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5" r:id="rId1"/>
    <p:sldMasterId id="2147483828" r:id="rId2"/>
  </p:sldMasterIdLst>
  <p:notesMasterIdLst>
    <p:notesMasterId r:id="rId105"/>
  </p:notesMasterIdLst>
  <p:handoutMasterIdLst>
    <p:handoutMasterId r:id="rId106"/>
  </p:handoutMasterIdLst>
  <p:sldIdLst>
    <p:sldId id="658" r:id="rId3"/>
    <p:sldId id="282" r:id="rId4"/>
    <p:sldId id="284" r:id="rId5"/>
    <p:sldId id="283" r:id="rId6"/>
    <p:sldId id="285" r:id="rId7"/>
    <p:sldId id="660" r:id="rId8"/>
    <p:sldId id="661" r:id="rId9"/>
    <p:sldId id="662" r:id="rId10"/>
    <p:sldId id="663" r:id="rId11"/>
    <p:sldId id="754" r:id="rId12"/>
    <p:sldId id="753" r:id="rId13"/>
    <p:sldId id="664" r:id="rId14"/>
    <p:sldId id="665" r:id="rId15"/>
    <p:sldId id="666" r:id="rId16"/>
    <p:sldId id="667" r:id="rId17"/>
    <p:sldId id="668" r:id="rId18"/>
    <p:sldId id="669" r:id="rId19"/>
    <p:sldId id="670" r:id="rId20"/>
    <p:sldId id="671" r:id="rId21"/>
    <p:sldId id="672" r:id="rId22"/>
    <p:sldId id="673" r:id="rId23"/>
    <p:sldId id="674" r:id="rId24"/>
    <p:sldId id="675" r:id="rId25"/>
    <p:sldId id="676" r:id="rId26"/>
    <p:sldId id="677" r:id="rId27"/>
    <p:sldId id="678" r:id="rId28"/>
    <p:sldId id="679" r:id="rId29"/>
    <p:sldId id="680" r:id="rId30"/>
    <p:sldId id="681" r:id="rId31"/>
    <p:sldId id="682" r:id="rId32"/>
    <p:sldId id="689" r:id="rId33"/>
    <p:sldId id="688" r:id="rId34"/>
    <p:sldId id="690" r:id="rId35"/>
    <p:sldId id="691" r:id="rId36"/>
    <p:sldId id="692" r:id="rId37"/>
    <p:sldId id="693" r:id="rId38"/>
    <p:sldId id="694" r:id="rId39"/>
    <p:sldId id="695" r:id="rId40"/>
    <p:sldId id="696" r:id="rId41"/>
    <p:sldId id="698" r:id="rId42"/>
    <p:sldId id="697" r:id="rId43"/>
    <p:sldId id="699" r:id="rId44"/>
    <p:sldId id="700" r:id="rId45"/>
    <p:sldId id="701" r:id="rId46"/>
    <p:sldId id="702" r:id="rId47"/>
    <p:sldId id="703" r:id="rId48"/>
    <p:sldId id="704" r:id="rId49"/>
    <p:sldId id="705" r:id="rId50"/>
    <p:sldId id="707" r:id="rId51"/>
    <p:sldId id="706" r:id="rId52"/>
    <p:sldId id="708" r:id="rId53"/>
    <p:sldId id="709" r:id="rId54"/>
    <p:sldId id="710" r:id="rId55"/>
    <p:sldId id="711" r:id="rId56"/>
    <p:sldId id="712" r:id="rId57"/>
    <p:sldId id="713" r:id="rId58"/>
    <p:sldId id="724" r:id="rId59"/>
    <p:sldId id="725" r:id="rId60"/>
    <p:sldId id="714" r:id="rId61"/>
    <p:sldId id="715" r:id="rId62"/>
    <p:sldId id="716" r:id="rId63"/>
    <p:sldId id="717" r:id="rId64"/>
    <p:sldId id="718" r:id="rId65"/>
    <p:sldId id="719" r:id="rId66"/>
    <p:sldId id="720" r:id="rId67"/>
    <p:sldId id="726" r:id="rId68"/>
    <p:sldId id="727" r:id="rId69"/>
    <p:sldId id="728" r:id="rId70"/>
    <p:sldId id="729" r:id="rId71"/>
    <p:sldId id="756" r:id="rId72"/>
    <p:sldId id="291" r:id="rId73"/>
    <p:sldId id="755" r:id="rId74"/>
    <p:sldId id="306" r:id="rId75"/>
    <p:sldId id="307" r:id="rId76"/>
    <p:sldId id="308" r:id="rId77"/>
    <p:sldId id="309" r:id="rId78"/>
    <p:sldId id="310" r:id="rId79"/>
    <p:sldId id="311" r:id="rId80"/>
    <p:sldId id="312" r:id="rId81"/>
    <p:sldId id="313" r:id="rId82"/>
    <p:sldId id="314" r:id="rId83"/>
    <p:sldId id="315" r:id="rId84"/>
    <p:sldId id="316" r:id="rId85"/>
    <p:sldId id="317" r:id="rId86"/>
    <p:sldId id="318" r:id="rId87"/>
    <p:sldId id="319" r:id="rId88"/>
    <p:sldId id="320" r:id="rId89"/>
    <p:sldId id="657" r:id="rId90"/>
    <p:sldId id="752" r:id="rId91"/>
    <p:sldId id="322" r:id="rId92"/>
    <p:sldId id="323" r:id="rId93"/>
    <p:sldId id="656" r:id="rId94"/>
    <p:sldId id="325" r:id="rId95"/>
    <p:sldId id="751" r:id="rId96"/>
    <p:sldId id="742" r:id="rId97"/>
    <p:sldId id="743" r:id="rId98"/>
    <p:sldId id="744" r:id="rId99"/>
    <p:sldId id="745" r:id="rId100"/>
    <p:sldId id="746" r:id="rId101"/>
    <p:sldId id="747" r:id="rId102"/>
    <p:sldId id="748" r:id="rId103"/>
    <p:sldId id="749" r:id="rId10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333"/>
    <a:srgbClr val="FFFF99"/>
    <a:srgbClr val="FF0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3" autoAdjust="0"/>
    <p:restoredTop sz="87563" autoAdjust="0"/>
  </p:normalViewPr>
  <p:slideViewPr>
    <p:cSldViewPr snapToGrid="0" snapToObjects="1">
      <p:cViewPr varScale="1">
        <p:scale>
          <a:sx n="71" d="100"/>
          <a:sy n="71" d="100"/>
        </p:scale>
        <p:origin x="45" y="420"/>
      </p:cViewPr>
      <p:guideLst>
        <p:guide orient="horz" pos="2160"/>
        <p:guide pos="2880"/>
      </p:guideLst>
    </p:cSldViewPr>
  </p:slideViewPr>
  <p:outlineViewPr>
    <p:cViewPr>
      <p:scale>
        <a:sx n="33" d="100"/>
        <a:sy n="33" d="100"/>
      </p:scale>
      <p:origin x="0" y="227172"/>
    </p:cViewPr>
    <p:sldLst>
      <p:sld r:id="rId1" collapse="1"/>
    </p:sldLst>
  </p:outlineViewPr>
  <p:notesTextViewPr>
    <p:cViewPr>
      <p:scale>
        <a:sx n="100" d="100"/>
        <a:sy n="100" d="100"/>
      </p:scale>
      <p:origin x="0" y="0"/>
    </p:cViewPr>
  </p:notesTextViewPr>
  <p:sorterViewPr>
    <p:cViewPr>
      <p:scale>
        <a:sx n="100" d="100"/>
        <a:sy n="100" d="100"/>
      </p:scale>
      <p:origin x="0" y="-3069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presProps" Target="pres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F1A2042-BCD4-4BD9-A101-B330F82A4E33}" type="datetimeFigureOut">
              <a:rPr lang="en-US"/>
              <a:pPr>
                <a:defRPr/>
              </a:pPr>
              <a:t>11/21/2016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718C498-3140-445A-AD43-FCD47EAD1271}" type="slidenum">
              <a:rPr lang="en-US"/>
              <a:pPr>
                <a:defRPr/>
              </a:pPr>
              <a:t>‹#›</a:t>
            </a:fld>
            <a:endParaRPr lang="en-US"/>
          </a:p>
        </p:txBody>
      </p:sp>
    </p:spTree>
    <p:extLst>
      <p:ext uri="{BB962C8B-B14F-4D97-AF65-F5344CB8AC3E}">
        <p14:creationId xmlns:p14="http://schemas.microsoft.com/office/powerpoint/2010/main" val="28057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44F36F6-3C3D-4FE3-B07F-8C8AD596303D}" type="datetimeFigureOut">
              <a:rPr lang="en-US"/>
              <a:pPr>
                <a:defRPr/>
              </a:pPr>
              <a:t>11/21/2016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2DDB5E1-D8B7-4575-AF56-6EDE84F2965F}" type="slidenum">
              <a:rPr lang="en-US"/>
              <a:pPr>
                <a:defRPr/>
              </a:pPr>
              <a:t>‹#›</a:t>
            </a:fld>
            <a:endParaRPr lang="en-US"/>
          </a:p>
        </p:txBody>
      </p:sp>
    </p:spTree>
    <p:extLst>
      <p:ext uri="{BB962C8B-B14F-4D97-AF65-F5344CB8AC3E}">
        <p14:creationId xmlns:p14="http://schemas.microsoft.com/office/powerpoint/2010/main" val="68949528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ED4740-07BE-4551-8049-1D7D807FCEF4}" type="slidenum">
              <a:rPr lang="en-US" smtClean="0"/>
              <a:pPr/>
              <a:t>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58328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1"/>
          <p:cNvSpPr>
            <a:spLocks noGrp="1" noChangeArrowheads="1"/>
          </p:cNvSpPr>
          <p:nvPr>
            <p:ph type="dt" sz="quarter" idx="1"/>
          </p:nvPr>
        </p:nvSpPr>
        <p:spPr>
          <a:noFill/>
        </p:spPr>
        <p:txBody>
          <a:bodyPr/>
          <a:lstStyle/>
          <a:p>
            <a:fld id="{461FF6EA-BEE3-4D20-B098-C716001D1DD2}" type="datetime1">
              <a:rPr lang="en-US" smtClean="0"/>
              <a:pPr/>
              <a:t>11/21/2016</a:t>
            </a:fld>
            <a:endParaRPr lang="en-US" smtClean="0"/>
          </a:p>
        </p:txBody>
      </p:sp>
      <p:sp>
        <p:nvSpPr>
          <p:cNvPr id="151555" name="Rectangle 13"/>
          <p:cNvSpPr>
            <a:spLocks noGrp="1" noChangeArrowheads="1"/>
          </p:cNvSpPr>
          <p:nvPr>
            <p:ph type="sldNum" sz="quarter" idx="5"/>
          </p:nvPr>
        </p:nvSpPr>
        <p:spPr>
          <a:noFill/>
        </p:spPr>
        <p:txBody>
          <a:bodyPr/>
          <a:lstStyle/>
          <a:p>
            <a:fld id="{FD4D173B-E6A8-4A07-BB52-E199BAE02BF2}" type="slidenum">
              <a:rPr lang="en-US" smtClean="0"/>
              <a:pPr/>
              <a:t>15</a:t>
            </a:fld>
            <a:endParaRPr lang="en-US" smtClean="0"/>
          </a:p>
        </p:txBody>
      </p:sp>
      <p:sp>
        <p:nvSpPr>
          <p:cNvPr id="151556" name="Rectangle 2"/>
          <p:cNvSpPr>
            <a:spLocks noGrp="1" noRot="1" noChangeAspect="1" noChangeArrowheads="1" noTextEdit="1"/>
          </p:cNvSpPr>
          <p:nvPr>
            <p:ph type="sldImg"/>
          </p:nvPr>
        </p:nvSpPr>
        <p:spPr>
          <a:ln/>
        </p:spPr>
      </p:sp>
      <p:sp>
        <p:nvSpPr>
          <p:cNvPr id="15155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08233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1"/>
          <p:cNvSpPr>
            <a:spLocks noGrp="1" noChangeArrowheads="1"/>
          </p:cNvSpPr>
          <p:nvPr>
            <p:ph type="dt" sz="quarter" idx="1"/>
          </p:nvPr>
        </p:nvSpPr>
        <p:spPr>
          <a:noFill/>
        </p:spPr>
        <p:txBody>
          <a:bodyPr/>
          <a:lstStyle/>
          <a:p>
            <a:fld id="{6A1BD60F-B440-4515-B93E-4EF70F72BD01}" type="datetime1">
              <a:rPr lang="en-US" smtClean="0"/>
              <a:pPr/>
              <a:t>11/21/2016</a:t>
            </a:fld>
            <a:endParaRPr lang="en-US" smtClean="0"/>
          </a:p>
        </p:txBody>
      </p:sp>
      <p:sp>
        <p:nvSpPr>
          <p:cNvPr id="152579" name="Rectangle 13"/>
          <p:cNvSpPr>
            <a:spLocks noGrp="1" noChangeArrowheads="1"/>
          </p:cNvSpPr>
          <p:nvPr>
            <p:ph type="sldNum" sz="quarter" idx="5"/>
          </p:nvPr>
        </p:nvSpPr>
        <p:spPr>
          <a:noFill/>
        </p:spPr>
        <p:txBody>
          <a:bodyPr/>
          <a:lstStyle/>
          <a:p>
            <a:fld id="{81C9AB83-A0AC-43B0-9B8C-2C392B32CDDC}" type="slidenum">
              <a:rPr lang="en-US" smtClean="0"/>
              <a:pPr/>
              <a:t>16</a:t>
            </a:fld>
            <a:endParaRPr lang="en-US" smtClean="0"/>
          </a:p>
        </p:txBody>
      </p:sp>
      <p:sp>
        <p:nvSpPr>
          <p:cNvPr id="152580" name="Rectangle 2"/>
          <p:cNvSpPr>
            <a:spLocks noGrp="1" noRot="1" noChangeAspect="1" noChangeArrowheads="1" noTextEdit="1"/>
          </p:cNvSpPr>
          <p:nvPr>
            <p:ph type="sldImg"/>
          </p:nvPr>
        </p:nvSpPr>
        <p:spPr>
          <a:ln/>
        </p:spPr>
      </p:sp>
      <p:sp>
        <p:nvSpPr>
          <p:cNvPr id="15258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33764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1"/>
          <p:cNvSpPr>
            <a:spLocks noGrp="1" noChangeArrowheads="1"/>
          </p:cNvSpPr>
          <p:nvPr>
            <p:ph type="dt" sz="quarter" idx="1"/>
          </p:nvPr>
        </p:nvSpPr>
        <p:spPr>
          <a:noFill/>
        </p:spPr>
        <p:txBody>
          <a:bodyPr/>
          <a:lstStyle/>
          <a:p>
            <a:fld id="{A1871218-8A21-416A-9C7E-468B135BFC52}" type="datetime1">
              <a:rPr lang="en-US" smtClean="0"/>
              <a:pPr/>
              <a:t>11/21/2016</a:t>
            </a:fld>
            <a:endParaRPr lang="en-US" smtClean="0"/>
          </a:p>
        </p:txBody>
      </p:sp>
      <p:sp>
        <p:nvSpPr>
          <p:cNvPr id="153603" name="Rectangle 13"/>
          <p:cNvSpPr>
            <a:spLocks noGrp="1" noChangeArrowheads="1"/>
          </p:cNvSpPr>
          <p:nvPr>
            <p:ph type="sldNum" sz="quarter" idx="5"/>
          </p:nvPr>
        </p:nvSpPr>
        <p:spPr>
          <a:noFill/>
        </p:spPr>
        <p:txBody>
          <a:bodyPr/>
          <a:lstStyle/>
          <a:p>
            <a:fld id="{C0EE0B8F-223D-4B28-B2CF-A1322FF34CF2}" type="slidenum">
              <a:rPr lang="en-US" smtClean="0"/>
              <a:pPr/>
              <a:t>17</a:t>
            </a:fld>
            <a:endParaRPr lang="en-US" smtClean="0"/>
          </a:p>
        </p:txBody>
      </p:sp>
      <p:sp>
        <p:nvSpPr>
          <p:cNvPr id="153604" name="Rectangle 2"/>
          <p:cNvSpPr>
            <a:spLocks noGrp="1" noRot="1" noChangeAspect="1" noChangeArrowheads="1" noTextEdit="1"/>
          </p:cNvSpPr>
          <p:nvPr>
            <p:ph type="sldImg"/>
          </p:nvPr>
        </p:nvSpPr>
        <p:spPr>
          <a:ln/>
        </p:spPr>
      </p:sp>
      <p:sp>
        <p:nvSpPr>
          <p:cNvPr id="15360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13994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1"/>
          <p:cNvSpPr>
            <a:spLocks noGrp="1" noChangeArrowheads="1"/>
          </p:cNvSpPr>
          <p:nvPr>
            <p:ph type="dt" sz="quarter" idx="1"/>
          </p:nvPr>
        </p:nvSpPr>
        <p:spPr>
          <a:noFill/>
        </p:spPr>
        <p:txBody>
          <a:bodyPr/>
          <a:lstStyle/>
          <a:p>
            <a:fld id="{4BFA149E-6725-4A18-AC16-F8B04F5EF2B3}" type="datetime1">
              <a:rPr lang="en-US" smtClean="0"/>
              <a:pPr/>
              <a:t>11/21/2016</a:t>
            </a:fld>
            <a:endParaRPr lang="en-US" smtClean="0"/>
          </a:p>
        </p:txBody>
      </p:sp>
      <p:sp>
        <p:nvSpPr>
          <p:cNvPr id="154627" name="Rectangle 13"/>
          <p:cNvSpPr>
            <a:spLocks noGrp="1" noChangeArrowheads="1"/>
          </p:cNvSpPr>
          <p:nvPr>
            <p:ph type="sldNum" sz="quarter" idx="5"/>
          </p:nvPr>
        </p:nvSpPr>
        <p:spPr>
          <a:noFill/>
        </p:spPr>
        <p:txBody>
          <a:bodyPr/>
          <a:lstStyle/>
          <a:p>
            <a:fld id="{F910ECB1-47EE-46EA-AAD8-3A3D44719739}" type="slidenum">
              <a:rPr lang="en-US" smtClean="0"/>
              <a:pPr/>
              <a:t>18</a:t>
            </a:fld>
            <a:endParaRPr lang="en-US" smtClean="0"/>
          </a:p>
        </p:txBody>
      </p:sp>
      <p:sp>
        <p:nvSpPr>
          <p:cNvPr id="154628" name="Rectangle 2"/>
          <p:cNvSpPr>
            <a:spLocks noGrp="1" noRot="1" noChangeAspect="1" noChangeArrowheads="1" noTextEdit="1"/>
          </p:cNvSpPr>
          <p:nvPr>
            <p:ph type="sldImg"/>
          </p:nvPr>
        </p:nvSpPr>
        <p:spPr>
          <a:ln/>
        </p:spPr>
      </p:sp>
      <p:sp>
        <p:nvSpPr>
          <p:cNvPr id="15462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46742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1"/>
          <p:cNvSpPr>
            <a:spLocks noGrp="1" noChangeArrowheads="1"/>
          </p:cNvSpPr>
          <p:nvPr>
            <p:ph type="dt" sz="quarter" idx="1"/>
          </p:nvPr>
        </p:nvSpPr>
        <p:spPr>
          <a:noFill/>
        </p:spPr>
        <p:txBody>
          <a:bodyPr/>
          <a:lstStyle/>
          <a:p>
            <a:fld id="{FF214946-F449-47A5-9089-37BAA8F5FB00}" type="datetime1">
              <a:rPr lang="en-US" smtClean="0"/>
              <a:pPr/>
              <a:t>11/21/2016</a:t>
            </a:fld>
            <a:endParaRPr lang="en-US" smtClean="0"/>
          </a:p>
        </p:txBody>
      </p:sp>
      <p:sp>
        <p:nvSpPr>
          <p:cNvPr id="155651" name="Rectangle 13"/>
          <p:cNvSpPr>
            <a:spLocks noGrp="1" noChangeArrowheads="1"/>
          </p:cNvSpPr>
          <p:nvPr>
            <p:ph type="sldNum" sz="quarter" idx="5"/>
          </p:nvPr>
        </p:nvSpPr>
        <p:spPr>
          <a:noFill/>
        </p:spPr>
        <p:txBody>
          <a:bodyPr/>
          <a:lstStyle/>
          <a:p>
            <a:fld id="{27A833DA-6BC9-4896-867C-BE9A12028D55}" type="slidenum">
              <a:rPr lang="en-US" smtClean="0"/>
              <a:pPr/>
              <a:t>19</a:t>
            </a:fld>
            <a:endParaRPr lang="en-US" smtClean="0"/>
          </a:p>
        </p:txBody>
      </p:sp>
      <p:sp>
        <p:nvSpPr>
          <p:cNvPr id="155652" name="Rectangle 2"/>
          <p:cNvSpPr>
            <a:spLocks noGrp="1" noRot="1" noChangeAspect="1" noChangeArrowheads="1" noTextEdit="1"/>
          </p:cNvSpPr>
          <p:nvPr>
            <p:ph type="sldImg"/>
          </p:nvPr>
        </p:nvSpPr>
        <p:spPr>
          <a:ln/>
        </p:spPr>
      </p:sp>
      <p:sp>
        <p:nvSpPr>
          <p:cNvPr id="15565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38340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1"/>
          <p:cNvSpPr>
            <a:spLocks noGrp="1" noChangeArrowheads="1"/>
          </p:cNvSpPr>
          <p:nvPr>
            <p:ph type="dt" sz="quarter" idx="1"/>
          </p:nvPr>
        </p:nvSpPr>
        <p:spPr>
          <a:noFill/>
        </p:spPr>
        <p:txBody>
          <a:bodyPr/>
          <a:lstStyle/>
          <a:p>
            <a:fld id="{3307A09E-A1B4-4D47-BD6E-9AC2AF1D9E9B}" type="datetime1">
              <a:rPr lang="en-US" smtClean="0"/>
              <a:pPr/>
              <a:t>11/21/2016</a:t>
            </a:fld>
            <a:endParaRPr lang="en-US" smtClean="0"/>
          </a:p>
        </p:txBody>
      </p:sp>
      <p:sp>
        <p:nvSpPr>
          <p:cNvPr id="156675" name="Rectangle 13"/>
          <p:cNvSpPr>
            <a:spLocks noGrp="1" noChangeArrowheads="1"/>
          </p:cNvSpPr>
          <p:nvPr>
            <p:ph type="sldNum" sz="quarter" idx="5"/>
          </p:nvPr>
        </p:nvSpPr>
        <p:spPr>
          <a:noFill/>
        </p:spPr>
        <p:txBody>
          <a:bodyPr/>
          <a:lstStyle/>
          <a:p>
            <a:fld id="{8528BB99-1089-436E-820E-0D481CFE9BAF}" type="slidenum">
              <a:rPr lang="en-US" smtClean="0"/>
              <a:pPr/>
              <a:t>20</a:t>
            </a:fld>
            <a:endParaRPr lang="en-US" smtClean="0"/>
          </a:p>
        </p:txBody>
      </p:sp>
      <p:sp>
        <p:nvSpPr>
          <p:cNvPr id="156676" name="Rectangle 2"/>
          <p:cNvSpPr>
            <a:spLocks noGrp="1" noRot="1" noChangeAspect="1" noChangeArrowheads="1" noTextEdit="1"/>
          </p:cNvSpPr>
          <p:nvPr>
            <p:ph type="sldImg"/>
          </p:nvPr>
        </p:nvSpPr>
        <p:spPr>
          <a:ln/>
        </p:spPr>
      </p:sp>
      <p:sp>
        <p:nvSpPr>
          <p:cNvPr id="15667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18983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1"/>
          <p:cNvSpPr>
            <a:spLocks noGrp="1" noChangeArrowheads="1"/>
          </p:cNvSpPr>
          <p:nvPr>
            <p:ph type="dt" sz="quarter" idx="1"/>
          </p:nvPr>
        </p:nvSpPr>
        <p:spPr>
          <a:noFill/>
        </p:spPr>
        <p:txBody>
          <a:bodyPr/>
          <a:lstStyle/>
          <a:p>
            <a:fld id="{B77A3365-5D27-47F3-8561-7147CCA23BC0}" type="datetime1">
              <a:rPr lang="en-US" smtClean="0"/>
              <a:pPr/>
              <a:t>11/21/2016</a:t>
            </a:fld>
            <a:endParaRPr lang="en-US" smtClean="0"/>
          </a:p>
        </p:txBody>
      </p:sp>
      <p:sp>
        <p:nvSpPr>
          <p:cNvPr id="157699" name="Rectangle 13"/>
          <p:cNvSpPr>
            <a:spLocks noGrp="1" noChangeArrowheads="1"/>
          </p:cNvSpPr>
          <p:nvPr>
            <p:ph type="sldNum" sz="quarter" idx="5"/>
          </p:nvPr>
        </p:nvSpPr>
        <p:spPr>
          <a:noFill/>
        </p:spPr>
        <p:txBody>
          <a:bodyPr/>
          <a:lstStyle/>
          <a:p>
            <a:fld id="{C3463FFC-0657-488F-97D3-F240F21AA5AB}" type="slidenum">
              <a:rPr lang="en-US" smtClean="0"/>
              <a:pPr/>
              <a:t>21</a:t>
            </a:fld>
            <a:endParaRPr lang="en-US" smtClean="0"/>
          </a:p>
        </p:txBody>
      </p:sp>
      <p:sp>
        <p:nvSpPr>
          <p:cNvPr id="157700" name="Rectangle 2"/>
          <p:cNvSpPr>
            <a:spLocks noGrp="1" noRot="1" noChangeAspect="1" noChangeArrowheads="1" noTextEdit="1"/>
          </p:cNvSpPr>
          <p:nvPr>
            <p:ph type="sldImg"/>
          </p:nvPr>
        </p:nvSpPr>
        <p:spPr>
          <a:ln/>
        </p:spPr>
      </p:sp>
      <p:sp>
        <p:nvSpPr>
          <p:cNvPr id="15770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79766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1"/>
          <p:cNvSpPr>
            <a:spLocks noGrp="1" noChangeArrowheads="1"/>
          </p:cNvSpPr>
          <p:nvPr>
            <p:ph type="dt" sz="quarter" idx="1"/>
          </p:nvPr>
        </p:nvSpPr>
        <p:spPr>
          <a:noFill/>
        </p:spPr>
        <p:txBody>
          <a:bodyPr/>
          <a:lstStyle/>
          <a:p>
            <a:fld id="{FD181316-881A-4CA4-8409-6D6AA2C8EAD4}" type="datetime1">
              <a:rPr lang="en-US" smtClean="0"/>
              <a:pPr/>
              <a:t>11/21/2016</a:t>
            </a:fld>
            <a:endParaRPr lang="en-US" smtClean="0"/>
          </a:p>
        </p:txBody>
      </p:sp>
      <p:sp>
        <p:nvSpPr>
          <p:cNvPr id="158723" name="Rectangle 13"/>
          <p:cNvSpPr>
            <a:spLocks noGrp="1" noChangeArrowheads="1"/>
          </p:cNvSpPr>
          <p:nvPr>
            <p:ph type="sldNum" sz="quarter" idx="5"/>
          </p:nvPr>
        </p:nvSpPr>
        <p:spPr>
          <a:noFill/>
        </p:spPr>
        <p:txBody>
          <a:bodyPr/>
          <a:lstStyle/>
          <a:p>
            <a:fld id="{316AD788-8550-4680-A78B-52400AE4C576}" type="slidenum">
              <a:rPr lang="en-US" smtClean="0"/>
              <a:pPr/>
              <a:t>22</a:t>
            </a:fld>
            <a:endParaRPr lang="en-US" smtClean="0"/>
          </a:p>
        </p:txBody>
      </p:sp>
      <p:sp>
        <p:nvSpPr>
          <p:cNvPr id="158724" name="Rectangle 2"/>
          <p:cNvSpPr>
            <a:spLocks noGrp="1" noRot="1" noChangeAspect="1" noChangeArrowheads="1" noTextEdit="1"/>
          </p:cNvSpPr>
          <p:nvPr>
            <p:ph type="sldImg"/>
          </p:nvPr>
        </p:nvSpPr>
        <p:spPr>
          <a:ln/>
        </p:spPr>
      </p:sp>
      <p:sp>
        <p:nvSpPr>
          <p:cNvPr id="15872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07344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1"/>
          <p:cNvSpPr>
            <a:spLocks noGrp="1" noChangeArrowheads="1"/>
          </p:cNvSpPr>
          <p:nvPr>
            <p:ph type="dt" sz="quarter" idx="1"/>
          </p:nvPr>
        </p:nvSpPr>
        <p:spPr>
          <a:noFill/>
        </p:spPr>
        <p:txBody>
          <a:bodyPr/>
          <a:lstStyle/>
          <a:p>
            <a:fld id="{D8E74423-5B7D-4412-BF88-DCB21F3CFCF9}" type="datetime1">
              <a:rPr lang="en-US" smtClean="0"/>
              <a:pPr/>
              <a:t>11/21/2016</a:t>
            </a:fld>
            <a:endParaRPr lang="en-US" smtClean="0"/>
          </a:p>
        </p:txBody>
      </p:sp>
      <p:sp>
        <p:nvSpPr>
          <p:cNvPr id="159747" name="Rectangle 13"/>
          <p:cNvSpPr>
            <a:spLocks noGrp="1" noChangeArrowheads="1"/>
          </p:cNvSpPr>
          <p:nvPr>
            <p:ph type="sldNum" sz="quarter" idx="5"/>
          </p:nvPr>
        </p:nvSpPr>
        <p:spPr>
          <a:noFill/>
        </p:spPr>
        <p:txBody>
          <a:bodyPr/>
          <a:lstStyle/>
          <a:p>
            <a:fld id="{CDC0F1F3-C764-4FC1-BF7C-26C1E3A255FA}" type="slidenum">
              <a:rPr lang="en-US" smtClean="0"/>
              <a:pPr/>
              <a:t>23</a:t>
            </a:fld>
            <a:endParaRPr lang="en-US" smtClean="0"/>
          </a:p>
        </p:txBody>
      </p:sp>
      <p:sp>
        <p:nvSpPr>
          <p:cNvPr id="159748" name="Rectangle 2"/>
          <p:cNvSpPr>
            <a:spLocks noGrp="1" noRot="1" noChangeAspect="1" noChangeArrowheads="1" noTextEdit="1"/>
          </p:cNvSpPr>
          <p:nvPr>
            <p:ph type="sldImg"/>
          </p:nvPr>
        </p:nvSpPr>
        <p:spPr>
          <a:ln/>
        </p:spPr>
      </p:sp>
      <p:sp>
        <p:nvSpPr>
          <p:cNvPr id="15974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52201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1"/>
          <p:cNvSpPr>
            <a:spLocks noGrp="1" noChangeArrowheads="1"/>
          </p:cNvSpPr>
          <p:nvPr>
            <p:ph type="dt" sz="quarter" idx="1"/>
          </p:nvPr>
        </p:nvSpPr>
        <p:spPr>
          <a:noFill/>
        </p:spPr>
        <p:txBody>
          <a:bodyPr/>
          <a:lstStyle/>
          <a:p>
            <a:fld id="{7E39EF07-8691-4682-AA47-E6047A22E16A}" type="datetime1">
              <a:rPr lang="en-US" smtClean="0"/>
              <a:pPr/>
              <a:t>11/21/2016</a:t>
            </a:fld>
            <a:endParaRPr lang="en-US" smtClean="0"/>
          </a:p>
        </p:txBody>
      </p:sp>
      <p:sp>
        <p:nvSpPr>
          <p:cNvPr id="160771" name="Rectangle 13"/>
          <p:cNvSpPr>
            <a:spLocks noGrp="1" noChangeArrowheads="1"/>
          </p:cNvSpPr>
          <p:nvPr>
            <p:ph type="sldNum" sz="quarter" idx="5"/>
          </p:nvPr>
        </p:nvSpPr>
        <p:spPr>
          <a:noFill/>
        </p:spPr>
        <p:txBody>
          <a:bodyPr/>
          <a:lstStyle/>
          <a:p>
            <a:fld id="{3BA985BF-9B2C-4912-B413-854E1C9A4C2E}" type="slidenum">
              <a:rPr lang="en-US" smtClean="0"/>
              <a:pPr/>
              <a:t>24</a:t>
            </a:fld>
            <a:endParaRPr lang="en-US" smtClean="0"/>
          </a:p>
        </p:txBody>
      </p:sp>
      <p:sp>
        <p:nvSpPr>
          <p:cNvPr id="160772" name="Rectangle 2"/>
          <p:cNvSpPr>
            <a:spLocks noGrp="1" noRot="1" noChangeAspect="1" noChangeArrowheads="1" noTextEdit="1"/>
          </p:cNvSpPr>
          <p:nvPr>
            <p:ph type="sldImg"/>
          </p:nvPr>
        </p:nvSpPr>
        <p:spPr>
          <a:ln/>
        </p:spPr>
      </p:sp>
      <p:sp>
        <p:nvSpPr>
          <p:cNvPr id="16077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14271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1200" cap="none" spc="0" normalizeH="0" baseline="0" noProof="0" dirty="0" smtClean="0">
                <a:ln>
                  <a:noFill/>
                </a:ln>
                <a:solidFill>
                  <a:srgbClr val="000000"/>
                </a:solidFill>
                <a:effectLst/>
                <a:uLnTx/>
                <a:uFillTx/>
                <a:latin typeface="Times New Roman"/>
                <a:ea typeface="+mn-ea"/>
                <a:cs typeface="+mn-cs"/>
              </a:rPr>
              <a:t>The ISA is the interface between software and hardware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1" i="0" u="none" strike="noStrike" kern="1200" cap="none" spc="0" normalizeH="0" baseline="0" noProof="0" dirty="0" smtClean="0">
              <a:ln>
                <a:noFill/>
              </a:ln>
              <a:solidFill>
                <a:srgbClr val="000000"/>
              </a:solidFill>
              <a:effectLst/>
              <a:uLnTx/>
              <a:uFillTx/>
              <a:latin typeface="Times New Roman"/>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1200" cap="none" spc="0" normalizeH="0" baseline="0" noProof="0" dirty="0" smtClean="0">
                <a:ln>
                  <a:noFill/>
                </a:ln>
                <a:solidFill>
                  <a:srgbClr val="000000"/>
                </a:solidFill>
                <a:effectLst/>
                <a:uLnTx/>
                <a:uFillTx/>
                <a:latin typeface="Times New Roman"/>
                <a:ea typeface="+mn-ea"/>
                <a:cs typeface="+mn-cs"/>
              </a:rPr>
              <a:t>Design objectives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1200" cap="none" spc="0" normalizeH="0" baseline="0" noProof="0" dirty="0" smtClean="0">
                <a:ln>
                  <a:noFill/>
                </a:ln>
                <a:solidFill>
                  <a:srgbClr val="000000"/>
                </a:solidFill>
                <a:effectLst/>
                <a:uLnTx/>
                <a:uFillTx/>
                <a:latin typeface="Times New Roman"/>
                <a:ea typeface="+mn-ea"/>
                <a:cs typeface="+mn-cs"/>
              </a:rPr>
              <a:t>Functionality and flexibility for </a:t>
            </a:r>
            <a:r>
              <a:rPr kumimoji="0" lang="en-US" sz="1800" b="1" i="0" u="none" strike="noStrike" kern="1200" cap="none" spc="0" normalizeH="0" baseline="0" noProof="0" dirty="0" err="1" smtClean="0">
                <a:ln>
                  <a:noFill/>
                </a:ln>
                <a:solidFill>
                  <a:srgbClr val="000000"/>
                </a:solidFill>
                <a:effectLst/>
                <a:uLnTx/>
                <a:uFillTx/>
                <a:latin typeface="Times New Roman"/>
                <a:ea typeface="+mn-ea"/>
                <a:cs typeface="+mn-cs"/>
              </a:rPr>
              <a:t>os</a:t>
            </a:r>
            <a:r>
              <a:rPr kumimoji="0" lang="en-US" sz="1800" b="1" i="0" u="none" strike="noStrike" kern="1200" cap="none" spc="0" normalizeH="0" baseline="0" noProof="0" dirty="0" smtClean="0">
                <a:ln>
                  <a:noFill/>
                </a:ln>
                <a:solidFill>
                  <a:srgbClr val="000000"/>
                </a:solidFill>
                <a:effectLst/>
                <a:uLnTx/>
                <a:uFillTx/>
                <a:latin typeface="Times New Roman"/>
                <a:ea typeface="+mn-ea"/>
                <a:cs typeface="+mn-cs"/>
              </a:rPr>
              <a:t> and compilers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1200" cap="none" spc="0" normalizeH="0" baseline="0" noProof="0" dirty="0" smtClean="0">
                <a:ln>
                  <a:noFill/>
                </a:ln>
                <a:solidFill>
                  <a:srgbClr val="000000"/>
                </a:solidFill>
                <a:effectLst/>
                <a:uLnTx/>
                <a:uFillTx/>
                <a:latin typeface="Times New Roman"/>
                <a:ea typeface="+mn-ea"/>
                <a:cs typeface="+mn-cs"/>
              </a:rPr>
              <a:t>Implementation efficiency in available technology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1200" cap="none" spc="0" normalizeH="0" baseline="0" noProof="0" dirty="0" smtClean="0">
                <a:ln>
                  <a:noFill/>
                </a:ln>
                <a:solidFill>
                  <a:srgbClr val="000000"/>
                </a:solidFill>
                <a:effectLst/>
                <a:uLnTx/>
                <a:uFillTx/>
                <a:latin typeface="Times New Roman"/>
                <a:ea typeface="+mn-ea"/>
                <a:cs typeface="+mn-cs"/>
              </a:rPr>
              <a:t>Backward compatibility</a:t>
            </a:r>
          </a:p>
        </p:txBody>
      </p:sp>
      <p:sp>
        <p:nvSpPr>
          <p:cNvPr id="4" name="Slide Number Placeholder 3"/>
          <p:cNvSpPr>
            <a:spLocks noGrp="1"/>
          </p:cNvSpPr>
          <p:nvPr>
            <p:ph type="sldNum" sz="quarter" idx="10"/>
          </p:nvPr>
        </p:nvSpPr>
        <p:spPr/>
        <p:txBody>
          <a:bodyPr/>
          <a:lstStyle/>
          <a:p>
            <a:pPr>
              <a:defRPr/>
            </a:pPr>
            <a:fld id="{B2DDB5E1-D8B7-4575-AF56-6EDE84F2965F}" type="slidenum">
              <a:rPr lang="en-US" smtClean="0"/>
              <a:pPr>
                <a:defRPr/>
              </a:pPr>
              <a:t>3</a:t>
            </a:fld>
            <a:endParaRPr lang="en-US"/>
          </a:p>
        </p:txBody>
      </p:sp>
    </p:spTree>
    <p:extLst>
      <p:ext uri="{BB962C8B-B14F-4D97-AF65-F5344CB8AC3E}">
        <p14:creationId xmlns:p14="http://schemas.microsoft.com/office/powerpoint/2010/main" val="213686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1"/>
          <p:cNvSpPr>
            <a:spLocks noGrp="1" noChangeArrowheads="1"/>
          </p:cNvSpPr>
          <p:nvPr>
            <p:ph type="dt" sz="quarter" idx="1"/>
          </p:nvPr>
        </p:nvSpPr>
        <p:spPr>
          <a:noFill/>
        </p:spPr>
        <p:txBody>
          <a:bodyPr/>
          <a:lstStyle/>
          <a:p>
            <a:fld id="{61805181-FA78-4909-A791-C5C24EFF9304}" type="datetime1">
              <a:rPr lang="en-US" smtClean="0"/>
              <a:pPr/>
              <a:t>11/21/2016</a:t>
            </a:fld>
            <a:endParaRPr lang="en-US" smtClean="0"/>
          </a:p>
        </p:txBody>
      </p:sp>
      <p:sp>
        <p:nvSpPr>
          <p:cNvPr id="161795" name="Rectangle 13"/>
          <p:cNvSpPr>
            <a:spLocks noGrp="1" noChangeArrowheads="1"/>
          </p:cNvSpPr>
          <p:nvPr>
            <p:ph type="sldNum" sz="quarter" idx="5"/>
          </p:nvPr>
        </p:nvSpPr>
        <p:spPr>
          <a:noFill/>
        </p:spPr>
        <p:txBody>
          <a:bodyPr/>
          <a:lstStyle/>
          <a:p>
            <a:fld id="{0A6F3386-8B78-45EF-AF92-88812903BC7E}" type="slidenum">
              <a:rPr lang="en-US" smtClean="0"/>
              <a:pPr/>
              <a:t>25</a:t>
            </a:fld>
            <a:endParaRPr lang="en-US" smtClean="0"/>
          </a:p>
        </p:txBody>
      </p:sp>
      <p:sp>
        <p:nvSpPr>
          <p:cNvPr id="161796" name="Rectangle 2"/>
          <p:cNvSpPr>
            <a:spLocks noGrp="1" noRot="1" noChangeAspect="1" noChangeArrowheads="1" noTextEdit="1"/>
          </p:cNvSpPr>
          <p:nvPr>
            <p:ph type="sldImg"/>
          </p:nvPr>
        </p:nvSpPr>
        <p:spPr>
          <a:ln/>
        </p:spPr>
      </p:sp>
      <p:sp>
        <p:nvSpPr>
          <p:cNvPr id="16179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7069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11"/>
          <p:cNvSpPr>
            <a:spLocks noGrp="1" noChangeArrowheads="1"/>
          </p:cNvSpPr>
          <p:nvPr>
            <p:ph type="dt" sz="quarter" idx="1"/>
          </p:nvPr>
        </p:nvSpPr>
        <p:spPr>
          <a:noFill/>
        </p:spPr>
        <p:txBody>
          <a:bodyPr/>
          <a:lstStyle/>
          <a:p>
            <a:fld id="{70EB098F-4D0D-4E7C-B898-698106136476}" type="datetime1">
              <a:rPr lang="en-US" smtClean="0"/>
              <a:pPr/>
              <a:t>11/21/2016</a:t>
            </a:fld>
            <a:endParaRPr lang="en-US" smtClean="0"/>
          </a:p>
        </p:txBody>
      </p:sp>
      <p:sp>
        <p:nvSpPr>
          <p:cNvPr id="162819" name="Rectangle 13"/>
          <p:cNvSpPr>
            <a:spLocks noGrp="1" noChangeArrowheads="1"/>
          </p:cNvSpPr>
          <p:nvPr>
            <p:ph type="sldNum" sz="quarter" idx="5"/>
          </p:nvPr>
        </p:nvSpPr>
        <p:spPr>
          <a:noFill/>
        </p:spPr>
        <p:txBody>
          <a:bodyPr/>
          <a:lstStyle/>
          <a:p>
            <a:fld id="{0193B50F-BE05-43F5-ADBB-A51B404F38A6}" type="slidenum">
              <a:rPr lang="en-US" smtClean="0"/>
              <a:pPr/>
              <a:t>26</a:t>
            </a:fld>
            <a:endParaRPr lang="en-US" smtClean="0"/>
          </a:p>
        </p:txBody>
      </p:sp>
      <p:sp>
        <p:nvSpPr>
          <p:cNvPr id="162820" name="Rectangle 2"/>
          <p:cNvSpPr>
            <a:spLocks noGrp="1" noRot="1" noChangeAspect="1" noChangeArrowheads="1" noTextEdit="1"/>
          </p:cNvSpPr>
          <p:nvPr>
            <p:ph type="sldImg"/>
          </p:nvPr>
        </p:nvSpPr>
        <p:spPr>
          <a:ln/>
        </p:spPr>
      </p:sp>
      <p:sp>
        <p:nvSpPr>
          <p:cNvPr id="16282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89730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11"/>
          <p:cNvSpPr>
            <a:spLocks noGrp="1" noChangeArrowheads="1"/>
          </p:cNvSpPr>
          <p:nvPr>
            <p:ph type="dt" sz="quarter" idx="1"/>
          </p:nvPr>
        </p:nvSpPr>
        <p:spPr>
          <a:noFill/>
        </p:spPr>
        <p:txBody>
          <a:bodyPr/>
          <a:lstStyle/>
          <a:p>
            <a:fld id="{AA368C2E-4F6A-47F0-8AF8-B42CC75A0D48}" type="datetime1">
              <a:rPr lang="en-US" smtClean="0"/>
              <a:pPr/>
              <a:t>11/21/2016</a:t>
            </a:fld>
            <a:endParaRPr lang="en-US" smtClean="0"/>
          </a:p>
        </p:txBody>
      </p:sp>
      <p:sp>
        <p:nvSpPr>
          <p:cNvPr id="163843" name="Rectangle 13"/>
          <p:cNvSpPr>
            <a:spLocks noGrp="1" noChangeArrowheads="1"/>
          </p:cNvSpPr>
          <p:nvPr>
            <p:ph type="sldNum" sz="quarter" idx="5"/>
          </p:nvPr>
        </p:nvSpPr>
        <p:spPr>
          <a:noFill/>
        </p:spPr>
        <p:txBody>
          <a:bodyPr/>
          <a:lstStyle/>
          <a:p>
            <a:fld id="{619EF304-9DA4-4569-91B9-5DB993B5D5BB}" type="slidenum">
              <a:rPr lang="en-US" smtClean="0"/>
              <a:pPr/>
              <a:t>27</a:t>
            </a:fld>
            <a:endParaRPr lang="en-US" smtClean="0"/>
          </a:p>
        </p:txBody>
      </p:sp>
      <p:sp>
        <p:nvSpPr>
          <p:cNvPr id="163844" name="Rectangle 2"/>
          <p:cNvSpPr>
            <a:spLocks noGrp="1" noRot="1" noChangeAspect="1" noChangeArrowheads="1" noTextEdit="1"/>
          </p:cNvSpPr>
          <p:nvPr>
            <p:ph type="sldImg"/>
          </p:nvPr>
        </p:nvSpPr>
        <p:spPr>
          <a:ln/>
        </p:spPr>
      </p:sp>
      <p:sp>
        <p:nvSpPr>
          <p:cNvPr id="16384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48374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11"/>
          <p:cNvSpPr>
            <a:spLocks noGrp="1" noChangeArrowheads="1"/>
          </p:cNvSpPr>
          <p:nvPr>
            <p:ph type="dt" sz="quarter" idx="1"/>
          </p:nvPr>
        </p:nvSpPr>
        <p:spPr>
          <a:noFill/>
        </p:spPr>
        <p:txBody>
          <a:bodyPr/>
          <a:lstStyle/>
          <a:p>
            <a:fld id="{F95EAED7-8849-44D8-80FF-E0E79E9830CA}" type="datetime1">
              <a:rPr lang="en-US" smtClean="0"/>
              <a:pPr/>
              <a:t>11/21/2016</a:t>
            </a:fld>
            <a:endParaRPr lang="en-US" smtClean="0"/>
          </a:p>
        </p:txBody>
      </p:sp>
      <p:sp>
        <p:nvSpPr>
          <p:cNvPr id="164867" name="Rectangle 13"/>
          <p:cNvSpPr>
            <a:spLocks noGrp="1" noChangeArrowheads="1"/>
          </p:cNvSpPr>
          <p:nvPr>
            <p:ph type="sldNum" sz="quarter" idx="5"/>
          </p:nvPr>
        </p:nvSpPr>
        <p:spPr>
          <a:noFill/>
        </p:spPr>
        <p:txBody>
          <a:bodyPr/>
          <a:lstStyle/>
          <a:p>
            <a:fld id="{E0E11E03-271C-45C1-8295-578FA9CE9A2A}" type="slidenum">
              <a:rPr lang="en-US" smtClean="0"/>
              <a:pPr/>
              <a:t>28</a:t>
            </a:fld>
            <a:endParaRPr lang="en-US" smtClean="0"/>
          </a:p>
        </p:txBody>
      </p:sp>
      <p:sp>
        <p:nvSpPr>
          <p:cNvPr id="164868" name="Rectangle 2"/>
          <p:cNvSpPr>
            <a:spLocks noGrp="1" noRot="1" noChangeAspect="1" noChangeArrowheads="1" noTextEdit="1"/>
          </p:cNvSpPr>
          <p:nvPr>
            <p:ph type="sldImg"/>
          </p:nvPr>
        </p:nvSpPr>
        <p:spPr>
          <a:ln/>
        </p:spPr>
      </p:sp>
      <p:sp>
        <p:nvSpPr>
          <p:cNvPr id="16486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803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1"/>
          <p:cNvSpPr>
            <a:spLocks noGrp="1" noChangeArrowheads="1"/>
          </p:cNvSpPr>
          <p:nvPr>
            <p:ph type="dt" sz="quarter" idx="1"/>
          </p:nvPr>
        </p:nvSpPr>
        <p:spPr>
          <a:noFill/>
        </p:spPr>
        <p:txBody>
          <a:bodyPr/>
          <a:lstStyle/>
          <a:p>
            <a:fld id="{49950D50-7CBF-4CEF-83FA-365A6E889A7D}" type="datetime1">
              <a:rPr lang="en-US" smtClean="0"/>
              <a:pPr/>
              <a:t>11/21/2016</a:t>
            </a:fld>
            <a:endParaRPr lang="en-US" smtClean="0"/>
          </a:p>
        </p:txBody>
      </p:sp>
      <p:sp>
        <p:nvSpPr>
          <p:cNvPr id="165891" name="Rectangle 13"/>
          <p:cNvSpPr>
            <a:spLocks noGrp="1" noChangeArrowheads="1"/>
          </p:cNvSpPr>
          <p:nvPr>
            <p:ph type="sldNum" sz="quarter" idx="5"/>
          </p:nvPr>
        </p:nvSpPr>
        <p:spPr>
          <a:noFill/>
        </p:spPr>
        <p:txBody>
          <a:bodyPr/>
          <a:lstStyle/>
          <a:p>
            <a:fld id="{EB89E22A-4A7E-4BE8-9E1C-9041B62D9F3F}" type="slidenum">
              <a:rPr lang="en-US" smtClean="0"/>
              <a:pPr/>
              <a:t>29</a:t>
            </a:fld>
            <a:endParaRPr lang="en-US" smtClean="0"/>
          </a:p>
        </p:txBody>
      </p:sp>
      <p:sp>
        <p:nvSpPr>
          <p:cNvPr id="165892" name="Rectangle 2"/>
          <p:cNvSpPr>
            <a:spLocks noGrp="1" noRot="1" noChangeAspect="1" noChangeArrowheads="1" noTextEdit="1"/>
          </p:cNvSpPr>
          <p:nvPr>
            <p:ph type="sldImg"/>
          </p:nvPr>
        </p:nvSpPr>
        <p:spPr>
          <a:ln/>
        </p:spPr>
      </p:sp>
      <p:sp>
        <p:nvSpPr>
          <p:cNvPr id="16589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00541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11"/>
          <p:cNvSpPr>
            <a:spLocks noGrp="1" noChangeArrowheads="1"/>
          </p:cNvSpPr>
          <p:nvPr>
            <p:ph type="dt" sz="quarter" idx="1"/>
          </p:nvPr>
        </p:nvSpPr>
        <p:spPr>
          <a:noFill/>
        </p:spPr>
        <p:txBody>
          <a:bodyPr/>
          <a:lstStyle/>
          <a:p>
            <a:fld id="{1FC8543B-851F-4835-A88E-84927FBFDA7B}" type="datetime1">
              <a:rPr lang="en-US" smtClean="0"/>
              <a:pPr/>
              <a:t>11/21/2016</a:t>
            </a:fld>
            <a:endParaRPr lang="en-US" smtClean="0"/>
          </a:p>
        </p:txBody>
      </p:sp>
      <p:sp>
        <p:nvSpPr>
          <p:cNvPr id="166915" name="Rectangle 13"/>
          <p:cNvSpPr>
            <a:spLocks noGrp="1" noChangeArrowheads="1"/>
          </p:cNvSpPr>
          <p:nvPr>
            <p:ph type="sldNum" sz="quarter" idx="5"/>
          </p:nvPr>
        </p:nvSpPr>
        <p:spPr>
          <a:noFill/>
        </p:spPr>
        <p:txBody>
          <a:bodyPr/>
          <a:lstStyle/>
          <a:p>
            <a:fld id="{F8DC207A-9F6D-4311-9F94-CD5A6F202841}" type="slidenum">
              <a:rPr lang="en-US" smtClean="0"/>
              <a:pPr/>
              <a:t>30</a:t>
            </a:fld>
            <a:endParaRPr lang="en-US" smtClean="0"/>
          </a:p>
        </p:txBody>
      </p:sp>
      <p:sp>
        <p:nvSpPr>
          <p:cNvPr id="166916" name="Rectangle 2"/>
          <p:cNvSpPr>
            <a:spLocks noGrp="1" noRot="1" noChangeAspect="1" noChangeArrowheads="1" noTextEdit="1"/>
          </p:cNvSpPr>
          <p:nvPr>
            <p:ph type="sldImg"/>
          </p:nvPr>
        </p:nvSpPr>
        <p:spPr>
          <a:ln/>
        </p:spPr>
      </p:sp>
      <p:sp>
        <p:nvSpPr>
          <p:cNvPr id="16691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26896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11"/>
          <p:cNvSpPr>
            <a:spLocks noGrp="1" noChangeArrowheads="1"/>
          </p:cNvSpPr>
          <p:nvPr>
            <p:ph type="dt" sz="quarter" idx="1"/>
          </p:nvPr>
        </p:nvSpPr>
        <p:spPr>
          <a:noFill/>
        </p:spPr>
        <p:txBody>
          <a:bodyPr/>
          <a:lstStyle/>
          <a:p>
            <a:fld id="{FD7CDC7E-5B9B-439B-885E-67DB5691F2D6}" type="datetime1">
              <a:rPr lang="en-US" smtClean="0"/>
              <a:pPr/>
              <a:t>11/21/2016</a:t>
            </a:fld>
            <a:endParaRPr lang="en-US" smtClean="0"/>
          </a:p>
        </p:txBody>
      </p:sp>
      <p:sp>
        <p:nvSpPr>
          <p:cNvPr id="214019" name="Rectangle 13"/>
          <p:cNvSpPr>
            <a:spLocks noGrp="1" noChangeArrowheads="1"/>
          </p:cNvSpPr>
          <p:nvPr>
            <p:ph type="sldNum" sz="quarter" idx="5"/>
          </p:nvPr>
        </p:nvSpPr>
        <p:spPr>
          <a:noFill/>
        </p:spPr>
        <p:txBody>
          <a:bodyPr/>
          <a:lstStyle/>
          <a:p>
            <a:fld id="{A10C3B4C-F4EC-4307-A9CD-0CDCE78C5809}" type="slidenum">
              <a:rPr lang="en-US" smtClean="0"/>
              <a:pPr/>
              <a:t>31</a:t>
            </a:fld>
            <a:endParaRPr lang="en-US" smtClean="0"/>
          </a:p>
        </p:txBody>
      </p:sp>
      <p:sp>
        <p:nvSpPr>
          <p:cNvPr id="214020" name="Rectangle 2"/>
          <p:cNvSpPr>
            <a:spLocks noGrp="1" noRot="1" noChangeAspect="1" noChangeArrowheads="1" noTextEdit="1"/>
          </p:cNvSpPr>
          <p:nvPr>
            <p:ph type="sldImg"/>
          </p:nvPr>
        </p:nvSpPr>
        <p:spPr>
          <a:xfrm>
            <a:off x="1143000" y="685800"/>
            <a:ext cx="4573588" cy="3429000"/>
          </a:xfrm>
          <a:ln/>
        </p:spPr>
      </p:sp>
      <p:sp>
        <p:nvSpPr>
          <p:cNvPr id="21402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86355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1"/>
          <p:cNvSpPr>
            <a:spLocks noGrp="1" noChangeArrowheads="1"/>
          </p:cNvSpPr>
          <p:nvPr>
            <p:ph type="dt" sz="quarter" idx="1"/>
          </p:nvPr>
        </p:nvSpPr>
        <p:spPr>
          <a:noFill/>
        </p:spPr>
        <p:txBody>
          <a:bodyPr/>
          <a:lstStyle/>
          <a:p>
            <a:fld id="{398C99DA-01C5-4798-84DE-1EF89152429A}" type="datetime1">
              <a:rPr lang="en-US" smtClean="0"/>
              <a:pPr/>
              <a:t>11/21/2016</a:t>
            </a:fld>
            <a:endParaRPr lang="en-US" smtClean="0"/>
          </a:p>
        </p:txBody>
      </p:sp>
      <p:sp>
        <p:nvSpPr>
          <p:cNvPr id="212995" name="Rectangle 13"/>
          <p:cNvSpPr>
            <a:spLocks noGrp="1" noChangeArrowheads="1"/>
          </p:cNvSpPr>
          <p:nvPr>
            <p:ph type="sldNum" sz="quarter" idx="5"/>
          </p:nvPr>
        </p:nvSpPr>
        <p:spPr>
          <a:noFill/>
        </p:spPr>
        <p:txBody>
          <a:bodyPr/>
          <a:lstStyle/>
          <a:p>
            <a:fld id="{0CB96E15-7298-4EB7-BE53-200AC1666389}" type="slidenum">
              <a:rPr lang="en-US" smtClean="0"/>
              <a:pPr/>
              <a:t>32</a:t>
            </a:fld>
            <a:endParaRPr lang="en-US" smtClean="0"/>
          </a:p>
        </p:txBody>
      </p:sp>
      <p:sp>
        <p:nvSpPr>
          <p:cNvPr id="212996" name="Rectangle 2"/>
          <p:cNvSpPr>
            <a:spLocks noGrp="1" noChangeArrowheads="1"/>
          </p:cNvSpPr>
          <p:nvPr>
            <p:ph type="body" idx="1"/>
          </p:nvPr>
        </p:nvSpPr>
        <p:spPr>
          <a:noFill/>
          <a:ln/>
        </p:spPr>
        <p:txBody>
          <a:bodyPr lIns="90902" tIns="44654" rIns="90902" bIns="44654"/>
          <a:lstStyle/>
          <a:p>
            <a:endParaRPr lang="en-GB" smtClean="0"/>
          </a:p>
        </p:txBody>
      </p:sp>
      <p:sp>
        <p:nvSpPr>
          <p:cNvPr id="212997" name="Rectangle 3"/>
          <p:cNvSpPr>
            <a:spLocks noGrp="1" noRot="1" noChangeAspect="1" noChangeArrowheads="1" noTextEdit="1"/>
          </p:cNvSpPr>
          <p:nvPr>
            <p:ph type="sldImg"/>
          </p:nvPr>
        </p:nvSpPr>
        <p:spPr>
          <a:xfrm>
            <a:off x="1066800" y="811213"/>
            <a:ext cx="4573588" cy="3430587"/>
          </a:xfrm>
          <a:ln w="12700" cap="flat">
            <a:solidFill>
              <a:schemeClr val="tx1"/>
            </a:solidFill>
          </a:ln>
        </p:spPr>
      </p:sp>
    </p:spTree>
    <p:extLst>
      <p:ext uri="{BB962C8B-B14F-4D97-AF65-F5344CB8AC3E}">
        <p14:creationId xmlns:p14="http://schemas.microsoft.com/office/powerpoint/2010/main" val="3610965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1"/>
          <p:cNvSpPr>
            <a:spLocks noGrp="1" noChangeArrowheads="1"/>
          </p:cNvSpPr>
          <p:nvPr>
            <p:ph type="dt" sz="quarter" idx="1"/>
          </p:nvPr>
        </p:nvSpPr>
        <p:spPr>
          <a:noFill/>
        </p:spPr>
        <p:txBody>
          <a:bodyPr/>
          <a:lstStyle/>
          <a:p>
            <a:fld id="{FD795166-5F9B-4200-B58C-235CD2EECE17}" type="datetime1">
              <a:rPr lang="en-US" smtClean="0"/>
              <a:pPr/>
              <a:t>11/21/2016</a:t>
            </a:fld>
            <a:endParaRPr lang="en-US" smtClean="0"/>
          </a:p>
        </p:txBody>
      </p:sp>
      <p:sp>
        <p:nvSpPr>
          <p:cNvPr id="215043" name="Rectangle 13"/>
          <p:cNvSpPr>
            <a:spLocks noGrp="1" noChangeArrowheads="1"/>
          </p:cNvSpPr>
          <p:nvPr>
            <p:ph type="sldNum" sz="quarter" idx="5"/>
          </p:nvPr>
        </p:nvSpPr>
        <p:spPr>
          <a:noFill/>
        </p:spPr>
        <p:txBody>
          <a:bodyPr/>
          <a:lstStyle/>
          <a:p>
            <a:fld id="{327EFA18-BF49-425A-B46B-78E1D9AA7ABF}" type="slidenum">
              <a:rPr lang="en-US" smtClean="0"/>
              <a:pPr/>
              <a:t>33</a:t>
            </a:fld>
            <a:endParaRPr lang="en-US" smtClean="0"/>
          </a:p>
        </p:txBody>
      </p:sp>
      <p:sp>
        <p:nvSpPr>
          <p:cNvPr id="215044" name="Rectangle 2"/>
          <p:cNvSpPr>
            <a:spLocks noGrp="1" noRot="1" noChangeAspect="1" noChangeArrowheads="1" noTextEdit="1"/>
          </p:cNvSpPr>
          <p:nvPr>
            <p:ph type="sldImg"/>
          </p:nvPr>
        </p:nvSpPr>
        <p:spPr>
          <a:xfrm>
            <a:off x="1146175" y="685800"/>
            <a:ext cx="4572000" cy="3429000"/>
          </a:xfrm>
          <a:ln w="12700" cap="flat">
            <a:solidFill>
              <a:schemeClr val="tx1"/>
            </a:solidFill>
          </a:ln>
        </p:spPr>
      </p:sp>
      <p:sp>
        <p:nvSpPr>
          <p:cNvPr id="215045" name="Rectangle 3"/>
          <p:cNvSpPr>
            <a:spLocks noGrp="1" noChangeArrowheads="1"/>
          </p:cNvSpPr>
          <p:nvPr>
            <p:ph type="body" idx="1"/>
          </p:nvPr>
        </p:nvSpPr>
        <p:spPr>
          <a:noFill/>
          <a:ln/>
        </p:spPr>
        <p:txBody>
          <a:bodyPr lIns="90902" tIns="44654" rIns="90902" bIns="44654"/>
          <a:lstStyle/>
          <a:p>
            <a:endParaRPr lang="en-GB" smtClean="0"/>
          </a:p>
        </p:txBody>
      </p:sp>
    </p:spTree>
    <p:extLst>
      <p:ext uri="{BB962C8B-B14F-4D97-AF65-F5344CB8AC3E}">
        <p14:creationId xmlns:p14="http://schemas.microsoft.com/office/powerpoint/2010/main" val="420479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11"/>
          <p:cNvSpPr>
            <a:spLocks noGrp="1" noChangeArrowheads="1"/>
          </p:cNvSpPr>
          <p:nvPr>
            <p:ph type="dt" sz="quarter" idx="1"/>
          </p:nvPr>
        </p:nvSpPr>
        <p:spPr>
          <a:noFill/>
        </p:spPr>
        <p:txBody>
          <a:bodyPr/>
          <a:lstStyle/>
          <a:p>
            <a:fld id="{88D5FEFC-21A7-457C-893A-E8F140A1A385}" type="datetime1">
              <a:rPr lang="en-US" smtClean="0"/>
              <a:pPr/>
              <a:t>11/21/2016</a:t>
            </a:fld>
            <a:endParaRPr lang="en-US" smtClean="0"/>
          </a:p>
        </p:txBody>
      </p:sp>
      <p:sp>
        <p:nvSpPr>
          <p:cNvPr id="216067" name="Rectangle 13"/>
          <p:cNvSpPr>
            <a:spLocks noGrp="1" noChangeArrowheads="1"/>
          </p:cNvSpPr>
          <p:nvPr>
            <p:ph type="sldNum" sz="quarter" idx="5"/>
          </p:nvPr>
        </p:nvSpPr>
        <p:spPr>
          <a:noFill/>
        </p:spPr>
        <p:txBody>
          <a:bodyPr/>
          <a:lstStyle/>
          <a:p>
            <a:fld id="{BB31E297-E8FA-4526-B37C-21B5A7AE66A0}" type="slidenum">
              <a:rPr lang="en-US" smtClean="0"/>
              <a:pPr/>
              <a:t>34</a:t>
            </a:fld>
            <a:endParaRPr lang="en-US" smtClean="0"/>
          </a:p>
        </p:txBody>
      </p:sp>
      <p:sp>
        <p:nvSpPr>
          <p:cNvPr id="216068" name="Rectangle 2"/>
          <p:cNvSpPr>
            <a:spLocks noGrp="1" noRot="1" noChangeAspect="1" noChangeArrowheads="1" noTextEdit="1"/>
          </p:cNvSpPr>
          <p:nvPr>
            <p:ph type="sldImg"/>
          </p:nvPr>
        </p:nvSpPr>
        <p:spPr>
          <a:xfrm>
            <a:off x="1146175" y="685800"/>
            <a:ext cx="4572000" cy="3429000"/>
          </a:xfrm>
          <a:ln w="12700" cap="flat">
            <a:solidFill>
              <a:schemeClr val="tx1"/>
            </a:solidFill>
          </a:ln>
        </p:spPr>
      </p:sp>
      <p:sp>
        <p:nvSpPr>
          <p:cNvPr id="216069" name="Rectangle 3"/>
          <p:cNvSpPr>
            <a:spLocks noGrp="1" noChangeArrowheads="1"/>
          </p:cNvSpPr>
          <p:nvPr>
            <p:ph type="body" idx="1"/>
          </p:nvPr>
        </p:nvSpPr>
        <p:spPr>
          <a:noFill/>
          <a:ln/>
        </p:spPr>
        <p:txBody>
          <a:bodyPr lIns="90902" tIns="44654" rIns="90902" bIns="44654"/>
          <a:lstStyle/>
          <a:p>
            <a:endParaRPr lang="en-GB" smtClean="0"/>
          </a:p>
        </p:txBody>
      </p:sp>
    </p:spTree>
    <p:extLst>
      <p:ext uri="{BB962C8B-B14F-4D97-AF65-F5344CB8AC3E}">
        <p14:creationId xmlns:p14="http://schemas.microsoft.com/office/powerpoint/2010/main" val="1840314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1"/>
          <p:cNvSpPr>
            <a:spLocks noGrp="1" noChangeArrowheads="1"/>
          </p:cNvSpPr>
          <p:nvPr>
            <p:ph type="dt" sz="quarter" idx="1"/>
          </p:nvPr>
        </p:nvSpPr>
        <p:spPr>
          <a:noFill/>
        </p:spPr>
        <p:txBody>
          <a:bodyPr/>
          <a:lstStyle/>
          <a:p>
            <a:fld id="{1201D6BB-F9DE-4516-995F-20CAEBB3C7BC}" type="datetime1">
              <a:rPr lang="en-US" smtClean="0"/>
              <a:pPr/>
              <a:t>11/21/2016</a:t>
            </a:fld>
            <a:endParaRPr lang="en-US" smtClean="0"/>
          </a:p>
        </p:txBody>
      </p:sp>
      <p:sp>
        <p:nvSpPr>
          <p:cNvPr id="144387" name="Rectangle 13"/>
          <p:cNvSpPr>
            <a:spLocks noGrp="1" noChangeArrowheads="1"/>
          </p:cNvSpPr>
          <p:nvPr>
            <p:ph type="sldNum" sz="quarter" idx="5"/>
          </p:nvPr>
        </p:nvSpPr>
        <p:spPr>
          <a:noFill/>
        </p:spPr>
        <p:txBody>
          <a:bodyPr/>
          <a:lstStyle/>
          <a:p>
            <a:fld id="{BB783B52-E6AD-490E-89BC-BC5FAE74F2CE}" type="slidenum">
              <a:rPr lang="en-US" smtClean="0"/>
              <a:pPr/>
              <a:t>6</a:t>
            </a:fld>
            <a:endParaRPr lang="en-US" smtClean="0"/>
          </a:p>
        </p:txBody>
      </p:sp>
      <p:sp>
        <p:nvSpPr>
          <p:cNvPr id="144388" name="Rectangle 2"/>
          <p:cNvSpPr>
            <a:spLocks noGrp="1" noRot="1" noChangeAspect="1" noChangeArrowheads="1" noTextEdit="1"/>
          </p:cNvSpPr>
          <p:nvPr>
            <p:ph type="sldImg"/>
          </p:nvPr>
        </p:nvSpPr>
        <p:spPr>
          <a:ln/>
        </p:spPr>
      </p:sp>
      <p:sp>
        <p:nvSpPr>
          <p:cNvPr id="14438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052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1"/>
          <p:cNvSpPr>
            <a:spLocks noGrp="1" noChangeArrowheads="1"/>
          </p:cNvSpPr>
          <p:nvPr>
            <p:ph type="dt" sz="quarter" idx="1"/>
          </p:nvPr>
        </p:nvSpPr>
        <p:spPr>
          <a:noFill/>
        </p:spPr>
        <p:txBody>
          <a:bodyPr/>
          <a:lstStyle/>
          <a:p>
            <a:fld id="{0B7C2008-D46C-49C6-AA66-ED16225A9AEB}" type="datetime1">
              <a:rPr lang="en-US" smtClean="0"/>
              <a:pPr/>
              <a:t>11/21/2016</a:t>
            </a:fld>
            <a:endParaRPr lang="en-US" smtClean="0"/>
          </a:p>
        </p:txBody>
      </p:sp>
      <p:sp>
        <p:nvSpPr>
          <p:cNvPr id="217091" name="Rectangle 13"/>
          <p:cNvSpPr>
            <a:spLocks noGrp="1" noChangeArrowheads="1"/>
          </p:cNvSpPr>
          <p:nvPr>
            <p:ph type="sldNum" sz="quarter" idx="5"/>
          </p:nvPr>
        </p:nvSpPr>
        <p:spPr>
          <a:noFill/>
        </p:spPr>
        <p:txBody>
          <a:bodyPr/>
          <a:lstStyle/>
          <a:p>
            <a:fld id="{B503CD51-4E10-45B7-BAC1-532C17287A22}" type="slidenum">
              <a:rPr lang="en-US" smtClean="0"/>
              <a:pPr/>
              <a:t>35</a:t>
            </a:fld>
            <a:endParaRPr lang="en-US" smtClean="0"/>
          </a:p>
        </p:txBody>
      </p:sp>
      <p:sp>
        <p:nvSpPr>
          <p:cNvPr id="217092" name="Rectangle 2"/>
          <p:cNvSpPr>
            <a:spLocks noGrp="1" noRot="1" noChangeAspect="1" noChangeArrowheads="1" noTextEdit="1"/>
          </p:cNvSpPr>
          <p:nvPr>
            <p:ph type="sldImg"/>
          </p:nvPr>
        </p:nvSpPr>
        <p:spPr>
          <a:xfrm>
            <a:off x="1146175" y="685800"/>
            <a:ext cx="4572000" cy="3429000"/>
          </a:xfrm>
          <a:ln w="12700" cap="flat">
            <a:solidFill>
              <a:schemeClr val="tx1"/>
            </a:solidFill>
          </a:ln>
        </p:spPr>
      </p:sp>
      <p:sp>
        <p:nvSpPr>
          <p:cNvPr id="217093" name="Rectangle 3"/>
          <p:cNvSpPr>
            <a:spLocks noGrp="1" noChangeArrowheads="1"/>
          </p:cNvSpPr>
          <p:nvPr>
            <p:ph type="body" idx="1"/>
          </p:nvPr>
        </p:nvSpPr>
        <p:spPr>
          <a:noFill/>
          <a:ln/>
        </p:spPr>
        <p:txBody>
          <a:bodyPr lIns="90902" tIns="44654" rIns="90902" bIns="44654"/>
          <a:lstStyle/>
          <a:p>
            <a:endParaRPr lang="en-GB" smtClean="0"/>
          </a:p>
        </p:txBody>
      </p:sp>
    </p:spTree>
    <p:extLst>
      <p:ext uri="{BB962C8B-B14F-4D97-AF65-F5344CB8AC3E}">
        <p14:creationId xmlns:p14="http://schemas.microsoft.com/office/powerpoint/2010/main" val="3638738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11"/>
          <p:cNvSpPr>
            <a:spLocks noGrp="1" noChangeArrowheads="1"/>
          </p:cNvSpPr>
          <p:nvPr>
            <p:ph type="dt" sz="quarter" idx="1"/>
          </p:nvPr>
        </p:nvSpPr>
        <p:spPr>
          <a:noFill/>
        </p:spPr>
        <p:txBody>
          <a:bodyPr/>
          <a:lstStyle/>
          <a:p>
            <a:fld id="{7810E848-233D-4246-9325-B81CD0AEE4FC}" type="datetime1">
              <a:rPr lang="en-US" smtClean="0"/>
              <a:pPr/>
              <a:t>11/21/2016</a:t>
            </a:fld>
            <a:endParaRPr lang="en-US" smtClean="0"/>
          </a:p>
        </p:txBody>
      </p:sp>
      <p:sp>
        <p:nvSpPr>
          <p:cNvPr id="218115" name="Rectangle 13"/>
          <p:cNvSpPr>
            <a:spLocks noGrp="1" noChangeArrowheads="1"/>
          </p:cNvSpPr>
          <p:nvPr>
            <p:ph type="sldNum" sz="quarter" idx="5"/>
          </p:nvPr>
        </p:nvSpPr>
        <p:spPr>
          <a:noFill/>
        </p:spPr>
        <p:txBody>
          <a:bodyPr/>
          <a:lstStyle/>
          <a:p>
            <a:fld id="{A0149332-7FD5-4B11-9FDC-8B0C3F746F14}" type="slidenum">
              <a:rPr lang="en-US" smtClean="0"/>
              <a:pPr/>
              <a:t>36</a:t>
            </a:fld>
            <a:endParaRPr lang="en-US" smtClean="0"/>
          </a:p>
        </p:txBody>
      </p:sp>
      <p:sp>
        <p:nvSpPr>
          <p:cNvPr id="218116" name="Rectangle 2"/>
          <p:cNvSpPr>
            <a:spLocks noGrp="1" noRot="1" noChangeAspect="1" noChangeArrowheads="1" noTextEdit="1"/>
          </p:cNvSpPr>
          <p:nvPr>
            <p:ph type="sldImg"/>
          </p:nvPr>
        </p:nvSpPr>
        <p:spPr>
          <a:xfrm>
            <a:off x="1146175" y="685800"/>
            <a:ext cx="4572000" cy="3429000"/>
          </a:xfrm>
          <a:ln w="12700" cap="flat">
            <a:solidFill>
              <a:schemeClr val="tx1"/>
            </a:solidFill>
          </a:ln>
        </p:spPr>
      </p:sp>
      <p:sp>
        <p:nvSpPr>
          <p:cNvPr id="218117" name="Rectangle 3"/>
          <p:cNvSpPr>
            <a:spLocks noGrp="1" noChangeArrowheads="1"/>
          </p:cNvSpPr>
          <p:nvPr>
            <p:ph type="body" idx="1"/>
          </p:nvPr>
        </p:nvSpPr>
        <p:spPr>
          <a:noFill/>
          <a:ln/>
        </p:spPr>
        <p:txBody>
          <a:bodyPr lIns="90902" tIns="44654" rIns="90902" bIns="44654"/>
          <a:lstStyle/>
          <a:p>
            <a:endParaRPr lang="en-GB" smtClean="0"/>
          </a:p>
        </p:txBody>
      </p:sp>
    </p:spTree>
    <p:extLst>
      <p:ext uri="{BB962C8B-B14F-4D97-AF65-F5344CB8AC3E}">
        <p14:creationId xmlns:p14="http://schemas.microsoft.com/office/powerpoint/2010/main" val="3134422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11"/>
          <p:cNvSpPr>
            <a:spLocks noGrp="1" noChangeArrowheads="1"/>
          </p:cNvSpPr>
          <p:nvPr>
            <p:ph type="dt" sz="quarter" idx="1"/>
          </p:nvPr>
        </p:nvSpPr>
        <p:spPr>
          <a:noFill/>
        </p:spPr>
        <p:txBody>
          <a:bodyPr/>
          <a:lstStyle/>
          <a:p>
            <a:fld id="{10DBCD24-CDDA-44ED-BD1C-FBAE2ADB5029}" type="datetime1">
              <a:rPr lang="en-US" smtClean="0"/>
              <a:pPr/>
              <a:t>11/21/2016</a:t>
            </a:fld>
            <a:endParaRPr lang="en-US" smtClean="0"/>
          </a:p>
        </p:txBody>
      </p:sp>
      <p:sp>
        <p:nvSpPr>
          <p:cNvPr id="219139" name="Rectangle 13"/>
          <p:cNvSpPr>
            <a:spLocks noGrp="1" noChangeArrowheads="1"/>
          </p:cNvSpPr>
          <p:nvPr>
            <p:ph type="sldNum" sz="quarter" idx="5"/>
          </p:nvPr>
        </p:nvSpPr>
        <p:spPr>
          <a:noFill/>
        </p:spPr>
        <p:txBody>
          <a:bodyPr/>
          <a:lstStyle/>
          <a:p>
            <a:fld id="{411EDDD5-F957-4560-B78D-C7414AF52044}" type="slidenum">
              <a:rPr lang="en-US" smtClean="0"/>
              <a:pPr/>
              <a:t>37</a:t>
            </a:fld>
            <a:endParaRPr lang="en-US" smtClean="0"/>
          </a:p>
        </p:txBody>
      </p:sp>
      <p:sp>
        <p:nvSpPr>
          <p:cNvPr id="219140" name="Rectangle 2"/>
          <p:cNvSpPr>
            <a:spLocks noGrp="1" noRot="1" noChangeAspect="1" noChangeArrowheads="1" noTextEdit="1"/>
          </p:cNvSpPr>
          <p:nvPr>
            <p:ph type="sldImg"/>
          </p:nvPr>
        </p:nvSpPr>
        <p:spPr>
          <a:xfrm>
            <a:off x="1146175" y="685800"/>
            <a:ext cx="4572000" cy="3429000"/>
          </a:xfrm>
          <a:ln w="12700" cap="flat">
            <a:solidFill>
              <a:schemeClr val="tx1"/>
            </a:solidFill>
          </a:ln>
        </p:spPr>
      </p:sp>
      <p:sp>
        <p:nvSpPr>
          <p:cNvPr id="219141" name="Rectangle 3"/>
          <p:cNvSpPr>
            <a:spLocks noGrp="1" noChangeArrowheads="1"/>
          </p:cNvSpPr>
          <p:nvPr>
            <p:ph type="body" idx="1"/>
          </p:nvPr>
        </p:nvSpPr>
        <p:spPr>
          <a:noFill/>
          <a:ln/>
        </p:spPr>
        <p:txBody>
          <a:bodyPr lIns="90902" tIns="44654" rIns="90902" bIns="44654"/>
          <a:lstStyle/>
          <a:p>
            <a:endParaRPr lang="en-GB" smtClean="0"/>
          </a:p>
        </p:txBody>
      </p:sp>
    </p:spTree>
    <p:extLst>
      <p:ext uri="{BB962C8B-B14F-4D97-AF65-F5344CB8AC3E}">
        <p14:creationId xmlns:p14="http://schemas.microsoft.com/office/powerpoint/2010/main" val="1915269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1"/>
          <p:cNvSpPr>
            <a:spLocks noGrp="1" noChangeArrowheads="1"/>
          </p:cNvSpPr>
          <p:nvPr>
            <p:ph type="dt" sz="quarter" idx="1"/>
          </p:nvPr>
        </p:nvSpPr>
        <p:spPr>
          <a:noFill/>
        </p:spPr>
        <p:txBody>
          <a:bodyPr/>
          <a:lstStyle/>
          <a:p>
            <a:fld id="{1B311EAE-D62F-4EFD-8EAF-2777D1EF4B63}" type="datetime1">
              <a:rPr lang="en-US" smtClean="0"/>
              <a:pPr/>
              <a:t>11/21/2016</a:t>
            </a:fld>
            <a:endParaRPr lang="en-US" smtClean="0"/>
          </a:p>
        </p:txBody>
      </p:sp>
      <p:sp>
        <p:nvSpPr>
          <p:cNvPr id="220163" name="Rectangle 13"/>
          <p:cNvSpPr>
            <a:spLocks noGrp="1" noChangeArrowheads="1"/>
          </p:cNvSpPr>
          <p:nvPr>
            <p:ph type="sldNum" sz="quarter" idx="5"/>
          </p:nvPr>
        </p:nvSpPr>
        <p:spPr>
          <a:noFill/>
        </p:spPr>
        <p:txBody>
          <a:bodyPr/>
          <a:lstStyle/>
          <a:p>
            <a:fld id="{FAFCE919-B0DA-4A14-BB22-940CABE0827F}" type="slidenum">
              <a:rPr lang="en-US" smtClean="0"/>
              <a:pPr/>
              <a:t>38</a:t>
            </a:fld>
            <a:endParaRPr lang="en-US" smtClean="0"/>
          </a:p>
        </p:txBody>
      </p:sp>
      <p:sp>
        <p:nvSpPr>
          <p:cNvPr id="220164" name="Rectangle 2"/>
          <p:cNvSpPr>
            <a:spLocks noGrp="1" noRot="1" noChangeAspect="1" noChangeArrowheads="1" noTextEdit="1"/>
          </p:cNvSpPr>
          <p:nvPr>
            <p:ph type="sldImg"/>
          </p:nvPr>
        </p:nvSpPr>
        <p:spPr>
          <a:xfrm>
            <a:off x="1146175" y="685800"/>
            <a:ext cx="4572000" cy="3429000"/>
          </a:xfrm>
          <a:ln w="12700" cap="flat">
            <a:solidFill>
              <a:schemeClr val="tx1"/>
            </a:solidFill>
          </a:ln>
        </p:spPr>
      </p:sp>
      <p:sp>
        <p:nvSpPr>
          <p:cNvPr id="220165" name="Rectangle 3"/>
          <p:cNvSpPr>
            <a:spLocks noGrp="1" noChangeArrowheads="1"/>
          </p:cNvSpPr>
          <p:nvPr>
            <p:ph type="body" idx="1"/>
          </p:nvPr>
        </p:nvSpPr>
        <p:spPr>
          <a:noFill/>
          <a:ln/>
        </p:spPr>
        <p:txBody>
          <a:bodyPr lIns="90902" tIns="44654" rIns="90902" bIns="44654"/>
          <a:lstStyle/>
          <a:p>
            <a:endParaRPr lang="en-GB" smtClean="0"/>
          </a:p>
        </p:txBody>
      </p:sp>
    </p:spTree>
    <p:extLst>
      <p:ext uri="{BB962C8B-B14F-4D97-AF65-F5344CB8AC3E}">
        <p14:creationId xmlns:p14="http://schemas.microsoft.com/office/powerpoint/2010/main" val="2698745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1"/>
          <p:cNvSpPr>
            <a:spLocks noGrp="1" noChangeArrowheads="1"/>
          </p:cNvSpPr>
          <p:nvPr>
            <p:ph type="dt" sz="quarter" idx="1"/>
          </p:nvPr>
        </p:nvSpPr>
        <p:spPr>
          <a:noFill/>
        </p:spPr>
        <p:txBody>
          <a:bodyPr/>
          <a:lstStyle/>
          <a:p>
            <a:fld id="{6775CB8B-A1B2-421F-97EB-A4CFC1954B61}" type="datetime1">
              <a:rPr lang="en-US" smtClean="0"/>
              <a:pPr/>
              <a:t>11/21/2016</a:t>
            </a:fld>
            <a:endParaRPr lang="en-US" smtClean="0"/>
          </a:p>
        </p:txBody>
      </p:sp>
      <p:sp>
        <p:nvSpPr>
          <p:cNvPr id="221187" name="Rectangle 13"/>
          <p:cNvSpPr>
            <a:spLocks noGrp="1" noChangeArrowheads="1"/>
          </p:cNvSpPr>
          <p:nvPr>
            <p:ph type="sldNum" sz="quarter" idx="5"/>
          </p:nvPr>
        </p:nvSpPr>
        <p:spPr>
          <a:noFill/>
        </p:spPr>
        <p:txBody>
          <a:bodyPr/>
          <a:lstStyle/>
          <a:p>
            <a:fld id="{33FF6D13-F765-4646-AB77-BBCB70C0D4C1}" type="slidenum">
              <a:rPr lang="en-US" smtClean="0"/>
              <a:pPr/>
              <a:t>39</a:t>
            </a:fld>
            <a:endParaRPr lang="en-US" smtClean="0"/>
          </a:p>
        </p:txBody>
      </p:sp>
      <p:sp>
        <p:nvSpPr>
          <p:cNvPr id="221188" name="Rectangle 2"/>
          <p:cNvSpPr>
            <a:spLocks noGrp="1" noChangeArrowheads="1"/>
          </p:cNvSpPr>
          <p:nvPr>
            <p:ph type="body" idx="1"/>
          </p:nvPr>
        </p:nvSpPr>
        <p:spPr>
          <a:noFill/>
          <a:ln/>
        </p:spPr>
        <p:txBody>
          <a:bodyPr lIns="90902" tIns="44654" rIns="90902" bIns="44654"/>
          <a:lstStyle/>
          <a:p>
            <a:endParaRPr lang="en-GB" smtClean="0"/>
          </a:p>
        </p:txBody>
      </p:sp>
      <p:sp>
        <p:nvSpPr>
          <p:cNvPr id="221189" name="Rectangle 3"/>
          <p:cNvSpPr>
            <a:spLocks noGrp="1" noRot="1" noChangeAspect="1" noChangeArrowheads="1" noTextEdit="1"/>
          </p:cNvSpPr>
          <p:nvPr>
            <p:ph type="sldImg"/>
          </p:nvPr>
        </p:nvSpPr>
        <p:spPr>
          <a:xfrm>
            <a:off x="1146175" y="685800"/>
            <a:ext cx="4572000" cy="3429000"/>
          </a:xfrm>
          <a:ln w="12700" cap="flat">
            <a:solidFill>
              <a:schemeClr val="tx1"/>
            </a:solidFill>
          </a:ln>
        </p:spPr>
      </p:sp>
    </p:spTree>
    <p:extLst>
      <p:ext uri="{BB962C8B-B14F-4D97-AF65-F5344CB8AC3E}">
        <p14:creationId xmlns:p14="http://schemas.microsoft.com/office/powerpoint/2010/main" val="3588640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11"/>
          <p:cNvSpPr>
            <a:spLocks noGrp="1" noChangeArrowheads="1"/>
          </p:cNvSpPr>
          <p:nvPr>
            <p:ph type="dt" sz="quarter" idx="1"/>
          </p:nvPr>
        </p:nvSpPr>
        <p:spPr>
          <a:noFill/>
        </p:spPr>
        <p:txBody>
          <a:bodyPr/>
          <a:lstStyle/>
          <a:p>
            <a:fld id="{5487CB62-281E-42B5-B36D-5C8A77B6A3AE}" type="datetime1">
              <a:rPr lang="en-US" smtClean="0"/>
              <a:pPr/>
              <a:t>11/21/2016</a:t>
            </a:fld>
            <a:endParaRPr lang="en-US" smtClean="0"/>
          </a:p>
        </p:txBody>
      </p:sp>
      <p:sp>
        <p:nvSpPr>
          <p:cNvPr id="223235" name="Rectangle 13"/>
          <p:cNvSpPr>
            <a:spLocks noGrp="1" noChangeArrowheads="1"/>
          </p:cNvSpPr>
          <p:nvPr>
            <p:ph type="sldNum" sz="quarter" idx="5"/>
          </p:nvPr>
        </p:nvSpPr>
        <p:spPr>
          <a:noFill/>
        </p:spPr>
        <p:txBody>
          <a:bodyPr/>
          <a:lstStyle/>
          <a:p>
            <a:fld id="{14BEBC47-B3B4-4498-A804-1A4FE9D620CF}" type="slidenum">
              <a:rPr lang="en-US" smtClean="0"/>
              <a:pPr/>
              <a:t>40</a:t>
            </a:fld>
            <a:endParaRPr lang="en-US" smtClean="0"/>
          </a:p>
        </p:txBody>
      </p:sp>
      <p:sp>
        <p:nvSpPr>
          <p:cNvPr id="223236" name="Rectangle 2"/>
          <p:cNvSpPr>
            <a:spLocks noGrp="1" noChangeArrowheads="1"/>
          </p:cNvSpPr>
          <p:nvPr>
            <p:ph type="body" idx="1"/>
          </p:nvPr>
        </p:nvSpPr>
        <p:spPr>
          <a:noFill/>
          <a:ln/>
        </p:spPr>
        <p:txBody>
          <a:bodyPr lIns="90902" tIns="44654" rIns="90902" bIns="44654"/>
          <a:lstStyle/>
          <a:p>
            <a:endParaRPr lang="en-GB" smtClean="0"/>
          </a:p>
        </p:txBody>
      </p:sp>
      <p:sp>
        <p:nvSpPr>
          <p:cNvPr id="223237" name="Rectangle 3"/>
          <p:cNvSpPr>
            <a:spLocks noGrp="1" noRot="1" noChangeAspect="1" noChangeArrowheads="1" noTextEdit="1"/>
          </p:cNvSpPr>
          <p:nvPr>
            <p:ph type="sldImg"/>
          </p:nvPr>
        </p:nvSpPr>
        <p:spPr>
          <a:xfrm>
            <a:off x="1146175" y="685800"/>
            <a:ext cx="4572000" cy="3429000"/>
          </a:xfrm>
          <a:ln w="12700" cap="flat">
            <a:solidFill>
              <a:schemeClr val="tx1"/>
            </a:solidFill>
          </a:ln>
        </p:spPr>
      </p:sp>
    </p:spTree>
    <p:extLst>
      <p:ext uri="{BB962C8B-B14F-4D97-AF65-F5344CB8AC3E}">
        <p14:creationId xmlns:p14="http://schemas.microsoft.com/office/powerpoint/2010/main" val="27227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11"/>
          <p:cNvSpPr>
            <a:spLocks noGrp="1" noChangeArrowheads="1"/>
          </p:cNvSpPr>
          <p:nvPr>
            <p:ph type="dt" sz="quarter" idx="1"/>
          </p:nvPr>
        </p:nvSpPr>
        <p:spPr>
          <a:noFill/>
        </p:spPr>
        <p:txBody>
          <a:bodyPr/>
          <a:lstStyle/>
          <a:p>
            <a:fld id="{7CE6C7A4-D116-4079-AF88-0B7C61DB5DA7}" type="datetime1">
              <a:rPr lang="en-US" smtClean="0"/>
              <a:pPr/>
              <a:t>11/21/2016</a:t>
            </a:fld>
            <a:endParaRPr lang="en-US" smtClean="0"/>
          </a:p>
        </p:txBody>
      </p:sp>
      <p:sp>
        <p:nvSpPr>
          <p:cNvPr id="222211" name="Rectangle 13"/>
          <p:cNvSpPr>
            <a:spLocks noGrp="1" noChangeArrowheads="1"/>
          </p:cNvSpPr>
          <p:nvPr>
            <p:ph type="sldNum" sz="quarter" idx="5"/>
          </p:nvPr>
        </p:nvSpPr>
        <p:spPr>
          <a:noFill/>
        </p:spPr>
        <p:txBody>
          <a:bodyPr/>
          <a:lstStyle/>
          <a:p>
            <a:fld id="{77BCA5FA-4D48-4754-AE27-FD3CE5D8271D}" type="slidenum">
              <a:rPr lang="en-US" smtClean="0"/>
              <a:pPr/>
              <a:t>41</a:t>
            </a:fld>
            <a:endParaRPr lang="en-US" smtClean="0"/>
          </a:p>
        </p:txBody>
      </p:sp>
      <p:sp>
        <p:nvSpPr>
          <p:cNvPr id="222212" name="Rectangle 2"/>
          <p:cNvSpPr>
            <a:spLocks noGrp="1" noChangeArrowheads="1"/>
          </p:cNvSpPr>
          <p:nvPr>
            <p:ph type="body" idx="1"/>
          </p:nvPr>
        </p:nvSpPr>
        <p:spPr>
          <a:noFill/>
          <a:ln/>
        </p:spPr>
        <p:txBody>
          <a:bodyPr lIns="90902" tIns="44654" rIns="90902" bIns="44654"/>
          <a:lstStyle/>
          <a:p>
            <a:endParaRPr lang="en-GB" smtClean="0"/>
          </a:p>
        </p:txBody>
      </p:sp>
      <p:sp>
        <p:nvSpPr>
          <p:cNvPr id="222213" name="Rectangle 3"/>
          <p:cNvSpPr>
            <a:spLocks noGrp="1" noRot="1" noChangeAspect="1" noChangeArrowheads="1" noTextEdit="1"/>
          </p:cNvSpPr>
          <p:nvPr>
            <p:ph type="sldImg"/>
          </p:nvPr>
        </p:nvSpPr>
        <p:spPr>
          <a:xfrm>
            <a:off x="1146175" y="685800"/>
            <a:ext cx="4572000" cy="3429000"/>
          </a:xfrm>
          <a:ln w="12700" cap="flat">
            <a:solidFill>
              <a:schemeClr val="tx1"/>
            </a:solidFill>
          </a:ln>
        </p:spPr>
      </p:sp>
    </p:spTree>
    <p:extLst>
      <p:ext uri="{BB962C8B-B14F-4D97-AF65-F5344CB8AC3E}">
        <p14:creationId xmlns:p14="http://schemas.microsoft.com/office/powerpoint/2010/main" val="22368576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1"/>
          <p:cNvSpPr>
            <a:spLocks noGrp="1" noChangeArrowheads="1"/>
          </p:cNvSpPr>
          <p:nvPr>
            <p:ph type="dt" sz="quarter" idx="1"/>
          </p:nvPr>
        </p:nvSpPr>
        <p:spPr>
          <a:noFill/>
        </p:spPr>
        <p:txBody>
          <a:bodyPr/>
          <a:lstStyle/>
          <a:p>
            <a:fld id="{7E4CE9F2-32F1-4F0E-B329-7ACF854FA0CB}" type="datetime1">
              <a:rPr lang="en-US" smtClean="0"/>
              <a:pPr/>
              <a:t>11/21/2016</a:t>
            </a:fld>
            <a:endParaRPr lang="en-US" smtClean="0"/>
          </a:p>
        </p:txBody>
      </p:sp>
      <p:sp>
        <p:nvSpPr>
          <p:cNvPr id="224259" name="Rectangle 13"/>
          <p:cNvSpPr>
            <a:spLocks noGrp="1" noChangeArrowheads="1"/>
          </p:cNvSpPr>
          <p:nvPr>
            <p:ph type="sldNum" sz="quarter" idx="5"/>
          </p:nvPr>
        </p:nvSpPr>
        <p:spPr>
          <a:noFill/>
        </p:spPr>
        <p:txBody>
          <a:bodyPr/>
          <a:lstStyle/>
          <a:p>
            <a:fld id="{F5138A69-AAD2-416D-ACB0-926A952B784E}" type="slidenum">
              <a:rPr lang="en-US" smtClean="0"/>
              <a:pPr/>
              <a:t>42</a:t>
            </a:fld>
            <a:endParaRPr lang="en-US" smtClean="0"/>
          </a:p>
        </p:txBody>
      </p:sp>
      <p:sp>
        <p:nvSpPr>
          <p:cNvPr id="224260" name="Rectangle 2"/>
          <p:cNvSpPr>
            <a:spLocks noGrp="1" noRot="1" noChangeAspect="1" noChangeArrowheads="1" noTextEdit="1"/>
          </p:cNvSpPr>
          <p:nvPr>
            <p:ph type="sldImg"/>
          </p:nvPr>
        </p:nvSpPr>
        <p:spPr>
          <a:xfrm>
            <a:off x="1143000" y="685800"/>
            <a:ext cx="4573588" cy="3429000"/>
          </a:xfrm>
          <a:ln/>
        </p:spPr>
      </p:sp>
      <p:sp>
        <p:nvSpPr>
          <p:cNvPr id="22426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140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11"/>
          <p:cNvSpPr>
            <a:spLocks noGrp="1" noChangeArrowheads="1"/>
          </p:cNvSpPr>
          <p:nvPr>
            <p:ph type="dt" sz="quarter" idx="1"/>
          </p:nvPr>
        </p:nvSpPr>
        <p:spPr>
          <a:noFill/>
        </p:spPr>
        <p:txBody>
          <a:bodyPr/>
          <a:lstStyle/>
          <a:p>
            <a:fld id="{6FD122C2-00E5-4C2C-9DFC-5D0D8CB86D6B}" type="datetime1">
              <a:rPr lang="en-US" smtClean="0"/>
              <a:pPr/>
              <a:t>11/21/2016</a:t>
            </a:fld>
            <a:endParaRPr lang="en-US" smtClean="0"/>
          </a:p>
        </p:txBody>
      </p:sp>
      <p:sp>
        <p:nvSpPr>
          <p:cNvPr id="225283" name="Rectangle 13"/>
          <p:cNvSpPr>
            <a:spLocks noGrp="1" noChangeArrowheads="1"/>
          </p:cNvSpPr>
          <p:nvPr>
            <p:ph type="sldNum" sz="quarter" idx="5"/>
          </p:nvPr>
        </p:nvSpPr>
        <p:spPr>
          <a:noFill/>
        </p:spPr>
        <p:txBody>
          <a:bodyPr/>
          <a:lstStyle/>
          <a:p>
            <a:fld id="{5DDEE8A8-7A15-476A-959B-BCC26BDA5B7C}" type="slidenum">
              <a:rPr lang="en-US" smtClean="0"/>
              <a:pPr/>
              <a:t>43</a:t>
            </a:fld>
            <a:endParaRPr lang="en-US" smtClean="0"/>
          </a:p>
        </p:txBody>
      </p:sp>
      <p:sp>
        <p:nvSpPr>
          <p:cNvPr id="225284" name="Rectangle 2"/>
          <p:cNvSpPr>
            <a:spLocks noGrp="1" noRot="1" noChangeAspect="1" noChangeArrowheads="1" noTextEdit="1"/>
          </p:cNvSpPr>
          <p:nvPr>
            <p:ph type="sldImg"/>
          </p:nvPr>
        </p:nvSpPr>
        <p:spPr>
          <a:xfrm>
            <a:off x="1143000" y="685800"/>
            <a:ext cx="4573588" cy="3429000"/>
          </a:xfrm>
          <a:ln/>
        </p:spPr>
      </p:sp>
      <p:sp>
        <p:nvSpPr>
          <p:cNvPr id="22528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009837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11"/>
          <p:cNvSpPr>
            <a:spLocks noGrp="1" noChangeArrowheads="1"/>
          </p:cNvSpPr>
          <p:nvPr>
            <p:ph type="dt" sz="quarter" idx="1"/>
          </p:nvPr>
        </p:nvSpPr>
        <p:spPr>
          <a:noFill/>
        </p:spPr>
        <p:txBody>
          <a:bodyPr/>
          <a:lstStyle/>
          <a:p>
            <a:fld id="{42FF6831-64D0-4AA1-9505-D027903C2583}" type="datetime1">
              <a:rPr lang="en-US" smtClean="0"/>
              <a:pPr/>
              <a:t>11/21/2016</a:t>
            </a:fld>
            <a:endParaRPr lang="en-US" smtClean="0"/>
          </a:p>
        </p:txBody>
      </p:sp>
      <p:sp>
        <p:nvSpPr>
          <p:cNvPr id="226307" name="Rectangle 13"/>
          <p:cNvSpPr>
            <a:spLocks noGrp="1" noChangeArrowheads="1"/>
          </p:cNvSpPr>
          <p:nvPr>
            <p:ph type="sldNum" sz="quarter" idx="5"/>
          </p:nvPr>
        </p:nvSpPr>
        <p:spPr>
          <a:noFill/>
        </p:spPr>
        <p:txBody>
          <a:bodyPr/>
          <a:lstStyle/>
          <a:p>
            <a:fld id="{F0C4473B-18F7-4DEE-B66F-AAA5A8A90177}" type="slidenum">
              <a:rPr lang="en-US" smtClean="0"/>
              <a:pPr/>
              <a:t>44</a:t>
            </a:fld>
            <a:endParaRPr lang="en-US" smtClean="0"/>
          </a:p>
        </p:txBody>
      </p:sp>
      <p:sp>
        <p:nvSpPr>
          <p:cNvPr id="226308" name="Rectangle 2"/>
          <p:cNvSpPr>
            <a:spLocks noGrp="1" noRot="1" noChangeAspect="1" noChangeArrowheads="1" noTextEdit="1"/>
          </p:cNvSpPr>
          <p:nvPr>
            <p:ph type="sldImg"/>
          </p:nvPr>
        </p:nvSpPr>
        <p:spPr>
          <a:xfrm>
            <a:off x="1143000" y="685800"/>
            <a:ext cx="4573588" cy="3429000"/>
          </a:xfrm>
          <a:ln/>
        </p:spPr>
      </p:sp>
      <p:sp>
        <p:nvSpPr>
          <p:cNvPr id="22630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48190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1"/>
          <p:cNvSpPr>
            <a:spLocks noGrp="1" noChangeArrowheads="1"/>
          </p:cNvSpPr>
          <p:nvPr>
            <p:ph type="dt" sz="quarter" idx="1"/>
          </p:nvPr>
        </p:nvSpPr>
        <p:spPr>
          <a:noFill/>
        </p:spPr>
        <p:txBody>
          <a:bodyPr/>
          <a:lstStyle/>
          <a:p>
            <a:fld id="{3ADF7886-3D8B-44A9-932C-C62AA81DA9EE}" type="datetime1">
              <a:rPr lang="en-US" smtClean="0"/>
              <a:pPr/>
              <a:t>11/21/2016</a:t>
            </a:fld>
            <a:endParaRPr lang="en-US" smtClean="0"/>
          </a:p>
        </p:txBody>
      </p:sp>
      <p:sp>
        <p:nvSpPr>
          <p:cNvPr id="145411" name="Rectangle 13"/>
          <p:cNvSpPr>
            <a:spLocks noGrp="1" noChangeArrowheads="1"/>
          </p:cNvSpPr>
          <p:nvPr>
            <p:ph type="sldNum" sz="quarter" idx="5"/>
          </p:nvPr>
        </p:nvSpPr>
        <p:spPr>
          <a:noFill/>
        </p:spPr>
        <p:txBody>
          <a:bodyPr/>
          <a:lstStyle/>
          <a:p>
            <a:fld id="{055D40EA-19ED-4408-B279-549480AAA06B}" type="slidenum">
              <a:rPr lang="en-US" smtClean="0"/>
              <a:pPr/>
              <a:t>7</a:t>
            </a:fld>
            <a:endParaRPr lang="en-US" smtClean="0"/>
          </a:p>
        </p:txBody>
      </p:sp>
      <p:sp>
        <p:nvSpPr>
          <p:cNvPr id="145412" name="Rectangle 2"/>
          <p:cNvSpPr>
            <a:spLocks noGrp="1" noRot="1" noChangeAspect="1" noChangeArrowheads="1" noTextEdit="1"/>
          </p:cNvSpPr>
          <p:nvPr>
            <p:ph type="sldImg"/>
          </p:nvPr>
        </p:nvSpPr>
        <p:spPr>
          <a:ln/>
        </p:spPr>
      </p:sp>
      <p:sp>
        <p:nvSpPr>
          <p:cNvPr id="14541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664032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11"/>
          <p:cNvSpPr>
            <a:spLocks noGrp="1" noChangeArrowheads="1"/>
          </p:cNvSpPr>
          <p:nvPr>
            <p:ph type="dt" sz="quarter" idx="1"/>
          </p:nvPr>
        </p:nvSpPr>
        <p:spPr>
          <a:noFill/>
        </p:spPr>
        <p:txBody>
          <a:bodyPr/>
          <a:lstStyle/>
          <a:p>
            <a:fld id="{E877E270-BFD3-4AFF-88B5-F4A441309CF7}" type="datetime1">
              <a:rPr lang="en-US" smtClean="0"/>
              <a:pPr/>
              <a:t>11/21/2016</a:t>
            </a:fld>
            <a:endParaRPr lang="en-US" smtClean="0"/>
          </a:p>
        </p:txBody>
      </p:sp>
      <p:sp>
        <p:nvSpPr>
          <p:cNvPr id="227331" name="Rectangle 13"/>
          <p:cNvSpPr>
            <a:spLocks noGrp="1" noChangeArrowheads="1"/>
          </p:cNvSpPr>
          <p:nvPr>
            <p:ph type="sldNum" sz="quarter" idx="5"/>
          </p:nvPr>
        </p:nvSpPr>
        <p:spPr>
          <a:noFill/>
        </p:spPr>
        <p:txBody>
          <a:bodyPr/>
          <a:lstStyle/>
          <a:p>
            <a:fld id="{397F03BF-E9C3-4B69-8CC0-A0C51A5DB108}" type="slidenum">
              <a:rPr lang="en-US" smtClean="0"/>
              <a:pPr/>
              <a:t>45</a:t>
            </a:fld>
            <a:endParaRPr lang="en-US" smtClean="0"/>
          </a:p>
        </p:txBody>
      </p:sp>
      <p:sp>
        <p:nvSpPr>
          <p:cNvPr id="227332" name="Rectangle 2"/>
          <p:cNvSpPr>
            <a:spLocks noGrp="1" noRot="1" noChangeAspect="1" noChangeArrowheads="1" noTextEdit="1"/>
          </p:cNvSpPr>
          <p:nvPr>
            <p:ph type="sldImg"/>
          </p:nvPr>
        </p:nvSpPr>
        <p:spPr>
          <a:xfrm>
            <a:off x="1143000" y="685800"/>
            <a:ext cx="4573588" cy="3429000"/>
          </a:xfrm>
          <a:ln/>
        </p:spPr>
      </p:sp>
      <p:sp>
        <p:nvSpPr>
          <p:cNvPr id="22733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08031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11"/>
          <p:cNvSpPr>
            <a:spLocks noGrp="1" noChangeArrowheads="1"/>
          </p:cNvSpPr>
          <p:nvPr>
            <p:ph type="dt" sz="quarter" idx="1"/>
          </p:nvPr>
        </p:nvSpPr>
        <p:spPr>
          <a:noFill/>
        </p:spPr>
        <p:txBody>
          <a:bodyPr/>
          <a:lstStyle/>
          <a:p>
            <a:fld id="{05940EB8-C0E4-4BA2-A4A7-5388F4A8B388}" type="datetime1">
              <a:rPr lang="en-US" smtClean="0"/>
              <a:pPr/>
              <a:t>11/21/2016</a:t>
            </a:fld>
            <a:endParaRPr lang="en-US" smtClean="0"/>
          </a:p>
        </p:txBody>
      </p:sp>
      <p:sp>
        <p:nvSpPr>
          <p:cNvPr id="228355" name="Rectangle 13"/>
          <p:cNvSpPr>
            <a:spLocks noGrp="1" noChangeArrowheads="1"/>
          </p:cNvSpPr>
          <p:nvPr>
            <p:ph type="sldNum" sz="quarter" idx="5"/>
          </p:nvPr>
        </p:nvSpPr>
        <p:spPr>
          <a:noFill/>
        </p:spPr>
        <p:txBody>
          <a:bodyPr/>
          <a:lstStyle/>
          <a:p>
            <a:fld id="{158A1716-45B8-452F-BD79-BDF8BDF4851E}" type="slidenum">
              <a:rPr lang="en-US" smtClean="0"/>
              <a:pPr/>
              <a:t>46</a:t>
            </a:fld>
            <a:endParaRPr lang="en-US" smtClean="0"/>
          </a:p>
        </p:txBody>
      </p:sp>
      <p:sp>
        <p:nvSpPr>
          <p:cNvPr id="228356" name="Rectangle 2"/>
          <p:cNvSpPr>
            <a:spLocks noGrp="1" noRot="1" noChangeAspect="1" noChangeArrowheads="1" noTextEdit="1"/>
          </p:cNvSpPr>
          <p:nvPr>
            <p:ph type="sldImg"/>
          </p:nvPr>
        </p:nvSpPr>
        <p:spPr>
          <a:xfrm>
            <a:off x="1143000" y="685800"/>
            <a:ext cx="4573588" cy="3429000"/>
          </a:xfrm>
          <a:ln/>
        </p:spPr>
      </p:sp>
      <p:sp>
        <p:nvSpPr>
          <p:cNvPr id="22835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16662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11"/>
          <p:cNvSpPr>
            <a:spLocks noGrp="1" noChangeArrowheads="1"/>
          </p:cNvSpPr>
          <p:nvPr>
            <p:ph type="dt" sz="quarter" idx="1"/>
          </p:nvPr>
        </p:nvSpPr>
        <p:spPr>
          <a:noFill/>
        </p:spPr>
        <p:txBody>
          <a:bodyPr/>
          <a:lstStyle/>
          <a:p>
            <a:fld id="{AC997C8C-8FAB-4B5D-8724-59BF76B4E144}" type="datetime1">
              <a:rPr lang="en-US" smtClean="0"/>
              <a:pPr/>
              <a:t>11/21/2016</a:t>
            </a:fld>
            <a:endParaRPr lang="en-US" smtClean="0"/>
          </a:p>
        </p:txBody>
      </p:sp>
      <p:sp>
        <p:nvSpPr>
          <p:cNvPr id="229379" name="Rectangle 13"/>
          <p:cNvSpPr>
            <a:spLocks noGrp="1" noChangeArrowheads="1"/>
          </p:cNvSpPr>
          <p:nvPr>
            <p:ph type="sldNum" sz="quarter" idx="5"/>
          </p:nvPr>
        </p:nvSpPr>
        <p:spPr>
          <a:noFill/>
        </p:spPr>
        <p:txBody>
          <a:bodyPr/>
          <a:lstStyle/>
          <a:p>
            <a:fld id="{6C1A62EA-89AE-4AB6-89B2-88E3539B4E24}" type="slidenum">
              <a:rPr lang="en-US" smtClean="0"/>
              <a:pPr/>
              <a:t>47</a:t>
            </a:fld>
            <a:endParaRPr lang="en-US" smtClean="0"/>
          </a:p>
        </p:txBody>
      </p:sp>
      <p:sp>
        <p:nvSpPr>
          <p:cNvPr id="229380" name="Rectangle 2"/>
          <p:cNvSpPr>
            <a:spLocks noGrp="1" noRot="1" noChangeAspect="1" noChangeArrowheads="1" noTextEdit="1"/>
          </p:cNvSpPr>
          <p:nvPr>
            <p:ph type="sldImg"/>
          </p:nvPr>
        </p:nvSpPr>
        <p:spPr>
          <a:xfrm>
            <a:off x="1143000" y="685800"/>
            <a:ext cx="4573588" cy="3429000"/>
          </a:xfrm>
          <a:ln/>
        </p:spPr>
      </p:sp>
      <p:sp>
        <p:nvSpPr>
          <p:cNvPr id="22938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73151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11"/>
          <p:cNvSpPr>
            <a:spLocks noGrp="1" noChangeArrowheads="1"/>
          </p:cNvSpPr>
          <p:nvPr>
            <p:ph type="dt" sz="quarter" idx="1"/>
          </p:nvPr>
        </p:nvSpPr>
        <p:spPr>
          <a:noFill/>
        </p:spPr>
        <p:txBody>
          <a:bodyPr/>
          <a:lstStyle/>
          <a:p>
            <a:fld id="{1D228188-3B42-47FD-A62B-4DE6A573E9CE}" type="datetime1">
              <a:rPr lang="en-US" smtClean="0"/>
              <a:pPr/>
              <a:t>11/21/2016</a:t>
            </a:fld>
            <a:endParaRPr lang="en-US" smtClean="0"/>
          </a:p>
        </p:txBody>
      </p:sp>
      <p:sp>
        <p:nvSpPr>
          <p:cNvPr id="230403" name="Rectangle 13"/>
          <p:cNvSpPr>
            <a:spLocks noGrp="1" noChangeArrowheads="1"/>
          </p:cNvSpPr>
          <p:nvPr>
            <p:ph type="sldNum" sz="quarter" idx="5"/>
          </p:nvPr>
        </p:nvSpPr>
        <p:spPr>
          <a:noFill/>
        </p:spPr>
        <p:txBody>
          <a:bodyPr/>
          <a:lstStyle/>
          <a:p>
            <a:fld id="{9149805D-6F34-41D2-BA38-EC1E5142786D}" type="slidenum">
              <a:rPr lang="en-US" smtClean="0"/>
              <a:pPr/>
              <a:t>48</a:t>
            </a:fld>
            <a:endParaRPr lang="en-US" smtClean="0"/>
          </a:p>
        </p:txBody>
      </p:sp>
      <p:sp>
        <p:nvSpPr>
          <p:cNvPr id="230404" name="Rectangle 2"/>
          <p:cNvSpPr>
            <a:spLocks noGrp="1" noChangeArrowheads="1"/>
          </p:cNvSpPr>
          <p:nvPr>
            <p:ph type="body" idx="1"/>
          </p:nvPr>
        </p:nvSpPr>
        <p:spPr>
          <a:noFill/>
          <a:ln/>
        </p:spPr>
        <p:txBody>
          <a:bodyPr lIns="90902" tIns="44654" rIns="90902" bIns="44654"/>
          <a:lstStyle/>
          <a:p>
            <a:endParaRPr lang="en-GB" smtClean="0"/>
          </a:p>
        </p:txBody>
      </p:sp>
      <p:sp>
        <p:nvSpPr>
          <p:cNvPr id="230405" name="Rectangle 3"/>
          <p:cNvSpPr>
            <a:spLocks noGrp="1" noRot="1" noChangeAspect="1" noChangeArrowheads="1" noTextEdit="1"/>
          </p:cNvSpPr>
          <p:nvPr>
            <p:ph type="sldImg"/>
          </p:nvPr>
        </p:nvSpPr>
        <p:spPr>
          <a:xfrm>
            <a:off x="1146175" y="685800"/>
            <a:ext cx="4572000" cy="3429000"/>
          </a:xfrm>
          <a:ln w="12700" cap="flat">
            <a:solidFill>
              <a:schemeClr val="tx1"/>
            </a:solidFill>
          </a:ln>
        </p:spPr>
      </p:sp>
    </p:spTree>
    <p:extLst>
      <p:ext uri="{BB962C8B-B14F-4D97-AF65-F5344CB8AC3E}">
        <p14:creationId xmlns:p14="http://schemas.microsoft.com/office/powerpoint/2010/main" val="15505337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11"/>
          <p:cNvSpPr>
            <a:spLocks noGrp="1" noChangeArrowheads="1"/>
          </p:cNvSpPr>
          <p:nvPr>
            <p:ph type="dt" sz="quarter" idx="1"/>
          </p:nvPr>
        </p:nvSpPr>
        <p:spPr>
          <a:noFill/>
        </p:spPr>
        <p:txBody>
          <a:bodyPr/>
          <a:lstStyle/>
          <a:p>
            <a:fld id="{B6C2D224-5BB5-4AB8-9FD1-F816D42ABE78}" type="datetime1">
              <a:rPr lang="en-US" smtClean="0"/>
              <a:pPr/>
              <a:t>11/21/2016</a:t>
            </a:fld>
            <a:endParaRPr lang="en-US" smtClean="0"/>
          </a:p>
        </p:txBody>
      </p:sp>
      <p:sp>
        <p:nvSpPr>
          <p:cNvPr id="232451" name="Rectangle 13"/>
          <p:cNvSpPr>
            <a:spLocks noGrp="1" noChangeArrowheads="1"/>
          </p:cNvSpPr>
          <p:nvPr>
            <p:ph type="sldNum" sz="quarter" idx="5"/>
          </p:nvPr>
        </p:nvSpPr>
        <p:spPr>
          <a:noFill/>
        </p:spPr>
        <p:txBody>
          <a:bodyPr/>
          <a:lstStyle/>
          <a:p>
            <a:fld id="{B071A69B-9288-4573-9564-B5EBE25637A4}" type="slidenum">
              <a:rPr lang="en-US" smtClean="0"/>
              <a:pPr/>
              <a:t>49</a:t>
            </a:fld>
            <a:endParaRPr lang="en-US" smtClean="0"/>
          </a:p>
        </p:txBody>
      </p:sp>
      <p:sp>
        <p:nvSpPr>
          <p:cNvPr id="232452" name="Rectangle 2"/>
          <p:cNvSpPr>
            <a:spLocks noGrp="1" noRot="1" noChangeAspect="1" noChangeArrowheads="1" noTextEdit="1"/>
          </p:cNvSpPr>
          <p:nvPr>
            <p:ph type="sldImg"/>
          </p:nvPr>
        </p:nvSpPr>
        <p:spPr>
          <a:xfrm>
            <a:off x="1143000" y="685800"/>
            <a:ext cx="4573588" cy="3429000"/>
          </a:xfrm>
          <a:ln/>
        </p:spPr>
      </p:sp>
      <p:sp>
        <p:nvSpPr>
          <p:cNvPr id="23245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337195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11"/>
          <p:cNvSpPr>
            <a:spLocks noGrp="1" noChangeArrowheads="1"/>
          </p:cNvSpPr>
          <p:nvPr>
            <p:ph type="dt" sz="quarter" idx="1"/>
          </p:nvPr>
        </p:nvSpPr>
        <p:spPr>
          <a:noFill/>
        </p:spPr>
        <p:txBody>
          <a:bodyPr/>
          <a:lstStyle/>
          <a:p>
            <a:fld id="{A774AAAD-1CF4-49A4-A198-132026A0622D}" type="datetime1">
              <a:rPr lang="en-US" smtClean="0"/>
              <a:pPr/>
              <a:t>11/21/2016</a:t>
            </a:fld>
            <a:endParaRPr lang="en-US" smtClean="0"/>
          </a:p>
        </p:txBody>
      </p:sp>
      <p:sp>
        <p:nvSpPr>
          <p:cNvPr id="231427" name="Rectangle 13"/>
          <p:cNvSpPr>
            <a:spLocks noGrp="1" noChangeArrowheads="1"/>
          </p:cNvSpPr>
          <p:nvPr>
            <p:ph type="sldNum" sz="quarter" idx="5"/>
          </p:nvPr>
        </p:nvSpPr>
        <p:spPr>
          <a:noFill/>
        </p:spPr>
        <p:txBody>
          <a:bodyPr/>
          <a:lstStyle/>
          <a:p>
            <a:fld id="{1D54435C-8E87-4B6C-8330-738B074AF172}" type="slidenum">
              <a:rPr lang="en-US" smtClean="0"/>
              <a:pPr/>
              <a:t>50</a:t>
            </a:fld>
            <a:endParaRPr lang="en-US" smtClean="0"/>
          </a:p>
        </p:txBody>
      </p:sp>
      <p:sp>
        <p:nvSpPr>
          <p:cNvPr id="231428" name="Rectangle 2"/>
          <p:cNvSpPr>
            <a:spLocks noGrp="1" noChangeArrowheads="1"/>
          </p:cNvSpPr>
          <p:nvPr>
            <p:ph type="body" idx="1"/>
          </p:nvPr>
        </p:nvSpPr>
        <p:spPr>
          <a:noFill/>
          <a:ln/>
        </p:spPr>
        <p:txBody>
          <a:bodyPr lIns="90902" tIns="44654" rIns="90902" bIns="44654"/>
          <a:lstStyle/>
          <a:p>
            <a:endParaRPr lang="en-GB" smtClean="0"/>
          </a:p>
        </p:txBody>
      </p:sp>
      <p:sp>
        <p:nvSpPr>
          <p:cNvPr id="231429" name="Rectangle 3"/>
          <p:cNvSpPr>
            <a:spLocks noGrp="1" noRot="1" noChangeAspect="1" noChangeArrowheads="1" noTextEdit="1"/>
          </p:cNvSpPr>
          <p:nvPr>
            <p:ph type="sldImg"/>
          </p:nvPr>
        </p:nvSpPr>
        <p:spPr>
          <a:xfrm>
            <a:off x="1146175" y="685800"/>
            <a:ext cx="4572000" cy="3429000"/>
          </a:xfrm>
          <a:ln w="12700" cap="flat">
            <a:solidFill>
              <a:schemeClr val="tx1"/>
            </a:solidFill>
          </a:ln>
        </p:spPr>
      </p:sp>
    </p:spTree>
    <p:extLst>
      <p:ext uri="{BB962C8B-B14F-4D97-AF65-F5344CB8AC3E}">
        <p14:creationId xmlns:p14="http://schemas.microsoft.com/office/powerpoint/2010/main" val="272709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11"/>
          <p:cNvSpPr>
            <a:spLocks noGrp="1" noChangeArrowheads="1"/>
          </p:cNvSpPr>
          <p:nvPr>
            <p:ph type="dt" sz="quarter" idx="1"/>
          </p:nvPr>
        </p:nvSpPr>
        <p:spPr>
          <a:noFill/>
        </p:spPr>
        <p:txBody>
          <a:bodyPr/>
          <a:lstStyle/>
          <a:p>
            <a:fld id="{84477551-9386-4794-9D72-BF4EE4447881}" type="datetime1">
              <a:rPr lang="en-US" smtClean="0"/>
              <a:pPr/>
              <a:t>11/21/2016</a:t>
            </a:fld>
            <a:endParaRPr lang="en-US" smtClean="0"/>
          </a:p>
        </p:txBody>
      </p:sp>
      <p:sp>
        <p:nvSpPr>
          <p:cNvPr id="233475" name="Rectangle 13"/>
          <p:cNvSpPr>
            <a:spLocks noGrp="1" noChangeArrowheads="1"/>
          </p:cNvSpPr>
          <p:nvPr>
            <p:ph type="sldNum" sz="quarter" idx="5"/>
          </p:nvPr>
        </p:nvSpPr>
        <p:spPr>
          <a:noFill/>
        </p:spPr>
        <p:txBody>
          <a:bodyPr/>
          <a:lstStyle/>
          <a:p>
            <a:fld id="{420B9A7F-F27B-4431-A18A-750BFEE420AF}" type="slidenum">
              <a:rPr lang="en-US" smtClean="0"/>
              <a:pPr/>
              <a:t>51</a:t>
            </a:fld>
            <a:endParaRPr lang="en-US" smtClean="0"/>
          </a:p>
        </p:txBody>
      </p:sp>
      <p:sp>
        <p:nvSpPr>
          <p:cNvPr id="233476" name="Rectangle 2"/>
          <p:cNvSpPr>
            <a:spLocks noGrp="1" noRot="1" noChangeAspect="1" noChangeArrowheads="1" noTextEdit="1"/>
          </p:cNvSpPr>
          <p:nvPr>
            <p:ph type="sldImg"/>
          </p:nvPr>
        </p:nvSpPr>
        <p:spPr>
          <a:xfrm>
            <a:off x="1146175" y="685800"/>
            <a:ext cx="4572000" cy="3429000"/>
          </a:xfrm>
          <a:ln w="12700" cap="flat">
            <a:solidFill>
              <a:schemeClr val="tx1"/>
            </a:solidFill>
          </a:ln>
        </p:spPr>
      </p:sp>
      <p:sp>
        <p:nvSpPr>
          <p:cNvPr id="233477" name="Rectangle 3"/>
          <p:cNvSpPr>
            <a:spLocks noGrp="1" noChangeArrowheads="1"/>
          </p:cNvSpPr>
          <p:nvPr>
            <p:ph type="body" idx="1"/>
          </p:nvPr>
        </p:nvSpPr>
        <p:spPr>
          <a:noFill/>
          <a:ln/>
        </p:spPr>
        <p:txBody>
          <a:bodyPr lIns="90902" tIns="44654" rIns="90902" bIns="44654"/>
          <a:lstStyle/>
          <a:p>
            <a:endParaRPr lang="en-GB" smtClean="0"/>
          </a:p>
        </p:txBody>
      </p:sp>
    </p:spTree>
    <p:extLst>
      <p:ext uri="{BB962C8B-B14F-4D97-AF65-F5344CB8AC3E}">
        <p14:creationId xmlns:p14="http://schemas.microsoft.com/office/powerpoint/2010/main" val="22025494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11"/>
          <p:cNvSpPr>
            <a:spLocks noGrp="1" noChangeArrowheads="1"/>
          </p:cNvSpPr>
          <p:nvPr>
            <p:ph type="dt" sz="quarter" idx="1"/>
          </p:nvPr>
        </p:nvSpPr>
        <p:spPr>
          <a:noFill/>
        </p:spPr>
        <p:txBody>
          <a:bodyPr/>
          <a:lstStyle/>
          <a:p>
            <a:fld id="{14D285F3-7700-4843-88A0-DF12A1B875E7}" type="datetime1">
              <a:rPr lang="en-US" smtClean="0"/>
              <a:pPr/>
              <a:t>11/21/2016</a:t>
            </a:fld>
            <a:endParaRPr lang="en-US" smtClean="0"/>
          </a:p>
        </p:txBody>
      </p:sp>
      <p:sp>
        <p:nvSpPr>
          <p:cNvPr id="234499" name="Rectangle 13"/>
          <p:cNvSpPr>
            <a:spLocks noGrp="1" noChangeArrowheads="1"/>
          </p:cNvSpPr>
          <p:nvPr>
            <p:ph type="sldNum" sz="quarter" idx="5"/>
          </p:nvPr>
        </p:nvSpPr>
        <p:spPr>
          <a:noFill/>
        </p:spPr>
        <p:txBody>
          <a:bodyPr/>
          <a:lstStyle/>
          <a:p>
            <a:fld id="{ED60733E-CA77-4FC8-8954-E7F4583663F0}" type="slidenum">
              <a:rPr lang="en-US" smtClean="0"/>
              <a:pPr/>
              <a:t>52</a:t>
            </a:fld>
            <a:endParaRPr lang="en-US" smtClean="0"/>
          </a:p>
        </p:txBody>
      </p:sp>
      <p:sp>
        <p:nvSpPr>
          <p:cNvPr id="234500" name="Rectangle 2"/>
          <p:cNvSpPr>
            <a:spLocks noGrp="1" noRot="1" noChangeAspect="1" noChangeArrowheads="1" noTextEdit="1"/>
          </p:cNvSpPr>
          <p:nvPr>
            <p:ph type="sldImg"/>
          </p:nvPr>
        </p:nvSpPr>
        <p:spPr>
          <a:xfrm>
            <a:off x="1143000" y="685800"/>
            <a:ext cx="4573588" cy="3429000"/>
          </a:xfrm>
          <a:ln/>
        </p:spPr>
      </p:sp>
      <p:sp>
        <p:nvSpPr>
          <p:cNvPr id="23450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137492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11"/>
          <p:cNvSpPr>
            <a:spLocks noGrp="1" noChangeArrowheads="1"/>
          </p:cNvSpPr>
          <p:nvPr>
            <p:ph type="dt" sz="quarter" idx="1"/>
          </p:nvPr>
        </p:nvSpPr>
        <p:spPr>
          <a:noFill/>
        </p:spPr>
        <p:txBody>
          <a:bodyPr/>
          <a:lstStyle/>
          <a:p>
            <a:fld id="{5137DD25-373E-435D-8FEA-533846E8EC58}" type="datetime1">
              <a:rPr lang="en-US" smtClean="0"/>
              <a:pPr/>
              <a:t>11/21/2016</a:t>
            </a:fld>
            <a:endParaRPr lang="en-US" smtClean="0"/>
          </a:p>
        </p:txBody>
      </p:sp>
      <p:sp>
        <p:nvSpPr>
          <p:cNvPr id="235523" name="Rectangle 13"/>
          <p:cNvSpPr>
            <a:spLocks noGrp="1" noChangeArrowheads="1"/>
          </p:cNvSpPr>
          <p:nvPr>
            <p:ph type="sldNum" sz="quarter" idx="5"/>
          </p:nvPr>
        </p:nvSpPr>
        <p:spPr>
          <a:noFill/>
        </p:spPr>
        <p:txBody>
          <a:bodyPr/>
          <a:lstStyle/>
          <a:p>
            <a:fld id="{67246EA7-1D6D-40CC-AA30-2359BBF09B81}" type="slidenum">
              <a:rPr lang="en-US" smtClean="0"/>
              <a:pPr/>
              <a:t>53</a:t>
            </a:fld>
            <a:endParaRPr lang="en-US" smtClean="0"/>
          </a:p>
        </p:txBody>
      </p:sp>
      <p:sp>
        <p:nvSpPr>
          <p:cNvPr id="235524" name="Rectangle 2"/>
          <p:cNvSpPr>
            <a:spLocks noGrp="1" noChangeArrowheads="1"/>
          </p:cNvSpPr>
          <p:nvPr>
            <p:ph type="body" idx="1"/>
          </p:nvPr>
        </p:nvSpPr>
        <p:spPr>
          <a:noFill/>
          <a:ln/>
        </p:spPr>
        <p:txBody>
          <a:bodyPr lIns="90902" tIns="44654" rIns="90902" bIns="44654"/>
          <a:lstStyle/>
          <a:p>
            <a:endParaRPr lang="en-GB" dirty="0" smtClean="0"/>
          </a:p>
        </p:txBody>
      </p:sp>
      <p:sp>
        <p:nvSpPr>
          <p:cNvPr id="235525" name="Rectangle 3"/>
          <p:cNvSpPr>
            <a:spLocks noGrp="1" noRot="1" noChangeAspect="1" noChangeArrowheads="1" noTextEdit="1"/>
          </p:cNvSpPr>
          <p:nvPr>
            <p:ph type="sldImg"/>
          </p:nvPr>
        </p:nvSpPr>
        <p:spPr>
          <a:xfrm>
            <a:off x="1146175" y="685800"/>
            <a:ext cx="4572000" cy="3429000"/>
          </a:xfrm>
          <a:ln w="12700" cap="flat">
            <a:solidFill>
              <a:schemeClr val="tx1"/>
            </a:solidFill>
          </a:ln>
        </p:spPr>
      </p:sp>
    </p:spTree>
    <p:extLst>
      <p:ext uri="{BB962C8B-B14F-4D97-AF65-F5344CB8AC3E}">
        <p14:creationId xmlns:p14="http://schemas.microsoft.com/office/powerpoint/2010/main" val="36759094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11"/>
          <p:cNvSpPr>
            <a:spLocks noGrp="1" noChangeArrowheads="1"/>
          </p:cNvSpPr>
          <p:nvPr>
            <p:ph type="dt" sz="quarter" idx="1"/>
          </p:nvPr>
        </p:nvSpPr>
        <p:spPr>
          <a:noFill/>
        </p:spPr>
        <p:txBody>
          <a:bodyPr/>
          <a:lstStyle/>
          <a:p>
            <a:fld id="{7E7AEBE5-399B-4DA3-8C02-E1740B48FAC0}" type="datetime1">
              <a:rPr lang="en-US" smtClean="0"/>
              <a:pPr/>
              <a:t>11/21/2016</a:t>
            </a:fld>
            <a:endParaRPr lang="en-US" smtClean="0"/>
          </a:p>
        </p:txBody>
      </p:sp>
      <p:sp>
        <p:nvSpPr>
          <p:cNvPr id="236547" name="Rectangle 13"/>
          <p:cNvSpPr>
            <a:spLocks noGrp="1" noChangeArrowheads="1"/>
          </p:cNvSpPr>
          <p:nvPr>
            <p:ph type="sldNum" sz="quarter" idx="5"/>
          </p:nvPr>
        </p:nvSpPr>
        <p:spPr>
          <a:noFill/>
        </p:spPr>
        <p:txBody>
          <a:bodyPr/>
          <a:lstStyle/>
          <a:p>
            <a:fld id="{4113B83E-348B-4EB6-8C0E-40CB1F0160E2}" type="slidenum">
              <a:rPr lang="en-US" smtClean="0"/>
              <a:pPr/>
              <a:t>54</a:t>
            </a:fld>
            <a:endParaRPr lang="en-US" smtClean="0"/>
          </a:p>
        </p:txBody>
      </p:sp>
      <p:sp>
        <p:nvSpPr>
          <p:cNvPr id="236548" name="Rectangle 2"/>
          <p:cNvSpPr>
            <a:spLocks noGrp="1" noRot="1" noChangeAspect="1" noChangeArrowheads="1" noTextEdit="1"/>
          </p:cNvSpPr>
          <p:nvPr>
            <p:ph type="sldImg"/>
          </p:nvPr>
        </p:nvSpPr>
        <p:spPr>
          <a:xfrm>
            <a:off x="1146175" y="685800"/>
            <a:ext cx="4572000" cy="3429000"/>
          </a:xfrm>
          <a:ln w="12700" cap="flat">
            <a:solidFill>
              <a:schemeClr val="tx1"/>
            </a:solidFill>
          </a:ln>
        </p:spPr>
      </p:sp>
      <p:sp>
        <p:nvSpPr>
          <p:cNvPr id="236549" name="Rectangle 3"/>
          <p:cNvSpPr>
            <a:spLocks noGrp="1" noChangeArrowheads="1"/>
          </p:cNvSpPr>
          <p:nvPr>
            <p:ph type="body" idx="1"/>
          </p:nvPr>
        </p:nvSpPr>
        <p:spPr>
          <a:noFill/>
          <a:ln/>
        </p:spPr>
        <p:txBody>
          <a:bodyPr lIns="90902" tIns="44654" rIns="90902" bIns="44654"/>
          <a:lstStyle/>
          <a:p>
            <a:endParaRPr lang="en-GB" smtClean="0"/>
          </a:p>
        </p:txBody>
      </p:sp>
    </p:spTree>
    <p:extLst>
      <p:ext uri="{BB962C8B-B14F-4D97-AF65-F5344CB8AC3E}">
        <p14:creationId xmlns:p14="http://schemas.microsoft.com/office/powerpoint/2010/main" val="165200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1"/>
          <p:cNvSpPr>
            <a:spLocks noGrp="1" noChangeArrowheads="1"/>
          </p:cNvSpPr>
          <p:nvPr>
            <p:ph type="dt" sz="quarter" idx="1"/>
          </p:nvPr>
        </p:nvSpPr>
        <p:spPr>
          <a:noFill/>
        </p:spPr>
        <p:txBody>
          <a:bodyPr/>
          <a:lstStyle/>
          <a:p>
            <a:fld id="{7E502FE9-E78E-47A7-B1C7-A8ED6312CCC5}" type="datetime1">
              <a:rPr lang="en-US" smtClean="0"/>
              <a:pPr/>
              <a:t>11/21/2016</a:t>
            </a:fld>
            <a:endParaRPr lang="en-US" smtClean="0"/>
          </a:p>
        </p:txBody>
      </p:sp>
      <p:sp>
        <p:nvSpPr>
          <p:cNvPr id="146435" name="Rectangle 13"/>
          <p:cNvSpPr>
            <a:spLocks noGrp="1" noChangeArrowheads="1"/>
          </p:cNvSpPr>
          <p:nvPr>
            <p:ph type="sldNum" sz="quarter" idx="5"/>
          </p:nvPr>
        </p:nvSpPr>
        <p:spPr>
          <a:noFill/>
        </p:spPr>
        <p:txBody>
          <a:bodyPr/>
          <a:lstStyle/>
          <a:p>
            <a:fld id="{D07753D9-2A08-4125-BB54-EE9B89A540CF}" type="slidenum">
              <a:rPr lang="en-US" smtClean="0"/>
              <a:pPr/>
              <a:t>8</a:t>
            </a:fld>
            <a:endParaRPr lang="en-US" smtClean="0"/>
          </a:p>
        </p:txBody>
      </p:sp>
      <p:sp>
        <p:nvSpPr>
          <p:cNvPr id="146436" name="Rectangle 2"/>
          <p:cNvSpPr>
            <a:spLocks noGrp="1" noRot="1" noChangeAspect="1" noChangeArrowheads="1" noTextEdit="1"/>
          </p:cNvSpPr>
          <p:nvPr>
            <p:ph type="sldImg"/>
          </p:nvPr>
        </p:nvSpPr>
        <p:spPr>
          <a:ln/>
        </p:spPr>
      </p:sp>
      <p:sp>
        <p:nvSpPr>
          <p:cNvPr id="14643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38144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1"/>
          <p:cNvSpPr>
            <a:spLocks noGrp="1" noChangeArrowheads="1"/>
          </p:cNvSpPr>
          <p:nvPr>
            <p:ph type="dt" sz="quarter" idx="1"/>
          </p:nvPr>
        </p:nvSpPr>
        <p:spPr>
          <a:noFill/>
        </p:spPr>
        <p:txBody>
          <a:bodyPr/>
          <a:lstStyle/>
          <a:p>
            <a:fld id="{807DBF05-67D7-4FC5-AC71-6393F7571AF3}" type="datetime1">
              <a:rPr lang="en-US" smtClean="0"/>
              <a:pPr/>
              <a:t>11/21/2016</a:t>
            </a:fld>
            <a:endParaRPr lang="en-US" smtClean="0"/>
          </a:p>
        </p:txBody>
      </p:sp>
      <p:sp>
        <p:nvSpPr>
          <p:cNvPr id="237571" name="Rectangle 13"/>
          <p:cNvSpPr>
            <a:spLocks noGrp="1" noChangeArrowheads="1"/>
          </p:cNvSpPr>
          <p:nvPr>
            <p:ph type="sldNum" sz="quarter" idx="5"/>
          </p:nvPr>
        </p:nvSpPr>
        <p:spPr>
          <a:noFill/>
        </p:spPr>
        <p:txBody>
          <a:bodyPr/>
          <a:lstStyle/>
          <a:p>
            <a:fld id="{0F57098F-ED58-4DFF-AC7F-CD0E2AC4A673}" type="slidenum">
              <a:rPr lang="en-US" smtClean="0"/>
              <a:pPr/>
              <a:t>55</a:t>
            </a:fld>
            <a:endParaRPr lang="en-US" smtClean="0"/>
          </a:p>
        </p:txBody>
      </p:sp>
      <p:sp>
        <p:nvSpPr>
          <p:cNvPr id="237572" name="Rectangle 2"/>
          <p:cNvSpPr>
            <a:spLocks noGrp="1" noRot="1" noChangeAspect="1" noChangeArrowheads="1" noTextEdit="1"/>
          </p:cNvSpPr>
          <p:nvPr>
            <p:ph type="sldImg"/>
          </p:nvPr>
        </p:nvSpPr>
        <p:spPr>
          <a:xfrm>
            <a:off x="1146175" y="685800"/>
            <a:ext cx="4572000" cy="3429000"/>
          </a:xfrm>
          <a:ln w="12700" cap="flat">
            <a:solidFill>
              <a:schemeClr val="tx1"/>
            </a:solidFill>
          </a:ln>
        </p:spPr>
      </p:sp>
      <p:sp>
        <p:nvSpPr>
          <p:cNvPr id="237573" name="Rectangle 3"/>
          <p:cNvSpPr>
            <a:spLocks noGrp="1" noChangeArrowheads="1"/>
          </p:cNvSpPr>
          <p:nvPr>
            <p:ph type="body" idx="1"/>
          </p:nvPr>
        </p:nvSpPr>
        <p:spPr>
          <a:noFill/>
          <a:ln/>
        </p:spPr>
        <p:txBody>
          <a:bodyPr lIns="90902" tIns="44654" rIns="90902" bIns="44654"/>
          <a:lstStyle/>
          <a:p>
            <a:endParaRPr lang="en-GB" smtClean="0"/>
          </a:p>
        </p:txBody>
      </p:sp>
    </p:spTree>
    <p:extLst>
      <p:ext uri="{BB962C8B-B14F-4D97-AF65-F5344CB8AC3E}">
        <p14:creationId xmlns:p14="http://schemas.microsoft.com/office/powerpoint/2010/main" val="22682327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1"/>
          <p:cNvSpPr>
            <a:spLocks noGrp="1" noChangeArrowheads="1"/>
          </p:cNvSpPr>
          <p:nvPr>
            <p:ph type="dt" sz="quarter" idx="1"/>
          </p:nvPr>
        </p:nvSpPr>
        <p:spPr>
          <a:noFill/>
        </p:spPr>
        <p:txBody>
          <a:bodyPr/>
          <a:lstStyle/>
          <a:p>
            <a:fld id="{82B6DC72-D4DF-4872-A79D-F8C08CE05739}" type="datetime1">
              <a:rPr lang="en-US" smtClean="0"/>
              <a:pPr/>
              <a:t>11/21/2016</a:t>
            </a:fld>
            <a:endParaRPr lang="en-US" smtClean="0"/>
          </a:p>
        </p:txBody>
      </p:sp>
      <p:sp>
        <p:nvSpPr>
          <p:cNvPr id="238595" name="Rectangle 13"/>
          <p:cNvSpPr>
            <a:spLocks noGrp="1" noChangeArrowheads="1"/>
          </p:cNvSpPr>
          <p:nvPr>
            <p:ph type="sldNum" sz="quarter" idx="5"/>
          </p:nvPr>
        </p:nvSpPr>
        <p:spPr>
          <a:noFill/>
        </p:spPr>
        <p:txBody>
          <a:bodyPr/>
          <a:lstStyle/>
          <a:p>
            <a:fld id="{CAF99C39-9010-4054-B92D-270E69578BE8}" type="slidenum">
              <a:rPr lang="en-US" smtClean="0"/>
              <a:pPr/>
              <a:t>56</a:t>
            </a:fld>
            <a:endParaRPr lang="en-US" smtClean="0"/>
          </a:p>
        </p:txBody>
      </p:sp>
      <p:sp>
        <p:nvSpPr>
          <p:cNvPr id="238596" name="Rectangle 2"/>
          <p:cNvSpPr>
            <a:spLocks noGrp="1" noChangeArrowheads="1"/>
          </p:cNvSpPr>
          <p:nvPr>
            <p:ph type="body" idx="1"/>
          </p:nvPr>
        </p:nvSpPr>
        <p:spPr>
          <a:noFill/>
          <a:ln/>
        </p:spPr>
        <p:txBody>
          <a:bodyPr lIns="90902" tIns="44654" rIns="90902" bIns="44654"/>
          <a:lstStyle/>
          <a:p>
            <a:endParaRPr lang="en-GB" smtClean="0"/>
          </a:p>
        </p:txBody>
      </p:sp>
      <p:sp>
        <p:nvSpPr>
          <p:cNvPr id="238597" name="Rectangle 3"/>
          <p:cNvSpPr>
            <a:spLocks noGrp="1" noRot="1" noChangeAspect="1" noChangeArrowheads="1" noTextEdit="1"/>
          </p:cNvSpPr>
          <p:nvPr>
            <p:ph type="sldImg"/>
          </p:nvPr>
        </p:nvSpPr>
        <p:spPr>
          <a:xfrm>
            <a:off x="1146175" y="685800"/>
            <a:ext cx="4572000" cy="3429000"/>
          </a:xfrm>
          <a:ln w="12700" cap="flat">
            <a:solidFill>
              <a:schemeClr val="tx1"/>
            </a:solidFill>
          </a:ln>
        </p:spPr>
      </p:sp>
    </p:spTree>
    <p:extLst>
      <p:ext uri="{BB962C8B-B14F-4D97-AF65-F5344CB8AC3E}">
        <p14:creationId xmlns:p14="http://schemas.microsoft.com/office/powerpoint/2010/main" val="2271019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11"/>
          <p:cNvSpPr>
            <a:spLocks noGrp="1" noChangeArrowheads="1"/>
          </p:cNvSpPr>
          <p:nvPr>
            <p:ph type="dt" sz="quarter" idx="1"/>
          </p:nvPr>
        </p:nvSpPr>
        <p:spPr>
          <a:noFill/>
        </p:spPr>
        <p:txBody>
          <a:bodyPr/>
          <a:lstStyle/>
          <a:p>
            <a:fld id="{2CD19E3F-4942-45DC-9865-ADCC8E28C7D5}" type="datetime1">
              <a:rPr lang="en-US" smtClean="0"/>
              <a:pPr/>
              <a:t>11/21/2016</a:t>
            </a:fld>
            <a:endParaRPr lang="en-US" smtClean="0"/>
          </a:p>
        </p:txBody>
      </p:sp>
      <p:sp>
        <p:nvSpPr>
          <p:cNvPr id="249859" name="Rectangle 13"/>
          <p:cNvSpPr>
            <a:spLocks noGrp="1" noChangeArrowheads="1"/>
          </p:cNvSpPr>
          <p:nvPr>
            <p:ph type="sldNum" sz="quarter" idx="5"/>
          </p:nvPr>
        </p:nvSpPr>
        <p:spPr>
          <a:noFill/>
        </p:spPr>
        <p:txBody>
          <a:bodyPr/>
          <a:lstStyle/>
          <a:p>
            <a:fld id="{E92DC5E3-F074-4E2D-9EC5-B13221855B89}" type="slidenum">
              <a:rPr lang="en-US" smtClean="0"/>
              <a:pPr/>
              <a:t>57</a:t>
            </a:fld>
            <a:endParaRPr lang="en-US" smtClean="0"/>
          </a:p>
        </p:txBody>
      </p:sp>
      <p:sp>
        <p:nvSpPr>
          <p:cNvPr id="249860" name="Rectangle 2"/>
          <p:cNvSpPr>
            <a:spLocks noGrp="1" noRot="1" noChangeAspect="1" noChangeArrowheads="1" noTextEdit="1"/>
          </p:cNvSpPr>
          <p:nvPr>
            <p:ph type="sldImg"/>
          </p:nvPr>
        </p:nvSpPr>
        <p:spPr>
          <a:xfrm>
            <a:off x="1143000" y="685800"/>
            <a:ext cx="4573588" cy="3429000"/>
          </a:xfrm>
          <a:ln/>
        </p:spPr>
      </p:sp>
      <p:sp>
        <p:nvSpPr>
          <p:cNvPr id="24986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75762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11"/>
          <p:cNvSpPr>
            <a:spLocks noGrp="1" noChangeArrowheads="1"/>
          </p:cNvSpPr>
          <p:nvPr>
            <p:ph type="dt" sz="quarter" idx="1"/>
          </p:nvPr>
        </p:nvSpPr>
        <p:spPr>
          <a:noFill/>
        </p:spPr>
        <p:txBody>
          <a:bodyPr/>
          <a:lstStyle/>
          <a:p>
            <a:fld id="{5EACC265-35C2-47C4-96EC-08AE794AC198}" type="datetime1">
              <a:rPr lang="en-US" smtClean="0"/>
              <a:pPr/>
              <a:t>11/21/2016</a:t>
            </a:fld>
            <a:endParaRPr lang="en-US" smtClean="0"/>
          </a:p>
        </p:txBody>
      </p:sp>
      <p:sp>
        <p:nvSpPr>
          <p:cNvPr id="250883" name="Rectangle 13"/>
          <p:cNvSpPr>
            <a:spLocks noGrp="1" noChangeArrowheads="1"/>
          </p:cNvSpPr>
          <p:nvPr>
            <p:ph type="sldNum" sz="quarter" idx="5"/>
          </p:nvPr>
        </p:nvSpPr>
        <p:spPr>
          <a:noFill/>
        </p:spPr>
        <p:txBody>
          <a:bodyPr/>
          <a:lstStyle/>
          <a:p>
            <a:fld id="{8973B7A0-7ED8-42DB-9C5C-E114C811F8AE}" type="slidenum">
              <a:rPr lang="en-US" smtClean="0"/>
              <a:pPr/>
              <a:t>58</a:t>
            </a:fld>
            <a:endParaRPr lang="en-US" smtClean="0"/>
          </a:p>
        </p:txBody>
      </p:sp>
      <p:sp>
        <p:nvSpPr>
          <p:cNvPr id="250884" name="Rectangle 2"/>
          <p:cNvSpPr>
            <a:spLocks noGrp="1" noRot="1" noChangeAspect="1" noChangeArrowheads="1" noTextEdit="1"/>
          </p:cNvSpPr>
          <p:nvPr>
            <p:ph type="sldImg"/>
          </p:nvPr>
        </p:nvSpPr>
        <p:spPr>
          <a:xfrm>
            <a:off x="1143000" y="685800"/>
            <a:ext cx="4573588" cy="3429000"/>
          </a:xfrm>
          <a:ln/>
        </p:spPr>
      </p:sp>
      <p:sp>
        <p:nvSpPr>
          <p:cNvPr id="25088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0803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1"/>
          <p:cNvSpPr>
            <a:spLocks noGrp="1" noChangeArrowheads="1"/>
          </p:cNvSpPr>
          <p:nvPr>
            <p:ph type="dt" sz="quarter" idx="1"/>
          </p:nvPr>
        </p:nvSpPr>
        <p:spPr>
          <a:noFill/>
        </p:spPr>
        <p:txBody>
          <a:bodyPr/>
          <a:lstStyle/>
          <a:p>
            <a:fld id="{98BC66DE-FEA1-466F-8260-595E0C2A8DD7}" type="datetime1">
              <a:rPr lang="en-US" smtClean="0"/>
              <a:pPr/>
              <a:t>11/21/2016</a:t>
            </a:fld>
            <a:endParaRPr lang="en-US" smtClean="0"/>
          </a:p>
        </p:txBody>
      </p:sp>
      <p:sp>
        <p:nvSpPr>
          <p:cNvPr id="239619" name="Rectangle 13"/>
          <p:cNvSpPr>
            <a:spLocks noGrp="1" noChangeArrowheads="1"/>
          </p:cNvSpPr>
          <p:nvPr>
            <p:ph type="sldNum" sz="quarter" idx="5"/>
          </p:nvPr>
        </p:nvSpPr>
        <p:spPr>
          <a:noFill/>
        </p:spPr>
        <p:txBody>
          <a:bodyPr/>
          <a:lstStyle/>
          <a:p>
            <a:fld id="{DF351441-F97E-4FD4-9BA8-546BA792D11C}" type="slidenum">
              <a:rPr lang="en-US" smtClean="0"/>
              <a:pPr/>
              <a:t>59</a:t>
            </a:fld>
            <a:endParaRPr lang="en-US" smtClean="0"/>
          </a:p>
        </p:txBody>
      </p:sp>
      <p:sp>
        <p:nvSpPr>
          <p:cNvPr id="239620" name="Rectangle 2"/>
          <p:cNvSpPr>
            <a:spLocks noGrp="1" noRot="1" noChangeAspect="1" noChangeArrowheads="1" noTextEdit="1"/>
          </p:cNvSpPr>
          <p:nvPr>
            <p:ph type="sldImg"/>
          </p:nvPr>
        </p:nvSpPr>
        <p:spPr>
          <a:xfrm>
            <a:off x="1143000" y="685800"/>
            <a:ext cx="4573588" cy="3429000"/>
          </a:xfrm>
          <a:ln/>
        </p:spPr>
      </p:sp>
      <p:sp>
        <p:nvSpPr>
          <p:cNvPr id="23962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838105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11"/>
          <p:cNvSpPr>
            <a:spLocks noGrp="1" noChangeArrowheads="1"/>
          </p:cNvSpPr>
          <p:nvPr>
            <p:ph type="dt" sz="quarter" idx="1"/>
          </p:nvPr>
        </p:nvSpPr>
        <p:spPr>
          <a:noFill/>
        </p:spPr>
        <p:txBody>
          <a:bodyPr/>
          <a:lstStyle/>
          <a:p>
            <a:fld id="{817F6A59-9BBC-40B8-A461-8CA9EA956930}" type="datetime1">
              <a:rPr lang="en-US" smtClean="0"/>
              <a:pPr/>
              <a:t>11/21/2016</a:t>
            </a:fld>
            <a:endParaRPr lang="en-US" smtClean="0"/>
          </a:p>
        </p:txBody>
      </p:sp>
      <p:sp>
        <p:nvSpPr>
          <p:cNvPr id="240643" name="Rectangle 13"/>
          <p:cNvSpPr>
            <a:spLocks noGrp="1" noChangeArrowheads="1"/>
          </p:cNvSpPr>
          <p:nvPr>
            <p:ph type="sldNum" sz="quarter" idx="5"/>
          </p:nvPr>
        </p:nvSpPr>
        <p:spPr>
          <a:noFill/>
        </p:spPr>
        <p:txBody>
          <a:bodyPr/>
          <a:lstStyle/>
          <a:p>
            <a:fld id="{FF127DFE-585D-4723-8978-4A3A1790173A}" type="slidenum">
              <a:rPr lang="en-US" smtClean="0"/>
              <a:pPr/>
              <a:t>60</a:t>
            </a:fld>
            <a:endParaRPr lang="en-US" smtClean="0"/>
          </a:p>
        </p:txBody>
      </p:sp>
      <p:sp>
        <p:nvSpPr>
          <p:cNvPr id="240644" name="Rectangle 2"/>
          <p:cNvSpPr>
            <a:spLocks noGrp="1" noChangeArrowheads="1"/>
          </p:cNvSpPr>
          <p:nvPr>
            <p:ph type="body" idx="1"/>
          </p:nvPr>
        </p:nvSpPr>
        <p:spPr>
          <a:noFill/>
          <a:ln/>
        </p:spPr>
        <p:txBody>
          <a:bodyPr lIns="90902" tIns="44654" rIns="90902" bIns="44654"/>
          <a:lstStyle/>
          <a:p>
            <a:endParaRPr lang="en-GB" smtClean="0"/>
          </a:p>
        </p:txBody>
      </p:sp>
      <p:sp>
        <p:nvSpPr>
          <p:cNvPr id="240645" name="Rectangle 3"/>
          <p:cNvSpPr>
            <a:spLocks noGrp="1" noRot="1" noChangeAspect="1" noChangeArrowheads="1" noTextEdit="1"/>
          </p:cNvSpPr>
          <p:nvPr>
            <p:ph type="sldImg"/>
          </p:nvPr>
        </p:nvSpPr>
        <p:spPr>
          <a:xfrm>
            <a:off x="1146175" y="685800"/>
            <a:ext cx="4572000" cy="3429000"/>
          </a:xfrm>
          <a:ln w="12700" cap="flat">
            <a:solidFill>
              <a:schemeClr val="tx1"/>
            </a:solidFill>
          </a:ln>
        </p:spPr>
      </p:sp>
    </p:spTree>
    <p:extLst>
      <p:ext uri="{BB962C8B-B14F-4D97-AF65-F5344CB8AC3E}">
        <p14:creationId xmlns:p14="http://schemas.microsoft.com/office/powerpoint/2010/main" val="11212262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11"/>
          <p:cNvSpPr>
            <a:spLocks noGrp="1" noChangeArrowheads="1"/>
          </p:cNvSpPr>
          <p:nvPr>
            <p:ph type="dt" sz="quarter" idx="1"/>
          </p:nvPr>
        </p:nvSpPr>
        <p:spPr>
          <a:noFill/>
        </p:spPr>
        <p:txBody>
          <a:bodyPr/>
          <a:lstStyle/>
          <a:p>
            <a:fld id="{B4959B83-6224-457B-B9CD-C61E196FC143}" type="datetime1">
              <a:rPr lang="en-US" smtClean="0"/>
              <a:pPr/>
              <a:t>11/21/2016</a:t>
            </a:fld>
            <a:endParaRPr lang="en-US" smtClean="0"/>
          </a:p>
        </p:txBody>
      </p:sp>
      <p:sp>
        <p:nvSpPr>
          <p:cNvPr id="241667" name="Rectangle 13"/>
          <p:cNvSpPr>
            <a:spLocks noGrp="1" noChangeArrowheads="1"/>
          </p:cNvSpPr>
          <p:nvPr>
            <p:ph type="sldNum" sz="quarter" idx="5"/>
          </p:nvPr>
        </p:nvSpPr>
        <p:spPr>
          <a:noFill/>
        </p:spPr>
        <p:txBody>
          <a:bodyPr/>
          <a:lstStyle/>
          <a:p>
            <a:fld id="{469983E9-6682-4F30-AFDD-347FF21E383C}" type="slidenum">
              <a:rPr lang="en-US" smtClean="0"/>
              <a:pPr/>
              <a:t>61</a:t>
            </a:fld>
            <a:endParaRPr lang="en-US" smtClean="0"/>
          </a:p>
        </p:txBody>
      </p:sp>
      <p:sp>
        <p:nvSpPr>
          <p:cNvPr id="241668" name="Rectangle 2"/>
          <p:cNvSpPr>
            <a:spLocks noGrp="1" noRot="1" noChangeAspect="1" noChangeArrowheads="1" noTextEdit="1"/>
          </p:cNvSpPr>
          <p:nvPr>
            <p:ph type="sldImg"/>
          </p:nvPr>
        </p:nvSpPr>
        <p:spPr>
          <a:xfrm>
            <a:off x="1143000" y="685800"/>
            <a:ext cx="4573588" cy="3429000"/>
          </a:xfrm>
          <a:ln/>
        </p:spPr>
      </p:sp>
      <p:sp>
        <p:nvSpPr>
          <p:cNvPr id="24166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748257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11"/>
          <p:cNvSpPr>
            <a:spLocks noGrp="1" noChangeArrowheads="1"/>
          </p:cNvSpPr>
          <p:nvPr>
            <p:ph type="dt" sz="quarter" idx="1"/>
          </p:nvPr>
        </p:nvSpPr>
        <p:spPr>
          <a:noFill/>
        </p:spPr>
        <p:txBody>
          <a:bodyPr/>
          <a:lstStyle/>
          <a:p>
            <a:fld id="{3585DD6F-2325-4060-9744-E10038E99DF2}" type="datetime1">
              <a:rPr lang="en-US" smtClean="0"/>
              <a:pPr/>
              <a:t>11/21/2016</a:t>
            </a:fld>
            <a:endParaRPr lang="en-US" smtClean="0"/>
          </a:p>
        </p:txBody>
      </p:sp>
      <p:sp>
        <p:nvSpPr>
          <p:cNvPr id="242691" name="Rectangle 13"/>
          <p:cNvSpPr>
            <a:spLocks noGrp="1" noChangeArrowheads="1"/>
          </p:cNvSpPr>
          <p:nvPr>
            <p:ph type="sldNum" sz="quarter" idx="5"/>
          </p:nvPr>
        </p:nvSpPr>
        <p:spPr>
          <a:noFill/>
        </p:spPr>
        <p:txBody>
          <a:bodyPr/>
          <a:lstStyle/>
          <a:p>
            <a:fld id="{4B0D2054-65DB-4EFB-AC32-621220EEF0B0}" type="slidenum">
              <a:rPr lang="en-US" smtClean="0"/>
              <a:pPr/>
              <a:t>62</a:t>
            </a:fld>
            <a:endParaRPr lang="en-US" smtClean="0"/>
          </a:p>
        </p:txBody>
      </p:sp>
      <p:sp>
        <p:nvSpPr>
          <p:cNvPr id="242692" name="Rectangle 2"/>
          <p:cNvSpPr>
            <a:spLocks noGrp="1" noRot="1" noChangeAspect="1" noChangeArrowheads="1" noTextEdit="1"/>
          </p:cNvSpPr>
          <p:nvPr>
            <p:ph type="sldImg"/>
          </p:nvPr>
        </p:nvSpPr>
        <p:spPr>
          <a:xfrm>
            <a:off x="1143000" y="685800"/>
            <a:ext cx="4573588" cy="3429000"/>
          </a:xfrm>
          <a:ln/>
        </p:spPr>
      </p:sp>
      <p:sp>
        <p:nvSpPr>
          <p:cNvPr id="24269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155993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11"/>
          <p:cNvSpPr>
            <a:spLocks noGrp="1" noChangeArrowheads="1"/>
          </p:cNvSpPr>
          <p:nvPr>
            <p:ph type="dt" sz="quarter" idx="1"/>
          </p:nvPr>
        </p:nvSpPr>
        <p:spPr>
          <a:noFill/>
        </p:spPr>
        <p:txBody>
          <a:bodyPr/>
          <a:lstStyle/>
          <a:p>
            <a:fld id="{2B2178B9-3D23-4FC2-8B6D-0866107E7155}" type="datetime1">
              <a:rPr lang="en-US" smtClean="0"/>
              <a:pPr/>
              <a:t>11/21/2016</a:t>
            </a:fld>
            <a:endParaRPr lang="en-US" smtClean="0"/>
          </a:p>
        </p:txBody>
      </p:sp>
      <p:sp>
        <p:nvSpPr>
          <p:cNvPr id="243715" name="Rectangle 13"/>
          <p:cNvSpPr>
            <a:spLocks noGrp="1" noChangeArrowheads="1"/>
          </p:cNvSpPr>
          <p:nvPr>
            <p:ph type="sldNum" sz="quarter" idx="5"/>
          </p:nvPr>
        </p:nvSpPr>
        <p:spPr>
          <a:noFill/>
        </p:spPr>
        <p:txBody>
          <a:bodyPr/>
          <a:lstStyle/>
          <a:p>
            <a:fld id="{E26AC584-8C68-4D4B-B8CB-864C9443E89B}" type="slidenum">
              <a:rPr lang="en-US" smtClean="0"/>
              <a:pPr/>
              <a:t>63</a:t>
            </a:fld>
            <a:endParaRPr lang="en-US" smtClean="0"/>
          </a:p>
        </p:txBody>
      </p:sp>
      <p:sp>
        <p:nvSpPr>
          <p:cNvPr id="243716" name="Rectangle 2"/>
          <p:cNvSpPr>
            <a:spLocks noGrp="1" noRot="1" noChangeAspect="1" noChangeArrowheads="1" noTextEdit="1"/>
          </p:cNvSpPr>
          <p:nvPr>
            <p:ph type="sldImg"/>
          </p:nvPr>
        </p:nvSpPr>
        <p:spPr>
          <a:xfrm>
            <a:off x="1143000" y="685800"/>
            <a:ext cx="4573588" cy="3429000"/>
          </a:xfrm>
          <a:ln/>
        </p:spPr>
      </p:sp>
      <p:sp>
        <p:nvSpPr>
          <p:cNvPr id="24371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268554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11"/>
          <p:cNvSpPr>
            <a:spLocks noGrp="1" noChangeArrowheads="1"/>
          </p:cNvSpPr>
          <p:nvPr>
            <p:ph type="dt" sz="quarter" idx="1"/>
          </p:nvPr>
        </p:nvSpPr>
        <p:spPr>
          <a:noFill/>
        </p:spPr>
        <p:txBody>
          <a:bodyPr/>
          <a:lstStyle/>
          <a:p>
            <a:fld id="{19906C56-8B60-4AB6-9B44-5C3776A8EA09}" type="datetime1">
              <a:rPr lang="en-US" smtClean="0"/>
              <a:pPr/>
              <a:t>11/21/2016</a:t>
            </a:fld>
            <a:endParaRPr lang="en-US" smtClean="0"/>
          </a:p>
        </p:txBody>
      </p:sp>
      <p:sp>
        <p:nvSpPr>
          <p:cNvPr id="244739" name="Rectangle 13"/>
          <p:cNvSpPr>
            <a:spLocks noGrp="1" noChangeArrowheads="1"/>
          </p:cNvSpPr>
          <p:nvPr>
            <p:ph type="sldNum" sz="quarter" idx="5"/>
          </p:nvPr>
        </p:nvSpPr>
        <p:spPr>
          <a:noFill/>
        </p:spPr>
        <p:txBody>
          <a:bodyPr/>
          <a:lstStyle/>
          <a:p>
            <a:fld id="{F3CEFF11-3E8D-4958-9125-ED62FBCA5886}" type="slidenum">
              <a:rPr lang="en-US" smtClean="0"/>
              <a:pPr/>
              <a:t>64</a:t>
            </a:fld>
            <a:endParaRPr lang="en-US" smtClean="0"/>
          </a:p>
        </p:txBody>
      </p:sp>
      <p:sp>
        <p:nvSpPr>
          <p:cNvPr id="244740" name="Rectangle 2"/>
          <p:cNvSpPr>
            <a:spLocks noGrp="1" noRot="1" noChangeAspect="1" noChangeArrowheads="1" noTextEdit="1"/>
          </p:cNvSpPr>
          <p:nvPr>
            <p:ph type="sldImg"/>
          </p:nvPr>
        </p:nvSpPr>
        <p:spPr>
          <a:xfrm>
            <a:off x="1143000" y="685800"/>
            <a:ext cx="4573588" cy="3429000"/>
          </a:xfrm>
          <a:ln/>
        </p:spPr>
      </p:sp>
      <p:sp>
        <p:nvSpPr>
          <p:cNvPr id="24474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5267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dt" sz="quarter" idx="1"/>
          </p:nvPr>
        </p:nvSpPr>
        <p:spPr>
          <a:noFill/>
        </p:spPr>
        <p:txBody>
          <a:bodyPr/>
          <a:lstStyle/>
          <a:p>
            <a:fld id="{5F5FA8CD-EB13-4DAB-AF1D-D7738F5480F6}" type="datetime1">
              <a:rPr lang="en-US" smtClean="0"/>
              <a:pPr/>
              <a:t>11/21/2016</a:t>
            </a:fld>
            <a:endParaRPr lang="en-US" smtClean="0"/>
          </a:p>
        </p:txBody>
      </p:sp>
      <p:sp>
        <p:nvSpPr>
          <p:cNvPr id="147459" name="Rectangle 13"/>
          <p:cNvSpPr>
            <a:spLocks noGrp="1" noChangeArrowheads="1"/>
          </p:cNvSpPr>
          <p:nvPr>
            <p:ph type="sldNum" sz="quarter" idx="5"/>
          </p:nvPr>
        </p:nvSpPr>
        <p:spPr>
          <a:noFill/>
        </p:spPr>
        <p:txBody>
          <a:bodyPr/>
          <a:lstStyle/>
          <a:p>
            <a:fld id="{692CB218-44AC-442A-8AE0-E418A805C85F}" type="slidenum">
              <a:rPr lang="en-US" smtClean="0"/>
              <a:pPr/>
              <a:t>9</a:t>
            </a:fld>
            <a:endParaRPr lang="en-US" smtClean="0"/>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395208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11"/>
          <p:cNvSpPr>
            <a:spLocks noGrp="1" noChangeArrowheads="1"/>
          </p:cNvSpPr>
          <p:nvPr>
            <p:ph type="dt" sz="quarter" idx="1"/>
          </p:nvPr>
        </p:nvSpPr>
        <p:spPr>
          <a:noFill/>
        </p:spPr>
        <p:txBody>
          <a:bodyPr/>
          <a:lstStyle/>
          <a:p>
            <a:fld id="{EACD657F-22CD-41EC-A249-B647CF3FAC20}" type="datetime1">
              <a:rPr lang="en-US" smtClean="0"/>
              <a:pPr/>
              <a:t>11/21/2016</a:t>
            </a:fld>
            <a:endParaRPr lang="en-US" smtClean="0"/>
          </a:p>
        </p:txBody>
      </p:sp>
      <p:sp>
        <p:nvSpPr>
          <p:cNvPr id="245763" name="Rectangle 13"/>
          <p:cNvSpPr>
            <a:spLocks noGrp="1" noChangeArrowheads="1"/>
          </p:cNvSpPr>
          <p:nvPr>
            <p:ph type="sldNum" sz="quarter" idx="5"/>
          </p:nvPr>
        </p:nvSpPr>
        <p:spPr>
          <a:noFill/>
        </p:spPr>
        <p:txBody>
          <a:bodyPr/>
          <a:lstStyle/>
          <a:p>
            <a:fld id="{B96EAD91-4C17-48FE-B6A2-0523E4E014EB}" type="slidenum">
              <a:rPr lang="en-US" smtClean="0"/>
              <a:pPr/>
              <a:t>65</a:t>
            </a:fld>
            <a:endParaRPr lang="en-US" smtClean="0"/>
          </a:p>
        </p:txBody>
      </p:sp>
      <p:sp>
        <p:nvSpPr>
          <p:cNvPr id="245764" name="Rectangle 2"/>
          <p:cNvSpPr>
            <a:spLocks noGrp="1" noChangeArrowheads="1"/>
          </p:cNvSpPr>
          <p:nvPr>
            <p:ph type="body" idx="1"/>
          </p:nvPr>
        </p:nvSpPr>
        <p:spPr>
          <a:noFill/>
          <a:ln/>
        </p:spPr>
        <p:txBody>
          <a:bodyPr lIns="90902" tIns="44654" rIns="90902" bIns="44654"/>
          <a:lstStyle/>
          <a:p>
            <a:endParaRPr lang="en-GB" smtClean="0"/>
          </a:p>
        </p:txBody>
      </p:sp>
      <p:sp>
        <p:nvSpPr>
          <p:cNvPr id="245765" name="Rectangle 3"/>
          <p:cNvSpPr>
            <a:spLocks noGrp="1" noRot="1" noChangeAspect="1" noChangeArrowheads="1" noTextEdit="1"/>
          </p:cNvSpPr>
          <p:nvPr>
            <p:ph type="sldImg"/>
          </p:nvPr>
        </p:nvSpPr>
        <p:spPr>
          <a:xfrm>
            <a:off x="1146175" y="685800"/>
            <a:ext cx="4572000" cy="3429000"/>
          </a:xfrm>
          <a:ln w="12700" cap="flat">
            <a:solidFill>
              <a:schemeClr val="tx1"/>
            </a:solidFill>
          </a:ln>
        </p:spPr>
      </p:sp>
    </p:spTree>
    <p:extLst>
      <p:ext uri="{BB962C8B-B14F-4D97-AF65-F5344CB8AC3E}">
        <p14:creationId xmlns:p14="http://schemas.microsoft.com/office/powerpoint/2010/main" val="11307836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11"/>
          <p:cNvSpPr>
            <a:spLocks noGrp="1" noChangeArrowheads="1"/>
          </p:cNvSpPr>
          <p:nvPr>
            <p:ph type="dt" sz="quarter" idx="1"/>
          </p:nvPr>
        </p:nvSpPr>
        <p:spPr>
          <a:noFill/>
        </p:spPr>
        <p:txBody>
          <a:bodyPr/>
          <a:lstStyle/>
          <a:p>
            <a:fld id="{9D4F6D82-43F1-4A3D-8A71-0C522531F498}" type="datetime1">
              <a:rPr lang="en-US" smtClean="0"/>
              <a:pPr/>
              <a:t>11/21/2016</a:t>
            </a:fld>
            <a:endParaRPr lang="en-US" smtClean="0"/>
          </a:p>
        </p:txBody>
      </p:sp>
      <p:sp>
        <p:nvSpPr>
          <p:cNvPr id="251907" name="Rectangle 13"/>
          <p:cNvSpPr>
            <a:spLocks noGrp="1" noChangeArrowheads="1"/>
          </p:cNvSpPr>
          <p:nvPr>
            <p:ph type="sldNum" sz="quarter" idx="5"/>
          </p:nvPr>
        </p:nvSpPr>
        <p:spPr>
          <a:noFill/>
        </p:spPr>
        <p:txBody>
          <a:bodyPr/>
          <a:lstStyle/>
          <a:p>
            <a:fld id="{C9DBD1D4-397C-4C70-80D9-7D90B185AB52}" type="slidenum">
              <a:rPr lang="en-US" smtClean="0"/>
              <a:pPr/>
              <a:t>66</a:t>
            </a:fld>
            <a:endParaRPr lang="en-US" smtClean="0"/>
          </a:p>
        </p:txBody>
      </p:sp>
      <p:sp>
        <p:nvSpPr>
          <p:cNvPr id="251908" name="Rectangle 2"/>
          <p:cNvSpPr>
            <a:spLocks noGrp="1" noRot="1" noChangeAspect="1" noChangeArrowheads="1" noTextEdit="1"/>
          </p:cNvSpPr>
          <p:nvPr>
            <p:ph type="sldImg"/>
          </p:nvPr>
        </p:nvSpPr>
        <p:spPr>
          <a:xfrm>
            <a:off x="1143000" y="685800"/>
            <a:ext cx="4573588" cy="3429000"/>
          </a:xfrm>
          <a:ln/>
        </p:spPr>
      </p:sp>
      <p:sp>
        <p:nvSpPr>
          <p:cNvPr id="25190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75975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11"/>
          <p:cNvSpPr>
            <a:spLocks noGrp="1" noChangeArrowheads="1"/>
          </p:cNvSpPr>
          <p:nvPr>
            <p:ph type="dt" sz="quarter" idx="1"/>
          </p:nvPr>
        </p:nvSpPr>
        <p:spPr>
          <a:noFill/>
        </p:spPr>
        <p:txBody>
          <a:bodyPr/>
          <a:lstStyle/>
          <a:p>
            <a:fld id="{BA1EAF4A-A551-49F2-BD25-D009A01554B6}" type="datetime1">
              <a:rPr lang="en-US" smtClean="0"/>
              <a:pPr/>
              <a:t>11/21/2016</a:t>
            </a:fld>
            <a:endParaRPr lang="en-US" smtClean="0"/>
          </a:p>
        </p:txBody>
      </p:sp>
      <p:sp>
        <p:nvSpPr>
          <p:cNvPr id="252931" name="Rectangle 13"/>
          <p:cNvSpPr>
            <a:spLocks noGrp="1" noChangeArrowheads="1"/>
          </p:cNvSpPr>
          <p:nvPr>
            <p:ph type="sldNum" sz="quarter" idx="5"/>
          </p:nvPr>
        </p:nvSpPr>
        <p:spPr>
          <a:noFill/>
        </p:spPr>
        <p:txBody>
          <a:bodyPr/>
          <a:lstStyle/>
          <a:p>
            <a:fld id="{7DAAB884-659A-4C78-A19A-0AEB739CB8E7}" type="slidenum">
              <a:rPr lang="en-US" smtClean="0"/>
              <a:pPr/>
              <a:t>67</a:t>
            </a:fld>
            <a:endParaRPr lang="en-US" smtClean="0"/>
          </a:p>
        </p:txBody>
      </p:sp>
      <p:sp>
        <p:nvSpPr>
          <p:cNvPr id="252932" name="Rectangle 2"/>
          <p:cNvSpPr>
            <a:spLocks noGrp="1" noRot="1" noChangeAspect="1" noChangeArrowheads="1" noTextEdit="1"/>
          </p:cNvSpPr>
          <p:nvPr>
            <p:ph type="sldImg"/>
          </p:nvPr>
        </p:nvSpPr>
        <p:spPr>
          <a:xfrm>
            <a:off x="1143000" y="685800"/>
            <a:ext cx="4573588" cy="3429000"/>
          </a:xfrm>
          <a:ln/>
        </p:spPr>
      </p:sp>
      <p:sp>
        <p:nvSpPr>
          <p:cNvPr id="25293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985730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11"/>
          <p:cNvSpPr>
            <a:spLocks noGrp="1" noChangeArrowheads="1"/>
          </p:cNvSpPr>
          <p:nvPr>
            <p:ph type="dt" sz="quarter" idx="1"/>
          </p:nvPr>
        </p:nvSpPr>
        <p:spPr>
          <a:noFill/>
        </p:spPr>
        <p:txBody>
          <a:bodyPr/>
          <a:lstStyle/>
          <a:p>
            <a:fld id="{74F4B843-987A-4A8F-A665-515E52E8B768}" type="datetime1">
              <a:rPr lang="en-US" smtClean="0"/>
              <a:pPr/>
              <a:t>11/21/2016</a:t>
            </a:fld>
            <a:endParaRPr lang="en-US" smtClean="0"/>
          </a:p>
        </p:txBody>
      </p:sp>
      <p:sp>
        <p:nvSpPr>
          <p:cNvPr id="253955" name="Rectangle 13"/>
          <p:cNvSpPr>
            <a:spLocks noGrp="1" noChangeArrowheads="1"/>
          </p:cNvSpPr>
          <p:nvPr>
            <p:ph type="sldNum" sz="quarter" idx="5"/>
          </p:nvPr>
        </p:nvSpPr>
        <p:spPr>
          <a:noFill/>
        </p:spPr>
        <p:txBody>
          <a:bodyPr/>
          <a:lstStyle/>
          <a:p>
            <a:fld id="{6DCD94EB-95E0-465D-9964-51232BE0300D}" type="slidenum">
              <a:rPr lang="en-US" smtClean="0"/>
              <a:pPr/>
              <a:t>68</a:t>
            </a:fld>
            <a:endParaRPr lang="en-US" smtClean="0"/>
          </a:p>
        </p:txBody>
      </p:sp>
      <p:sp>
        <p:nvSpPr>
          <p:cNvPr id="253956" name="Rectangle 2"/>
          <p:cNvSpPr>
            <a:spLocks noGrp="1" noRot="1" noChangeAspect="1" noChangeArrowheads="1" noTextEdit="1"/>
          </p:cNvSpPr>
          <p:nvPr>
            <p:ph type="sldImg"/>
          </p:nvPr>
        </p:nvSpPr>
        <p:spPr>
          <a:xfrm>
            <a:off x="1143000" y="685800"/>
            <a:ext cx="4573588" cy="3429000"/>
          </a:xfrm>
          <a:ln/>
        </p:spPr>
      </p:sp>
      <p:sp>
        <p:nvSpPr>
          <p:cNvPr id="25395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34035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11"/>
          <p:cNvSpPr>
            <a:spLocks noGrp="1" noChangeArrowheads="1"/>
          </p:cNvSpPr>
          <p:nvPr>
            <p:ph type="dt" sz="quarter" idx="1"/>
          </p:nvPr>
        </p:nvSpPr>
        <p:spPr>
          <a:noFill/>
        </p:spPr>
        <p:txBody>
          <a:bodyPr/>
          <a:lstStyle/>
          <a:p>
            <a:fld id="{60C257DD-73E8-42F3-AB55-499DE9D165F6}" type="datetime1">
              <a:rPr lang="en-US" smtClean="0"/>
              <a:pPr/>
              <a:t>11/21/2016</a:t>
            </a:fld>
            <a:endParaRPr lang="en-US" smtClean="0"/>
          </a:p>
        </p:txBody>
      </p:sp>
      <p:sp>
        <p:nvSpPr>
          <p:cNvPr id="254979" name="Rectangle 13"/>
          <p:cNvSpPr>
            <a:spLocks noGrp="1" noChangeArrowheads="1"/>
          </p:cNvSpPr>
          <p:nvPr>
            <p:ph type="sldNum" sz="quarter" idx="5"/>
          </p:nvPr>
        </p:nvSpPr>
        <p:spPr>
          <a:noFill/>
        </p:spPr>
        <p:txBody>
          <a:bodyPr/>
          <a:lstStyle/>
          <a:p>
            <a:fld id="{0E6DEF87-A178-4276-81DD-9A06DE416FF7}" type="slidenum">
              <a:rPr lang="en-US" smtClean="0"/>
              <a:pPr/>
              <a:t>69</a:t>
            </a:fld>
            <a:endParaRPr lang="en-US" smtClean="0"/>
          </a:p>
        </p:txBody>
      </p:sp>
      <p:sp>
        <p:nvSpPr>
          <p:cNvPr id="254980" name="Rectangle 2"/>
          <p:cNvSpPr>
            <a:spLocks noGrp="1" noRot="1" noChangeAspect="1" noChangeArrowheads="1" noTextEdit="1"/>
          </p:cNvSpPr>
          <p:nvPr>
            <p:ph type="sldImg"/>
          </p:nvPr>
        </p:nvSpPr>
        <p:spPr>
          <a:xfrm>
            <a:off x="1143000" y="685800"/>
            <a:ext cx="4573588" cy="3429000"/>
          </a:xfrm>
          <a:ln/>
        </p:spPr>
      </p:sp>
      <p:sp>
        <p:nvSpPr>
          <p:cNvPr id="25498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828291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practice</a:t>
            </a:r>
            <a:r>
              <a:rPr lang="en-US" baseline="0" dirty="0" smtClean="0"/>
              <a:t> is a little different</a:t>
            </a:r>
          </a:p>
          <a:p>
            <a:r>
              <a:rPr lang="en-US" baseline="0" dirty="0" smtClean="0"/>
              <a:t>- after finishing the exception, the user program enters the OS ready state, and will be scheduled later for running.</a:t>
            </a:r>
            <a:endParaRPr lang="en-US" dirty="0"/>
          </a:p>
        </p:txBody>
      </p:sp>
      <p:sp>
        <p:nvSpPr>
          <p:cNvPr id="4" name="Slide Number Placeholder 3"/>
          <p:cNvSpPr>
            <a:spLocks noGrp="1"/>
          </p:cNvSpPr>
          <p:nvPr>
            <p:ph type="sldNum" sz="quarter" idx="10"/>
          </p:nvPr>
        </p:nvSpPr>
        <p:spPr/>
        <p:txBody>
          <a:bodyPr/>
          <a:lstStyle/>
          <a:p>
            <a:pPr>
              <a:defRPr/>
            </a:pPr>
            <a:fld id="{B2DDB5E1-D8B7-4575-AF56-6EDE84F2965F}" type="slidenum">
              <a:rPr lang="en-US" smtClean="0"/>
              <a:pPr>
                <a:defRPr/>
              </a:pPr>
              <a:t>72</a:t>
            </a:fld>
            <a:endParaRPr lang="en-US"/>
          </a:p>
        </p:txBody>
      </p:sp>
    </p:spTree>
    <p:extLst>
      <p:ext uri="{BB962C8B-B14F-4D97-AF65-F5344CB8AC3E}">
        <p14:creationId xmlns:p14="http://schemas.microsoft.com/office/powerpoint/2010/main" val="22163537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Slide Image Placeholder 1"/>
          <p:cNvSpPr>
            <a:spLocks noGrp="1" noRot="1" noChangeAspect="1"/>
          </p:cNvSpPr>
          <p:nvPr>
            <p:ph type="sldImg"/>
          </p:nvPr>
        </p:nvSpPr>
        <p:spPr bwMode="auto">
          <a:noFill/>
          <a:ln>
            <a:solidFill>
              <a:srgbClr val="000000"/>
            </a:solidFill>
            <a:miter lim="800000"/>
            <a:headEnd/>
            <a:tailEnd/>
          </a:ln>
        </p:spPr>
      </p:sp>
      <p:sp>
        <p:nvSpPr>
          <p:cNvPr id="266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pipeline executing integer (EX) and floating-point (FP) instructions with two specialized pipelines, one for Loads, Stores, Integer and Branch instructions, and the other for floating-point arithmetic operations. FP takes 5 cycles in a pipelined fashion. Hence, FP instructions may complete AFTER a later integer instruction. </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b="1" smtClean="0"/>
              <a:t>Forwarding is complicated because of floating-point Stores, which need the values of both an integer (address) register and a floating-point (data) register in order to proceed through the decode stage. To forward the data value to floating-point Stores, a forwarding path has been added from pipeline register FP/ME to the input of the EX stage.</a:t>
            </a:r>
          </a:p>
        </p:txBody>
      </p:sp>
      <p:sp>
        <p:nvSpPr>
          <p:cNvPr id="266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4A16AA-FF86-40AC-AFD2-3C01078C82DD}" type="slidenum">
              <a:rPr lang="en-US"/>
              <a:pPr fontAlgn="base">
                <a:spcBef>
                  <a:spcPct val="0"/>
                </a:spcBef>
                <a:spcAft>
                  <a:spcPct val="0"/>
                </a:spcAft>
                <a:defRPr/>
              </a:pPr>
              <a:t>75</a:t>
            </a:fld>
            <a:endParaRPr lang="en-US"/>
          </a:p>
        </p:txBody>
      </p:sp>
    </p:spTree>
    <p:extLst>
      <p:ext uri="{BB962C8B-B14F-4D97-AF65-F5344CB8AC3E}">
        <p14:creationId xmlns:p14="http://schemas.microsoft.com/office/powerpoint/2010/main" val="15996220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Slide Image Placeholder 1"/>
          <p:cNvSpPr>
            <a:spLocks noGrp="1" noRot="1" noChangeAspect="1"/>
          </p:cNvSpPr>
          <p:nvPr>
            <p:ph type="sldImg"/>
          </p:nvPr>
        </p:nvSpPr>
        <p:spPr bwMode="auto">
          <a:noFill/>
          <a:ln>
            <a:solidFill>
              <a:srgbClr val="000000"/>
            </a:solidFill>
            <a:miter lim="800000"/>
            <a:headEnd/>
            <a:tailEnd/>
          </a:ln>
        </p:spPr>
      </p:sp>
      <p:sp>
        <p:nvSpPr>
          <p:cNvPr id="277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S.S takes 5 cycles to execute since it is immediately storing Ai+_Bi in Ai location. However, unfortunately, it has to wait for the ADD.S to finish before it can go. BNEZ takes 3 cycles because branch is predicted non-taken but it is taken. </a:t>
            </a:r>
          </a:p>
        </p:txBody>
      </p:sp>
      <p:sp>
        <p:nvSpPr>
          <p:cNvPr id="277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39724B-CC39-4FDD-83FA-3016975DB409}" type="slidenum">
              <a:rPr lang="en-US"/>
              <a:pPr fontAlgn="base">
                <a:spcBef>
                  <a:spcPct val="0"/>
                </a:spcBef>
                <a:spcAft>
                  <a:spcPct val="0"/>
                </a:spcAft>
                <a:defRPr/>
              </a:pPr>
              <a:t>85</a:t>
            </a:fld>
            <a:endParaRPr lang="en-US"/>
          </a:p>
        </p:txBody>
      </p:sp>
    </p:spTree>
    <p:extLst>
      <p:ext uri="{BB962C8B-B14F-4D97-AF65-F5344CB8AC3E}">
        <p14:creationId xmlns:p14="http://schemas.microsoft.com/office/powerpoint/2010/main" val="3637832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Slide Image Placeholder 1"/>
          <p:cNvSpPr>
            <a:spLocks noGrp="1" noRot="1" noChangeAspect="1"/>
          </p:cNvSpPr>
          <p:nvPr>
            <p:ph type="sldImg"/>
          </p:nvPr>
        </p:nvSpPr>
        <p:spPr bwMode="auto">
          <a:noFill/>
          <a:ln>
            <a:solidFill>
              <a:srgbClr val="000000"/>
            </a:solidFill>
            <a:miter lim="800000"/>
            <a:headEnd/>
            <a:tailEnd/>
          </a:ln>
        </p:spPr>
      </p:sp>
      <p:sp>
        <p:nvSpPr>
          <p:cNvPr id="279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Rearrange the code to remove delays. Move SUBI which is independent of L.s F1. Thus ADD.S can eliminate penalty. Similarly S.S is moved after ADDI instructions to reduce its wait. But note that we need to change displacement because R1 is already changed (added 4 so decrement 4). </a:t>
            </a:r>
          </a:p>
        </p:txBody>
      </p:sp>
      <p:sp>
        <p:nvSpPr>
          <p:cNvPr id="279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2D21E4-0A45-4B84-95E1-E5B92BAF6DA1}" type="slidenum">
              <a:rPr lang="en-US"/>
              <a:pPr fontAlgn="base">
                <a:spcBef>
                  <a:spcPct val="0"/>
                </a:spcBef>
                <a:spcAft>
                  <a:spcPct val="0"/>
                </a:spcAft>
                <a:defRPr/>
              </a:pPr>
              <a:t>86</a:t>
            </a:fld>
            <a:endParaRPr lang="en-US"/>
          </a:p>
        </p:txBody>
      </p:sp>
    </p:spTree>
    <p:extLst>
      <p:ext uri="{BB962C8B-B14F-4D97-AF65-F5344CB8AC3E}">
        <p14:creationId xmlns:p14="http://schemas.microsoft.com/office/powerpoint/2010/main" val="24545661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eaLnBrk="1" fontAlgn="auto" hangingPunct="1">
              <a:spcBef>
                <a:spcPts val="0"/>
              </a:spcBef>
              <a:spcAft>
                <a:spcPts val="0"/>
              </a:spcAft>
              <a:defRPr/>
            </a:pPr>
            <a:r>
              <a:rPr lang="en-US" dirty="0" smtClean="0"/>
              <a:t>Let’s revisit the program adding two vectors together. In Figure 3.12 we unroll the loop twice. At</a:t>
            </a:r>
          </a:p>
          <a:p>
            <a:pPr eaLnBrk="1" fontAlgn="auto" hangingPunct="1">
              <a:spcBef>
                <a:spcPts val="0"/>
              </a:spcBef>
              <a:spcAft>
                <a:spcPts val="0"/>
              </a:spcAft>
              <a:defRPr/>
            </a:pPr>
            <a:r>
              <a:rPr lang="en-US" dirty="0" smtClean="0"/>
              <a:t>first (3.12(a)) the compiler replicates the code, removes the branch and redundant updates of</a:t>
            </a:r>
          </a:p>
          <a:p>
            <a:pPr eaLnBrk="1" fontAlgn="auto" hangingPunct="1">
              <a:spcBef>
                <a:spcPts val="0"/>
              </a:spcBef>
              <a:spcAft>
                <a:spcPts val="0"/>
              </a:spcAft>
              <a:defRPr/>
            </a:pPr>
            <a:r>
              <a:rPr lang="en-US" dirty="0" smtClean="0"/>
              <a:t>address registers, and adjusts the displacement of the two Stores. The basic block size is now</a:t>
            </a:r>
          </a:p>
          <a:p>
            <a:pPr eaLnBrk="1" fontAlgn="auto" hangingPunct="1">
              <a:spcBef>
                <a:spcPts val="0"/>
              </a:spcBef>
              <a:spcAft>
                <a:spcPts val="0"/>
              </a:spcAft>
              <a:defRPr/>
            </a:pPr>
            <a:r>
              <a:rPr lang="en-US" dirty="0" smtClean="0"/>
              <a:t>almost doubled. However, code motion inside that larger basic block is very limited because of</a:t>
            </a:r>
          </a:p>
          <a:p>
            <a:pPr eaLnBrk="1" fontAlgn="auto" hangingPunct="1">
              <a:spcBef>
                <a:spcPts val="0"/>
              </a:spcBef>
              <a:spcAft>
                <a:spcPts val="0"/>
              </a:spcAft>
              <a:defRPr/>
            </a:pPr>
            <a:r>
              <a:rPr lang="en-US" dirty="0" smtClean="0"/>
              <a:t>WAW and WAR hazards on registers. For example, the compiler cannot move the third Load up</a:t>
            </a:r>
          </a:p>
          <a:p>
            <a:pPr eaLnBrk="1" fontAlgn="auto" hangingPunct="1">
              <a:spcBef>
                <a:spcPts val="0"/>
              </a:spcBef>
              <a:spcAft>
                <a:spcPts val="0"/>
              </a:spcAft>
              <a:defRPr/>
            </a:pPr>
            <a:r>
              <a:rPr lang="en-US" dirty="0" smtClean="0"/>
              <a:t>across the first ADD.S because of the WAR hazard on F0. Similarly, the first Store cannot be</a:t>
            </a:r>
          </a:p>
          <a:p>
            <a:pPr eaLnBrk="1" fontAlgn="auto" hangingPunct="1">
              <a:spcBef>
                <a:spcPts val="0"/>
              </a:spcBef>
              <a:spcAft>
                <a:spcPts val="0"/>
              </a:spcAft>
              <a:defRPr/>
            </a:pPr>
            <a:r>
              <a:rPr lang="en-US" dirty="0" smtClean="0"/>
              <a:t>moved down across the second ADD.S because of the WAW hazard on F2.</a:t>
            </a:r>
          </a:p>
          <a:p>
            <a:pPr eaLnBrk="1" fontAlgn="auto" hangingPunct="1">
              <a:spcBef>
                <a:spcPts val="0"/>
              </a:spcBef>
              <a:spcAft>
                <a:spcPts val="0"/>
              </a:spcAft>
              <a:defRPr/>
            </a:pPr>
            <a:r>
              <a:rPr lang="en-US" dirty="0" smtClean="0"/>
              <a:t>To remove these false dependencies (WAW and WAR) the compiler renames the FP registers, as</a:t>
            </a:r>
          </a:p>
          <a:p>
            <a:pPr eaLnBrk="1" fontAlgn="auto" hangingPunct="1">
              <a:spcBef>
                <a:spcPts val="0"/>
              </a:spcBef>
              <a:spcAft>
                <a:spcPts val="0"/>
              </a:spcAft>
              <a:defRPr/>
            </a:pPr>
            <a:r>
              <a:rPr lang="en-US" dirty="0" smtClean="0"/>
              <a:t>shown in Figure 3.12(b). Renaming is a general technique to avoid hazards due to false (naming)</a:t>
            </a:r>
          </a:p>
          <a:p>
            <a:pPr eaLnBrk="1" fontAlgn="auto" hangingPunct="1">
              <a:spcBef>
                <a:spcPts val="0"/>
              </a:spcBef>
              <a:spcAft>
                <a:spcPts val="0"/>
              </a:spcAft>
              <a:defRPr/>
            </a:pPr>
            <a:r>
              <a:rPr lang="en-US" dirty="0" smtClean="0"/>
              <a:t>dependencies. False dependencies and their resulting hazards are due to limited storage (register or</a:t>
            </a:r>
          </a:p>
          <a:p>
            <a:pPr eaLnBrk="1" fontAlgn="auto" hangingPunct="1">
              <a:spcBef>
                <a:spcPts val="0"/>
              </a:spcBef>
              <a:spcAft>
                <a:spcPts val="0"/>
              </a:spcAft>
              <a:defRPr/>
            </a:pPr>
            <a:r>
              <a:rPr lang="en-US" dirty="0" smtClean="0"/>
              <a:t>memory) size. With an infinite number of registers or memory locations the compiler would always</a:t>
            </a:r>
          </a:p>
          <a:p>
            <a:pPr eaLnBrk="1" fontAlgn="auto" hangingPunct="1">
              <a:spcBef>
                <a:spcPts val="0"/>
              </a:spcBef>
              <a:spcAft>
                <a:spcPts val="0"/>
              </a:spcAft>
              <a:defRPr/>
            </a:pPr>
            <a:r>
              <a:rPr lang="en-US" dirty="0" smtClean="0"/>
              <a:t>allocate a new value to a new register or memory address and WAW and WAR hazards would be</a:t>
            </a:r>
          </a:p>
          <a:p>
            <a:pPr eaLnBrk="1" fontAlgn="auto" hangingPunct="1">
              <a:spcBef>
                <a:spcPts val="0"/>
              </a:spcBef>
              <a:spcAft>
                <a:spcPts val="0"/>
              </a:spcAft>
              <a:defRPr/>
            </a:pPr>
            <a:r>
              <a:rPr lang="en-US" dirty="0" smtClean="0"/>
              <a:t>eliminated. In Figure 3.12 new FP registers are allocated to the values of the second iteration in the</a:t>
            </a:r>
          </a:p>
          <a:p>
            <a:pPr eaLnBrk="1" fontAlgn="auto" hangingPunct="1">
              <a:spcBef>
                <a:spcPts val="0"/>
              </a:spcBef>
              <a:spcAft>
                <a:spcPts val="0"/>
              </a:spcAft>
              <a:defRPr/>
            </a:pPr>
            <a:r>
              <a:rPr lang="en-US" dirty="0" smtClean="0"/>
              <a:t>body of the loop. Thus registers F0, F1and F2 have been renamed to registers F3, F4, and F5 in the</a:t>
            </a:r>
          </a:p>
          <a:p>
            <a:pPr eaLnBrk="1" fontAlgn="auto" hangingPunct="1">
              <a:spcBef>
                <a:spcPts val="0"/>
              </a:spcBef>
              <a:spcAft>
                <a:spcPts val="0"/>
              </a:spcAft>
              <a:defRPr/>
            </a:pPr>
            <a:r>
              <a:rPr lang="en-US" dirty="0" smtClean="0"/>
              <a:t>second part of the new loop body. Now, Loads can be moved up and Stores can be moved down, as</a:t>
            </a:r>
          </a:p>
          <a:p>
            <a:pPr eaLnBrk="1" fontAlgn="auto" hangingPunct="1">
              <a:spcBef>
                <a:spcPts val="0"/>
              </a:spcBef>
              <a:spcAft>
                <a:spcPts val="0"/>
              </a:spcAft>
              <a:defRPr/>
            </a:pPr>
            <a:r>
              <a:rPr lang="en-US" dirty="0" smtClean="0"/>
              <a:t>shown in Figure 3.12(c). This code has no stall in the pipelined CPU of Figure 3.8. Note that</a:t>
            </a:r>
          </a:p>
          <a:p>
            <a:pPr eaLnBrk="1" fontAlgn="auto" hangingPunct="1">
              <a:spcBef>
                <a:spcPts val="0"/>
              </a:spcBef>
              <a:spcAft>
                <a:spcPts val="0"/>
              </a:spcAft>
              <a:defRPr/>
            </a:pPr>
            <a:r>
              <a:rPr lang="en-US" dirty="0" smtClean="0"/>
              <a:t>addresses of Stores have been adjusted. The number of clocks taken by each instruction in the ID</a:t>
            </a:r>
          </a:p>
          <a:p>
            <a:pPr eaLnBrk="1" fontAlgn="auto" hangingPunct="1">
              <a:spcBef>
                <a:spcPts val="0"/>
              </a:spcBef>
              <a:spcAft>
                <a:spcPts val="0"/>
              </a:spcAft>
              <a:defRPr/>
            </a:pPr>
            <a:r>
              <a:rPr lang="en-US" dirty="0" smtClean="0"/>
              <a:t>stage is shown between parentheses in the schedule after each instruction (1st number). The number</a:t>
            </a:r>
          </a:p>
          <a:p>
            <a:pPr eaLnBrk="1" fontAlgn="auto" hangingPunct="1">
              <a:spcBef>
                <a:spcPts val="0"/>
              </a:spcBef>
              <a:spcAft>
                <a:spcPts val="0"/>
              </a:spcAft>
              <a:defRPr/>
            </a:pPr>
            <a:r>
              <a:rPr lang="en-US" dirty="0" smtClean="0"/>
              <a:t>of clocks for the body of the unrolled loop is 14 or 7 clocks per iteration of the original loop.</a:t>
            </a:r>
          </a:p>
          <a:p>
            <a:pPr eaLnBrk="1" fontAlgn="auto" hangingPunct="1">
              <a:spcBef>
                <a:spcPts val="0"/>
              </a:spcBef>
              <a:spcAft>
                <a:spcPts val="0"/>
              </a:spcAft>
              <a:defRPr/>
            </a:pPr>
            <a:r>
              <a:rPr lang="en-US" dirty="0" smtClean="0"/>
              <a:t>The speedup with respect to the </a:t>
            </a:r>
            <a:r>
              <a:rPr lang="en-US" dirty="0" err="1" smtClean="0"/>
              <a:t>unoptimized</a:t>
            </a:r>
            <a:r>
              <a:rPr lang="en-US" dirty="0" smtClean="0"/>
              <a:t> loop is 15/7 or 2.14.</a:t>
            </a:r>
            <a:endParaRPr lang="en-US" dirty="0"/>
          </a:p>
        </p:txBody>
      </p:sp>
      <p:sp>
        <p:nvSpPr>
          <p:cNvPr id="281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2E3F18-F993-43AD-8905-6F412D645B8B}" type="slidenum">
              <a:rPr lang="en-US"/>
              <a:pPr fontAlgn="base">
                <a:spcBef>
                  <a:spcPct val="0"/>
                </a:spcBef>
                <a:spcAft>
                  <a:spcPct val="0"/>
                </a:spcAft>
                <a:defRPr/>
              </a:pPr>
              <a:t>87</a:t>
            </a:fld>
            <a:endParaRPr lang="en-US"/>
          </a:p>
        </p:txBody>
      </p:sp>
    </p:spTree>
    <p:extLst>
      <p:ext uri="{BB962C8B-B14F-4D97-AF65-F5344CB8AC3E}">
        <p14:creationId xmlns:p14="http://schemas.microsoft.com/office/powerpoint/2010/main" val="3964528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
          <p:cNvSpPr>
            <a:spLocks noGrp="1" noChangeArrowheads="1"/>
          </p:cNvSpPr>
          <p:nvPr>
            <p:ph type="dt" sz="quarter" idx="1"/>
          </p:nvPr>
        </p:nvSpPr>
        <p:spPr>
          <a:noFill/>
        </p:spPr>
        <p:txBody>
          <a:bodyPr/>
          <a:lstStyle/>
          <a:p>
            <a:fld id="{37BE2CD9-F952-41AC-A8F4-A6607607C2A1}" type="datetime1">
              <a:rPr lang="en-US" smtClean="0"/>
              <a:pPr/>
              <a:t>11/21/2016</a:t>
            </a:fld>
            <a:endParaRPr lang="en-US" smtClean="0"/>
          </a:p>
        </p:txBody>
      </p:sp>
      <p:sp>
        <p:nvSpPr>
          <p:cNvPr id="148483" name="Rectangle 13"/>
          <p:cNvSpPr>
            <a:spLocks noGrp="1" noChangeArrowheads="1"/>
          </p:cNvSpPr>
          <p:nvPr>
            <p:ph type="sldNum" sz="quarter" idx="5"/>
          </p:nvPr>
        </p:nvSpPr>
        <p:spPr>
          <a:noFill/>
        </p:spPr>
        <p:txBody>
          <a:bodyPr/>
          <a:lstStyle/>
          <a:p>
            <a:fld id="{A70CEF4F-27B7-42D0-A07B-FF4C20E62E2E}" type="slidenum">
              <a:rPr lang="en-US" smtClean="0"/>
              <a:pPr/>
              <a:t>12</a:t>
            </a:fld>
            <a:endParaRPr lang="en-US" smtClean="0"/>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003575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Slide Image Placeholder 1"/>
          <p:cNvSpPr>
            <a:spLocks noGrp="1" noRot="1" noChangeAspect="1"/>
          </p:cNvSpPr>
          <p:nvPr>
            <p:ph type="sldImg"/>
          </p:nvPr>
        </p:nvSpPr>
        <p:spPr bwMode="auto">
          <a:noFill/>
          <a:ln>
            <a:solidFill>
              <a:srgbClr val="000000"/>
            </a:solidFill>
            <a:miter lim="800000"/>
            <a:headEnd/>
            <a:tailEnd/>
          </a:ln>
        </p:spPr>
      </p:sp>
      <p:sp>
        <p:nvSpPr>
          <p:cNvPr id="285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err="1" smtClean="0"/>
              <a:t>O_ITE</a:t>
            </a:r>
            <a:r>
              <a:rPr lang="en-US" dirty="0" smtClean="0"/>
              <a:t> : Original Loop Iteration</a:t>
            </a:r>
          </a:p>
          <a:p>
            <a:pPr eaLnBrk="1" hangingPunct="1">
              <a:spcBef>
                <a:spcPct val="0"/>
              </a:spcBef>
            </a:pPr>
            <a:r>
              <a:rPr lang="en-US" dirty="0" err="1" smtClean="0"/>
              <a:t>P_ITE</a:t>
            </a:r>
            <a:r>
              <a:rPr lang="en-US" dirty="0" smtClean="0"/>
              <a:t>    Pipelined Iteration</a:t>
            </a:r>
          </a:p>
        </p:txBody>
      </p:sp>
      <p:sp>
        <p:nvSpPr>
          <p:cNvPr id="285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A378CB-2272-40A1-A981-72158A2B2F11}" type="slidenum">
              <a:rPr lang="en-US"/>
              <a:pPr fontAlgn="base">
                <a:spcBef>
                  <a:spcPct val="0"/>
                </a:spcBef>
                <a:spcAft>
                  <a:spcPct val="0"/>
                </a:spcAft>
                <a:defRPr/>
              </a:pPr>
              <a:t>91</a:t>
            </a:fld>
            <a:endParaRPr lang="en-US"/>
          </a:p>
        </p:txBody>
      </p:sp>
    </p:spTree>
    <p:extLst>
      <p:ext uri="{BB962C8B-B14F-4D97-AF65-F5344CB8AC3E}">
        <p14:creationId xmlns:p14="http://schemas.microsoft.com/office/powerpoint/2010/main" val="40411372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eaLnBrk="1" fontAlgn="auto" hangingPunct="1">
              <a:spcBef>
                <a:spcPts val="0"/>
              </a:spcBef>
              <a:spcAft>
                <a:spcPts val="0"/>
              </a:spcAft>
              <a:defRPr/>
            </a:pPr>
            <a:r>
              <a:rPr lang="en-US" dirty="0" smtClean="0"/>
              <a:t>Let’s revisit the program adding two vectors together. In Figure 3.12 we unroll the loop twice. At</a:t>
            </a:r>
          </a:p>
          <a:p>
            <a:pPr eaLnBrk="1" fontAlgn="auto" hangingPunct="1">
              <a:spcBef>
                <a:spcPts val="0"/>
              </a:spcBef>
              <a:spcAft>
                <a:spcPts val="0"/>
              </a:spcAft>
              <a:defRPr/>
            </a:pPr>
            <a:r>
              <a:rPr lang="en-US" dirty="0" smtClean="0"/>
              <a:t>first (3.12(a)) the compiler replicates the code, removes the branch and redundant updates of</a:t>
            </a:r>
          </a:p>
          <a:p>
            <a:pPr eaLnBrk="1" fontAlgn="auto" hangingPunct="1">
              <a:spcBef>
                <a:spcPts val="0"/>
              </a:spcBef>
              <a:spcAft>
                <a:spcPts val="0"/>
              </a:spcAft>
              <a:defRPr/>
            </a:pPr>
            <a:r>
              <a:rPr lang="en-US" dirty="0" smtClean="0"/>
              <a:t>address registers, and adjusts the displacement of the two Stores. The basic block size is now</a:t>
            </a:r>
          </a:p>
          <a:p>
            <a:pPr eaLnBrk="1" fontAlgn="auto" hangingPunct="1">
              <a:spcBef>
                <a:spcPts val="0"/>
              </a:spcBef>
              <a:spcAft>
                <a:spcPts val="0"/>
              </a:spcAft>
              <a:defRPr/>
            </a:pPr>
            <a:r>
              <a:rPr lang="en-US" dirty="0" smtClean="0"/>
              <a:t>almost doubled. However, code motion inside that larger basic block is very limited because of</a:t>
            </a:r>
          </a:p>
          <a:p>
            <a:pPr eaLnBrk="1" fontAlgn="auto" hangingPunct="1">
              <a:spcBef>
                <a:spcPts val="0"/>
              </a:spcBef>
              <a:spcAft>
                <a:spcPts val="0"/>
              </a:spcAft>
              <a:defRPr/>
            </a:pPr>
            <a:r>
              <a:rPr lang="en-US" dirty="0" smtClean="0"/>
              <a:t>WAW and WAR hazards on registers. For example, the compiler cannot move the third Load up</a:t>
            </a:r>
          </a:p>
          <a:p>
            <a:pPr eaLnBrk="1" fontAlgn="auto" hangingPunct="1">
              <a:spcBef>
                <a:spcPts val="0"/>
              </a:spcBef>
              <a:spcAft>
                <a:spcPts val="0"/>
              </a:spcAft>
              <a:defRPr/>
            </a:pPr>
            <a:r>
              <a:rPr lang="en-US" dirty="0" smtClean="0"/>
              <a:t>across the first ADD.S because of the WAR hazard on F0. Similarly, the first Store cannot be</a:t>
            </a:r>
          </a:p>
          <a:p>
            <a:pPr eaLnBrk="1" fontAlgn="auto" hangingPunct="1">
              <a:spcBef>
                <a:spcPts val="0"/>
              </a:spcBef>
              <a:spcAft>
                <a:spcPts val="0"/>
              </a:spcAft>
              <a:defRPr/>
            </a:pPr>
            <a:r>
              <a:rPr lang="en-US" dirty="0" smtClean="0"/>
              <a:t>moved down across the second ADD.S because of the WAW hazard on F2.</a:t>
            </a:r>
          </a:p>
          <a:p>
            <a:pPr eaLnBrk="1" fontAlgn="auto" hangingPunct="1">
              <a:spcBef>
                <a:spcPts val="0"/>
              </a:spcBef>
              <a:spcAft>
                <a:spcPts val="0"/>
              </a:spcAft>
              <a:defRPr/>
            </a:pPr>
            <a:r>
              <a:rPr lang="en-US" dirty="0" smtClean="0"/>
              <a:t>To remove these false dependencies (WAW and WAR) the compiler renames the FP registers, as</a:t>
            </a:r>
          </a:p>
          <a:p>
            <a:pPr eaLnBrk="1" fontAlgn="auto" hangingPunct="1">
              <a:spcBef>
                <a:spcPts val="0"/>
              </a:spcBef>
              <a:spcAft>
                <a:spcPts val="0"/>
              </a:spcAft>
              <a:defRPr/>
            </a:pPr>
            <a:r>
              <a:rPr lang="en-US" dirty="0" smtClean="0"/>
              <a:t>shown in Figure 3.12(b). Renaming is a general technique to avoid hazards due to false (naming)</a:t>
            </a:r>
          </a:p>
          <a:p>
            <a:pPr eaLnBrk="1" fontAlgn="auto" hangingPunct="1">
              <a:spcBef>
                <a:spcPts val="0"/>
              </a:spcBef>
              <a:spcAft>
                <a:spcPts val="0"/>
              </a:spcAft>
              <a:defRPr/>
            </a:pPr>
            <a:r>
              <a:rPr lang="en-US" dirty="0" smtClean="0"/>
              <a:t>dependencies. False dependencies and their resulting hazards are due to limited storage (register or</a:t>
            </a:r>
          </a:p>
          <a:p>
            <a:pPr eaLnBrk="1" fontAlgn="auto" hangingPunct="1">
              <a:spcBef>
                <a:spcPts val="0"/>
              </a:spcBef>
              <a:spcAft>
                <a:spcPts val="0"/>
              </a:spcAft>
              <a:defRPr/>
            </a:pPr>
            <a:r>
              <a:rPr lang="en-US" dirty="0" smtClean="0"/>
              <a:t>memory) size. With an infinite number of registers or memory locations the compiler would always</a:t>
            </a:r>
          </a:p>
          <a:p>
            <a:pPr eaLnBrk="1" fontAlgn="auto" hangingPunct="1">
              <a:spcBef>
                <a:spcPts val="0"/>
              </a:spcBef>
              <a:spcAft>
                <a:spcPts val="0"/>
              </a:spcAft>
              <a:defRPr/>
            </a:pPr>
            <a:r>
              <a:rPr lang="en-US" dirty="0" smtClean="0"/>
              <a:t>allocate a new value to a new register or memory address and WAW and WAR hazards would be</a:t>
            </a:r>
          </a:p>
          <a:p>
            <a:pPr eaLnBrk="1" fontAlgn="auto" hangingPunct="1">
              <a:spcBef>
                <a:spcPts val="0"/>
              </a:spcBef>
              <a:spcAft>
                <a:spcPts val="0"/>
              </a:spcAft>
              <a:defRPr/>
            </a:pPr>
            <a:r>
              <a:rPr lang="en-US" dirty="0" smtClean="0"/>
              <a:t>eliminated. In Figure 3.12 new FP registers are allocated to the values of the second iteration in the</a:t>
            </a:r>
          </a:p>
          <a:p>
            <a:pPr eaLnBrk="1" fontAlgn="auto" hangingPunct="1">
              <a:spcBef>
                <a:spcPts val="0"/>
              </a:spcBef>
              <a:spcAft>
                <a:spcPts val="0"/>
              </a:spcAft>
              <a:defRPr/>
            </a:pPr>
            <a:r>
              <a:rPr lang="en-US" dirty="0" smtClean="0"/>
              <a:t>body of the loop. Thus registers F0, F1and F2 have been renamed to registers F3, F4, and F5 in the</a:t>
            </a:r>
          </a:p>
          <a:p>
            <a:pPr eaLnBrk="1" fontAlgn="auto" hangingPunct="1">
              <a:spcBef>
                <a:spcPts val="0"/>
              </a:spcBef>
              <a:spcAft>
                <a:spcPts val="0"/>
              </a:spcAft>
              <a:defRPr/>
            </a:pPr>
            <a:r>
              <a:rPr lang="en-US" dirty="0" smtClean="0"/>
              <a:t>second part of the new loop body. Now, Loads can be moved up and Stores can be moved down, as</a:t>
            </a:r>
          </a:p>
          <a:p>
            <a:pPr eaLnBrk="1" fontAlgn="auto" hangingPunct="1">
              <a:spcBef>
                <a:spcPts val="0"/>
              </a:spcBef>
              <a:spcAft>
                <a:spcPts val="0"/>
              </a:spcAft>
              <a:defRPr/>
            </a:pPr>
            <a:r>
              <a:rPr lang="en-US" dirty="0" smtClean="0"/>
              <a:t>shown in Figure 3.12(c). This code has no stall in the pipelined CPU of Figure 3.8. Note that</a:t>
            </a:r>
          </a:p>
          <a:p>
            <a:pPr eaLnBrk="1" fontAlgn="auto" hangingPunct="1">
              <a:spcBef>
                <a:spcPts val="0"/>
              </a:spcBef>
              <a:spcAft>
                <a:spcPts val="0"/>
              </a:spcAft>
              <a:defRPr/>
            </a:pPr>
            <a:r>
              <a:rPr lang="en-US" dirty="0" smtClean="0"/>
              <a:t>addresses of Stores have been adjusted. The number of clocks taken by each instruction in the ID</a:t>
            </a:r>
          </a:p>
          <a:p>
            <a:pPr eaLnBrk="1" fontAlgn="auto" hangingPunct="1">
              <a:spcBef>
                <a:spcPts val="0"/>
              </a:spcBef>
              <a:spcAft>
                <a:spcPts val="0"/>
              </a:spcAft>
              <a:defRPr/>
            </a:pPr>
            <a:r>
              <a:rPr lang="en-US" dirty="0" smtClean="0"/>
              <a:t>stage is shown between parentheses in the schedule after each instruction (1st number). The number</a:t>
            </a:r>
          </a:p>
          <a:p>
            <a:pPr eaLnBrk="1" fontAlgn="auto" hangingPunct="1">
              <a:spcBef>
                <a:spcPts val="0"/>
              </a:spcBef>
              <a:spcAft>
                <a:spcPts val="0"/>
              </a:spcAft>
              <a:defRPr/>
            </a:pPr>
            <a:r>
              <a:rPr lang="en-US" dirty="0" smtClean="0"/>
              <a:t>of clocks for the body of the unrolled loop is 14 or 7 clocks per iteration of the original loop.</a:t>
            </a:r>
          </a:p>
          <a:p>
            <a:pPr eaLnBrk="1" fontAlgn="auto" hangingPunct="1">
              <a:spcBef>
                <a:spcPts val="0"/>
              </a:spcBef>
              <a:spcAft>
                <a:spcPts val="0"/>
              </a:spcAft>
              <a:defRPr/>
            </a:pPr>
            <a:r>
              <a:rPr lang="en-US" dirty="0" smtClean="0"/>
              <a:t>The speedup with respect to the </a:t>
            </a:r>
            <a:r>
              <a:rPr lang="en-US" dirty="0" err="1" smtClean="0"/>
              <a:t>unoptimized</a:t>
            </a:r>
            <a:r>
              <a:rPr lang="en-US" dirty="0" smtClean="0"/>
              <a:t> loop is 15/7 or 2.14.</a:t>
            </a:r>
            <a:endParaRPr lang="en-US" dirty="0"/>
          </a:p>
        </p:txBody>
      </p:sp>
      <p:sp>
        <p:nvSpPr>
          <p:cNvPr id="287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38BBF3-6D7A-4599-AD0E-14124D206D93}" type="slidenum">
              <a:rPr lang="en-US"/>
              <a:pPr fontAlgn="base">
                <a:spcBef>
                  <a:spcPct val="0"/>
                </a:spcBef>
                <a:spcAft>
                  <a:spcPct val="0"/>
                </a:spcAft>
                <a:defRPr/>
              </a:pPr>
              <a:t>92</a:t>
            </a:fld>
            <a:endParaRPr lang="en-US"/>
          </a:p>
        </p:txBody>
      </p:sp>
    </p:spTree>
    <p:extLst>
      <p:ext uri="{BB962C8B-B14F-4D97-AF65-F5344CB8AC3E}">
        <p14:creationId xmlns:p14="http://schemas.microsoft.com/office/powerpoint/2010/main" val="8223802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11"/>
          <p:cNvSpPr>
            <a:spLocks noGrp="1" noChangeArrowheads="1"/>
          </p:cNvSpPr>
          <p:nvPr>
            <p:ph type="dt" sz="quarter" idx="1"/>
          </p:nvPr>
        </p:nvSpPr>
        <p:spPr>
          <a:noFill/>
        </p:spPr>
        <p:txBody>
          <a:bodyPr/>
          <a:lstStyle/>
          <a:p>
            <a:fld id="{477CD5AA-2D74-4E0B-BE73-3E9198922C2B}" type="datetime1">
              <a:rPr lang="en-US" smtClean="0"/>
              <a:pPr/>
              <a:t>11/21/2016</a:t>
            </a:fld>
            <a:endParaRPr lang="en-US" smtClean="0"/>
          </a:p>
        </p:txBody>
      </p:sp>
      <p:sp>
        <p:nvSpPr>
          <p:cNvPr id="258051" name="Rectangle 13"/>
          <p:cNvSpPr>
            <a:spLocks noGrp="1" noChangeArrowheads="1"/>
          </p:cNvSpPr>
          <p:nvPr>
            <p:ph type="sldNum" sz="quarter" idx="5"/>
          </p:nvPr>
        </p:nvSpPr>
        <p:spPr>
          <a:noFill/>
        </p:spPr>
        <p:txBody>
          <a:bodyPr/>
          <a:lstStyle/>
          <a:p>
            <a:fld id="{100B7023-06A7-4B6F-9E41-AE918F698787}" type="slidenum">
              <a:rPr lang="en-US" smtClean="0"/>
              <a:pPr/>
              <a:t>95</a:t>
            </a:fld>
            <a:endParaRPr lang="en-US" smtClean="0"/>
          </a:p>
        </p:txBody>
      </p:sp>
      <p:sp>
        <p:nvSpPr>
          <p:cNvPr id="258052" name="Rectangle 2"/>
          <p:cNvSpPr>
            <a:spLocks noGrp="1" noRot="1" noChangeAspect="1" noChangeArrowheads="1" noTextEdit="1"/>
          </p:cNvSpPr>
          <p:nvPr>
            <p:ph type="sldImg"/>
          </p:nvPr>
        </p:nvSpPr>
        <p:spPr>
          <a:ln/>
        </p:spPr>
      </p:sp>
      <p:sp>
        <p:nvSpPr>
          <p:cNvPr id="25805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67134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1"/>
          <p:cNvSpPr>
            <a:spLocks noGrp="1" noChangeArrowheads="1"/>
          </p:cNvSpPr>
          <p:nvPr>
            <p:ph type="dt" sz="quarter" idx="1"/>
          </p:nvPr>
        </p:nvSpPr>
        <p:spPr>
          <a:noFill/>
        </p:spPr>
        <p:txBody>
          <a:bodyPr/>
          <a:lstStyle/>
          <a:p>
            <a:fld id="{B27021B1-AA58-4A8B-8691-E285F4CF4EF6}" type="datetime1">
              <a:rPr lang="en-US" smtClean="0"/>
              <a:pPr/>
              <a:t>11/21/2016</a:t>
            </a:fld>
            <a:endParaRPr lang="en-US" smtClean="0"/>
          </a:p>
        </p:txBody>
      </p:sp>
      <p:sp>
        <p:nvSpPr>
          <p:cNvPr id="263171" name="Rectangle 13"/>
          <p:cNvSpPr>
            <a:spLocks noGrp="1" noChangeArrowheads="1"/>
          </p:cNvSpPr>
          <p:nvPr>
            <p:ph type="sldNum" sz="quarter" idx="5"/>
          </p:nvPr>
        </p:nvSpPr>
        <p:spPr>
          <a:noFill/>
        </p:spPr>
        <p:txBody>
          <a:bodyPr/>
          <a:lstStyle/>
          <a:p>
            <a:fld id="{A44386F9-CF38-4637-8470-96957B5E2CA5}" type="slidenum">
              <a:rPr lang="en-US" smtClean="0"/>
              <a:pPr/>
              <a:t>96</a:t>
            </a:fld>
            <a:endParaRPr lang="en-US" smtClean="0"/>
          </a:p>
        </p:txBody>
      </p:sp>
      <p:sp>
        <p:nvSpPr>
          <p:cNvPr id="263172" name="Rectangle 2"/>
          <p:cNvSpPr>
            <a:spLocks noGrp="1" noRot="1" noChangeAspect="1" noChangeArrowheads="1" noTextEdit="1"/>
          </p:cNvSpPr>
          <p:nvPr>
            <p:ph type="sldImg"/>
          </p:nvPr>
        </p:nvSpPr>
        <p:spPr>
          <a:ln/>
        </p:spPr>
      </p:sp>
      <p:sp>
        <p:nvSpPr>
          <p:cNvPr id="26317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626407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11"/>
          <p:cNvSpPr>
            <a:spLocks noGrp="1" noChangeArrowheads="1"/>
          </p:cNvSpPr>
          <p:nvPr>
            <p:ph type="dt" sz="quarter" idx="1"/>
          </p:nvPr>
        </p:nvSpPr>
        <p:spPr>
          <a:noFill/>
        </p:spPr>
        <p:txBody>
          <a:bodyPr/>
          <a:lstStyle/>
          <a:p>
            <a:fld id="{36B0632E-34FC-42DF-8AFE-BA6A18B0F25B}" type="datetime1">
              <a:rPr lang="en-US" smtClean="0"/>
              <a:pPr/>
              <a:t>11/21/2016</a:t>
            </a:fld>
            <a:endParaRPr lang="en-US" smtClean="0"/>
          </a:p>
        </p:txBody>
      </p:sp>
      <p:sp>
        <p:nvSpPr>
          <p:cNvPr id="264195" name="Rectangle 13"/>
          <p:cNvSpPr>
            <a:spLocks noGrp="1" noChangeArrowheads="1"/>
          </p:cNvSpPr>
          <p:nvPr>
            <p:ph type="sldNum" sz="quarter" idx="5"/>
          </p:nvPr>
        </p:nvSpPr>
        <p:spPr>
          <a:noFill/>
        </p:spPr>
        <p:txBody>
          <a:bodyPr/>
          <a:lstStyle/>
          <a:p>
            <a:fld id="{CAEF0F58-682B-4E39-84BE-F49F897002C3}" type="slidenum">
              <a:rPr lang="en-US" smtClean="0"/>
              <a:pPr/>
              <a:t>97</a:t>
            </a:fld>
            <a:endParaRPr lang="en-US" smtClean="0"/>
          </a:p>
        </p:txBody>
      </p:sp>
      <p:sp>
        <p:nvSpPr>
          <p:cNvPr id="264196" name="Rectangle 2"/>
          <p:cNvSpPr>
            <a:spLocks noGrp="1" noRot="1" noChangeAspect="1" noChangeArrowheads="1" noTextEdit="1"/>
          </p:cNvSpPr>
          <p:nvPr>
            <p:ph type="sldImg"/>
          </p:nvPr>
        </p:nvSpPr>
        <p:spPr>
          <a:ln/>
        </p:spPr>
      </p:sp>
      <p:sp>
        <p:nvSpPr>
          <p:cNvPr id="26419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234119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1"/>
          <p:cNvSpPr>
            <a:spLocks noGrp="1" noChangeArrowheads="1"/>
          </p:cNvSpPr>
          <p:nvPr>
            <p:ph type="dt" sz="quarter" idx="1"/>
          </p:nvPr>
        </p:nvSpPr>
        <p:spPr>
          <a:noFill/>
        </p:spPr>
        <p:txBody>
          <a:bodyPr/>
          <a:lstStyle/>
          <a:p>
            <a:fld id="{0718D27F-A1E7-4F3F-A24A-E0E0A5FEB7CA}" type="datetime1">
              <a:rPr lang="en-US" smtClean="0"/>
              <a:pPr/>
              <a:t>11/21/2016</a:t>
            </a:fld>
            <a:endParaRPr lang="en-US" smtClean="0"/>
          </a:p>
        </p:txBody>
      </p:sp>
      <p:sp>
        <p:nvSpPr>
          <p:cNvPr id="265219" name="Rectangle 13"/>
          <p:cNvSpPr>
            <a:spLocks noGrp="1" noChangeArrowheads="1"/>
          </p:cNvSpPr>
          <p:nvPr>
            <p:ph type="sldNum" sz="quarter" idx="5"/>
          </p:nvPr>
        </p:nvSpPr>
        <p:spPr>
          <a:noFill/>
        </p:spPr>
        <p:txBody>
          <a:bodyPr/>
          <a:lstStyle/>
          <a:p>
            <a:fld id="{09432272-7D76-439D-AC07-31DA848BCD72}" type="slidenum">
              <a:rPr lang="en-US" smtClean="0"/>
              <a:pPr/>
              <a:t>98</a:t>
            </a:fld>
            <a:endParaRPr lang="en-US" smtClean="0"/>
          </a:p>
        </p:txBody>
      </p:sp>
      <p:sp>
        <p:nvSpPr>
          <p:cNvPr id="265220" name="Rectangle 2"/>
          <p:cNvSpPr>
            <a:spLocks noGrp="1" noRot="1" noChangeAspect="1" noChangeArrowheads="1" noTextEdit="1"/>
          </p:cNvSpPr>
          <p:nvPr>
            <p:ph type="sldImg"/>
          </p:nvPr>
        </p:nvSpPr>
        <p:spPr>
          <a:ln/>
        </p:spPr>
      </p:sp>
      <p:sp>
        <p:nvSpPr>
          <p:cNvPr id="26522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01751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11"/>
          <p:cNvSpPr>
            <a:spLocks noGrp="1" noChangeArrowheads="1"/>
          </p:cNvSpPr>
          <p:nvPr>
            <p:ph type="dt" sz="quarter" idx="1"/>
          </p:nvPr>
        </p:nvSpPr>
        <p:spPr>
          <a:noFill/>
        </p:spPr>
        <p:txBody>
          <a:bodyPr/>
          <a:lstStyle/>
          <a:p>
            <a:fld id="{C6B53BB8-B94D-4B70-AC6D-9E6A2BE73D77}" type="datetime1">
              <a:rPr lang="en-US" smtClean="0"/>
              <a:pPr/>
              <a:t>11/21/2016</a:t>
            </a:fld>
            <a:endParaRPr lang="en-US" smtClean="0"/>
          </a:p>
        </p:txBody>
      </p:sp>
      <p:sp>
        <p:nvSpPr>
          <p:cNvPr id="266243" name="Rectangle 13"/>
          <p:cNvSpPr>
            <a:spLocks noGrp="1" noChangeArrowheads="1"/>
          </p:cNvSpPr>
          <p:nvPr>
            <p:ph type="sldNum" sz="quarter" idx="5"/>
          </p:nvPr>
        </p:nvSpPr>
        <p:spPr>
          <a:noFill/>
        </p:spPr>
        <p:txBody>
          <a:bodyPr/>
          <a:lstStyle/>
          <a:p>
            <a:fld id="{F489E1A9-EA2D-4695-B16F-EAB4C9AFA490}" type="slidenum">
              <a:rPr lang="en-US" smtClean="0"/>
              <a:pPr/>
              <a:t>99</a:t>
            </a:fld>
            <a:endParaRPr lang="en-US" smtClean="0"/>
          </a:p>
        </p:txBody>
      </p:sp>
      <p:sp>
        <p:nvSpPr>
          <p:cNvPr id="266244" name="Rectangle 2"/>
          <p:cNvSpPr>
            <a:spLocks noGrp="1" noRot="1" noChangeAspect="1" noChangeArrowheads="1" noTextEdit="1"/>
          </p:cNvSpPr>
          <p:nvPr>
            <p:ph type="sldImg"/>
          </p:nvPr>
        </p:nvSpPr>
        <p:spPr>
          <a:ln/>
        </p:spPr>
      </p:sp>
      <p:sp>
        <p:nvSpPr>
          <p:cNvPr id="26624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0456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1"/>
          <p:cNvSpPr>
            <a:spLocks noGrp="1" noChangeArrowheads="1"/>
          </p:cNvSpPr>
          <p:nvPr>
            <p:ph type="dt" sz="quarter" idx="1"/>
          </p:nvPr>
        </p:nvSpPr>
        <p:spPr>
          <a:noFill/>
        </p:spPr>
        <p:txBody>
          <a:bodyPr/>
          <a:lstStyle/>
          <a:p>
            <a:fld id="{299B7213-341E-4E8C-8D53-7615F5FD6AB4}" type="datetime1">
              <a:rPr lang="en-US" smtClean="0"/>
              <a:pPr/>
              <a:t>11/21/2016</a:t>
            </a:fld>
            <a:endParaRPr lang="en-US" smtClean="0"/>
          </a:p>
        </p:txBody>
      </p:sp>
      <p:sp>
        <p:nvSpPr>
          <p:cNvPr id="149507" name="Rectangle 13"/>
          <p:cNvSpPr>
            <a:spLocks noGrp="1" noChangeArrowheads="1"/>
          </p:cNvSpPr>
          <p:nvPr>
            <p:ph type="sldNum" sz="quarter" idx="5"/>
          </p:nvPr>
        </p:nvSpPr>
        <p:spPr>
          <a:noFill/>
        </p:spPr>
        <p:txBody>
          <a:bodyPr/>
          <a:lstStyle/>
          <a:p>
            <a:fld id="{DF194251-FF21-4463-B802-1C319D5BBB04}" type="slidenum">
              <a:rPr lang="en-US" smtClean="0"/>
              <a:pPr/>
              <a:t>13</a:t>
            </a:fld>
            <a:endParaRPr lang="en-US" smtClean="0"/>
          </a:p>
        </p:txBody>
      </p:sp>
      <p:sp>
        <p:nvSpPr>
          <p:cNvPr id="149508" name="Rectangle 2"/>
          <p:cNvSpPr>
            <a:spLocks noGrp="1" noRot="1" noChangeAspect="1" noChangeArrowheads="1" noTextEdit="1"/>
          </p:cNvSpPr>
          <p:nvPr>
            <p:ph type="sldImg"/>
          </p:nvPr>
        </p:nvSpPr>
        <p:spPr>
          <a:ln/>
        </p:spPr>
      </p:sp>
      <p:sp>
        <p:nvSpPr>
          <p:cNvPr id="14950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47032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1"/>
          <p:cNvSpPr>
            <a:spLocks noGrp="1" noChangeArrowheads="1"/>
          </p:cNvSpPr>
          <p:nvPr>
            <p:ph type="dt" sz="quarter" idx="1"/>
          </p:nvPr>
        </p:nvSpPr>
        <p:spPr>
          <a:noFill/>
        </p:spPr>
        <p:txBody>
          <a:bodyPr/>
          <a:lstStyle/>
          <a:p>
            <a:fld id="{E96CBF36-F3CC-41BD-B1E5-82F95EBE7798}" type="datetime1">
              <a:rPr lang="en-US" smtClean="0"/>
              <a:pPr/>
              <a:t>11/21/2016</a:t>
            </a:fld>
            <a:endParaRPr lang="en-US" smtClean="0"/>
          </a:p>
        </p:txBody>
      </p:sp>
      <p:sp>
        <p:nvSpPr>
          <p:cNvPr id="150531" name="Rectangle 13"/>
          <p:cNvSpPr>
            <a:spLocks noGrp="1" noChangeArrowheads="1"/>
          </p:cNvSpPr>
          <p:nvPr>
            <p:ph type="sldNum" sz="quarter" idx="5"/>
          </p:nvPr>
        </p:nvSpPr>
        <p:spPr>
          <a:noFill/>
        </p:spPr>
        <p:txBody>
          <a:bodyPr/>
          <a:lstStyle/>
          <a:p>
            <a:fld id="{D559FC6F-27A2-4C6C-B28E-8416245BF27C}" type="slidenum">
              <a:rPr lang="en-US" smtClean="0"/>
              <a:pPr/>
              <a:t>14</a:t>
            </a:fld>
            <a:endParaRPr lang="en-US" smtClean="0"/>
          </a:p>
        </p:txBody>
      </p:sp>
      <p:sp>
        <p:nvSpPr>
          <p:cNvPr id="150532" name="Rectangle 2"/>
          <p:cNvSpPr>
            <a:spLocks noGrp="1" noRot="1" noChangeAspect="1" noChangeArrowheads="1" noTextEdit="1"/>
          </p:cNvSpPr>
          <p:nvPr>
            <p:ph type="sldImg"/>
          </p:nvPr>
        </p:nvSpPr>
        <p:spPr>
          <a:ln/>
        </p:spPr>
      </p:sp>
      <p:sp>
        <p:nvSpPr>
          <p:cNvPr id="15053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14427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4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2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5DFACC8-C413-4E45-995E-110ED1E5932E}" type="datetime1">
              <a:rPr lang="en-US" smtClean="0"/>
              <a:pPr>
                <a:defRPr/>
              </a:pPr>
              <a:t>11/21/2016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ECA H Corporaal</a:t>
            </a:r>
            <a:endParaRPr lang="en-US"/>
          </a:p>
        </p:txBody>
      </p:sp>
      <p:sp>
        <p:nvSpPr>
          <p:cNvPr id="6" name="Slide Number Placeholder 5"/>
          <p:cNvSpPr>
            <a:spLocks noGrp="1"/>
          </p:cNvSpPr>
          <p:nvPr>
            <p:ph type="sldNum" sz="quarter" idx="12"/>
          </p:nvPr>
        </p:nvSpPr>
        <p:spPr/>
        <p:txBody>
          <a:bodyPr/>
          <a:lstStyle>
            <a:lvl1pPr>
              <a:defRPr/>
            </a:lvl1pPr>
          </a:lstStyle>
          <a:p>
            <a:pPr>
              <a:defRPr/>
            </a:pPr>
            <a:fld id="{F9B1E77A-9898-4A63-A309-340F08A5B77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284"/>
            <a:ext cx="8229600" cy="747855"/>
          </a:xfrm>
        </p:spPr>
        <p:txBody>
          <a:bodyPr/>
          <a:lstStyle>
            <a:lvl1pPr algn="l">
              <a:defRPr sz="400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58949"/>
            <a:ext cx="8229600" cy="5385211"/>
          </a:xfrm>
        </p:spPr>
        <p:txBody>
          <a:bodyPr/>
          <a:lstStyle>
            <a:lvl1pPr marL="342900" marR="0" indent="-342900" algn="l" defTabSz="914400" rtl="0" eaLnBrk="0" fontAlgn="base" latinLnBrk="0" hangingPunct="0">
              <a:lnSpc>
                <a:spcPct val="100000"/>
              </a:lnSpc>
              <a:spcBef>
                <a:spcPct val="20000"/>
              </a:spcBef>
              <a:spcAft>
                <a:spcPct val="0"/>
              </a:spcAft>
              <a:buClrTx/>
              <a:buSzTx/>
              <a:buFontTx/>
              <a:buChar char="•"/>
              <a:tabLst/>
              <a:defRPr>
                <a:latin typeface="+mn-lt"/>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a:latin typeface="+mn-lt"/>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a:latin typeface="+mn-lt"/>
              </a:defRPr>
            </a:lvl3pPr>
            <a:lvl4pPr marL="1600200" marR="0" indent="-228600" algn="l" defTabSz="914400" rtl="0" eaLnBrk="0" fontAlgn="base" latinLnBrk="0" hangingPunct="0">
              <a:lnSpc>
                <a:spcPct val="100000"/>
              </a:lnSpc>
              <a:spcBef>
                <a:spcPct val="20000"/>
              </a:spcBef>
              <a:spcAft>
                <a:spcPct val="0"/>
              </a:spcAft>
              <a:buClrTx/>
              <a:buSzTx/>
              <a:buFontTx/>
              <a:buChar char="–"/>
              <a:tabLst/>
              <a:defRPr>
                <a:latin typeface="+mn-lt"/>
              </a:defRPr>
            </a:lvl4pPr>
            <a:lvl5pPr marL="2057400" marR="0" indent="-228600" algn="l" defTabSz="914400" rtl="0" eaLnBrk="0" fontAlgn="base" latinLnBrk="0" hangingPunct="0">
              <a:lnSpc>
                <a:spcPct val="100000"/>
              </a:lnSpc>
              <a:spcBef>
                <a:spcPct val="20000"/>
              </a:spcBef>
              <a:spcAft>
                <a:spcPct val="0"/>
              </a:spcAft>
              <a:buClrTx/>
              <a:buSzTx/>
              <a:buFontTx/>
              <a:buChar char="»"/>
              <a:tabLst/>
              <a:defRPr>
                <a:latin typeface="+mn-lt"/>
              </a:defRPr>
            </a:lvl5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rgbClr val="000000"/>
                </a:solidFill>
                <a:effectLst/>
                <a:uLnTx/>
                <a:uFillTx/>
                <a:latin typeface="Times New Roman"/>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rgbClr val="000000"/>
                </a:solidFill>
                <a:effectLst/>
                <a:uLnTx/>
                <a:uFillTx/>
                <a:latin typeface="Times New Roman"/>
              </a:rPr>
              <a:t>Second level</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Times New Roman"/>
              </a:rPr>
              <a:t>Third level</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Times New Roman"/>
              </a:rPr>
              <a:t>Fourth level</a:t>
            </a:r>
          </a:p>
          <a:p>
            <a:pPr marL="2057400" marR="0" lvl="4" indent="-2286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Times New Roman"/>
              </a:rPr>
              <a:t>Fifth level</a:t>
            </a:r>
          </a:p>
        </p:txBody>
      </p:sp>
      <p:sp>
        <p:nvSpPr>
          <p:cNvPr id="4" name="Date Placeholder 3"/>
          <p:cNvSpPr>
            <a:spLocks noGrp="1"/>
          </p:cNvSpPr>
          <p:nvPr>
            <p:ph type="dt" sz="half" idx="10"/>
          </p:nvPr>
        </p:nvSpPr>
        <p:spPr/>
        <p:txBody>
          <a:bodyPr/>
          <a:lstStyle>
            <a:lvl1pPr>
              <a:defRPr/>
            </a:lvl1pPr>
          </a:lstStyle>
          <a:p>
            <a:pPr>
              <a:defRPr/>
            </a:pPr>
            <a:fld id="{83C579A9-ED12-4ED1-8023-8A17C0774F3D}" type="datetime1">
              <a:rPr lang="en-US" smtClean="0"/>
              <a:pPr>
                <a:defRPr/>
              </a:pPr>
              <a:t>11/21/2016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ECA H Corporaal</a:t>
            </a:r>
            <a:endParaRPr lang="en-US"/>
          </a:p>
        </p:txBody>
      </p:sp>
      <p:sp>
        <p:nvSpPr>
          <p:cNvPr id="6" name="Slide Number Placeholder 5"/>
          <p:cNvSpPr>
            <a:spLocks noGrp="1"/>
          </p:cNvSpPr>
          <p:nvPr>
            <p:ph type="sldNum" sz="quarter" idx="12"/>
          </p:nvPr>
        </p:nvSpPr>
        <p:spPr/>
        <p:txBody>
          <a:bodyPr/>
          <a:lstStyle>
            <a:lvl1pPr>
              <a:defRPr/>
            </a:lvl1pPr>
          </a:lstStyle>
          <a:p>
            <a:pPr>
              <a:defRPr/>
            </a:pPr>
            <a:fld id="{B601BB93-CAE0-484E-9CD3-B51A8590C66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mn-lt"/>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7898F0-DC27-41F7-9BF9-FB7C918C293A}" type="datetime1">
              <a:rPr lang="en-US" smtClean="0"/>
              <a:pPr>
                <a:defRPr/>
              </a:pPr>
              <a:t>11/21/2016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ECA H Corporaal</a:t>
            </a:r>
            <a:endParaRPr lang="en-US"/>
          </a:p>
        </p:txBody>
      </p:sp>
      <p:sp>
        <p:nvSpPr>
          <p:cNvPr id="5" name="Slide Number Placeholder 5"/>
          <p:cNvSpPr>
            <a:spLocks noGrp="1"/>
          </p:cNvSpPr>
          <p:nvPr>
            <p:ph type="sldNum" sz="quarter" idx="12"/>
          </p:nvPr>
        </p:nvSpPr>
        <p:spPr/>
        <p:txBody>
          <a:bodyPr/>
          <a:lstStyle>
            <a:lvl1pPr>
              <a:defRPr/>
            </a:lvl1pPr>
          </a:lstStyle>
          <a:p>
            <a:pPr>
              <a:defRPr/>
            </a:pPr>
            <a:fld id="{066A8D86-1135-48DA-AB42-D40B692FED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mn-lt"/>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4861DA-A89F-46F6-87C6-7D3488D95598}" type="datetime1">
              <a:rPr lang="en-US" smtClean="0"/>
              <a:pPr>
                <a:defRPr/>
              </a:pPr>
              <a:t>11/21/2016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ECA H Corporaal</a:t>
            </a:r>
            <a:endParaRPr lang="en-US"/>
          </a:p>
        </p:txBody>
      </p:sp>
      <p:sp>
        <p:nvSpPr>
          <p:cNvPr id="5" name="Slide Number Placeholder 5"/>
          <p:cNvSpPr>
            <a:spLocks noGrp="1"/>
          </p:cNvSpPr>
          <p:nvPr>
            <p:ph type="sldNum" sz="quarter" idx="12"/>
          </p:nvPr>
        </p:nvSpPr>
        <p:spPr/>
        <p:txBody>
          <a:bodyPr/>
          <a:lstStyle>
            <a:lvl1pPr>
              <a:defRPr/>
            </a:lvl1pPr>
          </a:lstStyle>
          <a:p>
            <a:pPr>
              <a:defRPr/>
            </a:pPr>
            <a:fld id="{54A54E8A-A0AD-47A7-8A58-F90DB4A8EFF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D4E355-08A9-4FEC-9683-8394FAD827D0}" type="datetime1">
              <a:rPr lang="en-US" smtClean="0"/>
              <a:pPr>
                <a:defRPr/>
              </a:pPr>
              <a:t>11/21/2016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ECA H Corporaal</a:t>
            </a:r>
            <a:endParaRPr lang="en-US"/>
          </a:p>
        </p:txBody>
      </p:sp>
      <p:sp>
        <p:nvSpPr>
          <p:cNvPr id="4" name="Slide Number Placeholder 5"/>
          <p:cNvSpPr>
            <a:spLocks noGrp="1"/>
          </p:cNvSpPr>
          <p:nvPr>
            <p:ph type="sldNum" sz="quarter" idx="12"/>
          </p:nvPr>
        </p:nvSpPr>
        <p:spPr/>
        <p:txBody>
          <a:bodyPr/>
          <a:lstStyle>
            <a:lvl1pPr>
              <a:defRPr/>
            </a:lvl1pPr>
          </a:lstStyle>
          <a:p>
            <a:pPr>
              <a:defRPr/>
            </a:pPr>
            <a:fld id="{9E79D81B-E376-4A6D-B383-0B8F50414B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83C579A9-ED12-4ED1-8023-8A17C0774F3D}" type="datetime1">
              <a:rPr lang="en-US" smtClean="0"/>
              <a:pPr>
                <a:defRPr/>
              </a:pPr>
              <a:t>11/21/2016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ECA H Corporaal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01BB93-CAE0-484E-9CD3-B51A8590C665}" type="slidenum">
              <a:rPr lang="en-US" smtClean="0"/>
              <a:pPr>
                <a:defRPr/>
              </a:pPr>
              <a:t>‹#›</a:t>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86603" y="272955"/>
            <a:ext cx="8627209" cy="7369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kumimoji="0" lang="en-US" sz="4000" b="0" i="0" u="none" strike="noStrike" kern="0" cap="none" spc="0" normalizeH="0" baseline="0" noProof="0" dirty="0" smtClean="0">
                <a:ln>
                  <a:noFill/>
                </a:ln>
                <a:solidFill>
                  <a:srgbClr val="3333CC"/>
                </a:solidFill>
                <a:effectLst/>
                <a:uLnTx/>
                <a:uFillTx/>
                <a:latin typeface="Times New Roman"/>
                <a:ea typeface="+mj-ea"/>
                <a:cs typeface="+mj-cs"/>
              </a:rPr>
              <a:t>Click to edit Master title style</a:t>
            </a:r>
            <a:endParaRPr lang="en-US" dirty="0" smtClean="0"/>
          </a:p>
        </p:txBody>
      </p:sp>
      <p:sp>
        <p:nvSpPr>
          <p:cNvPr id="1027" name="Text Placeholder 2"/>
          <p:cNvSpPr>
            <a:spLocks noGrp="1"/>
          </p:cNvSpPr>
          <p:nvPr>
            <p:ph type="body" idx="1"/>
          </p:nvPr>
        </p:nvSpPr>
        <p:spPr bwMode="auto">
          <a:xfrm>
            <a:off x="286604" y="1247775"/>
            <a:ext cx="8627209" cy="5108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rgbClr val="000000"/>
                </a:solidFill>
                <a:effectLst/>
                <a:uLnTx/>
                <a:uFillTx/>
                <a:latin typeface="Times New Roman"/>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rgbClr val="000000"/>
                </a:solidFill>
                <a:effectLst/>
                <a:uLnTx/>
                <a:uFillTx/>
                <a:latin typeface="Times New Roman"/>
              </a:rPr>
              <a:t>Second level</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Times New Roman"/>
              </a:rPr>
              <a:t>Third level</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Times New Roman"/>
              </a:rPr>
              <a:t>Fourth level</a:t>
            </a:r>
          </a:p>
          <a:p>
            <a:pPr marL="2057400" marR="0" lvl="4" indent="-2286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Times New Roman"/>
              </a:rPr>
              <a:t>Fifth level</a:t>
            </a:r>
          </a:p>
        </p:txBody>
      </p:sp>
      <p:sp>
        <p:nvSpPr>
          <p:cNvPr id="4" name="Date Placeholder 3"/>
          <p:cNvSpPr>
            <a:spLocks noGrp="1"/>
          </p:cNvSpPr>
          <p:nvPr>
            <p:ph type="dt" sz="half" idx="2"/>
          </p:nvPr>
        </p:nvSpPr>
        <p:spPr>
          <a:xfrm>
            <a:off x="0" y="6673755"/>
            <a:ext cx="2133600" cy="184245"/>
          </a:xfrm>
          <a:prstGeom prst="rect">
            <a:avLst/>
          </a:prstGeom>
        </p:spPr>
        <p:txBody>
          <a:bodyPr vert="horz" lIns="91440" tIns="45720" rIns="91440" bIns="45720" rtlCol="0" anchor="ctr"/>
          <a:lstStyle>
            <a:lvl1pPr algn="l" fontAlgn="auto">
              <a:spcBef>
                <a:spcPts val="0"/>
              </a:spcBef>
              <a:spcAft>
                <a:spcPts val="0"/>
              </a:spcAft>
              <a:defRPr sz="1200" i="1">
                <a:solidFill>
                  <a:schemeClr val="bg1">
                    <a:lumMod val="65000"/>
                  </a:schemeClr>
                </a:solidFill>
                <a:latin typeface="+mn-lt"/>
              </a:defRPr>
            </a:lvl1pPr>
          </a:lstStyle>
          <a:p>
            <a:pPr>
              <a:defRPr/>
            </a:pPr>
            <a:fld id="{19D9C2BC-F6CC-4DA3-9125-DF51499607CB}" type="datetime1">
              <a:rPr lang="en-US" smtClean="0"/>
              <a:pPr>
                <a:defRPr/>
              </a:pPr>
              <a:t>11/21/2016</a:t>
            </a:fld>
            <a:endParaRPr lang="en-US"/>
          </a:p>
        </p:txBody>
      </p:sp>
      <p:sp>
        <p:nvSpPr>
          <p:cNvPr id="5" name="Footer Placeholder 4"/>
          <p:cNvSpPr>
            <a:spLocks noGrp="1"/>
          </p:cNvSpPr>
          <p:nvPr>
            <p:ph type="ftr" sz="quarter" idx="3"/>
          </p:nvPr>
        </p:nvSpPr>
        <p:spPr>
          <a:xfrm>
            <a:off x="2783006" y="6673755"/>
            <a:ext cx="2895600" cy="184245"/>
          </a:xfrm>
          <a:prstGeom prst="rect">
            <a:avLst/>
          </a:prstGeom>
        </p:spPr>
        <p:txBody>
          <a:bodyPr vert="horz" lIns="91440" tIns="45720" rIns="91440" bIns="45720" rtlCol="0" anchor="ctr"/>
          <a:lstStyle>
            <a:lvl1pPr algn="ctr" fontAlgn="auto">
              <a:spcBef>
                <a:spcPts val="0"/>
              </a:spcBef>
              <a:spcAft>
                <a:spcPts val="0"/>
              </a:spcAft>
              <a:defRPr sz="1200" i="1">
                <a:solidFill>
                  <a:schemeClr val="bg1">
                    <a:lumMod val="65000"/>
                  </a:schemeClr>
                </a:solidFill>
                <a:latin typeface="+mn-lt"/>
              </a:defRPr>
            </a:lvl1pPr>
          </a:lstStyle>
          <a:p>
            <a:pPr>
              <a:defRPr/>
            </a:pPr>
            <a:r>
              <a:rPr lang="en-US" smtClean="0"/>
              <a:t>ECA H Corporaal</a:t>
            </a:r>
            <a:endParaRPr lang="en-US" dirty="0"/>
          </a:p>
        </p:txBody>
      </p:sp>
      <p:sp>
        <p:nvSpPr>
          <p:cNvPr id="6" name="Slide Number Placeholder 5"/>
          <p:cNvSpPr>
            <a:spLocks noGrp="1"/>
          </p:cNvSpPr>
          <p:nvPr>
            <p:ph type="sldNum" sz="quarter" idx="4"/>
          </p:nvPr>
        </p:nvSpPr>
        <p:spPr>
          <a:xfrm>
            <a:off x="6780213" y="6673755"/>
            <a:ext cx="2133600" cy="184245"/>
          </a:xfrm>
          <a:prstGeom prst="rect">
            <a:avLst/>
          </a:prstGeom>
        </p:spPr>
        <p:txBody>
          <a:bodyPr vert="horz" lIns="91440" tIns="45720" rIns="91440" bIns="45720" rtlCol="0" anchor="ctr"/>
          <a:lstStyle>
            <a:lvl1pPr algn="r" fontAlgn="auto">
              <a:spcBef>
                <a:spcPts val="0"/>
              </a:spcBef>
              <a:spcAft>
                <a:spcPts val="0"/>
              </a:spcAft>
              <a:defRPr sz="1200" i="1">
                <a:solidFill>
                  <a:schemeClr val="bg1">
                    <a:lumMod val="65000"/>
                  </a:schemeClr>
                </a:solidFill>
                <a:latin typeface="+mn-lt"/>
              </a:defRPr>
            </a:lvl1pPr>
          </a:lstStyle>
          <a:p>
            <a:pPr>
              <a:defRPr/>
            </a:pPr>
            <a:fld id="{9D766A7A-F7F3-4E26-BD38-AE41DA4CCEF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 id="2147483826" r:id="rId2"/>
    <p:sldLayoutId id="2147483825" r:id="rId3"/>
    <p:sldLayoutId id="2147483821" r:id="rId4"/>
    <p:sldLayoutId id="2147483820" r:id="rId5"/>
  </p:sldLayoutIdLst>
  <p:timing>
    <p:tnLst>
      <p:par>
        <p:cTn id="1" dur="indefinite" restart="never" nodeType="tmRoot"/>
      </p:par>
    </p:tnLst>
  </p:timing>
  <p:hf hdr="0"/>
  <p:txStyles>
    <p:titleStyle>
      <a:lvl1pPr algn="l" defTabSz="457200" rtl="0" eaLnBrk="0" fontAlgn="base" hangingPunct="0">
        <a:spcBef>
          <a:spcPct val="0"/>
        </a:spcBef>
        <a:spcAft>
          <a:spcPct val="0"/>
        </a:spcAft>
        <a:defRPr sz="3200" kern="1200">
          <a:solidFill>
            <a:schemeClr val="accent2"/>
          </a:solidFill>
          <a:latin typeface="Comic Sans MS"/>
          <a:ea typeface="+mj-ea"/>
          <a:cs typeface="+mj-cs"/>
        </a:defRPr>
      </a:lvl1pPr>
      <a:lvl2pPr algn="ctr" defTabSz="457200" rtl="0" eaLnBrk="0" fontAlgn="base" hangingPunct="0">
        <a:spcBef>
          <a:spcPct val="0"/>
        </a:spcBef>
        <a:spcAft>
          <a:spcPct val="0"/>
        </a:spcAft>
        <a:defRPr sz="3200">
          <a:solidFill>
            <a:srgbClr val="FF0043"/>
          </a:solidFill>
          <a:latin typeface="Comic Sans MS" pitchFamily="66" charset="0"/>
        </a:defRPr>
      </a:lvl2pPr>
      <a:lvl3pPr algn="ctr" defTabSz="457200" rtl="0" eaLnBrk="0" fontAlgn="base" hangingPunct="0">
        <a:spcBef>
          <a:spcPct val="0"/>
        </a:spcBef>
        <a:spcAft>
          <a:spcPct val="0"/>
        </a:spcAft>
        <a:defRPr sz="3200">
          <a:solidFill>
            <a:srgbClr val="FF0043"/>
          </a:solidFill>
          <a:latin typeface="Comic Sans MS" pitchFamily="66" charset="0"/>
        </a:defRPr>
      </a:lvl3pPr>
      <a:lvl4pPr algn="ctr" defTabSz="457200" rtl="0" eaLnBrk="0" fontAlgn="base" hangingPunct="0">
        <a:spcBef>
          <a:spcPct val="0"/>
        </a:spcBef>
        <a:spcAft>
          <a:spcPct val="0"/>
        </a:spcAft>
        <a:defRPr sz="3200">
          <a:solidFill>
            <a:srgbClr val="FF0043"/>
          </a:solidFill>
          <a:latin typeface="Comic Sans MS" pitchFamily="66" charset="0"/>
        </a:defRPr>
      </a:lvl4pPr>
      <a:lvl5pPr algn="ctr" defTabSz="457200" rtl="0" eaLnBrk="0" fontAlgn="base" hangingPunct="0">
        <a:spcBef>
          <a:spcPct val="0"/>
        </a:spcBef>
        <a:spcAft>
          <a:spcPct val="0"/>
        </a:spcAft>
        <a:defRPr sz="3200">
          <a:solidFill>
            <a:srgbClr val="FF0043"/>
          </a:solidFill>
          <a:latin typeface="Comic Sans MS" pitchFamily="66" charset="0"/>
        </a:defRPr>
      </a:lvl5pPr>
      <a:lvl6pPr marL="457200" algn="ctr" defTabSz="457200" rtl="0" fontAlgn="base">
        <a:spcBef>
          <a:spcPct val="0"/>
        </a:spcBef>
        <a:spcAft>
          <a:spcPct val="0"/>
        </a:spcAft>
        <a:defRPr sz="3200">
          <a:solidFill>
            <a:srgbClr val="FF0043"/>
          </a:solidFill>
          <a:latin typeface="Comic Sans MS" pitchFamily="66" charset="0"/>
        </a:defRPr>
      </a:lvl6pPr>
      <a:lvl7pPr marL="914400" algn="ctr" defTabSz="457200" rtl="0" fontAlgn="base">
        <a:spcBef>
          <a:spcPct val="0"/>
        </a:spcBef>
        <a:spcAft>
          <a:spcPct val="0"/>
        </a:spcAft>
        <a:defRPr sz="3200">
          <a:solidFill>
            <a:srgbClr val="FF0043"/>
          </a:solidFill>
          <a:latin typeface="Comic Sans MS" pitchFamily="66" charset="0"/>
        </a:defRPr>
      </a:lvl7pPr>
      <a:lvl8pPr marL="1371600" algn="ctr" defTabSz="457200" rtl="0" fontAlgn="base">
        <a:spcBef>
          <a:spcPct val="0"/>
        </a:spcBef>
        <a:spcAft>
          <a:spcPct val="0"/>
        </a:spcAft>
        <a:defRPr sz="3200">
          <a:solidFill>
            <a:srgbClr val="FF0043"/>
          </a:solidFill>
          <a:latin typeface="Comic Sans MS" pitchFamily="66" charset="0"/>
        </a:defRPr>
      </a:lvl8pPr>
      <a:lvl9pPr marL="1828800" algn="ctr" defTabSz="457200" rtl="0" fontAlgn="base">
        <a:spcBef>
          <a:spcPct val="0"/>
        </a:spcBef>
        <a:spcAft>
          <a:spcPct val="0"/>
        </a:spcAft>
        <a:defRPr sz="3200">
          <a:solidFill>
            <a:srgbClr val="FF0043"/>
          </a:solidFill>
          <a:latin typeface="Comic Sans MS" pitchFamily="66" charset="0"/>
        </a:defRPr>
      </a:lvl9pPr>
    </p:titleStyle>
    <p:bodyStyle>
      <a:lvl1pPr marL="342900" marR="0" indent="-342900" algn="l" defTabSz="914400" rtl="0" eaLnBrk="0" fontAlgn="base" latinLnBrk="0" hangingPunct="0">
        <a:lnSpc>
          <a:spcPct val="100000"/>
        </a:lnSpc>
        <a:spcBef>
          <a:spcPct val="20000"/>
        </a:spcBef>
        <a:spcAft>
          <a:spcPct val="0"/>
        </a:spcAft>
        <a:buClrTx/>
        <a:buSzTx/>
        <a:buFontTx/>
        <a:buChar char="•"/>
        <a:tabLst/>
        <a:defRPr b="1" kern="1200">
          <a:solidFill>
            <a:schemeClr val="tx1"/>
          </a:solidFill>
          <a:latin typeface="Comic Sans MS"/>
          <a:ea typeface="+mn-ea"/>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1600" kern="1200">
          <a:solidFill>
            <a:schemeClr val="tx1"/>
          </a:solidFill>
          <a:latin typeface="Comic Sans MS"/>
          <a:ea typeface="+mn-ea"/>
          <a:cs typeface="+mn-cs"/>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1400" kern="1200">
          <a:solidFill>
            <a:schemeClr val="tx1"/>
          </a:solidFill>
          <a:latin typeface="Comic Sans MS"/>
          <a:ea typeface="+mn-ea"/>
          <a:cs typeface="+mn-cs"/>
        </a:defRPr>
      </a:lvl3pPr>
      <a:lvl4pPr marL="1600200" marR="0" indent="-228600" algn="l" defTabSz="914400" rtl="0" eaLnBrk="0" fontAlgn="base" latinLnBrk="0" hangingPunct="0">
        <a:lnSpc>
          <a:spcPct val="100000"/>
        </a:lnSpc>
        <a:spcBef>
          <a:spcPct val="20000"/>
        </a:spcBef>
        <a:spcAft>
          <a:spcPct val="0"/>
        </a:spcAft>
        <a:buClrTx/>
        <a:buSzTx/>
        <a:buFontTx/>
        <a:buChar char="–"/>
        <a:tabLst/>
        <a:defRPr sz="1400" kern="1200">
          <a:solidFill>
            <a:schemeClr val="tx1"/>
          </a:solidFill>
          <a:latin typeface="Comic Sans MS"/>
          <a:ea typeface="+mn-ea"/>
          <a:cs typeface="+mn-cs"/>
        </a:defRPr>
      </a:lvl4pPr>
      <a:lvl5pPr marL="2057400" marR="0" indent="-228600" algn="l" defTabSz="914400" rtl="0" eaLnBrk="0" fontAlgn="base" latinLnBrk="0" hangingPunct="0">
        <a:lnSpc>
          <a:spcPct val="100000"/>
        </a:lnSpc>
        <a:spcBef>
          <a:spcPct val="20000"/>
        </a:spcBef>
        <a:spcAft>
          <a:spcPct val="0"/>
        </a:spcAft>
        <a:buClrTx/>
        <a:buSzTx/>
        <a:buFontTx/>
        <a:buChar char="»"/>
        <a:tabLst/>
        <a:defRPr sz="1400" kern="1200">
          <a:solidFill>
            <a:schemeClr val="tx1"/>
          </a:solidFill>
          <a:latin typeface="Comic Sans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304800"/>
            <a:ext cx="8458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381000" y="1143000"/>
            <a:ext cx="8534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0" y="6629400"/>
            <a:ext cx="1143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i="1"/>
            </a:lvl1pPr>
          </a:lstStyle>
          <a:p>
            <a:pPr>
              <a:defRPr/>
            </a:pPr>
            <a:fld id="{19D9C2BC-F6CC-4DA3-9125-DF51499607CB}" type="datetime1">
              <a:rPr lang="en-US" smtClean="0"/>
              <a:pPr>
                <a:defRPr/>
              </a:pPr>
              <a:t>11/21/2016</a:t>
            </a:fld>
            <a:endParaRPr lang="en-US"/>
          </a:p>
        </p:txBody>
      </p:sp>
      <p:sp>
        <p:nvSpPr>
          <p:cNvPr id="1029" name="Rectangle 5"/>
          <p:cNvSpPr>
            <a:spLocks noGrp="1" noChangeArrowheads="1"/>
          </p:cNvSpPr>
          <p:nvPr>
            <p:ph type="ftr" sz="quarter" idx="3"/>
          </p:nvPr>
        </p:nvSpPr>
        <p:spPr bwMode="auto">
          <a:xfrm>
            <a:off x="11430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i="1"/>
            </a:lvl1pPr>
          </a:lstStyle>
          <a:p>
            <a:pPr>
              <a:defRPr/>
            </a:pPr>
            <a:r>
              <a:rPr lang="en-US" smtClean="0"/>
              <a:t>ECA H Corporaal</a:t>
            </a:r>
            <a:endParaRPr lang="en-US" dirty="0"/>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i="1"/>
            </a:lvl1pPr>
          </a:lstStyle>
          <a:p>
            <a:pPr>
              <a:defRPr/>
            </a:pPr>
            <a:fld id="{9D766A7A-F7F3-4E26-BD38-AE41DA4CCEF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30" r:id="rId1"/>
  </p:sldLayoutIdLst>
  <p:transition/>
  <p:timing>
    <p:tnLst>
      <p:par>
        <p:cTn id="1" dur="indefinite" restart="never" nodeType="tmRoot"/>
      </p:par>
    </p:tnLst>
  </p:timing>
  <p:hf hdr="0"/>
  <p:txStyles>
    <p:titleStyle>
      <a:lvl1pPr algn="l" rtl="0" eaLnBrk="0" fontAlgn="base" hangingPunct="0">
        <a:spcBef>
          <a:spcPct val="0"/>
        </a:spcBef>
        <a:spcAft>
          <a:spcPct val="0"/>
        </a:spcAft>
        <a:defRPr sz="4000">
          <a:solidFill>
            <a:schemeClr val="accent2"/>
          </a:solidFill>
          <a:latin typeface="+mj-lt"/>
          <a:ea typeface="+mj-ea"/>
          <a:cs typeface="+mj-cs"/>
        </a:defRPr>
      </a:lvl1pPr>
      <a:lvl2pPr algn="l" rtl="0" eaLnBrk="0" fontAlgn="base" hangingPunct="0">
        <a:spcBef>
          <a:spcPct val="0"/>
        </a:spcBef>
        <a:spcAft>
          <a:spcPct val="0"/>
        </a:spcAft>
        <a:defRPr sz="4000">
          <a:solidFill>
            <a:schemeClr val="accent2"/>
          </a:solidFill>
          <a:latin typeface="Times New Roman" pitchFamily="18" charset="0"/>
        </a:defRPr>
      </a:lvl2pPr>
      <a:lvl3pPr algn="l" rtl="0" eaLnBrk="0" fontAlgn="base" hangingPunct="0">
        <a:spcBef>
          <a:spcPct val="0"/>
        </a:spcBef>
        <a:spcAft>
          <a:spcPct val="0"/>
        </a:spcAft>
        <a:defRPr sz="4000">
          <a:solidFill>
            <a:schemeClr val="accent2"/>
          </a:solidFill>
          <a:latin typeface="Times New Roman" pitchFamily="18" charset="0"/>
        </a:defRPr>
      </a:lvl3pPr>
      <a:lvl4pPr algn="l" rtl="0" eaLnBrk="0" fontAlgn="base" hangingPunct="0">
        <a:spcBef>
          <a:spcPct val="0"/>
        </a:spcBef>
        <a:spcAft>
          <a:spcPct val="0"/>
        </a:spcAft>
        <a:defRPr sz="4000">
          <a:solidFill>
            <a:schemeClr val="accent2"/>
          </a:solidFill>
          <a:latin typeface="Times New Roman" pitchFamily="18" charset="0"/>
        </a:defRPr>
      </a:lvl4pPr>
      <a:lvl5pPr algn="l" rtl="0" eaLnBrk="0" fontAlgn="base" hangingPunct="0">
        <a:spcBef>
          <a:spcPct val="0"/>
        </a:spcBef>
        <a:spcAft>
          <a:spcPct val="0"/>
        </a:spcAft>
        <a:defRPr sz="4000">
          <a:solidFill>
            <a:schemeClr val="accent2"/>
          </a:solidFill>
          <a:latin typeface="Times New Roman" pitchFamily="18" charset="0"/>
        </a:defRPr>
      </a:lvl5pPr>
      <a:lvl6pPr marL="457200" algn="l" rtl="0" fontAlgn="base">
        <a:spcBef>
          <a:spcPct val="0"/>
        </a:spcBef>
        <a:spcAft>
          <a:spcPct val="0"/>
        </a:spcAft>
        <a:defRPr sz="4000">
          <a:solidFill>
            <a:schemeClr val="accent2"/>
          </a:solidFill>
          <a:latin typeface="Times New Roman" pitchFamily="18" charset="0"/>
        </a:defRPr>
      </a:lvl6pPr>
      <a:lvl7pPr marL="914400" algn="l" rtl="0" fontAlgn="base">
        <a:spcBef>
          <a:spcPct val="0"/>
        </a:spcBef>
        <a:spcAft>
          <a:spcPct val="0"/>
        </a:spcAft>
        <a:defRPr sz="4000">
          <a:solidFill>
            <a:schemeClr val="accent2"/>
          </a:solidFill>
          <a:latin typeface="Times New Roman" pitchFamily="18" charset="0"/>
        </a:defRPr>
      </a:lvl7pPr>
      <a:lvl8pPr marL="1371600" algn="l" rtl="0" fontAlgn="base">
        <a:spcBef>
          <a:spcPct val="0"/>
        </a:spcBef>
        <a:spcAft>
          <a:spcPct val="0"/>
        </a:spcAft>
        <a:defRPr sz="4000">
          <a:solidFill>
            <a:schemeClr val="accent2"/>
          </a:solidFill>
          <a:latin typeface="Times New Roman" pitchFamily="18" charset="0"/>
        </a:defRPr>
      </a:lvl8pPr>
      <a:lvl9pPr marL="1828800" algn="l" rtl="0" fontAlgn="base">
        <a:spcBef>
          <a:spcPct val="0"/>
        </a:spcBef>
        <a:spcAft>
          <a:spcPct val="0"/>
        </a:spcAft>
        <a:defRPr sz="4000">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Microsoft_Excel_97-2003_Worksheet1.xls"/></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Microsoft_Excel_97-2003_Worksheet2.xls"/></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image" Target="../media/image14.emf"/><Relationship Id="rId4" Type="http://schemas.openxmlformats.org/officeDocument/2006/relationships/oleObject" Target="../embeddings/Microsoft_Excel_97-2003_Worksheet3.xls"/></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ove"/>
          <p:cNvPicPr>
            <a:picLocks noChangeAspect="1" noChangeArrowheads="1"/>
          </p:cNvPicPr>
          <p:nvPr/>
        </p:nvPicPr>
        <p:blipFill>
          <a:blip r:embed="rId3" cstate="print">
            <a:lum bright="70000" contrast="-60000"/>
          </a:blip>
          <a:srcRect/>
          <a:stretch>
            <a:fillRect/>
          </a:stretch>
        </p:blipFill>
        <p:spPr bwMode="auto">
          <a:xfrm>
            <a:off x="0" y="0"/>
            <a:ext cx="9144000" cy="68707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723015"/>
            <a:ext cx="7772400" cy="2877436"/>
          </a:xfrm>
        </p:spPr>
        <p:txBody>
          <a:bodyPr/>
          <a:lstStyle/>
          <a:p>
            <a:pPr algn="ctr" eaLnBrk="1" hangingPunct="1"/>
            <a:r>
              <a:rPr lang="en-US" sz="4000" dirty="0" smtClean="0">
                <a:latin typeface="+mn-lt"/>
                <a:cs typeface="Times New Roman" pitchFamily="18" charset="0"/>
              </a:rPr>
              <a:t>Embedded Computer Architecture</a:t>
            </a:r>
            <a:br>
              <a:rPr lang="en-US" sz="4000" dirty="0" smtClean="0">
                <a:latin typeface="+mn-lt"/>
                <a:cs typeface="Times New Roman" pitchFamily="18" charset="0"/>
              </a:rPr>
            </a:br>
            <a:r>
              <a:rPr lang="en-US" sz="4000" dirty="0" smtClean="0">
                <a:latin typeface="+mn-lt"/>
                <a:cs typeface="Times New Roman" pitchFamily="18" charset="0"/>
              </a:rPr>
              <a:t>5SAI0</a:t>
            </a:r>
            <a:r>
              <a:rPr lang="en-US" b="1" dirty="0" smtClean="0">
                <a:solidFill>
                  <a:srgbClr val="CC3300"/>
                </a:solidFill>
                <a:latin typeface="+mn-lt"/>
                <a:cs typeface="Times New Roman" pitchFamily="18" charset="0"/>
              </a:rPr>
              <a:t/>
            </a:r>
            <a:br>
              <a:rPr lang="en-US" b="1" dirty="0" smtClean="0">
                <a:solidFill>
                  <a:srgbClr val="CC3300"/>
                </a:solidFill>
                <a:latin typeface="+mn-lt"/>
                <a:cs typeface="Times New Roman" pitchFamily="18" charset="0"/>
              </a:rPr>
            </a:br>
            <a:r>
              <a:rPr lang="en-US" b="1" dirty="0" smtClean="0">
                <a:solidFill>
                  <a:srgbClr val="CC3300"/>
                </a:solidFill>
                <a:latin typeface="+mn-lt"/>
                <a:cs typeface="Times New Roman" pitchFamily="18" charset="0"/>
              </a:rPr>
              <a:t/>
            </a:r>
            <a:br>
              <a:rPr lang="en-US" b="1" dirty="0" smtClean="0">
                <a:solidFill>
                  <a:srgbClr val="CC3300"/>
                </a:solidFill>
                <a:latin typeface="+mn-lt"/>
                <a:cs typeface="Times New Roman" pitchFamily="18" charset="0"/>
              </a:rPr>
            </a:br>
            <a:r>
              <a:rPr lang="en-US" sz="4400" b="1" dirty="0" smtClean="0">
                <a:solidFill>
                  <a:srgbClr val="CC3300"/>
                </a:solidFill>
                <a:latin typeface="+mn-lt"/>
                <a:cs typeface="Times New Roman" pitchFamily="18" charset="0"/>
              </a:rPr>
              <a:t>Micro Processor Architecture</a:t>
            </a:r>
            <a:br>
              <a:rPr lang="en-US" sz="4400" b="1" dirty="0" smtClean="0">
                <a:solidFill>
                  <a:srgbClr val="CC3300"/>
                </a:solidFill>
                <a:latin typeface="+mn-lt"/>
                <a:cs typeface="Times New Roman" pitchFamily="18" charset="0"/>
              </a:rPr>
            </a:br>
            <a:r>
              <a:rPr lang="en-US" b="1" dirty="0" smtClean="0">
                <a:solidFill>
                  <a:srgbClr val="CC3300"/>
                </a:solidFill>
                <a:latin typeface="+mn-lt"/>
                <a:cs typeface="Times New Roman" pitchFamily="18" charset="0"/>
              </a:rPr>
              <a:t>(Chapter 3 - part 1)</a:t>
            </a:r>
            <a:endParaRPr lang="en-US" sz="4400" b="1" dirty="0" smtClean="0">
              <a:solidFill>
                <a:srgbClr val="CC3300"/>
              </a:solidFill>
              <a:latin typeface="+mn-lt"/>
              <a:cs typeface="Times New Roman" pitchFamily="18" charset="0"/>
            </a:endParaRPr>
          </a:p>
        </p:txBody>
      </p:sp>
      <p:sp>
        <p:nvSpPr>
          <p:cNvPr id="3075" name="Rectangle 3"/>
          <p:cNvSpPr>
            <a:spLocks noGrp="1" noChangeArrowheads="1"/>
          </p:cNvSpPr>
          <p:nvPr>
            <p:ph type="subTitle" idx="1"/>
          </p:nvPr>
        </p:nvSpPr>
        <p:spPr>
          <a:xfrm>
            <a:off x="542261" y="4388147"/>
            <a:ext cx="6400800" cy="2312581"/>
          </a:xfrm>
        </p:spPr>
        <p:txBody>
          <a:bodyPr/>
          <a:lstStyle/>
          <a:p>
            <a:pPr eaLnBrk="1" hangingPunct="1"/>
            <a:r>
              <a:rPr lang="en-US" sz="2400" dirty="0" smtClean="0">
                <a:solidFill>
                  <a:schemeClr val="tx1">
                    <a:lumMod val="65000"/>
                    <a:lumOff val="35000"/>
                  </a:schemeClr>
                </a:solidFill>
                <a:latin typeface="+mn-lt"/>
                <a:cs typeface="Times New Roman" pitchFamily="18" charset="0"/>
              </a:rPr>
              <a:t>Henk Corporaal</a:t>
            </a:r>
          </a:p>
          <a:p>
            <a:pPr eaLnBrk="1" hangingPunct="1"/>
            <a:r>
              <a:rPr lang="en-US" sz="2400" dirty="0" smtClean="0">
                <a:solidFill>
                  <a:srgbClr val="0070C0"/>
                </a:solidFill>
                <a:latin typeface="+mn-lt"/>
                <a:cs typeface="Times New Roman" pitchFamily="18" charset="0"/>
              </a:rPr>
              <a:t>www.ics.ele.tue.nl/~heco/courses/ECA</a:t>
            </a:r>
          </a:p>
          <a:p>
            <a:pPr eaLnBrk="1" hangingPunct="1"/>
            <a:r>
              <a:rPr lang="en-US" sz="2400" dirty="0" smtClean="0">
                <a:solidFill>
                  <a:schemeClr val="tx1">
                    <a:lumMod val="65000"/>
                    <a:lumOff val="35000"/>
                  </a:schemeClr>
                </a:solidFill>
                <a:latin typeface="+mn-lt"/>
                <a:cs typeface="Times New Roman" pitchFamily="18" charset="0"/>
              </a:rPr>
              <a:t>h.corporaal@tue.nl</a:t>
            </a:r>
          </a:p>
          <a:p>
            <a:pPr eaLnBrk="1" hangingPunct="1"/>
            <a:r>
              <a:rPr lang="en-US" sz="2400" dirty="0" err="1" smtClean="0">
                <a:solidFill>
                  <a:schemeClr val="tx1">
                    <a:lumMod val="65000"/>
                    <a:lumOff val="35000"/>
                  </a:schemeClr>
                </a:solidFill>
                <a:latin typeface="+mn-lt"/>
                <a:cs typeface="Times New Roman" pitchFamily="18" charset="0"/>
              </a:rPr>
              <a:t>TUEindhoven</a:t>
            </a:r>
            <a:endParaRPr lang="en-US" sz="2400" dirty="0" smtClean="0">
              <a:solidFill>
                <a:schemeClr val="tx1">
                  <a:lumMod val="65000"/>
                  <a:lumOff val="35000"/>
                </a:schemeClr>
              </a:solidFill>
              <a:latin typeface="+mn-lt"/>
              <a:cs typeface="Times New Roman" pitchFamily="18" charset="0"/>
            </a:endParaRPr>
          </a:p>
          <a:p>
            <a:pPr eaLnBrk="1" hangingPunct="1"/>
            <a:r>
              <a:rPr lang="en-US" sz="2400" dirty="0" smtClean="0">
                <a:solidFill>
                  <a:schemeClr val="tx1">
                    <a:lumMod val="65000"/>
                    <a:lumOff val="35000"/>
                  </a:schemeClr>
                </a:solidFill>
                <a:latin typeface="+mn-lt"/>
                <a:cs typeface="Times New Roman" pitchFamily="18" charset="0"/>
              </a:rPr>
              <a:t>2016-2017</a:t>
            </a:r>
          </a:p>
        </p:txBody>
      </p:sp>
      <p:pic>
        <p:nvPicPr>
          <p:cNvPr id="4" name="Picture 2" descr="Front Cover"/>
          <p:cNvPicPr>
            <a:picLocks noChangeAspect="1" noChangeArrowheads="1"/>
          </p:cNvPicPr>
          <p:nvPr/>
        </p:nvPicPr>
        <p:blipFill>
          <a:blip r:embed="rId4" cstate="print"/>
          <a:srcRect/>
          <a:stretch>
            <a:fillRect/>
          </a:stretch>
        </p:blipFill>
        <p:spPr bwMode="auto">
          <a:xfrm>
            <a:off x="7162800" y="4427823"/>
            <a:ext cx="1752600" cy="227290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vs Heap</a:t>
            </a:r>
            <a:endParaRPr lang="en-US" dirty="0"/>
          </a:p>
        </p:txBody>
      </p:sp>
      <p:sp>
        <p:nvSpPr>
          <p:cNvPr id="4" name="Date Placeholder 3"/>
          <p:cNvSpPr>
            <a:spLocks noGrp="1"/>
          </p:cNvSpPr>
          <p:nvPr>
            <p:ph type="dt" sz="half" idx="10"/>
          </p:nvPr>
        </p:nvSpPr>
        <p:spPr/>
        <p:txBody>
          <a:bodyPr/>
          <a:lstStyle/>
          <a:p>
            <a:pPr>
              <a:defRPr/>
            </a:pPr>
            <a:fld id="{83C579A9-ED12-4ED1-8023-8A17C0774F3D}" type="datetime1">
              <a:rPr lang="en-US" smtClean="0"/>
              <a:pPr>
                <a:defRPr/>
              </a:pPr>
              <a:t>11/21/2016</a:t>
            </a:fld>
            <a:endParaRPr lang="en-US"/>
          </a:p>
        </p:txBody>
      </p:sp>
      <p:sp>
        <p:nvSpPr>
          <p:cNvPr id="5" name="Footer Placeholder 4"/>
          <p:cNvSpPr>
            <a:spLocks noGrp="1"/>
          </p:cNvSpPr>
          <p:nvPr>
            <p:ph type="ftr" sz="quarter" idx="11"/>
          </p:nvPr>
        </p:nvSpPr>
        <p:spPr/>
        <p:txBody>
          <a:bodyPr/>
          <a:lstStyle/>
          <a:p>
            <a:pPr>
              <a:defRPr/>
            </a:pPr>
            <a:r>
              <a:rPr lang="en-US" smtClean="0"/>
              <a:t>ECA H Corporaal</a:t>
            </a:r>
            <a:endParaRPr lang="en-US"/>
          </a:p>
        </p:txBody>
      </p:sp>
      <p:sp>
        <p:nvSpPr>
          <p:cNvPr id="6" name="Slide Number Placeholder 5"/>
          <p:cNvSpPr>
            <a:spLocks noGrp="1"/>
          </p:cNvSpPr>
          <p:nvPr>
            <p:ph type="sldNum" sz="quarter" idx="12"/>
          </p:nvPr>
        </p:nvSpPr>
        <p:spPr/>
        <p:txBody>
          <a:bodyPr/>
          <a:lstStyle/>
          <a:p>
            <a:pPr>
              <a:defRPr/>
            </a:pPr>
            <a:fld id="{B601BB93-CAE0-484E-9CD3-B51A8590C665}" type="slidenum">
              <a:rPr lang="en-US" smtClean="0"/>
              <a:pPr>
                <a:defRPr/>
              </a:pPr>
              <a:t>10</a:t>
            </a:fld>
            <a:endParaRPr lang="en-US"/>
          </a:p>
        </p:txBody>
      </p:sp>
      <p:pic>
        <p:nvPicPr>
          <p:cNvPr id="434178" name="Picture 2" descr="https://lambda.uta.edu/cse5317/figures/stac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238" y="1508975"/>
            <a:ext cx="3102122" cy="4963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06824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dirty="0" smtClean="0"/>
              <a:t>General addressing modes </a:t>
            </a:r>
          </a:p>
        </p:txBody>
      </p:sp>
      <p:graphicFrame>
        <p:nvGraphicFramePr>
          <p:cNvPr id="4" name="Content Placeholder 3"/>
          <p:cNvGraphicFramePr>
            <a:graphicFrameLocks noGrp="1"/>
          </p:cNvGraphicFramePr>
          <p:nvPr>
            <p:ph idx="1"/>
          </p:nvPr>
        </p:nvGraphicFramePr>
        <p:xfrm>
          <a:off x="457200" y="1286951"/>
          <a:ext cx="8229600" cy="4523740"/>
        </p:xfrm>
        <a:graphic>
          <a:graphicData uri="http://schemas.openxmlformats.org/drawingml/2006/table">
            <a:tbl>
              <a:tblPr firstRow="1" bandRow="1">
                <a:tableStyleId>{5C22544A-7EE6-4342-B048-85BDC9FD1C3A}</a:tableStyleId>
              </a:tblPr>
              <a:tblGrid>
                <a:gridCol w="2200940"/>
                <a:gridCol w="2115879"/>
                <a:gridCol w="3912781"/>
              </a:tblGrid>
              <a:tr h="370840">
                <a:tc>
                  <a:txBody>
                    <a:bodyPr/>
                    <a:lstStyle/>
                    <a:p>
                      <a:pPr marL="0" marR="0" algn="l">
                        <a:lnSpc>
                          <a:spcPts val="1400"/>
                        </a:lnSpc>
                        <a:spcBef>
                          <a:spcPts val="0"/>
                        </a:spcBef>
                        <a:spcAft>
                          <a:spcPts val="0"/>
                        </a:spcAft>
                      </a:pPr>
                      <a:r>
                        <a:rPr lang="en-US" sz="1600" dirty="0">
                          <a:solidFill>
                            <a:srgbClr val="000000"/>
                          </a:solidFill>
                          <a:latin typeface="+mn-lt"/>
                          <a:ea typeface="Times New Roman"/>
                          <a:cs typeface="Comic Sans MS"/>
                        </a:rPr>
                        <a:t>MODE</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EXAMPLE</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MEANING</a:t>
                      </a:r>
                    </a:p>
                  </a:txBody>
                  <a:tcPr marL="25400" marR="25400" marT="76200" marB="12700"/>
                </a:tc>
              </a:tr>
              <a:tr h="370840">
                <a:tc>
                  <a:txBody>
                    <a:bodyPr/>
                    <a:lstStyle/>
                    <a:p>
                      <a:pPr marL="0" marR="0" algn="l">
                        <a:lnSpc>
                          <a:spcPts val="1400"/>
                        </a:lnSpc>
                        <a:spcBef>
                          <a:spcPts val="0"/>
                        </a:spcBef>
                        <a:spcAft>
                          <a:spcPts val="0"/>
                        </a:spcAft>
                      </a:pPr>
                      <a:r>
                        <a:rPr lang="en-US" sz="1600" b="1" dirty="0">
                          <a:solidFill>
                            <a:schemeClr val="accent2"/>
                          </a:solidFill>
                          <a:latin typeface="+mn-lt"/>
                          <a:ea typeface="Times New Roman"/>
                          <a:cs typeface="Comic Sans MS"/>
                        </a:rPr>
                        <a:t>REGISTER</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ADD R4,R3</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reg[R4] &lt;- reg[R4] +reg[R3]</a:t>
                      </a:r>
                    </a:p>
                  </a:txBody>
                  <a:tcPr marL="25400" marR="25400" marT="76200" marB="12700"/>
                </a:tc>
              </a:tr>
              <a:tr h="370840">
                <a:tc>
                  <a:txBody>
                    <a:bodyPr/>
                    <a:lstStyle/>
                    <a:p>
                      <a:pPr marL="0" marR="0" algn="l">
                        <a:lnSpc>
                          <a:spcPts val="1400"/>
                        </a:lnSpc>
                        <a:spcBef>
                          <a:spcPts val="0"/>
                        </a:spcBef>
                        <a:spcAft>
                          <a:spcPts val="0"/>
                        </a:spcAft>
                      </a:pPr>
                      <a:r>
                        <a:rPr lang="en-US" sz="1600" b="1" dirty="0">
                          <a:solidFill>
                            <a:schemeClr val="accent2"/>
                          </a:solidFill>
                          <a:latin typeface="+mn-lt"/>
                          <a:ea typeface="Times New Roman"/>
                          <a:cs typeface="Comic Sans MS"/>
                        </a:rPr>
                        <a:t>IMMEDIATE</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ADD R4, #3</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reg[R4] &lt;- reg[R4] + 3</a:t>
                      </a:r>
                    </a:p>
                  </a:txBody>
                  <a:tcPr marL="25400" marR="25400" marT="76200" marB="12700"/>
                </a:tc>
              </a:tr>
              <a:tr h="370840">
                <a:tc>
                  <a:txBody>
                    <a:bodyPr/>
                    <a:lstStyle/>
                    <a:p>
                      <a:pPr marL="0" marR="0" algn="l">
                        <a:lnSpc>
                          <a:spcPts val="1400"/>
                        </a:lnSpc>
                        <a:spcBef>
                          <a:spcPts val="0"/>
                        </a:spcBef>
                        <a:spcAft>
                          <a:spcPts val="0"/>
                        </a:spcAft>
                      </a:pPr>
                      <a:r>
                        <a:rPr lang="en-US" sz="1600" b="1">
                          <a:solidFill>
                            <a:schemeClr val="accent2"/>
                          </a:solidFill>
                          <a:latin typeface="+mn-lt"/>
                          <a:ea typeface="Times New Roman"/>
                          <a:cs typeface="Comic Sans MS"/>
                        </a:rPr>
                        <a:t>DISPLACEMENT</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ADD R4, 100(R1)</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reg[R4] &lt;- reg[R4] + Mem[100 + reg[R1]]</a:t>
                      </a:r>
                    </a:p>
                  </a:txBody>
                  <a:tcPr marL="25400" marR="25400" marT="76200" marB="12700"/>
                </a:tc>
              </a:tr>
              <a:tr h="370840">
                <a:tc>
                  <a:txBody>
                    <a:bodyPr/>
                    <a:lstStyle/>
                    <a:p>
                      <a:pPr marL="0" marR="0" algn="l">
                        <a:lnSpc>
                          <a:spcPts val="1400"/>
                        </a:lnSpc>
                        <a:spcBef>
                          <a:spcPts val="0"/>
                        </a:spcBef>
                        <a:spcAft>
                          <a:spcPts val="0"/>
                        </a:spcAft>
                      </a:pPr>
                      <a:r>
                        <a:rPr lang="en-US" sz="1600" b="1">
                          <a:solidFill>
                            <a:schemeClr val="accent2"/>
                          </a:solidFill>
                          <a:latin typeface="+mn-lt"/>
                          <a:ea typeface="Times New Roman"/>
                          <a:cs typeface="Comic Sans MS"/>
                        </a:rPr>
                        <a:t>REGISTER INDIRECT</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ADD R4, (R1)</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reg[R4] &lt;- reg[R4] + Mem[reg[R1]]</a:t>
                      </a:r>
                    </a:p>
                  </a:txBody>
                  <a:tcPr marL="25400" marR="25400" marT="76200" marB="12700"/>
                </a:tc>
              </a:tr>
              <a:tr h="370840">
                <a:tc>
                  <a:txBody>
                    <a:bodyPr/>
                    <a:lstStyle/>
                    <a:p>
                      <a:pPr marL="0" marR="0" algn="l">
                        <a:lnSpc>
                          <a:spcPts val="1400"/>
                        </a:lnSpc>
                        <a:spcBef>
                          <a:spcPts val="0"/>
                        </a:spcBef>
                        <a:spcAft>
                          <a:spcPts val="0"/>
                        </a:spcAft>
                      </a:pPr>
                      <a:r>
                        <a:rPr lang="en-US" sz="1600" b="1">
                          <a:solidFill>
                            <a:schemeClr val="accent2"/>
                          </a:solidFill>
                          <a:latin typeface="+mn-lt"/>
                          <a:ea typeface="Times New Roman"/>
                          <a:cs typeface="Comic Sans MS"/>
                        </a:rPr>
                        <a:t>INDEXED</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ADD R3, (R1+R2)</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reg[R3] &lt;- reg[R3] + Mem[reg[R1] + reg[R2]]</a:t>
                      </a:r>
                    </a:p>
                  </a:txBody>
                  <a:tcPr marL="25400" marR="25400" marT="76200" marB="12700"/>
                </a:tc>
              </a:tr>
              <a:tr h="370840">
                <a:tc>
                  <a:txBody>
                    <a:bodyPr/>
                    <a:lstStyle/>
                    <a:p>
                      <a:pPr marL="0" marR="0" algn="l">
                        <a:lnSpc>
                          <a:spcPts val="1400"/>
                        </a:lnSpc>
                        <a:spcBef>
                          <a:spcPts val="0"/>
                        </a:spcBef>
                        <a:spcAft>
                          <a:spcPts val="0"/>
                        </a:spcAft>
                      </a:pPr>
                      <a:r>
                        <a:rPr lang="en-US" sz="1600" b="1">
                          <a:solidFill>
                            <a:schemeClr val="accent2"/>
                          </a:solidFill>
                          <a:latin typeface="+mn-lt"/>
                          <a:ea typeface="Times New Roman"/>
                          <a:cs typeface="Comic Sans MS"/>
                        </a:rPr>
                        <a:t>DIRECT OR ABSOLUTE</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ADD R1, (1001)</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reg[R1] &lt;- reg[R1] + Mem[1001]</a:t>
                      </a:r>
                    </a:p>
                  </a:txBody>
                  <a:tcPr marL="25400" marR="25400" marT="76200" marB="12700"/>
                </a:tc>
              </a:tr>
              <a:tr h="370840">
                <a:tc>
                  <a:txBody>
                    <a:bodyPr/>
                    <a:lstStyle/>
                    <a:p>
                      <a:pPr marL="0" marR="0" algn="l">
                        <a:lnSpc>
                          <a:spcPts val="1400"/>
                        </a:lnSpc>
                        <a:spcBef>
                          <a:spcPts val="0"/>
                        </a:spcBef>
                        <a:spcAft>
                          <a:spcPts val="0"/>
                        </a:spcAft>
                      </a:pPr>
                      <a:r>
                        <a:rPr lang="en-US" sz="1600" b="1">
                          <a:solidFill>
                            <a:schemeClr val="accent2"/>
                          </a:solidFill>
                          <a:latin typeface="+mn-lt"/>
                          <a:ea typeface="Times New Roman"/>
                          <a:cs typeface="Comic Sans MS"/>
                        </a:rPr>
                        <a:t>MEMORY INDIRECT</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ADD R1, @R3</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reg[R1] &lt;- reg[R1] + Mem[Mem[Reg[3]]]</a:t>
                      </a:r>
                    </a:p>
                  </a:txBody>
                  <a:tcPr marL="25400" marR="25400" marT="76200" marB="12700"/>
                </a:tc>
              </a:tr>
              <a:tr h="370840">
                <a:tc>
                  <a:txBody>
                    <a:bodyPr/>
                    <a:lstStyle/>
                    <a:p>
                      <a:pPr marL="0" marR="0" algn="l">
                        <a:lnSpc>
                          <a:spcPts val="1400"/>
                        </a:lnSpc>
                        <a:spcBef>
                          <a:spcPts val="0"/>
                        </a:spcBef>
                        <a:spcAft>
                          <a:spcPts val="0"/>
                        </a:spcAft>
                      </a:pPr>
                      <a:r>
                        <a:rPr lang="en-US" sz="1600" b="1" dirty="0">
                          <a:solidFill>
                            <a:schemeClr val="accent2"/>
                          </a:solidFill>
                          <a:latin typeface="+mn-lt"/>
                          <a:ea typeface="Times New Roman"/>
                          <a:cs typeface="Comic Sans MS"/>
                        </a:rPr>
                        <a:t>POST INCREMENT</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ADD R1, (R2)+</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ADD R1, (R2) then R2 &lt;- R2+d</a:t>
                      </a:r>
                    </a:p>
                  </a:txBody>
                  <a:tcPr marL="25400" marR="25400" marT="76200" marB="12700"/>
                </a:tc>
              </a:tr>
              <a:tr h="370840">
                <a:tc>
                  <a:txBody>
                    <a:bodyPr/>
                    <a:lstStyle/>
                    <a:p>
                      <a:pPr marL="0" marR="0" algn="l">
                        <a:lnSpc>
                          <a:spcPts val="1400"/>
                        </a:lnSpc>
                        <a:spcBef>
                          <a:spcPts val="0"/>
                        </a:spcBef>
                        <a:spcAft>
                          <a:spcPts val="0"/>
                        </a:spcAft>
                      </a:pPr>
                      <a:r>
                        <a:rPr lang="en-US" sz="1600" b="1">
                          <a:solidFill>
                            <a:schemeClr val="accent2"/>
                          </a:solidFill>
                          <a:latin typeface="+mn-lt"/>
                          <a:ea typeface="Times New Roman"/>
                          <a:cs typeface="Comic Sans MS"/>
                        </a:rPr>
                        <a:t>PREDECREMENT</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ADD R1, -(R2)</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R2 &lt;- R2-d then ADD R1, (R2)</a:t>
                      </a:r>
                    </a:p>
                  </a:txBody>
                  <a:tcPr marL="25400" marR="25400" marT="76200" marB="12700"/>
                </a:tc>
              </a:tr>
              <a:tr h="370840">
                <a:tc>
                  <a:txBody>
                    <a:bodyPr/>
                    <a:lstStyle/>
                    <a:p>
                      <a:pPr marL="0" marR="0" algn="l">
                        <a:lnSpc>
                          <a:spcPts val="1400"/>
                        </a:lnSpc>
                        <a:spcBef>
                          <a:spcPts val="0"/>
                        </a:spcBef>
                        <a:spcAft>
                          <a:spcPts val="0"/>
                        </a:spcAft>
                      </a:pPr>
                      <a:r>
                        <a:rPr lang="en-US" sz="1600" b="1">
                          <a:solidFill>
                            <a:schemeClr val="accent2"/>
                          </a:solidFill>
                          <a:latin typeface="+mn-lt"/>
                          <a:ea typeface="Times New Roman"/>
                          <a:cs typeface="Comic Sans MS"/>
                        </a:rPr>
                        <a:t>PC-RELATIVE</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BEZ R1, 100</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if R1==0, PC &lt;- PC+100</a:t>
                      </a:r>
                    </a:p>
                  </a:txBody>
                  <a:tcPr marL="25400" marR="25400" marT="76200" marB="12700"/>
                </a:tc>
              </a:tr>
              <a:tr h="370840">
                <a:tc>
                  <a:txBody>
                    <a:bodyPr/>
                    <a:lstStyle/>
                    <a:p>
                      <a:pPr marL="0" marR="0" algn="l">
                        <a:lnSpc>
                          <a:spcPts val="1400"/>
                        </a:lnSpc>
                        <a:spcBef>
                          <a:spcPts val="0"/>
                        </a:spcBef>
                        <a:spcAft>
                          <a:spcPts val="0"/>
                        </a:spcAft>
                      </a:pPr>
                      <a:r>
                        <a:rPr lang="en-US" sz="1600" b="1" dirty="0">
                          <a:solidFill>
                            <a:schemeClr val="accent2"/>
                          </a:solidFill>
                          <a:latin typeface="+mn-lt"/>
                          <a:ea typeface="Times New Roman"/>
                          <a:cs typeface="Comic Sans MS"/>
                        </a:rPr>
                        <a:t>PC-RELATIVE</a:t>
                      </a:r>
                    </a:p>
                  </a:txBody>
                  <a:tcPr marL="25400" marR="25400" marT="76200" marB="12700"/>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JUMP 200</a:t>
                      </a:r>
                    </a:p>
                  </a:txBody>
                  <a:tcPr marL="25400" marR="25400" marT="76200" marB="12700"/>
                </a:tc>
                <a:tc>
                  <a:txBody>
                    <a:bodyPr/>
                    <a:lstStyle/>
                    <a:p>
                      <a:pPr marL="0" marR="0" algn="l">
                        <a:lnSpc>
                          <a:spcPts val="1400"/>
                        </a:lnSpc>
                        <a:spcBef>
                          <a:spcPts val="0"/>
                        </a:spcBef>
                        <a:spcAft>
                          <a:spcPts val="0"/>
                        </a:spcAft>
                      </a:pPr>
                      <a:r>
                        <a:rPr lang="en-US" sz="1600" dirty="0">
                          <a:solidFill>
                            <a:srgbClr val="000000"/>
                          </a:solidFill>
                          <a:latin typeface="+mn-lt"/>
                          <a:ea typeface="Times New Roman"/>
                          <a:cs typeface="Comic Sans MS"/>
                        </a:rPr>
                        <a:t>Concatenate bits of PC and offset</a:t>
                      </a:r>
                    </a:p>
                  </a:txBody>
                  <a:tcPr marL="25400" marR="25400" marT="76200" marB="12700"/>
                </a:tc>
              </a:tr>
            </a:tbl>
          </a:graphicData>
        </a:graphic>
      </p:graphicFrame>
      <p:sp>
        <p:nvSpPr>
          <p:cNvPr id="5" name="Date Placeholder 4"/>
          <p:cNvSpPr>
            <a:spLocks noGrp="1"/>
          </p:cNvSpPr>
          <p:nvPr>
            <p:ph type="dt" sz="half" idx="10"/>
          </p:nvPr>
        </p:nvSpPr>
        <p:spPr/>
        <p:txBody>
          <a:bodyPr/>
          <a:lstStyle/>
          <a:p>
            <a:fld id="{398CA5D4-FAFE-4A3F-8FAC-AC7C17832717}" type="datetime1">
              <a:rPr lang="en-US" smtClean="0"/>
              <a:pPr/>
              <a:t>11/21/2016</a:t>
            </a:fld>
            <a:endParaRPr lang="en-US"/>
          </a:p>
        </p:txBody>
      </p:sp>
      <p:sp>
        <p:nvSpPr>
          <p:cNvPr id="7" name="Footer Placeholder 6"/>
          <p:cNvSpPr>
            <a:spLocks noGrp="1"/>
          </p:cNvSpPr>
          <p:nvPr>
            <p:ph type="ftr" sz="quarter" idx="11"/>
          </p:nvPr>
        </p:nvSpPr>
        <p:spPr/>
        <p:txBody>
          <a:bodyPr/>
          <a:lstStyle/>
          <a:p>
            <a:r>
              <a:rPr lang="en-US" smtClean="0"/>
              <a:t>ECA H Corporaal</a:t>
            </a:r>
            <a:endParaRPr lang="en-US"/>
          </a:p>
        </p:txBody>
      </p:sp>
      <p:sp>
        <p:nvSpPr>
          <p:cNvPr id="6" name="Slide Number Placeholder 5"/>
          <p:cNvSpPr>
            <a:spLocks noGrp="1"/>
          </p:cNvSpPr>
          <p:nvPr>
            <p:ph type="sldNum" sz="quarter" idx="12"/>
          </p:nvPr>
        </p:nvSpPr>
        <p:spPr/>
        <p:txBody>
          <a:bodyPr/>
          <a:lstStyle/>
          <a:p>
            <a:fld id="{B601BB93-CAE0-484E-9CD3-B51A8590C665}" type="slidenum">
              <a:rPr lang="en-US" smtClean="0"/>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dirty="0" smtClean="0"/>
              <a:t>RISC vs. </a:t>
            </a:r>
            <a:r>
              <a:rPr lang="en-US" dirty="0" err="1" smtClean="0"/>
              <a:t>CISC</a:t>
            </a:r>
            <a:endParaRPr lang="en-US" dirty="0" smtClean="0"/>
          </a:p>
        </p:txBody>
      </p:sp>
      <p:sp>
        <p:nvSpPr>
          <p:cNvPr id="3" name="Content Placeholder 2"/>
          <p:cNvSpPr>
            <a:spLocks noGrp="1"/>
          </p:cNvSpPr>
          <p:nvPr>
            <p:ph idx="1"/>
          </p:nvPr>
        </p:nvSpPr>
        <p:spPr/>
        <p:txBody>
          <a:bodyPr/>
          <a:lstStyle/>
          <a:p>
            <a:r>
              <a:rPr lang="en-US" dirty="0" smtClean="0"/>
              <a:t>COMPLEX </a:t>
            </a:r>
            <a:r>
              <a:rPr lang="en-US" dirty="0" err="1" smtClean="0"/>
              <a:t>vs</a:t>
            </a:r>
            <a:r>
              <a:rPr lang="en-US" dirty="0" smtClean="0"/>
              <a:t> REDUCED (i.e., Simple) instruction set computers</a:t>
            </a:r>
          </a:p>
          <a:p>
            <a:pPr lvl="1"/>
            <a:r>
              <a:rPr lang="en-US" dirty="0" smtClean="0"/>
              <a:t>Not directly related to implementation</a:t>
            </a:r>
          </a:p>
          <a:p>
            <a:pPr lvl="2"/>
            <a:r>
              <a:rPr lang="en-US" dirty="0" smtClean="0"/>
              <a:t>Complex </a:t>
            </a:r>
            <a:r>
              <a:rPr lang="en-US" dirty="0" err="1" smtClean="0"/>
              <a:t>risc</a:t>
            </a:r>
            <a:r>
              <a:rPr lang="en-US" dirty="0" smtClean="0"/>
              <a:t> implementations</a:t>
            </a:r>
          </a:p>
          <a:p>
            <a:pPr lvl="2"/>
            <a:r>
              <a:rPr lang="en-US" dirty="0" smtClean="0"/>
              <a:t>Simple </a:t>
            </a:r>
            <a:r>
              <a:rPr lang="en-US" dirty="0" err="1" smtClean="0"/>
              <a:t>cisc</a:t>
            </a:r>
            <a:r>
              <a:rPr lang="en-US" dirty="0" smtClean="0"/>
              <a:t> implementations</a:t>
            </a:r>
          </a:p>
          <a:p>
            <a:r>
              <a:rPr lang="en-US" dirty="0" smtClean="0"/>
              <a:t>Simple implementation of </a:t>
            </a:r>
            <a:r>
              <a:rPr lang="en-US" dirty="0" err="1" smtClean="0"/>
              <a:t>CISC</a:t>
            </a:r>
            <a:r>
              <a:rPr lang="en-US" dirty="0" smtClean="0"/>
              <a:t> machines use microcode </a:t>
            </a:r>
          </a:p>
          <a:p>
            <a:pPr lvl="1"/>
            <a:r>
              <a:rPr lang="en-US" dirty="0" smtClean="0"/>
              <a:t>Translation overhead from instruction to micro instruction</a:t>
            </a:r>
          </a:p>
          <a:p>
            <a:endParaRPr lang="en-US" dirty="0"/>
          </a:p>
        </p:txBody>
      </p:sp>
      <p:sp>
        <p:nvSpPr>
          <p:cNvPr id="5" name="Date Placeholder 4"/>
          <p:cNvSpPr>
            <a:spLocks noGrp="1"/>
          </p:cNvSpPr>
          <p:nvPr>
            <p:ph type="dt" sz="half" idx="10"/>
          </p:nvPr>
        </p:nvSpPr>
        <p:spPr/>
        <p:txBody>
          <a:bodyPr/>
          <a:lstStyle/>
          <a:p>
            <a:fld id="{539F8B74-8A5D-48C0-B379-FB8F98E554B5}" type="datetime1">
              <a:rPr lang="en-US" smtClean="0"/>
              <a:pPr/>
              <a:t>11/21/2016</a:t>
            </a:fld>
            <a:endParaRPr lang="en-US"/>
          </a:p>
        </p:txBody>
      </p:sp>
      <p:sp>
        <p:nvSpPr>
          <p:cNvPr id="7" name="Footer Placeholder 6"/>
          <p:cNvSpPr>
            <a:spLocks noGrp="1"/>
          </p:cNvSpPr>
          <p:nvPr>
            <p:ph type="ftr" sz="quarter" idx="11"/>
          </p:nvPr>
        </p:nvSpPr>
        <p:spPr/>
        <p:txBody>
          <a:bodyPr/>
          <a:lstStyle/>
          <a:p>
            <a:r>
              <a:rPr lang="en-US" smtClean="0"/>
              <a:t>ECA H Corporaal</a:t>
            </a:r>
            <a:endParaRPr lang="en-US"/>
          </a:p>
        </p:txBody>
      </p:sp>
      <p:sp>
        <p:nvSpPr>
          <p:cNvPr id="6" name="Slide Number Placeholder 5"/>
          <p:cNvSpPr>
            <a:spLocks noGrp="1"/>
          </p:cNvSpPr>
          <p:nvPr>
            <p:ph type="sldNum" sz="quarter" idx="12"/>
          </p:nvPr>
        </p:nvSpPr>
        <p:spPr/>
        <p:txBody>
          <a:bodyPr/>
          <a:lstStyle/>
          <a:p>
            <a:fld id="{B601BB93-CAE0-484E-9CD3-B51A8590C665}" type="slidenum">
              <a:rPr lang="en-US" smtClean="0"/>
              <a:pPr/>
              <a:t>101</a:t>
            </a:fld>
            <a:endParaRPr lang="en-US"/>
          </a:p>
        </p:txBody>
      </p:sp>
      <p:pic>
        <p:nvPicPr>
          <p:cNvPr id="91139" name="Picture 3"/>
          <p:cNvPicPr>
            <a:picLocks noChangeAspect="1" noChangeArrowheads="1"/>
          </p:cNvPicPr>
          <p:nvPr/>
        </p:nvPicPr>
        <p:blipFill>
          <a:blip r:embed="rId2"/>
          <a:srcRect/>
          <a:stretch>
            <a:fillRect/>
          </a:stretch>
        </p:blipFill>
        <p:spPr bwMode="auto">
          <a:xfrm>
            <a:off x="1901825" y="3060700"/>
            <a:ext cx="6616700" cy="379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r>
              <a:rPr lang="en-US" sz="2000" dirty="0" smtClean="0"/>
              <a:t>ISA</a:t>
            </a:r>
          </a:p>
          <a:p>
            <a:r>
              <a:rPr lang="en-US" sz="2000" dirty="0" smtClean="0"/>
              <a:t>Assembly, Machine formats</a:t>
            </a:r>
          </a:p>
          <a:p>
            <a:r>
              <a:rPr lang="en-US" sz="2000" dirty="0" smtClean="0"/>
              <a:t>RISC implementation</a:t>
            </a:r>
          </a:p>
          <a:p>
            <a:r>
              <a:rPr lang="en-US" sz="2000" dirty="0" smtClean="0"/>
              <a:t>(Static) Pipelining</a:t>
            </a:r>
          </a:p>
          <a:p>
            <a:r>
              <a:rPr lang="en-US" sz="2000" dirty="0" smtClean="0"/>
              <a:t>Hazards, </a:t>
            </a:r>
          </a:p>
          <a:p>
            <a:pPr lvl="1"/>
            <a:r>
              <a:rPr lang="en-US" sz="1800" dirty="0" smtClean="0"/>
              <a:t>HW solutions</a:t>
            </a:r>
          </a:p>
          <a:p>
            <a:pPr lvl="1"/>
            <a:r>
              <a:rPr lang="en-US" sz="1800" dirty="0" smtClean="0"/>
              <a:t>SW solutions</a:t>
            </a:r>
          </a:p>
          <a:p>
            <a:r>
              <a:rPr lang="en-US" sz="2000" dirty="0" smtClean="0"/>
              <a:t>Out-of-Order pipelines</a:t>
            </a:r>
          </a:p>
          <a:p>
            <a:r>
              <a:rPr lang="en-US" sz="2000" dirty="0" smtClean="0"/>
              <a:t>SW techniques</a:t>
            </a:r>
          </a:p>
          <a:p>
            <a:pPr lvl="1"/>
            <a:r>
              <a:rPr lang="en-US" sz="1800" dirty="0" smtClean="0"/>
              <a:t>Re-scheduling code to reduce stalls, </a:t>
            </a:r>
            <a:r>
              <a:rPr lang="en-US" sz="1800" smtClean="0"/>
              <a:t>improve performance</a:t>
            </a:r>
            <a:endParaRPr lang="en-US" sz="1800" dirty="0" smtClean="0"/>
          </a:p>
          <a:p>
            <a:pPr lvl="1"/>
            <a:r>
              <a:rPr lang="en-US" sz="1800" dirty="0" smtClean="0"/>
              <a:t>Loop </a:t>
            </a:r>
            <a:r>
              <a:rPr lang="en-US" sz="1800" dirty="0" err="1" smtClean="0"/>
              <a:t>unroling</a:t>
            </a:r>
            <a:endParaRPr lang="en-US" sz="1800" dirty="0" smtClean="0"/>
          </a:p>
          <a:p>
            <a:pPr lvl="1"/>
            <a:r>
              <a:rPr lang="en-US" sz="1800" dirty="0" smtClean="0"/>
              <a:t>Software pipelining</a:t>
            </a:r>
          </a:p>
          <a:p>
            <a:r>
              <a:rPr lang="en-US" sz="2000" dirty="0" smtClean="0"/>
              <a:t>Other architecture styles and other addressing modes</a:t>
            </a:r>
          </a:p>
          <a:p>
            <a:endParaRPr lang="en-US" sz="2000" dirty="0" smtClean="0"/>
          </a:p>
        </p:txBody>
      </p:sp>
      <p:sp>
        <p:nvSpPr>
          <p:cNvPr id="4" name="Date Placeholder 3"/>
          <p:cNvSpPr>
            <a:spLocks noGrp="1"/>
          </p:cNvSpPr>
          <p:nvPr>
            <p:ph type="dt" sz="half" idx="10"/>
          </p:nvPr>
        </p:nvSpPr>
        <p:spPr/>
        <p:txBody>
          <a:bodyPr/>
          <a:lstStyle/>
          <a:p>
            <a:pPr>
              <a:defRPr/>
            </a:pPr>
            <a:fld id="{E61CD923-616C-4156-B1EB-AFCF4F608B6E}" type="datetime1">
              <a:rPr lang="en-US" smtClean="0"/>
              <a:pPr>
                <a:defRPr/>
              </a:pPr>
              <a:t>11/21/2016</a:t>
            </a:fld>
            <a:endParaRPr lang="en-US" dirty="0"/>
          </a:p>
        </p:txBody>
      </p:sp>
      <p:sp>
        <p:nvSpPr>
          <p:cNvPr id="5" name="Footer Placeholder 4"/>
          <p:cNvSpPr>
            <a:spLocks noGrp="1"/>
          </p:cNvSpPr>
          <p:nvPr>
            <p:ph type="ftr" sz="quarter" idx="11"/>
          </p:nvPr>
        </p:nvSpPr>
        <p:spPr/>
        <p:txBody>
          <a:bodyPr/>
          <a:lstStyle/>
          <a:p>
            <a:pPr>
              <a:defRPr/>
            </a:pPr>
            <a:r>
              <a:rPr lang="en-US" smtClean="0"/>
              <a:t>ECA  Henk Corporaal</a:t>
            </a:r>
            <a:endParaRPr lang="en-US"/>
          </a:p>
        </p:txBody>
      </p:sp>
      <p:sp>
        <p:nvSpPr>
          <p:cNvPr id="6" name="Slide Number Placeholder 5"/>
          <p:cNvSpPr>
            <a:spLocks noGrp="1"/>
          </p:cNvSpPr>
          <p:nvPr>
            <p:ph type="sldNum" sz="quarter" idx="12"/>
          </p:nvPr>
        </p:nvSpPr>
        <p:spPr/>
        <p:txBody>
          <a:bodyPr/>
          <a:lstStyle/>
          <a:p>
            <a:pPr>
              <a:defRPr/>
            </a:pPr>
            <a:fld id="{B4D31C78-9B82-4A10-AC4A-9435B54AC92B}" type="slidenum">
              <a:rPr lang="en-US" smtClean="0"/>
              <a:pPr>
                <a:defRPr/>
              </a:pPr>
              <a:t>102</a:t>
            </a:fld>
            <a:endParaRPr lang="en-US"/>
          </a:p>
        </p:txBody>
      </p:sp>
      <p:pic>
        <p:nvPicPr>
          <p:cNvPr id="437250" name="Picture 2" descr="http://thebusyba.com/wp-content/uploads/2014/08/learn_note_sign.jpg"/>
          <p:cNvPicPr>
            <a:picLocks noChangeAspect="1" noChangeArrowheads="1"/>
          </p:cNvPicPr>
          <p:nvPr/>
        </p:nvPicPr>
        <p:blipFill>
          <a:blip r:embed="rId2"/>
          <a:srcRect/>
          <a:stretch>
            <a:fillRect/>
          </a:stretch>
        </p:blipFill>
        <p:spPr bwMode="auto">
          <a:xfrm>
            <a:off x="3993896" y="0"/>
            <a:ext cx="5150104" cy="3859618"/>
          </a:xfrm>
          <a:prstGeom prst="rect">
            <a:avLst/>
          </a:prstGeom>
          <a:noFill/>
        </p:spPr>
      </p:pic>
      <p:sp>
        <p:nvSpPr>
          <p:cNvPr id="10" name="TextBox 9"/>
          <p:cNvSpPr txBox="1"/>
          <p:nvPr/>
        </p:nvSpPr>
        <p:spPr>
          <a:xfrm>
            <a:off x="4256435" y="3136604"/>
            <a:ext cx="4596130" cy="646331"/>
          </a:xfrm>
          <a:prstGeom prst="rect">
            <a:avLst/>
          </a:prstGeom>
          <a:noFill/>
        </p:spPr>
        <p:txBody>
          <a:bodyPr wrap="none" rtlCol="0">
            <a:spAutoFit/>
          </a:bodyPr>
          <a:lstStyle/>
          <a:p>
            <a:r>
              <a:rPr lang="en-US" sz="3600" b="1" dirty="0" smtClean="0"/>
              <a:t>What did you learn?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Heap</a:t>
            </a:r>
            <a:endParaRPr lang="en-US" dirty="0"/>
          </a:p>
        </p:txBody>
      </p:sp>
      <p:sp>
        <p:nvSpPr>
          <p:cNvPr id="4" name="Date Placeholder 3"/>
          <p:cNvSpPr>
            <a:spLocks noGrp="1"/>
          </p:cNvSpPr>
          <p:nvPr>
            <p:ph type="dt" sz="half" idx="10"/>
          </p:nvPr>
        </p:nvSpPr>
        <p:spPr/>
        <p:txBody>
          <a:bodyPr/>
          <a:lstStyle/>
          <a:p>
            <a:pPr>
              <a:defRPr/>
            </a:pPr>
            <a:fld id="{83C579A9-ED12-4ED1-8023-8A17C0774F3D}" type="datetime1">
              <a:rPr lang="en-US" smtClean="0"/>
              <a:pPr>
                <a:defRPr/>
              </a:pPr>
              <a:t>11/21/2016</a:t>
            </a:fld>
            <a:endParaRPr lang="en-US"/>
          </a:p>
        </p:txBody>
      </p:sp>
      <p:sp>
        <p:nvSpPr>
          <p:cNvPr id="5" name="Footer Placeholder 4"/>
          <p:cNvSpPr>
            <a:spLocks noGrp="1"/>
          </p:cNvSpPr>
          <p:nvPr>
            <p:ph type="ftr" sz="quarter" idx="11"/>
          </p:nvPr>
        </p:nvSpPr>
        <p:spPr/>
        <p:txBody>
          <a:bodyPr/>
          <a:lstStyle/>
          <a:p>
            <a:pPr>
              <a:defRPr/>
            </a:pPr>
            <a:r>
              <a:rPr lang="en-US" smtClean="0"/>
              <a:t>ECA H Corporaal</a:t>
            </a:r>
            <a:endParaRPr lang="en-US"/>
          </a:p>
        </p:txBody>
      </p:sp>
      <p:sp>
        <p:nvSpPr>
          <p:cNvPr id="6" name="Slide Number Placeholder 5"/>
          <p:cNvSpPr>
            <a:spLocks noGrp="1"/>
          </p:cNvSpPr>
          <p:nvPr>
            <p:ph type="sldNum" sz="quarter" idx="12"/>
          </p:nvPr>
        </p:nvSpPr>
        <p:spPr/>
        <p:txBody>
          <a:bodyPr/>
          <a:lstStyle/>
          <a:p>
            <a:pPr>
              <a:defRPr/>
            </a:pPr>
            <a:fld id="{B601BB93-CAE0-484E-9CD3-B51A8590C665}" type="slidenum">
              <a:rPr lang="en-US" smtClean="0"/>
              <a:pPr>
                <a:defRPr/>
              </a:pPr>
              <a:t>11</a:t>
            </a:fld>
            <a:endParaRPr lang="en-US"/>
          </a:p>
        </p:txBody>
      </p:sp>
      <p:pic>
        <p:nvPicPr>
          <p:cNvPr id="433154" name="Picture 2" descr="https://upload.wikimedia.org/wikipedia/commons/thumb/4/4a/External_Fragmentation.svg/700px-External_Fragmenta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10" y="1227950"/>
            <a:ext cx="8337879" cy="500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093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en-US" smtClean="0"/>
              <a:t>Memory Organization</a:t>
            </a:r>
          </a:p>
        </p:txBody>
      </p:sp>
      <p:sp>
        <p:nvSpPr>
          <p:cNvPr id="28677" name="Rectangle 3"/>
          <p:cNvSpPr>
            <a:spLocks noGrp="1" noChangeArrowheads="1"/>
          </p:cNvSpPr>
          <p:nvPr>
            <p:ph type="body" idx="1"/>
          </p:nvPr>
        </p:nvSpPr>
        <p:spPr/>
        <p:txBody>
          <a:bodyPr/>
          <a:lstStyle/>
          <a:p>
            <a:r>
              <a:rPr lang="en-US" sz="2400" b="0" dirty="0" smtClean="0"/>
              <a:t>Viewed as a large, </a:t>
            </a:r>
            <a:r>
              <a:rPr lang="en-US" sz="2400" dirty="0" smtClean="0"/>
              <a:t>single-dimension array</a:t>
            </a:r>
            <a:r>
              <a:rPr lang="en-US" sz="2400" b="0" dirty="0" smtClean="0"/>
              <a:t>, with an address</a:t>
            </a:r>
          </a:p>
          <a:p>
            <a:r>
              <a:rPr lang="en-US" sz="2400" b="0" dirty="0" smtClean="0"/>
              <a:t>A memory </a:t>
            </a:r>
            <a:r>
              <a:rPr lang="en-US" sz="2400" dirty="0" smtClean="0"/>
              <a:t>address</a:t>
            </a:r>
            <a:r>
              <a:rPr lang="en-US" sz="2400" b="0" dirty="0" smtClean="0"/>
              <a:t> is an index into the array</a:t>
            </a:r>
          </a:p>
          <a:p>
            <a:r>
              <a:rPr lang="en-US" sz="2400" b="0" dirty="0" smtClean="0"/>
              <a:t>"</a:t>
            </a:r>
            <a:r>
              <a:rPr lang="en-US" sz="2400" dirty="0" smtClean="0"/>
              <a:t>Byte addressing</a:t>
            </a:r>
            <a:r>
              <a:rPr lang="en-US" sz="2400" b="0" dirty="0" smtClean="0"/>
              <a:t>" means that successive addresses are one byte apart</a:t>
            </a:r>
          </a:p>
        </p:txBody>
      </p:sp>
      <p:sp>
        <p:nvSpPr>
          <p:cNvPr id="28" name="Date Placeholder 3"/>
          <p:cNvSpPr>
            <a:spLocks noGrp="1"/>
          </p:cNvSpPr>
          <p:nvPr>
            <p:ph type="dt" sz="quarter" idx="10"/>
          </p:nvPr>
        </p:nvSpPr>
        <p:spPr/>
        <p:txBody>
          <a:bodyPr/>
          <a:lstStyle/>
          <a:p>
            <a:r>
              <a:rPr lang="en-US" smtClean="0"/>
              <a:t>H.Corporaal  5MD00</a:t>
            </a:r>
            <a:endParaRPr lang="en-US"/>
          </a:p>
        </p:txBody>
      </p:sp>
      <p:sp>
        <p:nvSpPr>
          <p:cNvPr id="29" name="Slide Number Placeholder 5"/>
          <p:cNvSpPr>
            <a:spLocks noGrp="1"/>
          </p:cNvSpPr>
          <p:nvPr>
            <p:ph type="sldNum" sz="quarter" idx="12"/>
          </p:nvPr>
        </p:nvSpPr>
        <p:spPr/>
        <p:txBody>
          <a:bodyPr/>
          <a:lstStyle/>
          <a:p>
            <a:fld id="{0D646067-E323-4F9C-9550-E3B0CD2D7212}" type="slidenum">
              <a:rPr lang="en-US" smtClean="0"/>
              <a:pPr/>
              <a:t>12</a:t>
            </a:fld>
            <a:endParaRPr lang="en-US"/>
          </a:p>
        </p:txBody>
      </p:sp>
      <p:grpSp>
        <p:nvGrpSpPr>
          <p:cNvPr id="2" name="Group 4"/>
          <p:cNvGrpSpPr>
            <a:grpSpLocks/>
          </p:cNvGrpSpPr>
          <p:nvPr/>
        </p:nvGrpSpPr>
        <p:grpSpPr bwMode="auto">
          <a:xfrm>
            <a:off x="5562600" y="3429000"/>
            <a:ext cx="2438400" cy="3352800"/>
            <a:chOff x="3504" y="2160"/>
            <a:chExt cx="1536" cy="2112"/>
          </a:xfrm>
        </p:grpSpPr>
        <p:sp>
          <p:nvSpPr>
            <p:cNvPr id="28679" name="Rectangle 5"/>
            <p:cNvSpPr>
              <a:spLocks noChangeArrowheads="1"/>
            </p:cNvSpPr>
            <p:nvPr/>
          </p:nvSpPr>
          <p:spPr bwMode="auto">
            <a:xfrm>
              <a:off x="3724" y="2160"/>
              <a:ext cx="1072" cy="1810"/>
            </a:xfrm>
            <a:prstGeom prst="rect">
              <a:avLst/>
            </a:prstGeom>
            <a:solidFill>
              <a:srgbClr val="FFFF99"/>
            </a:solidFill>
            <a:ln w="12700">
              <a:solidFill>
                <a:srgbClr val="000000"/>
              </a:solidFill>
              <a:miter lim="800000"/>
              <a:headEnd/>
              <a:tailEnd/>
            </a:ln>
          </p:spPr>
          <p:txBody>
            <a:bodyPr wrap="none" anchor="ctr"/>
            <a:lstStyle/>
            <a:p>
              <a:endParaRPr lang="en-US"/>
            </a:p>
          </p:txBody>
        </p:sp>
        <p:sp>
          <p:nvSpPr>
            <p:cNvPr id="28680" name="Line 6"/>
            <p:cNvSpPr>
              <a:spLocks noChangeShapeType="1"/>
            </p:cNvSpPr>
            <p:nvPr/>
          </p:nvSpPr>
          <p:spPr bwMode="auto">
            <a:xfrm>
              <a:off x="3726" y="2413"/>
              <a:ext cx="105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8681" name="Line 7"/>
            <p:cNvSpPr>
              <a:spLocks noChangeShapeType="1"/>
            </p:cNvSpPr>
            <p:nvPr/>
          </p:nvSpPr>
          <p:spPr bwMode="auto">
            <a:xfrm>
              <a:off x="3726" y="2673"/>
              <a:ext cx="105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8682" name="Line 8"/>
            <p:cNvSpPr>
              <a:spLocks noChangeShapeType="1"/>
            </p:cNvSpPr>
            <p:nvPr/>
          </p:nvSpPr>
          <p:spPr bwMode="auto">
            <a:xfrm>
              <a:off x="3726" y="2931"/>
              <a:ext cx="105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8683" name="Line 9"/>
            <p:cNvSpPr>
              <a:spLocks noChangeShapeType="1"/>
            </p:cNvSpPr>
            <p:nvPr/>
          </p:nvSpPr>
          <p:spPr bwMode="auto">
            <a:xfrm>
              <a:off x="3726" y="3189"/>
              <a:ext cx="105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8684" name="Line 10"/>
            <p:cNvSpPr>
              <a:spLocks noChangeShapeType="1"/>
            </p:cNvSpPr>
            <p:nvPr/>
          </p:nvSpPr>
          <p:spPr bwMode="auto">
            <a:xfrm>
              <a:off x="3726" y="3448"/>
              <a:ext cx="105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8685" name="Line 11"/>
            <p:cNvSpPr>
              <a:spLocks noChangeShapeType="1"/>
            </p:cNvSpPr>
            <p:nvPr/>
          </p:nvSpPr>
          <p:spPr bwMode="auto">
            <a:xfrm>
              <a:off x="3726" y="3707"/>
              <a:ext cx="105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8686" name="Line 12"/>
            <p:cNvSpPr>
              <a:spLocks noChangeShapeType="1"/>
            </p:cNvSpPr>
            <p:nvPr/>
          </p:nvSpPr>
          <p:spPr bwMode="auto">
            <a:xfrm>
              <a:off x="3726" y="3965"/>
              <a:ext cx="1057"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8687" name="Rectangle 13"/>
            <p:cNvSpPr>
              <a:spLocks noChangeArrowheads="1"/>
            </p:cNvSpPr>
            <p:nvPr/>
          </p:nvSpPr>
          <p:spPr bwMode="auto">
            <a:xfrm>
              <a:off x="3504" y="2165"/>
              <a:ext cx="477" cy="297"/>
            </a:xfrm>
            <a:prstGeom prst="rect">
              <a:avLst/>
            </a:prstGeom>
            <a:noFill/>
            <a:ln w="9525">
              <a:noFill/>
              <a:miter lim="800000"/>
              <a:headEnd/>
              <a:tailEnd/>
            </a:ln>
          </p:spPr>
          <p:txBody>
            <a:bodyPr wrap="none" lIns="19050" tIns="26988" rIns="19050" bIns="26988"/>
            <a:lstStyle/>
            <a:p>
              <a:pPr algn="l" defTabSz="904875">
                <a:lnSpc>
                  <a:spcPts val="2100"/>
                </a:lnSpc>
                <a:tabLst>
                  <a:tab pos="452438" algn="l"/>
                  <a:tab pos="904875" algn="l"/>
                  <a:tab pos="1357313" algn="l"/>
                </a:tabLst>
              </a:pPr>
              <a:r>
                <a:rPr lang="en-US" sz="1800">
                  <a:solidFill>
                    <a:srgbClr val="000000"/>
                  </a:solidFill>
                </a:rPr>
                <a:t>0</a:t>
              </a:r>
            </a:p>
          </p:txBody>
        </p:sp>
        <p:sp>
          <p:nvSpPr>
            <p:cNvPr id="28688" name="Rectangle 14"/>
            <p:cNvSpPr>
              <a:spLocks noChangeArrowheads="1"/>
            </p:cNvSpPr>
            <p:nvPr/>
          </p:nvSpPr>
          <p:spPr bwMode="auto">
            <a:xfrm>
              <a:off x="3504" y="2423"/>
              <a:ext cx="477" cy="297"/>
            </a:xfrm>
            <a:prstGeom prst="rect">
              <a:avLst/>
            </a:prstGeom>
            <a:noFill/>
            <a:ln w="9525">
              <a:noFill/>
              <a:miter lim="800000"/>
              <a:headEnd/>
              <a:tailEnd/>
            </a:ln>
          </p:spPr>
          <p:txBody>
            <a:bodyPr wrap="none" lIns="19050" tIns="26988" rIns="19050" bIns="26988"/>
            <a:lstStyle/>
            <a:p>
              <a:pPr algn="l" defTabSz="904875">
                <a:lnSpc>
                  <a:spcPts val="2100"/>
                </a:lnSpc>
                <a:tabLst>
                  <a:tab pos="452438" algn="l"/>
                  <a:tab pos="904875" algn="l"/>
                  <a:tab pos="1357313" algn="l"/>
                </a:tabLst>
              </a:pPr>
              <a:r>
                <a:rPr lang="en-US" sz="1800">
                  <a:solidFill>
                    <a:srgbClr val="000000"/>
                  </a:solidFill>
                </a:rPr>
                <a:t>1</a:t>
              </a:r>
            </a:p>
          </p:txBody>
        </p:sp>
        <p:sp>
          <p:nvSpPr>
            <p:cNvPr id="28689" name="Rectangle 15"/>
            <p:cNvSpPr>
              <a:spLocks noChangeArrowheads="1"/>
            </p:cNvSpPr>
            <p:nvPr/>
          </p:nvSpPr>
          <p:spPr bwMode="auto">
            <a:xfrm>
              <a:off x="3504" y="2683"/>
              <a:ext cx="477" cy="295"/>
            </a:xfrm>
            <a:prstGeom prst="rect">
              <a:avLst/>
            </a:prstGeom>
            <a:noFill/>
            <a:ln w="9525">
              <a:noFill/>
              <a:miter lim="800000"/>
              <a:headEnd/>
              <a:tailEnd/>
            </a:ln>
          </p:spPr>
          <p:txBody>
            <a:bodyPr wrap="none" lIns="19050" tIns="26988" rIns="19050" bIns="26988"/>
            <a:lstStyle/>
            <a:p>
              <a:pPr algn="l" defTabSz="904875">
                <a:lnSpc>
                  <a:spcPts val="2100"/>
                </a:lnSpc>
                <a:tabLst>
                  <a:tab pos="452438" algn="l"/>
                  <a:tab pos="904875" algn="l"/>
                  <a:tab pos="1357313" algn="l"/>
                </a:tabLst>
              </a:pPr>
              <a:r>
                <a:rPr lang="en-US" sz="1800">
                  <a:solidFill>
                    <a:srgbClr val="000000"/>
                  </a:solidFill>
                </a:rPr>
                <a:t>2</a:t>
              </a:r>
            </a:p>
          </p:txBody>
        </p:sp>
        <p:sp>
          <p:nvSpPr>
            <p:cNvPr id="28690" name="Rectangle 16"/>
            <p:cNvSpPr>
              <a:spLocks noChangeArrowheads="1"/>
            </p:cNvSpPr>
            <p:nvPr/>
          </p:nvSpPr>
          <p:spPr bwMode="auto">
            <a:xfrm>
              <a:off x="3504" y="2941"/>
              <a:ext cx="477" cy="297"/>
            </a:xfrm>
            <a:prstGeom prst="rect">
              <a:avLst/>
            </a:prstGeom>
            <a:noFill/>
            <a:ln w="9525">
              <a:noFill/>
              <a:miter lim="800000"/>
              <a:headEnd/>
              <a:tailEnd/>
            </a:ln>
          </p:spPr>
          <p:txBody>
            <a:bodyPr wrap="none" lIns="19050" tIns="26988" rIns="19050" bIns="26988"/>
            <a:lstStyle/>
            <a:p>
              <a:pPr algn="l" defTabSz="904875">
                <a:lnSpc>
                  <a:spcPts val="2100"/>
                </a:lnSpc>
                <a:tabLst>
                  <a:tab pos="452438" algn="l"/>
                  <a:tab pos="904875" algn="l"/>
                  <a:tab pos="1357313" algn="l"/>
                </a:tabLst>
              </a:pPr>
              <a:r>
                <a:rPr lang="en-US" sz="1800">
                  <a:solidFill>
                    <a:srgbClr val="000000"/>
                  </a:solidFill>
                </a:rPr>
                <a:t>3</a:t>
              </a:r>
            </a:p>
          </p:txBody>
        </p:sp>
        <p:sp>
          <p:nvSpPr>
            <p:cNvPr id="28691" name="Rectangle 17"/>
            <p:cNvSpPr>
              <a:spLocks noChangeArrowheads="1"/>
            </p:cNvSpPr>
            <p:nvPr/>
          </p:nvSpPr>
          <p:spPr bwMode="auto">
            <a:xfrm>
              <a:off x="3504" y="3199"/>
              <a:ext cx="477" cy="297"/>
            </a:xfrm>
            <a:prstGeom prst="rect">
              <a:avLst/>
            </a:prstGeom>
            <a:noFill/>
            <a:ln w="9525">
              <a:noFill/>
              <a:miter lim="800000"/>
              <a:headEnd/>
              <a:tailEnd/>
            </a:ln>
          </p:spPr>
          <p:txBody>
            <a:bodyPr wrap="none" lIns="19050" tIns="26988" rIns="19050" bIns="26988"/>
            <a:lstStyle/>
            <a:p>
              <a:pPr algn="l" defTabSz="904875">
                <a:lnSpc>
                  <a:spcPts val="2100"/>
                </a:lnSpc>
                <a:tabLst>
                  <a:tab pos="452438" algn="l"/>
                  <a:tab pos="904875" algn="l"/>
                  <a:tab pos="1357313" algn="l"/>
                </a:tabLst>
              </a:pPr>
              <a:r>
                <a:rPr lang="en-US" sz="1800">
                  <a:solidFill>
                    <a:srgbClr val="000000"/>
                  </a:solidFill>
                </a:rPr>
                <a:t>4</a:t>
              </a:r>
            </a:p>
          </p:txBody>
        </p:sp>
        <p:sp>
          <p:nvSpPr>
            <p:cNvPr id="28692" name="Rectangle 18"/>
            <p:cNvSpPr>
              <a:spLocks noChangeArrowheads="1"/>
            </p:cNvSpPr>
            <p:nvPr/>
          </p:nvSpPr>
          <p:spPr bwMode="auto">
            <a:xfrm>
              <a:off x="3504" y="3457"/>
              <a:ext cx="477" cy="297"/>
            </a:xfrm>
            <a:prstGeom prst="rect">
              <a:avLst/>
            </a:prstGeom>
            <a:noFill/>
            <a:ln w="9525">
              <a:noFill/>
              <a:miter lim="800000"/>
              <a:headEnd/>
              <a:tailEnd/>
            </a:ln>
          </p:spPr>
          <p:txBody>
            <a:bodyPr wrap="none" lIns="19050" tIns="26988" rIns="19050" bIns="26988"/>
            <a:lstStyle/>
            <a:p>
              <a:pPr algn="l" defTabSz="904875">
                <a:lnSpc>
                  <a:spcPts val="2100"/>
                </a:lnSpc>
                <a:tabLst>
                  <a:tab pos="452438" algn="l"/>
                  <a:tab pos="904875" algn="l"/>
                  <a:tab pos="1357313" algn="l"/>
                </a:tabLst>
              </a:pPr>
              <a:r>
                <a:rPr lang="en-US" sz="1800">
                  <a:solidFill>
                    <a:srgbClr val="000000"/>
                  </a:solidFill>
                </a:rPr>
                <a:t>5</a:t>
              </a:r>
            </a:p>
          </p:txBody>
        </p:sp>
        <p:sp>
          <p:nvSpPr>
            <p:cNvPr id="28693" name="Rectangle 19"/>
            <p:cNvSpPr>
              <a:spLocks noChangeArrowheads="1"/>
            </p:cNvSpPr>
            <p:nvPr/>
          </p:nvSpPr>
          <p:spPr bwMode="auto">
            <a:xfrm>
              <a:off x="3504" y="3717"/>
              <a:ext cx="477" cy="296"/>
            </a:xfrm>
            <a:prstGeom prst="rect">
              <a:avLst/>
            </a:prstGeom>
            <a:noFill/>
            <a:ln w="9525">
              <a:noFill/>
              <a:miter lim="800000"/>
              <a:headEnd/>
              <a:tailEnd/>
            </a:ln>
          </p:spPr>
          <p:txBody>
            <a:bodyPr wrap="none" lIns="19050" tIns="26988" rIns="19050" bIns="26988"/>
            <a:lstStyle/>
            <a:p>
              <a:pPr algn="l" defTabSz="904875">
                <a:lnSpc>
                  <a:spcPts val="2100"/>
                </a:lnSpc>
                <a:tabLst>
                  <a:tab pos="452438" algn="l"/>
                  <a:tab pos="904875" algn="l"/>
                  <a:tab pos="1357313" algn="l"/>
                </a:tabLst>
              </a:pPr>
              <a:r>
                <a:rPr lang="en-US" sz="1800">
                  <a:solidFill>
                    <a:srgbClr val="000000"/>
                  </a:solidFill>
                </a:rPr>
                <a:t>6</a:t>
              </a:r>
            </a:p>
          </p:txBody>
        </p:sp>
        <p:sp>
          <p:nvSpPr>
            <p:cNvPr id="28694" name="Rectangle 20"/>
            <p:cNvSpPr>
              <a:spLocks noChangeArrowheads="1"/>
            </p:cNvSpPr>
            <p:nvPr/>
          </p:nvSpPr>
          <p:spPr bwMode="auto">
            <a:xfrm>
              <a:off x="3504" y="3975"/>
              <a:ext cx="477" cy="297"/>
            </a:xfrm>
            <a:prstGeom prst="rect">
              <a:avLst/>
            </a:prstGeom>
            <a:noFill/>
            <a:ln w="9525">
              <a:noFill/>
              <a:miter lim="800000"/>
              <a:headEnd/>
              <a:tailEnd/>
            </a:ln>
          </p:spPr>
          <p:txBody>
            <a:bodyPr wrap="none" lIns="19050" tIns="26988" rIns="19050" bIns="26988"/>
            <a:lstStyle/>
            <a:p>
              <a:pPr algn="l" defTabSz="904875">
                <a:lnSpc>
                  <a:spcPts val="2100"/>
                </a:lnSpc>
                <a:tabLst>
                  <a:tab pos="452438" algn="l"/>
                  <a:tab pos="904875" algn="l"/>
                  <a:tab pos="1357313" algn="l"/>
                </a:tabLst>
              </a:pPr>
              <a:r>
                <a:rPr lang="en-US" sz="1800">
                  <a:solidFill>
                    <a:srgbClr val="000000"/>
                  </a:solidFill>
                </a:rPr>
                <a:t>...</a:t>
              </a:r>
            </a:p>
          </p:txBody>
        </p:sp>
        <p:sp>
          <p:nvSpPr>
            <p:cNvPr id="28695" name="Rectangle 21"/>
            <p:cNvSpPr>
              <a:spLocks noChangeArrowheads="1"/>
            </p:cNvSpPr>
            <p:nvPr/>
          </p:nvSpPr>
          <p:spPr bwMode="auto">
            <a:xfrm>
              <a:off x="3825" y="2184"/>
              <a:ext cx="1215" cy="229"/>
            </a:xfrm>
            <a:prstGeom prst="rect">
              <a:avLst/>
            </a:prstGeom>
            <a:noFill/>
            <a:ln w="9525">
              <a:noFill/>
              <a:miter lim="800000"/>
              <a:headEnd/>
              <a:tailEnd/>
            </a:ln>
          </p:spPr>
          <p:txBody>
            <a:bodyPr wrap="none" lIns="19050" tIns="26988" rIns="19050" bIns="26988"/>
            <a:lstStyle/>
            <a:p>
              <a:pPr algn="l" defTabSz="904875">
                <a:lnSpc>
                  <a:spcPts val="1400"/>
                </a:lnSpc>
                <a:tabLst>
                  <a:tab pos="452438" algn="l"/>
                  <a:tab pos="904875" algn="l"/>
                  <a:tab pos="1357313" algn="l"/>
                </a:tabLst>
              </a:pPr>
              <a:r>
                <a:rPr lang="en-US" sz="1200" b="1">
                  <a:solidFill>
                    <a:srgbClr val="000000"/>
                  </a:solidFill>
                </a:rPr>
                <a:t>8 bits of data</a:t>
              </a:r>
            </a:p>
          </p:txBody>
        </p:sp>
        <p:sp>
          <p:nvSpPr>
            <p:cNvPr id="28696" name="Rectangle 22"/>
            <p:cNvSpPr>
              <a:spLocks noChangeArrowheads="1"/>
            </p:cNvSpPr>
            <p:nvPr/>
          </p:nvSpPr>
          <p:spPr bwMode="auto">
            <a:xfrm>
              <a:off x="3825" y="2442"/>
              <a:ext cx="1215" cy="231"/>
            </a:xfrm>
            <a:prstGeom prst="rect">
              <a:avLst/>
            </a:prstGeom>
            <a:noFill/>
            <a:ln w="9525">
              <a:noFill/>
              <a:miter lim="800000"/>
              <a:headEnd/>
              <a:tailEnd/>
            </a:ln>
          </p:spPr>
          <p:txBody>
            <a:bodyPr wrap="none" lIns="19050" tIns="26988" rIns="19050" bIns="26988"/>
            <a:lstStyle/>
            <a:p>
              <a:pPr algn="l" defTabSz="904875">
                <a:lnSpc>
                  <a:spcPts val="1400"/>
                </a:lnSpc>
                <a:tabLst>
                  <a:tab pos="452438" algn="l"/>
                  <a:tab pos="904875" algn="l"/>
                  <a:tab pos="1357313" algn="l"/>
                </a:tabLst>
              </a:pPr>
              <a:r>
                <a:rPr lang="en-US" sz="1200" b="1">
                  <a:solidFill>
                    <a:srgbClr val="000000"/>
                  </a:solidFill>
                </a:rPr>
                <a:t>8 bits of data</a:t>
              </a:r>
            </a:p>
          </p:txBody>
        </p:sp>
        <p:sp>
          <p:nvSpPr>
            <p:cNvPr id="28697" name="Rectangle 23"/>
            <p:cNvSpPr>
              <a:spLocks noChangeArrowheads="1"/>
            </p:cNvSpPr>
            <p:nvPr/>
          </p:nvSpPr>
          <p:spPr bwMode="auto">
            <a:xfrm>
              <a:off x="3825" y="2701"/>
              <a:ext cx="1215" cy="230"/>
            </a:xfrm>
            <a:prstGeom prst="rect">
              <a:avLst/>
            </a:prstGeom>
            <a:noFill/>
            <a:ln w="9525">
              <a:noFill/>
              <a:miter lim="800000"/>
              <a:headEnd/>
              <a:tailEnd/>
            </a:ln>
          </p:spPr>
          <p:txBody>
            <a:bodyPr wrap="none" lIns="19050" tIns="26988" rIns="19050" bIns="26988"/>
            <a:lstStyle/>
            <a:p>
              <a:pPr algn="l" defTabSz="904875">
                <a:lnSpc>
                  <a:spcPts val="1400"/>
                </a:lnSpc>
                <a:tabLst>
                  <a:tab pos="452438" algn="l"/>
                  <a:tab pos="904875" algn="l"/>
                  <a:tab pos="1357313" algn="l"/>
                </a:tabLst>
              </a:pPr>
              <a:r>
                <a:rPr lang="en-US" sz="1200" b="1">
                  <a:solidFill>
                    <a:srgbClr val="000000"/>
                  </a:solidFill>
                </a:rPr>
                <a:t>8 bits of data</a:t>
              </a:r>
            </a:p>
          </p:txBody>
        </p:sp>
        <p:sp>
          <p:nvSpPr>
            <p:cNvPr id="28698" name="Rectangle 24"/>
            <p:cNvSpPr>
              <a:spLocks noChangeArrowheads="1"/>
            </p:cNvSpPr>
            <p:nvPr/>
          </p:nvSpPr>
          <p:spPr bwMode="auto">
            <a:xfrm>
              <a:off x="3825" y="2960"/>
              <a:ext cx="1215" cy="229"/>
            </a:xfrm>
            <a:prstGeom prst="rect">
              <a:avLst/>
            </a:prstGeom>
            <a:noFill/>
            <a:ln w="9525">
              <a:noFill/>
              <a:miter lim="800000"/>
              <a:headEnd/>
              <a:tailEnd/>
            </a:ln>
          </p:spPr>
          <p:txBody>
            <a:bodyPr wrap="none" lIns="19050" tIns="26988" rIns="19050" bIns="26988"/>
            <a:lstStyle/>
            <a:p>
              <a:pPr algn="l" defTabSz="904875">
                <a:lnSpc>
                  <a:spcPts val="1400"/>
                </a:lnSpc>
                <a:tabLst>
                  <a:tab pos="452438" algn="l"/>
                  <a:tab pos="904875" algn="l"/>
                  <a:tab pos="1357313" algn="l"/>
                </a:tabLst>
              </a:pPr>
              <a:r>
                <a:rPr lang="en-US" sz="1200" b="1">
                  <a:solidFill>
                    <a:srgbClr val="000000"/>
                  </a:solidFill>
                </a:rPr>
                <a:t>8 bits of data</a:t>
              </a:r>
            </a:p>
          </p:txBody>
        </p:sp>
        <p:sp>
          <p:nvSpPr>
            <p:cNvPr id="28699" name="Rectangle 25"/>
            <p:cNvSpPr>
              <a:spLocks noChangeArrowheads="1"/>
            </p:cNvSpPr>
            <p:nvPr/>
          </p:nvSpPr>
          <p:spPr bwMode="auto">
            <a:xfrm>
              <a:off x="3825" y="3218"/>
              <a:ext cx="1215" cy="230"/>
            </a:xfrm>
            <a:prstGeom prst="rect">
              <a:avLst/>
            </a:prstGeom>
            <a:noFill/>
            <a:ln w="9525">
              <a:noFill/>
              <a:miter lim="800000"/>
              <a:headEnd/>
              <a:tailEnd/>
            </a:ln>
          </p:spPr>
          <p:txBody>
            <a:bodyPr wrap="none" lIns="19050" tIns="26988" rIns="19050" bIns="26988"/>
            <a:lstStyle/>
            <a:p>
              <a:pPr algn="l" defTabSz="904875">
                <a:lnSpc>
                  <a:spcPts val="1400"/>
                </a:lnSpc>
                <a:tabLst>
                  <a:tab pos="452438" algn="l"/>
                  <a:tab pos="904875" algn="l"/>
                  <a:tab pos="1357313" algn="l"/>
                </a:tabLst>
              </a:pPr>
              <a:r>
                <a:rPr lang="en-US" sz="1200" b="1">
                  <a:solidFill>
                    <a:srgbClr val="000000"/>
                  </a:solidFill>
                </a:rPr>
                <a:t>8 bits of data</a:t>
              </a:r>
            </a:p>
          </p:txBody>
        </p:sp>
        <p:sp>
          <p:nvSpPr>
            <p:cNvPr id="28700" name="Rectangle 26"/>
            <p:cNvSpPr>
              <a:spLocks noChangeArrowheads="1"/>
            </p:cNvSpPr>
            <p:nvPr/>
          </p:nvSpPr>
          <p:spPr bwMode="auto">
            <a:xfrm>
              <a:off x="3825" y="3477"/>
              <a:ext cx="1215" cy="230"/>
            </a:xfrm>
            <a:prstGeom prst="rect">
              <a:avLst/>
            </a:prstGeom>
            <a:noFill/>
            <a:ln w="9525">
              <a:noFill/>
              <a:miter lim="800000"/>
              <a:headEnd/>
              <a:tailEnd/>
            </a:ln>
          </p:spPr>
          <p:txBody>
            <a:bodyPr wrap="none" lIns="19050" tIns="26988" rIns="19050" bIns="26988"/>
            <a:lstStyle/>
            <a:p>
              <a:pPr algn="l" defTabSz="904875">
                <a:lnSpc>
                  <a:spcPts val="1400"/>
                </a:lnSpc>
                <a:tabLst>
                  <a:tab pos="452438" algn="l"/>
                  <a:tab pos="904875" algn="l"/>
                  <a:tab pos="1357313" algn="l"/>
                </a:tabLst>
              </a:pPr>
              <a:r>
                <a:rPr lang="en-US" sz="1200" b="1">
                  <a:solidFill>
                    <a:srgbClr val="000000"/>
                  </a:solidFill>
                </a:rPr>
                <a:t>8 bits of data</a:t>
              </a:r>
            </a:p>
          </p:txBody>
        </p:sp>
        <p:sp>
          <p:nvSpPr>
            <p:cNvPr id="28701" name="Rectangle 27"/>
            <p:cNvSpPr>
              <a:spLocks noChangeArrowheads="1"/>
            </p:cNvSpPr>
            <p:nvPr/>
          </p:nvSpPr>
          <p:spPr bwMode="auto">
            <a:xfrm>
              <a:off x="3825" y="3735"/>
              <a:ext cx="1215" cy="230"/>
            </a:xfrm>
            <a:prstGeom prst="rect">
              <a:avLst/>
            </a:prstGeom>
            <a:noFill/>
            <a:ln w="9525">
              <a:noFill/>
              <a:miter lim="800000"/>
              <a:headEnd/>
              <a:tailEnd/>
            </a:ln>
          </p:spPr>
          <p:txBody>
            <a:bodyPr wrap="none" lIns="19050" tIns="26988" rIns="19050" bIns="26988"/>
            <a:lstStyle/>
            <a:p>
              <a:pPr algn="l" defTabSz="904875">
                <a:lnSpc>
                  <a:spcPts val="1400"/>
                </a:lnSpc>
                <a:tabLst>
                  <a:tab pos="452438" algn="l"/>
                  <a:tab pos="904875" algn="l"/>
                  <a:tab pos="1357313" algn="l"/>
                </a:tabLst>
              </a:pPr>
              <a:r>
                <a:rPr lang="en-US" sz="1200" b="1">
                  <a:solidFill>
                    <a:srgbClr val="000000"/>
                  </a:solidFill>
                </a:rPr>
                <a:t>8 bits of data</a:t>
              </a:r>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quarter" idx="10"/>
          </p:nvPr>
        </p:nvSpPr>
        <p:spPr/>
        <p:txBody>
          <a:bodyPr/>
          <a:lstStyle/>
          <a:p>
            <a:pPr>
              <a:defRPr/>
            </a:pPr>
            <a:r>
              <a:rPr lang="en-US"/>
              <a:t>H.Corporaal  5MD00</a:t>
            </a:r>
          </a:p>
        </p:txBody>
      </p:sp>
      <p:sp>
        <p:nvSpPr>
          <p:cNvPr id="21" name="Slide Number Placeholder 5"/>
          <p:cNvSpPr>
            <a:spLocks noGrp="1"/>
          </p:cNvSpPr>
          <p:nvPr>
            <p:ph type="sldNum" sz="quarter" idx="12"/>
          </p:nvPr>
        </p:nvSpPr>
        <p:spPr/>
        <p:txBody>
          <a:bodyPr/>
          <a:lstStyle/>
          <a:p>
            <a:pPr>
              <a:defRPr/>
            </a:pPr>
            <a:fld id="{E5026B6D-174A-4406-9034-3416601E94A3}" type="slidenum">
              <a:rPr lang="en-US"/>
              <a:pPr>
                <a:defRPr/>
              </a:pPr>
              <a:t>13</a:t>
            </a:fld>
            <a:endParaRPr lang="en-US"/>
          </a:p>
        </p:txBody>
      </p:sp>
      <p:sp>
        <p:nvSpPr>
          <p:cNvPr id="29700" name="Rectangle 2"/>
          <p:cNvSpPr>
            <a:spLocks noGrp="1" noChangeArrowheads="1"/>
          </p:cNvSpPr>
          <p:nvPr>
            <p:ph type="title"/>
          </p:nvPr>
        </p:nvSpPr>
        <p:spPr>
          <a:noFill/>
        </p:spPr>
        <p:txBody>
          <a:bodyPr lIns="90488" tIns="44450" rIns="90488" bIns="44450"/>
          <a:lstStyle/>
          <a:p>
            <a:r>
              <a:rPr lang="en-US" smtClean="0"/>
              <a:t>Memory Organization</a:t>
            </a:r>
          </a:p>
        </p:txBody>
      </p:sp>
      <p:sp>
        <p:nvSpPr>
          <p:cNvPr id="29701" name="Rectangle 3"/>
          <p:cNvSpPr>
            <a:spLocks noGrp="1" noChangeArrowheads="1"/>
          </p:cNvSpPr>
          <p:nvPr>
            <p:ph type="body" idx="1"/>
          </p:nvPr>
        </p:nvSpPr>
        <p:spPr>
          <a:noFill/>
        </p:spPr>
        <p:txBody>
          <a:bodyPr lIns="90488" tIns="44450" rIns="90488" bIns="44450"/>
          <a:lstStyle/>
          <a:p>
            <a:r>
              <a:rPr lang="en-US" sz="2400" b="0" dirty="0" smtClean="0"/>
              <a:t>Bytes are nice, but most data items use larger "words"</a:t>
            </a:r>
          </a:p>
          <a:p>
            <a:r>
              <a:rPr lang="en-US" sz="2400" b="0" dirty="0" smtClean="0"/>
              <a:t>For MIPS, a word is 32 bits or 4 bytes.</a:t>
            </a:r>
            <a:br>
              <a:rPr lang="en-US" sz="2400" b="0" dirty="0" smtClean="0"/>
            </a:br>
            <a:r>
              <a:rPr lang="en-US" sz="2400" b="0" dirty="0" smtClean="0"/>
              <a:t/>
            </a:r>
            <a:br>
              <a:rPr lang="en-US" sz="2400" b="0" dirty="0" smtClean="0"/>
            </a:br>
            <a:r>
              <a:rPr lang="en-US" sz="2400" b="0" dirty="0" smtClean="0"/>
              <a:t/>
            </a:r>
            <a:br>
              <a:rPr lang="en-US" sz="2400" b="0" dirty="0" smtClean="0"/>
            </a:br>
            <a:r>
              <a:rPr lang="en-US" sz="2400" b="0" dirty="0" smtClean="0"/>
              <a:t/>
            </a:r>
            <a:br>
              <a:rPr lang="en-US" sz="2400" b="0" dirty="0" smtClean="0"/>
            </a:br>
            <a:r>
              <a:rPr lang="en-US" sz="2400" b="0" dirty="0" smtClean="0"/>
              <a:t/>
            </a:r>
            <a:br>
              <a:rPr lang="en-US" sz="2400" b="0" dirty="0" smtClean="0"/>
            </a:br>
            <a:r>
              <a:rPr lang="en-US" sz="2400" b="0" dirty="0" smtClean="0"/>
              <a:t/>
            </a:r>
            <a:br>
              <a:rPr lang="en-US" sz="2400" b="0" dirty="0" smtClean="0"/>
            </a:br>
            <a:endParaRPr lang="en-US" sz="2400" b="0" dirty="0" smtClean="0"/>
          </a:p>
          <a:p>
            <a:endParaRPr lang="en-US" sz="2400" b="0" dirty="0" smtClean="0"/>
          </a:p>
          <a:p>
            <a:pPr>
              <a:buNone/>
            </a:pPr>
            <a:endParaRPr lang="en-US" sz="2400" b="0" dirty="0" smtClean="0"/>
          </a:p>
          <a:p>
            <a:r>
              <a:rPr lang="en-US" sz="2400" b="0" dirty="0" smtClean="0"/>
              <a:t>2</a:t>
            </a:r>
            <a:r>
              <a:rPr lang="en-US" sz="2400" b="0" baseline="30000" dirty="0" smtClean="0"/>
              <a:t>32</a:t>
            </a:r>
            <a:r>
              <a:rPr lang="en-US" sz="2400" b="0" dirty="0" smtClean="0"/>
              <a:t> bytes with byte addresses from 0 to 2</a:t>
            </a:r>
            <a:r>
              <a:rPr lang="en-US" sz="2400" b="0" baseline="30000" dirty="0" smtClean="0"/>
              <a:t>32</a:t>
            </a:r>
            <a:r>
              <a:rPr lang="en-US" sz="2400" b="0" dirty="0" smtClean="0"/>
              <a:t>-1</a:t>
            </a:r>
          </a:p>
          <a:p>
            <a:r>
              <a:rPr lang="en-US" sz="2400" b="0" dirty="0" smtClean="0"/>
              <a:t>2</a:t>
            </a:r>
            <a:r>
              <a:rPr lang="en-US" sz="2400" b="0" baseline="30000" dirty="0" smtClean="0"/>
              <a:t>30</a:t>
            </a:r>
            <a:r>
              <a:rPr lang="en-US" sz="2400" b="0" dirty="0" smtClean="0"/>
              <a:t> words with byte addresses 0, 4, 8, ... 2</a:t>
            </a:r>
            <a:r>
              <a:rPr lang="en-US" sz="2400" b="0" baseline="30000" dirty="0" smtClean="0"/>
              <a:t>32</a:t>
            </a:r>
            <a:r>
              <a:rPr lang="en-US" sz="2400" b="0" dirty="0" smtClean="0"/>
              <a:t>-4</a:t>
            </a:r>
          </a:p>
        </p:txBody>
      </p:sp>
      <p:sp>
        <p:nvSpPr>
          <p:cNvPr id="29702" name="Rectangle 4"/>
          <p:cNvSpPr>
            <a:spLocks noChangeArrowheads="1"/>
          </p:cNvSpPr>
          <p:nvPr/>
        </p:nvSpPr>
        <p:spPr bwMode="auto">
          <a:xfrm>
            <a:off x="1389063" y="3851275"/>
            <a:ext cx="501650" cy="388938"/>
          </a:xfrm>
          <a:prstGeom prst="rect">
            <a:avLst/>
          </a:prstGeom>
          <a:noFill/>
          <a:ln w="9525">
            <a:noFill/>
            <a:miter lim="800000"/>
            <a:headEnd/>
            <a:tailEnd/>
          </a:ln>
        </p:spPr>
        <p:txBody>
          <a:bodyPr wrap="none" lIns="19050" tIns="26988" rIns="19050" bIns="26988"/>
          <a:lstStyle/>
          <a:p>
            <a:pPr algn="l" defTabSz="904875">
              <a:lnSpc>
                <a:spcPts val="2100"/>
              </a:lnSpc>
              <a:tabLst>
                <a:tab pos="452438" algn="l"/>
                <a:tab pos="904875" algn="l"/>
                <a:tab pos="1357313" algn="l"/>
              </a:tabLst>
            </a:pPr>
            <a:r>
              <a:rPr lang="en-US" sz="1800">
                <a:solidFill>
                  <a:srgbClr val="000000"/>
                </a:solidFill>
              </a:rPr>
              <a:t>...</a:t>
            </a:r>
          </a:p>
        </p:txBody>
      </p:sp>
      <p:grpSp>
        <p:nvGrpSpPr>
          <p:cNvPr id="2" name="Group 5"/>
          <p:cNvGrpSpPr>
            <a:grpSpLocks/>
          </p:cNvGrpSpPr>
          <p:nvPr/>
        </p:nvGrpSpPr>
        <p:grpSpPr bwMode="auto">
          <a:xfrm>
            <a:off x="850605" y="2590800"/>
            <a:ext cx="3434315" cy="1905000"/>
            <a:chOff x="923" y="1426"/>
            <a:chExt cx="1089" cy="888"/>
          </a:xfrm>
        </p:grpSpPr>
        <p:sp>
          <p:nvSpPr>
            <p:cNvPr id="29705" name="Rectangle 6"/>
            <p:cNvSpPr>
              <a:spLocks noChangeArrowheads="1"/>
            </p:cNvSpPr>
            <p:nvPr/>
          </p:nvSpPr>
          <p:spPr bwMode="auto">
            <a:xfrm>
              <a:off x="1140" y="1426"/>
              <a:ext cx="710" cy="852"/>
            </a:xfrm>
            <a:prstGeom prst="rect">
              <a:avLst/>
            </a:prstGeom>
            <a:solidFill>
              <a:srgbClr val="FFFF99"/>
            </a:solidFill>
            <a:ln w="12700">
              <a:solidFill>
                <a:srgbClr val="000000"/>
              </a:solidFill>
              <a:miter lim="800000"/>
              <a:headEnd/>
              <a:tailEnd/>
            </a:ln>
          </p:spPr>
          <p:txBody>
            <a:bodyPr wrap="none" anchor="ctr"/>
            <a:lstStyle/>
            <a:p>
              <a:endParaRPr lang="en-US"/>
            </a:p>
          </p:txBody>
        </p:sp>
        <p:sp>
          <p:nvSpPr>
            <p:cNvPr id="29706" name="Line 7"/>
            <p:cNvSpPr>
              <a:spLocks noChangeShapeType="1"/>
            </p:cNvSpPr>
            <p:nvPr/>
          </p:nvSpPr>
          <p:spPr bwMode="auto">
            <a:xfrm>
              <a:off x="1141" y="1635"/>
              <a:ext cx="70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9707" name="Line 8"/>
            <p:cNvSpPr>
              <a:spLocks noChangeShapeType="1"/>
            </p:cNvSpPr>
            <p:nvPr/>
          </p:nvSpPr>
          <p:spPr bwMode="auto">
            <a:xfrm>
              <a:off x="1141" y="1848"/>
              <a:ext cx="70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9708" name="Line 9"/>
            <p:cNvSpPr>
              <a:spLocks noChangeShapeType="1"/>
            </p:cNvSpPr>
            <p:nvPr/>
          </p:nvSpPr>
          <p:spPr bwMode="auto">
            <a:xfrm>
              <a:off x="1141" y="2061"/>
              <a:ext cx="70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9709" name="Line 10"/>
            <p:cNvSpPr>
              <a:spLocks noChangeShapeType="1"/>
            </p:cNvSpPr>
            <p:nvPr/>
          </p:nvSpPr>
          <p:spPr bwMode="auto">
            <a:xfrm>
              <a:off x="1141" y="2275"/>
              <a:ext cx="70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9710" name="Rectangle 11"/>
            <p:cNvSpPr>
              <a:spLocks noChangeArrowheads="1"/>
            </p:cNvSpPr>
            <p:nvPr/>
          </p:nvSpPr>
          <p:spPr bwMode="auto">
            <a:xfrm>
              <a:off x="1008" y="1440"/>
              <a:ext cx="316" cy="245"/>
            </a:xfrm>
            <a:prstGeom prst="rect">
              <a:avLst/>
            </a:prstGeom>
            <a:noFill/>
            <a:ln w="9525">
              <a:noFill/>
              <a:miter lim="800000"/>
              <a:headEnd/>
              <a:tailEnd/>
            </a:ln>
          </p:spPr>
          <p:txBody>
            <a:bodyPr wrap="none" lIns="19050" tIns="26988" rIns="19050" bIns="26988"/>
            <a:lstStyle/>
            <a:p>
              <a:pPr algn="l" defTabSz="904875">
                <a:lnSpc>
                  <a:spcPts val="2100"/>
                </a:lnSpc>
                <a:tabLst>
                  <a:tab pos="452438" algn="l"/>
                  <a:tab pos="904875" algn="l"/>
                  <a:tab pos="1357313" algn="l"/>
                </a:tabLst>
              </a:pPr>
              <a:r>
                <a:rPr lang="en-US" sz="1800">
                  <a:solidFill>
                    <a:srgbClr val="000000"/>
                  </a:solidFill>
                </a:rPr>
                <a:t>0</a:t>
              </a:r>
            </a:p>
          </p:txBody>
        </p:sp>
        <p:sp>
          <p:nvSpPr>
            <p:cNvPr id="29711" name="Rectangle 12"/>
            <p:cNvSpPr>
              <a:spLocks noChangeArrowheads="1"/>
            </p:cNvSpPr>
            <p:nvPr/>
          </p:nvSpPr>
          <p:spPr bwMode="auto">
            <a:xfrm>
              <a:off x="994" y="1643"/>
              <a:ext cx="316" cy="245"/>
            </a:xfrm>
            <a:prstGeom prst="rect">
              <a:avLst/>
            </a:prstGeom>
            <a:noFill/>
            <a:ln w="9525">
              <a:noFill/>
              <a:miter lim="800000"/>
              <a:headEnd/>
              <a:tailEnd/>
            </a:ln>
          </p:spPr>
          <p:txBody>
            <a:bodyPr wrap="none" lIns="19050" tIns="26988" rIns="19050" bIns="26988"/>
            <a:lstStyle/>
            <a:p>
              <a:pPr algn="l" defTabSz="904875">
                <a:lnSpc>
                  <a:spcPts val="2100"/>
                </a:lnSpc>
                <a:tabLst>
                  <a:tab pos="452438" algn="l"/>
                  <a:tab pos="904875" algn="l"/>
                  <a:tab pos="1357313" algn="l"/>
                </a:tabLst>
              </a:pPr>
              <a:r>
                <a:rPr lang="en-US" sz="1800">
                  <a:solidFill>
                    <a:srgbClr val="000000"/>
                  </a:solidFill>
                </a:rPr>
                <a:t>4</a:t>
              </a:r>
            </a:p>
          </p:txBody>
        </p:sp>
        <p:sp>
          <p:nvSpPr>
            <p:cNvPr id="29712" name="Rectangle 13"/>
            <p:cNvSpPr>
              <a:spLocks noChangeArrowheads="1"/>
            </p:cNvSpPr>
            <p:nvPr/>
          </p:nvSpPr>
          <p:spPr bwMode="auto">
            <a:xfrm>
              <a:off x="994" y="1856"/>
              <a:ext cx="316" cy="245"/>
            </a:xfrm>
            <a:prstGeom prst="rect">
              <a:avLst/>
            </a:prstGeom>
            <a:noFill/>
            <a:ln w="9525">
              <a:noFill/>
              <a:miter lim="800000"/>
              <a:headEnd/>
              <a:tailEnd/>
            </a:ln>
          </p:spPr>
          <p:txBody>
            <a:bodyPr wrap="none" lIns="19050" tIns="26988" rIns="19050" bIns="26988"/>
            <a:lstStyle/>
            <a:p>
              <a:pPr algn="l" defTabSz="904875">
                <a:lnSpc>
                  <a:spcPts val="2100"/>
                </a:lnSpc>
                <a:tabLst>
                  <a:tab pos="452438" algn="l"/>
                  <a:tab pos="904875" algn="l"/>
                  <a:tab pos="1357313" algn="l"/>
                </a:tabLst>
              </a:pPr>
              <a:r>
                <a:rPr lang="en-US" sz="1800">
                  <a:solidFill>
                    <a:srgbClr val="000000"/>
                  </a:solidFill>
                </a:rPr>
                <a:t>8</a:t>
              </a:r>
            </a:p>
          </p:txBody>
        </p:sp>
        <p:sp>
          <p:nvSpPr>
            <p:cNvPr id="29713" name="Rectangle 14"/>
            <p:cNvSpPr>
              <a:spLocks noChangeArrowheads="1"/>
            </p:cNvSpPr>
            <p:nvPr/>
          </p:nvSpPr>
          <p:spPr bwMode="auto">
            <a:xfrm>
              <a:off x="923" y="2069"/>
              <a:ext cx="316" cy="245"/>
            </a:xfrm>
            <a:prstGeom prst="rect">
              <a:avLst/>
            </a:prstGeom>
            <a:noFill/>
            <a:ln w="9525">
              <a:noFill/>
              <a:miter lim="800000"/>
              <a:headEnd/>
              <a:tailEnd/>
            </a:ln>
          </p:spPr>
          <p:txBody>
            <a:bodyPr wrap="none" lIns="19050" tIns="26988" rIns="19050" bIns="26988"/>
            <a:lstStyle/>
            <a:p>
              <a:pPr algn="l" defTabSz="904875">
                <a:lnSpc>
                  <a:spcPts val="2100"/>
                </a:lnSpc>
                <a:tabLst>
                  <a:tab pos="452438" algn="l"/>
                  <a:tab pos="904875" algn="l"/>
                  <a:tab pos="1357313" algn="l"/>
                </a:tabLst>
              </a:pPr>
              <a:r>
                <a:rPr lang="en-US" sz="1800">
                  <a:solidFill>
                    <a:srgbClr val="000000"/>
                  </a:solidFill>
                </a:rPr>
                <a:t>12</a:t>
              </a:r>
            </a:p>
          </p:txBody>
        </p:sp>
        <p:sp>
          <p:nvSpPr>
            <p:cNvPr id="29714" name="Rectangle 15"/>
            <p:cNvSpPr>
              <a:spLocks noChangeArrowheads="1"/>
            </p:cNvSpPr>
            <p:nvPr/>
          </p:nvSpPr>
          <p:spPr bwMode="auto">
            <a:xfrm>
              <a:off x="1207" y="1445"/>
              <a:ext cx="805" cy="190"/>
            </a:xfrm>
            <a:prstGeom prst="rect">
              <a:avLst/>
            </a:prstGeom>
            <a:noFill/>
            <a:ln w="9525">
              <a:noFill/>
              <a:miter lim="800000"/>
              <a:headEnd/>
              <a:tailEnd/>
            </a:ln>
          </p:spPr>
          <p:txBody>
            <a:bodyPr wrap="none" lIns="19050" tIns="26988" rIns="19050" bIns="26988"/>
            <a:lstStyle/>
            <a:p>
              <a:pPr algn="l" defTabSz="904875">
                <a:lnSpc>
                  <a:spcPts val="1400"/>
                </a:lnSpc>
                <a:tabLst>
                  <a:tab pos="452438" algn="l"/>
                  <a:tab pos="904875" algn="l"/>
                  <a:tab pos="1357313" algn="l"/>
                </a:tabLst>
              </a:pPr>
              <a:r>
                <a:rPr lang="en-US" sz="1200" b="1">
                  <a:solidFill>
                    <a:srgbClr val="000000"/>
                  </a:solidFill>
                </a:rPr>
                <a:t>32 bits of data</a:t>
              </a:r>
            </a:p>
          </p:txBody>
        </p:sp>
        <p:sp>
          <p:nvSpPr>
            <p:cNvPr id="29715" name="Rectangle 16"/>
            <p:cNvSpPr>
              <a:spLocks noChangeArrowheads="1"/>
            </p:cNvSpPr>
            <p:nvPr/>
          </p:nvSpPr>
          <p:spPr bwMode="auto">
            <a:xfrm>
              <a:off x="1207" y="1659"/>
              <a:ext cx="805" cy="189"/>
            </a:xfrm>
            <a:prstGeom prst="rect">
              <a:avLst/>
            </a:prstGeom>
            <a:noFill/>
            <a:ln w="9525">
              <a:noFill/>
              <a:miter lim="800000"/>
              <a:headEnd/>
              <a:tailEnd/>
            </a:ln>
          </p:spPr>
          <p:txBody>
            <a:bodyPr wrap="none" lIns="19050" tIns="26988" rIns="19050" bIns="26988"/>
            <a:lstStyle/>
            <a:p>
              <a:pPr algn="l" defTabSz="904875">
                <a:lnSpc>
                  <a:spcPts val="1400"/>
                </a:lnSpc>
                <a:tabLst>
                  <a:tab pos="452438" algn="l"/>
                  <a:tab pos="904875" algn="l"/>
                  <a:tab pos="1357313" algn="l"/>
                </a:tabLst>
              </a:pPr>
              <a:r>
                <a:rPr lang="en-US" sz="1200" b="1">
                  <a:solidFill>
                    <a:srgbClr val="000000"/>
                  </a:solidFill>
                </a:rPr>
                <a:t>32 bits of data</a:t>
              </a:r>
            </a:p>
          </p:txBody>
        </p:sp>
        <p:sp>
          <p:nvSpPr>
            <p:cNvPr id="29716" name="Rectangle 17"/>
            <p:cNvSpPr>
              <a:spLocks noChangeArrowheads="1"/>
            </p:cNvSpPr>
            <p:nvPr/>
          </p:nvSpPr>
          <p:spPr bwMode="auto">
            <a:xfrm>
              <a:off x="1207" y="1872"/>
              <a:ext cx="805" cy="189"/>
            </a:xfrm>
            <a:prstGeom prst="rect">
              <a:avLst/>
            </a:prstGeom>
            <a:noFill/>
            <a:ln w="9525">
              <a:noFill/>
              <a:miter lim="800000"/>
              <a:headEnd/>
              <a:tailEnd/>
            </a:ln>
          </p:spPr>
          <p:txBody>
            <a:bodyPr wrap="none" lIns="19050" tIns="26988" rIns="19050" bIns="26988"/>
            <a:lstStyle/>
            <a:p>
              <a:pPr algn="l" defTabSz="904875">
                <a:lnSpc>
                  <a:spcPts val="1400"/>
                </a:lnSpc>
                <a:tabLst>
                  <a:tab pos="452438" algn="l"/>
                  <a:tab pos="904875" algn="l"/>
                  <a:tab pos="1357313" algn="l"/>
                </a:tabLst>
              </a:pPr>
              <a:r>
                <a:rPr lang="en-US" sz="1200" b="1">
                  <a:solidFill>
                    <a:srgbClr val="000000"/>
                  </a:solidFill>
                </a:rPr>
                <a:t>32 bits of data</a:t>
              </a:r>
            </a:p>
          </p:txBody>
        </p:sp>
        <p:sp>
          <p:nvSpPr>
            <p:cNvPr id="29717" name="Rectangle 18"/>
            <p:cNvSpPr>
              <a:spLocks noChangeArrowheads="1"/>
            </p:cNvSpPr>
            <p:nvPr/>
          </p:nvSpPr>
          <p:spPr bwMode="auto">
            <a:xfrm>
              <a:off x="1207" y="2085"/>
              <a:ext cx="805" cy="190"/>
            </a:xfrm>
            <a:prstGeom prst="rect">
              <a:avLst/>
            </a:prstGeom>
            <a:noFill/>
            <a:ln w="9525">
              <a:noFill/>
              <a:miter lim="800000"/>
              <a:headEnd/>
              <a:tailEnd/>
            </a:ln>
          </p:spPr>
          <p:txBody>
            <a:bodyPr wrap="none" lIns="19050" tIns="26988" rIns="19050" bIns="26988"/>
            <a:lstStyle/>
            <a:p>
              <a:pPr algn="l" defTabSz="904875">
                <a:lnSpc>
                  <a:spcPts val="1400"/>
                </a:lnSpc>
                <a:tabLst>
                  <a:tab pos="452438" algn="l"/>
                  <a:tab pos="904875" algn="l"/>
                  <a:tab pos="1357313" algn="l"/>
                </a:tabLst>
              </a:pPr>
              <a:r>
                <a:rPr lang="en-US" sz="1200" b="1">
                  <a:solidFill>
                    <a:srgbClr val="000000"/>
                  </a:solidFill>
                </a:rPr>
                <a:t>32 bits of data</a:t>
              </a:r>
            </a:p>
          </p:txBody>
        </p:sp>
      </p:grpSp>
      <p:sp>
        <p:nvSpPr>
          <p:cNvPr id="29704" name="Rectangle 19"/>
          <p:cNvSpPr>
            <a:spLocks noChangeArrowheads="1"/>
          </p:cNvSpPr>
          <p:nvPr/>
        </p:nvSpPr>
        <p:spPr bwMode="auto">
          <a:xfrm>
            <a:off x="3932238" y="2936875"/>
            <a:ext cx="3606800" cy="614363"/>
          </a:xfrm>
          <a:prstGeom prst="rect">
            <a:avLst/>
          </a:prstGeom>
          <a:noFill/>
          <a:ln w="9525">
            <a:noFill/>
            <a:miter lim="800000"/>
            <a:headEnd/>
            <a:tailEnd/>
          </a:ln>
        </p:spPr>
        <p:txBody>
          <a:bodyPr wrap="none" lIns="19050" tIns="26988" rIns="19050" bIns="26988"/>
          <a:lstStyle/>
          <a:p>
            <a:pPr algn="l" defTabSz="904875">
              <a:lnSpc>
                <a:spcPts val="2700"/>
              </a:lnSpc>
              <a:spcBef>
                <a:spcPts val="600"/>
              </a:spcBef>
              <a:spcAft>
                <a:spcPts val="600"/>
              </a:spcAft>
              <a:tabLst>
                <a:tab pos="452438" algn="l"/>
                <a:tab pos="904875" algn="l"/>
                <a:tab pos="1357313" algn="l"/>
              </a:tabLst>
            </a:pPr>
            <a:r>
              <a:rPr lang="en-US" sz="1800" b="1">
                <a:solidFill>
                  <a:srgbClr val="000000"/>
                </a:solidFill>
                <a:latin typeface="Arial" charset="0"/>
              </a:rPr>
              <a:t>Registers hold 32 bits of data</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3"/>
          <p:cNvSpPr>
            <a:spLocks noGrp="1"/>
          </p:cNvSpPr>
          <p:nvPr>
            <p:ph type="dt" sz="quarter" idx="10"/>
          </p:nvPr>
        </p:nvSpPr>
        <p:spPr/>
        <p:txBody>
          <a:bodyPr/>
          <a:lstStyle/>
          <a:p>
            <a:pPr>
              <a:defRPr/>
            </a:pPr>
            <a:r>
              <a:rPr lang="en-US"/>
              <a:t>H.Corporaal  5MD00</a:t>
            </a:r>
          </a:p>
        </p:txBody>
      </p:sp>
      <p:sp>
        <p:nvSpPr>
          <p:cNvPr id="31" name="Slide Number Placeholder 5"/>
          <p:cNvSpPr>
            <a:spLocks noGrp="1"/>
          </p:cNvSpPr>
          <p:nvPr>
            <p:ph type="sldNum" sz="quarter" idx="12"/>
          </p:nvPr>
        </p:nvSpPr>
        <p:spPr/>
        <p:txBody>
          <a:bodyPr/>
          <a:lstStyle/>
          <a:p>
            <a:pPr>
              <a:defRPr/>
            </a:pPr>
            <a:fld id="{35292BB5-FBBD-4B00-9C49-4CD88A845835}" type="slidenum">
              <a:rPr lang="en-US"/>
              <a:pPr>
                <a:defRPr/>
              </a:pPr>
              <a:t>14</a:t>
            </a:fld>
            <a:endParaRPr lang="en-US"/>
          </a:p>
        </p:txBody>
      </p:sp>
      <p:sp>
        <p:nvSpPr>
          <p:cNvPr id="30724" name="Rectangle 2"/>
          <p:cNvSpPr>
            <a:spLocks noChangeArrowheads="1"/>
          </p:cNvSpPr>
          <p:nvPr/>
        </p:nvSpPr>
        <p:spPr bwMode="auto">
          <a:xfrm>
            <a:off x="1981200" y="4267200"/>
            <a:ext cx="5334000" cy="381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0725" name="Rectangle 3"/>
          <p:cNvSpPr>
            <a:spLocks noGrp="1" noChangeArrowheads="1"/>
          </p:cNvSpPr>
          <p:nvPr>
            <p:ph type="title"/>
          </p:nvPr>
        </p:nvSpPr>
        <p:spPr/>
        <p:txBody>
          <a:bodyPr/>
          <a:lstStyle/>
          <a:p>
            <a:r>
              <a:rPr lang="en-US" smtClean="0"/>
              <a:t>Memory layout: Alignment</a:t>
            </a:r>
          </a:p>
        </p:txBody>
      </p:sp>
      <p:sp>
        <p:nvSpPr>
          <p:cNvPr id="492548" name="Rectangle 4"/>
          <p:cNvSpPr>
            <a:spLocks noGrp="1" noChangeArrowheads="1"/>
          </p:cNvSpPr>
          <p:nvPr>
            <p:ph type="body" idx="1"/>
          </p:nvPr>
        </p:nvSpPr>
        <p:spPr>
          <a:xfrm>
            <a:off x="838200" y="5105400"/>
            <a:ext cx="7848600" cy="1371600"/>
          </a:xfrm>
        </p:spPr>
        <p:txBody>
          <a:bodyPr/>
          <a:lstStyle/>
          <a:p>
            <a:pPr>
              <a:buFont typeface="Monotype Sorts" pitchFamily="2" charset="2"/>
              <a:buNone/>
            </a:pPr>
            <a:r>
              <a:rPr lang="en-US" dirty="0" smtClean="0"/>
              <a:t>For a RISC: Instruction words are aligned</a:t>
            </a:r>
          </a:p>
          <a:p>
            <a:r>
              <a:rPr lang="en-US" dirty="0" smtClean="0"/>
              <a:t>What are the  least 2 significant bits of a word address?</a:t>
            </a:r>
          </a:p>
        </p:txBody>
      </p:sp>
      <p:sp>
        <p:nvSpPr>
          <p:cNvPr id="30727" name="Rectangle 5"/>
          <p:cNvSpPr>
            <a:spLocks noChangeArrowheads="1"/>
          </p:cNvSpPr>
          <p:nvPr/>
        </p:nvSpPr>
        <p:spPr bwMode="auto">
          <a:xfrm>
            <a:off x="1981200" y="1524000"/>
            <a:ext cx="5334000" cy="381000"/>
          </a:xfrm>
          <a:prstGeom prst="rect">
            <a:avLst/>
          </a:prstGeom>
          <a:solidFill>
            <a:schemeClr val="accent1"/>
          </a:solidFill>
          <a:ln w="9525">
            <a:solidFill>
              <a:schemeClr val="tx1"/>
            </a:solidFill>
            <a:miter lim="800000"/>
            <a:headEnd/>
            <a:tailEnd/>
          </a:ln>
        </p:spPr>
        <p:txBody>
          <a:bodyPr wrap="none" anchor="ctr"/>
          <a:lstStyle/>
          <a:p>
            <a:pPr algn="ctr"/>
            <a:r>
              <a:rPr kumimoji="0" lang="en-US">
                <a:solidFill>
                  <a:schemeClr val="tx1"/>
                </a:solidFill>
              </a:rPr>
              <a:t>this word is aligned; the others are not!</a:t>
            </a:r>
          </a:p>
        </p:txBody>
      </p:sp>
      <p:sp>
        <p:nvSpPr>
          <p:cNvPr id="30728" name="Rectangle 6"/>
          <p:cNvSpPr>
            <a:spLocks noChangeArrowheads="1"/>
          </p:cNvSpPr>
          <p:nvPr/>
        </p:nvSpPr>
        <p:spPr bwMode="auto">
          <a:xfrm>
            <a:off x="1981200" y="1981200"/>
            <a:ext cx="5334000" cy="381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0729" name="Rectangle 7"/>
          <p:cNvSpPr>
            <a:spLocks noChangeArrowheads="1"/>
          </p:cNvSpPr>
          <p:nvPr/>
        </p:nvSpPr>
        <p:spPr bwMode="auto">
          <a:xfrm>
            <a:off x="1981200" y="2438400"/>
            <a:ext cx="5334000" cy="381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0730" name="Rectangle 8"/>
          <p:cNvSpPr>
            <a:spLocks noChangeArrowheads="1"/>
          </p:cNvSpPr>
          <p:nvPr/>
        </p:nvSpPr>
        <p:spPr bwMode="auto">
          <a:xfrm>
            <a:off x="1981200" y="2895600"/>
            <a:ext cx="5334000" cy="381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0731" name="Rectangle 9"/>
          <p:cNvSpPr>
            <a:spLocks noChangeArrowheads="1"/>
          </p:cNvSpPr>
          <p:nvPr/>
        </p:nvSpPr>
        <p:spPr bwMode="auto">
          <a:xfrm>
            <a:off x="1981200" y="3352800"/>
            <a:ext cx="5334000" cy="381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0732" name="Rectangle 10"/>
          <p:cNvSpPr>
            <a:spLocks noChangeArrowheads="1"/>
          </p:cNvSpPr>
          <p:nvPr/>
        </p:nvSpPr>
        <p:spPr bwMode="auto">
          <a:xfrm>
            <a:off x="1981200" y="3810000"/>
            <a:ext cx="5334000" cy="381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0733" name="Text Box 11"/>
          <p:cNvSpPr txBox="1">
            <a:spLocks noChangeArrowheads="1"/>
          </p:cNvSpPr>
          <p:nvPr/>
        </p:nvSpPr>
        <p:spPr bwMode="auto">
          <a:xfrm rot="-5400000">
            <a:off x="669925" y="2759075"/>
            <a:ext cx="1098550" cy="457200"/>
          </a:xfrm>
          <a:prstGeom prst="rect">
            <a:avLst/>
          </a:prstGeom>
          <a:noFill/>
          <a:ln w="9525">
            <a:noFill/>
            <a:miter lim="800000"/>
            <a:headEnd/>
            <a:tailEnd/>
          </a:ln>
        </p:spPr>
        <p:txBody>
          <a:bodyPr wrap="none">
            <a:spAutoFit/>
          </a:bodyPr>
          <a:lstStyle/>
          <a:p>
            <a:pPr algn="l"/>
            <a:r>
              <a:rPr kumimoji="0" lang="en-US">
                <a:solidFill>
                  <a:schemeClr val="tx1"/>
                </a:solidFill>
              </a:rPr>
              <a:t>address</a:t>
            </a:r>
          </a:p>
        </p:txBody>
      </p:sp>
      <p:sp>
        <p:nvSpPr>
          <p:cNvPr id="30734" name="Text Box 12"/>
          <p:cNvSpPr txBox="1">
            <a:spLocks noChangeArrowheads="1"/>
          </p:cNvSpPr>
          <p:nvPr/>
        </p:nvSpPr>
        <p:spPr bwMode="auto">
          <a:xfrm>
            <a:off x="1524000" y="1447800"/>
            <a:ext cx="336550" cy="457200"/>
          </a:xfrm>
          <a:prstGeom prst="rect">
            <a:avLst/>
          </a:prstGeom>
          <a:noFill/>
          <a:ln w="9525">
            <a:noFill/>
            <a:miter lim="800000"/>
            <a:headEnd/>
            <a:tailEnd/>
          </a:ln>
        </p:spPr>
        <p:txBody>
          <a:bodyPr wrap="none">
            <a:spAutoFit/>
          </a:bodyPr>
          <a:lstStyle/>
          <a:p>
            <a:pPr algn="l"/>
            <a:r>
              <a:rPr kumimoji="0" lang="en-US">
                <a:solidFill>
                  <a:schemeClr val="tx1"/>
                </a:solidFill>
              </a:rPr>
              <a:t>0</a:t>
            </a:r>
          </a:p>
        </p:txBody>
      </p:sp>
      <p:sp>
        <p:nvSpPr>
          <p:cNvPr id="30735" name="Text Box 13"/>
          <p:cNvSpPr txBox="1">
            <a:spLocks noChangeArrowheads="1"/>
          </p:cNvSpPr>
          <p:nvPr/>
        </p:nvSpPr>
        <p:spPr bwMode="auto">
          <a:xfrm>
            <a:off x="1524000" y="1905000"/>
            <a:ext cx="336550" cy="457200"/>
          </a:xfrm>
          <a:prstGeom prst="rect">
            <a:avLst/>
          </a:prstGeom>
          <a:noFill/>
          <a:ln w="9525">
            <a:noFill/>
            <a:miter lim="800000"/>
            <a:headEnd/>
            <a:tailEnd/>
          </a:ln>
        </p:spPr>
        <p:txBody>
          <a:bodyPr wrap="none">
            <a:spAutoFit/>
          </a:bodyPr>
          <a:lstStyle/>
          <a:p>
            <a:pPr algn="l"/>
            <a:r>
              <a:rPr kumimoji="0" lang="en-US">
                <a:solidFill>
                  <a:schemeClr val="tx1"/>
                </a:solidFill>
              </a:rPr>
              <a:t>4</a:t>
            </a:r>
          </a:p>
        </p:txBody>
      </p:sp>
      <p:sp>
        <p:nvSpPr>
          <p:cNvPr id="30736" name="Text Box 14"/>
          <p:cNvSpPr txBox="1">
            <a:spLocks noChangeArrowheads="1"/>
          </p:cNvSpPr>
          <p:nvPr/>
        </p:nvSpPr>
        <p:spPr bwMode="auto">
          <a:xfrm>
            <a:off x="1524000" y="2362200"/>
            <a:ext cx="336550" cy="457200"/>
          </a:xfrm>
          <a:prstGeom prst="rect">
            <a:avLst/>
          </a:prstGeom>
          <a:noFill/>
          <a:ln w="9525">
            <a:noFill/>
            <a:miter lim="800000"/>
            <a:headEnd/>
            <a:tailEnd/>
          </a:ln>
        </p:spPr>
        <p:txBody>
          <a:bodyPr wrap="none">
            <a:spAutoFit/>
          </a:bodyPr>
          <a:lstStyle/>
          <a:p>
            <a:pPr algn="l"/>
            <a:r>
              <a:rPr kumimoji="0" lang="en-US">
                <a:solidFill>
                  <a:schemeClr val="tx1"/>
                </a:solidFill>
              </a:rPr>
              <a:t>8</a:t>
            </a:r>
          </a:p>
        </p:txBody>
      </p:sp>
      <p:sp>
        <p:nvSpPr>
          <p:cNvPr id="30737" name="Text Box 15"/>
          <p:cNvSpPr txBox="1">
            <a:spLocks noChangeArrowheads="1"/>
          </p:cNvSpPr>
          <p:nvPr/>
        </p:nvSpPr>
        <p:spPr bwMode="auto">
          <a:xfrm>
            <a:off x="1371600" y="2743200"/>
            <a:ext cx="488950" cy="457200"/>
          </a:xfrm>
          <a:prstGeom prst="rect">
            <a:avLst/>
          </a:prstGeom>
          <a:noFill/>
          <a:ln w="9525">
            <a:noFill/>
            <a:miter lim="800000"/>
            <a:headEnd/>
            <a:tailEnd/>
          </a:ln>
        </p:spPr>
        <p:txBody>
          <a:bodyPr wrap="none">
            <a:spAutoFit/>
          </a:bodyPr>
          <a:lstStyle/>
          <a:p>
            <a:pPr algn="l"/>
            <a:r>
              <a:rPr kumimoji="0" lang="en-US">
                <a:solidFill>
                  <a:schemeClr val="tx1"/>
                </a:solidFill>
              </a:rPr>
              <a:t>12</a:t>
            </a:r>
          </a:p>
        </p:txBody>
      </p:sp>
      <p:sp>
        <p:nvSpPr>
          <p:cNvPr id="30738" name="Text Box 16"/>
          <p:cNvSpPr txBox="1">
            <a:spLocks noChangeArrowheads="1"/>
          </p:cNvSpPr>
          <p:nvPr/>
        </p:nvSpPr>
        <p:spPr bwMode="auto">
          <a:xfrm>
            <a:off x="1371600" y="3276600"/>
            <a:ext cx="488950" cy="457200"/>
          </a:xfrm>
          <a:prstGeom prst="rect">
            <a:avLst/>
          </a:prstGeom>
          <a:noFill/>
          <a:ln w="9525">
            <a:noFill/>
            <a:miter lim="800000"/>
            <a:headEnd/>
            <a:tailEnd/>
          </a:ln>
        </p:spPr>
        <p:txBody>
          <a:bodyPr wrap="none">
            <a:spAutoFit/>
          </a:bodyPr>
          <a:lstStyle/>
          <a:p>
            <a:pPr algn="l"/>
            <a:r>
              <a:rPr kumimoji="0" lang="en-US">
                <a:solidFill>
                  <a:schemeClr val="tx1"/>
                </a:solidFill>
              </a:rPr>
              <a:t>16</a:t>
            </a:r>
          </a:p>
        </p:txBody>
      </p:sp>
      <p:sp>
        <p:nvSpPr>
          <p:cNvPr id="30739" name="Text Box 17"/>
          <p:cNvSpPr txBox="1">
            <a:spLocks noChangeArrowheads="1"/>
          </p:cNvSpPr>
          <p:nvPr/>
        </p:nvSpPr>
        <p:spPr bwMode="auto">
          <a:xfrm>
            <a:off x="1371600" y="3733800"/>
            <a:ext cx="488950" cy="457200"/>
          </a:xfrm>
          <a:prstGeom prst="rect">
            <a:avLst/>
          </a:prstGeom>
          <a:noFill/>
          <a:ln w="9525">
            <a:noFill/>
            <a:miter lim="800000"/>
            <a:headEnd/>
            <a:tailEnd/>
          </a:ln>
        </p:spPr>
        <p:txBody>
          <a:bodyPr wrap="none">
            <a:spAutoFit/>
          </a:bodyPr>
          <a:lstStyle/>
          <a:p>
            <a:pPr algn="l"/>
            <a:r>
              <a:rPr kumimoji="0" lang="en-US">
                <a:solidFill>
                  <a:schemeClr val="tx1"/>
                </a:solidFill>
              </a:rPr>
              <a:t>20</a:t>
            </a:r>
          </a:p>
        </p:txBody>
      </p:sp>
      <p:sp>
        <p:nvSpPr>
          <p:cNvPr id="30740" name="Rectangle 18"/>
          <p:cNvSpPr>
            <a:spLocks noChangeArrowheads="1"/>
          </p:cNvSpPr>
          <p:nvPr/>
        </p:nvSpPr>
        <p:spPr bwMode="auto">
          <a:xfrm>
            <a:off x="3352800" y="1981200"/>
            <a:ext cx="39624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41" name="Rectangle 19"/>
          <p:cNvSpPr>
            <a:spLocks noChangeArrowheads="1"/>
          </p:cNvSpPr>
          <p:nvPr/>
        </p:nvSpPr>
        <p:spPr bwMode="auto">
          <a:xfrm>
            <a:off x="1981200" y="2438400"/>
            <a:ext cx="13716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42" name="Rectangle 20"/>
          <p:cNvSpPr>
            <a:spLocks noChangeArrowheads="1"/>
          </p:cNvSpPr>
          <p:nvPr/>
        </p:nvSpPr>
        <p:spPr bwMode="auto">
          <a:xfrm>
            <a:off x="4572000" y="2895600"/>
            <a:ext cx="27432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43" name="Rectangle 21"/>
          <p:cNvSpPr>
            <a:spLocks noChangeArrowheads="1"/>
          </p:cNvSpPr>
          <p:nvPr/>
        </p:nvSpPr>
        <p:spPr bwMode="auto">
          <a:xfrm>
            <a:off x="1981200" y="3352800"/>
            <a:ext cx="25908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44" name="Rectangle 22"/>
          <p:cNvSpPr>
            <a:spLocks noChangeArrowheads="1"/>
          </p:cNvSpPr>
          <p:nvPr/>
        </p:nvSpPr>
        <p:spPr bwMode="auto">
          <a:xfrm>
            <a:off x="6019800" y="3810000"/>
            <a:ext cx="12954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45" name="Rectangle 23"/>
          <p:cNvSpPr>
            <a:spLocks noChangeArrowheads="1"/>
          </p:cNvSpPr>
          <p:nvPr/>
        </p:nvSpPr>
        <p:spPr bwMode="auto">
          <a:xfrm>
            <a:off x="1981200" y="4267200"/>
            <a:ext cx="40386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46" name="Text Box 24"/>
          <p:cNvSpPr txBox="1">
            <a:spLocks noChangeArrowheads="1"/>
          </p:cNvSpPr>
          <p:nvPr/>
        </p:nvSpPr>
        <p:spPr bwMode="auto">
          <a:xfrm>
            <a:off x="1371600" y="4191000"/>
            <a:ext cx="488950" cy="457200"/>
          </a:xfrm>
          <a:prstGeom prst="rect">
            <a:avLst/>
          </a:prstGeom>
          <a:noFill/>
          <a:ln w="9525">
            <a:noFill/>
            <a:miter lim="800000"/>
            <a:headEnd/>
            <a:tailEnd/>
          </a:ln>
        </p:spPr>
        <p:txBody>
          <a:bodyPr wrap="none">
            <a:spAutoFit/>
          </a:bodyPr>
          <a:lstStyle/>
          <a:p>
            <a:pPr algn="l"/>
            <a:r>
              <a:rPr kumimoji="0" lang="en-US">
                <a:solidFill>
                  <a:schemeClr val="tx1"/>
                </a:solidFill>
              </a:rPr>
              <a:t>24</a:t>
            </a:r>
          </a:p>
        </p:txBody>
      </p:sp>
      <p:sp>
        <p:nvSpPr>
          <p:cNvPr id="30747" name="Text Box 25"/>
          <p:cNvSpPr txBox="1">
            <a:spLocks noChangeArrowheads="1"/>
          </p:cNvSpPr>
          <p:nvPr/>
        </p:nvSpPr>
        <p:spPr bwMode="auto">
          <a:xfrm>
            <a:off x="1981200" y="1295400"/>
            <a:ext cx="361950" cy="304800"/>
          </a:xfrm>
          <a:prstGeom prst="rect">
            <a:avLst/>
          </a:prstGeom>
          <a:noFill/>
          <a:ln w="9525">
            <a:noFill/>
            <a:miter lim="800000"/>
            <a:headEnd/>
            <a:tailEnd/>
          </a:ln>
        </p:spPr>
        <p:txBody>
          <a:bodyPr wrap="none">
            <a:spAutoFit/>
          </a:bodyPr>
          <a:lstStyle/>
          <a:p>
            <a:pPr algn="l"/>
            <a:r>
              <a:rPr kumimoji="0" lang="en-US" sz="1400">
                <a:solidFill>
                  <a:schemeClr val="tx1"/>
                </a:solidFill>
              </a:rPr>
              <a:t>31</a:t>
            </a:r>
          </a:p>
        </p:txBody>
      </p:sp>
      <p:sp>
        <p:nvSpPr>
          <p:cNvPr id="30748" name="Text Box 26"/>
          <p:cNvSpPr txBox="1">
            <a:spLocks noChangeArrowheads="1"/>
          </p:cNvSpPr>
          <p:nvPr/>
        </p:nvSpPr>
        <p:spPr bwMode="auto">
          <a:xfrm>
            <a:off x="7010400" y="1295400"/>
            <a:ext cx="273050" cy="304800"/>
          </a:xfrm>
          <a:prstGeom prst="rect">
            <a:avLst/>
          </a:prstGeom>
          <a:noFill/>
          <a:ln w="9525">
            <a:noFill/>
            <a:miter lim="800000"/>
            <a:headEnd/>
            <a:tailEnd/>
          </a:ln>
        </p:spPr>
        <p:txBody>
          <a:bodyPr wrap="none">
            <a:spAutoFit/>
          </a:bodyPr>
          <a:lstStyle/>
          <a:p>
            <a:pPr algn="l"/>
            <a:r>
              <a:rPr kumimoji="0" lang="en-US" sz="1400">
                <a:solidFill>
                  <a:schemeClr val="tx1"/>
                </a:solidFill>
              </a:rPr>
              <a:t>0</a:t>
            </a:r>
          </a:p>
        </p:txBody>
      </p:sp>
      <p:sp>
        <p:nvSpPr>
          <p:cNvPr id="30749" name="Text Box 27"/>
          <p:cNvSpPr txBox="1">
            <a:spLocks noChangeArrowheads="1"/>
          </p:cNvSpPr>
          <p:nvPr/>
        </p:nvSpPr>
        <p:spPr bwMode="auto">
          <a:xfrm>
            <a:off x="6019800" y="1295400"/>
            <a:ext cx="273050" cy="304800"/>
          </a:xfrm>
          <a:prstGeom prst="rect">
            <a:avLst/>
          </a:prstGeom>
          <a:noFill/>
          <a:ln w="9525">
            <a:noFill/>
            <a:miter lim="800000"/>
            <a:headEnd/>
            <a:tailEnd/>
          </a:ln>
        </p:spPr>
        <p:txBody>
          <a:bodyPr wrap="none">
            <a:spAutoFit/>
          </a:bodyPr>
          <a:lstStyle/>
          <a:p>
            <a:pPr algn="l"/>
            <a:r>
              <a:rPr kumimoji="0" lang="en-US" sz="1400">
                <a:solidFill>
                  <a:schemeClr val="tx1"/>
                </a:solidFill>
              </a:rPr>
              <a:t>7</a:t>
            </a:r>
          </a:p>
        </p:txBody>
      </p:sp>
      <p:sp>
        <p:nvSpPr>
          <p:cNvPr id="30750" name="Text Box 28"/>
          <p:cNvSpPr txBox="1">
            <a:spLocks noChangeArrowheads="1"/>
          </p:cNvSpPr>
          <p:nvPr/>
        </p:nvSpPr>
        <p:spPr bwMode="auto">
          <a:xfrm>
            <a:off x="4572000" y="1295400"/>
            <a:ext cx="361950" cy="304800"/>
          </a:xfrm>
          <a:prstGeom prst="rect">
            <a:avLst/>
          </a:prstGeom>
          <a:noFill/>
          <a:ln w="9525">
            <a:noFill/>
            <a:miter lim="800000"/>
            <a:headEnd/>
            <a:tailEnd/>
          </a:ln>
        </p:spPr>
        <p:txBody>
          <a:bodyPr wrap="none">
            <a:spAutoFit/>
          </a:bodyPr>
          <a:lstStyle/>
          <a:p>
            <a:pPr algn="l"/>
            <a:r>
              <a:rPr kumimoji="0" lang="en-US" sz="1400">
                <a:solidFill>
                  <a:schemeClr val="tx1"/>
                </a:solidFill>
              </a:rPr>
              <a:t>15</a:t>
            </a:r>
          </a:p>
        </p:txBody>
      </p:sp>
      <p:sp>
        <p:nvSpPr>
          <p:cNvPr id="30751" name="Text Box 29"/>
          <p:cNvSpPr txBox="1">
            <a:spLocks noChangeArrowheads="1"/>
          </p:cNvSpPr>
          <p:nvPr/>
        </p:nvSpPr>
        <p:spPr bwMode="auto">
          <a:xfrm>
            <a:off x="3276600" y="1295400"/>
            <a:ext cx="361950" cy="304800"/>
          </a:xfrm>
          <a:prstGeom prst="rect">
            <a:avLst/>
          </a:prstGeom>
          <a:noFill/>
          <a:ln w="9525">
            <a:noFill/>
            <a:miter lim="800000"/>
            <a:headEnd/>
            <a:tailEnd/>
          </a:ln>
        </p:spPr>
        <p:txBody>
          <a:bodyPr wrap="none">
            <a:spAutoFit/>
          </a:bodyPr>
          <a:lstStyle/>
          <a:p>
            <a:pPr algn="l"/>
            <a:r>
              <a:rPr kumimoji="0" lang="en-US" sz="1400">
                <a:solidFill>
                  <a:schemeClr val="tx1"/>
                </a:solidFill>
              </a:rPr>
              <a:t>23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25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25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1" nodeType="clickEffect">
                                  <p:stCondLst>
                                    <p:cond delay="0"/>
                                  </p:stCondLst>
                                  <p:childTnLst>
                                    <p:set>
                                      <p:cBhvr>
                                        <p:cTn id="14" dur="1" fill="hold">
                                          <p:stCondLst>
                                            <p:cond delay="0"/>
                                          </p:stCondLst>
                                        </p:cTn>
                                        <p:tgtEl>
                                          <p:spTgt spid="492548">
                                            <p:txEl>
                                              <p:pRg st="0" end="0"/>
                                            </p:txEl>
                                          </p:spTgt>
                                        </p:tgtEl>
                                        <p:attrNameLst>
                                          <p:attrName>style.visibility</p:attrName>
                                        </p:attrNameLst>
                                      </p:cBhvr>
                                      <p:to>
                                        <p:strVal val="visible"/>
                                      </p:to>
                                    </p:set>
                                    <p:animEffect transition="in" filter="wipe(down)">
                                      <p:cBhvr>
                                        <p:cTn id="15" dur="500"/>
                                        <p:tgtEl>
                                          <p:spTgt spid="49254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1" nodeType="clickEffect">
                                  <p:stCondLst>
                                    <p:cond delay="0"/>
                                  </p:stCondLst>
                                  <p:childTnLst>
                                    <p:set>
                                      <p:cBhvr>
                                        <p:cTn id="19" dur="1" fill="hold">
                                          <p:stCondLst>
                                            <p:cond delay="0"/>
                                          </p:stCondLst>
                                        </p:cTn>
                                        <p:tgtEl>
                                          <p:spTgt spid="492548">
                                            <p:txEl>
                                              <p:pRg st="1" end="1"/>
                                            </p:txEl>
                                          </p:spTgt>
                                        </p:tgtEl>
                                        <p:attrNameLst>
                                          <p:attrName>style.visibility</p:attrName>
                                        </p:attrNameLst>
                                      </p:cBhvr>
                                      <p:to>
                                        <p:strVal val="visible"/>
                                      </p:to>
                                    </p:set>
                                    <p:animEffect transition="in" filter="wipe(down)">
                                      <p:cBhvr>
                                        <p:cTn id="20" dur="500"/>
                                        <p:tgtEl>
                                          <p:spTgt spid="4925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8" grpId="0" build="p"/>
      <p:bldP spid="492548"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H.Corporaal  5MD00</a:t>
            </a:r>
          </a:p>
        </p:txBody>
      </p:sp>
      <p:sp>
        <p:nvSpPr>
          <p:cNvPr id="5" name="Slide Number Placeholder 5"/>
          <p:cNvSpPr>
            <a:spLocks noGrp="1"/>
          </p:cNvSpPr>
          <p:nvPr>
            <p:ph type="sldNum" sz="quarter" idx="12"/>
          </p:nvPr>
        </p:nvSpPr>
        <p:spPr/>
        <p:txBody>
          <a:bodyPr/>
          <a:lstStyle/>
          <a:p>
            <a:pPr>
              <a:defRPr/>
            </a:pPr>
            <a:fld id="{D8F98E89-07B2-428A-BBC8-A9AAC7DD0B3C}" type="slidenum">
              <a:rPr lang="en-US"/>
              <a:pPr>
                <a:defRPr/>
              </a:pPr>
              <a:t>15</a:t>
            </a:fld>
            <a:endParaRPr lang="en-US"/>
          </a:p>
        </p:txBody>
      </p:sp>
      <p:sp>
        <p:nvSpPr>
          <p:cNvPr id="31748" name="Rectangle 2"/>
          <p:cNvSpPr>
            <a:spLocks noGrp="1" noChangeArrowheads="1"/>
          </p:cNvSpPr>
          <p:nvPr>
            <p:ph type="title"/>
          </p:nvPr>
        </p:nvSpPr>
        <p:spPr>
          <a:noFill/>
        </p:spPr>
        <p:txBody>
          <a:bodyPr lIns="90488" tIns="44450" rIns="90488" bIns="44450"/>
          <a:lstStyle/>
          <a:p>
            <a:r>
              <a:rPr lang="en-US" smtClean="0"/>
              <a:t>Instructions: load and store</a:t>
            </a:r>
          </a:p>
        </p:txBody>
      </p:sp>
      <p:sp>
        <p:nvSpPr>
          <p:cNvPr id="494595" name="Rectangle 3"/>
          <p:cNvSpPr>
            <a:spLocks noGrp="1" noChangeArrowheads="1"/>
          </p:cNvSpPr>
          <p:nvPr>
            <p:ph type="body" idx="1"/>
          </p:nvPr>
        </p:nvSpPr>
        <p:spPr>
          <a:xfrm>
            <a:off x="914400" y="1371600"/>
            <a:ext cx="8229600" cy="4724400"/>
          </a:xfrm>
          <a:noFill/>
        </p:spPr>
        <p:txBody>
          <a:bodyPr lIns="90488" tIns="44450" rIns="90488" bIns="44450"/>
          <a:lstStyle/>
          <a:p>
            <a:pPr>
              <a:buFont typeface="Monotype Sorts" pitchFamily="2" charset="2"/>
              <a:buNone/>
            </a:pPr>
            <a:r>
              <a:rPr lang="en-US" sz="2400" b="0" dirty="0" smtClean="0"/>
              <a:t>Example:</a:t>
            </a:r>
            <a:br>
              <a:rPr lang="en-US" sz="2400" b="0" dirty="0" smtClean="0"/>
            </a:br>
            <a:r>
              <a:rPr lang="en-US" sz="2400" b="0" dirty="0" smtClean="0"/>
              <a:t/>
            </a:r>
            <a:br>
              <a:rPr lang="en-US" sz="2400" b="0" dirty="0" smtClean="0"/>
            </a:br>
            <a:r>
              <a:rPr lang="en-US" sz="2400" b="0" dirty="0" smtClean="0"/>
              <a:t>	C code:	</a:t>
            </a:r>
            <a:r>
              <a:rPr lang="en-US" sz="2400" b="0" dirty="0" smtClean="0">
                <a:latin typeface="Courier New" pitchFamily="49" charset="0"/>
              </a:rPr>
              <a:t>A[8] = h + A[8];</a:t>
            </a:r>
            <a:r>
              <a:rPr lang="en-US" sz="2400" b="0" dirty="0" smtClean="0"/>
              <a:t/>
            </a:r>
            <a:br>
              <a:rPr lang="en-US" sz="2400" b="0" dirty="0" smtClean="0"/>
            </a:br>
            <a:r>
              <a:rPr lang="en-US" sz="2400" b="0" dirty="0" smtClean="0"/>
              <a:t/>
            </a:r>
            <a:br>
              <a:rPr lang="en-US" sz="2400" b="0" dirty="0" smtClean="0"/>
            </a:br>
            <a:r>
              <a:rPr lang="en-US" sz="2400" b="0" dirty="0" smtClean="0"/>
              <a:t>	MIPS code:	</a:t>
            </a:r>
            <a:r>
              <a:rPr lang="en-US" sz="2400" b="0" dirty="0" err="1" smtClean="0">
                <a:latin typeface="Courier New" pitchFamily="49" charset="0"/>
              </a:rPr>
              <a:t>lw</a:t>
            </a:r>
            <a:r>
              <a:rPr lang="en-US" sz="2400" b="0" dirty="0" smtClean="0">
                <a:latin typeface="Courier New" pitchFamily="49" charset="0"/>
              </a:rPr>
              <a:t>  $t0, 32($s3)</a:t>
            </a:r>
            <a:br>
              <a:rPr lang="en-US" sz="2400" b="0" dirty="0" smtClean="0">
                <a:latin typeface="Courier New" pitchFamily="49" charset="0"/>
              </a:rPr>
            </a:br>
            <a:r>
              <a:rPr lang="en-US" sz="2400" b="0" dirty="0" smtClean="0">
                <a:latin typeface="Courier New" pitchFamily="49" charset="0"/>
              </a:rPr>
              <a:t>			add $t0, $s2, $t0</a:t>
            </a:r>
            <a:br>
              <a:rPr lang="en-US" sz="2400" b="0" dirty="0" smtClean="0">
                <a:latin typeface="Courier New" pitchFamily="49" charset="0"/>
              </a:rPr>
            </a:br>
            <a:r>
              <a:rPr lang="en-US" sz="2400" b="0" dirty="0" smtClean="0">
                <a:latin typeface="Courier New" pitchFamily="49" charset="0"/>
              </a:rPr>
              <a:t>			</a:t>
            </a:r>
            <a:r>
              <a:rPr lang="en-US" sz="2400" b="0" dirty="0" err="1" smtClean="0">
                <a:latin typeface="Courier New" pitchFamily="49" charset="0"/>
              </a:rPr>
              <a:t>sw</a:t>
            </a:r>
            <a:r>
              <a:rPr lang="en-US" sz="2400" b="0" dirty="0" smtClean="0">
                <a:latin typeface="Courier New" pitchFamily="49" charset="0"/>
              </a:rPr>
              <a:t>  $t0, 32($s3)</a:t>
            </a:r>
            <a:r>
              <a:rPr lang="en-US" sz="2400" b="0" dirty="0" smtClean="0"/>
              <a:t/>
            </a:r>
            <a:br>
              <a:rPr lang="en-US" sz="2400" b="0" dirty="0" smtClean="0"/>
            </a:br>
            <a:r>
              <a:rPr lang="en-US" sz="2400" b="0" dirty="0" smtClean="0"/>
              <a:t>			</a:t>
            </a:r>
          </a:p>
          <a:p>
            <a:r>
              <a:rPr lang="en-US" sz="2400" b="0" dirty="0" smtClean="0"/>
              <a:t>Store word operation has no destination (</a:t>
            </a:r>
            <a:r>
              <a:rPr lang="en-US" sz="2400" b="0" dirty="0" err="1" smtClean="0"/>
              <a:t>reg</a:t>
            </a:r>
            <a:r>
              <a:rPr lang="en-US" sz="2400" b="0" dirty="0" smtClean="0"/>
              <a:t>) operand</a:t>
            </a:r>
          </a:p>
          <a:p>
            <a:r>
              <a:rPr lang="en-US" sz="2400" b="0" dirty="0" smtClean="0"/>
              <a:t>Remember arithmetic operands are registers, not memory!</a:t>
            </a:r>
            <a:br>
              <a:rPr lang="en-US" sz="2400" b="0" dirty="0" smtClean="0"/>
            </a:br>
            <a:endParaRPr lang="en-US" sz="2400" b="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4595">
                                            <p:txEl>
                                              <p:pRg st="0" end="0"/>
                                            </p:txEl>
                                          </p:spTgt>
                                        </p:tgtEl>
                                        <p:attrNameLst>
                                          <p:attrName>style.visibility</p:attrName>
                                        </p:attrNameLst>
                                      </p:cBhvr>
                                      <p:to>
                                        <p:strVal val="visible"/>
                                      </p:to>
                                    </p:set>
                                    <p:anim calcmode="lin" valueType="num">
                                      <p:cBhvr additive="base">
                                        <p:cTn id="7" dur="500" fill="hold"/>
                                        <p:tgtEl>
                                          <p:spTgt spid="494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4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4595">
                                            <p:txEl>
                                              <p:pRg st="1" end="1"/>
                                            </p:txEl>
                                          </p:spTgt>
                                        </p:tgtEl>
                                        <p:attrNameLst>
                                          <p:attrName>style.visibility</p:attrName>
                                        </p:attrNameLst>
                                      </p:cBhvr>
                                      <p:to>
                                        <p:strVal val="visible"/>
                                      </p:to>
                                    </p:set>
                                    <p:anim calcmode="lin" valueType="num">
                                      <p:cBhvr additive="base">
                                        <p:cTn id="13" dur="500" fill="hold"/>
                                        <p:tgtEl>
                                          <p:spTgt spid="4945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45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4595">
                                            <p:txEl>
                                              <p:pRg st="2" end="2"/>
                                            </p:txEl>
                                          </p:spTgt>
                                        </p:tgtEl>
                                        <p:attrNameLst>
                                          <p:attrName>style.visibility</p:attrName>
                                        </p:attrNameLst>
                                      </p:cBhvr>
                                      <p:to>
                                        <p:strVal val="visible"/>
                                      </p:to>
                                    </p:set>
                                    <p:anim calcmode="lin" valueType="num">
                                      <p:cBhvr additive="base">
                                        <p:cTn id="19" dur="500" fill="hold"/>
                                        <p:tgtEl>
                                          <p:spTgt spid="4945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45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r>
              <a:rPr lang="en-US"/>
              <a:t>H.Corporaal  5MD00</a:t>
            </a:r>
          </a:p>
        </p:txBody>
      </p:sp>
      <p:sp>
        <p:nvSpPr>
          <p:cNvPr id="9" name="Slide Number Placeholder 5"/>
          <p:cNvSpPr>
            <a:spLocks noGrp="1"/>
          </p:cNvSpPr>
          <p:nvPr>
            <p:ph type="sldNum" sz="quarter" idx="12"/>
          </p:nvPr>
        </p:nvSpPr>
        <p:spPr/>
        <p:txBody>
          <a:bodyPr/>
          <a:lstStyle/>
          <a:p>
            <a:pPr>
              <a:defRPr/>
            </a:pPr>
            <a:fld id="{6A08B8F9-95CB-4A24-8BBD-D9B449943E8B}" type="slidenum">
              <a:rPr lang="en-US"/>
              <a:pPr>
                <a:defRPr/>
              </a:pPr>
              <a:t>16</a:t>
            </a:fld>
            <a:endParaRPr lang="en-US"/>
          </a:p>
        </p:txBody>
      </p:sp>
      <p:sp>
        <p:nvSpPr>
          <p:cNvPr id="32772" name="Rectangle 2"/>
          <p:cNvSpPr>
            <a:spLocks noGrp="1" noChangeArrowheads="1"/>
          </p:cNvSpPr>
          <p:nvPr>
            <p:ph type="title"/>
          </p:nvPr>
        </p:nvSpPr>
        <p:spPr>
          <a:noFill/>
        </p:spPr>
        <p:txBody>
          <a:bodyPr lIns="90488" tIns="44450" rIns="90488" bIns="44450"/>
          <a:lstStyle/>
          <a:p>
            <a:r>
              <a:rPr lang="en-US" smtClean="0"/>
              <a:t>Let's translate some C-code</a:t>
            </a:r>
          </a:p>
        </p:txBody>
      </p:sp>
      <p:sp>
        <p:nvSpPr>
          <p:cNvPr id="32773" name="Rectangle 3"/>
          <p:cNvSpPr>
            <a:spLocks noGrp="1" noChangeArrowheads="1"/>
          </p:cNvSpPr>
          <p:nvPr>
            <p:ph type="body" idx="1"/>
          </p:nvPr>
        </p:nvSpPr>
        <p:spPr>
          <a:xfrm>
            <a:off x="838200" y="1295400"/>
            <a:ext cx="7848600" cy="4724400"/>
          </a:xfrm>
          <a:noFill/>
        </p:spPr>
        <p:txBody>
          <a:bodyPr lIns="90488" tIns="44450" rIns="90488" bIns="44450"/>
          <a:lstStyle/>
          <a:p>
            <a:r>
              <a:rPr lang="en-US" smtClean="0"/>
              <a:t>Can we figure out the code?</a:t>
            </a:r>
          </a:p>
        </p:txBody>
      </p:sp>
      <p:sp>
        <p:nvSpPr>
          <p:cNvPr id="32774" name="Rectangle 4"/>
          <p:cNvSpPr>
            <a:spLocks noChangeArrowheads="1"/>
          </p:cNvSpPr>
          <p:nvPr/>
        </p:nvSpPr>
        <p:spPr bwMode="auto">
          <a:xfrm>
            <a:off x="990600" y="2133600"/>
            <a:ext cx="3352800" cy="1328738"/>
          </a:xfrm>
          <a:prstGeom prst="rect">
            <a:avLst/>
          </a:prstGeom>
          <a:solidFill>
            <a:srgbClr val="FFFF99"/>
          </a:solidFill>
          <a:ln w="9525">
            <a:noFill/>
            <a:miter lim="800000"/>
            <a:headEnd/>
            <a:tailEnd/>
          </a:ln>
        </p:spPr>
        <p:txBody>
          <a:bodyPr wrap="none" lIns="19050" tIns="26988" rIns="19050" bIns="26988"/>
          <a:lstStyle/>
          <a:p>
            <a:pPr algn="l" defTabSz="904875">
              <a:lnSpc>
                <a:spcPts val="1600"/>
              </a:lnSpc>
              <a:tabLst>
                <a:tab pos="452438" algn="l"/>
                <a:tab pos="904875" algn="l"/>
                <a:tab pos="1357313" algn="l"/>
              </a:tabLst>
            </a:pPr>
            <a:r>
              <a:rPr lang="en-US" sz="2000" b="1" dirty="0">
                <a:solidFill>
                  <a:srgbClr val="000000"/>
                </a:solidFill>
                <a:latin typeface="Courier New" pitchFamily="49" charset="0"/>
              </a:rPr>
              <a:t>swap(</a:t>
            </a:r>
            <a:r>
              <a:rPr lang="en-US" sz="2000" b="1" dirty="0" err="1">
                <a:solidFill>
                  <a:srgbClr val="000000"/>
                </a:solidFill>
                <a:latin typeface="Courier New" pitchFamily="49" charset="0"/>
              </a:rPr>
              <a:t>int</a:t>
            </a:r>
            <a:r>
              <a:rPr lang="en-US" sz="2000" b="1" dirty="0">
                <a:solidFill>
                  <a:srgbClr val="000000"/>
                </a:solidFill>
                <a:latin typeface="Courier New" pitchFamily="49" charset="0"/>
              </a:rPr>
              <a:t> v[], </a:t>
            </a:r>
            <a:r>
              <a:rPr lang="en-US" sz="2000" b="1" dirty="0" err="1">
                <a:solidFill>
                  <a:srgbClr val="000000"/>
                </a:solidFill>
                <a:latin typeface="Courier New" pitchFamily="49" charset="0"/>
              </a:rPr>
              <a:t>int</a:t>
            </a:r>
            <a:r>
              <a:rPr lang="en-US" sz="2000" b="1" dirty="0">
                <a:solidFill>
                  <a:srgbClr val="000000"/>
                </a:solidFill>
                <a:latin typeface="Courier New" pitchFamily="49" charset="0"/>
              </a:rPr>
              <a:t> k);</a:t>
            </a:r>
          </a:p>
          <a:p>
            <a:pPr algn="l" defTabSz="904875">
              <a:lnSpc>
                <a:spcPts val="1600"/>
              </a:lnSpc>
              <a:tabLst>
                <a:tab pos="452438" algn="l"/>
                <a:tab pos="904875" algn="l"/>
                <a:tab pos="1357313" algn="l"/>
              </a:tabLst>
            </a:pPr>
            <a:r>
              <a:rPr lang="en-US" sz="2000" b="1" dirty="0">
                <a:solidFill>
                  <a:srgbClr val="000000"/>
                </a:solidFill>
                <a:latin typeface="Courier New" pitchFamily="49" charset="0"/>
              </a:rPr>
              <a:t>{ </a:t>
            </a:r>
            <a:r>
              <a:rPr lang="en-US" sz="2000" b="1" dirty="0" err="1">
                <a:solidFill>
                  <a:srgbClr val="000000"/>
                </a:solidFill>
                <a:latin typeface="Courier New" pitchFamily="49" charset="0"/>
              </a:rPr>
              <a:t>int</a:t>
            </a:r>
            <a:r>
              <a:rPr lang="en-US" sz="2000" b="1" dirty="0">
                <a:solidFill>
                  <a:srgbClr val="000000"/>
                </a:solidFill>
                <a:latin typeface="Courier New" pitchFamily="49" charset="0"/>
              </a:rPr>
              <a:t> temp;</a:t>
            </a:r>
          </a:p>
          <a:p>
            <a:pPr algn="l" defTabSz="904875">
              <a:lnSpc>
                <a:spcPts val="1600"/>
              </a:lnSpc>
              <a:tabLst>
                <a:tab pos="452438" algn="l"/>
                <a:tab pos="904875" algn="l"/>
                <a:tab pos="1357313" algn="l"/>
              </a:tabLst>
            </a:pPr>
            <a:r>
              <a:rPr lang="en-US" sz="2000" b="1" dirty="0">
                <a:solidFill>
                  <a:srgbClr val="000000"/>
                </a:solidFill>
                <a:latin typeface="Courier New" pitchFamily="49" charset="0"/>
              </a:rPr>
              <a:t>	temp = v[k]</a:t>
            </a:r>
          </a:p>
          <a:p>
            <a:pPr algn="l" defTabSz="904875">
              <a:lnSpc>
                <a:spcPts val="1600"/>
              </a:lnSpc>
              <a:tabLst>
                <a:tab pos="452438" algn="l"/>
                <a:tab pos="904875" algn="l"/>
                <a:tab pos="1357313" algn="l"/>
              </a:tabLst>
            </a:pPr>
            <a:r>
              <a:rPr lang="en-US" sz="2000" b="1" dirty="0">
                <a:solidFill>
                  <a:srgbClr val="000000"/>
                </a:solidFill>
                <a:latin typeface="Courier New" pitchFamily="49" charset="0"/>
              </a:rPr>
              <a:t>	v[k] = v[k+1];</a:t>
            </a:r>
          </a:p>
          <a:p>
            <a:pPr algn="l" defTabSz="904875">
              <a:lnSpc>
                <a:spcPts val="1600"/>
              </a:lnSpc>
              <a:tabLst>
                <a:tab pos="452438" algn="l"/>
                <a:tab pos="904875" algn="l"/>
                <a:tab pos="1357313" algn="l"/>
              </a:tabLst>
            </a:pPr>
            <a:r>
              <a:rPr lang="en-US" sz="2000" b="1" dirty="0">
                <a:solidFill>
                  <a:srgbClr val="000000"/>
                </a:solidFill>
                <a:latin typeface="Courier New" pitchFamily="49" charset="0"/>
              </a:rPr>
              <a:t>	v[k+1] = temp;</a:t>
            </a:r>
          </a:p>
          <a:p>
            <a:pPr algn="l" defTabSz="904875">
              <a:lnSpc>
                <a:spcPts val="1600"/>
              </a:lnSpc>
              <a:tabLst>
                <a:tab pos="452438" algn="l"/>
                <a:tab pos="904875" algn="l"/>
                <a:tab pos="1357313" algn="l"/>
              </a:tabLst>
            </a:pPr>
            <a:r>
              <a:rPr lang="en-US" sz="2000" b="1" dirty="0">
                <a:solidFill>
                  <a:srgbClr val="000000"/>
                </a:solidFill>
                <a:latin typeface="Courier New" pitchFamily="49" charset="0"/>
              </a:rPr>
              <a:t>}</a:t>
            </a:r>
          </a:p>
        </p:txBody>
      </p:sp>
      <p:pic>
        <p:nvPicPr>
          <p:cNvPr id="496645" name="Picture 5"/>
          <p:cNvPicPr>
            <a:picLocks noChangeArrowheads="1"/>
          </p:cNvPicPr>
          <p:nvPr/>
        </p:nvPicPr>
        <p:blipFill>
          <a:blip r:embed="rId3"/>
          <a:srcRect/>
          <a:stretch>
            <a:fillRect/>
          </a:stretch>
        </p:blipFill>
        <p:spPr bwMode="auto">
          <a:xfrm>
            <a:off x="2971800" y="4419600"/>
            <a:ext cx="401638" cy="301625"/>
          </a:xfrm>
          <a:prstGeom prst="rect">
            <a:avLst/>
          </a:prstGeom>
          <a:noFill/>
          <a:ln w="9525">
            <a:noFill/>
            <a:miter lim="800000"/>
            <a:headEnd/>
            <a:tailEnd/>
          </a:ln>
        </p:spPr>
      </p:pic>
      <p:sp>
        <p:nvSpPr>
          <p:cNvPr id="496646" name="Rectangle 6"/>
          <p:cNvSpPr>
            <a:spLocks noChangeArrowheads="1"/>
          </p:cNvSpPr>
          <p:nvPr/>
        </p:nvSpPr>
        <p:spPr bwMode="auto">
          <a:xfrm>
            <a:off x="4648200" y="3581400"/>
            <a:ext cx="3048000" cy="1752600"/>
          </a:xfrm>
          <a:prstGeom prst="rect">
            <a:avLst/>
          </a:prstGeom>
          <a:solidFill>
            <a:srgbClr val="FFFF99"/>
          </a:solidFill>
          <a:ln w="9525">
            <a:noFill/>
            <a:miter lim="800000"/>
            <a:headEnd/>
            <a:tailEnd/>
          </a:ln>
        </p:spPr>
        <p:txBody>
          <a:bodyPr wrap="none" lIns="19050" tIns="26988" rIns="19050" bIns="26988"/>
          <a:lstStyle/>
          <a:p>
            <a:pPr algn="l" defTabSz="904875">
              <a:lnSpc>
                <a:spcPts val="1600"/>
              </a:lnSpc>
              <a:tabLst>
                <a:tab pos="452438" algn="l"/>
                <a:tab pos="904875" algn="l"/>
                <a:tab pos="1357313" algn="l"/>
              </a:tabLst>
            </a:pPr>
            <a:r>
              <a:rPr lang="en-US" sz="2000" b="1">
                <a:solidFill>
                  <a:srgbClr val="000000"/>
                </a:solidFill>
                <a:latin typeface="Courier New" pitchFamily="49" charset="0"/>
              </a:rPr>
              <a:t>swap:</a:t>
            </a:r>
          </a:p>
          <a:p>
            <a:pPr algn="l" defTabSz="904875">
              <a:lnSpc>
                <a:spcPts val="1600"/>
              </a:lnSpc>
              <a:tabLst>
                <a:tab pos="452438" algn="l"/>
                <a:tab pos="904875" algn="l"/>
                <a:tab pos="1357313" algn="l"/>
              </a:tabLst>
            </a:pPr>
            <a:r>
              <a:rPr lang="en-US" sz="2000" b="1">
                <a:solidFill>
                  <a:srgbClr val="000000"/>
                </a:solidFill>
                <a:latin typeface="Courier New" pitchFamily="49" charset="0"/>
              </a:rPr>
              <a:t>	muli $2 , $5, 4</a:t>
            </a:r>
          </a:p>
          <a:p>
            <a:pPr algn="l" defTabSz="904875">
              <a:lnSpc>
                <a:spcPts val="1600"/>
              </a:lnSpc>
              <a:tabLst>
                <a:tab pos="452438" algn="l"/>
                <a:tab pos="904875" algn="l"/>
                <a:tab pos="1357313" algn="l"/>
              </a:tabLst>
            </a:pPr>
            <a:r>
              <a:rPr lang="en-US" sz="2000" b="1">
                <a:solidFill>
                  <a:srgbClr val="000000"/>
                </a:solidFill>
                <a:latin typeface="Courier New" pitchFamily="49" charset="0"/>
              </a:rPr>
              <a:t>	add  $2 , $4, $2</a:t>
            </a:r>
          </a:p>
          <a:p>
            <a:pPr algn="l" defTabSz="904875">
              <a:lnSpc>
                <a:spcPts val="1600"/>
              </a:lnSpc>
              <a:tabLst>
                <a:tab pos="452438" algn="l"/>
                <a:tab pos="904875" algn="l"/>
                <a:tab pos="1357313" algn="l"/>
              </a:tabLst>
            </a:pPr>
            <a:r>
              <a:rPr lang="en-US" sz="2000" b="1">
                <a:solidFill>
                  <a:srgbClr val="000000"/>
                </a:solidFill>
                <a:latin typeface="Courier New" pitchFamily="49" charset="0"/>
              </a:rPr>
              <a:t>	lw   $15, 0($2)</a:t>
            </a:r>
          </a:p>
          <a:p>
            <a:pPr algn="l" defTabSz="904875">
              <a:lnSpc>
                <a:spcPts val="1600"/>
              </a:lnSpc>
              <a:tabLst>
                <a:tab pos="452438" algn="l"/>
                <a:tab pos="904875" algn="l"/>
                <a:tab pos="1357313" algn="l"/>
              </a:tabLst>
            </a:pPr>
            <a:r>
              <a:rPr lang="en-US" sz="2000" b="1">
                <a:solidFill>
                  <a:srgbClr val="000000"/>
                </a:solidFill>
                <a:latin typeface="Courier New" pitchFamily="49" charset="0"/>
              </a:rPr>
              <a:t>	lw   $16, 4($2)</a:t>
            </a:r>
          </a:p>
          <a:p>
            <a:pPr algn="l" defTabSz="904875">
              <a:lnSpc>
                <a:spcPts val="1600"/>
              </a:lnSpc>
              <a:tabLst>
                <a:tab pos="452438" algn="l"/>
                <a:tab pos="904875" algn="l"/>
                <a:tab pos="1357313" algn="l"/>
              </a:tabLst>
            </a:pPr>
            <a:r>
              <a:rPr lang="en-US" sz="2000" b="1">
                <a:solidFill>
                  <a:srgbClr val="000000"/>
                </a:solidFill>
                <a:latin typeface="Courier New" pitchFamily="49" charset="0"/>
              </a:rPr>
              <a:t>	sw   $16, 0($2)</a:t>
            </a:r>
          </a:p>
          <a:p>
            <a:pPr algn="l" defTabSz="904875">
              <a:lnSpc>
                <a:spcPts val="1600"/>
              </a:lnSpc>
              <a:tabLst>
                <a:tab pos="452438" algn="l"/>
                <a:tab pos="904875" algn="l"/>
                <a:tab pos="1357313" algn="l"/>
              </a:tabLst>
            </a:pPr>
            <a:r>
              <a:rPr lang="en-US" sz="2000" b="1">
                <a:solidFill>
                  <a:srgbClr val="000000"/>
                </a:solidFill>
                <a:latin typeface="Courier New" pitchFamily="49" charset="0"/>
              </a:rPr>
              <a:t>	sw   $15, 4($2)</a:t>
            </a:r>
          </a:p>
          <a:p>
            <a:pPr algn="l" defTabSz="904875">
              <a:lnSpc>
                <a:spcPts val="1600"/>
              </a:lnSpc>
              <a:tabLst>
                <a:tab pos="452438" algn="l"/>
                <a:tab pos="904875" algn="l"/>
                <a:tab pos="1357313" algn="l"/>
              </a:tabLst>
            </a:pPr>
            <a:r>
              <a:rPr lang="en-US" sz="2000" b="1">
                <a:solidFill>
                  <a:srgbClr val="000000"/>
                </a:solidFill>
                <a:latin typeface="Courier New" pitchFamily="49" charset="0"/>
              </a:rPr>
              <a:t>	jr   $31</a:t>
            </a:r>
          </a:p>
          <a:p>
            <a:pPr algn="l" defTabSz="904875">
              <a:lnSpc>
                <a:spcPts val="1600"/>
              </a:lnSpc>
              <a:tabLst>
                <a:tab pos="452438" algn="l"/>
                <a:tab pos="904875" algn="l"/>
                <a:tab pos="1357313" algn="l"/>
              </a:tabLst>
            </a:pPr>
            <a:endParaRPr lang="en-US" sz="2000" b="1">
              <a:solidFill>
                <a:srgbClr val="000000"/>
              </a:solidFill>
              <a:latin typeface="Courier New" pitchFamily="49" charset="0"/>
            </a:endParaRPr>
          </a:p>
        </p:txBody>
      </p:sp>
      <p:sp>
        <p:nvSpPr>
          <p:cNvPr id="496647" name="Text Box 7"/>
          <p:cNvSpPr txBox="1">
            <a:spLocks noChangeArrowheads="1"/>
          </p:cNvSpPr>
          <p:nvPr/>
        </p:nvSpPr>
        <p:spPr bwMode="auto">
          <a:xfrm>
            <a:off x="1066800" y="5257800"/>
            <a:ext cx="3159125" cy="1311275"/>
          </a:xfrm>
          <a:prstGeom prst="rect">
            <a:avLst/>
          </a:prstGeom>
          <a:noFill/>
          <a:ln w="9525">
            <a:noFill/>
            <a:miter lim="800000"/>
            <a:headEnd/>
            <a:tailEnd/>
          </a:ln>
        </p:spPr>
        <p:txBody>
          <a:bodyPr wrap="none">
            <a:spAutoFit/>
          </a:bodyPr>
          <a:lstStyle/>
          <a:p>
            <a:pPr algn="l"/>
            <a:r>
              <a:rPr kumimoji="0" lang="en-US" sz="2000">
                <a:solidFill>
                  <a:srgbClr val="003399"/>
                </a:solidFill>
              </a:rPr>
              <a:t>Explanation:</a:t>
            </a:r>
          </a:p>
          <a:p>
            <a:pPr algn="l"/>
            <a:r>
              <a:rPr kumimoji="0" lang="en-US" sz="2000">
                <a:solidFill>
                  <a:srgbClr val="003399"/>
                </a:solidFill>
              </a:rPr>
              <a:t>   index k : $5</a:t>
            </a:r>
          </a:p>
          <a:p>
            <a:pPr algn="l"/>
            <a:r>
              <a:rPr kumimoji="0" lang="en-US" sz="2000">
                <a:solidFill>
                  <a:srgbClr val="003399"/>
                </a:solidFill>
              </a:rPr>
              <a:t>   base address of v: $4</a:t>
            </a:r>
          </a:p>
          <a:p>
            <a:pPr algn="l"/>
            <a:r>
              <a:rPr kumimoji="0" lang="en-US" sz="2000">
                <a:solidFill>
                  <a:srgbClr val="003399"/>
                </a:solidFill>
              </a:rPr>
              <a:t>   address of v[k] is $4 + 4.$5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6645"/>
                                        </p:tgtEl>
                                        <p:attrNameLst>
                                          <p:attrName>style.visibility</p:attrName>
                                        </p:attrNameLst>
                                      </p:cBhvr>
                                      <p:to>
                                        <p:strVal val="visible"/>
                                      </p:to>
                                    </p:set>
                                    <p:anim calcmode="lin" valueType="num">
                                      <p:cBhvr additive="base">
                                        <p:cTn id="7" dur="500" fill="hold"/>
                                        <p:tgtEl>
                                          <p:spTgt spid="496645"/>
                                        </p:tgtEl>
                                        <p:attrNameLst>
                                          <p:attrName>ppt_x</p:attrName>
                                        </p:attrNameLst>
                                      </p:cBhvr>
                                      <p:tavLst>
                                        <p:tav tm="0">
                                          <p:val>
                                            <p:strVal val="#ppt_x"/>
                                          </p:val>
                                        </p:tav>
                                        <p:tav tm="100000">
                                          <p:val>
                                            <p:strVal val="#ppt_x"/>
                                          </p:val>
                                        </p:tav>
                                      </p:tavLst>
                                    </p:anim>
                                    <p:anim calcmode="lin" valueType="num">
                                      <p:cBhvr additive="base">
                                        <p:cTn id="8" dur="500" fill="hold"/>
                                        <p:tgtEl>
                                          <p:spTgt spid="4966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96646"/>
                                        </p:tgtEl>
                                        <p:attrNameLst>
                                          <p:attrName>style.visibility</p:attrName>
                                        </p:attrNameLst>
                                      </p:cBhvr>
                                      <p:to>
                                        <p:strVal val="visible"/>
                                      </p:to>
                                    </p:set>
                                    <p:anim calcmode="lin" valueType="num">
                                      <p:cBhvr additive="base">
                                        <p:cTn id="11" dur="500" fill="hold"/>
                                        <p:tgtEl>
                                          <p:spTgt spid="496646"/>
                                        </p:tgtEl>
                                        <p:attrNameLst>
                                          <p:attrName>ppt_x</p:attrName>
                                        </p:attrNameLst>
                                      </p:cBhvr>
                                      <p:tavLst>
                                        <p:tav tm="0">
                                          <p:val>
                                            <p:strVal val="#ppt_x"/>
                                          </p:val>
                                        </p:tav>
                                        <p:tav tm="100000">
                                          <p:val>
                                            <p:strVal val="#ppt_x"/>
                                          </p:val>
                                        </p:tav>
                                      </p:tavLst>
                                    </p:anim>
                                    <p:anim calcmode="lin" valueType="num">
                                      <p:cBhvr additive="base">
                                        <p:cTn id="12" dur="500" fill="hold"/>
                                        <p:tgtEl>
                                          <p:spTgt spid="4966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96647"/>
                                        </p:tgtEl>
                                        <p:attrNameLst>
                                          <p:attrName>style.visibility</p:attrName>
                                        </p:attrNameLst>
                                      </p:cBhvr>
                                      <p:to>
                                        <p:strVal val="visible"/>
                                      </p:to>
                                    </p:set>
                                    <p:anim calcmode="lin" valueType="num">
                                      <p:cBhvr additive="base">
                                        <p:cTn id="15" dur="500" fill="hold"/>
                                        <p:tgtEl>
                                          <p:spTgt spid="496647"/>
                                        </p:tgtEl>
                                        <p:attrNameLst>
                                          <p:attrName>ppt_x</p:attrName>
                                        </p:attrNameLst>
                                      </p:cBhvr>
                                      <p:tavLst>
                                        <p:tav tm="0">
                                          <p:val>
                                            <p:strVal val="#ppt_x"/>
                                          </p:val>
                                        </p:tav>
                                        <p:tav tm="100000">
                                          <p:val>
                                            <p:strVal val="#ppt_x"/>
                                          </p:val>
                                        </p:tav>
                                      </p:tavLst>
                                    </p:anim>
                                    <p:anim calcmode="lin" valueType="num">
                                      <p:cBhvr additive="base">
                                        <p:cTn id="16" dur="500" fill="hold"/>
                                        <p:tgtEl>
                                          <p:spTgt spid="4966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6" grpId="0" animBg="1"/>
      <p:bldP spid="4966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3"/>
          <p:cNvSpPr>
            <a:spLocks noGrp="1"/>
          </p:cNvSpPr>
          <p:nvPr>
            <p:ph type="dt" sz="quarter" idx="10"/>
          </p:nvPr>
        </p:nvSpPr>
        <p:spPr/>
        <p:txBody>
          <a:bodyPr/>
          <a:lstStyle/>
          <a:p>
            <a:pPr>
              <a:defRPr/>
            </a:pPr>
            <a:r>
              <a:rPr lang="en-US"/>
              <a:t>H.Corporaal  5MD00</a:t>
            </a:r>
          </a:p>
        </p:txBody>
      </p:sp>
      <p:sp>
        <p:nvSpPr>
          <p:cNvPr id="28" name="Slide Number Placeholder 5"/>
          <p:cNvSpPr>
            <a:spLocks noGrp="1"/>
          </p:cNvSpPr>
          <p:nvPr>
            <p:ph type="sldNum" sz="quarter" idx="12"/>
          </p:nvPr>
        </p:nvSpPr>
        <p:spPr/>
        <p:txBody>
          <a:bodyPr/>
          <a:lstStyle/>
          <a:p>
            <a:pPr>
              <a:defRPr/>
            </a:pPr>
            <a:fld id="{D7DE9A65-8589-48D2-AE1D-441EA8057933}" type="slidenum">
              <a:rPr lang="en-US"/>
              <a:pPr>
                <a:defRPr/>
              </a:pPr>
              <a:t>17</a:t>
            </a:fld>
            <a:endParaRPr lang="en-US"/>
          </a:p>
        </p:txBody>
      </p:sp>
      <p:sp>
        <p:nvSpPr>
          <p:cNvPr id="33796" name="Rectangle 2"/>
          <p:cNvSpPr>
            <a:spLocks noGrp="1" noChangeArrowheads="1"/>
          </p:cNvSpPr>
          <p:nvPr>
            <p:ph type="body" idx="1"/>
          </p:nvPr>
        </p:nvSpPr>
        <p:spPr>
          <a:xfrm>
            <a:off x="914400" y="1371600"/>
            <a:ext cx="8229600" cy="1600200"/>
          </a:xfrm>
          <a:noFill/>
        </p:spPr>
        <p:txBody>
          <a:bodyPr lIns="90488" tIns="44450" rIns="90488" bIns="44450"/>
          <a:lstStyle/>
          <a:p>
            <a:pPr>
              <a:lnSpc>
                <a:spcPct val="90000"/>
              </a:lnSpc>
            </a:pPr>
            <a:r>
              <a:rPr lang="en-US" sz="2000" smtClean="0"/>
              <a:t>Instructions, like registers and words of data, are also 32 bits long</a:t>
            </a:r>
          </a:p>
          <a:p>
            <a:pPr lvl="1">
              <a:lnSpc>
                <a:spcPct val="90000"/>
              </a:lnSpc>
            </a:pPr>
            <a:r>
              <a:rPr lang="en-US" sz="1800" smtClean="0"/>
              <a:t>Example:   </a:t>
            </a:r>
            <a:r>
              <a:rPr lang="en-US" sz="1800" smtClean="0">
                <a:latin typeface="Courier New" pitchFamily="49" charset="0"/>
              </a:rPr>
              <a:t>add $t0, $s1, $s2</a:t>
            </a:r>
          </a:p>
          <a:p>
            <a:pPr lvl="1">
              <a:lnSpc>
                <a:spcPct val="90000"/>
              </a:lnSpc>
            </a:pPr>
            <a:r>
              <a:rPr lang="en-US" sz="1800" smtClean="0"/>
              <a:t>Registers have numbers: </a:t>
            </a:r>
            <a:r>
              <a:rPr lang="en-US" sz="1800" smtClean="0">
                <a:latin typeface="Courier New" pitchFamily="49" charset="0"/>
              </a:rPr>
              <a:t>$t0=9, $s1=17, $s2=18</a:t>
            </a:r>
            <a:br>
              <a:rPr lang="en-US" sz="1800" smtClean="0">
                <a:latin typeface="Courier New" pitchFamily="49" charset="0"/>
              </a:rPr>
            </a:br>
            <a:endParaRPr lang="en-US" sz="1800" smtClean="0">
              <a:latin typeface="Courier New" pitchFamily="49" charset="0"/>
            </a:endParaRPr>
          </a:p>
          <a:p>
            <a:pPr>
              <a:lnSpc>
                <a:spcPct val="90000"/>
              </a:lnSpc>
            </a:pPr>
            <a:r>
              <a:rPr lang="en-US" sz="2000" smtClean="0"/>
              <a:t>Instruction Format:</a:t>
            </a:r>
            <a:br>
              <a:rPr lang="en-US" sz="2000" smtClean="0"/>
            </a:br>
            <a:r>
              <a:rPr lang="en-US" sz="2000" smtClean="0"/>
              <a:t/>
            </a:r>
            <a:br>
              <a:rPr lang="en-US" sz="2000" smtClean="0"/>
            </a:br>
            <a:endParaRPr lang="en-US" sz="2000" i="1" smtClean="0">
              <a:latin typeface="Times New Roman" pitchFamily="18" charset="0"/>
            </a:endParaRPr>
          </a:p>
        </p:txBody>
      </p:sp>
      <p:sp>
        <p:nvSpPr>
          <p:cNvPr id="33797" name="Rectangle 3"/>
          <p:cNvSpPr>
            <a:spLocks noChangeArrowheads="1"/>
          </p:cNvSpPr>
          <p:nvPr/>
        </p:nvSpPr>
        <p:spPr bwMode="auto">
          <a:xfrm>
            <a:off x="225425" y="312738"/>
            <a:ext cx="2817813" cy="477837"/>
          </a:xfrm>
          <a:prstGeom prst="rect">
            <a:avLst/>
          </a:prstGeom>
          <a:noFill/>
          <a:ln w="9525">
            <a:noFill/>
            <a:miter lim="800000"/>
            <a:headEnd/>
            <a:tailEnd/>
          </a:ln>
        </p:spPr>
        <p:txBody>
          <a:bodyPr wrap="none" anchor="ctr"/>
          <a:lstStyle/>
          <a:p>
            <a:endParaRPr lang="en-US"/>
          </a:p>
        </p:txBody>
      </p:sp>
      <p:sp>
        <p:nvSpPr>
          <p:cNvPr id="33798" name="Rectangle 4"/>
          <p:cNvSpPr>
            <a:spLocks noGrp="1" noChangeArrowheads="1"/>
          </p:cNvSpPr>
          <p:nvPr>
            <p:ph type="title"/>
          </p:nvPr>
        </p:nvSpPr>
        <p:spPr>
          <a:noFill/>
        </p:spPr>
        <p:txBody>
          <a:bodyPr lIns="90488" tIns="44450" rIns="90488" bIns="44450"/>
          <a:lstStyle/>
          <a:p>
            <a:r>
              <a:rPr lang="en-US" dirty="0" smtClean="0"/>
              <a:t>Machine Language: R-format</a:t>
            </a:r>
          </a:p>
        </p:txBody>
      </p:sp>
      <p:sp>
        <p:nvSpPr>
          <p:cNvPr id="500741" name="Rectangle 5"/>
          <p:cNvSpPr>
            <a:spLocks noChangeArrowheads="1"/>
          </p:cNvSpPr>
          <p:nvPr/>
        </p:nvSpPr>
        <p:spPr bwMode="auto">
          <a:xfrm>
            <a:off x="914400" y="5486400"/>
            <a:ext cx="6172200" cy="457200"/>
          </a:xfrm>
          <a:prstGeom prst="rect">
            <a:avLst/>
          </a:prstGeom>
          <a:noFill/>
          <a:ln w="9525">
            <a:noFill/>
            <a:miter lim="800000"/>
            <a:headEnd/>
            <a:tailEnd/>
          </a:ln>
        </p:spPr>
        <p:txBody>
          <a:bodyPr lIns="90488" tIns="44450" rIns="90488" bIns="44450"/>
          <a:lstStyle/>
          <a:p>
            <a:pPr marL="342900" indent="-342900" algn="l">
              <a:buClr>
                <a:srgbClr val="FF9966"/>
              </a:buClr>
              <a:buFont typeface="Wingdings" pitchFamily="2" charset="2"/>
              <a:buNone/>
            </a:pPr>
            <a:r>
              <a:rPr lang="en-US" sz="2000" i="1"/>
              <a:t>Can you guess what the field names stand for?</a:t>
            </a:r>
          </a:p>
        </p:txBody>
      </p:sp>
      <p:grpSp>
        <p:nvGrpSpPr>
          <p:cNvPr id="2" name="Group 6"/>
          <p:cNvGrpSpPr>
            <a:grpSpLocks/>
          </p:cNvGrpSpPr>
          <p:nvPr/>
        </p:nvGrpSpPr>
        <p:grpSpPr bwMode="auto">
          <a:xfrm>
            <a:off x="1828800" y="3124200"/>
            <a:ext cx="7010400" cy="1676400"/>
            <a:chOff x="1152" y="2160"/>
            <a:chExt cx="4416" cy="1056"/>
          </a:xfrm>
        </p:grpSpPr>
        <p:sp>
          <p:nvSpPr>
            <p:cNvPr id="33801" name="Rectangle 7"/>
            <p:cNvSpPr>
              <a:spLocks noChangeArrowheads="1"/>
            </p:cNvSpPr>
            <p:nvPr/>
          </p:nvSpPr>
          <p:spPr bwMode="auto">
            <a:xfrm>
              <a:off x="1152" y="2448"/>
              <a:ext cx="4416"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02" name="Rectangle 8"/>
            <p:cNvSpPr>
              <a:spLocks noChangeArrowheads="1"/>
            </p:cNvSpPr>
            <p:nvPr/>
          </p:nvSpPr>
          <p:spPr bwMode="auto">
            <a:xfrm>
              <a:off x="1152" y="2928"/>
              <a:ext cx="4416"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03" name="Line 9"/>
            <p:cNvSpPr>
              <a:spLocks noChangeShapeType="1"/>
            </p:cNvSpPr>
            <p:nvPr/>
          </p:nvSpPr>
          <p:spPr bwMode="auto">
            <a:xfrm>
              <a:off x="1968" y="2448"/>
              <a:ext cx="0" cy="288"/>
            </a:xfrm>
            <a:prstGeom prst="line">
              <a:avLst/>
            </a:prstGeom>
            <a:noFill/>
            <a:ln w="9525">
              <a:solidFill>
                <a:schemeClr val="tx1"/>
              </a:solidFill>
              <a:round/>
              <a:headEnd/>
              <a:tailEnd/>
            </a:ln>
          </p:spPr>
          <p:txBody>
            <a:bodyPr wrap="none" anchor="ctr"/>
            <a:lstStyle/>
            <a:p>
              <a:endParaRPr lang="en-US"/>
            </a:p>
          </p:txBody>
        </p:sp>
        <p:sp>
          <p:nvSpPr>
            <p:cNvPr id="33804" name="Line 10"/>
            <p:cNvSpPr>
              <a:spLocks noChangeShapeType="1"/>
            </p:cNvSpPr>
            <p:nvPr/>
          </p:nvSpPr>
          <p:spPr bwMode="auto">
            <a:xfrm>
              <a:off x="2640" y="2448"/>
              <a:ext cx="0" cy="288"/>
            </a:xfrm>
            <a:prstGeom prst="line">
              <a:avLst/>
            </a:prstGeom>
            <a:noFill/>
            <a:ln w="9525">
              <a:solidFill>
                <a:schemeClr val="tx1"/>
              </a:solidFill>
              <a:round/>
              <a:headEnd/>
              <a:tailEnd/>
            </a:ln>
          </p:spPr>
          <p:txBody>
            <a:bodyPr wrap="none" anchor="ctr"/>
            <a:lstStyle/>
            <a:p>
              <a:endParaRPr lang="en-US"/>
            </a:p>
          </p:txBody>
        </p:sp>
        <p:sp>
          <p:nvSpPr>
            <p:cNvPr id="33805" name="Line 11"/>
            <p:cNvSpPr>
              <a:spLocks noChangeShapeType="1"/>
            </p:cNvSpPr>
            <p:nvPr/>
          </p:nvSpPr>
          <p:spPr bwMode="auto">
            <a:xfrm>
              <a:off x="3312" y="2448"/>
              <a:ext cx="0" cy="288"/>
            </a:xfrm>
            <a:prstGeom prst="line">
              <a:avLst/>
            </a:prstGeom>
            <a:noFill/>
            <a:ln w="9525">
              <a:solidFill>
                <a:schemeClr val="tx1"/>
              </a:solidFill>
              <a:round/>
              <a:headEnd/>
              <a:tailEnd/>
            </a:ln>
          </p:spPr>
          <p:txBody>
            <a:bodyPr wrap="none" anchor="ctr"/>
            <a:lstStyle/>
            <a:p>
              <a:endParaRPr lang="en-US"/>
            </a:p>
          </p:txBody>
        </p:sp>
        <p:sp>
          <p:nvSpPr>
            <p:cNvPr id="33806" name="Line 12"/>
            <p:cNvSpPr>
              <a:spLocks noChangeShapeType="1"/>
            </p:cNvSpPr>
            <p:nvPr/>
          </p:nvSpPr>
          <p:spPr bwMode="auto">
            <a:xfrm>
              <a:off x="3984" y="2448"/>
              <a:ext cx="0" cy="288"/>
            </a:xfrm>
            <a:prstGeom prst="line">
              <a:avLst/>
            </a:prstGeom>
            <a:noFill/>
            <a:ln w="9525">
              <a:solidFill>
                <a:schemeClr val="tx1"/>
              </a:solidFill>
              <a:round/>
              <a:headEnd/>
              <a:tailEnd/>
            </a:ln>
          </p:spPr>
          <p:txBody>
            <a:bodyPr wrap="none" anchor="ctr"/>
            <a:lstStyle/>
            <a:p>
              <a:endParaRPr lang="en-US"/>
            </a:p>
          </p:txBody>
        </p:sp>
        <p:sp>
          <p:nvSpPr>
            <p:cNvPr id="33807" name="Line 13"/>
            <p:cNvSpPr>
              <a:spLocks noChangeShapeType="1"/>
            </p:cNvSpPr>
            <p:nvPr/>
          </p:nvSpPr>
          <p:spPr bwMode="auto">
            <a:xfrm>
              <a:off x="4704" y="2448"/>
              <a:ext cx="0" cy="288"/>
            </a:xfrm>
            <a:prstGeom prst="line">
              <a:avLst/>
            </a:prstGeom>
            <a:noFill/>
            <a:ln w="9525">
              <a:solidFill>
                <a:schemeClr val="tx1"/>
              </a:solidFill>
              <a:round/>
              <a:headEnd/>
              <a:tailEnd/>
            </a:ln>
          </p:spPr>
          <p:txBody>
            <a:bodyPr wrap="none" anchor="ctr"/>
            <a:lstStyle/>
            <a:p>
              <a:endParaRPr lang="en-US"/>
            </a:p>
          </p:txBody>
        </p:sp>
        <p:sp>
          <p:nvSpPr>
            <p:cNvPr id="33808" name="Line 14"/>
            <p:cNvSpPr>
              <a:spLocks noChangeShapeType="1"/>
            </p:cNvSpPr>
            <p:nvPr/>
          </p:nvSpPr>
          <p:spPr bwMode="auto">
            <a:xfrm>
              <a:off x="1968" y="2928"/>
              <a:ext cx="0" cy="288"/>
            </a:xfrm>
            <a:prstGeom prst="line">
              <a:avLst/>
            </a:prstGeom>
            <a:noFill/>
            <a:ln w="9525">
              <a:solidFill>
                <a:schemeClr val="tx1"/>
              </a:solidFill>
              <a:round/>
              <a:headEnd/>
              <a:tailEnd/>
            </a:ln>
          </p:spPr>
          <p:txBody>
            <a:bodyPr wrap="none" anchor="ctr"/>
            <a:lstStyle/>
            <a:p>
              <a:endParaRPr lang="en-US"/>
            </a:p>
          </p:txBody>
        </p:sp>
        <p:sp>
          <p:nvSpPr>
            <p:cNvPr id="33809" name="Line 15"/>
            <p:cNvSpPr>
              <a:spLocks noChangeShapeType="1"/>
            </p:cNvSpPr>
            <p:nvPr/>
          </p:nvSpPr>
          <p:spPr bwMode="auto">
            <a:xfrm>
              <a:off x="2640" y="2928"/>
              <a:ext cx="0" cy="288"/>
            </a:xfrm>
            <a:prstGeom prst="line">
              <a:avLst/>
            </a:prstGeom>
            <a:noFill/>
            <a:ln w="9525">
              <a:solidFill>
                <a:schemeClr val="tx1"/>
              </a:solidFill>
              <a:round/>
              <a:headEnd/>
              <a:tailEnd/>
            </a:ln>
          </p:spPr>
          <p:txBody>
            <a:bodyPr wrap="none" anchor="ctr"/>
            <a:lstStyle/>
            <a:p>
              <a:endParaRPr lang="en-US"/>
            </a:p>
          </p:txBody>
        </p:sp>
        <p:sp>
          <p:nvSpPr>
            <p:cNvPr id="33810" name="Line 16"/>
            <p:cNvSpPr>
              <a:spLocks noChangeShapeType="1"/>
            </p:cNvSpPr>
            <p:nvPr/>
          </p:nvSpPr>
          <p:spPr bwMode="auto">
            <a:xfrm>
              <a:off x="3312" y="2928"/>
              <a:ext cx="0" cy="288"/>
            </a:xfrm>
            <a:prstGeom prst="line">
              <a:avLst/>
            </a:prstGeom>
            <a:noFill/>
            <a:ln w="9525">
              <a:solidFill>
                <a:schemeClr val="tx1"/>
              </a:solidFill>
              <a:round/>
              <a:headEnd/>
              <a:tailEnd/>
            </a:ln>
          </p:spPr>
          <p:txBody>
            <a:bodyPr wrap="none" anchor="ctr"/>
            <a:lstStyle/>
            <a:p>
              <a:endParaRPr lang="en-US"/>
            </a:p>
          </p:txBody>
        </p:sp>
        <p:sp>
          <p:nvSpPr>
            <p:cNvPr id="33811" name="Line 17"/>
            <p:cNvSpPr>
              <a:spLocks noChangeShapeType="1"/>
            </p:cNvSpPr>
            <p:nvPr/>
          </p:nvSpPr>
          <p:spPr bwMode="auto">
            <a:xfrm>
              <a:off x="3984" y="2928"/>
              <a:ext cx="0" cy="288"/>
            </a:xfrm>
            <a:prstGeom prst="line">
              <a:avLst/>
            </a:prstGeom>
            <a:noFill/>
            <a:ln w="9525">
              <a:solidFill>
                <a:schemeClr val="tx1"/>
              </a:solidFill>
              <a:round/>
              <a:headEnd/>
              <a:tailEnd/>
            </a:ln>
          </p:spPr>
          <p:txBody>
            <a:bodyPr wrap="none" anchor="ctr"/>
            <a:lstStyle/>
            <a:p>
              <a:endParaRPr lang="en-US"/>
            </a:p>
          </p:txBody>
        </p:sp>
        <p:sp>
          <p:nvSpPr>
            <p:cNvPr id="33812" name="Line 18"/>
            <p:cNvSpPr>
              <a:spLocks noChangeShapeType="1"/>
            </p:cNvSpPr>
            <p:nvPr/>
          </p:nvSpPr>
          <p:spPr bwMode="auto">
            <a:xfrm>
              <a:off x="4704" y="2928"/>
              <a:ext cx="0" cy="288"/>
            </a:xfrm>
            <a:prstGeom prst="line">
              <a:avLst/>
            </a:prstGeom>
            <a:noFill/>
            <a:ln w="9525">
              <a:solidFill>
                <a:schemeClr val="tx1"/>
              </a:solidFill>
              <a:round/>
              <a:headEnd/>
              <a:tailEnd/>
            </a:ln>
          </p:spPr>
          <p:txBody>
            <a:bodyPr wrap="none" anchor="ctr"/>
            <a:lstStyle/>
            <a:p>
              <a:endParaRPr lang="en-US"/>
            </a:p>
          </p:txBody>
        </p:sp>
        <p:sp>
          <p:nvSpPr>
            <p:cNvPr id="33813" name="Text Box 19"/>
            <p:cNvSpPr txBox="1">
              <a:spLocks noChangeArrowheads="1"/>
            </p:cNvSpPr>
            <p:nvPr/>
          </p:nvSpPr>
          <p:spPr bwMode="auto">
            <a:xfrm>
              <a:off x="1334" y="2967"/>
              <a:ext cx="398" cy="212"/>
            </a:xfrm>
            <a:prstGeom prst="rect">
              <a:avLst/>
            </a:prstGeom>
            <a:noFill/>
            <a:ln w="9525">
              <a:noFill/>
              <a:miter lim="800000"/>
              <a:headEnd/>
              <a:tailEnd/>
            </a:ln>
          </p:spPr>
          <p:txBody>
            <a:bodyPr wrap="none">
              <a:spAutoFit/>
            </a:bodyPr>
            <a:lstStyle/>
            <a:p>
              <a:pPr algn="l"/>
              <a:r>
                <a:rPr kumimoji="0" lang="en-US" sz="1600">
                  <a:solidFill>
                    <a:schemeClr val="tx1"/>
                  </a:solidFill>
                </a:rPr>
                <a:t>6 bits</a:t>
              </a:r>
            </a:p>
          </p:txBody>
        </p:sp>
        <p:sp>
          <p:nvSpPr>
            <p:cNvPr id="33814" name="Text Box 20"/>
            <p:cNvSpPr txBox="1">
              <a:spLocks noChangeArrowheads="1"/>
            </p:cNvSpPr>
            <p:nvPr/>
          </p:nvSpPr>
          <p:spPr bwMode="auto">
            <a:xfrm>
              <a:off x="2208" y="2976"/>
              <a:ext cx="398" cy="212"/>
            </a:xfrm>
            <a:prstGeom prst="rect">
              <a:avLst/>
            </a:prstGeom>
            <a:noFill/>
            <a:ln w="9525">
              <a:noFill/>
              <a:miter lim="800000"/>
              <a:headEnd/>
              <a:tailEnd/>
            </a:ln>
          </p:spPr>
          <p:txBody>
            <a:bodyPr wrap="none">
              <a:spAutoFit/>
            </a:bodyPr>
            <a:lstStyle/>
            <a:p>
              <a:pPr algn="l"/>
              <a:r>
                <a:rPr kumimoji="0" lang="en-US" sz="1600">
                  <a:solidFill>
                    <a:schemeClr val="tx1"/>
                  </a:solidFill>
                </a:rPr>
                <a:t>5 bits</a:t>
              </a:r>
            </a:p>
          </p:txBody>
        </p:sp>
        <p:sp>
          <p:nvSpPr>
            <p:cNvPr id="33815" name="Text Box 21"/>
            <p:cNvSpPr txBox="1">
              <a:spLocks noChangeArrowheads="1"/>
            </p:cNvSpPr>
            <p:nvPr/>
          </p:nvSpPr>
          <p:spPr bwMode="auto">
            <a:xfrm>
              <a:off x="2880" y="2976"/>
              <a:ext cx="398" cy="212"/>
            </a:xfrm>
            <a:prstGeom prst="rect">
              <a:avLst/>
            </a:prstGeom>
            <a:noFill/>
            <a:ln w="9525">
              <a:noFill/>
              <a:miter lim="800000"/>
              <a:headEnd/>
              <a:tailEnd/>
            </a:ln>
          </p:spPr>
          <p:txBody>
            <a:bodyPr wrap="none">
              <a:spAutoFit/>
            </a:bodyPr>
            <a:lstStyle/>
            <a:p>
              <a:pPr algn="l"/>
              <a:r>
                <a:rPr kumimoji="0" lang="en-US" sz="1600">
                  <a:solidFill>
                    <a:schemeClr val="tx1"/>
                  </a:solidFill>
                </a:rPr>
                <a:t>5 bits</a:t>
              </a:r>
            </a:p>
          </p:txBody>
        </p:sp>
        <p:sp>
          <p:nvSpPr>
            <p:cNvPr id="33816" name="Text Box 22"/>
            <p:cNvSpPr txBox="1">
              <a:spLocks noChangeArrowheads="1"/>
            </p:cNvSpPr>
            <p:nvPr/>
          </p:nvSpPr>
          <p:spPr bwMode="auto">
            <a:xfrm>
              <a:off x="3600" y="2976"/>
              <a:ext cx="398" cy="212"/>
            </a:xfrm>
            <a:prstGeom prst="rect">
              <a:avLst/>
            </a:prstGeom>
            <a:noFill/>
            <a:ln w="9525">
              <a:noFill/>
              <a:miter lim="800000"/>
              <a:headEnd/>
              <a:tailEnd/>
            </a:ln>
          </p:spPr>
          <p:txBody>
            <a:bodyPr wrap="none">
              <a:spAutoFit/>
            </a:bodyPr>
            <a:lstStyle/>
            <a:p>
              <a:pPr algn="l"/>
              <a:r>
                <a:rPr kumimoji="0" lang="en-US" sz="1600">
                  <a:solidFill>
                    <a:schemeClr val="tx1"/>
                  </a:solidFill>
                </a:rPr>
                <a:t>5 bits</a:t>
              </a:r>
            </a:p>
          </p:txBody>
        </p:sp>
        <p:sp>
          <p:nvSpPr>
            <p:cNvPr id="33817" name="Text Box 23"/>
            <p:cNvSpPr txBox="1">
              <a:spLocks noChangeArrowheads="1"/>
            </p:cNvSpPr>
            <p:nvPr/>
          </p:nvSpPr>
          <p:spPr bwMode="auto">
            <a:xfrm>
              <a:off x="5040" y="2976"/>
              <a:ext cx="398" cy="212"/>
            </a:xfrm>
            <a:prstGeom prst="rect">
              <a:avLst/>
            </a:prstGeom>
            <a:noFill/>
            <a:ln w="9525">
              <a:noFill/>
              <a:miter lim="800000"/>
              <a:headEnd/>
              <a:tailEnd/>
            </a:ln>
          </p:spPr>
          <p:txBody>
            <a:bodyPr wrap="none">
              <a:spAutoFit/>
            </a:bodyPr>
            <a:lstStyle/>
            <a:p>
              <a:pPr algn="l"/>
              <a:r>
                <a:rPr kumimoji="0" lang="en-US" sz="1600">
                  <a:solidFill>
                    <a:schemeClr val="tx1"/>
                  </a:solidFill>
                </a:rPr>
                <a:t>6 bits</a:t>
              </a:r>
            </a:p>
          </p:txBody>
        </p:sp>
        <p:sp>
          <p:nvSpPr>
            <p:cNvPr id="33818" name="Text Box 24"/>
            <p:cNvSpPr txBox="1">
              <a:spLocks noChangeArrowheads="1"/>
            </p:cNvSpPr>
            <p:nvPr/>
          </p:nvSpPr>
          <p:spPr bwMode="auto">
            <a:xfrm>
              <a:off x="4272" y="2976"/>
              <a:ext cx="398" cy="212"/>
            </a:xfrm>
            <a:prstGeom prst="rect">
              <a:avLst/>
            </a:prstGeom>
            <a:noFill/>
            <a:ln w="9525">
              <a:noFill/>
              <a:miter lim="800000"/>
              <a:headEnd/>
              <a:tailEnd/>
            </a:ln>
          </p:spPr>
          <p:txBody>
            <a:bodyPr wrap="none">
              <a:spAutoFit/>
            </a:bodyPr>
            <a:lstStyle/>
            <a:p>
              <a:pPr algn="l"/>
              <a:r>
                <a:rPr kumimoji="0" lang="en-US" sz="1600">
                  <a:solidFill>
                    <a:schemeClr val="tx1"/>
                  </a:solidFill>
                </a:rPr>
                <a:t>5 bits</a:t>
              </a:r>
            </a:p>
          </p:txBody>
        </p:sp>
        <p:sp>
          <p:nvSpPr>
            <p:cNvPr id="33819" name="Text Box 25"/>
            <p:cNvSpPr txBox="1">
              <a:spLocks noChangeArrowheads="1"/>
            </p:cNvSpPr>
            <p:nvPr/>
          </p:nvSpPr>
          <p:spPr bwMode="auto">
            <a:xfrm>
              <a:off x="1248" y="2496"/>
              <a:ext cx="4244" cy="231"/>
            </a:xfrm>
            <a:prstGeom prst="rect">
              <a:avLst/>
            </a:prstGeom>
            <a:noFill/>
            <a:ln w="12700">
              <a:noFill/>
              <a:miter lim="800000"/>
              <a:headEnd/>
              <a:tailEnd/>
            </a:ln>
          </p:spPr>
          <p:txBody>
            <a:bodyPr wrap="none">
              <a:spAutoFit/>
            </a:bodyPr>
            <a:lstStyle/>
            <a:p>
              <a:pPr algn="ctr">
                <a:lnSpc>
                  <a:spcPct val="90000"/>
                </a:lnSpc>
                <a:spcBef>
                  <a:spcPct val="20000"/>
                </a:spcBef>
                <a:buClr>
                  <a:schemeClr val="hlink"/>
                </a:buClr>
                <a:buSzPct val="50000"/>
                <a:buFont typeface="Monotype Sorts" pitchFamily="2" charset="2"/>
                <a:buNone/>
              </a:pPr>
              <a:r>
                <a:rPr lang="en-US" sz="2000">
                  <a:latin typeface="Courier New" pitchFamily="49" charset="0"/>
                </a:rPr>
                <a:t>000000  10001  10010  01001	00000	 100000</a:t>
              </a:r>
              <a:endParaRPr lang="en-US"/>
            </a:p>
          </p:txBody>
        </p:sp>
        <p:sp>
          <p:nvSpPr>
            <p:cNvPr id="33820" name="Text Box 26"/>
            <p:cNvSpPr txBox="1">
              <a:spLocks noChangeArrowheads="1"/>
            </p:cNvSpPr>
            <p:nvPr/>
          </p:nvSpPr>
          <p:spPr bwMode="auto">
            <a:xfrm>
              <a:off x="1440" y="2160"/>
              <a:ext cx="4052" cy="250"/>
            </a:xfrm>
            <a:prstGeom prst="rect">
              <a:avLst/>
            </a:prstGeom>
            <a:noFill/>
            <a:ln w="12700">
              <a:noFill/>
              <a:miter lim="800000"/>
              <a:headEnd/>
              <a:tailEnd/>
            </a:ln>
          </p:spPr>
          <p:txBody>
            <a:bodyPr wrap="none">
              <a:spAutoFit/>
            </a:bodyPr>
            <a:lstStyle/>
            <a:p>
              <a:pPr algn="ctr"/>
              <a:r>
                <a:rPr lang="en-US" sz="2000" b="1" i="1">
                  <a:latin typeface="Courier New" pitchFamily="49" charset="0"/>
                </a:rPr>
                <a:t>op	  rs	   rt    rd    shamt    funct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0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quarter" idx="10"/>
          </p:nvPr>
        </p:nvSpPr>
        <p:spPr/>
        <p:txBody>
          <a:bodyPr/>
          <a:lstStyle/>
          <a:p>
            <a:pPr>
              <a:defRPr/>
            </a:pPr>
            <a:r>
              <a:rPr lang="en-US"/>
              <a:t>H.Corporaal  5MD00</a:t>
            </a:r>
          </a:p>
        </p:txBody>
      </p:sp>
      <p:sp>
        <p:nvSpPr>
          <p:cNvPr id="15" name="Slide Number Placeholder 5"/>
          <p:cNvSpPr>
            <a:spLocks noGrp="1"/>
          </p:cNvSpPr>
          <p:nvPr>
            <p:ph type="sldNum" sz="quarter" idx="12"/>
          </p:nvPr>
        </p:nvSpPr>
        <p:spPr/>
        <p:txBody>
          <a:bodyPr/>
          <a:lstStyle/>
          <a:p>
            <a:pPr>
              <a:defRPr/>
            </a:pPr>
            <a:fld id="{23B38C25-A7AD-44F3-A2B8-58033C265D44}" type="slidenum">
              <a:rPr lang="en-US"/>
              <a:pPr>
                <a:defRPr/>
              </a:pPr>
              <a:t>18</a:t>
            </a:fld>
            <a:endParaRPr lang="en-US"/>
          </a:p>
        </p:txBody>
      </p:sp>
      <p:grpSp>
        <p:nvGrpSpPr>
          <p:cNvPr id="2" name="Group 2"/>
          <p:cNvGrpSpPr>
            <a:grpSpLocks/>
          </p:cNvGrpSpPr>
          <p:nvPr/>
        </p:nvGrpSpPr>
        <p:grpSpPr bwMode="auto">
          <a:xfrm>
            <a:off x="1905000" y="4343400"/>
            <a:ext cx="5181600" cy="1371600"/>
            <a:chOff x="1200" y="2736"/>
            <a:chExt cx="3264" cy="864"/>
          </a:xfrm>
        </p:grpSpPr>
        <p:sp>
          <p:nvSpPr>
            <p:cNvPr id="34824" name="Rectangle 3"/>
            <p:cNvSpPr>
              <a:spLocks noChangeArrowheads="1"/>
            </p:cNvSpPr>
            <p:nvPr/>
          </p:nvSpPr>
          <p:spPr bwMode="auto">
            <a:xfrm>
              <a:off x="1200" y="3264"/>
              <a:ext cx="3264" cy="33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825" name="Rectangle 4"/>
            <p:cNvSpPr>
              <a:spLocks noChangeArrowheads="1"/>
            </p:cNvSpPr>
            <p:nvPr/>
          </p:nvSpPr>
          <p:spPr bwMode="auto">
            <a:xfrm>
              <a:off x="1200" y="2736"/>
              <a:ext cx="3264" cy="33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826" name="Line 5"/>
            <p:cNvSpPr>
              <a:spLocks noChangeShapeType="1"/>
            </p:cNvSpPr>
            <p:nvPr/>
          </p:nvSpPr>
          <p:spPr bwMode="auto">
            <a:xfrm>
              <a:off x="1776" y="2736"/>
              <a:ext cx="0" cy="336"/>
            </a:xfrm>
            <a:prstGeom prst="line">
              <a:avLst/>
            </a:prstGeom>
            <a:noFill/>
            <a:ln w="9525">
              <a:solidFill>
                <a:schemeClr val="tx1"/>
              </a:solidFill>
              <a:round/>
              <a:headEnd/>
              <a:tailEnd/>
            </a:ln>
          </p:spPr>
          <p:txBody>
            <a:bodyPr wrap="none" anchor="ctr"/>
            <a:lstStyle/>
            <a:p>
              <a:endParaRPr lang="en-US"/>
            </a:p>
          </p:txBody>
        </p:sp>
        <p:sp>
          <p:nvSpPr>
            <p:cNvPr id="34827" name="Line 6"/>
            <p:cNvSpPr>
              <a:spLocks noChangeShapeType="1"/>
            </p:cNvSpPr>
            <p:nvPr/>
          </p:nvSpPr>
          <p:spPr bwMode="auto">
            <a:xfrm>
              <a:off x="2256" y="2736"/>
              <a:ext cx="0" cy="336"/>
            </a:xfrm>
            <a:prstGeom prst="line">
              <a:avLst/>
            </a:prstGeom>
            <a:noFill/>
            <a:ln w="9525">
              <a:solidFill>
                <a:schemeClr val="tx1"/>
              </a:solidFill>
              <a:round/>
              <a:headEnd/>
              <a:tailEnd/>
            </a:ln>
          </p:spPr>
          <p:txBody>
            <a:bodyPr wrap="none" anchor="ctr"/>
            <a:lstStyle/>
            <a:p>
              <a:endParaRPr lang="en-US"/>
            </a:p>
          </p:txBody>
        </p:sp>
        <p:sp>
          <p:nvSpPr>
            <p:cNvPr id="34828" name="Line 7"/>
            <p:cNvSpPr>
              <a:spLocks noChangeShapeType="1"/>
            </p:cNvSpPr>
            <p:nvPr/>
          </p:nvSpPr>
          <p:spPr bwMode="auto">
            <a:xfrm>
              <a:off x="2736" y="2736"/>
              <a:ext cx="0" cy="336"/>
            </a:xfrm>
            <a:prstGeom prst="line">
              <a:avLst/>
            </a:prstGeom>
            <a:noFill/>
            <a:ln w="9525">
              <a:solidFill>
                <a:schemeClr val="tx1"/>
              </a:solidFill>
              <a:round/>
              <a:headEnd/>
              <a:tailEnd/>
            </a:ln>
          </p:spPr>
          <p:txBody>
            <a:bodyPr wrap="none" anchor="ctr"/>
            <a:lstStyle/>
            <a:p>
              <a:endParaRPr lang="en-US"/>
            </a:p>
          </p:txBody>
        </p:sp>
        <p:sp>
          <p:nvSpPr>
            <p:cNvPr id="34829" name="Line 8"/>
            <p:cNvSpPr>
              <a:spLocks noChangeShapeType="1"/>
            </p:cNvSpPr>
            <p:nvPr/>
          </p:nvSpPr>
          <p:spPr bwMode="auto">
            <a:xfrm>
              <a:off x="1776" y="3264"/>
              <a:ext cx="0" cy="336"/>
            </a:xfrm>
            <a:prstGeom prst="line">
              <a:avLst/>
            </a:prstGeom>
            <a:noFill/>
            <a:ln w="9525">
              <a:solidFill>
                <a:schemeClr val="tx1"/>
              </a:solidFill>
              <a:round/>
              <a:headEnd/>
              <a:tailEnd/>
            </a:ln>
          </p:spPr>
          <p:txBody>
            <a:bodyPr wrap="none" anchor="ctr"/>
            <a:lstStyle/>
            <a:p>
              <a:endParaRPr lang="en-US"/>
            </a:p>
          </p:txBody>
        </p:sp>
        <p:sp>
          <p:nvSpPr>
            <p:cNvPr id="34830" name="Line 9"/>
            <p:cNvSpPr>
              <a:spLocks noChangeShapeType="1"/>
            </p:cNvSpPr>
            <p:nvPr/>
          </p:nvSpPr>
          <p:spPr bwMode="auto">
            <a:xfrm>
              <a:off x="2256" y="3264"/>
              <a:ext cx="0" cy="336"/>
            </a:xfrm>
            <a:prstGeom prst="line">
              <a:avLst/>
            </a:prstGeom>
            <a:noFill/>
            <a:ln w="9525">
              <a:solidFill>
                <a:schemeClr val="tx1"/>
              </a:solidFill>
              <a:round/>
              <a:headEnd/>
              <a:tailEnd/>
            </a:ln>
          </p:spPr>
          <p:txBody>
            <a:bodyPr wrap="none" anchor="ctr"/>
            <a:lstStyle/>
            <a:p>
              <a:endParaRPr lang="en-US"/>
            </a:p>
          </p:txBody>
        </p:sp>
        <p:sp>
          <p:nvSpPr>
            <p:cNvPr id="34831" name="Line 10"/>
            <p:cNvSpPr>
              <a:spLocks noChangeShapeType="1"/>
            </p:cNvSpPr>
            <p:nvPr/>
          </p:nvSpPr>
          <p:spPr bwMode="auto">
            <a:xfrm>
              <a:off x="2736" y="3264"/>
              <a:ext cx="0" cy="336"/>
            </a:xfrm>
            <a:prstGeom prst="line">
              <a:avLst/>
            </a:prstGeom>
            <a:noFill/>
            <a:ln w="9525">
              <a:solidFill>
                <a:schemeClr val="tx1"/>
              </a:solidFill>
              <a:round/>
              <a:headEnd/>
              <a:tailEnd/>
            </a:ln>
          </p:spPr>
          <p:txBody>
            <a:bodyPr wrap="none" anchor="ctr"/>
            <a:lstStyle/>
            <a:p>
              <a:endParaRPr lang="en-US"/>
            </a:p>
          </p:txBody>
        </p:sp>
      </p:grpSp>
      <p:sp>
        <p:nvSpPr>
          <p:cNvPr id="502795" name="Rectangle 11"/>
          <p:cNvSpPr>
            <a:spLocks noGrp="1" noChangeArrowheads="1"/>
          </p:cNvSpPr>
          <p:nvPr>
            <p:ph type="body" idx="1"/>
          </p:nvPr>
        </p:nvSpPr>
        <p:spPr>
          <a:xfrm>
            <a:off x="914400" y="1219200"/>
            <a:ext cx="7848600" cy="4724400"/>
          </a:xfrm>
          <a:noFill/>
        </p:spPr>
        <p:txBody>
          <a:bodyPr lIns="90488" tIns="44450" rIns="90488" bIns="44450"/>
          <a:lstStyle/>
          <a:p>
            <a:pPr>
              <a:lnSpc>
                <a:spcPct val="90000"/>
              </a:lnSpc>
            </a:pPr>
            <a:r>
              <a:rPr lang="en-US" sz="2000" dirty="0" smtClean="0"/>
              <a:t>Introduce a new type of instruction format</a:t>
            </a:r>
          </a:p>
          <a:p>
            <a:pPr lvl="1">
              <a:lnSpc>
                <a:spcPct val="90000"/>
              </a:lnSpc>
            </a:pPr>
            <a:r>
              <a:rPr lang="en-US" sz="1800" dirty="0" smtClean="0"/>
              <a:t>I-type for data transfer instructions</a:t>
            </a:r>
          </a:p>
          <a:p>
            <a:pPr lvl="1">
              <a:lnSpc>
                <a:spcPct val="90000"/>
              </a:lnSpc>
            </a:pPr>
            <a:r>
              <a:rPr lang="en-US" sz="1800" dirty="0" smtClean="0"/>
              <a:t>other format was R-type for register</a:t>
            </a:r>
          </a:p>
          <a:p>
            <a:pPr>
              <a:lnSpc>
                <a:spcPct val="110000"/>
              </a:lnSpc>
            </a:pPr>
            <a:endParaRPr lang="en-US" sz="2000" dirty="0" smtClean="0"/>
          </a:p>
          <a:p>
            <a:pPr>
              <a:lnSpc>
                <a:spcPct val="110000"/>
              </a:lnSpc>
            </a:pPr>
            <a:endParaRPr lang="en-US" sz="2000" dirty="0" smtClean="0"/>
          </a:p>
          <a:p>
            <a:pPr>
              <a:lnSpc>
                <a:spcPct val="110000"/>
              </a:lnSpc>
            </a:pPr>
            <a:endParaRPr lang="en-US" sz="2000" dirty="0" smtClean="0"/>
          </a:p>
          <a:p>
            <a:pPr>
              <a:lnSpc>
                <a:spcPct val="110000"/>
              </a:lnSpc>
            </a:pPr>
            <a:endParaRPr lang="en-US" sz="2000" dirty="0" smtClean="0"/>
          </a:p>
          <a:p>
            <a:pPr>
              <a:lnSpc>
                <a:spcPct val="110000"/>
              </a:lnSpc>
            </a:pPr>
            <a:r>
              <a:rPr lang="en-US" sz="2000" dirty="0" smtClean="0"/>
              <a:t>Example:  </a:t>
            </a:r>
            <a:r>
              <a:rPr lang="en-US" sz="2000" dirty="0" err="1" smtClean="0">
                <a:latin typeface="Courier New" pitchFamily="49" charset="0"/>
              </a:rPr>
              <a:t>lw</a:t>
            </a:r>
            <a:r>
              <a:rPr lang="en-US" sz="2000" dirty="0" smtClean="0">
                <a:latin typeface="Courier New" pitchFamily="49" charset="0"/>
              </a:rPr>
              <a:t> $t0, 32($s2)</a:t>
            </a:r>
            <a:r>
              <a:rPr lang="en-US" sz="2000" dirty="0" smtClean="0"/>
              <a:t/>
            </a:r>
            <a:br>
              <a:rPr lang="en-US" sz="2000" dirty="0" smtClean="0"/>
            </a:br>
            <a:r>
              <a:rPr lang="en-US" sz="2000" dirty="0" smtClean="0"/>
              <a:t/>
            </a:r>
            <a:br>
              <a:rPr lang="en-US" sz="2000" dirty="0" smtClean="0"/>
            </a:br>
            <a:r>
              <a:rPr lang="en-US" sz="2000" dirty="0" smtClean="0"/>
              <a:t>	   35	  18	  9	       32</a:t>
            </a:r>
            <a:br>
              <a:rPr lang="en-US" sz="2000" dirty="0" smtClean="0"/>
            </a:br>
            <a:r>
              <a:rPr lang="en-US" sz="2000" dirty="0" smtClean="0"/>
              <a:t/>
            </a:r>
            <a:br>
              <a:rPr lang="en-US" sz="2000" dirty="0" smtClean="0"/>
            </a:br>
            <a:r>
              <a:rPr lang="en-US" sz="2000" dirty="0" smtClean="0"/>
              <a:t>	  op	  </a:t>
            </a:r>
            <a:r>
              <a:rPr lang="en-US" sz="2000" dirty="0" err="1" smtClean="0"/>
              <a:t>rs</a:t>
            </a:r>
            <a:r>
              <a:rPr lang="en-US" sz="2000" dirty="0" smtClean="0"/>
              <a:t>	  </a:t>
            </a:r>
            <a:r>
              <a:rPr lang="en-US" sz="2000" dirty="0" err="1" smtClean="0"/>
              <a:t>rt</a:t>
            </a:r>
            <a:r>
              <a:rPr lang="en-US" sz="2000" dirty="0" smtClean="0"/>
              <a:t>	  16 bit number</a:t>
            </a:r>
            <a:br>
              <a:rPr lang="en-US" sz="2000" dirty="0" smtClean="0"/>
            </a:br>
            <a:endParaRPr lang="en-US" sz="2000" dirty="0" smtClean="0"/>
          </a:p>
          <a:p>
            <a:pPr>
              <a:lnSpc>
                <a:spcPct val="50000"/>
              </a:lnSpc>
              <a:buFont typeface="Monotype Sorts" pitchFamily="2" charset="2"/>
              <a:buNone/>
            </a:pPr>
            <a:endParaRPr lang="en-US" sz="2000" i="1" dirty="0" smtClean="0"/>
          </a:p>
        </p:txBody>
      </p:sp>
      <p:sp>
        <p:nvSpPr>
          <p:cNvPr id="34822" name="Rectangle 12"/>
          <p:cNvSpPr>
            <a:spLocks noChangeArrowheads="1"/>
          </p:cNvSpPr>
          <p:nvPr/>
        </p:nvSpPr>
        <p:spPr bwMode="auto">
          <a:xfrm>
            <a:off x="225425" y="312738"/>
            <a:ext cx="2817813" cy="477837"/>
          </a:xfrm>
          <a:prstGeom prst="rect">
            <a:avLst/>
          </a:prstGeom>
          <a:noFill/>
          <a:ln w="9525">
            <a:noFill/>
            <a:miter lim="800000"/>
            <a:headEnd/>
            <a:tailEnd/>
          </a:ln>
        </p:spPr>
        <p:txBody>
          <a:bodyPr wrap="none" anchor="ctr"/>
          <a:lstStyle/>
          <a:p>
            <a:endParaRPr lang="en-US"/>
          </a:p>
        </p:txBody>
      </p:sp>
      <p:sp>
        <p:nvSpPr>
          <p:cNvPr id="34823" name="Rectangle 13"/>
          <p:cNvSpPr>
            <a:spLocks noGrp="1" noChangeArrowheads="1"/>
          </p:cNvSpPr>
          <p:nvPr>
            <p:ph type="title"/>
          </p:nvPr>
        </p:nvSpPr>
        <p:spPr>
          <a:noFill/>
        </p:spPr>
        <p:txBody>
          <a:bodyPr lIns="90488" tIns="44450" rIns="90488" bIns="44450"/>
          <a:lstStyle/>
          <a:p>
            <a:r>
              <a:rPr lang="en-US" dirty="0" smtClean="0"/>
              <a:t>Machine Language: I-format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2795">
                                            <p:txEl>
                                              <p:pRg st="0" end="0"/>
                                            </p:txEl>
                                          </p:spTgt>
                                        </p:tgtEl>
                                        <p:attrNameLst>
                                          <p:attrName>style.visibility</p:attrName>
                                        </p:attrNameLst>
                                      </p:cBhvr>
                                      <p:to>
                                        <p:strVal val="visible"/>
                                      </p:to>
                                    </p:set>
                                    <p:anim calcmode="lin" valueType="num">
                                      <p:cBhvr additive="base">
                                        <p:cTn id="7" dur="500" fill="hold"/>
                                        <p:tgtEl>
                                          <p:spTgt spid="502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27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2795">
                                            <p:txEl>
                                              <p:pRg st="1" end="1"/>
                                            </p:txEl>
                                          </p:spTgt>
                                        </p:tgtEl>
                                        <p:attrNameLst>
                                          <p:attrName>style.visibility</p:attrName>
                                        </p:attrNameLst>
                                      </p:cBhvr>
                                      <p:to>
                                        <p:strVal val="visible"/>
                                      </p:to>
                                    </p:set>
                                    <p:anim calcmode="lin" valueType="num">
                                      <p:cBhvr additive="base">
                                        <p:cTn id="11" dur="500" fill="hold"/>
                                        <p:tgtEl>
                                          <p:spTgt spid="5027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027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2795">
                                            <p:txEl>
                                              <p:pRg st="2" end="2"/>
                                            </p:txEl>
                                          </p:spTgt>
                                        </p:tgtEl>
                                        <p:attrNameLst>
                                          <p:attrName>style.visibility</p:attrName>
                                        </p:attrNameLst>
                                      </p:cBhvr>
                                      <p:to>
                                        <p:strVal val="visible"/>
                                      </p:to>
                                    </p:set>
                                    <p:anim calcmode="lin" valueType="num">
                                      <p:cBhvr additive="base">
                                        <p:cTn id="15" dur="500" fill="hold"/>
                                        <p:tgtEl>
                                          <p:spTgt spid="5027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02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02795">
                                            <p:txEl>
                                              <p:pRg st="7" end="7"/>
                                            </p:txEl>
                                          </p:spTgt>
                                        </p:tgtEl>
                                        <p:attrNameLst>
                                          <p:attrName>style.visibility</p:attrName>
                                        </p:attrNameLst>
                                      </p:cBhvr>
                                      <p:to>
                                        <p:strVal val="visible"/>
                                      </p:to>
                                    </p:set>
                                    <p:anim calcmode="lin" valueType="num">
                                      <p:cBhvr additive="base">
                                        <p:cTn id="21" dur="500" fill="hold"/>
                                        <p:tgtEl>
                                          <p:spTgt spid="502795">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02795">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H.Corporaal  5MD00</a:t>
            </a:r>
          </a:p>
        </p:txBody>
      </p:sp>
      <p:sp>
        <p:nvSpPr>
          <p:cNvPr id="6" name="Slide Number Placeholder 5"/>
          <p:cNvSpPr>
            <a:spLocks noGrp="1"/>
          </p:cNvSpPr>
          <p:nvPr>
            <p:ph type="sldNum" sz="quarter" idx="12"/>
          </p:nvPr>
        </p:nvSpPr>
        <p:spPr/>
        <p:txBody>
          <a:bodyPr/>
          <a:lstStyle/>
          <a:p>
            <a:pPr>
              <a:defRPr/>
            </a:pPr>
            <a:fld id="{2A780D2C-5693-40B4-97B9-5F0D267322B3}" type="slidenum">
              <a:rPr lang="en-US"/>
              <a:pPr>
                <a:defRPr/>
              </a:pPr>
              <a:t>19</a:t>
            </a:fld>
            <a:endParaRPr lang="en-US"/>
          </a:p>
        </p:txBody>
      </p:sp>
      <p:sp>
        <p:nvSpPr>
          <p:cNvPr id="35844" name="Rectangle 2"/>
          <p:cNvSpPr>
            <a:spLocks noChangeArrowheads="1"/>
          </p:cNvSpPr>
          <p:nvPr/>
        </p:nvSpPr>
        <p:spPr bwMode="auto">
          <a:xfrm>
            <a:off x="225425" y="312738"/>
            <a:ext cx="1190625" cy="477837"/>
          </a:xfrm>
          <a:prstGeom prst="rect">
            <a:avLst/>
          </a:prstGeom>
          <a:noFill/>
          <a:ln w="9525">
            <a:noFill/>
            <a:miter lim="800000"/>
            <a:headEnd/>
            <a:tailEnd/>
          </a:ln>
        </p:spPr>
        <p:txBody>
          <a:bodyPr wrap="none" anchor="ctr"/>
          <a:lstStyle/>
          <a:p>
            <a:endParaRPr lang="en-US"/>
          </a:p>
        </p:txBody>
      </p:sp>
      <p:sp>
        <p:nvSpPr>
          <p:cNvPr id="506883" name="Rectangle 3"/>
          <p:cNvSpPr>
            <a:spLocks noGrp="1" noChangeArrowheads="1"/>
          </p:cNvSpPr>
          <p:nvPr>
            <p:ph type="body" idx="1"/>
          </p:nvPr>
        </p:nvSpPr>
        <p:spPr>
          <a:noFill/>
        </p:spPr>
        <p:txBody>
          <a:bodyPr lIns="90488" tIns="44450" rIns="90488" bIns="44450"/>
          <a:lstStyle/>
          <a:p>
            <a:r>
              <a:rPr lang="en-US" sz="2000" dirty="0" smtClean="0"/>
              <a:t>Decision making instructions</a:t>
            </a:r>
          </a:p>
          <a:p>
            <a:pPr lvl="1"/>
            <a:r>
              <a:rPr lang="en-US" sz="1800" dirty="0" smtClean="0"/>
              <a:t>alter the control flow,</a:t>
            </a:r>
          </a:p>
          <a:p>
            <a:pPr lvl="1"/>
            <a:r>
              <a:rPr lang="en-US" sz="1800" dirty="0" smtClean="0"/>
              <a:t>i.e., change the "next" instruction to be executed</a:t>
            </a:r>
            <a:br>
              <a:rPr lang="en-US" sz="1800" dirty="0" smtClean="0"/>
            </a:br>
            <a:endParaRPr lang="en-US" sz="1800" dirty="0" smtClean="0"/>
          </a:p>
          <a:p>
            <a:r>
              <a:rPr lang="en-US" sz="2000" dirty="0" smtClean="0"/>
              <a:t>MIPS conditional branch instructions:</a:t>
            </a:r>
            <a:br>
              <a:rPr lang="en-US" sz="2000" dirty="0" smtClean="0"/>
            </a:br>
            <a:r>
              <a:rPr lang="en-US" sz="2000" dirty="0" smtClean="0"/>
              <a:t/>
            </a:r>
            <a:br>
              <a:rPr lang="en-US" sz="2000" dirty="0" smtClean="0"/>
            </a:br>
            <a:r>
              <a:rPr lang="en-US" sz="2000" dirty="0" smtClean="0"/>
              <a:t>	</a:t>
            </a:r>
            <a:r>
              <a:rPr lang="en-US" sz="2000" dirty="0" err="1" smtClean="0">
                <a:latin typeface="Courier New" pitchFamily="49" charset="0"/>
              </a:rPr>
              <a:t>BNE</a:t>
            </a:r>
            <a:r>
              <a:rPr lang="en-US" sz="2000" dirty="0" smtClean="0">
                <a:latin typeface="Courier New" pitchFamily="49" charset="0"/>
              </a:rPr>
              <a:t> $t0, $t1, Label </a:t>
            </a:r>
            <a:br>
              <a:rPr lang="en-US" sz="2000" dirty="0" smtClean="0">
                <a:latin typeface="Courier New" pitchFamily="49" charset="0"/>
              </a:rPr>
            </a:br>
            <a:r>
              <a:rPr lang="en-US" sz="2000" dirty="0" smtClean="0">
                <a:latin typeface="Courier New" pitchFamily="49" charset="0"/>
              </a:rPr>
              <a:t>	</a:t>
            </a:r>
            <a:r>
              <a:rPr lang="en-US" sz="2000" dirty="0" err="1" smtClean="0">
                <a:latin typeface="Courier New" pitchFamily="49" charset="0"/>
              </a:rPr>
              <a:t>BEQ</a:t>
            </a:r>
            <a:r>
              <a:rPr lang="en-US" sz="2000" dirty="0" smtClean="0">
                <a:latin typeface="Courier New" pitchFamily="49" charset="0"/>
              </a:rPr>
              <a:t> $t0, $t1, Label </a:t>
            </a:r>
            <a:br>
              <a:rPr lang="en-US" sz="2000" dirty="0" smtClean="0">
                <a:latin typeface="Courier New" pitchFamily="49" charset="0"/>
              </a:rPr>
            </a:br>
            <a:endParaRPr lang="en-US" sz="2000" dirty="0" smtClean="0"/>
          </a:p>
          <a:p>
            <a:r>
              <a:rPr lang="en-US" sz="2000" dirty="0" smtClean="0"/>
              <a:t>Example:	</a:t>
            </a:r>
            <a:r>
              <a:rPr lang="en-US" sz="2000" dirty="0" smtClean="0">
                <a:latin typeface="Courier New" pitchFamily="49" charset="0"/>
              </a:rPr>
              <a:t> </a:t>
            </a:r>
            <a:r>
              <a:rPr lang="en-US" sz="2000" dirty="0" smtClean="0"/>
              <a:t>if (</a:t>
            </a:r>
            <a:r>
              <a:rPr lang="en-US" sz="2000" dirty="0" err="1" smtClean="0"/>
              <a:t>i</a:t>
            </a:r>
            <a:r>
              <a:rPr lang="en-US" sz="2000" dirty="0" smtClean="0"/>
              <a:t>==j) h = </a:t>
            </a:r>
            <a:r>
              <a:rPr lang="en-US" sz="2000" dirty="0" err="1" smtClean="0"/>
              <a:t>i</a:t>
            </a:r>
            <a:r>
              <a:rPr lang="en-US" sz="2000" dirty="0" smtClean="0"/>
              <a:t> + j;</a:t>
            </a:r>
            <a:r>
              <a:rPr lang="en-US" sz="2000" dirty="0" smtClean="0">
                <a:latin typeface="Courier New" pitchFamily="49" charset="0"/>
              </a:rPr>
              <a:t> </a:t>
            </a:r>
            <a:r>
              <a:rPr lang="en-US" sz="2000" dirty="0" smtClean="0"/>
              <a:t/>
            </a:r>
            <a:br>
              <a:rPr lang="en-US" sz="2000" dirty="0" smtClean="0"/>
            </a:br>
            <a:r>
              <a:rPr lang="en-US" sz="2000" dirty="0" smtClean="0"/>
              <a:t> </a:t>
            </a:r>
            <a:br>
              <a:rPr lang="en-US" sz="2000" dirty="0" smtClean="0"/>
            </a:br>
            <a:r>
              <a:rPr lang="en-US" sz="2000" dirty="0" smtClean="0"/>
              <a:t>		</a:t>
            </a:r>
            <a:r>
              <a:rPr lang="en-US" sz="2000" dirty="0" err="1" smtClean="0">
                <a:latin typeface="Courier New" pitchFamily="49" charset="0"/>
              </a:rPr>
              <a:t>BNE</a:t>
            </a:r>
            <a:r>
              <a:rPr lang="en-US" sz="2000" dirty="0" smtClean="0">
                <a:latin typeface="Courier New" pitchFamily="49" charset="0"/>
              </a:rPr>
              <a:t> $s0, $s1, Label</a:t>
            </a:r>
            <a:br>
              <a:rPr lang="en-US" sz="2000" dirty="0" smtClean="0">
                <a:latin typeface="Courier New" pitchFamily="49" charset="0"/>
              </a:rPr>
            </a:br>
            <a:r>
              <a:rPr lang="en-US" sz="2000" dirty="0" smtClean="0">
                <a:latin typeface="Courier New" pitchFamily="49" charset="0"/>
              </a:rPr>
              <a:t>		ADD $s3, $s0, $s1</a:t>
            </a:r>
            <a:br>
              <a:rPr lang="en-US" sz="2000" dirty="0" smtClean="0">
                <a:latin typeface="Courier New" pitchFamily="49" charset="0"/>
              </a:rPr>
            </a:br>
            <a:r>
              <a:rPr lang="en-US" sz="2000" dirty="0" smtClean="0">
                <a:latin typeface="Courier New" pitchFamily="49" charset="0"/>
              </a:rPr>
              <a:t>	Label:	....</a:t>
            </a:r>
          </a:p>
        </p:txBody>
      </p:sp>
      <p:sp>
        <p:nvSpPr>
          <p:cNvPr id="35846" name="Rectangle 4"/>
          <p:cNvSpPr>
            <a:spLocks noGrp="1" noChangeArrowheads="1"/>
          </p:cNvSpPr>
          <p:nvPr>
            <p:ph type="title"/>
          </p:nvPr>
        </p:nvSpPr>
        <p:spPr>
          <a:noFill/>
        </p:spPr>
        <p:txBody>
          <a:bodyPr lIns="90488" tIns="44450" rIns="90488" bIns="44450"/>
          <a:lstStyle/>
          <a:p>
            <a:r>
              <a:rPr lang="en-US" smtClean="0"/>
              <a:t>Control flow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6883">
                                            <p:txEl>
                                              <p:pRg st="0" end="0"/>
                                            </p:txEl>
                                          </p:spTgt>
                                        </p:tgtEl>
                                        <p:attrNameLst>
                                          <p:attrName>style.visibility</p:attrName>
                                        </p:attrNameLst>
                                      </p:cBhvr>
                                      <p:to>
                                        <p:strVal val="visible"/>
                                      </p:to>
                                    </p:set>
                                    <p:anim calcmode="lin" valueType="num">
                                      <p:cBhvr additive="base">
                                        <p:cTn id="7" dur="500" fill="hold"/>
                                        <p:tgtEl>
                                          <p:spTgt spid="5068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68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6883">
                                            <p:txEl>
                                              <p:pRg st="1" end="1"/>
                                            </p:txEl>
                                          </p:spTgt>
                                        </p:tgtEl>
                                        <p:attrNameLst>
                                          <p:attrName>style.visibility</p:attrName>
                                        </p:attrNameLst>
                                      </p:cBhvr>
                                      <p:to>
                                        <p:strVal val="visible"/>
                                      </p:to>
                                    </p:set>
                                    <p:anim calcmode="lin" valueType="num">
                                      <p:cBhvr additive="base">
                                        <p:cTn id="11" dur="500" fill="hold"/>
                                        <p:tgtEl>
                                          <p:spTgt spid="5068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0688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6883">
                                            <p:txEl>
                                              <p:pRg st="2" end="2"/>
                                            </p:txEl>
                                          </p:spTgt>
                                        </p:tgtEl>
                                        <p:attrNameLst>
                                          <p:attrName>style.visibility</p:attrName>
                                        </p:attrNameLst>
                                      </p:cBhvr>
                                      <p:to>
                                        <p:strVal val="visible"/>
                                      </p:to>
                                    </p:set>
                                    <p:anim calcmode="lin" valueType="num">
                                      <p:cBhvr additive="base">
                                        <p:cTn id="15" dur="500" fill="hold"/>
                                        <p:tgtEl>
                                          <p:spTgt spid="50688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068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06883">
                                            <p:txEl>
                                              <p:pRg st="3" end="3"/>
                                            </p:txEl>
                                          </p:spTgt>
                                        </p:tgtEl>
                                        <p:attrNameLst>
                                          <p:attrName>style.visibility</p:attrName>
                                        </p:attrNameLst>
                                      </p:cBhvr>
                                      <p:to>
                                        <p:strVal val="visible"/>
                                      </p:to>
                                    </p:set>
                                    <p:anim calcmode="lin" valueType="num">
                                      <p:cBhvr additive="base">
                                        <p:cTn id="21" dur="500" fill="hold"/>
                                        <p:tgtEl>
                                          <p:spTgt spid="50688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068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06883">
                                            <p:txEl>
                                              <p:pRg st="4" end="4"/>
                                            </p:txEl>
                                          </p:spTgt>
                                        </p:tgtEl>
                                        <p:attrNameLst>
                                          <p:attrName>style.visibility</p:attrName>
                                        </p:attrNameLst>
                                      </p:cBhvr>
                                      <p:to>
                                        <p:strVal val="visible"/>
                                      </p:to>
                                    </p:set>
                                    <p:anim calcmode="lin" valueType="num">
                                      <p:cBhvr additive="base">
                                        <p:cTn id="27" dur="500" fill="hold"/>
                                        <p:tgtEl>
                                          <p:spTgt spid="50688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068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Overview Processor Microarchitecture </a:t>
            </a:r>
            <a:br>
              <a:rPr lang="en-US" smtClean="0"/>
            </a:br>
            <a:endParaRPr lang="en-US" dirty="0"/>
          </a:p>
        </p:txBody>
      </p:sp>
      <p:sp>
        <p:nvSpPr>
          <p:cNvPr id="3" name="Content Placeholder 2"/>
          <p:cNvSpPr>
            <a:spLocks noGrp="1"/>
          </p:cNvSpPr>
          <p:nvPr>
            <p:ph idx="1"/>
          </p:nvPr>
        </p:nvSpPr>
        <p:spPr/>
        <p:txBody>
          <a:bodyPr/>
          <a:lstStyle/>
          <a:p>
            <a:r>
              <a:rPr lang="en-US" dirty="0" smtClean="0"/>
              <a:t>Instruction set architecture (ISA)</a:t>
            </a:r>
          </a:p>
          <a:p>
            <a:pPr lvl="1"/>
            <a:r>
              <a:rPr lang="en-US" dirty="0" smtClean="0"/>
              <a:t>we use the MIPS ISA as example</a:t>
            </a:r>
          </a:p>
          <a:p>
            <a:r>
              <a:rPr lang="en-US" dirty="0" smtClean="0"/>
              <a:t>Statically scheduled pipelines </a:t>
            </a:r>
          </a:p>
          <a:p>
            <a:pPr lvl="1"/>
            <a:r>
              <a:rPr lang="en-US" dirty="0" smtClean="0"/>
              <a:t>discuss the MIPS 5-stage pipeline in detail</a:t>
            </a:r>
          </a:p>
          <a:p>
            <a:pPr lvl="1"/>
            <a:r>
              <a:rPr lang="en-US" dirty="0" smtClean="0"/>
              <a:t>Hazards = problems with the pipeline</a:t>
            </a:r>
          </a:p>
          <a:p>
            <a:pPr lvl="1"/>
            <a:r>
              <a:rPr lang="en-US" dirty="0" smtClean="0"/>
              <a:t>RISC </a:t>
            </a:r>
            <a:r>
              <a:rPr lang="en-US" dirty="0" err="1" smtClean="0"/>
              <a:t>vs</a:t>
            </a:r>
            <a:r>
              <a:rPr lang="en-US" dirty="0" smtClean="0"/>
              <a:t> </a:t>
            </a:r>
            <a:r>
              <a:rPr lang="en-US" dirty="0" err="1" smtClean="0"/>
              <a:t>CISC</a:t>
            </a:r>
            <a:endParaRPr lang="en-US" dirty="0" smtClean="0"/>
          </a:p>
          <a:p>
            <a:pPr lvl="1"/>
            <a:r>
              <a:rPr lang="en-US" dirty="0" smtClean="0"/>
              <a:t>other architecture styles</a:t>
            </a:r>
          </a:p>
          <a:p>
            <a:endParaRPr lang="en-US" dirty="0" smtClean="0"/>
          </a:p>
          <a:p>
            <a:endParaRPr lang="en-US" dirty="0"/>
          </a:p>
        </p:txBody>
      </p:sp>
      <p:sp>
        <p:nvSpPr>
          <p:cNvPr id="4" name="Date Placeholder 3"/>
          <p:cNvSpPr>
            <a:spLocks noGrp="1"/>
          </p:cNvSpPr>
          <p:nvPr>
            <p:ph type="dt" sz="half" idx="10"/>
          </p:nvPr>
        </p:nvSpPr>
        <p:spPr/>
        <p:txBody>
          <a:bodyPr/>
          <a:lstStyle/>
          <a:p>
            <a:fld id="{993929DD-F0BB-45C2-840C-132076665B6B}" type="datetime1">
              <a:rPr lang="en-US" smtClean="0"/>
              <a:pPr/>
              <a:t>11/21/2016</a:t>
            </a:fld>
            <a:endParaRPr lang="en-US"/>
          </a:p>
        </p:txBody>
      </p:sp>
      <p:sp>
        <p:nvSpPr>
          <p:cNvPr id="6" name="Footer Placeholder 5"/>
          <p:cNvSpPr>
            <a:spLocks noGrp="1"/>
          </p:cNvSpPr>
          <p:nvPr>
            <p:ph type="ftr" sz="quarter" idx="11"/>
          </p:nvPr>
        </p:nvSpPr>
        <p:spPr/>
        <p:txBody>
          <a:bodyPr/>
          <a:lstStyle/>
          <a:p>
            <a:r>
              <a:rPr lang="en-US" smtClean="0"/>
              <a:t>ECA H Corporaal</a:t>
            </a:r>
            <a:endParaRPr lang="en-US"/>
          </a:p>
        </p:txBody>
      </p:sp>
      <p:sp>
        <p:nvSpPr>
          <p:cNvPr id="5" name="Slide Number Placeholder 4"/>
          <p:cNvSpPr>
            <a:spLocks noGrp="1"/>
          </p:cNvSpPr>
          <p:nvPr>
            <p:ph type="sldNum" sz="quarter" idx="12"/>
          </p:nvPr>
        </p:nvSpPr>
        <p:spPr/>
        <p:txBody>
          <a:bodyPr/>
          <a:lstStyle/>
          <a:p>
            <a:fld id="{B601BB93-CAE0-484E-9CD3-B51A8590C665}" type="slidenum">
              <a:rPr lang="en-US" smtClean="0"/>
              <a:pPr/>
              <a:t>2</a:t>
            </a:fld>
            <a:endParaRPr lang="en-US"/>
          </a:p>
        </p:txBody>
      </p:sp>
      <p:pic>
        <p:nvPicPr>
          <p:cNvPr id="435202" name="Picture 2" descr="Image result for mips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450" y="4543424"/>
            <a:ext cx="3333750" cy="208597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4"/>
          <p:cNvSpPr>
            <a:spLocks noGrp="1" noChangeArrowheads="1"/>
          </p:cNvSpPr>
          <p:nvPr>
            <p:ph type="title"/>
          </p:nvPr>
        </p:nvSpPr>
        <p:spPr/>
        <p:txBody>
          <a:bodyPr/>
          <a:lstStyle/>
          <a:p>
            <a:r>
              <a:rPr lang="en-US" smtClean="0"/>
              <a:t>Control flow</a:t>
            </a:r>
          </a:p>
        </p:txBody>
      </p:sp>
      <p:sp>
        <p:nvSpPr>
          <p:cNvPr id="508931" name="Rectangle 3"/>
          <p:cNvSpPr>
            <a:spLocks noGrp="1" noChangeArrowheads="1"/>
          </p:cNvSpPr>
          <p:nvPr>
            <p:ph type="body" idx="1"/>
          </p:nvPr>
        </p:nvSpPr>
        <p:spPr/>
        <p:txBody>
          <a:bodyPr/>
          <a:lstStyle/>
          <a:p>
            <a:r>
              <a:rPr lang="en-US" sz="2800" b="0" dirty="0" smtClean="0"/>
              <a:t>MIPS unconditional branch instructions:</a:t>
            </a:r>
            <a:br>
              <a:rPr lang="en-US" sz="2800" b="0" dirty="0" smtClean="0"/>
            </a:br>
            <a:r>
              <a:rPr lang="en-US" sz="2800" b="0" dirty="0" smtClean="0"/>
              <a:t>	j  label</a:t>
            </a:r>
          </a:p>
          <a:p>
            <a:r>
              <a:rPr lang="en-US" sz="2800" b="0" dirty="0" smtClean="0"/>
              <a:t>Example:</a:t>
            </a:r>
            <a:br>
              <a:rPr lang="en-US" sz="2800" b="0" dirty="0" smtClean="0"/>
            </a:br>
            <a:r>
              <a:rPr lang="en-US" sz="2800" b="0" dirty="0" smtClean="0"/>
              <a:t/>
            </a:r>
            <a:br>
              <a:rPr lang="en-US" sz="2800" b="0" dirty="0" smtClean="0"/>
            </a:br>
            <a:r>
              <a:rPr lang="en-US" sz="2800" b="0" dirty="0" smtClean="0"/>
              <a:t>	</a:t>
            </a:r>
            <a:r>
              <a:rPr lang="en-US" sz="2400" b="0" dirty="0" smtClean="0">
                <a:latin typeface="Courier New" pitchFamily="49" charset="0"/>
                <a:cs typeface="Courier New" pitchFamily="49" charset="0"/>
              </a:rPr>
              <a:t>if (</a:t>
            </a:r>
            <a:r>
              <a:rPr lang="en-US" sz="2400" b="0" dirty="0" err="1" smtClean="0">
                <a:latin typeface="Courier New" pitchFamily="49" charset="0"/>
                <a:cs typeface="Courier New" pitchFamily="49" charset="0"/>
              </a:rPr>
              <a:t>i</a:t>
            </a:r>
            <a:r>
              <a:rPr lang="en-US" sz="2400" b="0" dirty="0" smtClean="0">
                <a:latin typeface="Courier New" pitchFamily="49" charset="0"/>
                <a:cs typeface="Courier New" pitchFamily="49" charset="0"/>
              </a:rPr>
              <a:t>!=j) 		     </a:t>
            </a:r>
            <a:r>
              <a:rPr lang="en-US" sz="2400" b="0" dirty="0" err="1" smtClean="0">
                <a:latin typeface="Courier New" pitchFamily="49" charset="0"/>
                <a:cs typeface="Courier New" pitchFamily="49" charset="0"/>
              </a:rPr>
              <a:t>BEQ</a:t>
            </a:r>
            <a:r>
              <a:rPr lang="en-US" sz="2400" b="0" dirty="0" smtClean="0">
                <a:latin typeface="Courier New" pitchFamily="49" charset="0"/>
                <a:cs typeface="Courier New" pitchFamily="49" charset="0"/>
              </a:rPr>
              <a:t> $s4, $s5, Lab1</a:t>
            </a:r>
            <a:br>
              <a:rPr lang="en-US" sz="2400" b="0" dirty="0" smtClean="0">
                <a:latin typeface="Courier New" pitchFamily="49" charset="0"/>
                <a:cs typeface="Courier New" pitchFamily="49" charset="0"/>
              </a:rPr>
            </a:br>
            <a:r>
              <a:rPr lang="en-US" sz="2400" b="0" dirty="0" smtClean="0">
                <a:latin typeface="Courier New" pitchFamily="49" charset="0"/>
                <a:cs typeface="Courier New" pitchFamily="49" charset="0"/>
              </a:rPr>
              <a:t>	    h=</a:t>
            </a:r>
            <a:r>
              <a:rPr lang="en-US" sz="2400" b="0" dirty="0" err="1" smtClean="0">
                <a:latin typeface="Courier New" pitchFamily="49" charset="0"/>
                <a:cs typeface="Courier New" pitchFamily="49" charset="0"/>
              </a:rPr>
              <a:t>i+j</a:t>
            </a:r>
            <a:r>
              <a:rPr lang="en-US" sz="2400" b="0" dirty="0" smtClean="0">
                <a:latin typeface="Courier New" pitchFamily="49" charset="0"/>
                <a:cs typeface="Courier New" pitchFamily="49" charset="0"/>
              </a:rPr>
              <a:t>;		     ADD $s3, $s4, $s5</a:t>
            </a:r>
            <a:br>
              <a:rPr lang="en-US" sz="2400" b="0" dirty="0" smtClean="0">
                <a:latin typeface="Courier New" pitchFamily="49" charset="0"/>
                <a:cs typeface="Courier New" pitchFamily="49" charset="0"/>
              </a:rPr>
            </a:br>
            <a:r>
              <a:rPr lang="en-US" sz="2400" b="0" dirty="0" smtClean="0">
                <a:latin typeface="Courier New" pitchFamily="49" charset="0"/>
                <a:cs typeface="Courier New" pitchFamily="49" charset="0"/>
              </a:rPr>
              <a:t>	else 			     J   Lab2</a:t>
            </a:r>
            <a:br>
              <a:rPr lang="en-US" sz="2400" b="0" dirty="0" smtClean="0">
                <a:latin typeface="Courier New" pitchFamily="49" charset="0"/>
                <a:cs typeface="Courier New" pitchFamily="49" charset="0"/>
              </a:rPr>
            </a:br>
            <a:r>
              <a:rPr lang="en-US" sz="2400" b="0" dirty="0" smtClean="0">
                <a:latin typeface="Courier New" pitchFamily="49" charset="0"/>
                <a:cs typeface="Courier New" pitchFamily="49" charset="0"/>
              </a:rPr>
              <a:t>	    h=</a:t>
            </a:r>
            <a:r>
              <a:rPr lang="en-US" sz="2400" b="0" dirty="0" err="1" smtClean="0">
                <a:latin typeface="Courier New" pitchFamily="49" charset="0"/>
                <a:cs typeface="Courier New" pitchFamily="49" charset="0"/>
              </a:rPr>
              <a:t>i</a:t>
            </a:r>
            <a:r>
              <a:rPr lang="en-US" sz="2400" b="0" dirty="0" smtClean="0">
                <a:latin typeface="Courier New" pitchFamily="49" charset="0"/>
                <a:cs typeface="Courier New" pitchFamily="49" charset="0"/>
              </a:rPr>
              <a:t>-j;		Lab1:	SUB $s3, $s4, $s5</a:t>
            </a:r>
            <a:br>
              <a:rPr lang="en-US" sz="2400" b="0" dirty="0" smtClean="0">
                <a:latin typeface="Courier New" pitchFamily="49" charset="0"/>
                <a:cs typeface="Courier New" pitchFamily="49" charset="0"/>
              </a:rPr>
            </a:br>
            <a:r>
              <a:rPr lang="en-US" sz="2400" b="0" dirty="0" smtClean="0">
                <a:latin typeface="Courier New" pitchFamily="49" charset="0"/>
                <a:cs typeface="Courier New" pitchFamily="49" charset="0"/>
              </a:rPr>
              <a:t>				Lab2:	...</a:t>
            </a:r>
            <a:r>
              <a:rPr lang="en-US" sz="2800" b="0" dirty="0" smtClean="0"/>
              <a:t/>
            </a:r>
            <a:br>
              <a:rPr lang="en-US" sz="2800" b="0" dirty="0" smtClean="0"/>
            </a:br>
            <a:r>
              <a:rPr lang="en-US" sz="2800" b="0" dirty="0" smtClean="0"/>
              <a:t/>
            </a:r>
            <a:br>
              <a:rPr lang="en-US" sz="2800" b="0" dirty="0" smtClean="0"/>
            </a:br>
            <a:endParaRPr lang="en-US" sz="2800" b="0" dirty="0" smtClean="0"/>
          </a:p>
          <a:p>
            <a:r>
              <a:rPr lang="en-US" sz="2800" b="0" dirty="0" smtClean="0">
                <a:solidFill>
                  <a:schemeClr val="accent2"/>
                </a:solidFill>
              </a:rPr>
              <a:t>Can you build a simple for loop?</a:t>
            </a:r>
          </a:p>
        </p:txBody>
      </p:sp>
      <p:sp>
        <p:nvSpPr>
          <p:cNvPr id="6" name="Date Placeholder 3"/>
          <p:cNvSpPr>
            <a:spLocks noGrp="1"/>
          </p:cNvSpPr>
          <p:nvPr>
            <p:ph type="dt" sz="quarter" idx="10"/>
          </p:nvPr>
        </p:nvSpPr>
        <p:spPr/>
        <p:txBody>
          <a:bodyPr/>
          <a:lstStyle/>
          <a:p>
            <a:r>
              <a:rPr lang="en-US" smtClean="0"/>
              <a:t>H.Corporaal  5MD00</a:t>
            </a:r>
            <a:endParaRPr lang="en-US"/>
          </a:p>
        </p:txBody>
      </p:sp>
      <p:sp>
        <p:nvSpPr>
          <p:cNvPr id="7" name="Slide Number Placeholder 5"/>
          <p:cNvSpPr>
            <a:spLocks noGrp="1"/>
          </p:cNvSpPr>
          <p:nvPr>
            <p:ph type="sldNum" sz="quarter" idx="12"/>
          </p:nvPr>
        </p:nvSpPr>
        <p:spPr/>
        <p:txBody>
          <a:bodyPr/>
          <a:lstStyle/>
          <a:p>
            <a:fld id="{6E1D92BE-37B7-4B6E-AECD-6BC08083B51B}" type="slidenum">
              <a:rPr lang="en-US" smtClean="0"/>
              <a:pPr/>
              <a:t>20</a:t>
            </a:fld>
            <a:endParaRPr lang="en-US"/>
          </a:p>
        </p:txBody>
      </p:sp>
      <p:sp>
        <p:nvSpPr>
          <p:cNvPr id="36868" name="Rectangle 2"/>
          <p:cNvSpPr>
            <a:spLocks noChangeArrowheads="1"/>
          </p:cNvSpPr>
          <p:nvPr/>
        </p:nvSpPr>
        <p:spPr bwMode="auto">
          <a:xfrm>
            <a:off x="225425" y="312738"/>
            <a:ext cx="1190625" cy="477837"/>
          </a:xfrm>
          <a:prstGeom prst="rect">
            <a:avLst/>
          </a:prstGeom>
          <a:noFill/>
          <a:ln w="9525">
            <a:noFill/>
            <a:miter lim="800000"/>
            <a:headEnd/>
            <a:tailEnd/>
          </a:ln>
        </p:spPr>
        <p:txBody>
          <a:bodyPr wrap="none" anchor="ctr"/>
          <a:lstStyle/>
          <a:p>
            <a:endParaRPr lang="en-US"/>
          </a:p>
        </p:txBody>
      </p:sp>
      <p:sp>
        <p:nvSpPr>
          <p:cNvPr id="36871" name="AutoShape 5"/>
          <p:cNvSpPr>
            <a:spLocks noChangeArrowheads="1"/>
          </p:cNvSpPr>
          <p:nvPr/>
        </p:nvSpPr>
        <p:spPr bwMode="auto">
          <a:xfrm>
            <a:off x="3429000" y="3533775"/>
            <a:ext cx="381000" cy="228600"/>
          </a:xfrm>
          <a:prstGeom prst="rightArrow">
            <a:avLst>
              <a:gd name="adj1" fmla="val 50000"/>
              <a:gd name="adj2" fmla="val 41667"/>
            </a:avLst>
          </a:prstGeom>
          <a:solidFill>
            <a:srgbClr val="FFCC66"/>
          </a:solidFill>
          <a:ln w="12700">
            <a:solidFill>
              <a:schemeClr val="bg2"/>
            </a:solidFill>
            <a:miter lim="800000"/>
            <a:headEnd/>
            <a:tailEnd/>
          </a:ln>
        </p:spPr>
        <p:txBody>
          <a:bodyPr wrap="none"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8931">
                                            <p:txEl>
                                              <p:pRg st="2" end="2"/>
                                            </p:txEl>
                                          </p:spTgt>
                                        </p:tgtEl>
                                        <p:attrNameLst>
                                          <p:attrName>style.visibility</p:attrName>
                                        </p:attrNameLst>
                                      </p:cBhvr>
                                      <p:to>
                                        <p:strVal val="visible"/>
                                      </p:to>
                                    </p:set>
                                    <p:anim calcmode="lin" valueType="num">
                                      <p:cBhvr additive="base">
                                        <p:cTn id="7" dur="500" fill="hold"/>
                                        <p:tgtEl>
                                          <p:spTgt spid="50893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89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quarter" idx="10"/>
          </p:nvPr>
        </p:nvSpPr>
        <p:spPr/>
        <p:txBody>
          <a:bodyPr/>
          <a:lstStyle/>
          <a:p>
            <a:pPr>
              <a:defRPr/>
            </a:pPr>
            <a:r>
              <a:rPr lang="en-US"/>
              <a:t>H.Corporaal  5MD00</a:t>
            </a:r>
          </a:p>
        </p:txBody>
      </p:sp>
      <p:sp>
        <p:nvSpPr>
          <p:cNvPr id="26" name="Slide Number Placeholder 5"/>
          <p:cNvSpPr>
            <a:spLocks noGrp="1"/>
          </p:cNvSpPr>
          <p:nvPr>
            <p:ph type="sldNum" sz="quarter" idx="12"/>
          </p:nvPr>
        </p:nvSpPr>
        <p:spPr/>
        <p:txBody>
          <a:bodyPr/>
          <a:lstStyle/>
          <a:p>
            <a:pPr>
              <a:defRPr/>
            </a:pPr>
            <a:fld id="{B09CCB0B-F2F2-41EC-B646-8EE7FACF47D5}" type="slidenum">
              <a:rPr lang="en-US"/>
              <a:pPr>
                <a:defRPr/>
              </a:pPr>
              <a:t>21</a:t>
            </a:fld>
            <a:endParaRPr lang="en-US"/>
          </a:p>
        </p:txBody>
      </p:sp>
      <p:sp>
        <p:nvSpPr>
          <p:cNvPr id="37892" name="Rectangle 2"/>
          <p:cNvSpPr>
            <a:spLocks noGrp="1" noChangeArrowheads="1"/>
          </p:cNvSpPr>
          <p:nvPr>
            <p:ph type="title"/>
          </p:nvPr>
        </p:nvSpPr>
        <p:spPr>
          <a:noFill/>
        </p:spPr>
        <p:txBody>
          <a:bodyPr lIns="90488" tIns="44450" rIns="90488" bIns="44450"/>
          <a:lstStyle/>
          <a:p>
            <a:r>
              <a:rPr lang="en-US" smtClean="0"/>
              <a:t>So far:</a:t>
            </a:r>
          </a:p>
        </p:txBody>
      </p:sp>
      <p:sp>
        <p:nvSpPr>
          <p:cNvPr id="37893" name="Rectangle 3"/>
          <p:cNvSpPr>
            <a:spLocks noGrp="1" noChangeArrowheads="1"/>
          </p:cNvSpPr>
          <p:nvPr>
            <p:ph type="body" idx="1"/>
          </p:nvPr>
        </p:nvSpPr>
        <p:spPr>
          <a:xfrm>
            <a:off x="304800" y="1371600"/>
            <a:ext cx="8839200" cy="4038600"/>
          </a:xfrm>
          <a:noFill/>
        </p:spPr>
        <p:txBody>
          <a:bodyPr lIns="90488" tIns="44450" rIns="90488" bIns="44450"/>
          <a:lstStyle/>
          <a:p>
            <a:r>
              <a:rPr lang="en-US" u="sng" dirty="0" smtClean="0"/>
              <a:t>Instruction</a:t>
            </a:r>
            <a:r>
              <a:rPr lang="en-US" dirty="0" smtClean="0"/>
              <a:t>		  </a:t>
            </a:r>
            <a:r>
              <a:rPr lang="en-US" u="sng" dirty="0" smtClean="0"/>
              <a:t>Meaning</a:t>
            </a:r>
          </a:p>
          <a:p>
            <a:pPr>
              <a:buFont typeface="Monotype Sorts" pitchFamily="2" charset="2"/>
              <a:buNone/>
            </a:pPr>
            <a:r>
              <a:rPr lang="en-US" u="sng" dirty="0" smtClean="0"/>
              <a:t/>
            </a:r>
            <a:br>
              <a:rPr lang="en-US" u="sng" dirty="0" smtClean="0"/>
            </a:br>
            <a:r>
              <a:rPr lang="en-US" sz="2000" dirty="0" smtClean="0">
                <a:latin typeface="Courier New" pitchFamily="49" charset="0"/>
              </a:rPr>
              <a:t>add $s1,$s2,$s3	 $s1 = $s2 + $s3</a:t>
            </a:r>
            <a:br>
              <a:rPr lang="en-US" sz="2000" dirty="0" smtClean="0">
                <a:latin typeface="Courier New" pitchFamily="49" charset="0"/>
              </a:rPr>
            </a:br>
            <a:r>
              <a:rPr lang="en-US" sz="2000" dirty="0" smtClean="0">
                <a:latin typeface="Courier New" pitchFamily="49" charset="0"/>
              </a:rPr>
              <a:t>sub $s1,$s2,$s3	 $s1 = $s2 – $s3</a:t>
            </a:r>
            <a:br>
              <a:rPr lang="en-US" sz="2000" dirty="0" smtClean="0">
                <a:latin typeface="Courier New" pitchFamily="49" charset="0"/>
              </a:rPr>
            </a:br>
            <a:r>
              <a:rPr lang="en-US" sz="2000" dirty="0" err="1" smtClean="0">
                <a:latin typeface="Courier New" pitchFamily="49" charset="0"/>
              </a:rPr>
              <a:t>lw</a:t>
            </a:r>
            <a:r>
              <a:rPr lang="en-US" sz="2000" dirty="0" smtClean="0">
                <a:latin typeface="Courier New" pitchFamily="49" charset="0"/>
              </a:rPr>
              <a:t> $s1,100($s2)	 $s1 = Memory[$s2+100] </a:t>
            </a:r>
            <a:br>
              <a:rPr lang="en-US" sz="2000" dirty="0" smtClean="0">
                <a:latin typeface="Courier New" pitchFamily="49" charset="0"/>
              </a:rPr>
            </a:br>
            <a:r>
              <a:rPr lang="en-US" sz="2000" dirty="0" err="1" smtClean="0">
                <a:latin typeface="Courier New" pitchFamily="49" charset="0"/>
              </a:rPr>
              <a:t>sw</a:t>
            </a:r>
            <a:r>
              <a:rPr lang="en-US" sz="2000" dirty="0" smtClean="0">
                <a:latin typeface="Courier New" pitchFamily="49" charset="0"/>
              </a:rPr>
              <a:t> $s1,100($s2)	 Memory[$s2+100] = $s1</a:t>
            </a:r>
            <a:br>
              <a:rPr lang="en-US" sz="2000" dirty="0" smtClean="0">
                <a:latin typeface="Courier New" pitchFamily="49" charset="0"/>
              </a:rPr>
            </a:br>
            <a:r>
              <a:rPr lang="en-US" sz="2000" dirty="0" err="1" smtClean="0">
                <a:latin typeface="Courier New" pitchFamily="49" charset="0"/>
              </a:rPr>
              <a:t>bne</a:t>
            </a:r>
            <a:r>
              <a:rPr lang="en-US" sz="2000" dirty="0" smtClean="0">
                <a:latin typeface="Courier New" pitchFamily="49" charset="0"/>
              </a:rPr>
              <a:t> $s4,$s5,L	 Next instr. is at Label if $s4 ° $s5</a:t>
            </a:r>
            <a:br>
              <a:rPr lang="en-US" sz="2000" dirty="0" smtClean="0">
                <a:latin typeface="Courier New" pitchFamily="49" charset="0"/>
              </a:rPr>
            </a:br>
            <a:r>
              <a:rPr lang="en-US" sz="2000" dirty="0" err="1" smtClean="0">
                <a:latin typeface="Courier New" pitchFamily="49" charset="0"/>
              </a:rPr>
              <a:t>beq</a:t>
            </a:r>
            <a:r>
              <a:rPr lang="en-US" sz="2000" dirty="0" smtClean="0">
                <a:latin typeface="Courier New" pitchFamily="49" charset="0"/>
              </a:rPr>
              <a:t> $s4,$s5,L	 Next instr. is at Label if $s4 = $s5</a:t>
            </a:r>
            <a:br>
              <a:rPr lang="en-US" sz="2000" dirty="0" smtClean="0">
                <a:latin typeface="Courier New" pitchFamily="49" charset="0"/>
              </a:rPr>
            </a:br>
            <a:r>
              <a:rPr lang="en-US" sz="2000" dirty="0" smtClean="0">
                <a:latin typeface="Courier New" pitchFamily="49" charset="0"/>
              </a:rPr>
              <a:t>j Label		 Next instr. is at Label</a:t>
            </a:r>
            <a:r>
              <a:rPr lang="en-US" dirty="0" smtClean="0"/>
              <a:t/>
            </a:r>
            <a:br>
              <a:rPr lang="en-US" dirty="0" smtClean="0"/>
            </a:br>
            <a:endParaRPr lang="en-US" dirty="0" smtClean="0"/>
          </a:p>
          <a:p>
            <a:r>
              <a:rPr lang="en-US" dirty="0" smtClean="0"/>
              <a:t>Formats:</a:t>
            </a:r>
          </a:p>
        </p:txBody>
      </p:sp>
      <p:grpSp>
        <p:nvGrpSpPr>
          <p:cNvPr id="2" name="Group 4"/>
          <p:cNvGrpSpPr>
            <a:grpSpLocks/>
          </p:cNvGrpSpPr>
          <p:nvPr/>
        </p:nvGrpSpPr>
        <p:grpSpPr bwMode="auto">
          <a:xfrm>
            <a:off x="1371600" y="5334000"/>
            <a:ext cx="6445250" cy="1379538"/>
            <a:chOff x="420" y="2891"/>
            <a:chExt cx="4060" cy="869"/>
          </a:xfrm>
        </p:grpSpPr>
        <p:grpSp>
          <p:nvGrpSpPr>
            <p:cNvPr id="3" name="Group 5"/>
            <p:cNvGrpSpPr>
              <a:grpSpLocks/>
            </p:cNvGrpSpPr>
            <p:nvPr/>
          </p:nvGrpSpPr>
          <p:grpSpPr bwMode="auto">
            <a:xfrm>
              <a:off x="645" y="3171"/>
              <a:ext cx="3835" cy="213"/>
              <a:chOff x="645" y="3171"/>
              <a:chExt cx="3835" cy="213"/>
            </a:xfrm>
          </p:grpSpPr>
          <p:sp>
            <p:nvSpPr>
              <p:cNvPr id="37911" name="Rectangle 6"/>
              <p:cNvSpPr>
                <a:spLocks noChangeArrowheads="1"/>
              </p:cNvSpPr>
              <p:nvPr/>
            </p:nvSpPr>
            <p:spPr bwMode="auto">
              <a:xfrm>
                <a:off x="645" y="3171"/>
                <a:ext cx="639" cy="213"/>
              </a:xfrm>
              <a:prstGeom prst="rect">
                <a:avLst/>
              </a:prstGeom>
              <a:noFill/>
              <a:ln w="12700">
                <a:solidFill>
                  <a:srgbClr val="000000"/>
                </a:solidFill>
                <a:miter lim="800000"/>
                <a:headEnd/>
                <a:tailEnd/>
              </a:ln>
            </p:spPr>
            <p:txBody>
              <a:bodyPr wrap="none" anchor="ctr"/>
              <a:lstStyle/>
              <a:p>
                <a:endParaRPr lang="en-US"/>
              </a:p>
            </p:txBody>
          </p:sp>
          <p:sp>
            <p:nvSpPr>
              <p:cNvPr id="37912" name="Rectangle 7"/>
              <p:cNvSpPr>
                <a:spLocks noChangeArrowheads="1"/>
              </p:cNvSpPr>
              <p:nvPr/>
            </p:nvSpPr>
            <p:spPr bwMode="auto">
              <a:xfrm>
                <a:off x="1284" y="3171"/>
                <a:ext cx="639" cy="213"/>
              </a:xfrm>
              <a:prstGeom prst="rect">
                <a:avLst/>
              </a:prstGeom>
              <a:noFill/>
              <a:ln w="12700">
                <a:solidFill>
                  <a:srgbClr val="000000"/>
                </a:solidFill>
                <a:miter lim="800000"/>
                <a:headEnd/>
                <a:tailEnd/>
              </a:ln>
            </p:spPr>
            <p:txBody>
              <a:bodyPr wrap="none" anchor="ctr"/>
              <a:lstStyle/>
              <a:p>
                <a:endParaRPr lang="en-US"/>
              </a:p>
            </p:txBody>
          </p:sp>
          <p:sp>
            <p:nvSpPr>
              <p:cNvPr id="37913" name="Rectangle 8"/>
              <p:cNvSpPr>
                <a:spLocks noChangeArrowheads="1"/>
              </p:cNvSpPr>
              <p:nvPr/>
            </p:nvSpPr>
            <p:spPr bwMode="auto">
              <a:xfrm>
                <a:off x="1923" y="3171"/>
                <a:ext cx="639" cy="213"/>
              </a:xfrm>
              <a:prstGeom prst="rect">
                <a:avLst/>
              </a:prstGeom>
              <a:noFill/>
              <a:ln w="12700">
                <a:solidFill>
                  <a:srgbClr val="000000"/>
                </a:solidFill>
                <a:miter lim="800000"/>
                <a:headEnd/>
                <a:tailEnd/>
              </a:ln>
            </p:spPr>
            <p:txBody>
              <a:bodyPr wrap="none" anchor="ctr"/>
              <a:lstStyle/>
              <a:p>
                <a:endParaRPr lang="en-US"/>
              </a:p>
            </p:txBody>
          </p:sp>
          <p:sp>
            <p:nvSpPr>
              <p:cNvPr id="37914" name="Rectangle 9"/>
              <p:cNvSpPr>
                <a:spLocks noChangeArrowheads="1"/>
              </p:cNvSpPr>
              <p:nvPr/>
            </p:nvSpPr>
            <p:spPr bwMode="auto">
              <a:xfrm>
                <a:off x="2562" y="3171"/>
                <a:ext cx="1918" cy="213"/>
              </a:xfrm>
              <a:prstGeom prst="rect">
                <a:avLst/>
              </a:prstGeom>
              <a:noFill/>
              <a:ln w="12700">
                <a:solidFill>
                  <a:srgbClr val="000000"/>
                </a:solidFill>
                <a:miter lim="800000"/>
                <a:headEnd/>
                <a:tailEnd/>
              </a:ln>
            </p:spPr>
            <p:txBody>
              <a:bodyPr wrap="none" anchor="ctr"/>
              <a:lstStyle/>
              <a:p>
                <a:endParaRPr lang="en-US"/>
              </a:p>
            </p:txBody>
          </p:sp>
        </p:grpSp>
        <p:grpSp>
          <p:nvGrpSpPr>
            <p:cNvPr id="4" name="Group 10"/>
            <p:cNvGrpSpPr>
              <a:grpSpLocks/>
            </p:cNvGrpSpPr>
            <p:nvPr/>
          </p:nvGrpSpPr>
          <p:grpSpPr bwMode="auto">
            <a:xfrm>
              <a:off x="645" y="2918"/>
              <a:ext cx="3835" cy="213"/>
              <a:chOff x="645" y="2918"/>
              <a:chExt cx="3835" cy="213"/>
            </a:xfrm>
          </p:grpSpPr>
          <p:sp>
            <p:nvSpPr>
              <p:cNvPr id="37905" name="Rectangle 11"/>
              <p:cNvSpPr>
                <a:spLocks noChangeArrowheads="1"/>
              </p:cNvSpPr>
              <p:nvPr/>
            </p:nvSpPr>
            <p:spPr bwMode="auto">
              <a:xfrm>
                <a:off x="645" y="2918"/>
                <a:ext cx="639" cy="213"/>
              </a:xfrm>
              <a:prstGeom prst="rect">
                <a:avLst/>
              </a:prstGeom>
              <a:noFill/>
              <a:ln w="12700">
                <a:solidFill>
                  <a:srgbClr val="000000"/>
                </a:solidFill>
                <a:miter lim="800000"/>
                <a:headEnd/>
                <a:tailEnd/>
              </a:ln>
            </p:spPr>
            <p:txBody>
              <a:bodyPr wrap="none" anchor="ctr"/>
              <a:lstStyle/>
              <a:p>
                <a:endParaRPr lang="en-US"/>
              </a:p>
            </p:txBody>
          </p:sp>
          <p:sp>
            <p:nvSpPr>
              <p:cNvPr id="37906" name="Rectangle 12"/>
              <p:cNvSpPr>
                <a:spLocks noChangeArrowheads="1"/>
              </p:cNvSpPr>
              <p:nvPr/>
            </p:nvSpPr>
            <p:spPr bwMode="auto">
              <a:xfrm>
                <a:off x="1284" y="2918"/>
                <a:ext cx="639" cy="213"/>
              </a:xfrm>
              <a:prstGeom prst="rect">
                <a:avLst/>
              </a:prstGeom>
              <a:noFill/>
              <a:ln w="12700">
                <a:solidFill>
                  <a:srgbClr val="000000"/>
                </a:solidFill>
                <a:miter lim="800000"/>
                <a:headEnd/>
                <a:tailEnd/>
              </a:ln>
            </p:spPr>
            <p:txBody>
              <a:bodyPr wrap="none" anchor="ctr"/>
              <a:lstStyle/>
              <a:p>
                <a:endParaRPr lang="en-US"/>
              </a:p>
            </p:txBody>
          </p:sp>
          <p:sp>
            <p:nvSpPr>
              <p:cNvPr id="37907" name="Rectangle 13"/>
              <p:cNvSpPr>
                <a:spLocks noChangeArrowheads="1"/>
              </p:cNvSpPr>
              <p:nvPr/>
            </p:nvSpPr>
            <p:spPr bwMode="auto">
              <a:xfrm>
                <a:off x="1923" y="2918"/>
                <a:ext cx="639" cy="213"/>
              </a:xfrm>
              <a:prstGeom prst="rect">
                <a:avLst/>
              </a:prstGeom>
              <a:noFill/>
              <a:ln w="12700">
                <a:solidFill>
                  <a:srgbClr val="000000"/>
                </a:solidFill>
                <a:miter lim="800000"/>
                <a:headEnd/>
                <a:tailEnd/>
              </a:ln>
            </p:spPr>
            <p:txBody>
              <a:bodyPr wrap="none" anchor="ctr"/>
              <a:lstStyle/>
              <a:p>
                <a:endParaRPr lang="en-US"/>
              </a:p>
            </p:txBody>
          </p:sp>
          <p:sp>
            <p:nvSpPr>
              <p:cNvPr id="37908" name="Rectangle 14"/>
              <p:cNvSpPr>
                <a:spLocks noChangeArrowheads="1"/>
              </p:cNvSpPr>
              <p:nvPr/>
            </p:nvSpPr>
            <p:spPr bwMode="auto">
              <a:xfrm>
                <a:off x="2562" y="2918"/>
                <a:ext cx="639" cy="213"/>
              </a:xfrm>
              <a:prstGeom prst="rect">
                <a:avLst/>
              </a:prstGeom>
              <a:noFill/>
              <a:ln w="12700">
                <a:solidFill>
                  <a:srgbClr val="000000"/>
                </a:solidFill>
                <a:miter lim="800000"/>
                <a:headEnd/>
                <a:tailEnd/>
              </a:ln>
            </p:spPr>
            <p:txBody>
              <a:bodyPr wrap="none" anchor="ctr"/>
              <a:lstStyle/>
              <a:p>
                <a:endParaRPr lang="en-US"/>
              </a:p>
            </p:txBody>
          </p:sp>
          <p:sp>
            <p:nvSpPr>
              <p:cNvPr id="37909" name="Rectangle 15"/>
              <p:cNvSpPr>
                <a:spLocks noChangeArrowheads="1"/>
              </p:cNvSpPr>
              <p:nvPr/>
            </p:nvSpPr>
            <p:spPr bwMode="auto">
              <a:xfrm>
                <a:off x="3202" y="2918"/>
                <a:ext cx="639" cy="213"/>
              </a:xfrm>
              <a:prstGeom prst="rect">
                <a:avLst/>
              </a:prstGeom>
              <a:noFill/>
              <a:ln w="12700">
                <a:solidFill>
                  <a:srgbClr val="000000"/>
                </a:solidFill>
                <a:miter lim="800000"/>
                <a:headEnd/>
                <a:tailEnd/>
              </a:ln>
            </p:spPr>
            <p:txBody>
              <a:bodyPr wrap="none" anchor="ctr"/>
              <a:lstStyle/>
              <a:p>
                <a:endParaRPr lang="en-US"/>
              </a:p>
            </p:txBody>
          </p:sp>
          <p:sp>
            <p:nvSpPr>
              <p:cNvPr id="37910" name="Rectangle 16"/>
              <p:cNvSpPr>
                <a:spLocks noChangeArrowheads="1"/>
              </p:cNvSpPr>
              <p:nvPr/>
            </p:nvSpPr>
            <p:spPr bwMode="auto">
              <a:xfrm>
                <a:off x="3841" y="2918"/>
                <a:ext cx="639" cy="213"/>
              </a:xfrm>
              <a:prstGeom prst="rect">
                <a:avLst/>
              </a:prstGeom>
              <a:noFill/>
              <a:ln w="12700">
                <a:solidFill>
                  <a:srgbClr val="000000"/>
                </a:solidFill>
                <a:miter lim="800000"/>
                <a:headEnd/>
                <a:tailEnd/>
              </a:ln>
            </p:spPr>
            <p:txBody>
              <a:bodyPr wrap="none" anchor="ctr"/>
              <a:lstStyle/>
              <a:p>
                <a:endParaRPr lang="en-US"/>
              </a:p>
            </p:txBody>
          </p:sp>
        </p:grpSp>
        <p:grpSp>
          <p:nvGrpSpPr>
            <p:cNvPr id="5" name="Group 17"/>
            <p:cNvGrpSpPr>
              <a:grpSpLocks/>
            </p:cNvGrpSpPr>
            <p:nvPr/>
          </p:nvGrpSpPr>
          <p:grpSpPr bwMode="auto">
            <a:xfrm>
              <a:off x="645" y="3424"/>
              <a:ext cx="3835" cy="213"/>
              <a:chOff x="645" y="3424"/>
              <a:chExt cx="3835" cy="213"/>
            </a:xfrm>
          </p:grpSpPr>
          <p:sp>
            <p:nvSpPr>
              <p:cNvPr id="37903" name="Rectangle 18"/>
              <p:cNvSpPr>
                <a:spLocks noChangeArrowheads="1"/>
              </p:cNvSpPr>
              <p:nvPr/>
            </p:nvSpPr>
            <p:spPr bwMode="auto">
              <a:xfrm>
                <a:off x="645" y="3424"/>
                <a:ext cx="639" cy="213"/>
              </a:xfrm>
              <a:prstGeom prst="rect">
                <a:avLst/>
              </a:prstGeom>
              <a:noFill/>
              <a:ln w="12700">
                <a:solidFill>
                  <a:srgbClr val="000000"/>
                </a:solidFill>
                <a:miter lim="800000"/>
                <a:headEnd/>
                <a:tailEnd/>
              </a:ln>
            </p:spPr>
            <p:txBody>
              <a:bodyPr wrap="none" anchor="ctr"/>
              <a:lstStyle/>
              <a:p>
                <a:endParaRPr lang="en-US"/>
              </a:p>
            </p:txBody>
          </p:sp>
          <p:sp>
            <p:nvSpPr>
              <p:cNvPr id="37904" name="Rectangle 19"/>
              <p:cNvSpPr>
                <a:spLocks noChangeArrowheads="1"/>
              </p:cNvSpPr>
              <p:nvPr/>
            </p:nvSpPr>
            <p:spPr bwMode="auto">
              <a:xfrm>
                <a:off x="1284" y="3424"/>
                <a:ext cx="3196" cy="213"/>
              </a:xfrm>
              <a:prstGeom prst="rect">
                <a:avLst/>
              </a:prstGeom>
              <a:noFill/>
              <a:ln w="12700">
                <a:solidFill>
                  <a:srgbClr val="000000"/>
                </a:solidFill>
                <a:miter lim="800000"/>
                <a:headEnd/>
                <a:tailEnd/>
              </a:ln>
            </p:spPr>
            <p:txBody>
              <a:bodyPr wrap="none" anchor="ctr"/>
              <a:lstStyle/>
              <a:p>
                <a:endParaRPr lang="en-US"/>
              </a:p>
            </p:txBody>
          </p:sp>
        </p:grpSp>
        <p:grpSp>
          <p:nvGrpSpPr>
            <p:cNvPr id="6" name="Group 20"/>
            <p:cNvGrpSpPr>
              <a:grpSpLocks/>
            </p:cNvGrpSpPr>
            <p:nvPr/>
          </p:nvGrpSpPr>
          <p:grpSpPr bwMode="auto">
            <a:xfrm>
              <a:off x="420" y="2891"/>
              <a:ext cx="4040" cy="869"/>
              <a:chOff x="420" y="2891"/>
              <a:chExt cx="4040" cy="869"/>
            </a:xfrm>
          </p:grpSpPr>
          <p:sp>
            <p:nvSpPr>
              <p:cNvPr id="37900" name="Rectangle 21"/>
              <p:cNvSpPr>
                <a:spLocks noChangeArrowheads="1"/>
              </p:cNvSpPr>
              <p:nvPr/>
            </p:nvSpPr>
            <p:spPr bwMode="auto">
              <a:xfrm>
                <a:off x="436" y="2891"/>
                <a:ext cx="4024" cy="387"/>
              </a:xfrm>
              <a:prstGeom prst="rect">
                <a:avLst/>
              </a:prstGeom>
              <a:noFill/>
              <a:ln w="9525">
                <a:noFill/>
                <a:miter lim="800000"/>
                <a:headEnd/>
                <a:tailEnd/>
              </a:ln>
            </p:spPr>
            <p:txBody>
              <a:bodyPr wrap="none" lIns="19050" tIns="26988" rIns="19050" bIns="26988"/>
              <a:lstStyle/>
              <a:p>
                <a:pPr marL="112713" algn="l" defTabSz="904875">
                  <a:lnSpc>
                    <a:spcPts val="2700"/>
                  </a:lnSpc>
                  <a:spcBef>
                    <a:spcPts val="600"/>
                  </a:spcBef>
                  <a:spcAft>
                    <a:spcPts val="600"/>
                  </a:spcAft>
                  <a:tabLst>
                    <a:tab pos="452438" algn="l"/>
                    <a:tab pos="1520825" algn="l"/>
                    <a:tab pos="2540000" algn="l"/>
                    <a:tab pos="3557588" algn="l"/>
                    <a:tab pos="4638675" algn="l"/>
                    <a:tab pos="5594350" algn="l"/>
                  </a:tabLst>
                </a:pPr>
                <a:r>
                  <a:rPr lang="en-US" sz="1800" b="1">
                    <a:solidFill>
                      <a:srgbClr val="000000"/>
                    </a:solidFill>
                    <a:latin typeface="Courier New" pitchFamily="49" charset="0"/>
                  </a:rPr>
                  <a:t>	  op	  rs	  rt	  rd	shamt	funct</a:t>
                </a:r>
              </a:p>
            </p:txBody>
          </p:sp>
          <p:sp>
            <p:nvSpPr>
              <p:cNvPr id="37901" name="Rectangle 22"/>
              <p:cNvSpPr>
                <a:spLocks noChangeArrowheads="1"/>
              </p:cNvSpPr>
              <p:nvPr/>
            </p:nvSpPr>
            <p:spPr bwMode="auto">
              <a:xfrm>
                <a:off x="420" y="3120"/>
                <a:ext cx="3701" cy="600"/>
              </a:xfrm>
              <a:prstGeom prst="rect">
                <a:avLst/>
              </a:prstGeom>
              <a:noFill/>
              <a:ln w="9525">
                <a:noFill/>
                <a:miter lim="800000"/>
                <a:headEnd/>
                <a:tailEnd/>
              </a:ln>
            </p:spPr>
            <p:txBody>
              <a:bodyPr wrap="none" lIns="19050" tIns="26988" rIns="19050" bIns="26988"/>
              <a:lstStyle/>
              <a:p>
                <a:pPr marL="112713" algn="l" defTabSz="904875">
                  <a:lnSpc>
                    <a:spcPts val="2700"/>
                  </a:lnSpc>
                  <a:spcBef>
                    <a:spcPts val="600"/>
                  </a:spcBef>
                  <a:spcAft>
                    <a:spcPts val="600"/>
                  </a:spcAft>
                  <a:tabLst>
                    <a:tab pos="452438" algn="l"/>
                    <a:tab pos="1520825" algn="l"/>
                    <a:tab pos="2540000" algn="l"/>
                    <a:tab pos="3557588" algn="l"/>
                    <a:tab pos="4638675" algn="l"/>
                    <a:tab pos="5594350" algn="l"/>
                  </a:tabLst>
                </a:pPr>
                <a:r>
                  <a:rPr lang="en-US" sz="1800" b="1">
                    <a:solidFill>
                      <a:srgbClr val="000000"/>
                    </a:solidFill>
                    <a:latin typeface="Courier New" pitchFamily="49" charset="0"/>
                  </a:rPr>
                  <a:t>	  op	  rs	  rt	  16 bit address</a:t>
                </a:r>
                <a:br>
                  <a:rPr lang="en-US" sz="1800" b="1">
                    <a:solidFill>
                      <a:srgbClr val="000000"/>
                    </a:solidFill>
                    <a:latin typeface="Courier New" pitchFamily="49" charset="0"/>
                  </a:rPr>
                </a:br>
                <a:endParaRPr lang="en-US" sz="1800" b="1">
                  <a:solidFill>
                    <a:srgbClr val="000000"/>
                  </a:solidFill>
                  <a:latin typeface="Courier New" pitchFamily="49" charset="0"/>
                </a:endParaRPr>
              </a:p>
            </p:txBody>
          </p:sp>
          <p:sp>
            <p:nvSpPr>
              <p:cNvPr id="37902" name="Rectangle 23"/>
              <p:cNvSpPr>
                <a:spLocks noChangeArrowheads="1"/>
              </p:cNvSpPr>
              <p:nvPr/>
            </p:nvSpPr>
            <p:spPr bwMode="auto">
              <a:xfrm>
                <a:off x="420" y="3373"/>
                <a:ext cx="3062" cy="387"/>
              </a:xfrm>
              <a:prstGeom prst="rect">
                <a:avLst/>
              </a:prstGeom>
              <a:noFill/>
              <a:ln w="9525">
                <a:noFill/>
                <a:miter lim="800000"/>
                <a:headEnd/>
                <a:tailEnd/>
              </a:ln>
            </p:spPr>
            <p:txBody>
              <a:bodyPr wrap="none" lIns="19050" tIns="26988" rIns="19050" bIns="26988"/>
              <a:lstStyle/>
              <a:p>
                <a:pPr marL="112713" algn="l" defTabSz="904875">
                  <a:lnSpc>
                    <a:spcPts val="2700"/>
                  </a:lnSpc>
                  <a:spcBef>
                    <a:spcPts val="600"/>
                  </a:spcBef>
                  <a:spcAft>
                    <a:spcPts val="600"/>
                  </a:spcAft>
                  <a:tabLst>
                    <a:tab pos="452438" algn="l"/>
                    <a:tab pos="1520825" algn="l"/>
                    <a:tab pos="2540000" algn="l"/>
                    <a:tab pos="3557588" algn="l"/>
                    <a:tab pos="4638675" algn="l"/>
                    <a:tab pos="5594350" algn="l"/>
                  </a:tabLst>
                </a:pPr>
                <a:r>
                  <a:rPr lang="en-US" sz="1800" b="1">
                    <a:solidFill>
                      <a:srgbClr val="000000"/>
                    </a:solidFill>
                    <a:latin typeface="Courier New" pitchFamily="49" charset="0"/>
                  </a:rPr>
                  <a:t>	  op	  	  26 bit address</a:t>
                </a:r>
              </a:p>
            </p:txBody>
          </p:sp>
        </p:grpSp>
      </p:grpSp>
      <p:sp>
        <p:nvSpPr>
          <p:cNvPr id="37895" name="Rectangle 24"/>
          <p:cNvSpPr>
            <a:spLocks noChangeArrowheads="1"/>
          </p:cNvSpPr>
          <p:nvPr/>
        </p:nvSpPr>
        <p:spPr bwMode="auto">
          <a:xfrm>
            <a:off x="1371600" y="5380038"/>
            <a:ext cx="400050" cy="1366837"/>
          </a:xfrm>
          <a:prstGeom prst="rect">
            <a:avLst/>
          </a:prstGeom>
          <a:noFill/>
          <a:ln w="9525">
            <a:noFill/>
            <a:miter lim="800000"/>
            <a:headEnd/>
            <a:tailEnd/>
          </a:ln>
        </p:spPr>
        <p:txBody>
          <a:bodyPr wrap="none" lIns="19050" tIns="26988" rIns="19050" bIns="26988"/>
          <a:lstStyle/>
          <a:p>
            <a:pPr algn="l" defTabSz="904875">
              <a:lnSpc>
                <a:spcPts val="2100"/>
              </a:lnSpc>
              <a:spcBef>
                <a:spcPts val="600"/>
              </a:spcBef>
              <a:spcAft>
                <a:spcPts val="600"/>
              </a:spcAft>
              <a:tabLst>
                <a:tab pos="452438" algn="l"/>
                <a:tab pos="904875" algn="l"/>
                <a:tab pos="1357313" algn="l"/>
              </a:tabLst>
            </a:pPr>
            <a:r>
              <a:rPr lang="en-US" sz="1800" b="1">
                <a:solidFill>
                  <a:srgbClr val="000000"/>
                </a:solidFill>
                <a:latin typeface="Courier New" pitchFamily="49" charset="0"/>
              </a:rPr>
              <a:t>R</a:t>
            </a:r>
          </a:p>
          <a:p>
            <a:pPr algn="l" defTabSz="904875">
              <a:lnSpc>
                <a:spcPts val="2100"/>
              </a:lnSpc>
              <a:spcBef>
                <a:spcPts val="600"/>
              </a:spcBef>
              <a:spcAft>
                <a:spcPts val="600"/>
              </a:spcAft>
              <a:tabLst>
                <a:tab pos="452438" algn="l"/>
                <a:tab pos="904875" algn="l"/>
                <a:tab pos="1357313" algn="l"/>
              </a:tabLst>
            </a:pPr>
            <a:r>
              <a:rPr lang="en-US" sz="1800" b="1">
                <a:solidFill>
                  <a:srgbClr val="000000"/>
                </a:solidFill>
                <a:latin typeface="Courier New" pitchFamily="49" charset="0"/>
              </a:rPr>
              <a:t>I</a:t>
            </a:r>
          </a:p>
          <a:p>
            <a:pPr algn="l" defTabSz="904875">
              <a:lnSpc>
                <a:spcPts val="2100"/>
              </a:lnSpc>
              <a:spcBef>
                <a:spcPts val="600"/>
              </a:spcBef>
              <a:spcAft>
                <a:spcPts val="600"/>
              </a:spcAft>
              <a:tabLst>
                <a:tab pos="452438" algn="l"/>
                <a:tab pos="904875" algn="l"/>
                <a:tab pos="1357313" algn="l"/>
              </a:tabLst>
            </a:pPr>
            <a:r>
              <a:rPr lang="en-US" sz="1800" b="1">
                <a:solidFill>
                  <a:srgbClr val="000000"/>
                </a:solidFill>
                <a:latin typeface="Courier New" pitchFamily="49" charset="0"/>
              </a:rPr>
              <a:t>J</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H.Corporaal  5MD00</a:t>
            </a:r>
          </a:p>
        </p:txBody>
      </p:sp>
      <p:sp>
        <p:nvSpPr>
          <p:cNvPr id="7" name="Slide Number Placeholder 5"/>
          <p:cNvSpPr>
            <a:spLocks noGrp="1"/>
          </p:cNvSpPr>
          <p:nvPr>
            <p:ph type="sldNum" sz="quarter" idx="12"/>
          </p:nvPr>
        </p:nvSpPr>
        <p:spPr/>
        <p:txBody>
          <a:bodyPr/>
          <a:lstStyle/>
          <a:p>
            <a:pPr>
              <a:defRPr/>
            </a:pPr>
            <a:fld id="{AAA1DB32-8FC3-448F-A6DB-8C2E8C1C17AC}" type="slidenum">
              <a:rPr lang="en-US"/>
              <a:pPr>
                <a:defRPr/>
              </a:pPr>
              <a:t>22</a:t>
            </a:fld>
            <a:endParaRPr lang="en-US"/>
          </a:p>
        </p:txBody>
      </p:sp>
      <p:sp>
        <p:nvSpPr>
          <p:cNvPr id="38916" name="Rectangle 2"/>
          <p:cNvSpPr>
            <a:spLocks noChangeArrowheads="1"/>
          </p:cNvSpPr>
          <p:nvPr/>
        </p:nvSpPr>
        <p:spPr bwMode="auto">
          <a:xfrm>
            <a:off x="4495800" y="2057400"/>
            <a:ext cx="3886200" cy="16002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513027" name="Rectangle 3"/>
          <p:cNvSpPr>
            <a:spLocks noGrp="1" noChangeArrowheads="1"/>
          </p:cNvSpPr>
          <p:nvPr>
            <p:ph type="body" idx="1"/>
          </p:nvPr>
        </p:nvSpPr>
        <p:spPr>
          <a:xfrm>
            <a:off x="914400" y="1371600"/>
            <a:ext cx="8077200" cy="4724400"/>
          </a:xfrm>
          <a:noFill/>
        </p:spPr>
        <p:txBody>
          <a:bodyPr lIns="90488" tIns="44450" rIns="90488" bIns="44450"/>
          <a:lstStyle/>
          <a:p>
            <a:r>
              <a:rPr lang="en-US" sz="2000" dirty="0" smtClean="0"/>
              <a:t>We have:  </a:t>
            </a:r>
            <a:r>
              <a:rPr lang="en-US" sz="2000" b="1" dirty="0" err="1" smtClean="0"/>
              <a:t>beq</a:t>
            </a:r>
            <a:r>
              <a:rPr lang="en-US" sz="2000" b="1" dirty="0" smtClean="0"/>
              <a:t>, </a:t>
            </a:r>
            <a:r>
              <a:rPr lang="en-US" sz="2000" b="1" dirty="0" err="1" smtClean="0"/>
              <a:t>bne</a:t>
            </a:r>
            <a:r>
              <a:rPr lang="en-US" sz="2000" dirty="0" smtClean="0"/>
              <a:t>, what about Branch-if-less-than?</a:t>
            </a:r>
          </a:p>
          <a:p>
            <a:r>
              <a:rPr lang="en-US" sz="2000" dirty="0" smtClean="0"/>
              <a:t>New instruction:</a:t>
            </a:r>
            <a:br>
              <a:rPr lang="en-US" sz="2000" dirty="0" smtClean="0"/>
            </a:br>
            <a:r>
              <a:rPr lang="en-US" sz="1800" dirty="0" smtClean="0">
                <a:latin typeface="Courier New" pitchFamily="49" charset="0"/>
              </a:rPr>
              <a:t>				</a:t>
            </a:r>
            <a:r>
              <a:rPr lang="en-US" sz="1800" i="1" dirty="0" smtClean="0"/>
              <a:t>meaning:</a:t>
            </a:r>
            <a:r>
              <a:rPr lang="en-US" sz="1800" dirty="0" smtClean="0">
                <a:latin typeface="Courier New" pitchFamily="49" charset="0"/>
              </a:rPr>
              <a:t/>
            </a:r>
            <a:br>
              <a:rPr lang="en-US" sz="1800" dirty="0" smtClean="0">
                <a:latin typeface="Courier New" pitchFamily="49" charset="0"/>
              </a:rPr>
            </a:br>
            <a:r>
              <a:rPr lang="en-US" sz="1800" dirty="0" smtClean="0">
                <a:latin typeface="Courier New" pitchFamily="49" charset="0"/>
              </a:rPr>
              <a:t>					if  $s1 &lt; $s2 then</a:t>
            </a:r>
            <a:br>
              <a:rPr lang="en-US" sz="1800" dirty="0" smtClean="0">
                <a:latin typeface="Courier New" pitchFamily="49" charset="0"/>
              </a:rPr>
            </a:br>
            <a:r>
              <a:rPr lang="en-US" sz="1800" dirty="0" smtClean="0">
                <a:latin typeface="Courier New" pitchFamily="49" charset="0"/>
              </a:rPr>
              <a:t>				 	   $t0 = 1</a:t>
            </a:r>
          </a:p>
          <a:p>
            <a:pPr>
              <a:buFont typeface="Monotype Sorts" pitchFamily="2" charset="2"/>
              <a:buNone/>
            </a:pPr>
            <a:r>
              <a:rPr lang="en-US" sz="1800" dirty="0" smtClean="0">
                <a:latin typeface="Courier New" pitchFamily="49" charset="0"/>
              </a:rPr>
              <a:t>  </a:t>
            </a:r>
            <a:r>
              <a:rPr lang="en-US" sz="1800" dirty="0" err="1" smtClean="0">
                <a:latin typeface="Courier New" pitchFamily="49" charset="0"/>
              </a:rPr>
              <a:t>slt</a:t>
            </a:r>
            <a:r>
              <a:rPr lang="en-US" sz="1800" dirty="0" smtClean="0">
                <a:latin typeface="Courier New" pitchFamily="49" charset="0"/>
              </a:rPr>
              <a:t> $t0, $s1, $s2 			else </a:t>
            </a:r>
            <a:br>
              <a:rPr lang="en-US" sz="1800" dirty="0" smtClean="0">
                <a:latin typeface="Courier New" pitchFamily="49" charset="0"/>
              </a:rPr>
            </a:br>
            <a:r>
              <a:rPr lang="en-US" sz="1800" dirty="0" smtClean="0">
                <a:latin typeface="Courier New" pitchFamily="49" charset="0"/>
              </a:rPr>
              <a:t>				  	   $t0 = 0</a:t>
            </a:r>
            <a:r>
              <a:rPr lang="en-US" sz="1800" dirty="0" smtClean="0"/>
              <a:t/>
            </a:r>
            <a:br>
              <a:rPr lang="en-US" sz="1800" dirty="0" smtClean="0"/>
            </a:br>
            <a:endParaRPr lang="en-US" sz="1800" dirty="0" smtClean="0"/>
          </a:p>
          <a:p>
            <a:endParaRPr lang="en-US" sz="2000" dirty="0" smtClean="0"/>
          </a:p>
          <a:p>
            <a:r>
              <a:rPr lang="en-US" sz="2000" dirty="0" smtClean="0"/>
              <a:t>Can use this instruction to build  "</a:t>
            </a:r>
            <a:r>
              <a:rPr lang="en-US" sz="2000" dirty="0" err="1" smtClean="0">
                <a:latin typeface="Courier New" pitchFamily="49" charset="0"/>
              </a:rPr>
              <a:t>blt</a:t>
            </a:r>
            <a:r>
              <a:rPr lang="en-US" sz="2000" dirty="0" smtClean="0">
                <a:latin typeface="Courier New" pitchFamily="49" charset="0"/>
              </a:rPr>
              <a:t> $s1, $s2, Label</a:t>
            </a:r>
            <a:r>
              <a:rPr lang="en-US" sz="2000" dirty="0" smtClean="0"/>
              <a:t>" </a:t>
            </a:r>
          </a:p>
          <a:p>
            <a:pPr lvl="1"/>
            <a:r>
              <a:rPr lang="en-US" sz="1800" dirty="0" smtClean="0"/>
              <a:t>note: this is a pseudo instruction, i.e. the assembler understands it, but translates it to other instructions</a:t>
            </a:r>
          </a:p>
          <a:p>
            <a:pPr lvl="1"/>
            <a:r>
              <a:rPr lang="en-US" sz="1800" dirty="0" smtClean="0"/>
              <a:t>you can now build </a:t>
            </a:r>
            <a:r>
              <a:rPr lang="en-US" sz="1800" dirty="0" smtClean="0">
                <a:solidFill>
                  <a:schemeClr val="accent2"/>
                </a:solidFill>
              </a:rPr>
              <a:t>all</a:t>
            </a:r>
            <a:r>
              <a:rPr lang="en-US" sz="1800" dirty="0" smtClean="0"/>
              <a:t> general control structures</a:t>
            </a:r>
          </a:p>
          <a:p>
            <a:pPr lvl="1"/>
            <a:r>
              <a:rPr lang="en-US" sz="2000" dirty="0" smtClean="0"/>
              <a:t>Note that the assembler needs a register to do this,</a:t>
            </a:r>
          </a:p>
          <a:p>
            <a:pPr lvl="1"/>
            <a:r>
              <a:rPr lang="en-US" sz="2000" dirty="0" smtClean="0"/>
              <a:t>use conventions for registers</a:t>
            </a:r>
          </a:p>
        </p:txBody>
      </p:sp>
      <p:sp>
        <p:nvSpPr>
          <p:cNvPr id="38918" name="Rectangle 4"/>
          <p:cNvSpPr>
            <a:spLocks noChangeArrowheads="1"/>
          </p:cNvSpPr>
          <p:nvPr/>
        </p:nvSpPr>
        <p:spPr bwMode="auto">
          <a:xfrm>
            <a:off x="225425" y="312738"/>
            <a:ext cx="1954213" cy="477837"/>
          </a:xfrm>
          <a:prstGeom prst="rect">
            <a:avLst/>
          </a:prstGeom>
          <a:noFill/>
          <a:ln w="9525">
            <a:noFill/>
            <a:miter lim="800000"/>
            <a:headEnd/>
            <a:tailEnd/>
          </a:ln>
        </p:spPr>
        <p:txBody>
          <a:bodyPr wrap="none" anchor="ctr"/>
          <a:lstStyle/>
          <a:p>
            <a:endParaRPr lang="en-US"/>
          </a:p>
        </p:txBody>
      </p:sp>
      <p:sp>
        <p:nvSpPr>
          <p:cNvPr id="38919" name="Rectangle 5"/>
          <p:cNvSpPr>
            <a:spLocks noGrp="1" noChangeArrowheads="1"/>
          </p:cNvSpPr>
          <p:nvPr>
            <p:ph type="title"/>
          </p:nvPr>
        </p:nvSpPr>
        <p:spPr>
          <a:noFill/>
        </p:spPr>
        <p:txBody>
          <a:bodyPr lIns="90488" tIns="44450" rIns="90488" bIns="44450"/>
          <a:lstStyle/>
          <a:p>
            <a:r>
              <a:rPr lang="en-US" smtClean="0"/>
              <a:t>Control Flow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02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02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302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302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30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r>
              <a:rPr lang="en-US" sz="4000" dirty="0" smtClean="0">
                <a:latin typeface="+mn-lt"/>
              </a:rPr>
              <a:t>MIPS compiler/assembler conventions</a:t>
            </a:r>
          </a:p>
        </p:txBody>
      </p:sp>
      <p:sp>
        <p:nvSpPr>
          <p:cNvPr id="4" name="Date Placeholder 2"/>
          <p:cNvSpPr>
            <a:spLocks noGrp="1"/>
          </p:cNvSpPr>
          <p:nvPr>
            <p:ph type="dt" sz="quarter" idx="10"/>
          </p:nvPr>
        </p:nvSpPr>
        <p:spPr/>
        <p:txBody>
          <a:bodyPr/>
          <a:lstStyle/>
          <a:p>
            <a:r>
              <a:rPr lang="en-US" smtClean="0"/>
              <a:t>H.Corporaal  5MD00</a:t>
            </a:r>
            <a:endParaRPr lang="en-US"/>
          </a:p>
        </p:txBody>
      </p:sp>
      <p:sp>
        <p:nvSpPr>
          <p:cNvPr id="5" name="Slide Number Placeholder 4"/>
          <p:cNvSpPr>
            <a:spLocks noGrp="1"/>
          </p:cNvSpPr>
          <p:nvPr>
            <p:ph type="sldNum" sz="quarter" idx="12"/>
          </p:nvPr>
        </p:nvSpPr>
        <p:spPr/>
        <p:txBody>
          <a:bodyPr/>
          <a:lstStyle/>
          <a:p>
            <a:fld id="{C3CD018C-DD53-4493-B245-17AE70116DEE}" type="slidenum">
              <a:rPr lang="en-US" smtClean="0"/>
              <a:pPr/>
              <a:t>23</a:t>
            </a:fld>
            <a:endParaRPr lang="en-US"/>
          </a:p>
        </p:txBody>
      </p:sp>
      <p:graphicFrame>
        <p:nvGraphicFramePr>
          <p:cNvPr id="1026" name="Object 3">
            <a:hlinkClick r:id="" action="ppaction://ole?verb=0"/>
          </p:cNvPr>
          <p:cNvGraphicFramePr>
            <a:graphicFrameLocks/>
          </p:cNvGraphicFramePr>
          <p:nvPr/>
        </p:nvGraphicFramePr>
        <p:xfrm>
          <a:off x="685800" y="1447800"/>
          <a:ext cx="8077200" cy="4724400"/>
        </p:xfrm>
        <a:graphic>
          <a:graphicData uri="http://schemas.openxmlformats.org/presentationml/2006/ole">
            <mc:AlternateContent xmlns:mc="http://schemas.openxmlformats.org/markup-compatibility/2006">
              <mc:Choice xmlns:v="urn:schemas-microsoft-com:vml" Requires="v">
                <p:oleObj spid="_x0000_s430093" name="Worksheet" r:id="rId4" imgW="6657845" imgH="2962251" progId="Excel.Sheet.8">
                  <p:embed/>
                </p:oleObj>
              </mc:Choice>
              <mc:Fallback>
                <p:oleObj name="Worksheet" r:id="rId4" imgW="6657845" imgH="2962251" progId="Excel.Shee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47800"/>
                        <a:ext cx="8077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H.Corporaal  5MD00</a:t>
            </a:r>
          </a:p>
        </p:txBody>
      </p:sp>
      <p:sp>
        <p:nvSpPr>
          <p:cNvPr id="7" name="Slide Number Placeholder 5"/>
          <p:cNvSpPr>
            <a:spLocks noGrp="1"/>
          </p:cNvSpPr>
          <p:nvPr>
            <p:ph type="sldNum" sz="quarter" idx="12"/>
          </p:nvPr>
        </p:nvSpPr>
        <p:spPr/>
        <p:txBody>
          <a:bodyPr/>
          <a:lstStyle/>
          <a:p>
            <a:pPr>
              <a:defRPr/>
            </a:pPr>
            <a:fld id="{6910E79D-E9AE-4665-924D-37AFE4978C41}" type="slidenum">
              <a:rPr lang="en-US"/>
              <a:pPr>
                <a:defRPr/>
              </a:pPr>
              <a:t>24</a:t>
            </a:fld>
            <a:endParaRPr lang="en-US"/>
          </a:p>
        </p:txBody>
      </p:sp>
      <p:sp>
        <p:nvSpPr>
          <p:cNvPr id="39940" name="Rectangle 2"/>
          <p:cNvSpPr>
            <a:spLocks noChangeArrowheads="1"/>
          </p:cNvSpPr>
          <p:nvPr/>
        </p:nvSpPr>
        <p:spPr bwMode="auto">
          <a:xfrm>
            <a:off x="225425" y="312738"/>
            <a:ext cx="1590675" cy="477837"/>
          </a:xfrm>
          <a:prstGeom prst="rect">
            <a:avLst/>
          </a:prstGeom>
          <a:noFill/>
          <a:ln w="9525">
            <a:noFill/>
            <a:miter lim="800000"/>
            <a:headEnd/>
            <a:tailEnd/>
          </a:ln>
        </p:spPr>
        <p:txBody>
          <a:bodyPr wrap="none" anchor="ctr"/>
          <a:lstStyle/>
          <a:p>
            <a:endParaRPr lang="en-US"/>
          </a:p>
        </p:txBody>
      </p:sp>
      <p:sp>
        <p:nvSpPr>
          <p:cNvPr id="517123" name="Rectangle 3"/>
          <p:cNvSpPr>
            <a:spLocks noGrp="1" noChangeArrowheads="1"/>
          </p:cNvSpPr>
          <p:nvPr>
            <p:ph type="body" idx="1"/>
          </p:nvPr>
        </p:nvSpPr>
        <p:spPr>
          <a:xfrm>
            <a:off x="914400" y="1143000"/>
            <a:ext cx="7848600" cy="4724400"/>
          </a:xfrm>
          <a:noFill/>
        </p:spPr>
        <p:txBody>
          <a:bodyPr lIns="90488" tIns="44450" rIns="90488" bIns="44450"/>
          <a:lstStyle/>
          <a:p>
            <a:pPr>
              <a:lnSpc>
                <a:spcPct val="90000"/>
              </a:lnSpc>
            </a:pPr>
            <a:r>
              <a:rPr lang="en-US" sz="2000" smtClean="0"/>
              <a:t>Small constants are used quite frequently (50% of operands) e.g., 	A = A + 5;</a:t>
            </a:r>
            <a:br>
              <a:rPr lang="en-US" sz="2000" smtClean="0"/>
            </a:br>
            <a:r>
              <a:rPr lang="en-US" sz="2000" smtClean="0"/>
              <a:t>	B = B + 1;</a:t>
            </a:r>
            <a:br>
              <a:rPr lang="en-US" sz="2000" smtClean="0"/>
            </a:br>
            <a:r>
              <a:rPr lang="en-US" sz="2000" smtClean="0"/>
              <a:t>	C = C - 18;</a:t>
            </a:r>
          </a:p>
          <a:p>
            <a:pPr>
              <a:lnSpc>
                <a:spcPct val="90000"/>
              </a:lnSpc>
            </a:pPr>
            <a:endParaRPr lang="en-US" sz="2000" smtClean="0"/>
          </a:p>
          <a:p>
            <a:pPr>
              <a:lnSpc>
                <a:spcPct val="90000"/>
              </a:lnSpc>
            </a:pPr>
            <a:r>
              <a:rPr lang="en-US" sz="2000" smtClean="0"/>
              <a:t>Solutions?  Why not?</a:t>
            </a:r>
          </a:p>
          <a:p>
            <a:pPr lvl="1">
              <a:lnSpc>
                <a:spcPct val="90000"/>
              </a:lnSpc>
            </a:pPr>
            <a:r>
              <a:rPr lang="en-US" sz="1800" smtClean="0"/>
              <a:t>put 'typical constants' in memory and load them</a:t>
            </a:r>
          </a:p>
          <a:p>
            <a:pPr lvl="1">
              <a:lnSpc>
                <a:spcPct val="90000"/>
              </a:lnSpc>
            </a:pPr>
            <a:r>
              <a:rPr lang="en-US" sz="1800" smtClean="0"/>
              <a:t>create hard-wired registers (like $zero) for constants like 0, 1, 2, …</a:t>
            </a:r>
          </a:p>
          <a:p>
            <a:pPr lvl="1">
              <a:lnSpc>
                <a:spcPct val="90000"/>
              </a:lnSpc>
            </a:pPr>
            <a:r>
              <a:rPr lang="en-US" sz="1800" smtClean="0"/>
              <a:t>or …….</a:t>
            </a:r>
          </a:p>
          <a:p>
            <a:pPr lvl="1">
              <a:lnSpc>
                <a:spcPct val="90000"/>
              </a:lnSpc>
            </a:pPr>
            <a:endParaRPr lang="en-US" sz="1800" smtClean="0"/>
          </a:p>
          <a:p>
            <a:pPr>
              <a:lnSpc>
                <a:spcPct val="90000"/>
              </a:lnSpc>
            </a:pPr>
            <a:r>
              <a:rPr lang="en-US" sz="2000" smtClean="0"/>
              <a:t>MIPS Instructions:</a:t>
            </a:r>
            <a:br>
              <a:rPr lang="en-US" sz="2000" smtClean="0"/>
            </a:br>
            <a:r>
              <a:rPr lang="en-US" sz="2000" smtClean="0"/>
              <a:t/>
            </a:r>
            <a:br>
              <a:rPr lang="en-US" sz="2000" smtClean="0"/>
            </a:br>
            <a:r>
              <a:rPr lang="en-US" sz="2000" smtClean="0">
                <a:latin typeface="Courier New" pitchFamily="49" charset="0"/>
              </a:rPr>
              <a:t> </a:t>
            </a:r>
            <a:r>
              <a:rPr lang="en-US" sz="2000" smtClean="0">
                <a:solidFill>
                  <a:srgbClr val="000000"/>
                </a:solidFill>
                <a:latin typeface="Courier New" pitchFamily="49" charset="0"/>
              </a:rPr>
              <a:t>	addi $29, $29, 4	</a:t>
            </a:r>
            <a:br>
              <a:rPr lang="en-US" sz="2000" smtClean="0">
                <a:solidFill>
                  <a:srgbClr val="000000"/>
                </a:solidFill>
                <a:latin typeface="Courier New" pitchFamily="49" charset="0"/>
              </a:rPr>
            </a:br>
            <a:r>
              <a:rPr lang="en-US" sz="2000" smtClean="0">
                <a:solidFill>
                  <a:srgbClr val="000000"/>
                </a:solidFill>
                <a:latin typeface="Courier New" pitchFamily="49" charset="0"/>
              </a:rPr>
              <a:t>	slti $8,  $18, 10	</a:t>
            </a:r>
            <a:br>
              <a:rPr lang="en-US" sz="2000" smtClean="0">
                <a:solidFill>
                  <a:srgbClr val="000000"/>
                </a:solidFill>
                <a:latin typeface="Courier New" pitchFamily="49" charset="0"/>
              </a:rPr>
            </a:br>
            <a:r>
              <a:rPr lang="en-US" sz="2000" smtClean="0">
                <a:solidFill>
                  <a:srgbClr val="000000"/>
                </a:solidFill>
                <a:latin typeface="Courier New" pitchFamily="49" charset="0"/>
              </a:rPr>
              <a:t>	andi $29, $29, 6</a:t>
            </a:r>
            <a:br>
              <a:rPr lang="en-US" sz="2000" smtClean="0">
                <a:solidFill>
                  <a:srgbClr val="000000"/>
                </a:solidFill>
                <a:latin typeface="Courier New" pitchFamily="49" charset="0"/>
              </a:rPr>
            </a:br>
            <a:r>
              <a:rPr lang="en-US" sz="2000" smtClean="0">
                <a:solidFill>
                  <a:srgbClr val="000000"/>
                </a:solidFill>
                <a:latin typeface="Courier New" pitchFamily="49" charset="0"/>
              </a:rPr>
              <a:t>	ori  $29, $29, 4</a:t>
            </a:r>
            <a:br>
              <a:rPr lang="en-US" sz="2000" smtClean="0">
                <a:solidFill>
                  <a:srgbClr val="000000"/>
                </a:solidFill>
                <a:latin typeface="Courier New" pitchFamily="49" charset="0"/>
              </a:rPr>
            </a:br>
            <a:endParaRPr lang="en-US" sz="2000" smtClean="0">
              <a:solidFill>
                <a:srgbClr val="000000"/>
              </a:solidFill>
              <a:latin typeface="Courier New" pitchFamily="49" charset="0"/>
            </a:endParaRPr>
          </a:p>
        </p:txBody>
      </p:sp>
      <p:sp>
        <p:nvSpPr>
          <p:cNvPr id="39943" name="Rectangle 5"/>
          <p:cNvSpPr>
            <a:spLocks noGrp="1" noChangeArrowheads="1"/>
          </p:cNvSpPr>
          <p:nvPr>
            <p:ph type="title"/>
          </p:nvPr>
        </p:nvSpPr>
        <p:spPr>
          <a:noFill/>
        </p:spPr>
        <p:txBody>
          <a:bodyPr lIns="90488" tIns="44450" rIns="90488" bIns="44450"/>
          <a:lstStyle/>
          <a:p>
            <a:r>
              <a:rPr lang="en-US" smtClean="0"/>
              <a:t>Constants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7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71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71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712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712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7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3"/>
          <p:cNvSpPr>
            <a:spLocks noGrp="1"/>
          </p:cNvSpPr>
          <p:nvPr>
            <p:ph type="dt" sz="quarter" idx="10"/>
          </p:nvPr>
        </p:nvSpPr>
        <p:spPr/>
        <p:txBody>
          <a:bodyPr/>
          <a:lstStyle/>
          <a:p>
            <a:pPr>
              <a:defRPr/>
            </a:pPr>
            <a:r>
              <a:rPr lang="en-US"/>
              <a:t>H.Corporaal  5MD00</a:t>
            </a:r>
          </a:p>
        </p:txBody>
      </p:sp>
      <p:sp>
        <p:nvSpPr>
          <p:cNvPr id="34" name="Slide Number Placeholder 5"/>
          <p:cNvSpPr>
            <a:spLocks noGrp="1"/>
          </p:cNvSpPr>
          <p:nvPr>
            <p:ph type="sldNum" sz="quarter" idx="12"/>
          </p:nvPr>
        </p:nvSpPr>
        <p:spPr/>
        <p:txBody>
          <a:bodyPr/>
          <a:lstStyle/>
          <a:p>
            <a:pPr>
              <a:defRPr/>
            </a:pPr>
            <a:fld id="{64F88907-D3CF-4BBF-A888-0C1BAC1E6C69}" type="slidenum">
              <a:rPr lang="en-US"/>
              <a:pPr>
                <a:defRPr/>
              </a:pPr>
              <a:t>25</a:t>
            </a:fld>
            <a:endParaRPr lang="en-US"/>
          </a:p>
        </p:txBody>
      </p:sp>
      <p:sp>
        <p:nvSpPr>
          <p:cNvPr id="40964" name="Rectangle 2"/>
          <p:cNvSpPr>
            <a:spLocks noChangeArrowheads="1"/>
          </p:cNvSpPr>
          <p:nvPr/>
        </p:nvSpPr>
        <p:spPr bwMode="auto">
          <a:xfrm>
            <a:off x="225425" y="312738"/>
            <a:ext cx="4259263" cy="477837"/>
          </a:xfrm>
          <a:prstGeom prst="rect">
            <a:avLst/>
          </a:prstGeom>
          <a:noFill/>
          <a:ln w="9525">
            <a:noFill/>
            <a:miter lim="800000"/>
            <a:headEnd/>
            <a:tailEnd/>
          </a:ln>
        </p:spPr>
        <p:txBody>
          <a:bodyPr wrap="none" anchor="ctr"/>
          <a:lstStyle/>
          <a:p>
            <a:endParaRPr lang="en-US"/>
          </a:p>
        </p:txBody>
      </p:sp>
      <p:sp>
        <p:nvSpPr>
          <p:cNvPr id="40965" name="Rectangle 3"/>
          <p:cNvSpPr>
            <a:spLocks noGrp="1" noChangeArrowheads="1"/>
          </p:cNvSpPr>
          <p:nvPr>
            <p:ph type="body" idx="1"/>
          </p:nvPr>
        </p:nvSpPr>
        <p:spPr>
          <a:xfrm>
            <a:off x="533400" y="1371600"/>
            <a:ext cx="8839200" cy="1676400"/>
          </a:xfrm>
          <a:noFill/>
        </p:spPr>
        <p:txBody>
          <a:bodyPr lIns="90488" tIns="44450" rIns="90488" bIns="44450"/>
          <a:lstStyle/>
          <a:p>
            <a:pPr>
              <a:lnSpc>
                <a:spcPct val="90000"/>
              </a:lnSpc>
            </a:pPr>
            <a:r>
              <a:rPr lang="en-US" smtClean="0"/>
              <a:t>We'd like to be able to load a 32 bit constant into a register</a:t>
            </a:r>
          </a:p>
          <a:p>
            <a:pPr>
              <a:lnSpc>
                <a:spcPct val="90000"/>
              </a:lnSpc>
            </a:pPr>
            <a:r>
              <a:rPr lang="en-US" smtClean="0"/>
              <a:t>Must use two instructions; new "load upper immediate" instruction</a:t>
            </a:r>
            <a:br>
              <a:rPr lang="en-US" smtClean="0"/>
            </a:br>
            <a:r>
              <a:rPr lang="en-US" smtClean="0"/>
              <a:t>      </a:t>
            </a:r>
            <a:r>
              <a:rPr lang="en-US" smtClean="0">
                <a:latin typeface="Courier New" pitchFamily="49" charset="0"/>
              </a:rPr>
              <a:t>lui $t0, 1010101010101010</a:t>
            </a:r>
            <a:r>
              <a:rPr lang="en-US" smtClean="0"/>
              <a:t/>
            </a:r>
            <a:br>
              <a:rPr lang="en-US" smtClean="0"/>
            </a:br>
            <a:r>
              <a:rPr lang="en-US" smtClean="0"/>
              <a:t/>
            </a:r>
            <a:br>
              <a:rPr lang="en-US" smtClean="0"/>
            </a:br>
            <a:r>
              <a:rPr lang="en-US" smtClean="0"/>
              <a:t/>
            </a:r>
            <a:br>
              <a:rPr lang="en-US" smtClean="0"/>
            </a:br>
            <a:endParaRPr lang="en-US" smtClean="0"/>
          </a:p>
          <a:p>
            <a:pPr>
              <a:lnSpc>
                <a:spcPct val="90000"/>
              </a:lnSpc>
            </a:pPr>
            <a:endParaRPr lang="en-US" smtClean="0">
              <a:latin typeface="Courier New" pitchFamily="49" charset="0"/>
            </a:endParaRPr>
          </a:p>
        </p:txBody>
      </p:sp>
      <p:grpSp>
        <p:nvGrpSpPr>
          <p:cNvPr id="2" name="Group 32"/>
          <p:cNvGrpSpPr>
            <a:grpSpLocks/>
          </p:cNvGrpSpPr>
          <p:nvPr/>
        </p:nvGrpSpPr>
        <p:grpSpPr bwMode="auto">
          <a:xfrm>
            <a:off x="693738" y="5097463"/>
            <a:ext cx="5380037" cy="1612900"/>
            <a:chOff x="437" y="3211"/>
            <a:chExt cx="3389" cy="1016"/>
          </a:xfrm>
        </p:grpSpPr>
        <p:grpSp>
          <p:nvGrpSpPr>
            <p:cNvPr id="3" name="Group 4"/>
            <p:cNvGrpSpPr>
              <a:grpSpLocks/>
            </p:cNvGrpSpPr>
            <p:nvPr/>
          </p:nvGrpSpPr>
          <p:grpSpPr bwMode="auto">
            <a:xfrm>
              <a:off x="1119" y="3222"/>
              <a:ext cx="2573" cy="205"/>
              <a:chOff x="1124" y="3036"/>
              <a:chExt cx="2573" cy="205"/>
            </a:xfrm>
          </p:grpSpPr>
          <p:sp>
            <p:nvSpPr>
              <p:cNvPr id="40993" name="Rectangle 5"/>
              <p:cNvSpPr>
                <a:spLocks noChangeArrowheads="1"/>
              </p:cNvSpPr>
              <p:nvPr/>
            </p:nvSpPr>
            <p:spPr bwMode="auto">
              <a:xfrm>
                <a:off x="1124" y="3036"/>
                <a:ext cx="1286" cy="205"/>
              </a:xfrm>
              <a:prstGeom prst="rect">
                <a:avLst/>
              </a:prstGeom>
              <a:noFill/>
              <a:ln w="12700">
                <a:solidFill>
                  <a:srgbClr val="000000"/>
                </a:solidFill>
                <a:miter lim="800000"/>
                <a:headEnd/>
                <a:tailEnd/>
              </a:ln>
            </p:spPr>
            <p:txBody>
              <a:bodyPr wrap="none" anchor="ctr"/>
              <a:lstStyle/>
              <a:p>
                <a:endParaRPr lang="en-US"/>
              </a:p>
            </p:txBody>
          </p:sp>
          <p:sp>
            <p:nvSpPr>
              <p:cNvPr id="40994" name="Rectangle 6"/>
              <p:cNvSpPr>
                <a:spLocks noChangeArrowheads="1"/>
              </p:cNvSpPr>
              <p:nvPr/>
            </p:nvSpPr>
            <p:spPr bwMode="auto">
              <a:xfrm>
                <a:off x="2411" y="3036"/>
                <a:ext cx="1286" cy="205"/>
              </a:xfrm>
              <a:prstGeom prst="rect">
                <a:avLst/>
              </a:prstGeom>
              <a:noFill/>
              <a:ln w="12700">
                <a:solidFill>
                  <a:srgbClr val="000000"/>
                </a:solidFill>
                <a:miter lim="800000"/>
                <a:headEnd/>
                <a:tailEnd/>
              </a:ln>
            </p:spPr>
            <p:txBody>
              <a:bodyPr wrap="none" anchor="ctr"/>
              <a:lstStyle/>
              <a:p>
                <a:endParaRPr lang="en-US"/>
              </a:p>
            </p:txBody>
          </p:sp>
        </p:grpSp>
        <p:sp>
          <p:nvSpPr>
            <p:cNvPr id="40979" name="Rectangle 7"/>
            <p:cNvSpPr>
              <a:spLocks noChangeArrowheads="1"/>
            </p:cNvSpPr>
            <p:nvPr/>
          </p:nvSpPr>
          <p:spPr bwMode="auto">
            <a:xfrm>
              <a:off x="1218" y="3211"/>
              <a:ext cx="1657" cy="339"/>
            </a:xfrm>
            <a:prstGeom prst="rect">
              <a:avLst/>
            </a:prstGeom>
            <a:noFill/>
            <a:ln w="9525">
              <a:noFill/>
              <a:miter lim="800000"/>
              <a:headEnd/>
              <a:tailEnd/>
            </a:ln>
          </p:spPr>
          <p:txBody>
            <a:bodyPr wrap="none" lIns="19050" tIns="26988" rIns="19050" bIns="26988"/>
            <a:lstStyle/>
            <a:p>
              <a:pPr algn="l" defTabSz="904875">
                <a:lnSpc>
                  <a:spcPts val="2100"/>
                </a:lnSpc>
                <a:spcBef>
                  <a:spcPts val="600"/>
                </a:spcBef>
                <a:spcAft>
                  <a:spcPts val="600"/>
                </a:spcAft>
                <a:tabLst>
                  <a:tab pos="452438" algn="l"/>
                  <a:tab pos="904875" algn="l"/>
                  <a:tab pos="1357313" algn="l"/>
                </a:tabLst>
              </a:pPr>
              <a:r>
                <a:rPr lang="en-US" sz="1400" b="1">
                  <a:solidFill>
                    <a:srgbClr val="000000"/>
                  </a:solidFill>
                  <a:latin typeface="Courier New" pitchFamily="49" charset="0"/>
                </a:rPr>
                <a:t>1010101010101010</a:t>
              </a:r>
            </a:p>
          </p:txBody>
        </p:sp>
        <p:sp>
          <p:nvSpPr>
            <p:cNvPr id="40980" name="Rectangle 8"/>
            <p:cNvSpPr>
              <a:spLocks noChangeArrowheads="1"/>
            </p:cNvSpPr>
            <p:nvPr/>
          </p:nvSpPr>
          <p:spPr bwMode="auto">
            <a:xfrm>
              <a:off x="2496" y="3211"/>
              <a:ext cx="1279" cy="339"/>
            </a:xfrm>
            <a:prstGeom prst="rect">
              <a:avLst/>
            </a:prstGeom>
            <a:noFill/>
            <a:ln w="9525">
              <a:noFill/>
              <a:miter lim="800000"/>
              <a:headEnd/>
              <a:tailEnd/>
            </a:ln>
          </p:spPr>
          <p:txBody>
            <a:bodyPr wrap="none" lIns="19050" tIns="26988" rIns="19050" bIns="26988"/>
            <a:lstStyle/>
            <a:p>
              <a:pPr algn="l" defTabSz="904875">
                <a:lnSpc>
                  <a:spcPts val="2100"/>
                </a:lnSpc>
                <a:spcBef>
                  <a:spcPts val="600"/>
                </a:spcBef>
                <a:spcAft>
                  <a:spcPts val="600"/>
                </a:spcAft>
                <a:tabLst>
                  <a:tab pos="452438" algn="l"/>
                  <a:tab pos="904875" algn="l"/>
                  <a:tab pos="1357313" algn="l"/>
                </a:tabLst>
              </a:pPr>
              <a:r>
                <a:rPr lang="en-US" sz="1400" b="1">
                  <a:solidFill>
                    <a:srgbClr val="000000"/>
                  </a:solidFill>
                  <a:latin typeface="Courier New" pitchFamily="49" charset="0"/>
                </a:rPr>
                <a:t>0000000000000000</a:t>
              </a:r>
            </a:p>
          </p:txBody>
        </p:sp>
        <p:grpSp>
          <p:nvGrpSpPr>
            <p:cNvPr id="4" name="Group 9"/>
            <p:cNvGrpSpPr>
              <a:grpSpLocks/>
            </p:cNvGrpSpPr>
            <p:nvPr/>
          </p:nvGrpSpPr>
          <p:grpSpPr bwMode="auto">
            <a:xfrm>
              <a:off x="1119" y="3467"/>
              <a:ext cx="2573" cy="205"/>
              <a:chOff x="1124" y="3281"/>
              <a:chExt cx="2573" cy="205"/>
            </a:xfrm>
          </p:grpSpPr>
          <p:sp>
            <p:nvSpPr>
              <p:cNvPr id="40991" name="Rectangle 10"/>
              <p:cNvSpPr>
                <a:spLocks noChangeArrowheads="1"/>
              </p:cNvSpPr>
              <p:nvPr/>
            </p:nvSpPr>
            <p:spPr bwMode="auto">
              <a:xfrm>
                <a:off x="1124" y="3281"/>
                <a:ext cx="1286" cy="205"/>
              </a:xfrm>
              <a:prstGeom prst="rect">
                <a:avLst/>
              </a:prstGeom>
              <a:noFill/>
              <a:ln w="12700">
                <a:solidFill>
                  <a:srgbClr val="000000"/>
                </a:solidFill>
                <a:miter lim="800000"/>
                <a:headEnd/>
                <a:tailEnd/>
              </a:ln>
            </p:spPr>
            <p:txBody>
              <a:bodyPr wrap="none" anchor="ctr"/>
              <a:lstStyle/>
              <a:p>
                <a:endParaRPr lang="en-US"/>
              </a:p>
            </p:txBody>
          </p:sp>
          <p:sp>
            <p:nvSpPr>
              <p:cNvPr id="40992" name="Rectangle 11"/>
              <p:cNvSpPr>
                <a:spLocks noChangeArrowheads="1"/>
              </p:cNvSpPr>
              <p:nvPr/>
            </p:nvSpPr>
            <p:spPr bwMode="auto">
              <a:xfrm>
                <a:off x="2411" y="3281"/>
                <a:ext cx="1286" cy="205"/>
              </a:xfrm>
              <a:prstGeom prst="rect">
                <a:avLst/>
              </a:prstGeom>
              <a:noFill/>
              <a:ln w="12700">
                <a:solidFill>
                  <a:srgbClr val="000000"/>
                </a:solidFill>
                <a:miter lim="800000"/>
                <a:headEnd/>
                <a:tailEnd/>
              </a:ln>
            </p:spPr>
            <p:txBody>
              <a:bodyPr wrap="none" anchor="ctr"/>
              <a:lstStyle/>
              <a:p>
                <a:endParaRPr lang="en-US"/>
              </a:p>
            </p:txBody>
          </p:sp>
        </p:grpSp>
        <p:sp>
          <p:nvSpPr>
            <p:cNvPr id="40982" name="Rectangle 12"/>
            <p:cNvSpPr>
              <a:spLocks noChangeArrowheads="1"/>
            </p:cNvSpPr>
            <p:nvPr/>
          </p:nvSpPr>
          <p:spPr bwMode="auto">
            <a:xfrm>
              <a:off x="1218" y="3456"/>
              <a:ext cx="1657" cy="339"/>
            </a:xfrm>
            <a:prstGeom prst="rect">
              <a:avLst/>
            </a:prstGeom>
            <a:noFill/>
            <a:ln w="9525">
              <a:noFill/>
              <a:miter lim="800000"/>
              <a:headEnd/>
              <a:tailEnd/>
            </a:ln>
          </p:spPr>
          <p:txBody>
            <a:bodyPr wrap="none" lIns="19050" tIns="26988" rIns="19050" bIns="26988"/>
            <a:lstStyle/>
            <a:p>
              <a:pPr algn="l" defTabSz="904875">
                <a:lnSpc>
                  <a:spcPts val="2100"/>
                </a:lnSpc>
                <a:spcBef>
                  <a:spcPts val="600"/>
                </a:spcBef>
                <a:spcAft>
                  <a:spcPts val="600"/>
                </a:spcAft>
                <a:tabLst>
                  <a:tab pos="452438" algn="l"/>
                  <a:tab pos="904875" algn="l"/>
                  <a:tab pos="1357313" algn="l"/>
                </a:tabLst>
              </a:pPr>
              <a:r>
                <a:rPr lang="en-US" sz="1400" b="1">
                  <a:solidFill>
                    <a:srgbClr val="000000"/>
                  </a:solidFill>
                  <a:latin typeface="Courier New" pitchFamily="49" charset="0"/>
                </a:rPr>
                <a:t>0000000000000000</a:t>
              </a:r>
            </a:p>
          </p:txBody>
        </p:sp>
        <p:sp>
          <p:nvSpPr>
            <p:cNvPr id="40983" name="Rectangle 13"/>
            <p:cNvSpPr>
              <a:spLocks noChangeArrowheads="1"/>
            </p:cNvSpPr>
            <p:nvPr/>
          </p:nvSpPr>
          <p:spPr bwMode="auto">
            <a:xfrm>
              <a:off x="2496" y="3456"/>
              <a:ext cx="1279" cy="339"/>
            </a:xfrm>
            <a:prstGeom prst="rect">
              <a:avLst/>
            </a:prstGeom>
            <a:noFill/>
            <a:ln w="9525">
              <a:noFill/>
              <a:miter lim="800000"/>
              <a:headEnd/>
              <a:tailEnd/>
            </a:ln>
          </p:spPr>
          <p:txBody>
            <a:bodyPr wrap="none" lIns="19050" tIns="26988" rIns="19050" bIns="26988"/>
            <a:lstStyle/>
            <a:p>
              <a:pPr algn="l" defTabSz="904875">
                <a:lnSpc>
                  <a:spcPts val="2100"/>
                </a:lnSpc>
                <a:spcBef>
                  <a:spcPts val="600"/>
                </a:spcBef>
                <a:spcAft>
                  <a:spcPts val="600"/>
                </a:spcAft>
                <a:tabLst>
                  <a:tab pos="452438" algn="l"/>
                  <a:tab pos="904875" algn="l"/>
                  <a:tab pos="1357313" algn="l"/>
                </a:tabLst>
              </a:pPr>
              <a:r>
                <a:rPr lang="en-US" sz="1400" b="1">
                  <a:solidFill>
                    <a:srgbClr val="000000"/>
                  </a:solidFill>
                  <a:latin typeface="Courier New" pitchFamily="49" charset="0"/>
                </a:rPr>
                <a:t>1010101010101010</a:t>
              </a:r>
            </a:p>
          </p:txBody>
        </p:sp>
        <p:grpSp>
          <p:nvGrpSpPr>
            <p:cNvPr id="5" name="Group 14"/>
            <p:cNvGrpSpPr>
              <a:grpSpLocks/>
            </p:cNvGrpSpPr>
            <p:nvPr/>
          </p:nvGrpSpPr>
          <p:grpSpPr bwMode="auto">
            <a:xfrm>
              <a:off x="1119" y="3902"/>
              <a:ext cx="2573" cy="205"/>
              <a:chOff x="1124" y="3716"/>
              <a:chExt cx="2573" cy="205"/>
            </a:xfrm>
          </p:grpSpPr>
          <p:sp>
            <p:nvSpPr>
              <p:cNvPr id="40989" name="Rectangle 15"/>
              <p:cNvSpPr>
                <a:spLocks noChangeArrowheads="1"/>
              </p:cNvSpPr>
              <p:nvPr/>
            </p:nvSpPr>
            <p:spPr bwMode="auto">
              <a:xfrm>
                <a:off x="1124" y="3716"/>
                <a:ext cx="1286" cy="205"/>
              </a:xfrm>
              <a:prstGeom prst="rect">
                <a:avLst/>
              </a:prstGeom>
              <a:noFill/>
              <a:ln w="12700">
                <a:solidFill>
                  <a:srgbClr val="000000"/>
                </a:solidFill>
                <a:miter lim="800000"/>
                <a:headEnd/>
                <a:tailEnd/>
              </a:ln>
            </p:spPr>
            <p:txBody>
              <a:bodyPr wrap="none" anchor="ctr"/>
              <a:lstStyle/>
              <a:p>
                <a:endParaRPr lang="en-US"/>
              </a:p>
            </p:txBody>
          </p:sp>
          <p:sp>
            <p:nvSpPr>
              <p:cNvPr id="40990" name="Rectangle 16"/>
              <p:cNvSpPr>
                <a:spLocks noChangeArrowheads="1"/>
              </p:cNvSpPr>
              <p:nvPr/>
            </p:nvSpPr>
            <p:spPr bwMode="auto">
              <a:xfrm>
                <a:off x="2411" y="3716"/>
                <a:ext cx="1286" cy="205"/>
              </a:xfrm>
              <a:prstGeom prst="rect">
                <a:avLst/>
              </a:prstGeom>
              <a:noFill/>
              <a:ln w="12700">
                <a:solidFill>
                  <a:srgbClr val="000000"/>
                </a:solidFill>
                <a:miter lim="800000"/>
                <a:headEnd/>
                <a:tailEnd/>
              </a:ln>
            </p:spPr>
            <p:txBody>
              <a:bodyPr wrap="none" anchor="ctr"/>
              <a:lstStyle/>
              <a:p>
                <a:endParaRPr lang="en-US"/>
              </a:p>
            </p:txBody>
          </p:sp>
        </p:grpSp>
        <p:sp>
          <p:nvSpPr>
            <p:cNvPr id="40985" name="Rectangle 17"/>
            <p:cNvSpPr>
              <a:spLocks noChangeArrowheads="1"/>
            </p:cNvSpPr>
            <p:nvPr/>
          </p:nvSpPr>
          <p:spPr bwMode="auto">
            <a:xfrm>
              <a:off x="1200" y="3888"/>
              <a:ext cx="1657" cy="339"/>
            </a:xfrm>
            <a:prstGeom prst="rect">
              <a:avLst/>
            </a:prstGeom>
            <a:noFill/>
            <a:ln w="9525">
              <a:noFill/>
              <a:miter lim="800000"/>
              <a:headEnd/>
              <a:tailEnd/>
            </a:ln>
          </p:spPr>
          <p:txBody>
            <a:bodyPr wrap="none" lIns="19050" tIns="26988" rIns="19050" bIns="26988"/>
            <a:lstStyle/>
            <a:p>
              <a:pPr algn="l" defTabSz="904875">
                <a:lnSpc>
                  <a:spcPts val="2100"/>
                </a:lnSpc>
                <a:spcBef>
                  <a:spcPts val="600"/>
                </a:spcBef>
                <a:spcAft>
                  <a:spcPts val="600"/>
                </a:spcAft>
                <a:tabLst>
                  <a:tab pos="452438" algn="l"/>
                  <a:tab pos="904875" algn="l"/>
                  <a:tab pos="1357313" algn="l"/>
                </a:tabLst>
              </a:pPr>
              <a:r>
                <a:rPr lang="en-US" sz="1400" b="1">
                  <a:solidFill>
                    <a:srgbClr val="000000"/>
                  </a:solidFill>
                  <a:latin typeface="Courier New" pitchFamily="49" charset="0"/>
                </a:rPr>
                <a:t>1010101010101010</a:t>
              </a:r>
            </a:p>
          </p:txBody>
        </p:sp>
        <p:sp>
          <p:nvSpPr>
            <p:cNvPr id="40986" name="Rectangle 18"/>
            <p:cNvSpPr>
              <a:spLocks noChangeArrowheads="1"/>
            </p:cNvSpPr>
            <p:nvPr/>
          </p:nvSpPr>
          <p:spPr bwMode="auto">
            <a:xfrm>
              <a:off x="2496" y="3888"/>
              <a:ext cx="1279" cy="339"/>
            </a:xfrm>
            <a:prstGeom prst="rect">
              <a:avLst/>
            </a:prstGeom>
            <a:noFill/>
            <a:ln w="9525">
              <a:noFill/>
              <a:miter lim="800000"/>
              <a:headEnd/>
              <a:tailEnd/>
            </a:ln>
          </p:spPr>
          <p:txBody>
            <a:bodyPr wrap="none" lIns="19050" tIns="26988" rIns="19050" bIns="26988"/>
            <a:lstStyle/>
            <a:p>
              <a:pPr algn="l" defTabSz="904875">
                <a:lnSpc>
                  <a:spcPts val="2100"/>
                </a:lnSpc>
                <a:spcBef>
                  <a:spcPts val="600"/>
                </a:spcBef>
                <a:spcAft>
                  <a:spcPts val="600"/>
                </a:spcAft>
                <a:tabLst>
                  <a:tab pos="452438" algn="l"/>
                  <a:tab pos="904875" algn="l"/>
                  <a:tab pos="1357313" algn="l"/>
                </a:tabLst>
              </a:pPr>
              <a:r>
                <a:rPr lang="en-US" sz="1400" b="1">
                  <a:solidFill>
                    <a:srgbClr val="000000"/>
                  </a:solidFill>
                  <a:latin typeface="Courier New" pitchFamily="49" charset="0"/>
                </a:rPr>
                <a:t>1010101010101010</a:t>
              </a:r>
            </a:p>
          </p:txBody>
        </p:sp>
        <p:sp>
          <p:nvSpPr>
            <p:cNvPr id="40987" name="Line 19"/>
            <p:cNvSpPr>
              <a:spLocks noChangeShapeType="1"/>
            </p:cNvSpPr>
            <p:nvPr/>
          </p:nvSpPr>
          <p:spPr bwMode="auto">
            <a:xfrm>
              <a:off x="710" y="3811"/>
              <a:ext cx="3116"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40988" name="Rectangle 20"/>
            <p:cNvSpPr>
              <a:spLocks noChangeArrowheads="1"/>
            </p:cNvSpPr>
            <p:nvPr/>
          </p:nvSpPr>
          <p:spPr bwMode="auto">
            <a:xfrm>
              <a:off x="437" y="3606"/>
              <a:ext cx="718" cy="205"/>
            </a:xfrm>
            <a:prstGeom prst="rect">
              <a:avLst/>
            </a:prstGeom>
            <a:noFill/>
            <a:ln w="9525">
              <a:noFill/>
              <a:miter lim="800000"/>
              <a:headEnd/>
              <a:tailEnd/>
            </a:ln>
          </p:spPr>
          <p:txBody>
            <a:bodyPr wrap="none" lIns="19050" tIns="26988" rIns="19050" bIns="26988"/>
            <a:lstStyle/>
            <a:p>
              <a:pPr algn="ctr" defTabSz="904875">
                <a:lnSpc>
                  <a:spcPts val="1600"/>
                </a:lnSpc>
                <a:tabLst>
                  <a:tab pos="452438" algn="l"/>
                  <a:tab pos="904875" algn="l"/>
                  <a:tab pos="1357313" algn="l"/>
                </a:tabLst>
              </a:pPr>
              <a:r>
                <a:rPr lang="en-US" b="1">
                  <a:solidFill>
                    <a:srgbClr val="000000"/>
                  </a:solidFill>
                </a:rPr>
                <a:t>ori</a:t>
              </a:r>
            </a:p>
          </p:txBody>
        </p:sp>
      </p:grpSp>
      <p:grpSp>
        <p:nvGrpSpPr>
          <p:cNvPr id="6" name="Group 21"/>
          <p:cNvGrpSpPr>
            <a:grpSpLocks/>
          </p:cNvGrpSpPr>
          <p:nvPr/>
        </p:nvGrpSpPr>
        <p:grpSpPr bwMode="auto">
          <a:xfrm>
            <a:off x="1524000" y="2514600"/>
            <a:ext cx="8121650" cy="1079500"/>
            <a:chOff x="548" y="1443"/>
            <a:chExt cx="5401" cy="680"/>
          </a:xfrm>
        </p:grpSpPr>
        <p:grpSp>
          <p:nvGrpSpPr>
            <p:cNvPr id="7" name="Group 22"/>
            <p:cNvGrpSpPr>
              <a:grpSpLocks/>
            </p:cNvGrpSpPr>
            <p:nvPr/>
          </p:nvGrpSpPr>
          <p:grpSpPr bwMode="auto">
            <a:xfrm>
              <a:off x="548" y="1794"/>
              <a:ext cx="2573" cy="206"/>
              <a:chOff x="548" y="1794"/>
              <a:chExt cx="2573" cy="206"/>
            </a:xfrm>
          </p:grpSpPr>
          <p:sp>
            <p:nvSpPr>
              <p:cNvPr id="40976" name="Rectangle 23"/>
              <p:cNvSpPr>
                <a:spLocks noChangeArrowheads="1"/>
              </p:cNvSpPr>
              <p:nvPr/>
            </p:nvSpPr>
            <p:spPr bwMode="auto">
              <a:xfrm>
                <a:off x="548" y="1794"/>
                <a:ext cx="1286" cy="206"/>
              </a:xfrm>
              <a:prstGeom prst="rect">
                <a:avLst/>
              </a:prstGeom>
              <a:noFill/>
              <a:ln w="12700">
                <a:solidFill>
                  <a:srgbClr val="000000"/>
                </a:solidFill>
                <a:miter lim="800000"/>
                <a:headEnd/>
                <a:tailEnd/>
              </a:ln>
            </p:spPr>
            <p:txBody>
              <a:bodyPr wrap="none" anchor="ctr"/>
              <a:lstStyle/>
              <a:p>
                <a:endParaRPr lang="en-US"/>
              </a:p>
            </p:txBody>
          </p:sp>
          <p:sp>
            <p:nvSpPr>
              <p:cNvPr id="40977" name="Rectangle 24"/>
              <p:cNvSpPr>
                <a:spLocks noChangeArrowheads="1"/>
              </p:cNvSpPr>
              <p:nvPr/>
            </p:nvSpPr>
            <p:spPr bwMode="auto">
              <a:xfrm>
                <a:off x="1835" y="1794"/>
                <a:ext cx="1286" cy="206"/>
              </a:xfrm>
              <a:prstGeom prst="rect">
                <a:avLst/>
              </a:prstGeom>
              <a:noFill/>
              <a:ln w="12700">
                <a:solidFill>
                  <a:srgbClr val="000000"/>
                </a:solidFill>
                <a:miter lim="800000"/>
                <a:headEnd/>
                <a:tailEnd/>
              </a:ln>
            </p:spPr>
            <p:txBody>
              <a:bodyPr wrap="none" anchor="ctr"/>
              <a:lstStyle/>
              <a:p>
                <a:endParaRPr lang="en-US"/>
              </a:p>
            </p:txBody>
          </p:sp>
        </p:grpSp>
        <p:sp>
          <p:nvSpPr>
            <p:cNvPr id="40971" name="Line 25"/>
            <p:cNvSpPr>
              <a:spLocks noChangeShapeType="1"/>
            </p:cNvSpPr>
            <p:nvPr/>
          </p:nvSpPr>
          <p:spPr bwMode="auto">
            <a:xfrm flipH="1">
              <a:off x="1323" y="1598"/>
              <a:ext cx="606" cy="165"/>
            </a:xfrm>
            <a:prstGeom prst="line">
              <a:avLst/>
            </a:prstGeom>
            <a:noFill/>
            <a:ln w="12700">
              <a:solidFill>
                <a:srgbClr val="000000"/>
              </a:solidFill>
              <a:round/>
              <a:headEnd type="none" w="sm" len="sm"/>
              <a:tailEnd type="stealth" w="med" len="med"/>
            </a:ln>
          </p:spPr>
          <p:txBody>
            <a:bodyPr wrap="none" anchor="ctr"/>
            <a:lstStyle/>
            <a:p>
              <a:endParaRPr lang="en-US"/>
            </a:p>
          </p:txBody>
        </p:sp>
        <p:sp>
          <p:nvSpPr>
            <p:cNvPr id="40972" name="Rectangle 26"/>
            <p:cNvSpPr>
              <a:spLocks noChangeArrowheads="1"/>
            </p:cNvSpPr>
            <p:nvPr/>
          </p:nvSpPr>
          <p:spPr bwMode="auto">
            <a:xfrm>
              <a:off x="647" y="1783"/>
              <a:ext cx="1657" cy="340"/>
            </a:xfrm>
            <a:prstGeom prst="rect">
              <a:avLst/>
            </a:prstGeom>
            <a:noFill/>
            <a:ln w="9525">
              <a:noFill/>
              <a:miter lim="800000"/>
              <a:headEnd/>
              <a:tailEnd/>
            </a:ln>
          </p:spPr>
          <p:txBody>
            <a:bodyPr wrap="none" lIns="19050" tIns="26988" rIns="19050" bIns="26988"/>
            <a:lstStyle/>
            <a:p>
              <a:pPr algn="l" defTabSz="904875">
                <a:lnSpc>
                  <a:spcPts val="2100"/>
                </a:lnSpc>
                <a:spcBef>
                  <a:spcPts val="600"/>
                </a:spcBef>
                <a:spcAft>
                  <a:spcPts val="600"/>
                </a:spcAft>
                <a:tabLst>
                  <a:tab pos="452438" algn="l"/>
                  <a:tab pos="904875" algn="l"/>
                  <a:tab pos="1357313" algn="l"/>
                </a:tabLst>
              </a:pPr>
              <a:r>
                <a:rPr lang="en-US" sz="1400" b="1">
                  <a:solidFill>
                    <a:srgbClr val="000000"/>
                  </a:solidFill>
                  <a:latin typeface="Courier New" pitchFamily="49" charset="0"/>
                </a:rPr>
                <a:t>1010101010101010</a:t>
              </a:r>
            </a:p>
          </p:txBody>
        </p:sp>
        <p:sp>
          <p:nvSpPr>
            <p:cNvPr id="40973" name="Rectangle 27"/>
            <p:cNvSpPr>
              <a:spLocks noChangeArrowheads="1"/>
            </p:cNvSpPr>
            <p:nvPr/>
          </p:nvSpPr>
          <p:spPr bwMode="auto">
            <a:xfrm>
              <a:off x="1925" y="1783"/>
              <a:ext cx="1279" cy="340"/>
            </a:xfrm>
            <a:prstGeom prst="rect">
              <a:avLst/>
            </a:prstGeom>
            <a:noFill/>
            <a:ln w="9525">
              <a:noFill/>
              <a:miter lim="800000"/>
              <a:headEnd/>
              <a:tailEnd/>
            </a:ln>
          </p:spPr>
          <p:txBody>
            <a:bodyPr wrap="none" lIns="19050" tIns="26988" rIns="19050" bIns="26988"/>
            <a:lstStyle/>
            <a:p>
              <a:pPr algn="l" defTabSz="904875">
                <a:lnSpc>
                  <a:spcPts val="2100"/>
                </a:lnSpc>
                <a:spcBef>
                  <a:spcPts val="600"/>
                </a:spcBef>
                <a:spcAft>
                  <a:spcPts val="600"/>
                </a:spcAft>
                <a:tabLst>
                  <a:tab pos="452438" algn="l"/>
                  <a:tab pos="904875" algn="l"/>
                  <a:tab pos="1357313" algn="l"/>
                </a:tabLst>
              </a:pPr>
              <a:r>
                <a:rPr lang="en-US" sz="1400" b="1">
                  <a:solidFill>
                    <a:srgbClr val="000000"/>
                  </a:solidFill>
                  <a:latin typeface="Courier New" pitchFamily="49" charset="0"/>
                </a:rPr>
                <a:t>0000000000000000</a:t>
              </a:r>
            </a:p>
          </p:txBody>
        </p:sp>
        <p:sp>
          <p:nvSpPr>
            <p:cNvPr id="40974" name="Line 28"/>
            <p:cNvSpPr>
              <a:spLocks noChangeShapeType="1"/>
            </p:cNvSpPr>
            <p:nvPr/>
          </p:nvSpPr>
          <p:spPr bwMode="auto">
            <a:xfrm flipH="1">
              <a:off x="2972" y="1630"/>
              <a:ext cx="606" cy="165"/>
            </a:xfrm>
            <a:prstGeom prst="line">
              <a:avLst/>
            </a:prstGeom>
            <a:noFill/>
            <a:ln w="12700">
              <a:solidFill>
                <a:srgbClr val="000000"/>
              </a:solidFill>
              <a:round/>
              <a:headEnd type="none" w="sm" len="sm"/>
              <a:tailEnd type="stealth" w="med" len="med"/>
            </a:ln>
          </p:spPr>
          <p:txBody>
            <a:bodyPr wrap="none" anchor="ctr"/>
            <a:lstStyle/>
            <a:p>
              <a:endParaRPr lang="en-US"/>
            </a:p>
          </p:txBody>
        </p:sp>
        <p:sp>
          <p:nvSpPr>
            <p:cNvPr id="40975" name="Rectangle 29"/>
            <p:cNvSpPr>
              <a:spLocks noChangeArrowheads="1"/>
            </p:cNvSpPr>
            <p:nvPr/>
          </p:nvSpPr>
          <p:spPr bwMode="auto">
            <a:xfrm>
              <a:off x="3661" y="1443"/>
              <a:ext cx="2288" cy="387"/>
            </a:xfrm>
            <a:prstGeom prst="rect">
              <a:avLst/>
            </a:prstGeom>
            <a:noFill/>
            <a:ln w="9525">
              <a:noFill/>
              <a:miter lim="800000"/>
              <a:headEnd/>
              <a:tailEnd/>
            </a:ln>
          </p:spPr>
          <p:txBody>
            <a:bodyPr wrap="none" lIns="19050" tIns="26988" rIns="19050" bIns="26988"/>
            <a:lstStyle/>
            <a:p>
              <a:pPr algn="l" defTabSz="904875">
                <a:lnSpc>
                  <a:spcPts val="2700"/>
                </a:lnSpc>
                <a:spcBef>
                  <a:spcPts val="600"/>
                </a:spcBef>
                <a:spcAft>
                  <a:spcPts val="600"/>
                </a:spcAft>
                <a:tabLst>
                  <a:tab pos="452438" algn="l"/>
                  <a:tab pos="904875" algn="l"/>
                  <a:tab pos="1357313" algn="l"/>
                </a:tabLst>
              </a:pPr>
              <a:r>
                <a:rPr lang="en-US" sz="1800" b="1">
                  <a:solidFill>
                    <a:srgbClr val="000000"/>
                  </a:solidFill>
                  <a:latin typeface="Courier New" pitchFamily="49" charset="0"/>
                </a:rPr>
                <a:t>filled with zeros</a:t>
              </a:r>
            </a:p>
          </p:txBody>
        </p:sp>
      </p:grpSp>
      <p:sp>
        <p:nvSpPr>
          <p:cNvPr id="40968" name="Rectangle 30"/>
          <p:cNvSpPr>
            <a:spLocks noGrp="1" noChangeArrowheads="1"/>
          </p:cNvSpPr>
          <p:nvPr>
            <p:ph type="title"/>
          </p:nvPr>
        </p:nvSpPr>
        <p:spPr>
          <a:xfrm>
            <a:off x="457200" y="152400"/>
            <a:ext cx="8305800" cy="990600"/>
          </a:xfrm>
          <a:noFill/>
        </p:spPr>
        <p:txBody>
          <a:bodyPr lIns="90488" tIns="44450" rIns="90488" bIns="44450"/>
          <a:lstStyle/>
          <a:p>
            <a:r>
              <a:rPr lang="en-US" smtClean="0"/>
              <a:t>How about larger constants?</a:t>
            </a:r>
          </a:p>
        </p:txBody>
      </p:sp>
      <p:sp>
        <p:nvSpPr>
          <p:cNvPr id="519199" name="Text Box 31"/>
          <p:cNvSpPr txBox="1">
            <a:spLocks noChangeArrowheads="1"/>
          </p:cNvSpPr>
          <p:nvPr/>
        </p:nvSpPr>
        <p:spPr bwMode="auto">
          <a:xfrm>
            <a:off x="533400" y="3886200"/>
            <a:ext cx="6581775" cy="901700"/>
          </a:xfrm>
          <a:prstGeom prst="rect">
            <a:avLst/>
          </a:prstGeom>
          <a:noFill/>
          <a:ln w="9525">
            <a:solidFill>
              <a:schemeClr val="bg2"/>
            </a:solidFill>
            <a:miter lim="800000"/>
            <a:headEnd/>
            <a:tailEnd/>
          </a:ln>
        </p:spPr>
        <p:txBody>
          <a:bodyPr wrap="none" lIns="90488" tIns="44450" rIns="90488" bIns="44450" anchor="ctr">
            <a:spAutoFit/>
          </a:bodyPr>
          <a:lstStyle/>
          <a:p>
            <a:pPr algn="l">
              <a:lnSpc>
                <a:spcPct val="110000"/>
              </a:lnSpc>
              <a:spcBef>
                <a:spcPct val="20000"/>
              </a:spcBef>
              <a:buClr>
                <a:schemeClr val="hlink"/>
              </a:buClr>
              <a:buSzPct val="50000"/>
              <a:buFont typeface="Monotype Sorts" pitchFamily="2" charset="2"/>
              <a:buChar char="n"/>
            </a:pPr>
            <a:r>
              <a:rPr lang="en-US">
                <a:solidFill>
                  <a:srgbClr val="003399"/>
                </a:solidFill>
              </a:rPr>
              <a:t>  Then must get the lower order bits right, i.e.,</a:t>
            </a:r>
            <a:br>
              <a:rPr lang="en-US">
                <a:solidFill>
                  <a:srgbClr val="003399"/>
                </a:solidFill>
              </a:rPr>
            </a:br>
            <a:r>
              <a:rPr lang="en-US">
                <a:solidFill>
                  <a:srgbClr val="003399"/>
                </a:solidFill>
              </a:rPr>
              <a:t>	</a:t>
            </a:r>
            <a:r>
              <a:rPr lang="en-US">
                <a:solidFill>
                  <a:srgbClr val="003399"/>
                </a:solidFill>
                <a:latin typeface="Courier New" pitchFamily="49" charset="0"/>
              </a:rPr>
              <a:t>ori $t0, $t0, 1010101010101010</a:t>
            </a:r>
            <a:endParaRPr lang="en-US">
              <a:solidFill>
                <a:schemeClr val="tx1"/>
              </a:solidFill>
              <a:latin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19199"/>
                                        </p:tgtEl>
                                        <p:attrNameLst>
                                          <p:attrName>style.visibility</p:attrName>
                                        </p:attrNameLst>
                                      </p:cBhvr>
                                      <p:to>
                                        <p:strVal val="visible"/>
                                      </p:to>
                                    </p:set>
                                    <p:animEffect transition="in" filter="wipe(down)">
                                      <p:cBhvr>
                                        <p:cTn id="10" dur="500"/>
                                        <p:tgtEl>
                                          <p:spTgt spid="519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9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H.Corporaal  5MD00</a:t>
            </a:r>
          </a:p>
        </p:txBody>
      </p:sp>
      <p:sp>
        <p:nvSpPr>
          <p:cNvPr id="6" name="Slide Number Placeholder 5"/>
          <p:cNvSpPr>
            <a:spLocks noGrp="1"/>
          </p:cNvSpPr>
          <p:nvPr>
            <p:ph type="sldNum" sz="quarter" idx="12"/>
          </p:nvPr>
        </p:nvSpPr>
        <p:spPr/>
        <p:txBody>
          <a:bodyPr/>
          <a:lstStyle/>
          <a:p>
            <a:pPr>
              <a:defRPr/>
            </a:pPr>
            <a:fld id="{20E2CA72-ED0B-411D-9444-E8FD03E8104C}" type="slidenum">
              <a:rPr lang="en-US"/>
              <a:pPr>
                <a:defRPr/>
              </a:pPr>
              <a:t>26</a:t>
            </a:fld>
            <a:endParaRPr lang="en-US"/>
          </a:p>
        </p:txBody>
      </p:sp>
      <p:sp>
        <p:nvSpPr>
          <p:cNvPr id="41988" name="Rectangle 2"/>
          <p:cNvSpPr>
            <a:spLocks noChangeArrowheads="1"/>
          </p:cNvSpPr>
          <p:nvPr/>
        </p:nvSpPr>
        <p:spPr bwMode="auto">
          <a:xfrm>
            <a:off x="225425" y="312738"/>
            <a:ext cx="6338888" cy="477837"/>
          </a:xfrm>
          <a:prstGeom prst="rect">
            <a:avLst/>
          </a:prstGeom>
          <a:noFill/>
          <a:ln w="9525">
            <a:noFill/>
            <a:miter lim="800000"/>
            <a:headEnd/>
            <a:tailEnd/>
          </a:ln>
        </p:spPr>
        <p:txBody>
          <a:bodyPr wrap="none" anchor="ctr"/>
          <a:lstStyle/>
          <a:p>
            <a:endParaRPr lang="en-US"/>
          </a:p>
        </p:txBody>
      </p:sp>
      <p:sp>
        <p:nvSpPr>
          <p:cNvPr id="521219" name="Rectangle 3"/>
          <p:cNvSpPr>
            <a:spLocks noGrp="1" noChangeArrowheads="1"/>
          </p:cNvSpPr>
          <p:nvPr>
            <p:ph type="body" idx="1"/>
          </p:nvPr>
        </p:nvSpPr>
        <p:spPr>
          <a:xfrm>
            <a:off x="609600" y="1371600"/>
            <a:ext cx="8153400" cy="4724400"/>
          </a:xfrm>
          <a:noFill/>
        </p:spPr>
        <p:txBody>
          <a:bodyPr lIns="90488" tIns="44450" rIns="90488" bIns="44450"/>
          <a:lstStyle/>
          <a:p>
            <a:pPr>
              <a:lnSpc>
                <a:spcPct val="110000"/>
              </a:lnSpc>
            </a:pPr>
            <a:r>
              <a:rPr lang="en-US" sz="2000" dirty="0" smtClean="0"/>
              <a:t>Assembly provides convenient symbolic representation</a:t>
            </a:r>
          </a:p>
          <a:p>
            <a:pPr lvl="1">
              <a:lnSpc>
                <a:spcPct val="110000"/>
              </a:lnSpc>
            </a:pPr>
            <a:r>
              <a:rPr lang="en-US" sz="1800" dirty="0" smtClean="0"/>
              <a:t>much easier than writing down numbers</a:t>
            </a:r>
          </a:p>
          <a:p>
            <a:pPr lvl="1">
              <a:lnSpc>
                <a:spcPct val="110000"/>
              </a:lnSpc>
            </a:pPr>
            <a:r>
              <a:rPr lang="en-US" sz="1800" dirty="0" smtClean="0"/>
              <a:t>e.g., destination first</a:t>
            </a:r>
          </a:p>
          <a:p>
            <a:pPr>
              <a:lnSpc>
                <a:spcPct val="110000"/>
              </a:lnSpc>
            </a:pPr>
            <a:r>
              <a:rPr lang="en-US" sz="2000" dirty="0" smtClean="0"/>
              <a:t>however: Machine language is the underlying reality</a:t>
            </a:r>
          </a:p>
          <a:p>
            <a:pPr lvl="1">
              <a:lnSpc>
                <a:spcPct val="110000"/>
              </a:lnSpc>
            </a:pPr>
            <a:r>
              <a:rPr lang="en-US" sz="1800" dirty="0" smtClean="0"/>
              <a:t>e.g., destination is no longer first</a:t>
            </a:r>
          </a:p>
          <a:p>
            <a:pPr>
              <a:lnSpc>
                <a:spcPct val="110000"/>
              </a:lnSpc>
            </a:pPr>
            <a:endParaRPr lang="en-US" sz="2000" dirty="0" smtClean="0"/>
          </a:p>
          <a:p>
            <a:pPr>
              <a:lnSpc>
                <a:spcPct val="110000"/>
              </a:lnSpc>
            </a:pPr>
            <a:r>
              <a:rPr lang="en-US" sz="2000" dirty="0" smtClean="0"/>
              <a:t>Assembly can provide '</a:t>
            </a:r>
            <a:r>
              <a:rPr lang="en-US" sz="2000" i="1" dirty="0" err="1" smtClean="0">
                <a:solidFill>
                  <a:srgbClr val="FF0000"/>
                </a:solidFill>
              </a:rPr>
              <a:t>pseudoinstructions</a:t>
            </a:r>
            <a:r>
              <a:rPr lang="en-US" sz="2000" dirty="0" smtClean="0"/>
              <a:t>'</a:t>
            </a:r>
          </a:p>
          <a:p>
            <a:pPr lvl="1">
              <a:lnSpc>
                <a:spcPct val="110000"/>
              </a:lnSpc>
            </a:pPr>
            <a:r>
              <a:rPr lang="en-US" sz="1800" dirty="0" smtClean="0"/>
              <a:t>e.g., “</a:t>
            </a:r>
            <a:r>
              <a:rPr lang="en-US" sz="1800" dirty="0" smtClean="0">
                <a:latin typeface="Courier New" pitchFamily="49" charset="0"/>
              </a:rPr>
              <a:t>move $t0, $t1</a:t>
            </a:r>
            <a:r>
              <a:rPr lang="en-US" sz="1800" dirty="0" smtClean="0"/>
              <a:t>” exists only in Assembly </a:t>
            </a:r>
          </a:p>
          <a:p>
            <a:pPr lvl="1">
              <a:lnSpc>
                <a:spcPct val="110000"/>
              </a:lnSpc>
            </a:pPr>
            <a:r>
              <a:rPr lang="en-US" sz="1800" dirty="0" smtClean="0"/>
              <a:t>would be implemented using “</a:t>
            </a:r>
            <a:r>
              <a:rPr lang="en-US" sz="1800" dirty="0" smtClean="0">
                <a:latin typeface="Courier New" pitchFamily="49" charset="0"/>
              </a:rPr>
              <a:t>add $t0,$t1,$zero</a:t>
            </a:r>
            <a:r>
              <a:rPr lang="en-US" sz="1800" dirty="0" smtClean="0"/>
              <a:t>” </a:t>
            </a:r>
          </a:p>
          <a:p>
            <a:pPr lvl="1">
              <a:lnSpc>
                <a:spcPct val="110000"/>
              </a:lnSpc>
            </a:pPr>
            <a:r>
              <a:rPr lang="en-US" sz="1800" dirty="0" smtClean="0"/>
              <a:t>Another pseudo </a:t>
            </a:r>
            <a:r>
              <a:rPr lang="en-US" sz="1800" dirty="0" err="1" smtClean="0"/>
              <a:t>instr</a:t>
            </a:r>
            <a:r>
              <a:rPr lang="en-US" sz="1800" dirty="0" smtClean="0"/>
              <a:t>:  </a:t>
            </a:r>
            <a:r>
              <a:rPr lang="en-US" sz="1800" dirty="0" err="1" smtClean="0">
                <a:latin typeface="Courier New" pitchFamily="49" charset="0"/>
              </a:rPr>
              <a:t>blt</a:t>
            </a:r>
            <a:r>
              <a:rPr lang="en-US" sz="1800" dirty="0" smtClean="0">
                <a:latin typeface="Courier New" pitchFamily="49" charset="0"/>
              </a:rPr>
              <a:t> $t1, $t2, label</a:t>
            </a:r>
          </a:p>
          <a:p>
            <a:pPr>
              <a:lnSpc>
                <a:spcPct val="110000"/>
              </a:lnSpc>
            </a:pPr>
            <a:endParaRPr lang="en-US" sz="2000" dirty="0" smtClean="0"/>
          </a:p>
          <a:p>
            <a:pPr>
              <a:lnSpc>
                <a:spcPct val="110000"/>
              </a:lnSpc>
            </a:pPr>
            <a:r>
              <a:rPr lang="en-US" sz="2000" dirty="0" smtClean="0"/>
              <a:t>When considering performance you should count real instructions</a:t>
            </a:r>
          </a:p>
        </p:txBody>
      </p:sp>
      <p:sp>
        <p:nvSpPr>
          <p:cNvPr id="41990" name="Rectangle 4"/>
          <p:cNvSpPr>
            <a:spLocks noGrp="1" noChangeArrowheads="1"/>
          </p:cNvSpPr>
          <p:nvPr>
            <p:ph type="title"/>
          </p:nvPr>
        </p:nvSpPr>
        <p:spPr>
          <a:xfrm>
            <a:off x="609600" y="152400"/>
            <a:ext cx="8153400" cy="990600"/>
          </a:xfrm>
          <a:noFill/>
        </p:spPr>
        <p:txBody>
          <a:bodyPr lIns="90488" tIns="44450" rIns="90488" bIns="44450"/>
          <a:lstStyle/>
          <a:p>
            <a:r>
              <a:rPr lang="en-US" sz="3600" smtClean="0"/>
              <a:t>Assembly Language vs. Machine Language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1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1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1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12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12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121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121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121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121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12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quarter" idx="10"/>
          </p:nvPr>
        </p:nvSpPr>
        <p:spPr/>
        <p:txBody>
          <a:bodyPr/>
          <a:lstStyle/>
          <a:p>
            <a:pPr>
              <a:defRPr/>
            </a:pPr>
            <a:r>
              <a:rPr lang="en-US"/>
              <a:t>H.Corporaal  5MD00</a:t>
            </a:r>
          </a:p>
        </p:txBody>
      </p:sp>
      <p:sp>
        <p:nvSpPr>
          <p:cNvPr id="18" name="Slide Number Placeholder 5"/>
          <p:cNvSpPr>
            <a:spLocks noGrp="1"/>
          </p:cNvSpPr>
          <p:nvPr>
            <p:ph type="sldNum" sz="quarter" idx="12"/>
          </p:nvPr>
        </p:nvSpPr>
        <p:spPr/>
        <p:txBody>
          <a:bodyPr/>
          <a:lstStyle/>
          <a:p>
            <a:pPr>
              <a:defRPr/>
            </a:pPr>
            <a:fld id="{072581DB-04BD-4F65-B3B2-1453BF1B099B}" type="slidenum">
              <a:rPr lang="en-US"/>
              <a:pPr>
                <a:defRPr/>
              </a:pPr>
              <a:t>27</a:t>
            </a:fld>
            <a:endParaRPr lang="en-US"/>
          </a:p>
        </p:txBody>
      </p:sp>
      <p:sp>
        <p:nvSpPr>
          <p:cNvPr id="43012" name="Rectangle 2"/>
          <p:cNvSpPr>
            <a:spLocks noChangeArrowheads="1"/>
          </p:cNvSpPr>
          <p:nvPr/>
        </p:nvSpPr>
        <p:spPr bwMode="auto">
          <a:xfrm>
            <a:off x="225425" y="312738"/>
            <a:ext cx="5135563" cy="477837"/>
          </a:xfrm>
          <a:prstGeom prst="rect">
            <a:avLst/>
          </a:prstGeom>
          <a:noFill/>
          <a:ln w="9525">
            <a:noFill/>
            <a:miter lim="800000"/>
            <a:headEnd/>
            <a:tailEnd/>
          </a:ln>
        </p:spPr>
        <p:txBody>
          <a:bodyPr wrap="none" anchor="ctr"/>
          <a:lstStyle/>
          <a:p>
            <a:endParaRPr lang="en-US"/>
          </a:p>
        </p:txBody>
      </p:sp>
      <p:sp>
        <p:nvSpPr>
          <p:cNvPr id="43013" name="Rectangle 3"/>
          <p:cNvSpPr>
            <a:spLocks noGrp="1" noChangeArrowheads="1"/>
          </p:cNvSpPr>
          <p:nvPr>
            <p:ph type="body" idx="1"/>
          </p:nvPr>
        </p:nvSpPr>
        <p:spPr>
          <a:xfrm>
            <a:off x="381000" y="1371600"/>
            <a:ext cx="8610600" cy="4724400"/>
          </a:xfrm>
          <a:noFill/>
        </p:spPr>
        <p:txBody>
          <a:bodyPr lIns="90488" tIns="44450" rIns="90488" bIns="44450"/>
          <a:lstStyle/>
          <a:p>
            <a:pPr>
              <a:lnSpc>
                <a:spcPct val="90000"/>
              </a:lnSpc>
            </a:pPr>
            <a:r>
              <a:rPr lang="en-US" sz="2400" dirty="0" smtClean="0"/>
              <a:t>Instructions:</a:t>
            </a:r>
          </a:p>
          <a:p>
            <a:pPr lvl="1">
              <a:lnSpc>
                <a:spcPct val="90000"/>
              </a:lnSpc>
              <a:buFont typeface="Monotype Sorts" pitchFamily="2" charset="2"/>
              <a:buNone/>
            </a:pPr>
            <a:r>
              <a:rPr lang="en-US" sz="2000" dirty="0" smtClean="0"/>
              <a:t>	</a:t>
            </a:r>
            <a:r>
              <a:rPr lang="en-US" sz="2000" dirty="0" err="1" smtClean="0">
                <a:latin typeface="Courier New" pitchFamily="49" charset="0"/>
              </a:rPr>
              <a:t>bne</a:t>
            </a:r>
            <a:r>
              <a:rPr lang="en-US" sz="2000" dirty="0" smtClean="0">
                <a:latin typeface="Courier New" pitchFamily="49" charset="0"/>
              </a:rPr>
              <a:t> $t4,$t5,Label</a:t>
            </a:r>
            <a:r>
              <a:rPr lang="en-US" sz="2000" dirty="0" smtClean="0"/>
              <a:t>	</a:t>
            </a:r>
            <a:r>
              <a:rPr lang="en-US" sz="2000" dirty="0" smtClean="0">
                <a:latin typeface="Times New Roman" pitchFamily="18" charset="0"/>
              </a:rPr>
              <a:t>Next instruction is at Label if</a:t>
            </a:r>
            <a:r>
              <a:rPr lang="en-US" sz="2000" dirty="0" smtClean="0">
                <a:latin typeface="Courier New" pitchFamily="49" charset="0"/>
              </a:rPr>
              <a:t> $t4 </a:t>
            </a:r>
            <a:r>
              <a:rPr lang="en-US" sz="2000" dirty="0" smtClean="0">
                <a:latin typeface="Courier New" pitchFamily="49" charset="0"/>
                <a:sym typeface="Symbol" pitchFamily="18" charset="2"/>
              </a:rPr>
              <a:t></a:t>
            </a:r>
            <a:r>
              <a:rPr lang="en-US" sz="2000" dirty="0" smtClean="0">
                <a:latin typeface="Courier New" pitchFamily="49" charset="0"/>
              </a:rPr>
              <a:t> $t5</a:t>
            </a:r>
          </a:p>
          <a:p>
            <a:pPr lvl="1">
              <a:lnSpc>
                <a:spcPct val="90000"/>
              </a:lnSpc>
              <a:buFont typeface="Monotype Sorts" pitchFamily="2" charset="2"/>
              <a:buNone/>
            </a:pPr>
            <a:r>
              <a:rPr lang="en-US" sz="2000" dirty="0" smtClean="0"/>
              <a:t>	</a:t>
            </a:r>
            <a:r>
              <a:rPr lang="en-US" sz="2000" dirty="0" err="1" smtClean="0">
                <a:latin typeface="Courier New" pitchFamily="49" charset="0"/>
              </a:rPr>
              <a:t>beq</a:t>
            </a:r>
            <a:r>
              <a:rPr lang="en-US" sz="2000" dirty="0" smtClean="0">
                <a:latin typeface="Courier New" pitchFamily="49" charset="0"/>
              </a:rPr>
              <a:t> $t4,$t5,Label</a:t>
            </a:r>
            <a:r>
              <a:rPr lang="en-US" sz="2000" dirty="0" smtClean="0"/>
              <a:t>	</a:t>
            </a:r>
            <a:r>
              <a:rPr lang="en-US" sz="2000" dirty="0" smtClean="0">
                <a:latin typeface="Times New Roman" pitchFamily="18" charset="0"/>
              </a:rPr>
              <a:t>Next instruction is at Label if  </a:t>
            </a:r>
            <a:r>
              <a:rPr lang="en-US" sz="2000" dirty="0" smtClean="0">
                <a:latin typeface="Courier New" pitchFamily="49" charset="0"/>
              </a:rPr>
              <a:t>$t4 = $t5</a:t>
            </a:r>
          </a:p>
          <a:p>
            <a:pPr lvl="1">
              <a:lnSpc>
                <a:spcPct val="90000"/>
              </a:lnSpc>
              <a:buFont typeface="Monotype Sorts" pitchFamily="2" charset="2"/>
              <a:buNone/>
            </a:pPr>
            <a:r>
              <a:rPr lang="en-US" sz="2000" dirty="0" smtClean="0"/>
              <a:t>	</a:t>
            </a:r>
            <a:r>
              <a:rPr lang="en-US" sz="2000" dirty="0" smtClean="0">
                <a:latin typeface="Courier New" pitchFamily="49" charset="0"/>
              </a:rPr>
              <a:t>j Label</a:t>
            </a:r>
            <a:r>
              <a:rPr lang="en-US" sz="2000" dirty="0" smtClean="0"/>
              <a:t>			</a:t>
            </a:r>
            <a:r>
              <a:rPr lang="en-US" sz="2000" dirty="0" smtClean="0">
                <a:latin typeface="Times New Roman" pitchFamily="18" charset="0"/>
              </a:rPr>
              <a:t>Next instruction is at Label </a:t>
            </a:r>
            <a:r>
              <a:rPr lang="en-US" sz="2000" dirty="0" smtClean="0"/>
              <a:t/>
            </a:r>
            <a:br>
              <a:rPr lang="en-US" sz="2000" dirty="0" smtClean="0"/>
            </a:br>
            <a:endParaRPr lang="en-US" sz="2000" dirty="0" smtClean="0"/>
          </a:p>
          <a:p>
            <a:pPr>
              <a:lnSpc>
                <a:spcPct val="90000"/>
              </a:lnSpc>
            </a:pPr>
            <a:r>
              <a:rPr lang="en-US" sz="2400" dirty="0" smtClean="0"/>
              <a:t>Formats:</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a:lnSpc>
                <a:spcPct val="90000"/>
              </a:lnSpc>
              <a:buNone/>
            </a:pPr>
            <a:endParaRPr lang="en-US" sz="2400" dirty="0" smtClean="0"/>
          </a:p>
          <a:p>
            <a:pPr>
              <a:lnSpc>
                <a:spcPct val="90000"/>
              </a:lnSpc>
            </a:pPr>
            <a:r>
              <a:rPr lang="en-US" sz="2400" dirty="0" smtClean="0"/>
              <a:t>Addresses are not 32 bits </a:t>
            </a:r>
            <a:br>
              <a:rPr lang="en-US" sz="2400" dirty="0" smtClean="0"/>
            </a:br>
            <a:r>
              <a:rPr lang="en-US" sz="2400" b="0" dirty="0" smtClean="0"/>
              <a:t>— How do we handle this with load and store instructions?</a:t>
            </a:r>
          </a:p>
        </p:txBody>
      </p:sp>
      <p:grpSp>
        <p:nvGrpSpPr>
          <p:cNvPr id="2" name="Group 4"/>
          <p:cNvGrpSpPr>
            <a:grpSpLocks/>
          </p:cNvGrpSpPr>
          <p:nvPr/>
        </p:nvGrpSpPr>
        <p:grpSpPr bwMode="auto">
          <a:xfrm>
            <a:off x="1423988" y="3967163"/>
            <a:ext cx="6086475" cy="338137"/>
            <a:chOff x="817" y="2183"/>
            <a:chExt cx="3834" cy="213"/>
          </a:xfrm>
        </p:grpSpPr>
        <p:sp>
          <p:nvSpPr>
            <p:cNvPr id="43023" name="Rectangle 5"/>
            <p:cNvSpPr>
              <a:spLocks noChangeArrowheads="1"/>
            </p:cNvSpPr>
            <p:nvPr/>
          </p:nvSpPr>
          <p:spPr bwMode="auto">
            <a:xfrm>
              <a:off x="817" y="2183"/>
              <a:ext cx="639" cy="213"/>
            </a:xfrm>
            <a:prstGeom prst="rect">
              <a:avLst/>
            </a:prstGeom>
            <a:noFill/>
            <a:ln w="12700">
              <a:solidFill>
                <a:srgbClr val="000000"/>
              </a:solidFill>
              <a:miter lim="800000"/>
              <a:headEnd/>
              <a:tailEnd/>
            </a:ln>
          </p:spPr>
          <p:txBody>
            <a:bodyPr wrap="none" anchor="ctr"/>
            <a:lstStyle/>
            <a:p>
              <a:endParaRPr lang="en-US"/>
            </a:p>
          </p:txBody>
        </p:sp>
        <p:sp>
          <p:nvSpPr>
            <p:cNvPr id="43024" name="Rectangle 6"/>
            <p:cNvSpPr>
              <a:spLocks noChangeArrowheads="1"/>
            </p:cNvSpPr>
            <p:nvPr/>
          </p:nvSpPr>
          <p:spPr bwMode="auto">
            <a:xfrm>
              <a:off x="1456" y="2183"/>
              <a:ext cx="639" cy="213"/>
            </a:xfrm>
            <a:prstGeom prst="rect">
              <a:avLst/>
            </a:prstGeom>
            <a:noFill/>
            <a:ln w="12700">
              <a:solidFill>
                <a:srgbClr val="000000"/>
              </a:solidFill>
              <a:miter lim="800000"/>
              <a:headEnd/>
              <a:tailEnd/>
            </a:ln>
          </p:spPr>
          <p:txBody>
            <a:bodyPr wrap="none" anchor="ctr"/>
            <a:lstStyle/>
            <a:p>
              <a:endParaRPr lang="en-US"/>
            </a:p>
          </p:txBody>
        </p:sp>
        <p:sp>
          <p:nvSpPr>
            <p:cNvPr id="43025" name="Rectangle 7"/>
            <p:cNvSpPr>
              <a:spLocks noChangeArrowheads="1"/>
            </p:cNvSpPr>
            <p:nvPr/>
          </p:nvSpPr>
          <p:spPr bwMode="auto">
            <a:xfrm>
              <a:off x="2095" y="2183"/>
              <a:ext cx="639" cy="213"/>
            </a:xfrm>
            <a:prstGeom prst="rect">
              <a:avLst/>
            </a:prstGeom>
            <a:noFill/>
            <a:ln w="12700">
              <a:solidFill>
                <a:srgbClr val="000000"/>
              </a:solidFill>
              <a:miter lim="800000"/>
              <a:headEnd/>
              <a:tailEnd/>
            </a:ln>
          </p:spPr>
          <p:txBody>
            <a:bodyPr wrap="none" anchor="ctr"/>
            <a:lstStyle/>
            <a:p>
              <a:endParaRPr lang="en-US"/>
            </a:p>
          </p:txBody>
        </p:sp>
        <p:sp>
          <p:nvSpPr>
            <p:cNvPr id="43026" name="Rectangle 8"/>
            <p:cNvSpPr>
              <a:spLocks noChangeArrowheads="1"/>
            </p:cNvSpPr>
            <p:nvPr/>
          </p:nvSpPr>
          <p:spPr bwMode="auto">
            <a:xfrm>
              <a:off x="2734" y="2183"/>
              <a:ext cx="1917" cy="213"/>
            </a:xfrm>
            <a:prstGeom prst="rect">
              <a:avLst/>
            </a:prstGeom>
            <a:noFill/>
            <a:ln w="12700">
              <a:solidFill>
                <a:srgbClr val="000000"/>
              </a:solidFill>
              <a:miter lim="800000"/>
              <a:headEnd/>
              <a:tailEnd/>
            </a:ln>
          </p:spPr>
          <p:txBody>
            <a:bodyPr wrap="none" anchor="ctr"/>
            <a:lstStyle/>
            <a:p>
              <a:endParaRPr lang="en-US"/>
            </a:p>
          </p:txBody>
        </p:sp>
      </p:grpSp>
      <p:sp>
        <p:nvSpPr>
          <p:cNvPr id="43015" name="Rectangle 9"/>
          <p:cNvSpPr>
            <a:spLocks noChangeArrowheads="1"/>
          </p:cNvSpPr>
          <p:nvPr/>
        </p:nvSpPr>
        <p:spPr bwMode="auto">
          <a:xfrm>
            <a:off x="1066800" y="3886200"/>
            <a:ext cx="5873750" cy="954088"/>
          </a:xfrm>
          <a:prstGeom prst="rect">
            <a:avLst/>
          </a:prstGeom>
          <a:noFill/>
          <a:ln w="9525">
            <a:noFill/>
            <a:miter lim="800000"/>
            <a:headEnd/>
            <a:tailEnd/>
          </a:ln>
        </p:spPr>
        <p:txBody>
          <a:bodyPr wrap="none" lIns="19050" tIns="26988" rIns="19050" bIns="26988"/>
          <a:lstStyle/>
          <a:p>
            <a:pPr marL="112713" algn="l" defTabSz="904875">
              <a:lnSpc>
                <a:spcPts val="2700"/>
              </a:lnSpc>
              <a:spcBef>
                <a:spcPts val="600"/>
              </a:spcBef>
              <a:spcAft>
                <a:spcPts val="600"/>
              </a:spcAft>
              <a:tabLst>
                <a:tab pos="452438" algn="l"/>
                <a:tab pos="1520825" algn="l"/>
                <a:tab pos="2540000" algn="l"/>
                <a:tab pos="3557588" algn="l"/>
                <a:tab pos="4638675" algn="l"/>
                <a:tab pos="5594350" algn="l"/>
              </a:tabLst>
            </a:pPr>
            <a:r>
              <a:rPr lang="en-US" sz="1800" b="1" dirty="0">
                <a:solidFill>
                  <a:srgbClr val="000000"/>
                </a:solidFill>
                <a:latin typeface="Courier New" pitchFamily="49" charset="0"/>
              </a:rPr>
              <a:t>	  op	  </a:t>
            </a:r>
            <a:r>
              <a:rPr lang="en-US" sz="1800" b="1" dirty="0" err="1">
                <a:solidFill>
                  <a:srgbClr val="000000"/>
                </a:solidFill>
                <a:latin typeface="Courier New" pitchFamily="49" charset="0"/>
              </a:rPr>
              <a:t>rs</a:t>
            </a:r>
            <a:r>
              <a:rPr lang="en-US" sz="1800" b="1" dirty="0">
                <a:solidFill>
                  <a:srgbClr val="000000"/>
                </a:solidFill>
                <a:latin typeface="Courier New" pitchFamily="49" charset="0"/>
              </a:rPr>
              <a:t>	  </a:t>
            </a:r>
            <a:r>
              <a:rPr lang="en-US" sz="1800" b="1" dirty="0" err="1">
                <a:solidFill>
                  <a:srgbClr val="000000"/>
                </a:solidFill>
                <a:latin typeface="Courier New" pitchFamily="49" charset="0"/>
              </a:rPr>
              <a:t>rt</a:t>
            </a:r>
            <a:r>
              <a:rPr lang="en-US" sz="1800" b="1" dirty="0">
                <a:solidFill>
                  <a:srgbClr val="000000"/>
                </a:solidFill>
                <a:latin typeface="Courier New" pitchFamily="49" charset="0"/>
              </a:rPr>
              <a:t>	  16 bit address</a:t>
            </a:r>
            <a:br>
              <a:rPr lang="en-US" sz="1800" b="1" dirty="0">
                <a:solidFill>
                  <a:srgbClr val="000000"/>
                </a:solidFill>
                <a:latin typeface="Courier New" pitchFamily="49" charset="0"/>
              </a:rPr>
            </a:br>
            <a:endParaRPr lang="en-US" sz="1800" b="1" dirty="0">
              <a:solidFill>
                <a:srgbClr val="000000"/>
              </a:solidFill>
              <a:latin typeface="Courier New" pitchFamily="49" charset="0"/>
            </a:endParaRPr>
          </a:p>
        </p:txBody>
      </p:sp>
      <p:grpSp>
        <p:nvGrpSpPr>
          <p:cNvPr id="3" name="Group 10"/>
          <p:cNvGrpSpPr>
            <a:grpSpLocks/>
          </p:cNvGrpSpPr>
          <p:nvPr/>
        </p:nvGrpSpPr>
        <p:grpSpPr bwMode="auto">
          <a:xfrm>
            <a:off x="1423988" y="4368800"/>
            <a:ext cx="6086475" cy="338138"/>
            <a:chOff x="817" y="2436"/>
            <a:chExt cx="3834" cy="213"/>
          </a:xfrm>
        </p:grpSpPr>
        <p:sp>
          <p:nvSpPr>
            <p:cNvPr id="43021" name="Rectangle 11"/>
            <p:cNvSpPr>
              <a:spLocks noChangeArrowheads="1"/>
            </p:cNvSpPr>
            <p:nvPr/>
          </p:nvSpPr>
          <p:spPr bwMode="auto">
            <a:xfrm>
              <a:off x="817" y="2436"/>
              <a:ext cx="639" cy="213"/>
            </a:xfrm>
            <a:prstGeom prst="rect">
              <a:avLst/>
            </a:prstGeom>
            <a:noFill/>
            <a:ln w="12700">
              <a:solidFill>
                <a:srgbClr val="000000"/>
              </a:solidFill>
              <a:miter lim="800000"/>
              <a:headEnd/>
              <a:tailEnd/>
            </a:ln>
          </p:spPr>
          <p:txBody>
            <a:bodyPr wrap="none" anchor="ctr"/>
            <a:lstStyle/>
            <a:p>
              <a:endParaRPr lang="en-US"/>
            </a:p>
          </p:txBody>
        </p:sp>
        <p:sp>
          <p:nvSpPr>
            <p:cNvPr id="43022" name="Rectangle 12"/>
            <p:cNvSpPr>
              <a:spLocks noChangeArrowheads="1"/>
            </p:cNvSpPr>
            <p:nvPr/>
          </p:nvSpPr>
          <p:spPr bwMode="auto">
            <a:xfrm>
              <a:off x="1456" y="2436"/>
              <a:ext cx="3195" cy="213"/>
            </a:xfrm>
            <a:prstGeom prst="rect">
              <a:avLst/>
            </a:prstGeom>
            <a:noFill/>
            <a:ln w="12700">
              <a:solidFill>
                <a:srgbClr val="000000"/>
              </a:solidFill>
              <a:miter lim="800000"/>
              <a:headEnd/>
              <a:tailEnd/>
            </a:ln>
          </p:spPr>
          <p:txBody>
            <a:bodyPr wrap="none" anchor="ctr"/>
            <a:lstStyle/>
            <a:p>
              <a:endParaRPr lang="en-US"/>
            </a:p>
          </p:txBody>
        </p:sp>
      </p:grpSp>
      <p:sp>
        <p:nvSpPr>
          <p:cNvPr id="43017" name="Rectangle 13"/>
          <p:cNvSpPr>
            <a:spLocks noChangeArrowheads="1"/>
          </p:cNvSpPr>
          <p:nvPr/>
        </p:nvSpPr>
        <p:spPr bwMode="auto">
          <a:xfrm>
            <a:off x="1066800" y="4287838"/>
            <a:ext cx="4859338" cy="614362"/>
          </a:xfrm>
          <a:prstGeom prst="rect">
            <a:avLst/>
          </a:prstGeom>
          <a:noFill/>
          <a:ln w="9525">
            <a:noFill/>
            <a:miter lim="800000"/>
            <a:headEnd/>
            <a:tailEnd/>
          </a:ln>
        </p:spPr>
        <p:txBody>
          <a:bodyPr wrap="none" lIns="19050" tIns="26988" rIns="19050" bIns="26988"/>
          <a:lstStyle/>
          <a:p>
            <a:pPr marL="112713" algn="l" defTabSz="904875">
              <a:lnSpc>
                <a:spcPts val="2700"/>
              </a:lnSpc>
              <a:spcBef>
                <a:spcPts val="600"/>
              </a:spcBef>
              <a:spcAft>
                <a:spcPts val="600"/>
              </a:spcAft>
              <a:tabLst>
                <a:tab pos="452438" algn="l"/>
                <a:tab pos="1520825" algn="l"/>
                <a:tab pos="2540000" algn="l"/>
                <a:tab pos="3557588" algn="l"/>
                <a:tab pos="4638675" algn="l"/>
                <a:tab pos="5594350" algn="l"/>
              </a:tabLst>
            </a:pPr>
            <a:r>
              <a:rPr lang="en-US" sz="1800" b="1">
                <a:solidFill>
                  <a:srgbClr val="000000"/>
                </a:solidFill>
                <a:latin typeface="Courier New" pitchFamily="49" charset="0"/>
              </a:rPr>
              <a:t>	  op	  	  26 bit address</a:t>
            </a:r>
          </a:p>
        </p:txBody>
      </p:sp>
      <p:sp>
        <p:nvSpPr>
          <p:cNvPr id="43018" name="Rectangle 14"/>
          <p:cNvSpPr>
            <a:spLocks noChangeArrowheads="1"/>
          </p:cNvSpPr>
          <p:nvPr/>
        </p:nvSpPr>
        <p:spPr bwMode="auto">
          <a:xfrm>
            <a:off x="1028700" y="3998913"/>
            <a:ext cx="401638" cy="954087"/>
          </a:xfrm>
          <a:prstGeom prst="rect">
            <a:avLst/>
          </a:prstGeom>
          <a:noFill/>
          <a:ln w="9525">
            <a:noFill/>
            <a:miter lim="800000"/>
            <a:headEnd/>
            <a:tailEnd/>
          </a:ln>
        </p:spPr>
        <p:txBody>
          <a:bodyPr wrap="none" lIns="19050" tIns="26988" rIns="19050" bIns="26988"/>
          <a:lstStyle/>
          <a:p>
            <a:pPr algn="l" defTabSz="904875">
              <a:lnSpc>
                <a:spcPts val="2100"/>
              </a:lnSpc>
              <a:spcBef>
                <a:spcPts val="600"/>
              </a:spcBef>
              <a:spcAft>
                <a:spcPts val="600"/>
              </a:spcAft>
              <a:tabLst>
                <a:tab pos="452438" algn="l"/>
                <a:tab pos="904875" algn="l"/>
                <a:tab pos="1357313" algn="l"/>
              </a:tabLst>
            </a:pPr>
            <a:r>
              <a:rPr lang="en-US" sz="1800" b="1">
                <a:solidFill>
                  <a:srgbClr val="000000"/>
                </a:solidFill>
                <a:latin typeface="Courier New" pitchFamily="49" charset="0"/>
              </a:rPr>
              <a:t>I</a:t>
            </a:r>
          </a:p>
          <a:p>
            <a:pPr algn="l" defTabSz="904875">
              <a:lnSpc>
                <a:spcPts val="2100"/>
              </a:lnSpc>
              <a:spcBef>
                <a:spcPts val="600"/>
              </a:spcBef>
              <a:spcAft>
                <a:spcPts val="600"/>
              </a:spcAft>
              <a:tabLst>
                <a:tab pos="452438" algn="l"/>
                <a:tab pos="904875" algn="l"/>
                <a:tab pos="1357313" algn="l"/>
              </a:tabLst>
            </a:pPr>
            <a:r>
              <a:rPr lang="en-US" sz="1800" b="1">
                <a:solidFill>
                  <a:srgbClr val="000000"/>
                </a:solidFill>
                <a:latin typeface="Courier New" pitchFamily="49" charset="0"/>
              </a:rPr>
              <a:t>J</a:t>
            </a:r>
          </a:p>
        </p:txBody>
      </p:sp>
      <p:sp>
        <p:nvSpPr>
          <p:cNvPr id="43019" name="Rectangle 15"/>
          <p:cNvSpPr>
            <a:spLocks noChangeArrowheads="1"/>
          </p:cNvSpPr>
          <p:nvPr/>
        </p:nvSpPr>
        <p:spPr bwMode="auto">
          <a:xfrm>
            <a:off x="814388" y="1479550"/>
            <a:ext cx="7515225" cy="1290638"/>
          </a:xfrm>
          <a:prstGeom prst="rect">
            <a:avLst/>
          </a:prstGeom>
          <a:noFill/>
          <a:ln w="9525">
            <a:noFill/>
            <a:miter lim="800000"/>
            <a:headEnd/>
            <a:tailEnd/>
          </a:ln>
        </p:spPr>
        <p:txBody>
          <a:bodyPr wrap="none" anchor="ctr"/>
          <a:lstStyle/>
          <a:p>
            <a:endParaRPr lang="en-US"/>
          </a:p>
        </p:txBody>
      </p:sp>
      <p:sp>
        <p:nvSpPr>
          <p:cNvPr id="43020" name="Rectangle 16"/>
          <p:cNvSpPr>
            <a:spLocks noGrp="1" noChangeArrowheads="1"/>
          </p:cNvSpPr>
          <p:nvPr>
            <p:ph type="title"/>
          </p:nvPr>
        </p:nvSpPr>
        <p:spPr>
          <a:noFill/>
        </p:spPr>
        <p:txBody>
          <a:bodyPr lIns="90488" tIns="44450" rIns="90488" bIns="44450"/>
          <a:lstStyle/>
          <a:p>
            <a:r>
              <a:rPr lang="en-US" smtClean="0"/>
              <a:t>Addresses in Branches and Jumps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quarter" idx="10"/>
          </p:nvPr>
        </p:nvSpPr>
        <p:spPr/>
        <p:txBody>
          <a:bodyPr/>
          <a:lstStyle/>
          <a:p>
            <a:pPr>
              <a:defRPr/>
            </a:pPr>
            <a:r>
              <a:rPr lang="en-US"/>
              <a:t>H.Corporaal  5MD00</a:t>
            </a:r>
          </a:p>
        </p:txBody>
      </p:sp>
      <p:sp>
        <p:nvSpPr>
          <p:cNvPr id="12" name="Slide Number Placeholder 5"/>
          <p:cNvSpPr>
            <a:spLocks noGrp="1"/>
          </p:cNvSpPr>
          <p:nvPr>
            <p:ph type="sldNum" sz="quarter" idx="12"/>
          </p:nvPr>
        </p:nvSpPr>
        <p:spPr/>
        <p:txBody>
          <a:bodyPr/>
          <a:lstStyle/>
          <a:p>
            <a:pPr>
              <a:defRPr/>
            </a:pPr>
            <a:fld id="{A6CFD22D-CF6D-4B95-827A-FE9AB83B7BF6}" type="slidenum">
              <a:rPr lang="en-US"/>
              <a:pPr>
                <a:defRPr/>
              </a:pPr>
              <a:t>28</a:t>
            </a:fld>
            <a:endParaRPr lang="en-US"/>
          </a:p>
        </p:txBody>
      </p:sp>
      <p:sp>
        <p:nvSpPr>
          <p:cNvPr id="44036" name="Rectangle 2"/>
          <p:cNvSpPr>
            <a:spLocks noChangeArrowheads="1"/>
          </p:cNvSpPr>
          <p:nvPr/>
        </p:nvSpPr>
        <p:spPr bwMode="auto">
          <a:xfrm>
            <a:off x="225425" y="312738"/>
            <a:ext cx="3457575" cy="477837"/>
          </a:xfrm>
          <a:prstGeom prst="rect">
            <a:avLst/>
          </a:prstGeom>
          <a:noFill/>
          <a:ln w="9525">
            <a:noFill/>
            <a:miter lim="800000"/>
            <a:headEnd/>
            <a:tailEnd/>
          </a:ln>
        </p:spPr>
        <p:txBody>
          <a:bodyPr wrap="none" anchor="ctr"/>
          <a:lstStyle/>
          <a:p>
            <a:endParaRPr lang="en-US"/>
          </a:p>
        </p:txBody>
      </p:sp>
      <p:sp>
        <p:nvSpPr>
          <p:cNvPr id="527363" name="Rectangle 3"/>
          <p:cNvSpPr>
            <a:spLocks noGrp="1" noChangeArrowheads="1"/>
          </p:cNvSpPr>
          <p:nvPr>
            <p:ph type="body" idx="1"/>
          </p:nvPr>
        </p:nvSpPr>
        <p:spPr>
          <a:noFill/>
        </p:spPr>
        <p:txBody>
          <a:bodyPr lIns="90488" tIns="44450" rIns="90488" bIns="44450"/>
          <a:lstStyle/>
          <a:p>
            <a:r>
              <a:rPr lang="en-US" sz="2400" dirty="0" smtClean="0"/>
              <a:t>Instructions:</a:t>
            </a:r>
          </a:p>
          <a:p>
            <a:pPr lvl="1">
              <a:buFont typeface="Monotype Sorts" pitchFamily="2" charset="2"/>
              <a:buNone/>
            </a:pPr>
            <a:r>
              <a:rPr lang="en-US" sz="2000" dirty="0" err="1" smtClean="0">
                <a:latin typeface="Courier New" pitchFamily="49" charset="0"/>
              </a:rPr>
              <a:t>bne</a:t>
            </a:r>
            <a:r>
              <a:rPr lang="en-US" sz="2000" dirty="0" smtClean="0">
                <a:latin typeface="Courier New" pitchFamily="49" charset="0"/>
              </a:rPr>
              <a:t> $t4,$t5,Label</a:t>
            </a:r>
            <a:r>
              <a:rPr lang="en-US" sz="2000" dirty="0" smtClean="0"/>
              <a:t>	</a:t>
            </a:r>
            <a:r>
              <a:rPr lang="en-US" sz="2000" dirty="0" smtClean="0">
                <a:latin typeface="Times New Roman" pitchFamily="18" charset="0"/>
              </a:rPr>
              <a:t>Next instruction is at Label if $t4 </a:t>
            </a:r>
            <a:r>
              <a:rPr lang="en-US" sz="2000" dirty="0" smtClean="0">
                <a:latin typeface="Courier New" pitchFamily="49" charset="0"/>
                <a:sym typeface="Symbol" pitchFamily="18" charset="2"/>
              </a:rPr>
              <a:t></a:t>
            </a:r>
            <a:r>
              <a:rPr lang="en-US" sz="2000" dirty="0" smtClean="0">
                <a:latin typeface="Times New Roman" pitchFamily="18" charset="0"/>
              </a:rPr>
              <a:t> $t5</a:t>
            </a:r>
          </a:p>
          <a:p>
            <a:pPr lvl="1">
              <a:spcBef>
                <a:spcPct val="0"/>
              </a:spcBef>
              <a:spcAft>
                <a:spcPct val="40000"/>
              </a:spcAft>
              <a:buFont typeface="Monotype Sorts" pitchFamily="2" charset="2"/>
              <a:buNone/>
            </a:pPr>
            <a:r>
              <a:rPr lang="en-US" sz="2000" dirty="0" err="1" smtClean="0">
                <a:latin typeface="Courier New" pitchFamily="49" charset="0"/>
              </a:rPr>
              <a:t>beq</a:t>
            </a:r>
            <a:r>
              <a:rPr lang="en-US" sz="2000" dirty="0" smtClean="0">
                <a:latin typeface="Courier New" pitchFamily="49" charset="0"/>
              </a:rPr>
              <a:t> $t4,$t5,Label</a:t>
            </a:r>
            <a:r>
              <a:rPr lang="en-US" sz="2000" dirty="0" smtClean="0"/>
              <a:t>	</a:t>
            </a:r>
            <a:r>
              <a:rPr lang="en-US" sz="2000" dirty="0" smtClean="0">
                <a:latin typeface="Times New Roman" pitchFamily="18" charset="0"/>
              </a:rPr>
              <a:t>Next instruction is at Label if $t4 = $t5</a:t>
            </a:r>
            <a:endParaRPr lang="en-US" sz="2000" dirty="0" smtClean="0"/>
          </a:p>
          <a:p>
            <a:pPr>
              <a:spcBef>
                <a:spcPct val="0"/>
              </a:spcBef>
              <a:spcAft>
                <a:spcPct val="40000"/>
              </a:spcAft>
            </a:pPr>
            <a:r>
              <a:rPr lang="en-US" sz="2400" dirty="0" smtClean="0"/>
              <a:t>Formats:</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a:spcBef>
                <a:spcPct val="0"/>
              </a:spcBef>
              <a:spcAft>
                <a:spcPct val="40000"/>
              </a:spcAft>
            </a:pPr>
            <a:r>
              <a:rPr lang="en-US" sz="2400" dirty="0" smtClean="0"/>
              <a:t>Most branches are local (principle of locality):</a:t>
            </a:r>
          </a:p>
          <a:p>
            <a:pPr lvl="1"/>
            <a:r>
              <a:rPr lang="en-US" sz="2000" dirty="0" smtClean="0"/>
              <a:t>use Instruction Address Register (PC = program counter), and use relative addressing:  </a:t>
            </a:r>
            <a:r>
              <a:rPr lang="en-US" sz="2000" dirty="0" err="1" smtClean="0"/>
              <a:t>PC_next</a:t>
            </a:r>
            <a:r>
              <a:rPr lang="en-US" sz="2000" dirty="0" smtClean="0"/>
              <a:t> = PC + 4 + (16-bit address)</a:t>
            </a:r>
          </a:p>
          <a:p>
            <a:r>
              <a:rPr lang="en-US" sz="2400" dirty="0" smtClean="0"/>
              <a:t/>
            </a:r>
            <a:br>
              <a:rPr lang="en-US" sz="2400" dirty="0" smtClean="0"/>
            </a:br>
            <a:r>
              <a:rPr lang="en-US" sz="2400" dirty="0" smtClean="0"/>
              <a:t>Jump instructions just use high order bits of PC </a:t>
            </a:r>
          </a:p>
          <a:p>
            <a:pPr lvl="1"/>
            <a:r>
              <a:rPr lang="en-US" sz="2000" dirty="0" smtClean="0"/>
              <a:t>address boundaries of 256 MB</a:t>
            </a:r>
          </a:p>
        </p:txBody>
      </p:sp>
      <p:sp>
        <p:nvSpPr>
          <p:cNvPr id="44038" name="Rectangle 4"/>
          <p:cNvSpPr>
            <a:spLocks noChangeArrowheads="1"/>
          </p:cNvSpPr>
          <p:nvPr/>
        </p:nvSpPr>
        <p:spPr bwMode="auto">
          <a:xfrm>
            <a:off x="2033588" y="3281363"/>
            <a:ext cx="1014412" cy="338137"/>
          </a:xfrm>
          <a:prstGeom prst="rect">
            <a:avLst/>
          </a:prstGeom>
          <a:noFill/>
          <a:ln w="12700">
            <a:solidFill>
              <a:srgbClr val="000000"/>
            </a:solidFill>
            <a:miter lim="800000"/>
            <a:headEnd/>
            <a:tailEnd/>
          </a:ln>
        </p:spPr>
        <p:txBody>
          <a:bodyPr wrap="none" anchor="ctr"/>
          <a:lstStyle/>
          <a:p>
            <a:endParaRPr lang="en-US"/>
          </a:p>
        </p:txBody>
      </p:sp>
      <p:sp>
        <p:nvSpPr>
          <p:cNvPr id="44039" name="Rectangle 5"/>
          <p:cNvSpPr>
            <a:spLocks noChangeArrowheads="1"/>
          </p:cNvSpPr>
          <p:nvPr/>
        </p:nvSpPr>
        <p:spPr bwMode="auto">
          <a:xfrm>
            <a:off x="3048000" y="3281363"/>
            <a:ext cx="1014413" cy="338137"/>
          </a:xfrm>
          <a:prstGeom prst="rect">
            <a:avLst/>
          </a:prstGeom>
          <a:noFill/>
          <a:ln w="12700">
            <a:solidFill>
              <a:srgbClr val="000000"/>
            </a:solidFill>
            <a:miter lim="800000"/>
            <a:headEnd/>
            <a:tailEnd/>
          </a:ln>
        </p:spPr>
        <p:txBody>
          <a:bodyPr wrap="none" anchor="ctr"/>
          <a:lstStyle/>
          <a:p>
            <a:endParaRPr lang="en-US"/>
          </a:p>
        </p:txBody>
      </p:sp>
      <p:sp>
        <p:nvSpPr>
          <p:cNvPr id="44040" name="Rectangle 6"/>
          <p:cNvSpPr>
            <a:spLocks noChangeArrowheads="1"/>
          </p:cNvSpPr>
          <p:nvPr/>
        </p:nvSpPr>
        <p:spPr bwMode="auto">
          <a:xfrm>
            <a:off x="4062413" y="3281363"/>
            <a:ext cx="1014412" cy="338137"/>
          </a:xfrm>
          <a:prstGeom prst="rect">
            <a:avLst/>
          </a:prstGeom>
          <a:noFill/>
          <a:ln w="12700">
            <a:solidFill>
              <a:srgbClr val="000000"/>
            </a:solidFill>
            <a:miter lim="800000"/>
            <a:headEnd/>
            <a:tailEnd/>
          </a:ln>
        </p:spPr>
        <p:txBody>
          <a:bodyPr wrap="none" anchor="ctr"/>
          <a:lstStyle/>
          <a:p>
            <a:endParaRPr lang="en-US"/>
          </a:p>
        </p:txBody>
      </p:sp>
      <p:sp>
        <p:nvSpPr>
          <p:cNvPr id="44041" name="Rectangle 7"/>
          <p:cNvSpPr>
            <a:spLocks noChangeArrowheads="1"/>
          </p:cNvSpPr>
          <p:nvPr/>
        </p:nvSpPr>
        <p:spPr bwMode="auto">
          <a:xfrm>
            <a:off x="5076825" y="3281363"/>
            <a:ext cx="3044825" cy="338137"/>
          </a:xfrm>
          <a:prstGeom prst="rect">
            <a:avLst/>
          </a:prstGeom>
          <a:noFill/>
          <a:ln w="12700">
            <a:solidFill>
              <a:srgbClr val="000000"/>
            </a:solidFill>
            <a:miter lim="800000"/>
            <a:headEnd/>
            <a:tailEnd/>
          </a:ln>
        </p:spPr>
        <p:txBody>
          <a:bodyPr wrap="none" anchor="ctr"/>
          <a:lstStyle/>
          <a:p>
            <a:endParaRPr lang="en-US"/>
          </a:p>
        </p:txBody>
      </p:sp>
      <p:sp>
        <p:nvSpPr>
          <p:cNvPr id="44042" name="Rectangle 8"/>
          <p:cNvSpPr>
            <a:spLocks noChangeArrowheads="1"/>
          </p:cNvSpPr>
          <p:nvPr/>
        </p:nvSpPr>
        <p:spPr bwMode="auto">
          <a:xfrm>
            <a:off x="1676400" y="3200400"/>
            <a:ext cx="5875338" cy="954088"/>
          </a:xfrm>
          <a:prstGeom prst="rect">
            <a:avLst/>
          </a:prstGeom>
          <a:noFill/>
          <a:ln w="9525">
            <a:noFill/>
            <a:miter lim="800000"/>
            <a:headEnd/>
            <a:tailEnd/>
          </a:ln>
        </p:spPr>
        <p:txBody>
          <a:bodyPr wrap="none" lIns="19050" tIns="26988" rIns="19050" bIns="26988"/>
          <a:lstStyle/>
          <a:p>
            <a:pPr marL="112713" algn="l" defTabSz="904875">
              <a:lnSpc>
                <a:spcPts val="2700"/>
              </a:lnSpc>
              <a:spcBef>
                <a:spcPts val="600"/>
              </a:spcBef>
              <a:spcAft>
                <a:spcPts val="600"/>
              </a:spcAft>
              <a:tabLst>
                <a:tab pos="452438" algn="l"/>
                <a:tab pos="1520825" algn="l"/>
                <a:tab pos="2540000" algn="l"/>
                <a:tab pos="3557588" algn="l"/>
                <a:tab pos="4638675" algn="l"/>
                <a:tab pos="5594350" algn="l"/>
              </a:tabLst>
            </a:pPr>
            <a:r>
              <a:rPr lang="en-US" sz="1800" b="1">
                <a:solidFill>
                  <a:srgbClr val="000000"/>
                </a:solidFill>
                <a:latin typeface="Courier New" pitchFamily="49" charset="0"/>
              </a:rPr>
              <a:t>	  op	  rs	  rt	  16 bit address</a:t>
            </a:r>
            <a:br>
              <a:rPr lang="en-US" sz="1800" b="1">
                <a:solidFill>
                  <a:srgbClr val="000000"/>
                </a:solidFill>
                <a:latin typeface="Courier New" pitchFamily="49" charset="0"/>
              </a:rPr>
            </a:br>
            <a:endParaRPr lang="en-US" sz="1800" b="1">
              <a:solidFill>
                <a:srgbClr val="000000"/>
              </a:solidFill>
              <a:latin typeface="Courier New" pitchFamily="49" charset="0"/>
            </a:endParaRPr>
          </a:p>
        </p:txBody>
      </p:sp>
      <p:sp>
        <p:nvSpPr>
          <p:cNvPr id="44043" name="Rectangle 9"/>
          <p:cNvSpPr>
            <a:spLocks noChangeArrowheads="1"/>
          </p:cNvSpPr>
          <p:nvPr/>
        </p:nvSpPr>
        <p:spPr bwMode="auto">
          <a:xfrm>
            <a:off x="1638300" y="3314700"/>
            <a:ext cx="401638" cy="876300"/>
          </a:xfrm>
          <a:prstGeom prst="rect">
            <a:avLst/>
          </a:prstGeom>
          <a:noFill/>
          <a:ln w="9525">
            <a:noFill/>
            <a:miter lim="800000"/>
            <a:headEnd/>
            <a:tailEnd/>
          </a:ln>
        </p:spPr>
        <p:txBody>
          <a:bodyPr wrap="none" lIns="19050" tIns="26988" rIns="19050" bIns="26988"/>
          <a:lstStyle/>
          <a:p>
            <a:pPr algn="l" defTabSz="904875">
              <a:lnSpc>
                <a:spcPts val="2100"/>
              </a:lnSpc>
              <a:spcBef>
                <a:spcPts val="600"/>
              </a:spcBef>
              <a:spcAft>
                <a:spcPts val="600"/>
              </a:spcAft>
              <a:tabLst>
                <a:tab pos="452438" algn="l"/>
                <a:tab pos="904875" algn="l"/>
                <a:tab pos="1357313" algn="l"/>
              </a:tabLst>
            </a:pPr>
            <a:r>
              <a:rPr lang="en-US" sz="1800" b="1">
                <a:solidFill>
                  <a:srgbClr val="000000"/>
                </a:solidFill>
                <a:latin typeface="Courier New" pitchFamily="49" charset="0"/>
              </a:rPr>
              <a:t>I</a:t>
            </a:r>
          </a:p>
          <a:p>
            <a:pPr algn="l" defTabSz="904875">
              <a:lnSpc>
                <a:spcPts val="2100"/>
              </a:lnSpc>
              <a:spcBef>
                <a:spcPts val="600"/>
              </a:spcBef>
              <a:spcAft>
                <a:spcPts val="600"/>
              </a:spcAft>
              <a:tabLst>
                <a:tab pos="452438" algn="l"/>
                <a:tab pos="904875" algn="l"/>
                <a:tab pos="1357313" algn="l"/>
              </a:tabLst>
            </a:pPr>
            <a:endParaRPr lang="en-US" sz="1800" b="1">
              <a:solidFill>
                <a:srgbClr val="000000"/>
              </a:solidFill>
              <a:latin typeface="Courier New" pitchFamily="49" charset="0"/>
            </a:endParaRPr>
          </a:p>
        </p:txBody>
      </p:sp>
      <p:sp>
        <p:nvSpPr>
          <p:cNvPr id="44044" name="Rectangle 10"/>
          <p:cNvSpPr>
            <a:spLocks noGrp="1" noChangeArrowheads="1"/>
          </p:cNvSpPr>
          <p:nvPr>
            <p:ph type="title"/>
          </p:nvPr>
        </p:nvSpPr>
        <p:spPr>
          <a:noFill/>
        </p:spPr>
        <p:txBody>
          <a:bodyPr lIns="90488" tIns="44450" rIns="90488" bIns="44450"/>
          <a:lstStyle/>
          <a:p>
            <a:r>
              <a:rPr lang="en-US" smtClean="0"/>
              <a:t>What's the next address?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27363">
                                            <p:txEl>
                                              <p:pRg st="5" end="5"/>
                                            </p:txEl>
                                          </p:spTgt>
                                        </p:tgtEl>
                                        <p:attrNameLst>
                                          <p:attrName>style.visibility</p:attrName>
                                        </p:attrNameLst>
                                      </p:cBhvr>
                                      <p:to>
                                        <p:strVal val="visible"/>
                                      </p:to>
                                    </p:set>
                                    <p:anim calcmode="lin" valueType="num">
                                      <p:cBhvr additive="base">
                                        <p:cTn id="7" dur="500" fill="hold"/>
                                        <p:tgtEl>
                                          <p:spTgt spid="52736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7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7363">
                                            <p:txEl>
                                              <p:pRg st="6" end="6"/>
                                            </p:txEl>
                                          </p:spTgt>
                                        </p:tgtEl>
                                        <p:attrNameLst>
                                          <p:attrName>style.visibility</p:attrName>
                                        </p:attrNameLst>
                                      </p:cBhvr>
                                      <p:to>
                                        <p:strVal val="visible"/>
                                      </p:to>
                                    </p:set>
                                    <p:anim calcmode="lin" valueType="num">
                                      <p:cBhvr additive="base">
                                        <p:cTn id="13" dur="500" fill="hold"/>
                                        <p:tgtEl>
                                          <p:spTgt spid="52736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7363">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27363">
                                            <p:txEl>
                                              <p:pRg st="7" end="7"/>
                                            </p:txEl>
                                          </p:spTgt>
                                        </p:tgtEl>
                                        <p:attrNameLst>
                                          <p:attrName>style.visibility</p:attrName>
                                        </p:attrNameLst>
                                      </p:cBhvr>
                                      <p:to>
                                        <p:strVal val="visible"/>
                                      </p:to>
                                    </p:set>
                                    <p:anim calcmode="lin" valueType="num">
                                      <p:cBhvr additive="base">
                                        <p:cTn id="17" dur="500" fill="hold"/>
                                        <p:tgtEl>
                                          <p:spTgt spid="52736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273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294541" y="0"/>
            <a:ext cx="8627209" cy="736979"/>
          </a:xfrm>
        </p:spPr>
        <p:txBody>
          <a:bodyPr/>
          <a:lstStyle/>
          <a:p>
            <a:r>
              <a:rPr lang="en-US" dirty="0" smtClean="0"/>
              <a:t>To summarize:</a:t>
            </a:r>
          </a:p>
        </p:txBody>
      </p:sp>
      <p:sp>
        <p:nvSpPr>
          <p:cNvPr id="4" name="Date Placeholder 2"/>
          <p:cNvSpPr>
            <a:spLocks noGrp="1"/>
          </p:cNvSpPr>
          <p:nvPr>
            <p:ph type="dt" sz="quarter" idx="10"/>
          </p:nvPr>
        </p:nvSpPr>
        <p:spPr/>
        <p:txBody>
          <a:bodyPr/>
          <a:lstStyle/>
          <a:p>
            <a:r>
              <a:rPr lang="en-US" smtClean="0"/>
              <a:t>H.Corporaal  5MD00</a:t>
            </a:r>
            <a:endParaRPr lang="en-US"/>
          </a:p>
        </p:txBody>
      </p:sp>
      <p:sp>
        <p:nvSpPr>
          <p:cNvPr id="5" name="Slide Number Placeholder 4"/>
          <p:cNvSpPr>
            <a:spLocks noGrp="1"/>
          </p:cNvSpPr>
          <p:nvPr>
            <p:ph type="sldNum" sz="quarter" idx="12"/>
          </p:nvPr>
        </p:nvSpPr>
        <p:spPr/>
        <p:txBody>
          <a:bodyPr/>
          <a:lstStyle/>
          <a:p>
            <a:fld id="{2377CB08-1D4D-4CC8-AD4C-DE409ECA9410}" type="slidenum">
              <a:rPr lang="en-US" smtClean="0"/>
              <a:pPr/>
              <a:t>29</a:t>
            </a:fld>
            <a:endParaRPr lang="en-US"/>
          </a:p>
        </p:txBody>
      </p:sp>
      <p:graphicFrame>
        <p:nvGraphicFramePr>
          <p:cNvPr id="2050" name="Object 3">
            <a:hlinkClick r:id="" action="ppaction://ole?verb=0"/>
          </p:cNvPr>
          <p:cNvGraphicFramePr>
            <a:graphicFrameLocks/>
          </p:cNvGraphicFramePr>
          <p:nvPr/>
        </p:nvGraphicFramePr>
        <p:xfrm>
          <a:off x="374650" y="674688"/>
          <a:ext cx="8547100" cy="5811837"/>
        </p:xfrm>
        <a:graphic>
          <a:graphicData uri="http://schemas.openxmlformats.org/presentationml/2006/ole">
            <mc:AlternateContent xmlns:mc="http://schemas.openxmlformats.org/markup-compatibility/2006">
              <mc:Choice xmlns:v="urn:schemas-microsoft-com:vml" Requires="v">
                <p:oleObj spid="_x0000_s431117" name="Worksheet" r:id="rId4" imgW="6067496" imgH="3952907" progId="Excel.Sheet.8">
                  <p:embed/>
                </p:oleObj>
              </mc:Choice>
              <mc:Fallback>
                <p:oleObj name="Worksheet" r:id="rId4" imgW="6067496" imgH="3952907" progId="Excel.Shee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650" y="674688"/>
                        <a:ext cx="8547100" cy="581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286603" y="272955"/>
            <a:ext cx="8627209" cy="992319"/>
          </a:xfrm>
        </p:spPr>
        <p:txBody>
          <a:bodyPr/>
          <a:lstStyle/>
          <a:p>
            <a:pPr eaLnBrk="1" hangingPunct="1"/>
            <a:r>
              <a:rPr lang="en-US" sz="3600" dirty="0" smtClean="0">
                <a:latin typeface="+mn-lt"/>
              </a:rPr>
              <a:t>ISA in relation to other </a:t>
            </a:r>
            <a:br>
              <a:rPr lang="en-US" sz="3600" dirty="0" smtClean="0">
                <a:latin typeface="+mn-lt"/>
              </a:rPr>
            </a:br>
            <a:r>
              <a:rPr lang="en-US" sz="3600" dirty="0" smtClean="0">
                <a:latin typeface="+mn-lt"/>
              </a:rPr>
              <a:t>abstraction layers</a:t>
            </a:r>
          </a:p>
        </p:txBody>
      </p:sp>
      <p:sp>
        <p:nvSpPr>
          <p:cNvPr id="5" name="Date Placeholder 4"/>
          <p:cNvSpPr>
            <a:spLocks noGrp="1"/>
          </p:cNvSpPr>
          <p:nvPr>
            <p:ph type="dt" sz="half" idx="10"/>
          </p:nvPr>
        </p:nvSpPr>
        <p:spPr/>
        <p:txBody>
          <a:bodyPr/>
          <a:lstStyle/>
          <a:p>
            <a:pPr>
              <a:defRPr/>
            </a:pPr>
            <a:fld id="{7A07FD5F-9D21-40E3-9806-D7D304AA2586}" type="datetime1">
              <a:rPr lang="en-US" smtClean="0"/>
              <a:pPr>
                <a:defRPr/>
              </a:pPr>
              <a:t>11/21/2016</a:t>
            </a:fld>
            <a:endParaRPr lang="en-US"/>
          </a:p>
        </p:txBody>
      </p:sp>
      <p:sp>
        <p:nvSpPr>
          <p:cNvPr id="7" name="Footer Placeholder 6"/>
          <p:cNvSpPr>
            <a:spLocks noGrp="1"/>
          </p:cNvSpPr>
          <p:nvPr>
            <p:ph type="ftr" sz="quarter" idx="11"/>
          </p:nvPr>
        </p:nvSpPr>
        <p:spPr/>
        <p:txBody>
          <a:bodyPr/>
          <a:lstStyle/>
          <a:p>
            <a:pPr>
              <a:defRPr/>
            </a:pPr>
            <a:r>
              <a:rPr lang="en-US" smtClean="0"/>
              <a:t>ECA H Corporaal</a:t>
            </a:r>
            <a:endParaRPr lang="en-US"/>
          </a:p>
        </p:txBody>
      </p:sp>
      <p:sp>
        <p:nvSpPr>
          <p:cNvPr id="6" name="Slide Number Placeholder 5"/>
          <p:cNvSpPr>
            <a:spLocks noGrp="1"/>
          </p:cNvSpPr>
          <p:nvPr>
            <p:ph type="sldNum" sz="quarter" idx="12"/>
          </p:nvPr>
        </p:nvSpPr>
        <p:spPr/>
        <p:txBody>
          <a:bodyPr/>
          <a:lstStyle/>
          <a:p>
            <a:pPr>
              <a:defRPr/>
            </a:pPr>
            <a:fld id="{B601BB93-CAE0-484E-9CD3-B51A8590C665}" type="slidenum">
              <a:rPr lang="en-US" smtClean="0"/>
              <a:pPr>
                <a:defRPr/>
              </a:pPr>
              <a:t>3</a:t>
            </a:fld>
            <a:endParaRPr lang="en-US"/>
          </a:p>
        </p:txBody>
      </p:sp>
      <p:pic>
        <p:nvPicPr>
          <p:cNvPr id="81923" name="Picture 3"/>
          <p:cNvPicPr>
            <a:picLocks noChangeAspect="1" noChangeArrowheads="1"/>
          </p:cNvPicPr>
          <p:nvPr/>
        </p:nvPicPr>
        <p:blipFill>
          <a:blip r:embed="rId3"/>
          <a:srcRect/>
          <a:stretch>
            <a:fillRect/>
          </a:stretch>
        </p:blipFill>
        <p:spPr bwMode="auto">
          <a:xfrm>
            <a:off x="-1605087" y="1690418"/>
            <a:ext cx="9872443" cy="3583331"/>
          </a:xfrm>
          <a:prstGeom prst="rect">
            <a:avLst/>
          </a:prstGeom>
          <a:noFill/>
          <a:ln w="9525">
            <a:noFill/>
            <a:miter lim="800000"/>
            <a:headEnd/>
            <a:tailEnd/>
          </a:ln>
        </p:spPr>
      </p:pic>
      <p:pic>
        <p:nvPicPr>
          <p:cNvPr id="423944" name="Picture 8" descr="Related image"/>
          <p:cNvPicPr>
            <a:picLocks noChangeAspect="1" noChangeArrowheads="1"/>
          </p:cNvPicPr>
          <p:nvPr/>
        </p:nvPicPr>
        <p:blipFill>
          <a:blip r:embed="rId4"/>
          <a:srcRect/>
          <a:stretch>
            <a:fillRect/>
          </a:stretch>
        </p:blipFill>
        <p:spPr bwMode="auto">
          <a:xfrm>
            <a:off x="6761162" y="4549680"/>
            <a:ext cx="2152650" cy="2124075"/>
          </a:xfrm>
          <a:prstGeom prst="rect">
            <a:avLst/>
          </a:prstGeom>
          <a:noFill/>
        </p:spPr>
      </p:pic>
      <p:pic>
        <p:nvPicPr>
          <p:cNvPr id="423948" name="Picture 12" descr="Related image"/>
          <p:cNvPicPr>
            <a:picLocks noChangeAspect="1" noChangeArrowheads="1"/>
          </p:cNvPicPr>
          <p:nvPr/>
        </p:nvPicPr>
        <p:blipFill>
          <a:blip r:embed="rId5"/>
          <a:srcRect/>
          <a:stretch>
            <a:fillRect/>
          </a:stretch>
        </p:blipFill>
        <p:spPr bwMode="auto">
          <a:xfrm>
            <a:off x="6539022" y="272955"/>
            <a:ext cx="2374789" cy="165735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a:t>H.Corporaal  5MD00</a:t>
            </a:r>
          </a:p>
        </p:txBody>
      </p:sp>
      <p:sp>
        <p:nvSpPr>
          <p:cNvPr id="6" name="Slide Number Placeholder 4"/>
          <p:cNvSpPr>
            <a:spLocks noGrp="1"/>
          </p:cNvSpPr>
          <p:nvPr>
            <p:ph type="sldNum" sz="quarter" idx="12"/>
          </p:nvPr>
        </p:nvSpPr>
        <p:spPr/>
        <p:txBody>
          <a:bodyPr/>
          <a:lstStyle/>
          <a:p>
            <a:pPr>
              <a:defRPr/>
            </a:pPr>
            <a:fld id="{3D926003-54E9-4D5E-B060-6B699BFBE4E4}" type="slidenum">
              <a:rPr lang="en-US"/>
              <a:pPr>
                <a:defRPr/>
              </a:pPr>
              <a:t>30</a:t>
            </a:fld>
            <a:endParaRPr lang="en-US"/>
          </a:p>
        </p:txBody>
      </p:sp>
      <p:pic>
        <p:nvPicPr>
          <p:cNvPr id="45060" name="Picture 2"/>
          <p:cNvPicPr>
            <a:picLocks noChangeArrowheads="1"/>
          </p:cNvPicPr>
          <p:nvPr/>
        </p:nvPicPr>
        <p:blipFill>
          <a:blip r:embed="rId3"/>
          <a:srcRect/>
          <a:stretch>
            <a:fillRect/>
          </a:stretch>
        </p:blipFill>
        <p:spPr bwMode="auto">
          <a:xfrm>
            <a:off x="1524000" y="533400"/>
            <a:ext cx="6553200" cy="6324600"/>
          </a:xfrm>
          <a:prstGeom prst="rect">
            <a:avLst/>
          </a:prstGeom>
          <a:noFill/>
          <a:ln w="9525">
            <a:noFill/>
            <a:miter lim="800000"/>
            <a:headEnd/>
            <a:tailEnd/>
          </a:ln>
        </p:spPr>
      </p:pic>
      <p:sp>
        <p:nvSpPr>
          <p:cNvPr id="45061" name="Rectangle 3"/>
          <p:cNvSpPr>
            <a:spLocks noGrp="1" noChangeArrowheads="1"/>
          </p:cNvSpPr>
          <p:nvPr>
            <p:ph type="title"/>
          </p:nvPr>
        </p:nvSpPr>
        <p:spPr>
          <a:xfrm>
            <a:off x="304800" y="0"/>
            <a:ext cx="8534400" cy="609600"/>
          </a:xfrm>
        </p:spPr>
        <p:txBody>
          <a:bodyPr/>
          <a:lstStyle/>
          <a:p>
            <a:r>
              <a:rPr lang="en-US" sz="3600" smtClean="0"/>
              <a:t>MIPS (3+2) addressing modes overview</a:t>
            </a:r>
          </a:p>
        </p:txBody>
      </p:sp>
      <p:sp>
        <p:nvSpPr>
          <p:cNvPr id="45062" name="Line 4"/>
          <p:cNvSpPr>
            <a:spLocks noChangeShapeType="1"/>
          </p:cNvSpPr>
          <p:nvPr/>
        </p:nvSpPr>
        <p:spPr bwMode="auto">
          <a:xfrm>
            <a:off x="2209800" y="2819400"/>
            <a:ext cx="0" cy="152400"/>
          </a:xfrm>
          <a:prstGeom prst="line">
            <a:avLst/>
          </a:prstGeom>
          <a:noFill/>
          <a:ln w="12700">
            <a:solidFill>
              <a:schemeClr val="bg2"/>
            </a:solidFill>
            <a:round/>
            <a:headEnd/>
            <a:tailEnd type="triangle" w="med" len="med"/>
          </a:ln>
        </p:spPr>
        <p:txBody>
          <a:bodyPr wrap="none" anchor="ctr">
            <a:spAutoFit/>
          </a:bodyPr>
          <a:lstStyle/>
          <a:p>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H.Corporaal  5MD00</a:t>
            </a:r>
          </a:p>
        </p:txBody>
      </p:sp>
      <p:sp>
        <p:nvSpPr>
          <p:cNvPr id="5" name="Slide Number Placeholder 5"/>
          <p:cNvSpPr>
            <a:spLocks noGrp="1"/>
          </p:cNvSpPr>
          <p:nvPr>
            <p:ph type="sldNum" sz="quarter" idx="12"/>
          </p:nvPr>
        </p:nvSpPr>
        <p:spPr/>
        <p:txBody>
          <a:bodyPr/>
          <a:lstStyle/>
          <a:p>
            <a:pPr>
              <a:defRPr/>
            </a:pPr>
            <a:fld id="{BF53C4EE-F750-47FB-B4C4-FE7A09ED200F}" type="slidenum">
              <a:rPr lang="en-US"/>
              <a:pPr>
                <a:defRPr/>
              </a:pPr>
              <a:t>31</a:t>
            </a:fld>
            <a:endParaRPr lang="en-US"/>
          </a:p>
        </p:txBody>
      </p:sp>
      <p:sp>
        <p:nvSpPr>
          <p:cNvPr id="89092" name="Rectangle 2"/>
          <p:cNvSpPr>
            <a:spLocks noGrp="1" noChangeArrowheads="1"/>
          </p:cNvSpPr>
          <p:nvPr>
            <p:ph type="title"/>
          </p:nvPr>
        </p:nvSpPr>
        <p:spPr/>
        <p:txBody>
          <a:bodyPr/>
          <a:lstStyle/>
          <a:p>
            <a:r>
              <a:rPr lang="en-US" smtClean="0"/>
              <a:t>Pipelining</a:t>
            </a:r>
          </a:p>
        </p:txBody>
      </p:sp>
      <p:sp>
        <p:nvSpPr>
          <p:cNvPr id="89093" name="Rectangle 3"/>
          <p:cNvSpPr>
            <a:spLocks noGrp="1" noChangeArrowheads="1"/>
          </p:cNvSpPr>
          <p:nvPr>
            <p:ph type="body" idx="1"/>
          </p:nvPr>
        </p:nvSpPr>
        <p:spPr/>
        <p:txBody>
          <a:bodyPr/>
          <a:lstStyle/>
          <a:p>
            <a:r>
              <a:rPr lang="en-US" dirty="0" smtClean="0"/>
              <a:t>Why: Ideal speedup = number of stages</a:t>
            </a:r>
          </a:p>
          <a:p>
            <a:endParaRPr lang="en-US" dirty="0" smtClean="0"/>
          </a:p>
          <a:p>
            <a:r>
              <a:rPr lang="en-US" dirty="0" smtClean="0"/>
              <a:t>Do we achieve this?      NO!   HAZARDS</a:t>
            </a:r>
          </a:p>
          <a:p>
            <a:endParaRPr lang="en-US" dirty="0" smtClean="0"/>
          </a:p>
          <a:p>
            <a:r>
              <a:rPr lang="en-US" dirty="0" smtClean="0"/>
              <a:t>Let’s look at Pipeline implementation (= processor organization) </a:t>
            </a:r>
          </a:p>
          <a:p>
            <a:pPr>
              <a:buNone/>
            </a:pPr>
            <a:endParaRPr lang="en-US" dirty="0" smtClean="0"/>
          </a:p>
        </p:txBody>
      </p:sp>
      <p:pic>
        <p:nvPicPr>
          <p:cNvPr id="526338" name="Picture 2" descr="A worker walks along an assembling line at the Chana Auto plant in southwest China's Chongqing Municipality. Asia is seeing increased investment in auto manufacturing, with China's output up 11 per cent this year."/>
          <p:cNvPicPr>
            <a:picLocks noChangeAspect="1" noChangeArrowheads="1"/>
          </p:cNvPicPr>
          <p:nvPr/>
        </p:nvPicPr>
        <p:blipFill>
          <a:blip r:embed="rId3"/>
          <a:srcRect/>
          <a:stretch>
            <a:fillRect/>
          </a:stretch>
        </p:blipFill>
        <p:spPr bwMode="auto">
          <a:xfrm>
            <a:off x="3008313" y="3349529"/>
            <a:ext cx="5905500" cy="3324226"/>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Date Placeholder 3"/>
          <p:cNvSpPr>
            <a:spLocks noGrp="1"/>
          </p:cNvSpPr>
          <p:nvPr>
            <p:ph type="dt" sz="quarter" idx="10"/>
          </p:nvPr>
        </p:nvSpPr>
        <p:spPr/>
        <p:txBody>
          <a:bodyPr/>
          <a:lstStyle/>
          <a:p>
            <a:pPr>
              <a:defRPr/>
            </a:pPr>
            <a:r>
              <a:rPr lang="en-US"/>
              <a:t>H.Corporaal  5MD00</a:t>
            </a:r>
          </a:p>
        </p:txBody>
      </p:sp>
      <p:sp>
        <p:nvSpPr>
          <p:cNvPr id="535" name="Slide Number Placeholder 5"/>
          <p:cNvSpPr>
            <a:spLocks noGrp="1"/>
          </p:cNvSpPr>
          <p:nvPr>
            <p:ph type="sldNum" sz="quarter" idx="12"/>
          </p:nvPr>
        </p:nvSpPr>
        <p:spPr/>
        <p:txBody>
          <a:bodyPr/>
          <a:lstStyle/>
          <a:p>
            <a:pPr>
              <a:defRPr/>
            </a:pPr>
            <a:fld id="{7BC3AE90-6C20-4854-ACF8-004C8A211C14}" type="slidenum">
              <a:rPr lang="en-US"/>
              <a:pPr>
                <a:defRPr/>
              </a:pPr>
              <a:t>32</a:t>
            </a:fld>
            <a:endParaRPr lang="en-US"/>
          </a:p>
        </p:txBody>
      </p:sp>
      <p:sp>
        <p:nvSpPr>
          <p:cNvPr id="88068" name="Rectangle 2"/>
          <p:cNvSpPr>
            <a:spLocks noGrp="1" noChangeArrowheads="1"/>
          </p:cNvSpPr>
          <p:nvPr>
            <p:ph type="title"/>
          </p:nvPr>
        </p:nvSpPr>
        <p:spPr>
          <a:xfrm>
            <a:off x="304800" y="152400"/>
            <a:ext cx="8001000" cy="685800"/>
          </a:xfrm>
          <a:noFill/>
        </p:spPr>
        <p:txBody>
          <a:bodyPr lIns="90488" tIns="44450" rIns="90488" bIns="44450"/>
          <a:lstStyle/>
          <a:p>
            <a:r>
              <a:rPr lang="en-US" smtClean="0"/>
              <a:t>Pipelining</a:t>
            </a:r>
          </a:p>
        </p:txBody>
      </p:sp>
      <p:sp>
        <p:nvSpPr>
          <p:cNvPr id="88069" name="Rectangle 3"/>
          <p:cNvSpPr>
            <a:spLocks noGrp="1" noChangeArrowheads="1"/>
          </p:cNvSpPr>
          <p:nvPr>
            <p:ph type="body" idx="1"/>
          </p:nvPr>
        </p:nvSpPr>
        <p:spPr>
          <a:xfrm>
            <a:off x="304800" y="914400"/>
            <a:ext cx="8610600" cy="685800"/>
          </a:xfrm>
          <a:noFill/>
        </p:spPr>
        <p:txBody>
          <a:bodyPr lIns="90488" tIns="44450" rIns="90488" bIns="44450"/>
          <a:lstStyle/>
          <a:p>
            <a:pPr>
              <a:buFont typeface="Monotype Sorts" pitchFamily="2" charset="2"/>
              <a:buNone/>
            </a:pPr>
            <a:r>
              <a:rPr lang="en-US" smtClean="0"/>
              <a:t>Improve performance by increasing instruction throughput</a:t>
            </a:r>
            <a:endParaRPr lang="en-US" i="1" smtClean="0"/>
          </a:p>
        </p:txBody>
      </p:sp>
      <p:grpSp>
        <p:nvGrpSpPr>
          <p:cNvPr id="2" name="Group 4"/>
          <p:cNvGrpSpPr>
            <a:grpSpLocks/>
          </p:cNvGrpSpPr>
          <p:nvPr/>
        </p:nvGrpSpPr>
        <p:grpSpPr bwMode="auto">
          <a:xfrm>
            <a:off x="609600" y="1727200"/>
            <a:ext cx="8283575" cy="4710113"/>
            <a:chOff x="920" y="1397"/>
            <a:chExt cx="4682" cy="2662"/>
          </a:xfrm>
        </p:grpSpPr>
        <p:sp>
          <p:nvSpPr>
            <p:cNvPr id="88071" name="Rectangle 5"/>
            <p:cNvSpPr>
              <a:spLocks noChangeArrowheads="1"/>
            </p:cNvSpPr>
            <p:nvPr/>
          </p:nvSpPr>
          <p:spPr bwMode="auto">
            <a:xfrm>
              <a:off x="1420" y="2180"/>
              <a:ext cx="4182" cy="410"/>
            </a:xfrm>
            <a:prstGeom prst="rect">
              <a:avLst/>
            </a:prstGeom>
            <a:noFill/>
            <a:ln w="9525">
              <a:noFill/>
              <a:miter lim="800000"/>
              <a:headEnd/>
              <a:tailEnd/>
            </a:ln>
          </p:spPr>
          <p:txBody>
            <a:bodyPr wrap="none" anchor="ctr"/>
            <a:lstStyle/>
            <a:p>
              <a:endParaRPr lang="en-US"/>
            </a:p>
          </p:txBody>
        </p:sp>
        <p:grpSp>
          <p:nvGrpSpPr>
            <p:cNvPr id="3" name="Group 6"/>
            <p:cNvGrpSpPr>
              <a:grpSpLocks/>
            </p:cNvGrpSpPr>
            <p:nvPr/>
          </p:nvGrpSpPr>
          <p:grpSpPr bwMode="auto">
            <a:xfrm>
              <a:off x="932" y="1479"/>
              <a:ext cx="4379" cy="1540"/>
              <a:chOff x="932" y="1479"/>
              <a:chExt cx="4379" cy="1540"/>
            </a:xfrm>
          </p:grpSpPr>
          <p:sp>
            <p:nvSpPr>
              <p:cNvPr id="88400" name="Rectangle 7"/>
              <p:cNvSpPr>
                <a:spLocks noChangeArrowheads="1"/>
              </p:cNvSpPr>
              <p:nvPr/>
            </p:nvSpPr>
            <p:spPr bwMode="auto">
              <a:xfrm>
                <a:off x="1705" y="1798"/>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88401" name="Rectangle 8"/>
              <p:cNvSpPr>
                <a:spLocks noChangeArrowheads="1"/>
              </p:cNvSpPr>
              <p:nvPr/>
            </p:nvSpPr>
            <p:spPr bwMode="auto">
              <a:xfrm>
                <a:off x="1725" y="1798"/>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88402" name="Rectangle 9"/>
              <p:cNvSpPr>
                <a:spLocks noChangeArrowheads="1"/>
              </p:cNvSpPr>
              <p:nvPr/>
            </p:nvSpPr>
            <p:spPr bwMode="auto">
              <a:xfrm>
                <a:off x="1764" y="1798"/>
                <a:ext cx="33"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88403" name="Rectangle 10"/>
              <p:cNvSpPr>
                <a:spLocks noChangeArrowheads="1"/>
              </p:cNvSpPr>
              <p:nvPr/>
            </p:nvSpPr>
            <p:spPr bwMode="auto">
              <a:xfrm>
                <a:off x="1803" y="1798"/>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404" name="Rectangle 11"/>
              <p:cNvSpPr>
                <a:spLocks noChangeArrowheads="1"/>
              </p:cNvSpPr>
              <p:nvPr/>
            </p:nvSpPr>
            <p:spPr bwMode="auto">
              <a:xfrm>
                <a:off x="1823" y="1798"/>
                <a:ext cx="21"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88405" name="Rectangle 12"/>
              <p:cNvSpPr>
                <a:spLocks noChangeArrowheads="1"/>
              </p:cNvSpPr>
              <p:nvPr/>
            </p:nvSpPr>
            <p:spPr bwMode="auto">
              <a:xfrm>
                <a:off x="1846" y="1798"/>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88406" name="Rectangle 13"/>
              <p:cNvSpPr>
                <a:spLocks noChangeArrowheads="1"/>
              </p:cNvSpPr>
              <p:nvPr/>
            </p:nvSpPr>
            <p:spPr bwMode="auto">
              <a:xfrm>
                <a:off x="1888" y="1798"/>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407" name="Rectangle 14"/>
              <p:cNvSpPr>
                <a:spLocks noChangeArrowheads="1"/>
              </p:cNvSpPr>
              <p:nvPr/>
            </p:nvSpPr>
            <p:spPr bwMode="auto">
              <a:xfrm>
                <a:off x="1924" y="1798"/>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408" name="Rectangle 15"/>
              <p:cNvSpPr>
                <a:spLocks noChangeArrowheads="1"/>
              </p:cNvSpPr>
              <p:nvPr/>
            </p:nvSpPr>
            <p:spPr bwMode="auto">
              <a:xfrm>
                <a:off x="1944" y="1798"/>
                <a:ext cx="14"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88409" name="Rectangle 16"/>
              <p:cNvSpPr>
                <a:spLocks noChangeArrowheads="1"/>
              </p:cNvSpPr>
              <p:nvPr/>
            </p:nvSpPr>
            <p:spPr bwMode="auto">
              <a:xfrm>
                <a:off x="1961" y="1798"/>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o</a:t>
                </a:r>
                <a:endParaRPr kumimoji="0" lang="en-US">
                  <a:solidFill>
                    <a:schemeClr val="tx1"/>
                  </a:solidFill>
                </a:endParaRPr>
              </a:p>
            </p:txBody>
          </p:sp>
          <p:sp>
            <p:nvSpPr>
              <p:cNvPr id="88410" name="Rectangle 17"/>
              <p:cNvSpPr>
                <a:spLocks noChangeArrowheads="1"/>
              </p:cNvSpPr>
              <p:nvPr/>
            </p:nvSpPr>
            <p:spPr bwMode="auto">
              <a:xfrm>
                <a:off x="2002" y="1798"/>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88411" name="Rectangle 18"/>
              <p:cNvSpPr>
                <a:spLocks noChangeArrowheads="1"/>
              </p:cNvSpPr>
              <p:nvPr/>
            </p:nvSpPr>
            <p:spPr bwMode="auto">
              <a:xfrm>
                <a:off x="2042" y="1798"/>
                <a:ext cx="0" cy="206"/>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88412" name="Rectangle 19"/>
              <p:cNvSpPr>
                <a:spLocks noChangeArrowheads="1"/>
              </p:cNvSpPr>
              <p:nvPr/>
            </p:nvSpPr>
            <p:spPr bwMode="auto">
              <a:xfrm>
                <a:off x="1793" y="1886"/>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f</a:t>
                </a:r>
                <a:endParaRPr kumimoji="0" lang="en-US">
                  <a:solidFill>
                    <a:schemeClr val="tx1"/>
                  </a:solidFill>
                </a:endParaRPr>
              </a:p>
            </p:txBody>
          </p:sp>
          <p:sp>
            <p:nvSpPr>
              <p:cNvPr id="88413" name="Rectangle 20"/>
              <p:cNvSpPr>
                <a:spLocks noChangeArrowheads="1"/>
              </p:cNvSpPr>
              <p:nvPr/>
            </p:nvSpPr>
            <p:spPr bwMode="auto">
              <a:xfrm>
                <a:off x="1813" y="1886"/>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88414" name="Rectangle 21"/>
              <p:cNvSpPr>
                <a:spLocks noChangeArrowheads="1"/>
              </p:cNvSpPr>
              <p:nvPr/>
            </p:nvSpPr>
            <p:spPr bwMode="auto">
              <a:xfrm>
                <a:off x="1856" y="1886"/>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415" name="Rectangle 22"/>
              <p:cNvSpPr>
                <a:spLocks noChangeArrowheads="1"/>
              </p:cNvSpPr>
              <p:nvPr/>
            </p:nvSpPr>
            <p:spPr bwMode="auto">
              <a:xfrm>
                <a:off x="1876" y="1886"/>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416" name="Rectangle 23"/>
              <p:cNvSpPr>
                <a:spLocks noChangeArrowheads="1"/>
              </p:cNvSpPr>
              <p:nvPr/>
            </p:nvSpPr>
            <p:spPr bwMode="auto">
              <a:xfrm>
                <a:off x="1911" y="1886"/>
                <a:ext cx="35"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h</a:t>
                </a:r>
                <a:endParaRPr kumimoji="0" lang="en-US">
                  <a:solidFill>
                    <a:schemeClr val="tx1"/>
                  </a:solidFill>
                </a:endParaRPr>
              </a:p>
            </p:txBody>
          </p:sp>
          <p:sp>
            <p:nvSpPr>
              <p:cNvPr id="88417" name="Freeform 24"/>
              <p:cNvSpPr>
                <a:spLocks/>
              </p:cNvSpPr>
              <p:nvPr/>
            </p:nvSpPr>
            <p:spPr bwMode="auto">
              <a:xfrm>
                <a:off x="3147" y="2050"/>
                <a:ext cx="42" cy="42"/>
              </a:xfrm>
              <a:custGeom>
                <a:avLst/>
                <a:gdLst>
                  <a:gd name="T0" fmla="*/ 0 w 42"/>
                  <a:gd name="T1" fmla="*/ 42 h 42"/>
                  <a:gd name="T2" fmla="*/ 2 w 42"/>
                  <a:gd name="T3" fmla="*/ 0 h 42"/>
                  <a:gd name="T4" fmla="*/ 42 w 42"/>
                  <a:gd name="T5" fmla="*/ 22 h 42"/>
                  <a:gd name="T6" fmla="*/ 2 w 42"/>
                  <a:gd name="T7" fmla="*/ 42 h 42"/>
                  <a:gd name="T8" fmla="*/ 2 w 42"/>
                  <a:gd name="T9" fmla="*/ 42 h 42"/>
                  <a:gd name="T10" fmla="*/ 0 w 42"/>
                  <a:gd name="T11" fmla="*/ 42 h 42"/>
                  <a:gd name="T12" fmla="*/ 0 60000 65536"/>
                  <a:gd name="T13" fmla="*/ 0 60000 65536"/>
                  <a:gd name="T14" fmla="*/ 0 60000 65536"/>
                  <a:gd name="T15" fmla="*/ 0 60000 65536"/>
                  <a:gd name="T16" fmla="*/ 0 60000 65536"/>
                  <a:gd name="T17" fmla="*/ 0 60000 65536"/>
                  <a:gd name="T18" fmla="*/ 0 w 42"/>
                  <a:gd name="T19" fmla="*/ 0 h 42"/>
                  <a:gd name="T20" fmla="*/ 42 w 4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2" h="42">
                    <a:moveTo>
                      <a:pt x="0" y="42"/>
                    </a:moveTo>
                    <a:lnTo>
                      <a:pt x="2" y="0"/>
                    </a:lnTo>
                    <a:lnTo>
                      <a:pt x="42" y="22"/>
                    </a:lnTo>
                    <a:lnTo>
                      <a:pt x="2" y="42"/>
                    </a:lnTo>
                    <a:lnTo>
                      <a:pt x="0" y="42"/>
                    </a:lnTo>
                    <a:close/>
                  </a:path>
                </a:pathLst>
              </a:custGeom>
              <a:solidFill>
                <a:srgbClr val="000000"/>
              </a:solidFill>
              <a:ln w="9525">
                <a:noFill/>
                <a:round/>
                <a:headEnd/>
                <a:tailEnd/>
              </a:ln>
            </p:spPr>
            <p:txBody>
              <a:bodyPr/>
              <a:lstStyle/>
              <a:p>
                <a:endParaRPr lang="en-US"/>
              </a:p>
            </p:txBody>
          </p:sp>
          <p:sp>
            <p:nvSpPr>
              <p:cNvPr id="88418" name="Freeform 25"/>
              <p:cNvSpPr>
                <a:spLocks/>
              </p:cNvSpPr>
              <p:nvPr/>
            </p:nvSpPr>
            <p:spPr bwMode="auto">
              <a:xfrm>
                <a:off x="1687" y="1761"/>
                <a:ext cx="378" cy="249"/>
              </a:xfrm>
              <a:custGeom>
                <a:avLst/>
                <a:gdLst>
                  <a:gd name="T0" fmla="*/ 375 w 378"/>
                  <a:gd name="T1" fmla="*/ 246 h 249"/>
                  <a:gd name="T2" fmla="*/ 378 w 378"/>
                  <a:gd name="T3" fmla="*/ 0 h 249"/>
                  <a:gd name="T4" fmla="*/ 0 w 378"/>
                  <a:gd name="T5" fmla="*/ 0 h 249"/>
                  <a:gd name="T6" fmla="*/ 0 w 378"/>
                  <a:gd name="T7" fmla="*/ 249 h 249"/>
                  <a:gd name="T8" fmla="*/ 378 w 378"/>
                  <a:gd name="T9" fmla="*/ 249 h 249"/>
                  <a:gd name="T10" fmla="*/ 378 w 378"/>
                  <a:gd name="T11" fmla="*/ 249 h 249"/>
                  <a:gd name="T12" fmla="*/ 0 60000 65536"/>
                  <a:gd name="T13" fmla="*/ 0 60000 65536"/>
                  <a:gd name="T14" fmla="*/ 0 60000 65536"/>
                  <a:gd name="T15" fmla="*/ 0 60000 65536"/>
                  <a:gd name="T16" fmla="*/ 0 60000 65536"/>
                  <a:gd name="T17" fmla="*/ 0 60000 65536"/>
                  <a:gd name="T18" fmla="*/ 0 w 378"/>
                  <a:gd name="T19" fmla="*/ 0 h 249"/>
                  <a:gd name="T20" fmla="*/ 378 w 37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8" h="249">
                    <a:moveTo>
                      <a:pt x="375" y="246"/>
                    </a:moveTo>
                    <a:lnTo>
                      <a:pt x="378" y="0"/>
                    </a:lnTo>
                    <a:lnTo>
                      <a:pt x="0" y="0"/>
                    </a:lnTo>
                    <a:lnTo>
                      <a:pt x="0" y="249"/>
                    </a:lnTo>
                    <a:lnTo>
                      <a:pt x="378" y="249"/>
                    </a:lnTo>
                  </a:path>
                </a:pathLst>
              </a:custGeom>
              <a:noFill/>
              <a:ln w="15875">
                <a:solidFill>
                  <a:srgbClr val="000000"/>
                </a:solidFill>
                <a:prstDash val="solid"/>
                <a:round/>
                <a:headEnd/>
                <a:tailEnd/>
              </a:ln>
            </p:spPr>
            <p:txBody>
              <a:bodyPr/>
              <a:lstStyle/>
              <a:p>
                <a:endParaRPr lang="en-US"/>
              </a:p>
            </p:txBody>
          </p:sp>
          <p:sp>
            <p:nvSpPr>
              <p:cNvPr id="88419" name="Rectangle 26"/>
              <p:cNvSpPr>
                <a:spLocks noChangeArrowheads="1"/>
              </p:cNvSpPr>
              <p:nvPr/>
            </p:nvSpPr>
            <p:spPr bwMode="auto">
              <a:xfrm>
                <a:off x="2095" y="1841"/>
                <a:ext cx="4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88420" name="Rectangle 27"/>
              <p:cNvSpPr>
                <a:spLocks noChangeArrowheads="1"/>
              </p:cNvSpPr>
              <p:nvPr/>
            </p:nvSpPr>
            <p:spPr bwMode="auto">
              <a:xfrm>
                <a:off x="2150" y="1841"/>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88421" name="Rectangle 28"/>
              <p:cNvSpPr>
                <a:spLocks noChangeArrowheads="1"/>
              </p:cNvSpPr>
              <p:nvPr/>
            </p:nvSpPr>
            <p:spPr bwMode="auto">
              <a:xfrm>
                <a:off x="2190" y="1841"/>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g</a:t>
                </a:r>
                <a:endParaRPr kumimoji="0" lang="en-US">
                  <a:solidFill>
                    <a:schemeClr val="tx1"/>
                  </a:solidFill>
                </a:endParaRPr>
              </a:p>
            </p:txBody>
          </p:sp>
          <p:sp>
            <p:nvSpPr>
              <p:cNvPr id="88422" name="Freeform 29"/>
              <p:cNvSpPr>
                <a:spLocks/>
              </p:cNvSpPr>
              <p:nvPr/>
            </p:nvSpPr>
            <p:spPr bwMode="auto">
              <a:xfrm>
                <a:off x="2065" y="1761"/>
                <a:ext cx="188" cy="249"/>
              </a:xfrm>
              <a:custGeom>
                <a:avLst/>
                <a:gdLst>
                  <a:gd name="T0" fmla="*/ 186 w 188"/>
                  <a:gd name="T1" fmla="*/ 246 h 249"/>
                  <a:gd name="T2" fmla="*/ 188 w 188"/>
                  <a:gd name="T3" fmla="*/ 0 h 249"/>
                  <a:gd name="T4" fmla="*/ 0 w 188"/>
                  <a:gd name="T5" fmla="*/ 0 h 249"/>
                  <a:gd name="T6" fmla="*/ 0 w 188"/>
                  <a:gd name="T7" fmla="*/ 249 h 249"/>
                  <a:gd name="T8" fmla="*/ 188 w 188"/>
                  <a:gd name="T9" fmla="*/ 249 h 249"/>
                  <a:gd name="T10" fmla="*/ 188 w 188"/>
                  <a:gd name="T11" fmla="*/ 249 h 249"/>
                  <a:gd name="T12" fmla="*/ 0 60000 65536"/>
                  <a:gd name="T13" fmla="*/ 0 60000 65536"/>
                  <a:gd name="T14" fmla="*/ 0 60000 65536"/>
                  <a:gd name="T15" fmla="*/ 0 60000 65536"/>
                  <a:gd name="T16" fmla="*/ 0 60000 65536"/>
                  <a:gd name="T17" fmla="*/ 0 60000 65536"/>
                  <a:gd name="T18" fmla="*/ 0 w 188"/>
                  <a:gd name="T19" fmla="*/ 0 h 249"/>
                  <a:gd name="T20" fmla="*/ 188 w 18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88" h="249">
                    <a:moveTo>
                      <a:pt x="186" y="246"/>
                    </a:moveTo>
                    <a:lnTo>
                      <a:pt x="188" y="0"/>
                    </a:lnTo>
                    <a:lnTo>
                      <a:pt x="0" y="0"/>
                    </a:lnTo>
                    <a:lnTo>
                      <a:pt x="0" y="249"/>
                    </a:lnTo>
                    <a:lnTo>
                      <a:pt x="188" y="249"/>
                    </a:lnTo>
                  </a:path>
                </a:pathLst>
              </a:custGeom>
              <a:noFill/>
              <a:ln w="15875">
                <a:solidFill>
                  <a:srgbClr val="000000"/>
                </a:solidFill>
                <a:prstDash val="solid"/>
                <a:round/>
                <a:headEnd/>
                <a:tailEnd/>
              </a:ln>
            </p:spPr>
            <p:txBody>
              <a:bodyPr/>
              <a:lstStyle/>
              <a:p>
                <a:endParaRPr lang="en-US"/>
              </a:p>
            </p:txBody>
          </p:sp>
          <p:sp>
            <p:nvSpPr>
              <p:cNvPr id="88423" name="Rectangle 30"/>
              <p:cNvSpPr>
                <a:spLocks noChangeArrowheads="1"/>
              </p:cNvSpPr>
              <p:nvPr/>
            </p:nvSpPr>
            <p:spPr bwMode="auto">
              <a:xfrm>
                <a:off x="2377" y="1841"/>
                <a:ext cx="43"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88424" name="Rectangle 31"/>
              <p:cNvSpPr>
                <a:spLocks noChangeArrowheads="1"/>
              </p:cNvSpPr>
              <p:nvPr/>
            </p:nvSpPr>
            <p:spPr bwMode="auto">
              <a:xfrm>
                <a:off x="2427" y="1841"/>
                <a:ext cx="35"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L</a:t>
                </a:r>
                <a:endParaRPr kumimoji="0" lang="en-US">
                  <a:solidFill>
                    <a:schemeClr val="tx1"/>
                  </a:solidFill>
                </a:endParaRPr>
              </a:p>
            </p:txBody>
          </p:sp>
          <p:sp>
            <p:nvSpPr>
              <p:cNvPr id="88425" name="Rectangle 32"/>
              <p:cNvSpPr>
                <a:spLocks noChangeArrowheads="1"/>
              </p:cNvSpPr>
              <p:nvPr/>
            </p:nvSpPr>
            <p:spPr bwMode="auto">
              <a:xfrm>
                <a:off x="2467" y="1841"/>
                <a:ext cx="47"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88426" name="Freeform 33"/>
              <p:cNvSpPr>
                <a:spLocks/>
              </p:cNvSpPr>
              <p:nvPr/>
            </p:nvSpPr>
            <p:spPr bwMode="auto">
              <a:xfrm>
                <a:off x="2253" y="1761"/>
                <a:ext cx="378" cy="249"/>
              </a:xfrm>
              <a:custGeom>
                <a:avLst/>
                <a:gdLst>
                  <a:gd name="T0" fmla="*/ 375 w 378"/>
                  <a:gd name="T1" fmla="*/ 246 h 249"/>
                  <a:gd name="T2" fmla="*/ 378 w 378"/>
                  <a:gd name="T3" fmla="*/ 0 h 249"/>
                  <a:gd name="T4" fmla="*/ 0 w 378"/>
                  <a:gd name="T5" fmla="*/ 0 h 249"/>
                  <a:gd name="T6" fmla="*/ 0 w 378"/>
                  <a:gd name="T7" fmla="*/ 249 h 249"/>
                  <a:gd name="T8" fmla="*/ 378 w 378"/>
                  <a:gd name="T9" fmla="*/ 249 h 249"/>
                  <a:gd name="T10" fmla="*/ 378 w 378"/>
                  <a:gd name="T11" fmla="*/ 249 h 249"/>
                  <a:gd name="T12" fmla="*/ 0 60000 65536"/>
                  <a:gd name="T13" fmla="*/ 0 60000 65536"/>
                  <a:gd name="T14" fmla="*/ 0 60000 65536"/>
                  <a:gd name="T15" fmla="*/ 0 60000 65536"/>
                  <a:gd name="T16" fmla="*/ 0 60000 65536"/>
                  <a:gd name="T17" fmla="*/ 0 60000 65536"/>
                  <a:gd name="T18" fmla="*/ 0 w 378"/>
                  <a:gd name="T19" fmla="*/ 0 h 249"/>
                  <a:gd name="T20" fmla="*/ 378 w 37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8" h="249">
                    <a:moveTo>
                      <a:pt x="375" y="246"/>
                    </a:moveTo>
                    <a:lnTo>
                      <a:pt x="378" y="0"/>
                    </a:lnTo>
                    <a:lnTo>
                      <a:pt x="0" y="0"/>
                    </a:lnTo>
                    <a:lnTo>
                      <a:pt x="0" y="249"/>
                    </a:lnTo>
                    <a:lnTo>
                      <a:pt x="378" y="249"/>
                    </a:lnTo>
                  </a:path>
                </a:pathLst>
              </a:custGeom>
              <a:noFill/>
              <a:ln w="15875">
                <a:solidFill>
                  <a:srgbClr val="000000"/>
                </a:solidFill>
                <a:prstDash val="solid"/>
                <a:round/>
                <a:headEnd/>
                <a:tailEnd/>
              </a:ln>
            </p:spPr>
            <p:txBody>
              <a:bodyPr/>
              <a:lstStyle/>
              <a:p>
                <a:endParaRPr lang="en-US"/>
              </a:p>
            </p:txBody>
          </p:sp>
          <p:sp>
            <p:nvSpPr>
              <p:cNvPr id="88427" name="Rectangle 34"/>
              <p:cNvSpPr>
                <a:spLocks noChangeArrowheads="1"/>
              </p:cNvSpPr>
              <p:nvPr/>
            </p:nvSpPr>
            <p:spPr bwMode="auto">
              <a:xfrm>
                <a:off x="2741" y="1798"/>
                <a:ext cx="47"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88428" name="Rectangle 35"/>
              <p:cNvSpPr>
                <a:spLocks noChangeArrowheads="1"/>
              </p:cNvSpPr>
              <p:nvPr/>
            </p:nvSpPr>
            <p:spPr bwMode="auto">
              <a:xfrm>
                <a:off x="2794" y="1798"/>
                <a:ext cx="35"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88429" name="Rectangle 36"/>
              <p:cNvSpPr>
                <a:spLocks noChangeArrowheads="1"/>
              </p:cNvSpPr>
              <p:nvPr/>
            </p:nvSpPr>
            <p:spPr bwMode="auto">
              <a:xfrm>
                <a:off x="2835" y="1798"/>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430" name="Rectangle 37"/>
              <p:cNvSpPr>
                <a:spLocks noChangeArrowheads="1"/>
              </p:cNvSpPr>
              <p:nvPr/>
            </p:nvSpPr>
            <p:spPr bwMode="auto">
              <a:xfrm>
                <a:off x="2855" y="1798"/>
                <a:ext cx="35"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88431" name="Rectangle 38"/>
              <p:cNvSpPr>
                <a:spLocks noChangeArrowheads="1"/>
              </p:cNvSpPr>
              <p:nvPr/>
            </p:nvSpPr>
            <p:spPr bwMode="auto">
              <a:xfrm>
                <a:off x="2898" y="1798"/>
                <a:ext cx="0" cy="206"/>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88432" name="Rectangle 39"/>
              <p:cNvSpPr>
                <a:spLocks noChangeArrowheads="1"/>
              </p:cNvSpPr>
              <p:nvPr/>
            </p:nvSpPr>
            <p:spPr bwMode="auto">
              <a:xfrm>
                <a:off x="2704" y="1886"/>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88433" name="Rectangle 40"/>
              <p:cNvSpPr>
                <a:spLocks noChangeArrowheads="1"/>
              </p:cNvSpPr>
              <p:nvPr/>
            </p:nvSpPr>
            <p:spPr bwMode="auto">
              <a:xfrm>
                <a:off x="2744" y="1886"/>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434" name="Rectangle 41"/>
              <p:cNvSpPr>
                <a:spLocks noChangeArrowheads="1"/>
              </p:cNvSpPr>
              <p:nvPr/>
            </p:nvSpPr>
            <p:spPr bwMode="auto">
              <a:xfrm>
                <a:off x="2782" y="1886"/>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435" name="Rectangle 42"/>
              <p:cNvSpPr>
                <a:spLocks noChangeArrowheads="1"/>
              </p:cNvSpPr>
              <p:nvPr/>
            </p:nvSpPr>
            <p:spPr bwMode="auto">
              <a:xfrm>
                <a:off x="2820" y="1886"/>
                <a:ext cx="35"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88436" name="Rectangle 43"/>
              <p:cNvSpPr>
                <a:spLocks noChangeArrowheads="1"/>
              </p:cNvSpPr>
              <p:nvPr/>
            </p:nvSpPr>
            <p:spPr bwMode="auto">
              <a:xfrm>
                <a:off x="2860" y="1886"/>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88437" name="Rectangle 44"/>
              <p:cNvSpPr>
                <a:spLocks noChangeArrowheads="1"/>
              </p:cNvSpPr>
              <p:nvPr/>
            </p:nvSpPr>
            <p:spPr bwMode="auto">
              <a:xfrm>
                <a:off x="2895" y="1886"/>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88438" name="Freeform 45"/>
              <p:cNvSpPr>
                <a:spLocks/>
              </p:cNvSpPr>
              <p:nvPr/>
            </p:nvSpPr>
            <p:spPr bwMode="auto">
              <a:xfrm>
                <a:off x="2631" y="1761"/>
                <a:ext cx="377" cy="249"/>
              </a:xfrm>
              <a:custGeom>
                <a:avLst/>
                <a:gdLst>
                  <a:gd name="T0" fmla="*/ 375 w 377"/>
                  <a:gd name="T1" fmla="*/ 246 h 249"/>
                  <a:gd name="T2" fmla="*/ 377 w 377"/>
                  <a:gd name="T3" fmla="*/ 0 h 249"/>
                  <a:gd name="T4" fmla="*/ 0 w 377"/>
                  <a:gd name="T5" fmla="*/ 0 h 249"/>
                  <a:gd name="T6" fmla="*/ 0 w 377"/>
                  <a:gd name="T7" fmla="*/ 249 h 249"/>
                  <a:gd name="T8" fmla="*/ 377 w 377"/>
                  <a:gd name="T9" fmla="*/ 249 h 249"/>
                  <a:gd name="T10" fmla="*/ 377 w 377"/>
                  <a:gd name="T11" fmla="*/ 249 h 249"/>
                  <a:gd name="T12" fmla="*/ 0 60000 65536"/>
                  <a:gd name="T13" fmla="*/ 0 60000 65536"/>
                  <a:gd name="T14" fmla="*/ 0 60000 65536"/>
                  <a:gd name="T15" fmla="*/ 0 60000 65536"/>
                  <a:gd name="T16" fmla="*/ 0 60000 65536"/>
                  <a:gd name="T17" fmla="*/ 0 60000 65536"/>
                  <a:gd name="T18" fmla="*/ 0 w 377"/>
                  <a:gd name="T19" fmla="*/ 0 h 249"/>
                  <a:gd name="T20" fmla="*/ 377 w 377"/>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7" h="249">
                    <a:moveTo>
                      <a:pt x="375" y="246"/>
                    </a:moveTo>
                    <a:lnTo>
                      <a:pt x="377" y="0"/>
                    </a:lnTo>
                    <a:lnTo>
                      <a:pt x="0" y="0"/>
                    </a:lnTo>
                    <a:lnTo>
                      <a:pt x="0" y="249"/>
                    </a:lnTo>
                    <a:lnTo>
                      <a:pt x="377" y="249"/>
                    </a:lnTo>
                  </a:path>
                </a:pathLst>
              </a:custGeom>
              <a:noFill/>
              <a:ln w="15875">
                <a:solidFill>
                  <a:srgbClr val="000000"/>
                </a:solidFill>
                <a:prstDash val="solid"/>
                <a:round/>
                <a:headEnd/>
                <a:tailEnd/>
              </a:ln>
            </p:spPr>
            <p:txBody>
              <a:bodyPr/>
              <a:lstStyle/>
              <a:p>
                <a:endParaRPr lang="en-US"/>
              </a:p>
            </p:txBody>
          </p:sp>
          <p:sp>
            <p:nvSpPr>
              <p:cNvPr id="88439" name="Rectangle 46"/>
              <p:cNvSpPr>
                <a:spLocks noChangeArrowheads="1"/>
              </p:cNvSpPr>
              <p:nvPr/>
            </p:nvSpPr>
            <p:spPr bwMode="auto">
              <a:xfrm>
                <a:off x="3039" y="1841"/>
                <a:ext cx="47"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88440" name="Rectangle 47"/>
              <p:cNvSpPr>
                <a:spLocks noChangeArrowheads="1"/>
              </p:cNvSpPr>
              <p:nvPr/>
            </p:nvSpPr>
            <p:spPr bwMode="auto">
              <a:xfrm>
                <a:off x="3094" y="1841"/>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88441" name="Rectangle 48"/>
              <p:cNvSpPr>
                <a:spLocks noChangeArrowheads="1"/>
              </p:cNvSpPr>
              <p:nvPr/>
            </p:nvSpPr>
            <p:spPr bwMode="auto">
              <a:xfrm>
                <a:off x="3134" y="1841"/>
                <a:ext cx="35"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g</a:t>
                </a:r>
                <a:endParaRPr kumimoji="0" lang="en-US">
                  <a:solidFill>
                    <a:schemeClr val="tx1"/>
                  </a:solidFill>
                </a:endParaRPr>
              </a:p>
            </p:txBody>
          </p:sp>
          <p:sp>
            <p:nvSpPr>
              <p:cNvPr id="88442" name="Freeform 49"/>
              <p:cNvSpPr>
                <a:spLocks/>
              </p:cNvSpPr>
              <p:nvPr/>
            </p:nvSpPr>
            <p:spPr bwMode="auto">
              <a:xfrm>
                <a:off x="3008" y="1761"/>
                <a:ext cx="189" cy="249"/>
              </a:xfrm>
              <a:custGeom>
                <a:avLst/>
                <a:gdLst>
                  <a:gd name="T0" fmla="*/ 187 w 189"/>
                  <a:gd name="T1" fmla="*/ 246 h 249"/>
                  <a:gd name="T2" fmla="*/ 189 w 189"/>
                  <a:gd name="T3" fmla="*/ 0 h 249"/>
                  <a:gd name="T4" fmla="*/ 0 w 189"/>
                  <a:gd name="T5" fmla="*/ 0 h 249"/>
                  <a:gd name="T6" fmla="*/ 0 w 189"/>
                  <a:gd name="T7" fmla="*/ 249 h 249"/>
                  <a:gd name="T8" fmla="*/ 189 w 189"/>
                  <a:gd name="T9" fmla="*/ 249 h 249"/>
                  <a:gd name="T10" fmla="*/ 189 w 189"/>
                  <a:gd name="T11" fmla="*/ 249 h 249"/>
                  <a:gd name="T12" fmla="*/ 0 60000 65536"/>
                  <a:gd name="T13" fmla="*/ 0 60000 65536"/>
                  <a:gd name="T14" fmla="*/ 0 60000 65536"/>
                  <a:gd name="T15" fmla="*/ 0 60000 65536"/>
                  <a:gd name="T16" fmla="*/ 0 60000 65536"/>
                  <a:gd name="T17" fmla="*/ 0 60000 65536"/>
                  <a:gd name="T18" fmla="*/ 0 w 189"/>
                  <a:gd name="T19" fmla="*/ 0 h 249"/>
                  <a:gd name="T20" fmla="*/ 189 w 189"/>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89" h="249">
                    <a:moveTo>
                      <a:pt x="187" y="246"/>
                    </a:moveTo>
                    <a:lnTo>
                      <a:pt x="189" y="0"/>
                    </a:lnTo>
                    <a:lnTo>
                      <a:pt x="0" y="0"/>
                    </a:lnTo>
                    <a:lnTo>
                      <a:pt x="0" y="249"/>
                    </a:lnTo>
                    <a:lnTo>
                      <a:pt x="189" y="249"/>
                    </a:lnTo>
                  </a:path>
                </a:pathLst>
              </a:custGeom>
              <a:noFill/>
              <a:ln w="15875">
                <a:solidFill>
                  <a:srgbClr val="000000"/>
                </a:solidFill>
                <a:prstDash val="solid"/>
                <a:round/>
                <a:headEnd/>
                <a:tailEnd/>
              </a:ln>
            </p:spPr>
            <p:txBody>
              <a:bodyPr/>
              <a:lstStyle/>
              <a:p>
                <a:endParaRPr lang="en-US"/>
              </a:p>
            </p:txBody>
          </p:sp>
          <p:sp>
            <p:nvSpPr>
              <p:cNvPr id="88443" name="Line 50"/>
              <p:cNvSpPr>
                <a:spLocks noChangeShapeType="1"/>
              </p:cNvSpPr>
              <p:nvPr/>
            </p:nvSpPr>
            <p:spPr bwMode="auto">
              <a:xfrm flipH="1">
                <a:off x="1722" y="2070"/>
                <a:ext cx="1442" cy="2"/>
              </a:xfrm>
              <a:prstGeom prst="line">
                <a:avLst/>
              </a:prstGeom>
              <a:noFill/>
              <a:ln w="7938">
                <a:solidFill>
                  <a:srgbClr val="000000"/>
                </a:solidFill>
                <a:round/>
                <a:headEnd/>
                <a:tailEnd/>
              </a:ln>
            </p:spPr>
            <p:txBody>
              <a:bodyPr/>
              <a:lstStyle/>
              <a:p>
                <a:endParaRPr lang="en-US"/>
              </a:p>
            </p:txBody>
          </p:sp>
          <p:sp>
            <p:nvSpPr>
              <p:cNvPr id="88444" name="Freeform 51"/>
              <p:cNvSpPr>
                <a:spLocks/>
              </p:cNvSpPr>
              <p:nvPr/>
            </p:nvSpPr>
            <p:spPr bwMode="auto">
              <a:xfrm>
                <a:off x="1692" y="2050"/>
                <a:ext cx="40" cy="42"/>
              </a:xfrm>
              <a:custGeom>
                <a:avLst/>
                <a:gdLst>
                  <a:gd name="T0" fmla="*/ 40 w 40"/>
                  <a:gd name="T1" fmla="*/ 42 h 42"/>
                  <a:gd name="T2" fmla="*/ 40 w 40"/>
                  <a:gd name="T3" fmla="*/ 0 h 42"/>
                  <a:gd name="T4" fmla="*/ 0 w 40"/>
                  <a:gd name="T5" fmla="*/ 22 h 42"/>
                  <a:gd name="T6" fmla="*/ 40 w 40"/>
                  <a:gd name="T7" fmla="*/ 42 h 42"/>
                  <a:gd name="T8" fmla="*/ 40 w 40"/>
                  <a:gd name="T9" fmla="*/ 42 h 42"/>
                  <a:gd name="T10" fmla="*/ 0 60000 65536"/>
                  <a:gd name="T11" fmla="*/ 0 60000 65536"/>
                  <a:gd name="T12" fmla="*/ 0 60000 65536"/>
                  <a:gd name="T13" fmla="*/ 0 60000 65536"/>
                  <a:gd name="T14" fmla="*/ 0 60000 65536"/>
                  <a:gd name="T15" fmla="*/ 0 w 40"/>
                  <a:gd name="T16" fmla="*/ 0 h 42"/>
                  <a:gd name="T17" fmla="*/ 40 w 40"/>
                  <a:gd name="T18" fmla="*/ 42 h 42"/>
                </a:gdLst>
                <a:ahLst/>
                <a:cxnLst>
                  <a:cxn ang="T10">
                    <a:pos x="T0" y="T1"/>
                  </a:cxn>
                  <a:cxn ang="T11">
                    <a:pos x="T2" y="T3"/>
                  </a:cxn>
                  <a:cxn ang="T12">
                    <a:pos x="T4" y="T5"/>
                  </a:cxn>
                  <a:cxn ang="T13">
                    <a:pos x="T6" y="T7"/>
                  </a:cxn>
                  <a:cxn ang="T14">
                    <a:pos x="T8" y="T9"/>
                  </a:cxn>
                </a:cxnLst>
                <a:rect l="T15" t="T16" r="T17" b="T18"/>
                <a:pathLst>
                  <a:path w="40" h="42">
                    <a:moveTo>
                      <a:pt x="40" y="42"/>
                    </a:moveTo>
                    <a:lnTo>
                      <a:pt x="40" y="0"/>
                    </a:lnTo>
                    <a:lnTo>
                      <a:pt x="0" y="22"/>
                    </a:lnTo>
                    <a:lnTo>
                      <a:pt x="40" y="42"/>
                    </a:lnTo>
                    <a:close/>
                  </a:path>
                </a:pathLst>
              </a:custGeom>
              <a:solidFill>
                <a:srgbClr val="000000"/>
              </a:solidFill>
              <a:ln w="9525">
                <a:noFill/>
                <a:round/>
                <a:headEnd/>
                <a:tailEnd/>
              </a:ln>
            </p:spPr>
            <p:txBody>
              <a:bodyPr/>
              <a:lstStyle/>
              <a:p>
                <a:endParaRPr lang="en-US"/>
              </a:p>
            </p:txBody>
          </p:sp>
          <p:sp>
            <p:nvSpPr>
              <p:cNvPr id="88445" name="Rectangle 52"/>
              <p:cNvSpPr>
                <a:spLocks noChangeArrowheads="1"/>
              </p:cNvSpPr>
              <p:nvPr/>
            </p:nvSpPr>
            <p:spPr bwMode="auto">
              <a:xfrm>
                <a:off x="2357" y="2091"/>
                <a:ext cx="39" cy="87"/>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8</a:t>
                </a:r>
                <a:endParaRPr kumimoji="0" lang="en-US">
                  <a:solidFill>
                    <a:schemeClr val="tx1"/>
                  </a:solidFill>
                </a:endParaRPr>
              </a:p>
            </p:txBody>
          </p:sp>
          <p:sp>
            <p:nvSpPr>
              <p:cNvPr id="88446" name="Rectangle 53"/>
              <p:cNvSpPr>
                <a:spLocks noChangeArrowheads="1"/>
              </p:cNvSpPr>
              <p:nvPr/>
            </p:nvSpPr>
            <p:spPr bwMode="auto">
              <a:xfrm>
                <a:off x="2404" y="2091"/>
                <a:ext cx="20" cy="87"/>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447" name="Rectangle 54"/>
              <p:cNvSpPr>
                <a:spLocks noChangeArrowheads="1"/>
              </p:cNvSpPr>
              <p:nvPr/>
            </p:nvSpPr>
            <p:spPr bwMode="auto">
              <a:xfrm>
                <a:off x="2427" y="2091"/>
                <a:ext cx="39" cy="87"/>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88448" name="Rectangle 55"/>
              <p:cNvSpPr>
                <a:spLocks noChangeArrowheads="1"/>
              </p:cNvSpPr>
              <p:nvPr/>
            </p:nvSpPr>
            <p:spPr bwMode="auto">
              <a:xfrm>
                <a:off x="2475" y="2091"/>
                <a:ext cx="36" cy="87"/>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88449" name="Rectangle 56"/>
              <p:cNvSpPr>
                <a:spLocks noChangeArrowheads="1"/>
              </p:cNvSpPr>
              <p:nvPr/>
            </p:nvSpPr>
            <p:spPr bwMode="auto">
              <a:xfrm>
                <a:off x="3215" y="2047"/>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88450" name="Rectangle 57"/>
              <p:cNvSpPr>
                <a:spLocks noChangeArrowheads="1"/>
              </p:cNvSpPr>
              <p:nvPr/>
            </p:nvSpPr>
            <p:spPr bwMode="auto">
              <a:xfrm>
                <a:off x="3235" y="2047"/>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88451" name="Rectangle 58"/>
              <p:cNvSpPr>
                <a:spLocks noChangeArrowheads="1"/>
              </p:cNvSpPr>
              <p:nvPr/>
            </p:nvSpPr>
            <p:spPr bwMode="auto">
              <a:xfrm>
                <a:off x="3275" y="2047"/>
                <a:ext cx="33"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88452" name="Rectangle 59"/>
              <p:cNvSpPr>
                <a:spLocks noChangeArrowheads="1"/>
              </p:cNvSpPr>
              <p:nvPr/>
            </p:nvSpPr>
            <p:spPr bwMode="auto">
              <a:xfrm>
                <a:off x="3313" y="2047"/>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453" name="Rectangle 60"/>
              <p:cNvSpPr>
                <a:spLocks noChangeArrowheads="1"/>
              </p:cNvSpPr>
              <p:nvPr/>
            </p:nvSpPr>
            <p:spPr bwMode="auto">
              <a:xfrm>
                <a:off x="3333" y="2047"/>
                <a:ext cx="21"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88454" name="Rectangle 61"/>
              <p:cNvSpPr>
                <a:spLocks noChangeArrowheads="1"/>
              </p:cNvSpPr>
              <p:nvPr/>
            </p:nvSpPr>
            <p:spPr bwMode="auto">
              <a:xfrm>
                <a:off x="3356" y="2047"/>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88455" name="Rectangle 62"/>
              <p:cNvSpPr>
                <a:spLocks noChangeArrowheads="1"/>
              </p:cNvSpPr>
              <p:nvPr/>
            </p:nvSpPr>
            <p:spPr bwMode="auto">
              <a:xfrm>
                <a:off x="3398" y="2047"/>
                <a:ext cx="33"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456" name="Rectangle 63"/>
              <p:cNvSpPr>
                <a:spLocks noChangeArrowheads="1"/>
              </p:cNvSpPr>
              <p:nvPr/>
            </p:nvSpPr>
            <p:spPr bwMode="auto">
              <a:xfrm>
                <a:off x="3434" y="2047"/>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457" name="Rectangle 64"/>
              <p:cNvSpPr>
                <a:spLocks noChangeArrowheads="1"/>
              </p:cNvSpPr>
              <p:nvPr/>
            </p:nvSpPr>
            <p:spPr bwMode="auto">
              <a:xfrm>
                <a:off x="3454" y="2047"/>
                <a:ext cx="14"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88458" name="Rectangle 65"/>
              <p:cNvSpPr>
                <a:spLocks noChangeArrowheads="1"/>
              </p:cNvSpPr>
              <p:nvPr/>
            </p:nvSpPr>
            <p:spPr bwMode="auto">
              <a:xfrm>
                <a:off x="3471" y="2047"/>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o</a:t>
                </a:r>
                <a:endParaRPr kumimoji="0" lang="en-US">
                  <a:solidFill>
                    <a:schemeClr val="tx1"/>
                  </a:solidFill>
                </a:endParaRPr>
              </a:p>
            </p:txBody>
          </p:sp>
          <p:sp>
            <p:nvSpPr>
              <p:cNvPr id="88459" name="Rectangle 66"/>
              <p:cNvSpPr>
                <a:spLocks noChangeArrowheads="1"/>
              </p:cNvSpPr>
              <p:nvPr/>
            </p:nvSpPr>
            <p:spPr bwMode="auto">
              <a:xfrm>
                <a:off x="3512" y="2047"/>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88460" name="Rectangle 67"/>
              <p:cNvSpPr>
                <a:spLocks noChangeArrowheads="1"/>
              </p:cNvSpPr>
              <p:nvPr/>
            </p:nvSpPr>
            <p:spPr bwMode="auto">
              <a:xfrm>
                <a:off x="3552" y="2047"/>
                <a:ext cx="0" cy="206"/>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88461" name="Rectangle 68"/>
              <p:cNvSpPr>
                <a:spLocks noChangeArrowheads="1"/>
              </p:cNvSpPr>
              <p:nvPr/>
            </p:nvSpPr>
            <p:spPr bwMode="auto">
              <a:xfrm>
                <a:off x="3303" y="2135"/>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f</a:t>
                </a:r>
                <a:endParaRPr kumimoji="0" lang="en-US">
                  <a:solidFill>
                    <a:schemeClr val="tx1"/>
                  </a:solidFill>
                </a:endParaRPr>
              </a:p>
            </p:txBody>
          </p:sp>
          <p:sp>
            <p:nvSpPr>
              <p:cNvPr id="88462" name="Rectangle 69"/>
              <p:cNvSpPr>
                <a:spLocks noChangeArrowheads="1"/>
              </p:cNvSpPr>
              <p:nvPr/>
            </p:nvSpPr>
            <p:spPr bwMode="auto">
              <a:xfrm>
                <a:off x="3323" y="2135"/>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88463" name="Rectangle 70"/>
              <p:cNvSpPr>
                <a:spLocks noChangeArrowheads="1"/>
              </p:cNvSpPr>
              <p:nvPr/>
            </p:nvSpPr>
            <p:spPr bwMode="auto">
              <a:xfrm>
                <a:off x="3366" y="2135"/>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464" name="Rectangle 71"/>
              <p:cNvSpPr>
                <a:spLocks noChangeArrowheads="1"/>
              </p:cNvSpPr>
              <p:nvPr/>
            </p:nvSpPr>
            <p:spPr bwMode="auto">
              <a:xfrm>
                <a:off x="3386" y="2135"/>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465" name="Rectangle 72"/>
              <p:cNvSpPr>
                <a:spLocks noChangeArrowheads="1"/>
              </p:cNvSpPr>
              <p:nvPr/>
            </p:nvSpPr>
            <p:spPr bwMode="auto">
              <a:xfrm>
                <a:off x="3421" y="2135"/>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h</a:t>
                </a:r>
                <a:endParaRPr kumimoji="0" lang="en-US">
                  <a:solidFill>
                    <a:schemeClr val="tx1"/>
                  </a:solidFill>
                </a:endParaRPr>
              </a:p>
            </p:txBody>
          </p:sp>
          <p:sp>
            <p:nvSpPr>
              <p:cNvPr id="88466" name="Freeform 73"/>
              <p:cNvSpPr>
                <a:spLocks/>
              </p:cNvSpPr>
              <p:nvPr/>
            </p:nvSpPr>
            <p:spPr bwMode="auto">
              <a:xfrm>
                <a:off x="4657" y="2299"/>
                <a:ext cx="42" cy="42"/>
              </a:xfrm>
              <a:custGeom>
                <a:avLst/>
                <a:gdLst>
                  <a:gd name="T0" fmla="*/ 0 w 42"/>
                  <a:gd name="T1" fmla="*/ 42 h 42"/>
                  <a:gd name="T2" fmla="*/ 2 w 42"/>
                  <a:gd name="T3" fmla="*/ 0 h 42"/>
                  <a:gd name="T4" fmla="*/ 42 w 42"/>
                  <a:gd name="T5" fmla="*/ 22 h 42"/>
                  <a:gd name="T6" fmla="*/ 2 w 42"/>
                  <a:gd name="T7" fmla="*/ 42 h 42"/>
                  <a:gd name="T8" fmla="*/ 2 w 42"/>
                  <a:gd name="T9" fmla="*/ 42 h 42"/>
                  <a:gd name="T10" fmla="*/ 0 w 42"/>
                  <a:gd name="T11" fmla="*/ 42 h 42"/>
                  <a:gd name="T12" fmla="*/ 0 60000 65536"/>
                  <a:gd name="T13" fmla="*/ 0 60000 65536"/>
                  <a:gd name="T14" fmla="*/ 0 60000 65536"/>
                  <a:gd name="T15" fmla="*/ 0 60000 65536"/>
                  <a:gd name="T16" fmla="*/ 0 60000 65536"/>
                  <a:gd name="T17" fmla="*/ 0 60000 65536"/>
                  <a:gd name="T18" fmla="*/ 0 w 42"/>
                  <a:gd name="T19" fmla="*/ 0 h 42"/>
                  <a:gd name="T20" fmla="*/ 42 w 4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2" h="42">
                    <a:moveTo>
                      <a:pt x="0" y="42"/>
                    </a:moveTo>
                    <a:lnTo>
                      <a:pt x="2" y="0"/>
                    </a:lnTo>
                    <a:lnTo>
                      <a:pt x="42" y="22"/>
                    </a:lnTo>
                    <a:lnTo>
                      <a:pt x="2" y="42"/>
                    </a:lnTo>
                    <a:lnTo>
                      <a:pt x="0" y="42"/>
                    </a:lnTo>
                    <a:close/>
                  </a:path>
                </a:pathLst>
              </a:custGeom>
              <a:solidFill>
                <a:srgbClr val="000000"/>
              </a:solidFill>
              <a:ln w="9525">
                <a:noFill/>
                <a:round/>
                <a:headEnd/>
                <a:tailEnd/>
              </a:ln>
            </p:spPr>
            <p:txBody>
              <a:bodyPr/>
              <a:lstStyle/>
              <a:p>
                <a:endParaRPr lang="en-US"/>
              </a:p>
            </p:txBody>
          </p:sp>
          <p:sp>
            <p:nvSpPr>
              <p:cNvPr id="88467" name="Freeform 74"/>
              <p:cNvSpPr>
                <a:spLocks/>
              </p:cNvSpPr>
              <p:nvPr/>
            </p:nvSpPr>
            <p:spPr bwMode="auto">
              <a:xfrm>
                <a:off x="5268" y="2543"/>
                <a:ext cx="43" cy="42"/>
              </a:xfrm>
              <a:custGeom>
                <a:avLst/>
                <a:gdLst>
                  <a:gd name="T0" fmla="*/ 0 w 43"/>
                  <a:gd name="T1" fmla="*/ 42 h 42"/>
                  <a:gd name="T2" fmla="*/ 0 w 43"/>
                  <a:gd name="T3" fmla="*/ 0 h 42"/>
                  <a:gd name="T4" fmla="*/ 43 w 43"/>
                  <a:gd name="T5" fmla="*/ 22 h 42"/>
                  <a:gd name="T6" fmla="*/ 0 w 43"/>
                  <a:gd name="T7" fmla="*/ 42 h 42"/>
                  <a:gd name="T8" fmla="*/ 0 w 43"/>
                  <a:gd name="T9" fmla="*/ 42 h 42"/>
                  <a:gd name="T10" fmla="*/ 0 60000 65536"/>
                  <a:gd name="T11" fmla="*/ 0 60000 65536"/>
                  <a:gd name="T12" fmla="*/ 0 60000 65536"/>
                  <a:gd name="T13" fmla="*/ 0 60000 65536"/>
                  <a:gd name="T14" fmla="*/ 0 60000 65536"/>
                  <a:gd name="T15" fmla="*/ 0 w 43"/>
                  <a:gd name="T16" fmla="*/ 0 h 42"/>
                  <a:gd name="T17" fmla="*/ 43 w 43"/>
                  <a:gd name="T18" fmla="*/ 42 h 42"/>
                </a:gdLst>
                <a:ahLst/>
                <a:cxnLst>
                  <a:cxn ang="T10">
                    <a:pos x="T0" y="T1"/>
                  </a:cxn>
                  <a:cxn ang="T11">
                    <a:pos x="T2" y="T3"/>
                  </a:cxn>
                  <a:cxn ang="T12">
                    <a:pos x="T4" y="T5"/>
                  </a:cxn>
                  <a:cxn ang="T13">
                    <a:pos x="T6" y="T7"/>
                  </a:cxn>
                  <a:cxn ang="T14">
                    <a:pos x="T8" y="T9"/>
                  </a:cxn>
                </a:cxnLst>
                <a:rect l="T15" t="T16" r="T17" b="T18"/>
                <a:pathLst>
                  <a:path w="43" h="42">
                    <a:moveTo>
                      <a:pt x="0" y="42"/>
                    </a:moveTo>
                    <a:lnTo>
                      <a:pt x="0" y="0"/>
                    </a:lnTo>
                    <a:lnTo>
                      <a:pt x="43" y="22"/>
                    </a:lnTo>
                    <a:lnTo>
                      <a:pt x="0" y="42"/>
                    </a:lnTo>
                    <a:close/>
                  </a:path>
                </a:pathLst>
              </a:custGeom>
              <a:solidFill>
                <a:srgbClr val="000000"/>
              </a:solidFill>
              <a:ln w="9525">
                <a:noFill/>
                <a:round/>
                <a:headEnd/>
                <a:tailEnd/>
              </a:ln>
            </p:spPr>
            <p:txBody>
              <a:bodyPr/>
              <a:lstStyle/>
              <a:p>
                <a:endParaRPr lang="en-US"/>
              </a:p>
            </p:txBody>
          </p:sp>
          <p:sp>
            <p:nvSpPr>
              <p:cNvPr id="88468" name="Freeform 75"/>
              <p:cNvSpPr>
                <a:spLocks/>
              </p:cNvSpPr>
              <p:nvPr/>
            </p:nvSpPr>
            <p:spPr bwMode="auto">
              <a:xfrm>
                <a:off x="3197" y="2010"/>
                <a:ext cx="378" cy="249"/>
              </a:xfrm>
              <a:custGeom>
                <a:avLst/>
                <a:gdLst>
                  <a:gd name="T0" fmla="*/ 375 w 378"/>
                  <a:gd name="T1" fmla="*/ 246 h 249"/>
                  <a:gd name="T2" fmla="*/ 378 w 378"/>
                  <a:gd name="T3" fmla="*/ 0 h 249"/>
                  <a:gd name="T4" fmla="*/ 0 w 378"/>
                  <a:gd name="T5" fmla="*/ 0 h 249"/>
                  <a:gd name="T6" fmla="*/ 0 w 378"/>
                  <a:gd name="T7" fmla="*/ 249 h 249"/>
                  <a:gd name="T8" fmla="*/ 378 w 378"/>
                  <a:gd name="T9" fmla="*/ 249 h 249"/>
                  <a:gd name="T10" fmla="*/ 378 w 378"/>
                  <a:gd name="T11" fmla="*/ 249 h 249"/>
                  <a:gd name="T12" fmla="*/ 0 60000 65536"/>
                  <a:gd name="T13" fmla="*/ 0 60000 65536"/>
                  <a:gd name="T14" fmla="*/ 0 60000 65536"/>
                  <a:gd name="T15" fmla="*/ 0 60000 65536"/>
                  <a:gd name="T16" fmla="*/ 0 60000 65536"/>
                  <a:gd name="T17" fmla="*/ 0 60000 65536"/>
                  <a:gd name="T18" fmla="*/ 0 w 378"/>
                  <a:gd name="T19" fmla="*/ 0 h 249"/>
                  <a:gd name="T20" fmla="*/ 378 w 37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8" h="249">
                    <a:moveTo>
                      <a:pt x="375" y="246"/>
                    </a:moveTo>
                    <a:lnTo>
                      <a:pt x="378" y="0"/>
                    </a:lnTo>
                    <a:lnTo>
                      <a:pt x="0" y="0"/>
                    </a:lnTo>
                    <a:lnTo>
                      <a:pt x="0" y="249"/>
                    </a:lnTo>
                    <a:lnTo>
                      <a:pt x="378" y="249"/>
                    </a:lnTo>
                  </a:path>
                </a:pathLst>
              </a:custGeom>
              <a:noFill/>
              <a:ln w="15875">
                <a:solidFill>
                  <a:srgbClr val="000000"/>
                </a:solidFill>
                <a:prstDash val="solid"/>
                <a:round/>
                <a:headEnd/>
                <a:tailEnd/>
              </a:ln>
            </p:spPr>
            <p:txBody>
              <a:bodyPr/>
              <a:lstStyle/>
              <a:p>
                <a:endParaRPr lang="en-US"/>
              </a:p>
            </p:txBody>
          </p:sp>
          <p:sp>
            <p:nvSpPr>
              <p:cNvPr id="88469" name="Rectangle 76"/>
              <p:cNvSpPr>
                <a:spLocks noChangeArrowheads="1"/>
              </p:cNvSpPr>
              <p:nvPr/>
            </p:nvSpPr>
            <p:spPr bwMode="auto">
              <a:xfrm>
                <a:off x="3605" y="2090"/>
                <a:ext cx="4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88470" name="Rectangle 77"/>
              <p:cNvSpPr>
                <a:spLocks noChangeArrowheads="1"/>
              </p:cNvSpPr>
              <p:nvPr/>
            </p:nvSpPr>
            <p:spPr bwMode="auto">
              <a:xfrm>
                <a:off x="3660" y="2090"/>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88471" name="Rectangle 78"/>
              <p:cNvSpPr>
                <a:spLocks noChangeArrowheads="1"/>
              </p:cNvSpPr>
              <p:nvPr/>
            </p:nvSpPr>
            <p:spPr bwMode="auto">
              <a:xfrm>
                <a:off x="3700" y="2090"/>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g</a:t>
                </a:r>
                <a:endParaRPr kumimoji="0" lang="en-US">
                  <a:solidFill>
                    <a:schemeClr val="tx1"/>
                  </a:solidFill>
                </a:endParaRPr>
              </a:p>
            </p:txBody>
          </p:sp>
          <p:sp>
            <p:nvSpPr>
              <p:cNvPr id="88472" name="Freeform 79"/>
              <p:cNvSpPr>
                <a:spLocks/>
              </p:cNvSpPr>
              <p:nvPr/>
            </p:nvSpPr>
            <p:spPr bwMode="auto">
              <a:xfrm>
                <a:off x="3575" y="2010"/>
                <a:ext cx="188" cy="249"/>
              </a:xfrm>
              <a:custGeom>
                <a:avLst/>
                <a:gdLst>
                  <a:gd name="T0" fmla="*/ 186 w 188"/>
                  <a:gd name="T1" fmla="*/ 246 h 249"/>
                  <a:gd name="T2" fmla="*/ 188 w 188"/>
                  <a:gd name="T3" fmla="*/ 0 h 249"/>
                  <a:gd name="T4" fmla="*/ 0 w 188"/>
                  <a:gd name="T5" fmla="*/ 0 h 249"/>
                  <a:gd name="T6" fmla="*/ 0 w 188"/>
                  <a:gd name="T7" fmla="*/ 249 h 249"/>
                  <a:gd name="T8" fmla="*/ 188 w 188"/>
                  <a:gd name="T9" fmla="*/ 249 h 249"/>
                  <a:gd name="T10" fmla="*/ 188 w 188"/>
                  <a:gd name="T11" fmla="*/ 249 h 249"/>
                  <a:gd name="T12" fmla="*/ 0 60000 65536"/>
                  <a:gd name="T13" fmla="*/ 0 60000 65536"/>
                  <a:gd name="T14" fmla="*/ 0 60000 65536"/>
                  <a:gd name="T15" fmla="*/ 0 60000 65536"/>
                  <a:gd name="T16" fmla="*/ 0 60000 65536"/>
                  <a:gd name="T17" fmla="*/ 0 60000 65536"/>
                  <a:gd name="T18" fmla="*/ 0 w 188"/>
                  <a:gd name="T19" fmla="*/ 0 h 249"/>
                  <a:gd name="T20" fmla="*/ 188 w 18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88" h="249">
                    <a:moveTo>
                      <a:pt x="186" y="246"/>
                    </a:moveTo>
                    <a:lnTo>
                      <a:pt x="188" y="0"/>
                    </a:lnTo>
                    <a:lnTo>
                      <a:pt x="0" y="0"/>
                    </a:lnTo>
                    <a:lnTo>
                      <a:pt x="0" y="249"/>
                    </a:lnTo>
                    <a:lnTo>
                      <a:pt x="188" y="249"/>
                    </a:lnTo>
                  </a:path>
                </a:pathLst>
              </a:custGeom>
              <a:noFill/>
              <a:ln w="15875">
                <a:solidFill>
                  <a:srgbClr val="000000"/>
                </a:solidFill>
                <a:prstDash val="solid"/>
                <a:round/>
                <a:headEnd/>
                <a:tailEnd/>
              </a:ln>
            </p:spPr>
            <p:txBody>
              <a:bodyPr/>
              <a:lstStyle/>
              <a:p>
                <a:endParaRPr lang="en-US"/>
              </a:p>
            </p:txBody>
          </p:sp>
          <p:sp>
            <p:nvSpPr>
              <p:cNvPr id="88473" name="Rectangle 80"/>
              <p:cNvSpPr>
                <a:spLocks noChangeArrowheads="1"/>
              </p:cNvSpPr>
              <p:nvPr/>
            </p:nvSpPr>
            <p:spPr bwMode="auto">
              <a:xfrm>
                <a:off x="3887" y="2090"/>
                <a:ext cx="43"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88474" name="Rectangle 81"/>
              <p:cNvSpPr>
                <a:spLocks noChangeArrowheads="1"/>
              </p:cNvSpPr>
              <p:nvPr/>
            </p:nvSpPr>
            <p:spPr bwMode="auto">
              <a:xfrm>
                <a:off x="3937" y="2090"/>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L</a:t>
                </a:r>
                <a:endParaRPr kumimoji="0" lang="en-US">
                  <a:solidFill>
                    <a:schemeClr val="tx1"/>
                  </a:solidFill>
                </a:endParaRPr>
              </a:p>
            </p:txBody>
          </p:sp>
          <p:sp>
            <p:nvSpPr>
              <p:cNvPr id="88475" name="Rectangle 82"/>
              <p:cNvSpPr>
                <a:spLocks noChangeArrowheads="1"/>
              </p:cNvSpPr>
              <p:nvPr/>
            </p:nvSpPr>
            <p:spPr bwMode="auto">
              <a:xfrm>
                <a:off x="3977" y="2090"/>
                <a:ext cx="47"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88476" name="Freeform 83"/>
              <p:cNvSpPr>
                <a:spLocks/>
              </p:cNvSpPr>
              <p:nvPr/>
            </p:nvSpPr>
            <p:spPr bwMode="auto">
              <a:xfrm>
                <a:off x="3763" y="2010"/>
                <a:ext cx="378" cy="249"/>
              </a:xfrm>
              <a:custGeom>
                <a:avLst/>
                <a:gdLst>
                  <a:gd name="T0" fmla="*/ 375 w 378"/>
                  <a:gd name="T1" fmla="*/ 246 h 249"/>
                  <a:gd name="T2" fmla="*/ 378 w 378"/>
                  <a:gd name="T3" fmla="*/ 0 h 249"/>
                  <a:gd name="T4" fmla="*/ 0 w 378"/>
                  <a:gd name="T5" fmla="*/ 0 h 249"/>
                  <a:gd name="T6" fmla="*/ 0 w 378"/>
                  <a:gd name="T7" fmla="*/ 249 h 249"/>
                  <a:gd name="T8" fmla="*/ 378 w 378"/>
                  <a:gd name="T9" fmla="*/ 249 h 249"/>
                  <a:gd name="T10" fmla="*/ 378 w 378"/>
                  <a:gd name="T11" fmla="*/ 249 h 249"/>
                  <a:gd name="T12" fmla="*/ 0 60000 65536"/>
                  <a:gd name="T13" fmla="*/ 0 60000 65536"/>
                  <a:gd name="T14" fmla="*/ 0 60000 65536"/>
                  <a:gd name="T15" fmla="*/ 0 60000 65536"/>
                  <a:gd name="T16" fmla="*/ 0 60000 65536"/>
                  <a:gd name="T17" fmla="*/ 0 60000 65536"/>
                  <a:gd name="T18" fmla="*/ 0 w 378"/>
                  <a:gd name="T19" fmla="*/ 0 h 249"/>
                  <a:gd name="T20" fmla="*/ 378 w 37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8" h="249">
                    <a:moveTo>
                      <a:pt x="375" y="246"/>
                    </a:moveTo>
                    <a:lnTo>
                      <a:pt x="378" y="0"/>
                    </a:lnTo>
                    <a:lnTo>
                      <a:pt x="0" y="0"/>
                    </a:lnTo>
                    <a:lnTo>
                      <a:pt x="0" y="249"/>
                    </a:lnTo>
                    <a:lnTo>
                      <a:pt x="378" y="249"/>
                    </a:lnTo>
                  </a:path>
                </a:pathLst>
              </a:custGeom>
              <a:noFill/>
              <a:ln w="15875">
                <a:solidFill>
                  <a:srgbClr val="000000"/>
                </a:solidFill>
                <a:prstDash val="solid"/>
                <a:round/>
                <a:headEnd/>
                <a:tailEnd/>
              </a:ln>
            </p:spPr>
            <p:txBody>
              <a:bodyPr/>
              <a:lstStyle/>
              <a:p>
                <a:endParaRPr lang="en-US"/>
              </a:p>
            </p:txBody>
          </p:sp>
          <p:sp>
            <p:nvSpPr>
              <p:cNvPr id="88477" name="Rectangle 84"/>
              <p:cNvSpPr>
                <a:spLocks noChangeArrowheads="1"/>
              </p:cNvSpPr>
              <p:nvPr/>
            </p:nvSpPr>
            <p:spPr bwMode="auto">
              <a:xfrm>
                <a:off x="4251" y="2047"/>
                <a:ext cx="4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88478" name="Rectangle 85"/>
              <p:cNvSpPr>
                <a:spLocks noChangeArrowheads="1"/>
              </p:cNvSpPr>
              <p:nvPr/>
            </p:nvSpPr>
            <p:spPr bwMode="auto">
              <a:xfrm>
                <a:off x="4305" y="2047"/>
                <a:ext cx="35"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88479" name="Rectangle 86"/>
              <p:cNvSpPr>
                <a:spLocks noChangeArrowheads="1"/>
              </p:cNvSpPr>
              <p:nvPr/>
            </p:nvSpPr>
            <p:spPr bwMode="auto">
              <a:xfrm>
                <a:off x="4345" y="2047"/>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480" name="Rectangle 87"/>
              <p:cNvSpPr>
                <a:spLocks noChangeArrowheads="1"/>
              </p:cNvSpPr>
              <p:nvPr/>
            </p:nvSpPr>
            <p:spPr bwMode="auto">
              <a:xfrm>
                <a:off x="4366" y="2047"/>
                <a:ext cx="35"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88481" name="Rectangle 88"/>
              <p:cNvSpPr>
                <a:spLocks noChangeArrowheads="1"/>
              </p:cNvSpPr>
              <p:nvPr/>
            </p:nvSpPr>
            <p:spPr bwMode="auto">
              <a:xfrm>
                <a:off x="4408" y="2047"/>
                <a:ext cx="0" cy="206"/>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88482" name="Rectangle 89"/>
              <p:cNvSpPr>
                <a:spLocks noChangeArrowheads="1"/>
              </p:cNvSpPr>
              <p:nvPr/>
            </p:nvSpPr>
            <p:spPr bwMode="auto">
              <a:xfrm>
                <a:off x="4214" y="2135"/>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88483" name="Rectangle 90"/>
              <p:cNvSpPr>
                <a:spLocks noChangeArrowheads="1"/>
              </p:cNvSpPr>
              <p:nvPr/>
            </p:nvSpPr>
            <p:spPr bwMode="auto">
              <a:xfrm>
                <a:off x="4254" y="2135"/>
                <a:ext cx="33"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484" name="Rectangle 91"/>
              <p:cNvSpPr>
                <a:spLocks noChangeArrowheads="1"/>
              </p:cNvSpPr>
              <p:nvPr/>
            </p:nvSpPr>
            <p:spPr bwMode="auto">
              <a:xfrm>
                <a:off x="4292" y="2135"/>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485" name="Rectangle 92"/>
              <p:cNvSpPr>
                <a:spLocks noChangeArrowheads="1"/>
              </p:cNvSpPr>
              <p:nvPr/>
            </p:nvSpPr>
            <p:spPr bwMode="auto">
              <a:xfrm>
                <a:off x="4331" y="2135"/>
                <a:ext cx="35"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88486" name="Rectangle 93"/>
              <p:cNvSpPr>
                <a:spLocks noChangeArrowheads="1"/>
              </p:cNvSpPr>
              <p:nvPr/>
            </p:nvSpPr>
            <p:spPr bwMode="auto">
              <a:xfrm>
                <a:off x="4370" y="2135"/>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88487" name="Rectangle 94"/>
              <p:cNvSpPr>
                <a:spLocks noChangeArrowheads="1"/>
              </p:cNvSpPr>
              <p:nvPr/>
            </p:nvSpPr>
            <p:spPr bwMode="auto">
              <a:xfrm>
                <a:off x="4405" y="2135"/>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88488" name="Freeform 95"/>
              <p:cNvSpPr>
                <a:spLocks/>
              </p:cNvSpPr>
              <p:nvPr/>
            </p:nvSpPr>
            <p:spPr bwMode="auto">
              <a:xfrm>
                <a:off x="4141" y="2010"/>
                <a:ext cx="377" cy="249"/>
              </a:xfrm>
              <a:custGeom>
                <a:avLst/>
                <a:gdLst>
                  <a:gd name="T0" fmla="*/ 375 w 377"/>
                  <a:gd name="T1" fmla="*/ 246 h 249"/>
                  <a:gd name="T2" fmla="*/ 377 w 377"/>
                  <a:gd name="T3" fmla="*/ 0 h 249"/>
                  <a:gd name="T4" fmla="*/ 0 w 377"/>
                  <a:gd name="T5" fmla="*/ 0 h 249"/>
                  <a:gd name="T6" fmla="*/ 0 w 377"/>
                  <a:gd name="T7" fmla="*/ 249 h 249"/>
                  <a:gd name="T8" fmla="*/ 377 w 377"/>
                  <a:gd name="T9" fmla="*/ 249 h 249"/>
                  <a:gd name="T10" fmla="*/ 377 w 377"/>
                  <a:gd name="T11" fmla="*/ 249 h 249"/>
                  <a:gd name="T12" fmla="*/ 0 60000 65536"/>
                  <a:gd name="T13" fmla="*/ 0 60000 65536"/>
                  <a:gd name="T14" fmla="*/ 0 60000 65536"/>
                  <a:gd name="T15" fmla="*/ 0 60000 65536"/>
                  <a:gd name="T16" fmla="*/ 0 60000 65536"/>
                  <a:gd name="T17" fmla="*/ 0 60000 65536"/>
                  <a:gd name="T18" fmla="*/ 0 w 377"/>
                  <a:gd name="T19" fmla="*/ 0 h 249"/>
                  <a:gd name="T20" fmla="*/ 377 w 377"/>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7" h="249">
                    <a:moveTo>
                      <a:pt x="375" y="246"/>
                    </a:moveTo>
                    <a:lnTo>
                      <a:pt x="377" y="0"/>
                    </a:lnTo>
                    <a:lnTo>
                      <a:pt x="0" y="0"/>
                    </a:lnTo>
                    <a:lnTo>
                      <a:pt x="0" y="249"/>
                    </a:lnTo>
                    <a:lnTo>
                      <a:pt x="377" y="249"/>
                    </a:lnTo>
                  </a:path>
                </a:pathLst>
              </a:custGeom>
              <a:noFill/>
              <a:ln w="15875">
                <a:solidFill>
                  <a:srgbClr val="000000"/>
                </a:solidFill>
                <a:prstDash val="solid"/>
                <a:round/>
                <a:headEnd/>
                <a:tailEnd/>
              </a:ln>
            </p:spPr>
            <p:txBody>
              <a:bodyPr/>
              <a:lstStyle/>
              <a:p>
                <a:endParaRPr lang="en-US"/>
              </a:p>
            </p:txBody>
          </p:sp>
          <p:sp>
            <p:nvSpPr>
              <p:cNvPr id="88489" name="Rectangle 96"/>
              <p:cNvSpPr>
                <a:spLocks noChangeArrowheads="1"/>
              </p:cNvSpPr>
              <p:nvPr/>
            </p:nvSpPr>
            <p:spPr bwMode="auto">
              <a:xfrm>
                <a:off x="4549" y="2090"/>
                <a:ext cx="4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88490" name="Rectangle 97"/>
              <p:cNvSpPr>
                <a:spLocks noChangeArrowheads="1"/>
              </p:cNvSpPr>
              <p:nvPr/>
            </p:nvSpPr>
            <p:spPr bwMode="auto">
              <a:xfrm>
                <a:off x="4604" y="2090"/>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88491" name="Rectangle 98"/>
              <p:cNvSpPr>
                <a:spLocks noChangeArrowheads="1"/>
              </p:cNvSpPr>
              <p:nvPr/>
            </p:nvSpPr>
            <p:spPr bwMode="auto">
              <a:xfrm>
                <a:off x="4645" y="2090"/>
                <a:ext cx="35"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g</a:t>
                </a:r>
                <a:endParaRPr kumimoji="0" lang="en-US">
                  <a:solidFill>
                    <a:schemeClr val="tx1"/>
                  </a:solidFill>
                </a:endParaRPr>
              </a:p>
            </p:txBody>
          </p:sp>
          <p:sp>
            <p:nvSpPr>
              <p:cNvPr id="88492" name="Freeform 99"/>
              <p:cNvSpPr>
                <a:spLocks/>
              </p:cNvSpPr>
              <p:nvPr/>
            </p:nvSpPr>
            <p:spPr bwMode="auto">
              <a:xfrm>
                <a:off x="4518" y="2010"/>
                <a:ext cx="189" cy="249"/>
              </a:xfrm>
              <a:custGeom>
                <a:avLst/>
                <a:gdLst>
                  <a:gd name="T0" fmla="*/ 186 w 189"/>
                  <a:gd name="T1" fmla="*/ 246 h 249"/>
                  <a:gd name="T2" fmla="*/ 189 w 189"/>
                  <a:gd name="T3" fmla="*/ 0 h 249"/>
                  <a:gd name="T4" fmla="*/ 0 w 189"/>
                  <a:gd name="T5" fmla="*/ 0 h 249"/>
                  <a:gd name="T6" fmla="*/ 0 w 189"/>
                  <a:gd name="T7" fmla="*/ 249 h 249"/>
                  <a:gd name="T8" fmla="*/ 189 w 189"/>
                  <a:gd name="T9" fmla="*/ 249 h 249"/>
                  <a:gd name="T10" fmla="*/ 189 w 189"/>
                  <a:gd name="T11" fmla="*/ 249 h 249"/>
                  <a:gd name="T12" fmla="*/ 0 60000 65536"/>
                  <a:gd name="T13" fmla="*/ 0 60000 65536"/>
                  <a:gd name="T14" fmla="*/ 0 60000 65536"/>
                  <a:gd name="T15" fmla="*/ 0 60000 65536"/>
                  <a:gd name="T16" fmla="*/ 0 60000 65536"/>
                  <a:gd name="T17" fmla="*/ 0 60000 65536"/>
                  <a:gd name="T18" fmla="*/ 0 w 189"/>
                  <a:gd name="T19" fmla="*/ 0 h 249"/>
                  <a:gd name="T20" fmla="*/ 189 w 189"/>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89" h="249">
                    <a:moveTo>
                      <a:pt x="186" y="246"/>
                    </a:moveTo>
                    <a:lnTo>
                      <a:pt x="189" y="0"/>
                    </a:lnTo>
                    <a:lnTo>
                      <a:pt x="0" y="0"/>
                    </a:lnTo>
                    <a:lnTo>
                      <a:pt x="0" y="249"/>
                    </a:lnTo>
                    <a:lnTo>
                      <a:pt x="189" y="249"/>
                    </a:lnTo>
                  </a:path>
                </a:pathLst>
              </a:custGeom>
              <a:noFill/>
              <a:ln w="15875">
                <a:solidFill>
                  <a:srgbClr val="000000"/>
                </a:solidFill>
                <a:prstDash val="solid"/>
                <a:round/>
                <a:headEnd/>
                <a:tailEnd/>
              </a:ln>
            </p:spPr>
            <p:txBody>
              <a:bodyPr/>
              <a:lstStyle/>
              <a:p>
                <a:endParaRPr lang="en-US"/>
              </a:p>
            </p:txBody>
          </p:sp>
          <p:sp>
            <p:nvSpPr>
              <p:cNvPr id="88493" name="Line 100"/>
              <p:cNvSpPr>
                <a:spLocks noChangeShapeType="1"/>
              </p:cNvSpPr>
              <p:nvPr/>
            </p:nvSpPr>
            <p:spPr bwMode="auto">
              <a:xfrm flipH="1">
                <a:off x="3232" y="2319"/>
                <a:ext cx="1442" cy="2"/>
              </a:xfrm>
              <a:prstGeom prst="line">
                <a:avLst/>
              </a:prstGeom>
              <a:noFill/>
              <a:ln w="7938">
                <a:solidFill>
                  <a:srgbClr val="000000"/>
                </a:solidFill>
                <a:round/>
                <a:headEnd/>
                <a:tailEnd/>
              </a:ln>
            </p:spPr>
            <p:txBody>
              <a:bodyPr/>
              <a:lstStyle/>
              <a:p>
                <a:endParaRPr lang="en-US"/>
              </a:p>
            </p:txBody>
          </p:sp>
          <p:sp>
            <p:nvSpPr>
              <p:cNvPr id="88494" name="Freeform 101"/>
              <p:cNvSpPr>
                <a:spLocks/>
              </p:cNvSpPr>
              <p:nvPr/>
            </p:nvSpPr>
            <p:spPr bwMode="auto">
              <a:xfrm>
                <a:off x="3202" y="2299"/>
                <a:ext cx="40" cy="42"/>
              </a:xfrm>
              <a:custGeom>
                <a:avLst/>
                <a:gdLst>
                  <a:gd name="T0" fmla="*/ 40 w 40"/>
                  <a:gd name="T1" fmla="*/ 42 h 42"/>
                  <a:gd name="T2" fmla="*/ 40 w 40"/>
                  <a:gd name="T3" fmla="*/ 0 h 42"/>
                  <a:gd name="T4" fmla="*/ 0 w 40"/>
                  <a:gd name="T5" fmla="*/ 22 h 42"/>
                  <a:gd name="T6" fmla="*/ 40 w 40"/>
                  <a:gd name="T7" fmla="*/ 42 h 42"/>
                  <a:gd name="T8" fmla="*/ 40 w 40"/>
                  <a:gd name="T9" fmla="*/ 42 h 42"/>
                  <a:gd name="T10" fmla="*/ 0 60000 65536"/>
                  <a:gd name="T11" fmla="*/ 0 60000 65536"/>
                  <a:gd name="T12" fmla="*/ 0 60000 65536"/>
                  <a:gd name="T13" fmla="*/ 0 60000 65536"/>
                  <a:gd name="T14" fmla="*/ 0 60000 65536"/>
                  <a:gd name="T15" fmla="*/ 0 w 40"/>
                  <a:gd name="T16" fmla="*/ 0 h 42"/>
                  <a:gd name="T17" fmla="*/ 40 w 40"/>
                  <a:gd name="T18" fmla="*/ 42 h 42"/>
                </a:gdLst>
                <a:ahLst/>
                <a:cxnLst>
                  <a:cxn ang="T10">
                    <a:pos x="T0" y="T1"/>
                  </a:cxn>
                  <a:cxn ang="T11">
                    <a:pos x="T2" y="T3"/>
                  </a:cxn>
                  <a:cxn ang="T12">
                    <a:pos x="T4" y="T5"/>
                  </a:cxn>
                  <a:cxn ang="T13">
                    <a:pos x="T6" y="T7"/>
                  </a:cxn>
                  <a:cxn ang="T14">
                    <a:pos x="T8" y="T9"/>
                  </a:cxn>
                </a:cxnLst>
                <a:rect l="T15" t="T16" r="T17" b="T18"/>
                <a:pathLst>
                  <a:path w="40" h="42">
                    <a:moveTo>
                      <a:pt x="40" y="42"/>
                    </a:moveTo>
                    <a:lnTo>
                      <a:pt x="40" y="0"/>
                    </a:lnTo>
                    <a:lnTo>
                      <a:pt x="0" y="22"/>
                    </a:lnTo>
                    <a:lnTo>
                      <a:pt x="40" y="42"/>
                    </a:lnTo>
                    <a:close/>
                  </a:path>
                </a:pathLst>
              </a:custGeom>
              <a:solidFill>
                <a:srgbClr val="000000"/>
              </a:solidFill>
              <a:ln w="9525">
                <a:noFill/>
                <a:round/>
                <a:headEnd/>
                <a:tailEnd/>
              </a:ln>
            </p:spPr>
            <p:txBody>
              <a:bodyPr/>
              <a:lstStyle/>
              <a:p>
                <a:endParaRPr lang="en-US"/>
              </a:p>
            </p:txBody>
          </p:sp>
          <p:sp>
            <p:nvSpPr>
              <p:cNvPr id="88495" name="Rectangle 102"/>
              <p:cNvSpPr>
                <a:spLocks noChangeArrowheads="1"/>
              </p:cNvSpPr>
              <p:nvPr/>
            </p:nvSpPr>
            <p:spPr bwMode="auto">
              <a:xfrm>
                <a:off x="3866" y="2341"/>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8</a:t>
                </a:r>
                <a:endParaRPr kumimoji="0" lang="en-US">
                  <a:solidFill>
                    <a:schemeClr val="tx1"/>
                  </a:solidFill>
                </a:endParaRPr>
              </a:p>
            </p:txBody>
          </p:sp>
          <p:sp>
            <p:nvSpPr>
              <p:cNvPr id="88496" name="Rectangle 103"/>
              <p:cNvSpPr>
                <a:spLocks noChangeArrowheads="1"/>
              </p:cNvSpPr>
              <p:nvPr/>
            </p:nvSpPr>
            <p:spPr bwMode="auto">
              <a:xfrm>
                <a:off x="3914" y="2341"/>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497" name="Rectangle 104"/>
              <p:cNvSpPr>
                <a:spLocks noChangeArrowheads="1"/>
              </p:cNvSpPr>
              <p:nvPr/>
            </p:nvSpPr>
            <p:spPr bwMode="auto">
              <a:xfrm>
                <a:off x="3937" y="2341"/>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88498" name="Rectangle 105"/>
              <p:cNvSpPr>
                <a:spLocks noChangeArrowheads="1"/>
              </p:cNvSpPr>
              <p:nvPr/>
            </p:nvSpPr>
            <p:spPr bwMode="auto">
              <a:xfrm>
                <a:off x="3985" y="2341"/>
                <a:ext cx="3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88499" name="Rectangle 106"/>
              <p:cNvSpPr>
                <a:spLocks noChangeArrowheads="1"/>
              </p:cNvSpPr>
              <p:nvPr/>
            </p:nvSpPr>
            <p:spPr bwMode="auto">
              <a:xfrm>
                <a:off x="4725" y="2297"/>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88500" name="Rectangle 107"/>
              <p:cNvSpPr>
                <a:spLocks noChangeArrowheads="1"/>
              </p:cNvSpPr>
              <p:nvPr/>
            </p:nvSpPr>
            <p:spPr bwMode="auto">
              <a:xfrm>
                <a:off x="4745" y="2297"/>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88501" name="Rectangle 108"/>
              <p:cNvSpPr>
                <a:spLocks noChangeArrowheads="1"/>
              </p:cNvSpPr>
              <p:nvPr/>
            </p:nvSpPr>
            <p:spPr bwMode="auto">
              <a:xfrm>
                <a:off x="4785" y="2297"/>
                <a:ext cx="33"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88502" name="Rectangle 109"/>
              <p:cNvSpPr>
                <a:spLocks noChangeArrowheads="1"/>
              </p:cNvSpPr>
              <p:nvPr/>
            </p:nvSpPr>
            <p:spPr bwMode="auto">
              <a:xfrm>
                <a:off x="4823" y="2297"/>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503" name="Rectangle 110"/>
              <p:cNvSpPr>
                <a:spLocks noChangeArrowheads="1"/>
              </p:cNvSpPr>
              <p:nvPr/>
            </p:nvSpPr>
            <p:spPr bwMode="auto">
              <a:xfrm>
                <a:off x="4843" y="2297"/>
                <a:ext cx="21"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88504" name="Rectangle 111"/>
              <p:cNvSpPr>
                <a:spLocks noChangeArrowheads="1"/>
              </p:cNvSpPr>
              <p:nvPr/>
            </p:nvSpPr>
            <p:spPr bwMode="auto">
              <a:xfrm>
                <a:off x="4866" y="2297"/>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88505" name="Rectangle 112"/>
              <p:cNvSpPr>
                <a:spLocks noChangeArrowheads="1"/>
              </p:cNvSpPr>
              <p:nvPr/>
            </p:nvSpPr>
            <p:spPr bwMode="auto">
              <a:xfrm>
                <a:off x="4908" y="2297"/>
                <a:ext cx="33"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506" name="Rectangle 113"/>
              <p:cNvSpPr>
                <a:spLocks noChangeArrowheads="1"/>
              </p:cNvSpPr>
              <p:nvPr/>
            </p:nvSpPr>
            <p:spPr bwMode="auto">
              <a:xfrm>
                <a:off x="4944" y="2297"/>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507" name="Rectangle 114"/>
              <p:cNvSpPr>
                <a:spLocks noChangeArrowheads="1"/>
              </p:cNvSpPr>
              <p:nvPr/>
            </p:nvSpPr>
            <p:spPr bwMode="auto">
              <a:xfrm>
                <a:off x="4964" y="2297"/>
                <a:ext cx="14"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88508" name="Rectangle 115"/>
              <p:cNvSpPr>
                <a:spLocks noChangeArrowheads="1"/>
              </p:cNvSpPr>
              <p:nvPr/>
            </p:nvSpPr>
            <p:spPr bwMode="auto">
              <a:xfrm>
                <a:off x="4981" y="2297"/>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o</a:t>
                </a:r>
                <a:endParaRPr kumimoji="0" lang="en-US">
                  <a:solidFill>
                    <a:schemeClr val="tx1"/>
                  </a:solidFill>
                </a:endParaRPr>
              </a:p>
            </p:txBody>
          </p:sp>
          <p:sp>
            <p:nvSpPr>
              <p:cNvPr id="88509" name="Rectangle 116"/>
              <p:cNvSpPr>
                <a:spLocks noChangeArrowheads="1"/>
              </p:cNvSpPr>
              <p:nvPr/>
            </p:nvSpPr>
            <p:spPr bwMode="auto">
              <a:xfrm>
                <a:off x="5022" y="2297"/>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88510" name="Rectangle 117"/>
              <p:cNvSpPr>
                <a:spLocks noChangeArrowheads="1"/>
              </p:cNvSpPr>
              <p:nvPr/>
            </p:nvSpPr>
            <p:spPr bwMode="auto">
              <a:xfrm>
                <a:off x="5062" y="2297"/>
                <a:ext cx="0" cy="206"/>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88511" name="Rectangle 118"/>
              <p:cNvSpPr>
                <a:spLocks noChangeArrowheads="1"/>
              </p:cNvSpPr>
              <p:nvPr/>
            </p:nvSpPr>
            <p:spPr bwMode="auto">
              <a:xfrm>
                <a:off x="4813" y="2384"/>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f</a:t>
                </a:r>
                <a:endParaRPr kumimoji="0" lang="en-US">
                  <a:solidFill>
                    <a:schemeClr val="tx1"/>
                  </a:solidFill>
                </a:endParaRPr>
              </a:p>
            </p:txBody>
          </p:sp>
          <p:sp>
            <p:nvSpPr>
              <p:cNvPr id="88512" name="Rectangle 119"/>
              <p:cNvSpPr>
                <a:spLocks noChangeArrowheads="1"/>
              </p:cNvSpPr>
              <p:nvPr/>
            </p:nvSpPr>
            <p:spPr bwMode="auto">
              <a:xfrm>
                <a:off x="4833" y="2384"/>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88513" name="Rectangle 120"/>
              <p:cNvSpPr>
                <a:spLocks noChangeArrowheads="1"/>
              </p:cNvSpPr>
              <p:nvPr/>
            </p:nvSpPr>
            <p:spPr bwMode="auto">
              <a:xfrm>
                <a:off x="4876" y="2384"/>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514" name="Rectangle 121"/>
              <p:cNvSpPr>
                <a:spLocks noChangeArrowheads="1"/>
              </p:cNvSpPr>
              <p:nvPr/>
            </p:nvSpPr>
            <p:spPr bwMode="auto">
              <a:xfrm>
                <a:off x="4896" y="2384"/>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515" name="Rectangle 122"/>
              <p:cNvSpPr>
                <a:spLocks noChangeArrowheads="1"/>
              </p:cNvSpPr>
              <p:nvPr/>
            </p:nvSpPr>
            <p:spPr bwMode="auto">
              <a:xfrm>
                <a:off x="4931" y="2384"/>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h</a:t>
                </a:r>
                <a:endParaRPr kumimoji="0" lang="en-US">
                  <a:solidFill>
                    <a:schemeClr val="tx1"/>
                  </a:solidFill>
                </a:endParaRPr>
              </a:p>
            </p:txBody>
          </p:sp>
          <p:sp>
            <p:nvSpPr>
              <p:cNvPr id="88516" name="Freeform 123"/>
              <p:cNvSpPr>
                <a:spLocks/>
              </p:cNvSpPr>
              <p:nvPr/>
            </p:nvSpPr>
            <p:spPr bwMode="auto">
              <a:xfrm>
                <a:off x="4707" y="2259"/>
                <a:ext cx="377" cy="249"/>
              </a:xfrm>
              <a:custGeom>
                <a:avLst/>
                <a:gdLst>
                  <a:gd name="T0" fmla="*/ 375 w 377"/>
                  <a:gd name="T1" fmla="*/ 247 h 249"/>
                  <a:gd name="T2" fmla="*/ 377 w 377"/>
                  <a:gd name="T3" fmla="*/ 0 h 249"/>
                  <a:gd name="T4" fmla="*/ 0 w 377"/>
                  <a:gd name="T5" fmla="*/ 0 h 249"/>
                  <a:gd name="T6" fmla="*/ 0 w 377"/>
                  <a:gd name="T7" fmla="*/ 249 h 249"/>
                  <a:gd name="T8" fmla="*/ 377 w 377"/>
                  <a:gd name="T9" fmla="*/ 249 h 249"/>
                  <a:gd name="T10" fmla="*/ 377 w 377"/>
                  <a:gd name="T11" fmla="*/ 249 h 249"/>
                  <a:gd name="T12" fmla="*/ 0 60000 65536"/>
                  <a:gd name="T13" fmla="*/ 0 60000 65536"/>
                  <a:gd name="T14" fmla="*/ 0 60000 65536"/>
                  <a:gd name="T15" fmla="*/ 0 60000 65536"/>
                  <a:gd name="T16" fmla="*/ 0 60000 65536"/>
                  <a:gd name="T17" fmla="*/ 0 60000 65536"/>
                  <a:gd name="T18" fmla="*/ 0 w 377"/>
                  <a:gd name="T19" fmla="*/ 0 h 249"/>
                  <a:gd name="T20" fmla="*/ 377 w 377"/>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7" h="249">
                    <a:moveTo>
                      <a:pt x="375" y="247"/>
                    </a:moveTo>
                    <a:lnTo>
                      <a:pt x="377" y="0"/>
                    </a:lnTo>
                    <a:lnTo>
                      <a:pt x="0" y="0"/>
                    </a:lnTo>
                    <a:lnTo>
                      <a:pt x="0" y="249"/>
                    </a:lnTo>
                    <a:lnTo>
                      <a:pt x="377" y="249"/>
                    </a:lnTo>
                  </a:path>
                </a:pathLst>
              </a:custGeom>
              <a:noFill/>
              <a:ln w="15875">
                <a:solidFill>
                  <a:srgbClr val="000000"/>
                </a:solidFill>
                <a:prstDash val="solid"/>
                <a:round/>
                <a:headEnd/>
                <a:tailEnd/>
              </a:ln>
            </p:spPr>
            <p:txBody>
              <a:bodyPr/>
              <a:lstStyle/>
              <a:p>
                <a:endParaRPr lang="en-US"/>
              </a:p>
            </p:txBody>
          </p:sp>
          <p:sp>
            <p:nvSpPr>
              <p:cNvPr id="88517" name="Line 124"/>
              <p:cNvSpPr>
                <a:spLocks noChangeShapeType="1"/>
              </p:cNvSpPr>
              <p:nvPr/>
            </p:nvSpPr>
            <p:spPr bwMode="auto">
              <a:xfrm flipH="1">
                <a:off x="4742" y="2568"/>
                <a:ext cx="277" cy="2"/>
              </a:xfrm>
              <a:prstGeom prst="line">
                <a:avLst/>
              </a:prstGeom>
              <a:noFill/>
              <a:ln w="7938">
                <a:solidFill>
                  <a:srgbClr val="000000"/>
                </a:solidFill>
                <a:round/>
                <a:headEnd/>
                <a:tailEnd/>
              </a:ln>
            </p:spPr>
            <p:txBody>
              <a:bodyPr/>
              <a:lstStyle/>
              <a:p>
                <a:endParaRPr lang="en-US"/>
              </a:p>
            </p:txBody>
          </p:sp>
          <p:sp>
            <p:nvSpPr>
              <p:cNvPr id="88518" name="Line 125"/>
              <p:cNvSpPr>
                <a:spLocks noChangeShapeType="1"/>
              </p:cNvSpPr>
              <p:nvPr/>
            </p:nvSpPr>
            <p:spPr bwMode="auto">
              <a:xfrm flipH="1">
                <a:off x="5223" y="2568"/>
                <a:ext cx="55" cy="2"/>
              </a:xfrm>
              <a:prstGeom prst="line">
                <a:avLst/>
              </a:prstGeom>
              <a:noFill/>
              <a:ln w="7938">
                <a:solidFill>
                  <a:srgbClr val="000000"/>
                </a:solidFill>
                <a:round/>
                <a:headEnd/>
                <a:tailEnd/>
              </a:ln>
            </p:spPr>
            <p:txBody>
              <a:bodyPr/>
              <a:lstStyle/>
              <a:p>
                <a:endParaRPr lang="en-US"/>
              </a:p>
            </p:txBody>
          </p:sp>
          <p:sp>
            <p:nvSpPr>
              <p:cNvPr id="88519" name="Freeform 126"/>
              <p:cNvSpPr>
                <a:spLocks/>
              </p:cNvSpPr>
              <p:nvPr/>
            </p:nvSpPr>
            <p:spPr bwMode="auto">
              <a:xfrm>
                <a:off x="4712" y="2548"/>
                <a:ext cx="40" cy="42"/>
              </a:xfrm>
              <a:custGeom>
                <a:avLst/>
                <a:gdLst>
                  <a:gd name="T0" fmla="*/ 40 w 40"/>
                  <a:gd name="T1" fmla="*/ 42 h 42"/>
                  <a:gd name="T2" fmla="*/ 40 w 40"/>
                  <a:gd name="T3" fmla="*/ 0 h 42"/>
                  <a:gd name="T4" fmla="*/ 0 w 40"/>
                  <a:gd name="T5" fmla="*/ 22 h 42"/>
                  <a:gd name="T6" fmla="*/ 40 w 40"/>
                  <a:gd name="T7" fmla="*/ 42 h 42"/>
                  <a:gd name="T8" fmla="*/ 40 w 40"/>
                  <a:gd name="T9" fmla="*/ 42 h 42"/>
                  <a:gd name="T10" fmla="*/ 0 60000 65536"/>
                  <a:gd name="T11" fmla="*/ 0 60000 65536"/>
                  <a:gd name="T12" fmla="*/ 0 60000 65536"/>
                  <a:gd name="T13" fmla="*/ 0 60000 65536"/>
                  <a:gd name="T14" fmla="*/ 0 60000 65536"/>
                  <a:gd name="T15" fmla="*/ 0 w 40"/>
                  <a:gd name="T16" fmla="*/ 0 h 42"/>
                  <a:gd name="T17" fmla="*/ 40 w 40"/>
                  <a:gd name="T18" fmla="*/ 42 h 42"/>
                </a:gdLst>
                <a:ahLst/>
                <a:cxnLst>
                  <a:cxn ang="T10">
                    <a:pos x="T0" y="T1"/>
                  </a:cxn>
                  <a:cxn ang="T11">
                    <a:pos x="T2" y="T3"/>
                  </a:cxn>
                  <a:cxn ang="T12">
                    <a:pos x="T4" y="T5"/>
                  </a:cxn>
                  <a:cxn ang="T13">
                    <a:pos x="T6" y="T7"/>
                  </a:cxn>
                  <a:cxn ang="T14">
                    <a:pos x="T8" y="T9"/>
                  </a:cxn>
                </a:cxnLst>
                <a:rect l="T15" t="T16" r="T17" b="T18"/>
                <a:pathLst>
                  <a:path w="40" h="42">
                    <a:moveTo>
                      <a:pt x="40" y="42"/>
                    </a:moveTo>
                    <a:lnTo>
                      <a:pt x="40" y="0"/>
                    </a:lnTo>
                    <a:lnTo>
                      <a:pt x="0" y="22"/>
                    </a:lnTo>
                    <a:lnTo>
                      <a:pt x="40" y="42"/>
                    </a:lnTo>
                    <a:close/>
                  </a:path>
                </a:pathLst>
              </a:custGeom>
              <a:solidFill>
                <a:srgbClr val="000000"/>
              </a:solidFill>
              <a:ln w="9525">
                <a:noFill/>
                <a:round/>
                <a:headEnd/>
                <a:tailEnd/>
              </a:ln>
            </p:spPr>
            <p:txBody>
              <a:bodyPr/>
              <a:lstStyle/>
              <a:p>
                <a:endParaRPr lang="en-US"/>
              </a:p>
            </p:txBody>
          </p:sp>
          <p:sp>
            <p:nvSpPr>
              <p:cNvPr id="88520" name="Rectangle 127"/>
              <p:cNvSpPr>
                <a:spLocks noChangeArrowheads="1"/>
              </p:cNvSpPr>
              <p:nvPr/>
            </p:nvSpPr>
            <p:spPr bwMode="auto">
              <a:xfrm>
                <a:off x="4901" y="2588"/>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521" name="Rectangle 128"/>
              <p:cNvSpPr>
                <a:spLocks noChangeArrowheads="1"/>
              </p:cNvSpPr>
              <p:nvPr/>
            </p:nvSpPr>
            <p:spPr bwMode="auto">
              <a:xfrm>
                <a:off x="4924" y="2588"/>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8</a:t>
                </a:r>
                <a:endParaRPr kumimoji="0" lang="en-US">
                  <a:solidFill>
                    <a:schemeClr val="tx1"/>
                  </a:solidFill>
                </a:endParaRPr>
              </a:p>
            </p:txBody>
          </p:sp>
          <p:sp>
            <p:nvSpPr>
              <p:cNvPr id="88522" name="Rectangle 129"/>
              <p:cNvSpPr>
                <a:spLocks noChangeArrowheads="1"/>
              </p:cNvSpPr>
              <p:nvPr/>
            </p:nvSpPr>
            <p:spPr bwMode="auto">
              <a:xfrm>
                <a:off x="4971" y="2588"/>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523" name="Rectangle 130"/>
              <p:cNvSpPr>
                <a:spLocks noChangeArrowheads="1"/>
              </p:cNvSpPr>
              <p:nvPr/>
            </p:nvSpPr>
            <p:spPr bwMode="auto">
              <a:xfrm>
                <a:off x="4995" y="2588"/>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88524" name="Rectangle 131"/>
              <p:cNvSpPr>
                <a:spLocks noChangeArrowheads="1"/>
              </p:cNvSpPr>
              <p:nvPr/>
            </p:nvSpPr>
            <p:spPr bwMode="auto">
              <a:xfrm>
                <a:off x="5039" y="2588"/>
                <a:ext cx="3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88525" name="Rectangle 132"/>
              <p:cNvSpPr>
                <a:spLocks noChangeArrowheads="1"/>
              </p:cNvSpPr>
              <p:nvPr/>
            </p:nvSpPr>
            <p:spPr bwMode="auto">
              <a:xfrm>
                <a:off x="1420" y="1557"/>
                <a:ext cx="44"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88526" name="Rectangle 133"/>
              <p:cNvSpPr>
                <a:spLocks noChangeArrowheads="1"/>
              </p:cNvSpPr>
              <p:nvPr/>
            </p:nvSpPr>
            <p:spPr bwMode="auto">
              <a:xfrm>
                <a:off x="1471" y="1557"/>
                <a:ext cx="1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88527" name="Rectangle 134"/>
              <p:cNvSpPr>
                <a:spLocks noChangeArrowheads="1"/>
              </p:cNvSpPr>
              <p:nvPr/>
            </p:nvSpPr>
            <p:spPr bwMode="auto">
              <a:xfrm>
                <a:off x="1488" y="1557"/>
                <a:ext cx="6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88528" name="Rectangle 135"/>
              <p:cNvSpPr>
                <a:spLocks noChangeArrowheads="1"/>
              </p:cNvSpPr>
              <p:nvPr/>
            </p:nvSpPr>
            <p:spPr bwMode="auto">
              <a:xfrm>
                <a:off x="1559" y="1557"/>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88529" name="Rectangle 136"/>
              <p:cNvSpPr>
                <a:spLocks noChangeArrowheads="1"/>
              </p:cNvSpPr>
              <p:nvPr/>
            </p:nvSpPr>
            <p:spPr bwMode="auto">
              <a:xfrm>
                <a:off x="1038" y="1836"/>
                <a:ext cx="1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l</a:t>
                </a:r>
                <a:endParaRPr kumimoji="0" lang="en-US">
                  <a:solidFill>
                    <a:schemeClr val="tx1"/>
                  </a:solidFill>
                </a:endParaRPr>
              </a:p>
            </p:txBody>
          </p:sp>
          <p:sp>
            <p:nvSpPr>
              <p:cNvPr id="88530" name="Rectangle 137"/>
              <p:cNvSpPr>
                <a:spLocks noChangeArrowheads="1"/>
              </p:cNvSpPr>
              <p:nvPr/>
            </p:nvSpPr>
            <p:spPr bwMode="auto">
              <a:xfrm>
                <a:off x="1055" y="1836"/>
                <a:ext cx="52"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w</a:t>
                </a:r>
                <a:endParaRPr kumimoji="0" lang="en-US">
                  <a:solidFill>
                    <a:schemeClr val="tx1"/>
                  </a:solidFill>
                </a:endParaRPr>
              </a:p>
            </p:txBody>
          </p:sp>
          <p:sp>
            <p:nvSpPr>
              <p:cNvPr id="88531" name="Rectangle 138"/>
              <p:cNvSpPr>
                <a:spLocks noChangeArrowheads="1"/>
              </p:cNvSpPr>
              <p:nvPr/>
            </p:nvSpPr>
            <p:spPr bwMode="auto">
              <a:xfrm>
                <a:off x="1116" y="1836"/>
                <a:ext cx="1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532" name="Rectangle 139"/>
              <p:cNvSpPr>
                <a:spLocks noChangeArrowheads="1"/>
              </p:cNvSpPr>
              <p:nvPr/>
            </p:nvSpPr>
            <p:spPr bwMode="auto">
              <a:xfrm>
                <a:off x="1138" y="1836"/>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533" name="Rectangle 140"/>
              <p:cNvSpPr>
                <a:spLocks noChangeArrowheads="1"/>
              </p:cNvSpPr>
              <p:nvPr/>
            </p:nvSpPr>
            <p:spPr bwMode="auto">
              <a:xfrm>
                <a:off x="1186" y="1836"/>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1</a:t>
                </a:r>
                <a:endParaRPr kumimoji="0" lang="en-US">
                  <a:solidFill>
                    <a:schemeClr val="tx1"/>
                  </a:solidFill>
                </a:endParaRPr>
              </a:p>
            </p:txBody>
          </p:sp>
          <p:sp>
            <p:nvSpPr>
              <p:cNvPr id="88534" name="Rectangle 141"/>
              <p:cNvSpPr>
                <a:spLocks noChangeArrowheads="1"/>
              </p:cNvSpPr>
              <p:nvPr/>
            </p:nvSpPr>
            <p:spPr bwMode="auto">
              <a:xfrm>
                <a:off x="1231" y="1836"/>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535" name="Rectangle 142"/>
              <p:cNvSpPr>
                <a:spLocks noChangeArrowheads="1"/>
              </p:cNvSpPr>
              <p:nvPr/>
            </p:nvSpPr>
            <p:spPr bwMode="auto">
              <a:xfrm>
                <a:off x="1256" y="1836"/>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536" name="Rectangle 143"/>
              <p:cNvSpPr>
                <a:spLocks noChangeArrowheads="1"/>
              </p:cNvSpPr>
              <p:nvPr/>
            </p:nvSpPr>
            <p:spPr bwMode="auto">
              <a:xfrm>
                <a:off x="1279" y="1836"/>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1</a:t>
                </a:r>
                <a:endParaRPr kumimoji="0" lang="en-US">
                  <a:solidFill>
                    <a:schemeClr val="tx1"/>
                  </a:solidFill>
                </a:endParaRPr>
              </a:p>
            </p:txBody>
          </p:sp>
          <p:sp>
            <p:nvSpPr>
              <p:cNvPr id="88537" name="Rectangle 144"/>
              <p:cNvSpPr>
                <a:spLocks noChangeArrowheads="1"/>
              </p:cNvSpPr>
              <p:nvPr/>
            </p:nvSpPr>
            <p:spPr bwMode="auto">
              <a:xfrm>
                <a:off x="1325" y="1836"/>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0</a:t>
                </a:r>
                <a:endParaRPr kumimoji="0" lang="en-US">
                  <a:solidFill>
                    <a:schemeClr val="tx1"/>
                  </a:solidFill>
                </a:endParaRPr>
              </a:p>
            </p:txBody>
          </p:sp>
          <p:sp>
            <p:nvSpPr>
              <p:cNvPr id="88538" name="Rectangle 145"/>
              <p:cNvSpPr>
                <a:spLocks noChangeArrowheads="1"/>
              </p:cNvSpPr>
              <p:nvPr/>
            </p:nvSpPr>
            <p:spPr bwMode="auto">
              <a:xfrm>
                <a:off x="1373" y="1836"/>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0</a:t>
                </a:r>
                <a:endParaRPr kumimoji="0" lang="en-US">
                  <a:solidFill>
                    <a:schemeClr val="tx1"/>
                  </a:solidFill>
                </a:endParaRPr>
              </a:p>
            </p:txBody>
          </p:sp>
          <p:sp>
            <p:nvSpPr>
              <p:cNvPr id="88539" name="Rectangle 146"/>
              <p:cNvSpPr>
                <a:spLocks noChangeArrowheads="1"/>
              </p:cNvSpPr>
              <p:nvPr/>
            </p:nvSpPr>
            <p:spPr bwMode="auto">
              <a:xfrm>
                <a:off x="1420" y="1836"/>
                <a:ext cx="24"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540" name="Rectangle 147"/>
              <p:cNvSpPr>
                <a:spLocks noChangeArrowheads="1"/>
              </p:cNvSpPr>
              <p:nvPr/>
            </p:nvSpPr>
            <p:spPr bwMode="auto">
              <a:xfrm>
                <a:off x="1448" y="1836"/>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541" name="Rectangle 148"/>
              <p:cNvSpPr>
                <a:spLocks noChangeArrowheads="1"/>
              </p:cNvSpPr>
              <p:nvPr/>
            </p:nvSpPr>
            <p:spPr bwMode="auto">
              <a:xfrm>
                <a:off x="1492" y="1836"/>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0</a:t>
                </a:r>
                <a:endParaRPr kumimoji="0" lang="en-US">
                  <a:solidFill>
                    <a:schemeClr val="tx1"/>
                  </a:solidFill>
                </a:endParaRPr>
              </a:p>
            </p:txBody>
          </p:sp>
          <p:sp>
            <p:nvSpPr>
              <p:cNvPr id="88542" name="Rectangle 149"/>
              <p:cNvSpPr>
                <a:spLocks noChangeArrowheads="1"/>
              </p:cNvSpPr>
              <p:nvPr/>
            </p:nvSpPr>
            <p:spPr bwMode="auto">
              <a:xfrm>
                <a:off x="1541" y="1836"/>
                <a:ext cx="24"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543" name="Rectangle 150"/>
              <p:cNvSpPr>
                <a:spLocks noChangeArrowheads="1"/>
              </p:cNvSpPr>
              <p:nvPr/>
            </p:nvSpPr>
            <p:spPr bwMode="auto">
              <a:xfrm>
                <a:off x="1038" y="2085"/>
                <a:ext cx="1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l</a:t>
                </a:r>
                <a:endParaRPr kumimoji="0" lang="en-US">
                  <a:solidFill>
                    <a:schemeClr val="tx1"/>
                  </a:solidFill>
                </a:endParaRPr>
              </a:p>
            </p:txBody>
          </p:sp>
          <p:sp>
            <p:nvSpPr>
              <p:cNvPr id="88544" name="Rectangle 151"/>
              <p:cNvSpPr>
                <a:spLocks noChangeArrowheads="1"/>
              </p:cNvSpPr>
              <p:nvPr/>
            </p:nvSpPr>
            <p:spPr bwMode="auto">
              <a:xfrm>
                <a:off x="1055" y="2085"/>
                <a:ext cx="52"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w</a:t>
                </a:r>
                <a:endParaRPr kumimoji="0" lang="en-US">
                  <a:solidFill>
                    <a:schemeClr val="tx1"/>
                  </a:solidFill>
                </a:endParaRPr>
              </a:p>
            </p:txBody>
          </p:sp>
          <p:sp>
            <p:nvSpPr>
              <p:cNvPr id="88545" name="Rectangle 152"/>
              <p:cNvSpPr>
                <a:spLocks noChangeArrowheads="1"/>
              </p:cNvSpPr>
              <p:nvPr/>
            </p:nvSpPr>
            <p:spPr bwMode="auto">
              <a:xfrm>
                <a:off x="1116" y="2085"/>
                <a:ext cx="1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546" name="Rectangle 153"/>
              <p:cNvSpPr>
                <a:spLocks noChangeArrowheads="1"/>
              </p:cNvSpPr>
              <p:nvPr/>
            </p:nvSpPr>
            <p:spPr bwMode="auto">
              <a:xfrm>
                <a:off x="1138" y="2085"/>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547" name="Rectangle 154"/>
              <p:cNvSpPr>
                <a:spLocks noChangeArrowheads="1"/>
              </p:cNvSpPr>
              <p:nvPr/>
            </p:nvSpPr>
            <p:spPr bwMode="auto">
              <a:xfrm>
                <a:off x="1186" y="2085"/>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2</a:t>
                </a:r>
                <a:endParaRPr kumimoji="0" lang="en-US">
                  <a:solidFill>
                    <a:schemeClr val="tx1"/>
                  </a:solidFill>
                </a:endParaRPr>
              </a:p>
            </p:txBody>
          </p:sp>
          <p:sp>
            <p:nvSpPr>
              <p:cNvPr id="88548" name="Rectangle 155"/>
              <p:cNvSpPr>
                <a:spLocks noChangeArrowheads="1"/>
              </p:cNvSpPr>
              <p:nvPr/>
            </p:nvSpPr>
            <p:spPr bwMode="auto">
              <a:xfrm>
                <a:off x="1231" y="2085"/>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549" name="Rectangle 156"/>
              <p:cNvSpPr>
                <a:spLocks noChangeArrowheads="1"/>
              </p:cNvSpPr>
              <p:nvPr/>
            </p:nvSpPr>
            <p:spPr bwMode="auto">
              <a:xfrm>
                <a:off x="1256" y="2085"/>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550" name="Rectangle 157"/>
              <p:cNvSpPr>
                <a:spLocks noChangeArrowheads="1"/>
              </p:cNvSpPr>
              <p:nvPr/>
            </p:nvSpPr>
            <p:spPr bwMode="auto">
              <a:xfrm>
                <a:off x="1279" y="2085"/>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2</a:t>
                </a:r>
                <a:endParaRPr kumimoji="0" lang="en-US">
                  <a:solidFill>
                    <a:schemeClr val="tx1"/>
                  </a:solidFill>
                </a:endParaRPr>
              </a:p>
            </p:txBody>
          </p:sp>
          <p:sp>
            <p:nvSpPr>
              <p:cNvPr id="88551" name="Rectangle 158"/>
              <p:cNvSpPr>
                <a:spLocks noChangeArrowheads="1"/>
              </p:cNvSpPr>
              <p:nvPr/>
            </p:nvSpPr>
            <p:spPr bwMode="auto">
              <a:xfrm>
                <a:off x="1325" y="2085"/>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0</a:t>
                </a:r>
                <a:endParaRPr kumimoji="0" lang="en-US">
                  <a:solidFill>
                    <a:schemeClr val="tx1"/>
                  </a:solidFill>
                </a:endParaRPr>
              </a:p>
            </p:txBody>
          </p:sp>
          <p:sp>
            <p:nvSpPr>
              <p:cNvPr id="88552" name="Rectangle 159"/>
              <p:cNvSpPr>
                <a:spLocks noChangeArrowheads="1"/>
              </p:cNvSpPr>
              <p:nvPr/>
            </p:nvSpPr>
            <p:spPr bwMode="auto">
              <a:xfrm>
                <a:off x="1373" y="2085"/>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0</a:t>
                </a:r>
                <a:endParaRPr kumimoji="0" lang="en-US">
                  <a:solidFill>
                    <a:schemeClr val="tx1"/>
                  </a:solidFill>
                </a:endParaRPr>
              </a:p>
            </p:txBody>
          </p:sp>
          <p:sp>
            <p:nvSpPr>
              <p:cNvPr id="88553" name="Rectangle 160"/>
              <p:cNvSpPr>
                <a:spLocks noChangeArrowheads="1"/>
              </p:cNvSpPr>
              <p:nvPr/>
            </p:nvSpPr>
            <p:spPr bwMode="auto">
              <a:xfrm>
                <a:off x="1420" y="2085"/>
                <a:ext cx="24"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554" name="Rectangle 161"/>
              <p:cNvSpPr>
                <a:spLocks noChangeArrowheads="1"/>
              </p:cNvSpPr>
              <p:nvPr/>
            </p:nvSpPr>
            <p:spPr bwMode="auto">
              <a:xfrm>
                <a:off x="1448" y="2085"/>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555" name="Rectangle 162"/>
              <p:cNvSpPr>
                <a:spLocks noChangeArrowheads="1"/>
              </p:cNvSpPr>
              <p:nvPr/>
            </p:nvSpPr>
            <p:spPr bwMode="auto">
              <a:xfrm>
                <a:off x="1492" y="2085"/>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0</a:t>
                </a:r>
                <a:endParaRPr kumimoji="0" lang="en-US">
                  <a:solidFill>
                    <a:schemeClr val="tx1"/>
                  </a:solidFill>
                </a:endParaRPr>
              </a:p>
            </p:txBody>
          </p:sp>
          <p:sp>
            <p:nvSpPr>
              <p:cNvPr id="88556" name="Rectangle 163"/>
              <p:cNvSpPr>
                <a:spLocks noChangeArrowheads="1"/>
              </p:cNvSpPr>
              <p:nvPr/>
            </p:nvSpPr>
            <p:spPr bwMode="auto">
              <a:xfrm>
                <a:off x="1541" y="2085"/>
                <a:ext cx="24"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557" name="Rectangle 164"/>
              <p:cNvSpPr>
                <a:spLocks noChangeArrowheads="1"/>
              </p:cNvSpPr>
              <p:nvPr/>
            </p:nvSpPr>
            <p:spPr bwMode="auto">
              <a:xfrm>
                <a:off x="1038" y="2334"/>
                <a:ext cx="1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l</a:t>
                </a:r>
                <a:endParaRPr kumimoji="0" lang="en-US">
                  <a:solidFill>
                    <a:schemeClr val="tx1"/>
                  </a:solidFill>
                </a:endParaRPr>
              </a:p>
            </p:txBody>
          </p:sp>
          <p:sp>
            <p:nvSpPr>
              <p:cNvPr id="88558" name="Rectangle 165"/>
              <p:cNvSpPr>
                <a:spLocks noChangeArrowheads="1"/>
              </p:cNvSpPr>
              <p:nvPr/>
            </p:nvSpPr>
            <p:spPr bwMode="auto">
              <a:xfrm>
                <a:off x="1055" y="2334"/>
                <a:ext cx="52"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w</a:t>
                </a:r>
                <a:endParaRPr kumimoji="0" lang="en-US">
                  <a:solidFill>
                    <a:schemeClr val="tx1"/>
                  </a:solidFill>
                </a:endParaRPr>
              </a:p>
            </p:txBody>
          </p:sp>
          <p:sp>
            <p:nvSpPr>
              <p:cNvPr id="88559" name="Rectangle 166"/>
              <p:cNvSpPr>
                <a:spLocks noChangeArrowheads="1"/>
              </p:cNvSpPr>
              <p:nvPr/>
            </p:nvSpPr>
            <p:spPr bwMode="auto">
              <a:xfrm>
                <a:off x="1116" y="2334"/>
                <a:ext cx="1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560" name="Rectangle 167"/>
              <p:cNvSpPr>
                <a:spLocks noChangeArrowheads="1"/>
              </p:cNvSpPr>
              <p:nvPr/>
            </p:nvSpPr>
            <p:spPr bwMode="auto">
              <a:xfrm>
                <a:off x="1138" y="2334"/>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561" name="Rectangle 168"/>
              <p:cNvSpPr>
                <a:spLocks noChangeArrowheads="1"/>
              </p:cNvSpPr>
              <p:nvPr/>
            </p:nvSpPr>
            <p:spPr bwMode="auto">
              <a:xfrm>
                <a:off x="1186" y="2334"/>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3</a:t>
                </a:r>
                <a:endParaRPr kumimoji="0" lang="en-US">
                  <a:solidFill>
                    <a:schemeClr val="tx1"/>
                  </a:solidFill>
                </a:endParaRPr>
              </a:p>
            </p:txBody>
          </p:sp>
          <p:sp>
            <p:nvSpPr>
              <p:cNvPr id="88562" name="Rectangle 169"/>
              <p:cNvSpPr>
                <a:spLocks noChangeArrowheads="1"/>
              </p:cNvSpPr>
              <p:nvPr/>
            </p:nvSpPr>
            <p:spPr bwMode="auto">
              <a:xfrm>
                <a:off x="1231" y="2334"/>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563" name="Rectangle 170"/>
              <p:cNvSpPr>
                <a:spLocks noChangeArrowheads="1"/>
              </p:cNvSpPr>
              <p:nvPr/>
            </p:nvSpPr>
            <p:spPr bwMode="auto">
              <a:xfrm>
                <a:off x="1256" y="2334"/>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564" name="Rectangle 171"/>
              <p:cNvSpPr>
                <a:spLocks noChangeArrowheads="1"/>
              </p:cNvSpPr>
              <p:nvPr/>
            </p:nvSpPr>
            <p:spPr bwMode="auto">
              <a:xfrm>
                <a:off x="1279" y="2334"/>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3</a:t>
                </a:r>
                <a:endParaRPr kumimoji="0" lang="en-US">
                  <a:solidFill>
                    <a:schemeClr val="tx1"/>
                  </a:solidFill>
                </a:endParaRPr>
              </a:p>
            </p:txBody>
          </p:sp>
          <p:sp>
            <p:nvSpPr>
              <p:cNvPr id="88565" name="Rectangle 172"/>
              <p:cNvSpPr>
                <a:spLocks noChangeArrowheads="1"/>
              </p:cNvSpPr>
              <p:nvPr/>
            </p:nvSpPr>
            <p:spPr bwMode="auto">
              <a:xfrm>
                <a:off x="1325" y="2334"/>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0</a:t>
                </a:r>
                <a:endParaRPr kumimoji="0" lang="en-US">
                  <a:solidFill>
                    <a:schemeClr val="tx1"/>
                  </a:solidFill>
                </a:endParaRPr>
              </a:p>
            </p:txBody>
          </p:sp>
          <p:sp>
            <p:nvSpPr>
              <p:cNvPr id="88566" name="Rectangle 173"/>
              <p:cNvSpPr>
                <a:spLocks noChangeArrowheads="1"/>
              </p:cNvSpPr>
              <p:nvPr/>
            </p:nvSpPr>
            <p:spPr bwMode="auto">
              <a:xfrm>
                <a:off x="1373" y="2334"/>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0</a:t>
                </a:r>
                <a:endParaRPr kumimoji="0" lang="en-US">
                  <a:solidFill>
                    <a:schemeClr val="tx1"/>
                  </a:solidFill>
                </a:endParaRPr>
              </a:p>
            </p:txBody>
          </p:sp>
          <p:sp>
            <p:nvSpPr>
              <p:cNvPr id="88567" name="Rectangle 174"/>
              <p:cNvSpPr>
                <a:spLocks noChangeArrowheads="1"/>
              </p:cNvSpPr>
              <p:nvPr/>
            </p:nvSpPr>
            <p:spPr bwMode="auto">
              <a:xfrm>
                <a:off x="1420" y="2334"/>
                <a:ext cx="24"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568" name="Rectangle 175"/>
              <p:cNvSpPr>
                <a:spLocks noChangeArrowheads="1"/>
              </p:cNvSpPr>
              <p:nvPr/>
            </p:nvSpPr>
            <p:spPr bwMode="auto">
              <a:xfrm>
                <a:off x="1448" y="2334"/>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569" name="Rectangle 176"/>
              <p:cNvSpPr>
                <a:spLocks noChangeArrowheads="1"/>
              </p:cNvSpPr>
              <p:nvPr/>
            </p:nvSpPr>
            <p:spPr bwMode="auto">
              <a:xfrm>
                <a:off x="1492" y="2334"/>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0</a:t>
                </a:r>
                <a:endParaRPr kumimoji="0" lang="en-US">
                  <a:solidFill>
                    <a:schemeClr val="tx1"/>
                  </a:solidFill>
                </a:endParaRPr>
              </a:p>
            </p:txBody>
          </p:sp>
          <p:sp>
            <p:nvSpPr>
              <p:cNvPr id="88570" name="Rectangle 177"/>
              <p:cNvSpPr>
                <a:spLocks noChangeArrowheads="1"/>
              </p:cNvSpPr>
              <p:nvPr/>
            </p:nvSpPr>
            <p:spPr bwMode="auto">
              <a:xfrm>
                <a:off x="1541" y="2334"/>
                <a:ext cx="24"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571" name="Line 178"/>
              <p:cNvSpPr>
                <a:spLocks noChangeShapeType="1"/>
              </p:cNvSpPr>
              <p:nvPr/>
            </p:nvSpPr>
            <p:spPr bwMode="auto">
              <a:xfrm>
                <a:off x="952" y="1843"/>
                <a:ext cx="3" cy="675"/>
              </a:xfrm>
              <a:prstGeom prst="line">
                <a:avLst/>
              </a:prstGeom>
              <a:noFill/>
              <a:ln w="7938">
                <a:solidFill>
                  <a:srgbClr val="000000"/>
                </a:solidFill>
                <a:round/>
                <a:headEnd/>
                <a:tailEnd/>
              </a:ln>
            </p:spPr>
            <p:txBody>
              <a:bodyPr/>
              <a:lstStyle/>
              <a:p>
                <a:endParaRPr lang="en-US"/>
              </a:p>
            </p:txBody>
          </p:sp>
          <p:sp>
            <p:nvSpPr>
              <p:cNvPr id="88572" name="Freeform 179"/>
              <p:cNvSpPr>
                <a:spLocks/>
              </p:cNvSpPr>
              <p:nvPr/>
            </p:nvSpPr>
            <p:spPr bwMode="auto">
              <a:xfrm>
                <a:off x="932" y="2466"/>
                <a:ext cx="43" cy="42"/>
              </a:xfrm>
              <a:custGeom>
                <a:avLst/>
                <a:gdLst>
                  <a:gd name="T0" fmla="*/ 43 w 43"/>
                  <a:gd name="T1" fmla="*/ 0 h 42"/>
                  <a:gd name="T2" fmla="*/ 0 w 43"/>
                  <a:gd name="T3" fmla="*/ 0 h 42"/>
                  <a:gd name="T4" fmla="*/ 23 w 43"/>
                  <a:gd name="T5" fmla="*/ 42 h 42"/>
                  <a:gd name="T6" fmla="*/ 43 w 43"/>
                  <a:gd name="T7" fmla="*/ 0 h 42"/>
                  <a:gd name="T8" fmla="*/ 43 w 43"/>
                  <a:gd name="T9" fmla="*/ 0 h 42"/>
                  <a:gd name="T10" fmla="*/ 0 60000 65536"/>
                  <a:gd name="T11" fmla="*/ 0 60000 65536"/>
                  <a:gd name="T12" fmla="*/ 0 60000 65536"/>
                  <a:gd name="T13" fmla="*/ 0 60000 65536"/>
                  <a:gd name="T14" fmla="*/ 0 60000 65536"/>
                  <a:gd name="T15" fmla="*/ 0 w 43"/>
                  <a:gd name="T16" fmla="*/ 0 h 42"/>
                  <a:gd name="T17" fmla="*/ 43 w 43"/>
                  <a:gd name="T18" fmla="*/ 42 h 42"/>
                </a:gdLst>
                <a:ahLst/>
                <a:cxnLst>
                  <a:cxn ang="T10">
                    <a:pos x="T0" y="T1"/>
                  </a:cxn>
                  <a:cxn ang="T11">
                    <a:pos x="T2" y="T3"/>
                  </a:cxn>
                  <a:cxn ang="T12">
                    <a:pos x="T4" y="T5"/>
                  </a:cxn>
                  <a:cxn ang="T13">
                    <a:pos x="T6" y="T7"/>
                  </a:cxn>
                  <a:cxn ang="T14">
                    <a:pos x="T8" y="T9"/>
                  </a:cxn>
                </a:cxnLst>
                <a:rect l="T15" t="T16" r="T17" b="T18"/>
                <a:pathLst>
                  <a:path w="43" h="42">
                    <a:moveTo>
                      <a:pt x="43" y="0"/>
                    </a:moveTo>
                    <a:lnTo>
                      <a:pt x="0" y="0"/>
                    </a:lnTo>
                    <a:lnTo>
                      <a:pt x="23" y="42"/>
                    </a:lnTo>
                    <a:lnTo>
                      <a:pt x="43" y="0"/>
                    </a:lnTo>
                    <a:close/>
                  </a:path>
                </a:pathLst>
              </a:custGeom>
              <a:solidFill>
                <a:srgbClr val="000000"/>
              </a:solidFill>
              <a:ln w="9525">
                <a:noFill/>
                <a:round/>
                <a:headEnd/>
                <a:tailEnd/>
              </a:ln>
            </p:spPr>
            <p:txBody>
              <a:bodyPr/>
              <a:lstStyle/>
              <a:p>
                <a:endParaRPr lang="en-US"/>
              </a:p>
            </p:txBody>
          </p:sp>
          <p:sp>
            <p:nvSpPr>
              <p:cNvPr id="88573" name="Line 180"/>
              <p:cNvSpPr>
                <a:spLocks noChangeShapeType="1"/>
              </p:cNvSpPr>
              <p:nvPr/>
            </p:nvSpPr>
            <p:spPr bwMode="auto">
              <a:xfrm>
                <a:off x="1692" y="1609"/>
                <a:ext cx="3546" cy="2"/>
              </a:xfrm>
              <a:prstGeom prst="line">
                <a:avLst/>
              </a:prstGeom>
              <a:noFill/>
              <a:ln w="7938">
                <a:solidFill>
                  <a:srgbClr val="000000"/>
                </a:solidFill>
                <a:round/>
                <a:headEnd/>
                <a:tailEnd/>
              </a:ln>
            </p:spPr>
            <p:txBody>
              <a:bodyPr/>
              <a:lstStyle/>
              <a:p>
                <a:endParaRPr lang="en-US"/>
              </a:p>
            </p:txBody>
          </p:sp>
          <p:sp>
            <p:nvSpPr>
              <p:cNvPr id="88574" name="Freeform 181"/>
              <p:cNvSpPr>
                <a:spLocks/>
              </p:cNvSpPr>
              <p:nvPr/>
            </p:nvSpPr>
            <p:spPr bwMode="auto">
              <a:xfrm>
                <a:off x="5228" y="1589"/>
                <a:ext cx="43" cy="42"/>
              </a:xfrm>
              <a:custGeom>
                <a:avLst/>
                <a:gdLst>
                  <a:gd name="T0" fmla="*/ 0 w 43"/>
                  <a:gd name="T1" fmla="*/ 0 h 42"/>
                  <a:gd name="T2" fmla="*/ 0 w 43"/>
                  <a:gd name="T3" fmla="*/ 42 h 42"/>
                  <a:gd name="T4" fmla="*/ 43 w 43"/>
                  <a:gd name="T5" fmla="*/ 22 h 42"/>
                  <a:gd name="T6" fmla="*/ 0 w 43"/>
                  <a:gd name="T7" fmla="*/ 0 h 42"/>
                  <a:gd name="T8" fmla="*/ 0 w 43"/>
                  <a:gd name="T9" fmla="*/ 0 h 42"/>
                  <a:gd name="T10" fmla="*/ 0 60000 65536"/>
                  <a:gd name="T11" fmla="*/ 0 60000 65536"/>
                  <a:gd name="T12" fmla="*/ 0 60000 65536"/>
                  <a:gd name="T13" fmla="*/ 0 60000 65536"/>
                  <a:gd name="T14" fmla="*/ 0 60000 65536"/>
                  <a:gd name="T15" fmla="*/ 0 w 43"/>
                  <a:gd name="T16" fmla="*/ 0 h 42"/>
                  <a:gd name="T17" fmla="*/ 43 w 43"/>
                  <a:gd name="T18" fmla="*/ 42 h 42"/>
                </a:gdLst>
                <a:ahLst/>
                <a:cxnLst>
                  <a:cxn ang="T10">
                    <a:pos x="T0" y="T1"/>
                  </a:cxn>
                  <a:cxn ang="T11">
                    <a:pos x="T2" y="T3"/>
                  </a:cxn>
                  <a:cxn ang="T12">
                    <a:pos x="T4" y="T5"/>
                  </a:cxn>
                  <a:cxn ang="T13">
                    <a:pos x="T6" y="T7"/>
                  </a:cxn>
                  <a:cxn ang="T14">
                    <a:pos x="T8" y="T9"/>
                  </a:cxn>
                </a:cxnLst>
                <a:rect l="T15" t="T16" r="T17" b="T18"/>
                <a:pathLst>
                  <a:path w="43" h="42">
                    <a:moveTo>
                      <a:pt x="0" y="0"/>
                    </a:moveTo>
                    <a:lnTo>
                      <a:pt x="0" y="42"/>
                    </a:lnTo>
                    <a:lnTo>
                      <a:pt x="43" y="22"/>
                    </a:lnTo>
                    <a:lnTo>
                      <a:pt x="0" y="0"/>
                    </a:lnTo>
                    <a:close/>
                  </a:path>
                </a:pathLst>
              </a:custGeom>
              <a:solidFill>
                <a:srgbClr val="000000"/>
              </a:solidFill>
              <a:ln w="9525">
                <a:noFill/>
                <a:round/>
                <a:headEnd/>
                <a:tailEnd/>
              </a:ln>
            </p:spPr>
            <p:txBody>
              <a:bodyPr/>
              <a:lstStyle/>
              <a:p>
                <a:endParaRPr lang="en-US"/>
              </a:p>
            </p:txBody>
          </p:sp>
          <p:sp>
            <p:nvSpPr>
              <p:cNvPr id="88575" name="Line 182"/>
              <p:cNvSpPr>
                <a:spLocks noChangeShapeType="1"/>
              </p:cNvSpPr>
              <p:nvPr/>
            </p:nvSpPr>
            <p:spPr bwMode="auto">
              <a:xfrm flipV="1">
                <a:off x="2055" y="1611"/>
                <a:ext cx="2" cy="40"/>
              </a:xfrm>
              <a:prstGeom prst="line">
                <a:avLst/>
              </a:prstGeom>
              <a:noFill/>
              <a:ln w="7938">
                <a:solidFill>
                  <a:srgbClr val="000000"/>
                </a:solidFill>
                <a:round/>
                <a:headEnd/>
                <a:tailEnd/>
              </a:ln>
            </p:spPr>
            <p:txBody>
              <a:bodyPr/>
              <a:lstStyle/>
              <a:p>
                <a:endParaRPr lang="en-US"/>
              </a:p>
            </p:txBody>
          </p:sp>
          <p:sp>
            <p:nvSpPr>
              <p:cNvPr id="88576" name="Rectangle 183"/>
              <p:cNvSpPr>
                <a:spLocks noChangeArrowheads="1"/>
              </p:cNvSpPr>
              <p:nvPr/>
            </p:nvSpPr>
            <p:spPr bwMode="auto">
              <a:xfrm>
                <a:off x="2029" y="1479"/>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2</a:t>
                </a:r>
                <a:endParaRPr kumimoji="0" lang="en-US">
                  <a:solidFill>
                    <a:schemeClr val="tx1"/>
                  </a:solidFill>
                </a:endParaRPr>
              </a:p>
            </p:txBody>
          </p:sp>
          <p:sp>
            <p:nvSpPr>
              <p:cNvPr id="88577" name="Line 184"/>
              <p:cNvSpPr>
                <a:spLocks noChangeShapeType="1"/>
              </p:cNvSpPr>
              <p:nvPr/>
            </p:nvSpPr>
            <p:spPr bwMode="auto">
              <a:xfrm flipV="1">
                <a:off x="2432" y="1611"/>
                <a:ext cx="3" cy="40"/>
              </a:xfrm>
              <a:prstGeom prst="line">
                <a:avLst/>
              </a:prstGeom>
              <a:noFill/>
              <a:ln w="7938">
                <a:solidFill>
                  <a:srgbClr val="000000"/>
                </a:solidFill>
                <a:round/>
                <a:headEnd/>
                <a:tailEnd/>
              </a:ln>
            </p:spPr>
            <p:txBody>
              <a:bodyPr/>
              <a:lstStyle/>
              <a:p>
                <a:endParaRPr lang="en-US"/>
              </a:p>
            </p:txBody>
          </p:sp>
          <p:sp>
            <p:nvSpPr>
              <p:cNvPr id="88578" name="Rectangle 185"/>
              <p:cNvSpPr>
                <a:spLocks noChangeArrowheads="1"/>
              </p:cNvSpPr>
              <p:nvPr/>
            </p:nvSpPr>
            <p:spPr bwMode="auto">
              <a:xfrm>
                <a:off x="2407" y="1479"/>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4</a:t>
                </a:r>
                <a:endParaRPr kumimoji="0" lang="en-US">
                  <a:solidFill>
                    <a:schemeClr val="tx1"/>
                  </a:solidFill>
                </a:endParaRPr>
              </a:p>
            </p:txBody>
          </p:sp>
          <p:sp>
            <p:nvSpPr>
              <p:cNvPr id="88579" name="Line 186"/>
              <p:cNvSpPr>
                <a:spLocks noChangeShapeType="1"/>
              </p:cNvSpPr>
              <p:nvPr/>
            </p:nvSpPr>
            <p:spPr bwMode="auto">
              <a:xfrm flipV="1">
                <a:off x="2809" y="1611"/>
                <a:ext cx="3" cy="40"/>
              </a:xfrm>
              <a:prstGeom prst="line">
                <a:avLst/>
              </a:prstGeom>
              <a:noFill/>
              <a:ln w="7938">
                <a:solidFill>
                  <a:srgbClr val="000000"/>
                </a:solidFill>
                <a:round/>
                <a:headEnd/>
                <a:tailEnd/>
              </a:ln>
            </p:spPr>
            <p:txBody>
              <a:bodyPr/>
              <a:lstStyle/>
              <a:p>
                <a:endParaRPr lang="en-US"/>
              </a:p>
            </p:txBody>
          </p:sp>
          <p:sp>
            <p:nvSpPr>
              <p:cNvPr id="88580" name="Rectangle 187"/>
              <p:cNvSpPr>
                <a:spLocks noChangeArrowheads="1"/>
              </p:cNvSpPr>
              <p:nvPr/>
            </p:nvSpPr>
            <p:spPr bwMode="auto">
              <a:xfrm>
                <a:off x="2784" y="1479"/>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6</a:t>
                </a:r>
                <a:endParaRPr kumimoji="0" lang="en-US">
                  <a:solidFill>
                    <a:schemeClr val="tx1"/>
                  </a:solidFill>
                </a:endParaRPr>
              </a:p>
            </p:txBody>
          </p:sp>
          <p:sp>
            <p:nvSpPr>
              <p:cNvPr id="88581" name="Line 188"/>
              <p:cNvSpPr>
                <a:spLocks noChangeShapeType="1"/>
              </p:cNvSpPr>
              <p:nvPr/>
            </p:nvSpPr>
            <p:spPr bwMode="auto">
              <a:xfrm flipV="1">
                <a:off x="3187" y="1611"/>
                <a:ext cx="2" cy="40"/>
              </a:xfrm>
              <a:prstGeom prst="line">
                <a:avLst/>
              </a:prstGeom>
              <a:noFill/>
              <a:ln w="7938">
                <a:solidFill>
                  <a:srgbClr val="000000"/>
                </a:solidFill>
                <a:round/>
                <a:headEnd/>
                <a:tailEnd/>
              </a:ln>
            </p:spPr>
            <p:txBody>
              <a:bodyPr/>
              <a:lstStyle/>
              <a:p>
                <a:endParaRPr lang="en-US"/>
              </a:p>
            </p:txBody>
          </p:sp>
          <p:sp>
            <p:nvSpPr>
              <p:cNvPr id="88582" name="Rectangle 189"/>
              <p:cNvSpPr>
                <a:spLocks noChangeArrowheads="1"/>
              </p:cNvSpPr>
              <p:nvPr/>
            </p:nvSpPr>
            <p:spPr bwMode="auto">
              <a:xfrm>
                <a:off x="3162" y="1479"/>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8</a:t>
                </a:r>
                <a:endParaRPr kumimoji="0" lang="en-US">
                  <a:solidFill>
                    <a:schemeClr val="tx1"/>
                  </a:solidFill>
                </a:endParaRPr>
              </a:p>
            </p:txBody>
          </p:sp>
          <p:sp>
            <p:nvSpPr>
              <p:cNvPr id="88583" name="Line 190"/>
              <p:cNvSpPr>
                <a:spLocks noChangeShapeType="1"/>
              </p:cNvSpPr>
              <p:nvPr/>
            </p:nvSpPr>
            <p:spPr bwMode="auto">
              <a:xfrm flipV="1">
                <a:off x="3564" y="1611"/>
                <a:ext cx="3" cy="40"/>
              </a:xfrm>
              <a:prstGeom prst="line">
                <a:avLst/>
              </a:prstGeom>
              <a:noFill/>
              <a:ln w="7938">
                <a:solidFill>
                  <a:srgbClr val="000000"/>
                </a:solidFill>
                <a:round/>
                <a:headEnd/>
                <a:tailEnd/>
              </a:ln>
            </p:spPr>
            <p:txBody>
              <a:bodyPr/>
              <a:lstStyle/>
              <a:p>
                <a:endParaRPr lang="en-US"/>
              </a:p>
            </p:txBody>
          </p:sp>
          <p:sp>
            <p:nvSpPr>
              <p:cNvPr id="88584" name="Rectangle 191"/>
              <p:cNvSpPr>
                <a:spLocks noChangeArrowheads="1"/>
              </p:cNvSpPr>
              <p:nvPr/>
            </p:nvSpPr>
            <p:spPr bwMode="auto">
              <a:xfrm>
                <a:off x="3514" y="1479"/>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1</a:t>
                </a:r>
                <a:endParaRPr kumimoji="0" lang="en-US">
                  <a:solidFill>
                    <a:schemeClr val="tx1"/>
                  </a:solidFill>
                </a:endParaRPr>
              </a:p>
            </p:txBody>
          </p:sp>
          <p:sp>
            <p:nvSpPr>
              <p:cNvPr id="88585" name="Rectangle 192"/>
              <p:cNvSpPr>
                <a:spLocks noChangeArrowheads="1"/>
              </p:cNvSpPr>
              <p:nvPr/>
            </p:nvSpPr>
            <p:spPr bwMode="auto">
              <a:xfrm>
                <a:off x="3562" y="1479"/>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0</a:t>
                </a:r>
                <a:endParaRPr kumimoji="0" lang="en-US">
                  <a:solidFill>
                    <a:schemeClr val="tx1"/>
                  </a:solidFill>
                </a:endParaRPr>
              </a:p>
            </p:txBody>
          </p:sp>
          <p:sp>
            <p:nvSpPr>
              <p:cNvPr id="88586" name="Line 193"/>
              <p:cNvSpPr>
                <a:spLocks noChangeShapeType="1"/>
              </p:cNvSpPr>
              <p:nvPr/>
            </p:nvSpPr>
            <p:spPr bwMode="auto">
              <a:xfrm flipV="1">
                <a:off x="3942" y="1611"/>
                <a:ext cx="2" cy="40"/>
              </a:xfrm>
              <a:prstGeom prst="line">
                <a:avLst/>
              </a:prstGeom>
              <a:noFill/>
              <a:ln w="7938">
                <a:solidFill>
                  <a:srgbClr val="000000"/>
                </a:solidFill>
                <a:round/>
                <a:headEnd/>
                <a:tailEnd/>
              </a:ln>
            </p:spPr>
            <p:txBody>
              <a:bodyPr/>
              <a:lstStyle/>
              <a:p>
                <a:endParaRPr lang="en-US"/>
              </a:p>
            </p:txBody>
          </p:sp>
          <p:sp>
            <p:nvSpPr>
              <p:cNvPr id="88587" name="Rectangle 194"/>
              <p:cNvSpPr>
                <a:spLocks noChangeArrowheads="1"/>
              </p:cNvSpPr>
              <p:nvPr/>
            </p:nvSpPr>
            <p:spPr bwMode="auto">
              <a:xfrm>
                <a:off x="3892" y="1479"/>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1</a:t>
                </a:r>
                <a:endParaRPr kumimoji="0" lang="en-US">
                  <a:solidFill>
                    <a:schemeClr val="tx1"/>
                  </a:solidFill>
                </a:endParaRPr>
              </a:p>
            </p:txBody>
          </p:sp>
          <p:sp>
            <p:nvSpPr>
              <p:cNvPr id="88588" name="Rectangle 195"/>
              <p:cNvSpPr>
                <a:spLocks noChangeArrowheads="1"/>
              </p:cNvSpPr>
              <p:nvPr/>
            </p:nvSpPr>
            <p:spPr bwMode="auto">
              <a:xfrm>
                <a:off x="3939" y="1479"/>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2</a:t>
                </a:r>
                <a:endParaRPr kumimoji="0" lang="en-US">
                  <a:solidFill>
                    <a:schemeClr val="tx1"/>
                  </a:solidFill>
                </a:endParaRPr>
              </a:p>
            </p:txBody>
          </p:sp>
          <p:sp>
            <p:nvSpPr>
              <p:cNvPr id="88589" name="Rectangle 196"/>
              <p:cNvSpPr>
                <a:spLocks noChangeArrowheads="1"/>
              </p:cNvSpPr>
              <p:nvPr/>
            </p:nvSpPr>
            <p:spPr bwMode="auto">
              <a:xfrm>
                <a:off x="4264" y="1479"/>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1</a:t>
                </a:r>
                <a:endParaRPr kumimoji="0" lang="en-US">
                  <a:solidFill>
                    <a:schemeClr val="tx1"/>
                  </a:solidFill>
                </a:endParaRPr>
              </a:p>
            </p:txBody>
          </p:sp>
          <p:sp>
            <p:nvSpPr>
              <p:cNvPr id="88590" name="Rectangle 197"/>
              <p:cNvSpPr>
                <a:spLocks noChangeArrowheads="1"/>
              </p:cNvSpPr>
              <p:nvPr/>
            </p:nvSpPr>
            <p:spPr bwMode="auto">
              <a:xfrm>
                <a:off x="4309" y="1479"/>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4</a:t>
                </a:r>
                <a:endParaRPr kumimoji="0" lang="en-US">
                  <a:solidFill>
                    <a:schemeClr val="tx1"/>
                  </a:solidFill>
                </a:endParaRPr>
              </a:p>
            </p:txBody>
          </p:sp>
          <p:sp>
            <p:nvSpPr>
              <p:cNvPr id="88591" name="Line 198"/>
              <p:cNvSpPr>
                <a:spLocks noChangeShapeType="1"/>
              </p:cNvSpPr>
              <p:nvPr/>
            </p:nvSpPr>
            <p:spPr bwMode="auto">
              <a:xfrm flipV="1">
                <a:off x="4314" y="1611"/>
                <a:ext cx="1" cy="40"/>
              </a:xfrm>
              <a:prstGeom prst="line">
                <a:avLst/>
              </a:prstGeom>
              <a:noFill/>
              <a:ln w="7938">
                <a:solidFill>
                  <a:srgbClr val="000000"/>
                </a:solidFill>
                <a:round/>
                <a:headEnd/>
                <a:tailEnd/>
              </a:ln>
            </p:spPr>
            <p:txBody>
              <a:bodyPr/>
              <a:lstStyle/>
              <a:p>
                <a:endParaRPr lang="en-US"/>
              </a:p>
            </p:txBody>
          </p:sp>
          <p:sp>
            <p:nvSpPr>
              <p:cNvPr id="88592" name="Line 199"/>
              <p:cNvSpPr>
                <a:spLocks noChangeShapeType="1"/>
              </p:cNvSpPr>
              <p:nvPr/>
            </p:nvSpPr>
            <p:spPr bwMode="auto">
              <a:xfrm flipV="1">
                <a:off x="4692" y="1611"/>
                <a:ext cx="1" cy="40"/>
              </a:xfrm>
              <a:prstGeom prst="line">
                <a:avLst/>
              </a:prstGeom>
              <a:noFill/>
              <a:ln w="7938">
                <a:solidFill>
                  <a:srgbClr val="000000"/>
                </a:solidFill>
                <a:round/>
                <a:headEnd/>
                <a:tailEnd/>
              </a:ln>
            </p:spPr>
            <p:txBody>
              <a:bodyPr/>
              <a:lstStyle/>
              <a:p>
                <a:endParaRPr lang="en-US"/>
              </a:p>
            </p:txBody>
          </p:sp>
          <p:sp>
            <p:nvSpPr>
              <p:cNvPr id="88593" name="Line 200"/>
              <p:cNvSpPr>
                <a:spLocks noChangeShapeType="1"/>
              </p:cNvSpPr>
              <p:nvPr/>
            </p:nvSpPr>
            <p:spPr bwMode="auto">
              <a:xfrm flipV="1">
                <a:off x="5069" y="1611"/>
                <a:ext cx="1" cy="40"/>
              </a:xfrm>
              <a:prstGeom prst="line">
                <a:avLst/>
              </a:prstGeom>
              <a:noFill/>
              <a:ln w="7938">
                <a:solidFill>
                  <a:srgbClr val="000000"/>
                </a:solidFill>
                <a:round/>
                <a:headEnd/>
                <a:tailEnd/>
              </a:ln>
            </p:spPr>
            <p:txBody>
              <a:bodyPr/>
              <a:lstStyle/>
              <a:p>
                <a:endParaRPr lang="en-US"/>
              </a:p>
            </p:txBody>
          </p:sp>
          <p:sp>
            <p:nvSpPr>
              <p:cNvPr id="88594" name="Rectangle 201"/>
              <p:cNvSpPr>
                <a:spLocks noChangeArrowheads="1"/>
              </p:cNvSpPr>
              <p:nvPr/>
            </p:nvSpPr>
            <p:spPr bwMode="auto">
              <a:xfrm>
                <a:off x="4642" y="1479"/>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1</a:t>
                </a:r>
                <a:endParaRPr kumimoji="0" lang="en-US">
                  <a:solidFill>
                    <a:schemeClr val="tx1"/>
                  </a:solidFill>
                </a:endParaRPr>
              </a:p>
            </p:txBody>
          </p:sp>
          <p:sp>
            <p:nvSpPr>
              <p:cNvPr id="88595" name="Rectangle 202"/>
              <p:cNvSpPr>
                <a:spLocks noChangeArrowheads="1"/>
              </p:cNvSpPr>
              <p:nvPr/>
            </p:nvSpPr>
            <p:spPr bwMode="auto">
              <a:xfrm>
                <a:off x="4687" y="1479"/>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6</a:t>
                </a:r>
                <a:endParaRPr kumimoji="0" lang="en-US">
                  <a:solidFill>
                    <a:schemeClr val="tx1"/>
                  </a:solidFill>
                </a:endParaRPr>
              </a:p>
            </p:txBody>
          </p:sp>
          <p:sp>
            <p:nvSpPr>
              <p:cNvPr id="88596" name="Rectangle 203"/>
              <p:cNvSpPr>
                <a:spLocks noChangeArrowheads="1"/>
              </p:cNvSpPr>
              <p:nvPr/>
            </p:nvSpPr>
            <p:spPr bwMode="auto">
              <a:xfrm>
                <a:off x="5012" y="1479"/>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1</a:t>
                </a:r>
                <a:endParaRPr kumimoji="0" lang="en-US">
                  <a:solidFill>
                    <a:schemeClr val="tx1"/>
                  </a:solidFill>
                </a:endParaRPr>
              </a:p>
            </p:txBody>
          </p:sp>
          <p:sp>
            <p:nvSpPr>
              <p:cNvPr id="88597" name="Rectangle 204"/>
              <p:cNvSpPr>
                <a:spLocks noChangeArrowheads="1"/>
              </p:cNvSpPr>
              <p:nvPr/>
            </p:nvSpPr>
            <p:spPr bwMode="auto">
              <a:xfrm>
                <a:off x="5059" y="1479"/>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8</a:t>
                </a:r>
                <a:endParaRPr kumimoji="0" lang="en-US">
                  <a:solidFill>
                    <a:schemeClr val="tx1"/>
                  </a:solidFill>
                </a:endParaRPr>
              </a:p>
            </p:txBody>
          </p:sp>
          <p:sp>
            <p:nvSpPr>
              <p:cNvPr id="88598" name="Freeform 205"/>
              <p:cNvSpPr>
                <a:spLocks/>
              </p:cNvSpPr>
              <p:nvPr/>
            </p:nvSpPr>
            <p:spPr bwMode="auto">
              <a:xfrm>
                <a:off x="4591" y="2976"/>
                <a:ext cx="43" cy="43"/>
              </a:xfrm>
              <a:custGeom>
                <a:avLst/>
                <a:gdLst>
                  <a:gd name="T0" fmla="*/ 0 w 43"/>
                  <a:gd name="T1" fmla="*/ 0 h 43"/>
                  <a:gd name="T2" fmla="*/ 0 w 43"/>
                  <a:gd name="T3" fmla="*/ 43 h 43"/>
                  <a:gd name="T4" fmla="*/ 43 w 43"/>
                  <a:gd name="T5" fmla="*/ 20 h 43"/>
                  <a:gd name="T6" fmla="*/ 0 w 43"/>
                  <a:gd name="T7" fmla="*/ 0 h 43"/>
                  <a:gd name="T8" fmla="*/ 0 w 43"/>
                  <a:gd name="T9" fmla="*/ 0 h 43"/>
                  <a:gd name="T10" fmla="*/ 0 60000 65536"/>
                  <a:gd name="T11" fmla="*/ 0 60000 65536"/>
                  <a:gd name="T12" fmla="*/ 0 60000 65536"/>
                  <a:gd name="T13" fmla="*/ 0 60000 65536"/>
                  <a:gd name="T14" fmla="*/ 0 60000 65536"/>
                  <a:gd name="T15" fmla="*/ 0 w 43"/>
                  <a:gd name="T16" fmla="*/ 0 h 43"/>
                  <a:gd name="T17" fmla="*/ 43 w 43"/>
                  <a:gd name="T18" fmla="*/ 43 h 43"/>
                </a:gdLst>
                <a:ahLst/>
                <a:cxnLst>
                  <a:cxn ang="T10">
                    <a:pos x="T0" y="T1"/>
                  </a:cxn>
                  <a:cxn ang="T11">
                    <a:pos x="T2" y="T3"/>
                  </a:cxn>
                  <a:cxn ang="T12">
                    <a:pos x="T4" y="T5"/>
                  </a:cxn>
                  <a:cxn ang="T13">
                    <a:pos x="T6" y="T7"/>
                  </a:cxn>
                  <a:cxn ang="T14">
                    <a:pos x="T8" y="T9"/>
                  </a:cxn>
                </a:cxnLst>
                <a:rect l="T15" t="T16" r="T17" b="T18"/>
                <a:pathLst>
                  <a:path w="43" h="43">
                    <a:moveTo>
                      <a:pt x="0" y="0"/>
                    </a:moveTo>
                    <a:lnTo>
                      <a:pt x="0" y="43"/>
                    </a:lnTo>
                    <a:lnTo>
                      <a:pt x="43" y="20"/>
                    </a:lnTo>
                    <a:lnTo>
                      <a:pt x="0" y="0"/>
                    </a:lnTo>
                    <a:close/>
                  </a:path>
                </a:pathLst>
              </a:custGeom>
              <a:solidFill>
                <a:srgbClr val="000000"/>
              </a:solidFill>
              <a:ln w="9525">
                <a:noFill/>
                <a:round/>
                <a:headEnd/>
                <a:tailEnd/>
              </a:ln>
            </p:spPr>
            <p:txBody>
              <a:bodyPr/>
              <a:lstStyle/>
              <a:p>
                <a:endParaRPr lang="en-US"/>
              </a:p>
            </p:txBody>
          </p:sp>
          <p:sp>
            <p:nvSpPr>
              <p:cNvPr id="88599" name="Line 206"/>
              <p:cNvSpPr>
                <a:spLocks noChangeShapeType="1"/>
              </p:cNvSpPr>
              <p:nvPr/>
            </p:nvSpPr>
            <p:spPr bwMode="auto">
              <a:xfrm>
                <a:off x="1692" y="2999"/>
                <a:ext cx="2909" cy="2"/>
              </a:xfrm>
              <a:prstGeom prst="line">
                <a:avLst/>
              </a:prstGeom>
              <a:noFill/>
              <a:ln w="7938">
                <a:solidFill>
                  <a:srgbClr val="000000"/>
                </a:solidFill>
                <a:round/>
                <a:headEnd/>
                <a:tailEnd/>
              </a:ln>
            </p:spPr>
            <p:txBody>
              <a:bodyPr/>
              <a:lstStyle/>
              <a:p>
                <a:endParaRPr lang="en-US"/>
              </a:p>
            </p:txBody>
          </p:sp>
        </p:grpSp>
        <p:grpSp>
          <p:nvGrpSpPr>
            <p:cNvPr id="4" name="Group 207"/>
            <p:cNvGrpSpPr>
              <a:grpSpLocks/>
            </p:cNvGrpSpPr>
            <p:nvPr/>
          </p:nvGrpSpPr>
          <p:grpSpPr bwMode="auto">
            <a:xfrm>
              <a:off x="920" y="1397"/>
              <a:ext cx="4264" cy="2494"/>
              <a:chOff x="920" y="1397"/>
              <a:chExt cx="4264" cy="2494"/>
            </a:xfrm>
          </p:grpSpPr>
          <p:sp>
            <p:nvSpPr>
              <p:cNvPr id="88200" name="Line 208"/>
              <p:cNvSpPr>
                <a:spLocks noChangeShapeType="1"/>
              </p:cNvSpPr>
              <p:nvPr/>
            </p:nvSpPr>
            <p:spPr bwMode="auto">
              <a:xfrm flipV="1">
                <a:off x="2055" y="3004"/>
                <a:ext cx="2" cy="40"/>
              </a:xfrm>
              <a:prstGeom prst="line">
                <a:avLst/>
              </a:prstGeom>
              <a:noFill/>
              <a:ln w="7938">
                <a:solidFill>
                  <a:srgbClr val="000000"/>
                </a:solidFill>
                <a:round/>
                <a:headEnd/>
                <a:tailEnd/>
              </a:ln>
            </p:spPr>
            <p:txBody>
              <a:bodyPr/>
              <a:lstStyle/>
              <a:p>
                <a:endParaRPr lang="en-US"/>
              </a:p>
            </p:txBody>
          </p:sp>
          <p:sp>
            <p:nvSpPr>
              <p:cNvPr id="88201" name="Rectangle 209"/>
              <p:cNvSpPr>
                <a:spLocks noChangeArrowheads="1"/>
              </p:cNvSpPr>
              <p:nvPr/>
            </p:nvSpPr>
            <p:spPr bwMode="auto">
              <a:xfrm>
                <a:off x="2029" y="2872"/>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2</a:t>
                </a:r>
                <a:endParaRPr kumimoji="0" lang="en-US">
                  <a:solidFill>
                    <a:schemeClr val="tx1"/>
                  </a:solidFill>
                </a:endParaRPr>
              </a:p>
            </p:txBody>
          </p:sp>
          <p:sp>
            <p:nvSpPr>
              <p:cNvPr id="88202" name="Line 210"/>
              <p:cNvSpPr>
                <a:spLocks noChangeShapeType="1"/>
              </p:cNvSpPr>
              <p:nvPr/>
            </p:nvSpPr>
            <p:spPr bwMode="auto">
              <a:xfrm flipV="1">
                <a:off x="2432" y="3004"/>
                <a:ext cx="3" cy="40"/>
              </a:xfrm>
              <a:prstGeom prst="line">
                <a:avLst/>
              </a:prstGeom>
              <a:noFill/>
              <a:ln w="7938">
                <a:solidFill>
                  <a:srgbClr val="000000"/>
                </a:solidFill>
                <a:round/>
                <a:headEnd/>
                <a:tailEnd/>
              </a:ln>
            </p:spPr>
            <p:txBody>
              <a:bodyPr/>
              <a:lstStyle/>
              <a:p>
                <a:endParaRPr lang="en-US"/>
              </a:p>
            </p:txBody>
          </p:sp>
          <p:sp>
            <p:nvSpPr>
              <p:cNvPr id="88203" name="Rectangle 211"/>
              <p:cNvSpPr>
                <a:spLocks noChangeArrowheads="1"/>
              </p:cNvSpPr>
              <p:nvPr/>
            </p:nvSpPr>
            <p:spPr bwMode="auto">
              <a:xfrm>
                <a:off x="2407" y="2872"/>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4</a:t>
                </a:r>
                <a:endParaRPr kumimoji="0" lang="en-US">
                  <a:solidFill>
                    <a:schemeClr val="tx1"/>
                  </a:solidFill>
                </a:endParaRPr>
              </a:p>
            </p:txBody>
          </p:sp>
          <p:sp>
            <p:nvSpPr>
              <p:cNvPr id="88204" name="Line 212"/>
              <p:cNvSpPr>
                <a:spLocks noChangeShapeType="1"/>
              </p:cNvSpPr>
              <p:nvPr/>
            </p:nvSpPr>
            <p:spPr bwMode="auto">
              <a:xfrm flipV="1">
                <a:off x="2809" y="3004"/>
                <a:ext cx="3" cy="40"/>
              </a:xfrm>
              <a:prstGeom prst="line">
                <a:avLst/>
              </a:prstGeom>
              <a:noFill/>
              <a:ln w="7938">
                <a:solidFill>
                  <a:srgbClr val="000000"/>
                </a:solidFill>
                <a:round/>
                <a:headEnd/>
                <a:tailEnd/>
              </a:ln>
            </p:spPr>
            <p:txBody>
              <a:bodyPr/>
              <a:lstStyle/>
              <a:p>
                <a:endParaRPr lang="en-US"/>
              </a:p>
            </p:txBody>
          </p:sp>
          <p:sp>
            <p:nvSpPr>
              <p:cNvPr id="88205" name="Rectangle 213"/>
              <p:cNvSpPr>
                <a:spLocks noChangeArrowheads="1"/>
              </p:cNvSpPr>
              <p:nvPr/>
            </p:nvSpPr>
            <p:spPr bwMode="auto">
              <a:xfrm>
                <a:off x="2784" y="2872"/>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6</a:t>
                </a:r>
                <a:endParaRPr kumimoji="0" lang="en-US">
                  <a:solidFill>
                    <a:schemeClr val="tx1"/>
                  </a:solidFill>
                </a:endParaRPr>
              </a:p>
            </p:txBody>
          </p:sp>
          <p:sp>
            <p:nvSpPr>
              <p:cNvPr id="88206" name="Line 214"/>
              <p:cNvSpPr>
                <a:spLocks noChangeShapeType="1"/>
              </p:cNvSpPr>
              <p:nvPr/>
            </p:nvSpPr>
            <p:spPr bwMode="auto">
              <a:xfrm flipV="1">
                <a:off x="3187" y="3004"/>
                <a:ext cx="2" cy="40"/>
              </a:xfrm>
              <a:prstGeom prst="line">
                <a:avLst/>
              </a:prstGeom>
              <a:noFill/>
              <a:ln w="7938">
                <a:solidFill>
                  <a:srgbClr val="000000"/>
                </a:solidFill>
                <a:round/>
                <a:headEnd/>
                <a:tailEnd/>
              </a:ln>
            </p:spPr>
            <p:txBody>
              <a:bodyPr/>
              <a:lstStyle/>
              <a:p>
                <a:endParaRPr lang="en-US"/>
              </a:p>
            </p:txBody>
          </p:sp>
          <p:sp>
            <p:nvSpPr>
              <p:cNvPr id="88207" name="Rectangle 215"/>
              <p:cNvSpPr>
                <a:spLocks noChangeArrowheads="1"/>
              </p:cNvSpPr>
              <p:nvPr/>
            </p:nvSpPr>
            <p:spPr bwMode="auto">
              <a:xfrm>
                <a:off x="3162" y="2872"/>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8</a:t>
                </a:r>
                <a:endParaRPr kumimoji="0" lang="en-US">
                  <a:solidFill>
                    <a:schemeClr val="tx1"/>
                  </a:solidFill>
                </a:endParaRPr>
              </a:p>
            </p:txBody>
          </p:sp>
          <p:sp>
            <p:nvSpPr>
              <p:cNvPr id="88208" name="Line 216"/>
              <p:cNvSpPr>
                <a:spLocks noChangeShapeType="1"/>
              </p:cNvSpPr>
              <p:nvPr/>
            </p:nvSpPr>
            <p:spPr bwMode="auto">
              <a:xfrm flipV="1">
                <a:off x="3564" y="3004"/>
                <a:ext cx="3" cy="40"/>
              </a:xfrm>
              <a:prstGeom prst="line">
                <a:avLst/>
              </a:prstGeom>
              <a:noFill/>
              <a:ln w="7938">
                <a:solidFill>
                  <a:srgbClr val="000000"/>
                </a:solidFill>
                <a:round/>
                <a:headEnd/>
                <a:tailEnd/>
              </a:ln>
            </p:spPr>
            <p:txBody>
              <a:bodyPr/>
              <a:lstStyle/>
              <a:p>
                <a:endParaRPr lang="en-US"/>
              </a:p>
            </p:txBody>
          </p:sp>
          <p:sp>
            <p:nvSpPr>
              <p:cNvPr id="88209" name="Rectangle 217"/>
              <p:cNvSpPr>
                <a:spLocks noChangeArrowheads="1"/>
              </p:cNvSpPr>
              <p:nvPr/>
            </p:nvSpPr>
            <p:spPr bwMode="auto">
              <a:xfrm>
                <a:off x="3514" y="2872"/>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1</a:t>
                </a:r>
                <a:endParaRPr kumimoji="0" lang="en-US">
                  <a:solidFill>
                    <a:schemeClr val="tx1"/>
                  </a:solidFill>
                </a:endParaRPr>
              </a:p>
            </p:txBody>
          </p:sp>
          <p:sp>
            <p:nvSpPr>
              <p:cNvPr id="88210" name="Rectangle 218"/>
              <p:cNvSpPr>
                <a:spLocks noChangeArrowheads="1"/>
              </p:cNvSpPr>
              <p:nvPr/>
            </p:nvSpPr>
            <p:spPr bwMode="auto">
              <a:xfrm>
                <a:off x="3562" y="2872"/>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0</a:t>
                </a:r>
                <a:endParaRPr kumimoji="0" lang="en-US">
                  <a:solidFill>
                    <a:schemeClr val="tx1"/>
                  </a:solidFill>
                </a:endParaRPr>
              </a:p>
            </p:txBody>
          </p:sp>
          <p:sp>
            <p:nvSpPr>
              <p:cNvPr id="88211" name="Line 219"/>
              <p:cNvSpPr>
                <a:spLocks noChangeShapeType="1"/>
              </p:cNvSpPr>
              <p:nvPr/>
            </p:nvSpPr>
            <p:spPr bwMode="auto">
              <a:xfrm flipV="1">
                <a:off x="3942" y="3004"/>
                <a:ext cx="2" cy="40"/>
              </a:xfrm>
              <a:prstGeom prst="line">
                <a:avLst/>
              </a:prstGeom>
              <a:noFill/>
              <a:ln w="7938">
                <a:solidFill>
                  <a:srgbClr val="000000"/>
                </a:solidFill>
                <a:round/>
                <a:headEnd/>
                <a:tailEnd/>
              </a:ln>
            </p:spPr>
            <p:txBody>
              <a:bodyPr/>
              <a:lstStyle/>
              <a:p>
                <a:endParaRPr lang="en-US"/>
              </a:p>
            </p:txBody>
          </p:sp>
          <p:sp>
            <p:nvSpPr>
              <p:cNvPr id="88212" name="Line 220"/>
              <p:cNvSpPr>
                <a:spLocks noChangeShapeType="1"/>
              </p:cNvSpPr>
              <p:nvPr/>
            </p:nvSpPr>
            <p:spPr bwMode="auto">
              <a:xfrm flipV="1">
                <a:off x="4312" y="3004"/>
                <a:ext cx="1" cy="40"/>
              </a:xfrm>
              <a:prstGeom prst="line">
                <a:avLst/>
              </a:prstGeom>
              <a:noFill/>
              <a:ln w="7938">
                <a:solidFill>
                  <a:srgbClr val="000000"/>
                </a:solidFill>
                <a:round/>
                <a:headEnd/>
                <a:tailEnd/>
              </a:ln>
            </p:spPr>
            <p:txBody>
              <a:bodyPr/>
              <a:lstStyle/>
              <a:p>
                <a:endParaRPr lang="en-US"/>
              </a:p>
            </p:txBody>
          </p:sp>
          <p:sp>
            <p:nvSpPr>
              <p:cNvPr id="88213" name="Rectangle 221"/>
              <p:cNvSpPr>
                <a:spLocks noChangeArrowheads="1"/>
              </p:cNvSpPr>
              <p:nvPr/>
            </p:nvSpPr>
            <p:spPr bwMode="auto">
              <a:xfrm>
                <a:off x="3892" y="2872"/>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1</a:t>
                </a:r>
                <a:endParaRPr kumimoji="0" lang="en-US">
                  <a:solidFill>
                    <a:schemeClr val="tx1"/>
                  </a:solidFill>
                </a:endParaRPr>
              </a:p>
            </p:txBody>
          </p:sp>
          <p:sp>
            <p:nvSpPr>
              <p:cNvPr id="88214" name="Rectangle 222"/>
              <p:cNvSpPr>
                <a:spLocks noChangeArrowheads="1"/>
              </p:cNvSpPr>
              <p:nvPr/>
            </p:nvSpPr>
            <p:spPr bwMode="auto">
              <a:xfrm>
                <a:off x="3939" y="2872"/>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2</a:t>
                </a:r>
                <a:endParaRPr kumimoji="0" lang="en-US">
                  <a:solidFill>
                    <a:schemeClr val="tx1"/>
                  </a:solidFill>
                </a:endParaRPr>
              </a:p>
            </p:txBody>
          </p:sp>
          <p:sp>
            <p:nvSpPr>
              <p:cNvPr id="88215" name="Rectangle 223"/>
              <p:cNvSpPr>
                <a:spLocks noChangeArrowheads="1"/>
              </p:cNvSpPr>
              <p:nvPr/>
            </p:nvSpPr>
            <p:spPr bwMode="auto">
              <a:xfrm>
                <a:off x="4264" y="2869"/>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1</a:t>
                </a:r>
                <a:endParaRPr kumimoji="0" lang="en-US">
                  <a:solidFill>
                    <a:schemeClr val="tx1"/>
                  </a:solidFill>
                </a:endParaRPr>
              </a:p>
            </p:txBody>
          </p:sp>
          <p:sp>
            <p:nvSpPr>
              <p:cNvPr id="88216" name="Rectangle 224"/>
              <p:cNvSpPr>
                <a:spLocks noChangeArrowheads="1"/>
              </p:cNvSpPr>
              <p:nvPr/>
            </p:nvSpPr>
            <p:spPr bwMode="auto">
              <a:xfrm>
                <a:off x="4309" y="2869"/>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4</a:t>
                </a:r>
                <a:endParaRPr kumimoji="0" lang="en-US">
                  <a:solidFill>
                    <a:schemeClr val="tx1"/>
                  </a:solidFill>
                </a:endParaRPr>
              </a:p>
            </p:txBody>
          </p:sp>
          <p:sp>
            <p:nvSpPr>
              <p:cNvPr id="88217" name="Rectangle 225"/>
              <p:cNvSpPr>
                <a:spLocks noChangeArrowheads="1"/>
              </p:cNvSpPr>
              <p:nvPr/>
            </p:nvSpPr>
            <p:spPr bwMode="auto">
              <a:xfrm>
                <a:off x="5082" y="2455"/>
                <a:ext cx="32" cy="138"/>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a:t>
                </a:r>
                <a:endParaRPr kumimoji="0" lang="en-US">
                  <a:solidFill>
                    <a:schemeClr val="tx1"/>
                  </a:solidFill>
                </a:endParaRPr>
              </a:p>
            </p:txBody>
          </p:sp>
          <p:sp>
            <p:nvSpPr>
              <p:cNvPr id="88218" name="Rectangle 226"/>
              <p:cNvSpPr>
                <a:spLocks noChangeArrowheads="1"/>
              </p:cNvSpPr>
              <p:nvPr/>
            </p:nvSpPr>
            <p:spPr bwMode="auto">
              <a:xfrm>
                <a:off x="5117" y="2455"/>
                <a:ext cx="32" cy="138"/>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a:t>
                </a:r>
                <a:endParaRPr kumimoji="0" lang="en-US">
                  <a:solidFill>
                    <a:schemeClr val="tx1"/>
                  </a:solidFill>
                </a:endParaRPr>
              </a:p>
            </p:txBody>
          </p:sp>
          <p:sp>
            <p:nvSpPr>
              <p:cNvPr id="88219" name="Rectangle 227"/>
              <p:cNvSpPr>
                <a:spLocks noChangeArrowheads="1"/>
              </p:cNvSpPr>
              <p:nvPr/>
            </p:nvSpPr>
            <p:spPr bwMode="auto">
              <a:xfrm>
                <a:off x="5152" y="2455"/>
                <a:ext cx="32" cy="138"/>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a:t>
                </a:r>
                <a:endParaRPr kumimoji="0" lang="en-US">
                  <a:solidFill>
                    <a:schemeClr val="tx1"/>
                  </a:solidFill>
                </a:endParaRPr>
              </a:p>
            </p:txBody>
          </p:sp>
          <p:sp>
            <p:nvSpPr>
              <p:cNvPr id="88220" name="Rectangle 228"/>
              <p:cNvSpPr>
                <a:spLocks noChangeArrowheads="1"/>
              </p:cNvSpPr>
              <p:nvPr/>
            </p:nvSpPr>
            <p:spPr bwMode="auto">
              <a:xfrm>
                <a:off x="920" y="1397"/>
                <a:ext cx="48"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P</a:t>
                </a:r>
                <a:endParaRPr kumimoji="0" lang="en-US">
                  <a:solidFill>
                    <a:schemeClr val="tx1"/>
                  </a:solidFill>
                </a:endParaRPr>
              </a:p>
            </p:txBody>
          </p:sp>
          <p:sp>
            <p:nvSpPr>
              <p:cNvPr id="88221" name="Rectangle 229"/>
              <p:cNvSpPr>
                <a:spLocks noChangeArrowheads="1"/>
              </p:cNvSpPr>
              <p:nvPr/>
            </p:nvSpPr>
            <p:spPr bwMode="auto">
              <a:xfrm>
                <a:off x="977" y="1397"/>
                <a:ext cx="25"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88222" name="Rectangle 230"/>
              <p:cNvSpPr>
                <a:spLocks noChangeArrowheads="1"/>
              </p:cNvSpPr>
              <p:nvPr/>
            </p:nvSpPr>
            <p:spPr bwMode="auto">
              <a:xfrm>
                <a:off x="1005" y="1397"/>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o</a:t>
                </a:r>
                <a:endParaRPr kumimoji="0" lang="en-US">
                  <a:solidFill>
                    <a:schemeClr val="tx1"/>
                  </a:solidFill>
                </a:endParaRPr>
              </a:p>
            </p:txBody>
          </p:sp>
          <p:sp>
            <p:nvSpPr>
              <p:cNvPr id="88223" name="Rectangle 231"/>
              <p:cNvSpPr>
                <a:spLocks noChangeArrowheads="1"/>
              </p:cNvSpPr>
              <p:nvPr/>
            </p:nvSpPr>
            <p:spPr bwMode="auto">
              <a:xfrm>
                <a:off x="1050" y="1397"/>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g</a:t>
                </a:r>
                <a:endParaRPr kumimoji="0" lang="en-US">
                  <a:solidFill>
                    <a:schemeClr val="tx1"/>
                  </a:solidFill>
                </a:endParaRPr>
              </a:p>
            </p:txBody>
          </p:sp>
          <p:sp>
            <p:nvSpPr>
              <p:cNvPr id="88224" name="Rectangle 232"/>
              <p:cNvSpPr>
                <a:spLocks noChangeArrowheads="1"/>
              </p:cNvSpPr>
              <p:nvPr/>
            </p:nvSpPr>
            <p:spPr bwMode="auto">
              <a:xfrm>
                <a:off x="1098" y="1397"/>
                <a:ext cx="24"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88225" name="Rectangle 233"/>
              <p:cNvSpPr>
                <a:spLocks noChangeArrowheads="1"/>
              </p:cNvSpPr>
              <p:nvPr/>
            </p:nvSpPr>
            <p:spPr bwMode="auto">
              <a:xfrm>
                <a:off x="1126" y="1397"/>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a:t>
                </a:r>
                <a:endParaRPr kumimoji="0" lang="en-US">
                  <a:solidFill>
                    <a:schemeClr val="tx1"/>
                  </a:solidFill>
                </a:endParaRPr>
              </a:p>
            </p:txBody>
          </p:sp>
          <p:sp>
            <p:nvSpPr>
              <p:cNvPr id="88226" name="Rectangle 234"/>
              <p:cNvSpPr>
                <a:spLocks noChangeArrowheads="1"/>
              </p:cNvSpPr>
              <p:nvPr/>
            </p:nvSpPr>
            <p:spPr bwMode="auto">
              <a:xfrm>
                <a:off x="1171" y="1397"/>
                <a:ext cx="6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88227" name="Rectangle 235"/>
              <p:cNvSpPr>
                <a:spLocks noChangeArrowheads="1"/>
              </p:cNvSpPr>
              <p:nvPr/>
            </p:nvSpPr>
            <p:spPr bwMode="auto">
              <a:xfrm>
                <a:off x="1242" y="1397"/>
                <a:ext cx="0" cy="206"/>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88228" name="Rectangle 236"/>
              <p:cNvSpPr>
                <a:spLocks noChangeArrowheads="1"/>
              </p:cNvSpPr>
              <p:nvPr/>
            </p:nvSpPr>
            <p:spPr bwMode="auto">
              <a:xfrm>
                <a:off x="920" y="1494"/>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88229" name="Rectangle 237"/>
              <p:cNvSpPr>
                <a:spLocks noChangeArrowheads="1"/>
              </p:cNvSpPr>
              <p:nvPr/>
            </p:nvSpPr>
            <p:spPr bwMode="auto">
              <a:xfrm>
                <a:off x="967" y="1494"/>
                <a:ext cx="3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x</a:t>
                </a:r>
                <a:endParaRPr kumimoji="0" lang="en-US">
                  <a:solidFill>
                    <a:schemeClr val="tx1"/>
                  </a:solidFill>
                </a:endParaRPr>
              </a:p>
            </p:txBody>
          </p:sp>
          <p:sp>
            <p:nvSpPr>
              <p:cNvPr id="88230" name="Rectangle 238"/>
              <p:cNvSpPr>
                <a:spLocks noChangeArrowheads="1"/>
              </p:cNvSpPr>
              <p:nvPr/>
            </p:nvSpPr>
            <p:spPr bwMode="auto">
              <a:xfrm>
                <a:off x="1010" y="1494"/>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88231" name="Rectangle 239"/>
              <p:cNvSpPr>
                <a:spLocks noChangeArrowheads="1"/>
              </p:cNvSpPr>
              <p:nvPr/>
            </p:nvSpPr>
            <p:spPr bwMode="auto">
              <a:xfrm>
                <a:off x="1055" y="1494"/>
                <a:ext cx="35"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88232" name="Rectangle 240"/>
              <p:cNvSpPr>
                <a:spLocks noChangeArrowheads="1"/>
              </p:cNvSpPr>
              <p:nvPr/>
            </p:nvSpPr>
            <p:spPr bwMode="auto">
              <a:xfrm>
                <a:off x="1098" y="1494"/>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u</a:t>
                </a:r>
                <a:endParaRPr kumimoji="0" lang="en-US">
                  <a:solidFill>
                    <a:schemeClr val="tx1"/>
                  </a:solidFill>
                </a:endParaRPr>
              </a:p>
            </p:txBody>
          </p:sp>
          <p:sp>
            <p:nvSpPr>
              <p:cNvPr id="88233" name="Rectangle 241"/>
              <p:cNvSpPr>
                <a:spLocks noChangeArrowheads="1"/>
              </p:cNvSpPr>
              <p:nvPr/>
            </p:nvSpPr>
            <p:spPr bwMode="auto">
              <a:xfrm>
                <a:off x="1144" y="1494"/>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88234" name="Rectangle 242"/>
              <p:cNvSpPr>
                <a:spLocks noChangeArrowheads="1"/>
              </p:cNvSpPr>
              <p:nvPr/>
            </p:nvSpPr>
            <p:spPr bwMode="auto">
              <a:xfrm>
                <a:off x="1169" y="1494"/>
                <a:ext cx="1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88235" name="Rectangle 243"/>
              <p:cNvSpPr>
                <a:spLocks noChangeArrowheads="1"/>
              </p:cNvSpPr>
              <p:nvPr/>
            </p:nvSpPr>
            <p:spPr bwMode="auto">
              <a:xfrm>
                <a:off x="1186" y="1494"/>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o</a:t>
                </a:r>
                <a:endParaRPr kumimoji="0" lang="en-US">
                  <a:solidFill>
                    <a:schemeClr val="tx1"/>
                  </a:solidFill>
                </a:endParaRPr>
              </a:p>
            </p:txBody>
          </p:sp>
          <p:sp>
            <p:nvSpPr>
              <p:cNvPr id="88236" name="Rectangle 244"/>
              <p:cNvSpPr>
                <a:spLocks noChangeArrowheads="1"/>
              </p:cNvSpPr>
              <p:nvPr/>
            </p:nvSpPr>
            <p:spPr bwMode="auto">
              <a:xfrm>
                <a:off x="1232" y="1494"/>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88237" name="Rectangle 245"/>
              <p:cNvSpPr>
                <a:spLocks noChangeArrowheads="1"/>
              </p:cNvSpPr>
              <p:nvPr/>
            </p:nvSpPr>
            <p:spPr bwMode="auto">
              <a:xfrm>
                <a:off x="1279" y="1494"/>
                <a:ext cx="0" cy="206"/>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88238" name="Rectangle 246"/>
              <p:cNvSpPr>
                <a:spLocks noChangeArrowheads="1"/>
              </p:cNvSpPr>
              <p:nvPr/>
            </p:nvSpPr>
            <p:spPr bwMode="auto">
              <a:xfrm>
                <a:off x="920" y="1594"/>
                <a:ext cx="39" cy="87"/>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o</a:t>
                </a:r>
                <a:endParaRPr kumimoji="0" lang="en-US">
                  <a:solidFill>
                    <a:schemeClr val="tx1"/>
                  </a:solidFill>
                </a:endParaRPr>
              </a:p>
            </p:txBody>
          </p:sp>
          <p:sp>
            <p:nvSpPr>
              <p:cNvPr id="88239" name="Rectangle 247"/>
              <p:cNvSpPr>
                <a:spLocks noChangeArrowheads="1"/>
              </p:cNvSpPr>
              <p:nvPr/>
            </p:nvSpPr>
            <p:spPr bwMode="auto">
              <a:xfrm>
                <a:off x="967" y="1594"/>
                <a:ext cx="24" cy="87"/>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88240" name="Rectangle 248"/>
              <p:cNvSpPr>
                <a:spLocks noChangeArrowheads="1"/>
              </p:cNvSpPr>
              <p:nvPr/>
            </p:nvSpPr>
            <p:spPr bwMode="auto">
              <a:xfrm>
                <a:off x="995" y="1594"/>
                <a:ext cx="40" cy="87"/>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88241" name="Rectangle 249"/>
              <p:cNvSpPr>
                <a:spLocks noChangeArrowheads="1"/>
              </p:cNvSpPr>
              <p:nvPr/>
            </p:nvSpPr>
            <p:spPr bwMode="auto">
              <a:xfrm>
                <a:off x="1043" y="1594"/>
                <a:ext cx="39" cy="87"/>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88242" name="Rectangle 250"/>
              <p:cNvSpPr>
                <a:spLocks noChangeArrowheads="1"/>
              </p:cNvSpPr>
              <p:nvPr/>
            </p:nvSpPr>
            <p:spPr bwMode="auto">
              <a:xfrm>
                <a:off x="1088" y="1594"/>
                <a:ext cx="24" cy="87"/>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88243" name="Rectangle 251"/>
              <p:cNvSpPr>
                <a:spLocks noChangeArrowheads="1"/>
              </p:cNvSpPr>
              <p:nvPr/>
            </p:nvSpPr>
            <p:spPr bwMode="auto">
              <a:xfrm>
                <a:off x="1116" y="1594"/>
                <a:ext cx="0" cy="207"/>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88244" name="Rectangle 252"/>
              <p:cNvSpPr>
                <a:spLocks noChangeArrowheads="1"/>
              </p:cNvSpPr>
              <p:nvPr/>
            </p:nvSpPr>
            <p:spPr bwMode="auto">
              <a:xfrm>
                <a:off x="920" y="1694"/>
                <a:ext cx="24"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245" name="Rectangle 253"/>
              <p:cNvSpPr>
                <a:spLocks noChangeArrowheads="1"/>
              </p:cNvSpPr>
              <p:nvPr/>
            </p:nvSpPr>
            <p:spPr bwMode="auto">
              <a:xfrm>
                <a:off x="947" y="1694"/>
                <a:ext cx="1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88246" name="Rectangle 254"/>
              <p:cNvSpPr>
                <a:spLocks noChangeArrowheads="1"/>
              </p:cNvSpPr>
              <p:nvPr/>
            </p:nvSpPr>
            <p:spPr bwMode="auto">
              <a:xfrm>
                <a:off x="967" y="1694"/>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88247" name="Rectangle 255"/>
              <p:cNvSpPr>
                <a:spLocks noChangeArrowheads="1"/>
              </p:cNvSpPr>
              <p:nvPr/>
            </p:nvSpPr>
            <p:spPr bwMode="auto">
              <a:xfrm>
                <a:off x="1013" y="1694"/>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248" name="Rectangle 256"/>
              <p:cNvSpPr>
                <a:spLocks noChangeArrowheads="1"/>
              </p:cNvSpPr>
              <p:nvPr/>
            </p:nvSpPr>
            <p:spPr bwMode="auto">
              <a:xfrm>
                <a:off x="1038" y="1694"/>
                <a:ext cx="17"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88249" name="Rectangle 257"/>
              <p:cNvSpPr>
                <a:spLocks noChangeArrowheads="1"/>
              </p:cNvSpPr>
              <p:nvPr/>
            </p:nvSpPr>
            <p:spPr bwMode="auto">
              <a:xfrm>
                <a:off x="1055" y="1694"/>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88250" name="Rectangle 258"/>
              <p:cNvSpPr>
                <a:spLocks noChangeArrowheads="1"/>
              </p:cNvSpPr>
              <p:nvPr/>
            </p:nvSpPr>
            <p:spPr bwMode="auto">
              <a:xfrm>
                <a:off x="1103" y="1694"/>
                <a:ext cx="3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88251" name="Rectangle 259"/>
              <p:cNvSpPr>
                <a:spLocks noChangeArrowheads="1"/>
              </p:cNvSpPr>
              <p:nvPr/>
            </p:nvSpPr>
            <p:spPr bwMode="auto">
              <a:xfrm>
                <a:off x="1144" y="1694"/>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88252" name="Rectangle 260"/>
              <p:cNvSpPr>
                <a:spLocks noChangeArrowheads="1"/>
              </p:cNvSpPr>
              <p:nvPr/>
            </p:nvSpPr>
            <p:spPr bwMode="auto">
              <a:xfrm>
                <a:off x="1166" y="1694"/>
                <a:ext cx="24"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88253" name="Rectangle 261"/>
              <p:cNvSpPr>
                <a:spLocks noChangeArrowheads="1"/>
              </p:cNvSpPr>
              <p:nvPr/>
            </p:nvSpPr>
            <p:spPr bwMode="auto">
              <a:xfrm>
                <a:off x="1196" y="1694"/>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u</a:t>
                </a:r>
                <a:endParaRPr kumimoji="0" lang="en-US">
                  <a:solidFill>
                    <a:schemeClr val="tx1"/>
                  </a:solidFill>
                </a:endParaRPr>
              </a:p>
            </p:txBody>
          </p:sp>
          <p:sp>
            <p:nvSpPr>
              <p:cNvPr id="88254" name="Rectangle 262"/>
              <p:cNvSpPr>
                <a:spLocks noChangeArrowheads="1"/>
              </p:cNvSpPr>
              <p:nvPr/>
            </p:nvSpPr>
            <p:spPr bwMode="auto">
              <a:xfrm>
                <a:off x="1242" y="1694"/>
                <a:ext cx="3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88255" name="Rectangle 263"/>
              <p:cNvSpPr>
                <a:spLocks noChangeArrowheads="1"/>
              </p:cNvSpPr>
              <p:nvPr/>
            </p:nvSpPr>
            <p:spPr bwMode="auto">
              <a:xfrm>
                <a:off x="1284" y="1694"/>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88256" name="Rectangle 264"/>
              <p:cNvSpPr>
                <a:spLocks noChangeArrowheads="1"/>
              </p:cNvSpPr>
              <p:nvPr/>
            </p:nvSpPr>
            <p:spPr bwMode="auto">
              <a:xfrm>
                <a:off x="1307" y="1694"/>
                <a:ext cx="1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88257" name="Rectangle 265"/>
              <p:cNvSpPr>
                <a:spLocks noChangeArrowheads="1"/>
              </p:cNvSpPr>
              <p:nvPr/>
            </p:nvSpPr>
            <p:spPr bwMode="auto">
              <a:xfrm>
                <a:off x="1325" y="1694"/>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o</a:t>
                </a:r>
                <a:endParaRPr kumimoji="0" lang="en-US">
                  <a:solidFill>
                    <a:schemeClr val="tx1"/>
                  </a:solidFill>
                </a:endParaRPr>
              </a:p>
            </p:txBody>
          </p:sp>
          <p:sp>
            <p:nvSpPr>
              <p:cNvPr id="88258" name="Rectangle 266"/>
              <p:cNvSpPr>
                <a:spLocks noChangeArrowheads="1"/>
              </p:cNvSpPr>
              <p:nvPr/>
            </p:nvSpPr>
            <p:spPr bwMode="auto">
              <a:xfrm>
                <a:off x="1373" y="1694"/>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88259" name="Rectangle 267"/>
              <p:cNvSpPr>
                <a:spLocks noChangeArrowheads="1"/>
              </p:cNvSpPr>
              <p:nvPr/>
            </p:nvSpPr>
            <p:spPr bwMode="auto">
              <a:xfrm>
                <a:off x="1418" y="1694"/>
                <a:ext cx="3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88260" name="Rectangle 268"/>
              <p:cNvSpPr>
                <a:spLocks noChangeArrowheads="1"/>
              </p:cNvSpPr>
              <p:nvPr/>
            </p:nvSpPr>
            <p:spPr bwMode="auto">
              <a:xfrm>
                <a:off x="1461" y="1694"/>
                <a:ext cx="24"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261" name="Rectangle 269"/>
              <p:cNvSpPr>
                <a:spLocks noChangeArrowheads="1"/>
              </p:cNvSpPr>
              <p:nvPr/>
            </p:nvSpPr>
            <p:spPr bwMode="auto">
              <a:xfrm>
                <a:off x="1710" y="3182"/>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88262" name="Rectangle 270"/>
              <p:cNvSpPr>
                <a:spLocks noChangeArrowheads="1"/>
              </p:cNvSpPr>
              <p:nvPr/>
            </p:nvSpPr>
            <p:spPr bwMode="auto">
              <a:xfrm>
                <a:off x="1730" y="3182"/>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88263" name="Rectangle 271"/>
              <p:cNvSpPr>
                <a:spLocks noChangeArrowheads="1"/>
              </p:cNvSpPr>
              <p:nvPr/>
            </p:nvSpPr>
            <p:spPr bwMode="auto">
              <a:xfrm>
                <a:off x="1770" y="3182"/>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88264" name="Rectangle 272"/>
              <p:cNvSpPr>
                <a:spLocks noChangeArrowheads="1"/>
              </p:cNvSpPr>
              <p:nvPr/>
            </p:nvSpPr>
            <p:spPr bwMode="auto">
              <a:xfrm>
                <a:off x="1808" y="3182"/>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265" name="Rectangle 273"/>
              <p:cNvSpPr>
                <a:spLocks noChangeArrowheads="1"/>
              </p:cNvSpPr>
              <p:nvPr/>
            </p:nvSpPr>
            <p:spPr bwMode="auto">
              <a:xfrm>
                <a:off x="1828" y="3182"/>
                <a:ext cx="2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88266" name="Rectangle 274"/>
              <p:cNvSpPr>
                <a:spLocks noChangeArrowheads="1"/>
              </p:cNvSpPr>
              <p:nvPr/>
            </p:nvSpPr>
            <p:spPr bwMode="auto">
              <a:xfrm>
                <a:off x="1853" y="3182"/>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88267" name="Rectangle 275"/>
              <p:cNvSpPr>
                <a:spLocks noChangeArrowheads="1"/>
              </p:cNvSpPr>
              <p:nvPr/>
            </p:nvSpPr>
            <p:spPr bwMode="auto">
              <a:xfrm>
                <a:off x="1893" y="3182"/>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268" name="Rectangle 276"/>
              <p:cNvSpPr>
                <a:spLocks noChangeArrowheads="1"/>
              </p:cNvSpPr>
              <p:nvPr/>
            </p:nvSpPr>
            <p:spPr bwMode="auto">
              <a:xfrm>
                <a:off x="1931" y="3182"/>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269" name="Rectangle 277"/>
              <p:cNvSpPr>
                <a:spLocks noChangeArrowheads="1"/>
              </p:cNvSpPr>
              <p:nvPr/>
            </p:nvSpPr>
            <p:spPr bwMode="auto">
              <a:xfrm>
                <a:off x="1951" y="3182"/>
                <a:ext cx="14"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88270" name="Rectangle 278"/>
              <p:cNvSpPr>
                <a:spLocks noChangeArrowheads="1"/>
              </p:cNvSpPr>
              <p:nvPr/>
            </p:nvSpPr>
            <p:spPr bwMode="auto">
              <a:xfrm>
                <a:off x="1966" y="3182"/>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o</a:t>
                </a:r>
                <a:endParaRPr kumimoji="0" lang="en-US">
                  <a:solidFill>
                    <a:schemeClr val="tx1"/>
                  </a:solidFill>
                </a:endParaRPr>
              </a:p>
            </p:txBody>
          </p:sp>
          <p:sp>
            <p:nvSpPr>
              <p:cNvPr id="88271" name="Rectangle 279"/>
              <p:cNvSpPr>
                <a:spLocks noChangeArrowheads="1"/>
              </p:cNvSpPr>
              <p:nvPr/>
            </p:nvSpPr>
            <p:spPr bwMode="auto">
              <a:xfrm>
                <a:off x="2007" y="3182"/>
                <a:ext cx="35"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88272" name="Rectangle 280"/>
              <p:cNvSpPr>
                <a:spLocks noChangeArrowheads="1"/>
              </p:cNvSpPr>
              <p:nvPr/>
            </p:nvSpPr>
            <p:spPr bwMode="auto">
              <a:xfrm>
                <a:off x="2049" y="3182"/>
                <a:ext cx="0" cy="206"/>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88273" name="Rectangle 281"/>
              <p:cNvSpPr>
                <a:spLocks noChangeArrowheads="1"/>
              </p:cNvSpPr>
              <p:nvPr/>
            </p:nvSpPr>
            <p:spPr bwMode="auto">
              <a:xfrm>
                <a:off x="1800" y="3271"/>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f</a:t>
                </a:r>
                <a:endParaRPr kumimoji="0" lang="en-US">
                  <a:solidFill>
                    <a:schemeClr val="tx1"/>
                  </a:solidFill>
                </a:endParaRPr>
              </a:p>
            </p:txBody>
          </p:sp>
          <p:sp>
            <p:nvSpPr>
              <p:cNvPr id="88274" name="Rectangle 282"/>
              <p:cNvSpPr>
                <a:spLocks noChangeArrowheads="1"/>
              </p:cNvSpPr>
              <p:nvPr/>
            </p:nvSpPr>
            <p:spPr bwMode="auto">
              <a:xfrm>
                <a:off x="1820" y="3271"/>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88275" name="Rectangle 283"/>
              <p:cNvSpPr>
                <a:spLocks noChangeArrowheads="1"/>
              </p:cNvSpPr>
              <p:nvPr/>
            </p:nvSpPr>
            <p:spPr bwMode="auto">
              <a:xfrm>
                <a:off x="1861" y="3271"/>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276" name="Rectangle 284"/>
              <p:cNvSpPr>
                <a:spLocks noChangeArrowheads="1"/>
              </p:cNvSpPr>
              <p:nvPr/>
            </p:nvSpPr>
            <p:spPr bwMode="auto">
              <a:xfrm>
                <a:off x="1881" y="3271"/>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277" name="Rectangle 285"/>
              <p:cNvSpPr>
                <a:spLocks noChangeArrowheads="1"/>
              </p:cNvSpPr>
              <p:nvPr/>
            </p:nvSpPr>
            <p:spPr bwMode="auto">
              <a:xfrm>
                <a:off x="1919" y="3271"/>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h</a:t>
                </a:r>
                <a:endParaRPr kumimoji="0" lang="en-US">
                  <a:solidFill>
                    <a:schemeClr val="tx1"/>
                  </a:solidFill>
                </a:endParaRPr>
              </a:p>
            </p:txBody>
          </p:sp>
          <p:sp>
            <p:nvSpPr>
              <p:cNvPr id="88278" name="Freeform 286"/>
              <p:cNvSpPr>
                <a:spLocks/>
              </p:cNvSpPr>
              <p:nvPr/>
            </p:nvSpPr>
            <p:spPr bwMode="auto">
              <a:xfrm>
                <a:off x="2022" y="3435"/>
                <a:ext cx="43" cy="40"/>
              </a:xfrm>
              <a:custGeom>
                <a:avLst/>
                <a:gdLst>
                  <a:gd name="T0" fmla="*/ 0 w 43"/>
                  <a:gd name="T1" fmla="*/ 40 h 40"/>
                  <a:gd name="T2" fmla="*/ 0 w 43"/>
                  <a:gd name="T3" fmla="*/ 0 h 40"/>
                  <a:gd name="T4" fmla="*/ 43 w 43"/>
                  <a:gd name="T5" fmla="*/ 20 h 40"/>
                  <a:gd name="T6" fmla="*/ 0 w 43"/>
                  <a:gd name="T7" fmla="*/ 40 h 40"/>
                  <a:gd name="T8" fmla="*/ 0 w 43"/>
                  <a:gd name="T9" fmla="*/ 40 h 40"/>
                  <a:gd name="T10" fmla="*/ 0 60000 65536"/>
                  <a:gd name="T11" fmla="*/ 0 60000 65536"/>
                  <a:gd name="T12" fmla="*/ 0 60000 65536"/>
                  <a:gd name="T13" fmla="*/ 0 60000 65536"/>
                  <a:gd name="T14" fmla="*/ 0 60000 65536"/>
                  <a:gd name="T15" fmla="*/ 0 w 43"/>
                  <a:gd name="T16" fmla="*/ 0 h 40"/>
                  <a:gd name="T17" fmla="*/ 43 w 43"/>
                  <a:gd name="T18" fmla="*/ 40 h 40"/>
                </a:gdLst>
                <a:ahLst/>
                <a:cxnLst>
                  <a:cxn ang="T10">
                    <a:pos x="T0" y="T1"/>
                  </a:cxn>
                  <a:cxn ang="T11">
                    <a:pos x="T2" y="T3"/>
                  </a:cxn>
                  <a:cxn ang="T12">
                    <a:pos x="T4" y="T5"/>
                  </a:cxn>
                  <a:cxn ang="T13">
                    <a:pos x="T6" y="T7"/>
                  </a:cxn>
                  <a:cxn ang="T14">
                    <a:pos x="T8" y="T9"/>
                  </a:cxn>
                </a:cxnLst>
                <a:rect l="T15" t="T16" r="T17" b="T18"/>
                <a:pathLst>
                  <a:path w="43" h="40">
                    <a:moveTo>
                      <a:pt x="0" y="40"/>
                    </a:moveTo>
                    <a:lnTo>
                      <a:pt x="0" y="0"/>
                    </a:lnTo>
                    <a:lnTo>
                      <a:pt x="43" y="20"/>
                    </a:lnTo>
                    <a:lnTo>
                      <a:pt x="0" y="40"/>
                    </a:lnTo>
                    <a:close/>
                  </a:path>
                </a:pathLst>
              </a:custGeom>
              <a:solidFill>
                <a:srgbClr val="000000"/>
              </a:solidFill>
              <a:ln w="9525">
                <a:noFill/>
                <a:round/>
                <a:headEnd/>
                <a:tailEnd/>
              </a:ln>
            </p:spPr>
            <p:txBody>
              <a:bodyPr/>
              <a:lstStyle/>
              <a:p>
                <a:endParaRPr lang="en-US"/>
              </a:p>
            </p:txBody>
          </p:sp>
          <p:sp>
            <p:nvSpPr>
              <p:cNvPr id="88279" name="Freeform 287"/>
              <p:cNvSpPr>
                <a:spLocks/>
              </p:cNvSpPr>
              <p:nvPr/>
            </p:nvSpPr>
            <p:spPr bwMode="auto">
              <a:xfrm>
                <a:off x="1692" y="3143"/>
                <a:ext cx="378" cy="249"/>
              </a:xfrm>
              <a:custGeom>
                <a:avLst/>
                <a:gdLst>
                  <a:gd name="T0" fmla="*/ 375 w 378"/>
                  <a:gd name="T1" fmla="*/ 249 h 249"/>
                  <a:gd name="T2" fmla="*/ 378 w 378"/>
                  <a:gd name="T3" fmla="*/ 0 h 249"/>
                  <a:gd name="T4" fmla="*/ 0 w 378"/>
                  <a:gd name="T5" fmla="*/ 0 h 249"/>
                  <a:gd name="T6" fmla="*/ 0 w 378"/>
                  <a:gd name="T7" fmla="*/ 249 h 249"/>
                  <a:gd name="T8" fmla="*/ 378 w 378"/>
                  <a:gd name="T9" fmla="*/ 249 h 249"/>
                  <a:gd name="T10" fmla="*/ 378 w 378"/>
                  <a:gd name="T11" fmla="*/ 249 h 249"/>
                  <a:gd name="T12" fmla="*/ 0 60000 65536"/>
                  <a:gd name="T13" fmla="*/ 0 60000 65536"/>
                  <a:gd name="T14" fmla="*/ 0 60000 65536"/>
                  <a:gd name="T15" fmla="*/ 0 60000 65536"/>
                  <a:gd name="T16" fmla="*/ 0 60000 65536"/>
                  <a:gd name="T17" fmla="*/ 0 60000 65536"/>
                  <a:gd name="T18" fmla="*/ 0 w 378"/>
                  <a:gd name="T19" fmla="*/ 0 h 249"/>
                  <a:gd name="T20" fmla="*/ 378 w 37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8" h="249">
                    <a:moveTo>
                      <a:pt x="375" y="249"/>
                    </a:moveTo>
                    <a:lnTo>
                      <a:pt x="378" y="0"/>
                    </a:lnTo>
                    <a:lnTo>
                      <a:pt x="0" y="0"/>
                    </a:lnTo>
                    <a:lnTo>
                      <a:pt x="0" y="249"/>
                    </a:lnTo>
                    <a:lnTo>
                      <a:pt x="378" y="249"/>
                    </a:lnTo>
                  </a:path>
                </a:pathLst>
              </a:custGeom>
              <a:noFill/>
              <a:ln w="15875">
                <a:solidFill>
                  <a:srgbClr val="000000"/>
                </a:solidFill>
                <a:prstDash val="solid"/>
                <a:round/>
                <a:headEnd/>
                <a:tailEnd/>
              </a:ln>
            </p:spPr>
            <p:txBody>
              <a:bodyPr/>
              <a:lstStyle/>
              <a:p>
                <a:endParaRPr lang="en-US"/>
              </a:p>
            </p:txBody>
          </p:sp>
          <p:sp>
            <p:nvSpPr>
              <p:cNvPr id="88280" name="Rectangle 288"/>
              <p:cNvSpPr>
                <a:spLocks noChangeArrowheads="1"/>
              </p:cNvSpPr>
              <p:nvPr/>
            </p:nvSpPr>
            <p:spPr bwMode="auto">
              <a:xfrm>
                <a:off x="2284" y="3226"/>
                <a:ext cx="47"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88281" name="Rectangle 289"/>
              <p:cNvSpPr>
                <a:spLocks noChangeArrowheads="1"/>
              </p:cNvSpPr>
              <p:nvPr/>
            </p:nvSpPr>
            <p:spPr bwMode="auto">
              <a:xfrm>
                <a:off x="2336" y="3226"/>
                <a:ext cx="36"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88282" name="Rectangle 290"/>
              <p:cNvSpPr>
                <a:spLocks noChangeArrowheads="1"/>
              </p:cNvSpPr>
              <p:nvPr/>
            </p:nvSpPr>
            <p:spPr bwMode="auto">
              <a:xfrm>
                <a:off x="2377" y="3226"/>
                <a:ext cx="36"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g</a:t>
                </a:r>
                <a:endParaRPr kumimoji="0" lang="en-US">
                  <a:solidFill>
                    <a:schemeClr val="tx1"/>
                  </a:solidFill>
                </a:endParaRPr>
              </a:p>
            </p:txBody>
          </p:sp>
          <p:sp>
            <p:nvSpPr>
              <p:cNvPr id="88283" name="Freeform 291"/>
              <p:cNvSpPr>
                <a:spLocks/>
              </p:cNvSpPr>
              <p:nvPr/>
            </p:nvSpPr>
            <p:spPr bwMode="auto">
              <a:xfrm>
                <a:off x="2258" y="3143"/>
                <a:ext cx="189" cy="249"/>
              </a:xfrm>
              <a:custGeom>
                <a:avLst/>
                <a:gdLst>
                  <a:gd name="T0" fmla="*/ 187 w 189"/>
                  <a:gd name="T1" fmla="*/ 249 h 249"/>
                  <a:gd name="T2" fmla="*/ 189 w 189"/>
                  <a:gd name="T3" fmla="*/ 0 h 249"/>
                  <a:gd name="T4" fmla="*/ 0 w 189"/>
                  <a:gd name="T5" fmla="*/ 0 h 249"/>
                  <a:gd name="T6" fmla="*/ 0 w 189"/>
                  <a:gd name="T7" fmla="*/ 249 h 249"/>
                  <a:gd name="T8" fmla="*/ 189 w 189"/>
                  <a:gd name="T9" fmla="*/ 249 h 249"/>
                  <a:gd name="T10" fmla="*/ 189 w 189"/>
                  <a:gd name="T11" fmla="*/ 249 h 249"/>
                  <a:gd name="T12" fmla="*/ 0 60000 65536"/>
                  <a:gd name="T13" fmla="*/ 0 60000 65536"/>
                  <a:gd name="T14" fmla="*/ 0 60000 65536"/>
                  <a:gd name="T15" fmla="*/ 0 60000 65536"/>
                  <a:gd name="T16" fmla="*/ 0 60000 65536"/>
                  <a:gd name="T17" fmla="*/ 0 60000 65536"/>
                  <a:gd name="T18" fmla="*/ 0 w 189"/>
                  <a:gd name="T19" fmla="*/ 0 h 249"/>
                  <a:gd name="T20" fmla="*/ 189 w 189"/>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89" h="249">
                    <a:moveTo>
                      <a:pt x="187" y="249"/>
                    </a:moveTo>
                    <a:lnTo>
                      <a:pt x="189" y="0"/>
                    </a:lnTo>
                    <a:lnTo>
                      <a:pt x="0" y="0"/>
                    </a:lnTo>
                    <a:lnTo>
                      <a:pt x="0" y="249"/>
                    </a:lnTo>
                    <a:lnTo>
                      <a:pt x="189" y="249"/>
                    </a:lnTo>
                  </a:path>
                </a:pathLst>
              </a:custGeom>
              <a:noFill/>
              <a:ln w="15875">
                <a:solidFill>
                  <a:srgbClr val="000000"/>
                </a:solidFill>
                <a:prstDash val="solid"/>
                <a:round/>
                <a:headEnd/>
                <a:tailEnd/>
              </a:ln>
            </p:spPr>
            <p:txBody>
              <a:bodyPr/>
              <a:lstStyle/>
              <a:p>
                <a:endParaRPr lang="en-US"/>
              </a:p>
            </p:txBody>
          </p:sp>
          <p:sp>
            <p:nvSpPr>
              <p:cNvPr id="88284" name="Rectangle 292"/>
              <p:cNvSpPr>
                <a:spLocks noChangeArrowheads="1"/>
              </p:cNvSpPr>
              <p:nvPr/>
            </p:nvSpPr>
            <p:spPr bwMode="auto">
              <a:xfrm>
                <a:off x="2573" y="3226"/>
                <a:ext cx="43"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88285" name="Rectangle 293"/>
              <p:cNvSpPr>
                <a:spLocks noChangeArrowheads="1"/>
              </p:cNvSpPr>
              <p:nvPr/>
            </p:nvSpPr>
            <p:spPr bwMode="auto">
              <a:xfrm>
                <a:off x="2621" y="3226"/>
                <a:ext cx="36"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L</a:t>
                </a:r>
                <a:endParaRPr kumimoji="0" lang="en-US">
                  <a:solidFill>
                    <a:schemeClr val="tx1"/>
                  </a:solidFill>
                </a:endParaRPr>
              </a:p>
            </p:txBody>
          </p:sp>
          <p:sp>
            <p:nvSpPr>
              <p:cNvPr id="88286" name="Rectangle 294"/>
              <p:cNvSpPr>
                <a:spLocks noChangeArrowheads="1"/>
              </p:cNvSpPr>
              <p:nvPr/>
            </p:nvSpPr>
            <p:spPr bwMode="auto">
              <a:xfrm>
                <a:off x="2661" y="3226"/>
                <a:ext cx="46"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88287" name="Freeform 295"/>
              <p:cNvSpPr>
                <a:spLocks/>
              </p:cNvSpPr>
              <p:nvPr/>
            </p:nvSpPr>
            <p:spPr bwMode="auto">
              <a:xfrm>
                <a:off x="2447" y="3143"/>
                <a:ext cx="378" cy="249"/>
              </a:xfrm>
              <a:custGeom>
                <a:avLst/>
                <a:gdLst>
                  <a:gd name="T0" fmla="*/ 375 w 378"/>
                  <a:gd name="T1" fmla="*/ 249 h 249"/>
                  <a:gd name="T2" fmla="*/ 378 w 378"/>
                  <a:gd name="T3" fmla="*/ 0 h 249"/>
                  <a:gd name="T4" fmla="*/ 0 w 378"/>
                  <a:gd name="T5" fmla="*/ 0 h 249"/>
                  <a:gd name="T6" fmla="*/ 0 w 378"/>
                  <a:gd name="T7" fmla="*/ 249 h 249"/>
                  <a:gd name="T8" fmla="*/ 378 w 378"/>
                  <a:gd name="T9" fmla="*/ 249 h 249"/>
                  <a:gd name="T10" fmla="*/ 378 w 378"/>
                  <a:gd name="T11" fmla="*/ 249 h 249"/>
                  <a:gd name="T12" fmla="*/ 0 60000 65536"/>
                  <a:gd name="T13" fmla="*/ 0 60000 65536"/>
                  <a:gd name="T14" fmla="*/ 0 60000 65536"/>
                  <a:gd name="T15" fmla="*/ 0 60000 65536"/>
                  <a:gd name="T16" fmla="*/ 0 60000 65536"/>
                  <a:gd name="T17" fmla="*/ 0 60000 65536"/>
                  <a:gd name="T18" fmla="*/ 0 w 378"/>
                  <a:gd name="T19" fmla="*/ 0 h 249"/>
                  <a:gd name="T20" fmla="*/ 378 w 37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8" h="249">
                    <a:moveTo>
                      <a:pt x="375" y="249"/>
                    </a:moveTo>
                    <a:lnTo>
                      <a:pt x="378" y="0"/>
                    </a:lnTo>
                    <a:lnTo>
                      <a:pt x="0" y="0"/>
                    </a:lnTo>
                    <a:lnTo>
                      <a:pt x="0" y="249"/>
                    </a:lnTo>
                    <a:lnTo>
                      <a:pt x="378" y="249"/>
                    </a:lnTo>
                  </a:path>
                </a:pathLst>
              </a:custGeom>
              <a:noFill/>
              <a:ln w="15875">
                <a:solidFill>
                  <a:srgbClr val="000000"/>
                </a:solidFill>
                <a:prstDash val="solid"/>
                <a:round/>
                <a:headEnd/>
                <a:tailEnd/>
              </a:ln>
            </p:spPr>
            <p:txBody>
              <a:bodyPr/>
              <a:lstStyle/>
              <a:p>
                <a:endParaRPr lang="en-US"/>
              </a:p>
            </p:txBody>
          </p:sp>
          <p:sp>
            <p:nvSpPr>
              <p:cNvPr id="88288" name="Rectangle 296"/>
              <p:cNvSpPr>
                <a:spLocks noChangeArrowheads="1"/>
              </p:cNvSpPr>
              <p:nvPr/>
            </p:nvSpPr>
            <p:spPr bwMode="auto">
              <a:xfrm>
                <a:off x="2935" y="3182"/>
                <a:ext cx="47"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88289" name="Rectangle 297"/>
              <p:cNvSpPr>
                <a:spLocks noChangeArrowheads="1"/>
              </p:cNvSpPr>
              <p:nvPr/>
            </p:nvSpPr>
            <p:spPr bwMode="auto">
              <a:xfrm>
                <a:off x="2988" y="3182"/>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88290" name="Rectangle 298"/>
              <p:cNvSpPr>
                <a:spLocks noChangeArrowheads="1"/>
              </p:cNvSpPr>
              <p:nvPr/>
            </p:nvSpPr>
            <p:spPr bwMode="auto">
              <a:xfrm>
                <a:off x="3031" y="3182"/>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291" name="Rectangle 299"/>
              <p:cNvSpPr>
                <a:spLocks noChangeArrowheads="1"/>
              </p:cNvSpPr>
              <p:nvPr/>
            </p:nvSpPr>
            <p:spPr bwMode="auto">
              <a:xfrm>
                <a:off x="3051" y="3182"/>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88292" name="Rectangle 300"/>
              <p:cNvSpPr>
                <a:spLocks noChangeArrowheads="1"/>
              </p:cNvSpPr>
              <p:nvPr/>
            </p:nvSpPr>
            <p:spPr bwMode="auto">
              <a:xfrm>
                <a:off x="3091" y="3182"/>
                <a:ext cx="0" cy="206"/>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88293" name="Rectangle 301"/>
              <p:cNvSpPr>
                <a:spLocks noChangeArrowheads="1"/>
              </p:cNvSpPr>
              <p:nvPr/>
            </p:nvSpPr>
            <p:spPr bwMode="auto">
              <a:xfrm>
                <a:off x="2900" y="3271"/>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88294" name="Rectangle 302"/>
              <p:cNvSpPr>
                <a:spLocks noChangeArrowheads="1"/>
              </p:cNvSpPr>
              <p:nvPr/>
            </p:nvSpPr>
            <p:spPr bwMode="auto">
              <a:xfrm>
                <a:off x="2940" y="3271"/>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295" name="Rectangle 303"/>
              <p:cNvSpPr>
                <a:spLocks noChangeArrowheads="1"/>
              </p:cNvSpPr>
              <p:nvPr/>
            </p:nvSpPr>
            <p:spPr bwMode="auto">
              <a:xfrm>
                <a:off x="2976" y="3271"/>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296" name="Rectangle 304"/>
              <p:cNvSpPr>
                <a:spLocks noChangeArrowheads="1"/>
              </p:cNvSpPr>
              <p:nvPr/>
            </p:nvSpPr>
            <p:spPr bwMode="auto">
              <a:xfrm>
                <a:off x="3013" y="3271"/>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88297" name="Rectangle 305"/>
              <p:cNvSpPr>
                <a:spLocks noChangeArrowheads="1"/>
              </p:cNvSpPr>
              <p:nvPr/>
            </p:nvSpPr>
            <p:spPr bwMode="auto">
              <a:xfrm>
                <a:off x="3054" y="3271"/>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88298" name="Rectangle 306"/>
              <p:cNvSpPr>
                <a:spLocks noChangeArrowheads="1"/>
              </p:cNvSpPr>
              <p:nvPr/>
            </p:nvSpPr>
            <p:spPr bwMode="auto">
              <a:xfrm>
                <a:off x="3091" y="3271"/>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88299" name="Freeform 307"/>
              <p:cNvSpPr>
                <a:spLocks/>
              </p:cNvSpPr>
              <p:nvPr/>
            </p:nvSpPr>
            <p:spPr bwMode="auto">
              <a:xfrm>
                <a:off x="2825" y="3143"/>
                <a:ext cx="377" cy="249"/>
              </a:xfrm>
              <a:custGeom>
                <a:avLst/>
                <a:gdLst>
                  <a:gd name="T0" fmla="*/ 375 w 377"/>
                  <a:gd name="T1" fmla="*/ 249 h 249"/>
                  <a:gd name="T2" fmla="*/ 377 w 377"/>
                  <a:gd name="T3" fmla="*/ 0 h 249"/>
                  <a:gd name="T4" fmla="*/ 0 w 377"/>
                  <a:gd name="T5" fmla="*/ 0 h 249"/>
                  <a:gd name="T6" fmla="*/ 0 w 377"/>
                  <a:gd name="T7" fmla="*/ 249 h 249"/>
                  <a:gd name="T8" fmla="*/ 377 w 377"/>
                  <a:gd name="T9" fmla="*/ 249 h 249"/>
                  <a:gd name="T10" fmla="*/ 377 w 377"/>
                  <a:gd name="T11" fmla="*/ 249 h 249"/>
                  <a:gd name="T12" fmla="*/ 0 60000 65536"/>
                  <a:gd name="T13" fmla="*/ 0 60000 65536"/>
                  <a:gd name="T14" fmla="*/ 0 60000 65536"/>
                  <a:gd name="T15" fmla="*/ 0 60000 65536"/>
                  <a:gd name="T16" fmla="*/ 0 60000 65536"/>
                  <a:gd name="T17" fmla="*/ 0 60000 65536"/>
                  <a:gd name="T18" fmla="*/ 0 w 377"/>
                  <a:gd name="T19" fmla="*/ 0 h 249"/>
                  <a:gd name="T20" fmla="*/ 377 w 377"/>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7" h="249">
                    <a:moveTo>
                      <a:pt x="375" y="249"/>
                    </a:moveTo>
                    <a:lnTo>
                      <a:pt x="377" y="0"/>
                    </a:lnTo>
                    <a:lnTo>
                      <a:pt x="0" y="0"/>
                    </a:lnTo>
                    <a:lnTo>
                      <a:pt x="0" y="249"/>
                    </a:lnTo>
                    <a:lnTo>
                      <a:pt x="377" y="249"/>
                    </a:lnTo>
                  </a:path>
                </a:pathLst>
              </a:custGeom>
              <a:noFill/>
              <a:ln w="15875">
                <a:solidFill>
                  <a:srgbClr val="000000"/>
                </a:solidFill>
                <a:prstDash val="solid"/>
                <a:round/>
                <a:headEnd/>
                <a:tailEnd/>
              </a:ln>
            </p:spPr>
            <p:txBody>
              <a:bodyPr/>
              <a:lstStyle/>
              <a:p>
                <a:endParaRPr lang="en-US"/>
              </a:p>
            </p:txBody>
          </p:sp>
          <p:sp>
            <p:nvSpPr>
              <p:cNvPr id="88300" name="Rectangle 308"/>
              <p:cNvSpPr>
                <a:spLocks noChangeArrowheads="1"/>
              </p:cNvSpPr>
              <p:nvPr/>
            </p:nvSpPr>
            <p:spPr bwMode="auto">
              <a:xfrm>
                <a:off x="3235" y="3226"/>
                <a:ext cx="47"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88301" name="Rectangle 309"/>
              <p:cNvSpPr>
                <a:spLocks noChangeArrowheads="1"/>
              </p:cNvSpPr>
              <p:nvPr/>
            </p:nvSpPr>
            <p:spPr bwMode="auto">
              <a:xfrm>
                <a:off x="3288" y="3226"/>
                <a:ext cx="36"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88302" name="Rectangle 310"/>
              <p:cNvSpPr>
                <a:spLocks noChangeArrowheads="1"/>
              </p:cNvSpPr>
              <p:nvPr/>
            </p:nvSpPr>
            <p:spPr bwMode="auto">
              <a:xfrm>
                <a:off x="3328" y="3226"/>
                <a:ext cx="36"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g</a:t>
                </a:r>
                <a:endParaRPr kumimoji="0" lang="en-US">
                  <a:solidFill>
                    <a:schemeClr val="tx1"/>
                  </a:solidFill>
                </a:endParaRPr>
              </a:p>
            </p:txBody>
          </p:sp>
          <p:sp>
            <p:nvSpPr>
              <p:cNvPr id="88303" name="Freeform 311"/>
              <p:cNvSpPr>
                <a:spLocks/>
              </p:cNvSpPr>
              <p:nvPr/>
            </p:nvSpPr>
            <p:spPr bwMode="auto">
              <a:xfrm>
                <a:off x="3202" y="3143"/>
                <a:ext cx="189" cy="249"/>
              </a:xfrm>
              <a:custGeom>
                <a:avLst/>
                <a:gdLst>
                  <a:gd name="T0" fmla="*/ 186 w 189"/>
                  <a:gd name="T1" fmla="*/ 249 h 249"/>
                  <a:gd name="T2" fmla="*/ 189 w 189"/>
                  <a:gd name="T3" fmla="*/ 0 h 249"/>
                  <a:gd name="T4" fmla="*/ 0 w 189"/>
                  <a:gd name="T5" fmla="*/ 0 h 249"/>
                  <a:gd name="T6" fmla="*/ 0 w 189"/>
                  <a:gd name="T7" fmla="*/ 249 h 249"/>
                  <a:gd name="T8" fmla="*/ 189 w 189"/>
                  <a:gd name="T9" fmla="*/ 249 h 249"/>
                  <a:gd name="T10" fmla="*/ 189 w 189"/>
                  <a:gd name="T11" fmla="*/ 249 h 249"/>
                  <a:gd name="T12" fmla="*/ 0 60000 65536"/>
                  <a:gd name="T13" fmla="*/ 0 60000 65536"/>
                  <a:gd name="T14" fmla="*/ 0 60000 65536"/>
                  <a:gd name="T15" fmla="*/ 0 60000 65536"/>
                  <a:gd name="T16" fmla="*/ 0 60000 65536"/>
                  <a:gd name="T17" fmla="*/ 0 60000 65536"/>
                  <a:gd name="T18" fmla="*/ 0 w 189"/>
                  <a:gd name="T19" fmla="*/ 0 h 249"/>
                  <a:gd name="T20" fmla="*/ 189 w 189"/>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89" h="249">
                    <a:moveTo>
                      <a:pt x="186" y="249"/>
                    </a:moveTo>
                    <a:lnTo>
                      <a:pt x="189" y="0"/>
                    </a:lnTo>
                    <a:lnTo>
                      <a:pt x="0" y="0"/>
                    </a:lnTo>
                    <a:lnTo>
                      <a:pt x="0" y="249"/>
                    </a:lnTo>
                    <a:lnTo>
                      <a:pt x="189" y="249"/>
                    </a:lnTo>
                  </a:path>
                </a:pathLst>
              </a:custGeom>
              <a:noFill/>
              <a:ln w="15875">
                <a:solidFill>
                  <a:srgbClr val="000000"/>
                </a:solidFill>
                <a:prstDash val="solid"/>
                <a:round/>
                <a:headEnd/>
                <a:tailEnd/>
              </a:ln>
            </p:spPr>
            <p:txBody>
              <a:bodyPr/>
              <a:lstStyle/>
              <a:p>
                <a:endParaRPr lang="en-US"/>
              </a:p>
            </p:txBody>
          </p:sp>
          <p:sp>
            <p:nvSpPr>
              <p:cNvPr id="88304" name="Line 312"/>
              <p:cNvSpPr>
                <a:spLocks noChangeShapeType="1"/>
              </p:cNvSpPr>
              <p:nvPr/>
            </p:nvSpPr>
            <p:spPr bwMode="auto">
              <a:xfrm flipH="1">
                <a:off x="1730" y="3455"/>
                <a:ext cx="307" cy="1"/>
              </a:xfrm>
              <a:prstGeom prst="line">
                <a:avLst/>
              </a:prstGeom>
              <a:noFill/>
              <a:ln w="7938">
                <a:solidFill>
                  <a:srgbClr val="000000"/>
                </a:solidFill>
                <a:round/>
                <a:headEnd/>
                <a:tailEnd/>
              </a:ln>
            </p:spPr>
            <p:txBody>
              <a:bodyPr/>
              <a:lstStyle/>
              <a:p>
                <a:endParaRPr lang="en-US"/>
              </a:p>
            </p:txBody>
          </p:sp>
          <p:sp>
            <p:nvSpPr>
              <p:cNvPr id="88305" name="Freeform 313"/>
              <p:cNvSpPr>
                <a:spLocks/>
              </p:cNvSpPr>
              <p:nvPr/>
            </p:nvSpPr>
            <p:spPr bwMode="auto">
              <a:xfrm>
                <a:off x="1697" y="3435"/>
                <a:ext cx="43" cy="40"/>
              </a:xfrm>
              <a:custGeom>
                <a:avLst/>
                <a:gdLst>
                  <a:gd name="T0" fmla="*/ 40 w 43"/>
                  <a:gd name="T1" fmla="*/ 40 h 40"/>
                  <a:gd name="T2" fmla="*/ 43 w 43"/>
                  <a:gd name="T3" fmla="*/ 0 h 40"/>
                  <a:gd name="T4" fmla="*/ 0 w 43"/>
                  <a:gd name="T5" fmla="*/ 20 h 40"/>
                  <a:gd name="T6" fmla="*/ 43 w 43"/>
                  <a:gd name="T7" fmla="*/ 40 h 40"/>
                  <a:gd name="T8" fmla="*/ 43 w 43"/>
                  <a:gd name="T9" fmla="*/ 40 h 40"/>
                  <a:gd name="T10" fmla="*/ 40 w 43"/>
                  <a:gd name="T11" fmla="*/ 40 h 40"/>
                  <a:gd name="T12" fmla="*/ 0 60000 65536"/>
                  <a:gd name="T13" fmla="*/ 0 60000 65536"/>
                  <a:gd name="T14" fmla="*/ 0 60000 65536"/>
                  <a:gd name="T15" fmla="*/ 0 60000 65536"/>
                  <a:gd name="T16" fmla="*/ 0 60000 65536"/>
                  <a:gd name="T17" fmla="*/ 0 60000 65536"/>
                  <a:gd name="T18" fmla="*/ 0 w 43"/>
                  <a:gd name="T19" fmla="*/ 0 h 40"/>
                  <a:gd name="T20" fmla="*/ 43 w 4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3" h="40">
                    <a:moveTo>
                      <a:pt x="40" y="40"/>
                    </a:moveTo>
                    <a:lnTo>
                      <a:pt x="43" y="0"/>
                    </a:lnTo>
                    <a:lnTo>
                      <a:pt x="0" y="20"/>
                    </a:lnTo>
                    <a:lnTo>
                      <a:pt x="43" y="40"/>
                    </a:lnTo>
                    <a:lnTo>
                      <a:pt x="40" y="40"/>
                    </a:lnTo>
                    <a:close/>
                  </a:path>
                </a:pathLst>
              </a:custGeom>
              <a:solidFill>
                <a:srgbClr val="000000"/>
              </a:solidFill>
              <a:ln w="9525">
                <a:noFill/>
                <a:round/>
                <a:headEnd/>
                <a:tailEnd/>
              </a:ln>
            </p:spPr>
            <p:txBody>
              <a:bodyPr/>
              <a:lstStyle/>
              <a:p>
                <a:endParaRPr lang="en-US"/>
              </a:p>
            </p:txBody>
          </p:sp>
          <p:sp>
            <p:nvSpPr>
              <p:cNvPr id="88306" name="Rectangle 314"/>
              <p:cNvSpPr>
                <a:spLocks noChangeArrowheads="1"/>
              </p:cNvSpPr>
              <p:nvPr/>
            </p:nvSpPr>
            <p:spPr bwMode="auto">
              <a:xfrm>
                <a:off x="1471" y="2942"/>
                <a:ext cx="44"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88307" name="Rectangle 315"/>
              <p:cNvSpPr>
                <a:spLocks noChangeArrowheads="1"/>
              </p:cNvSpPr>
              <p:nvPr/>
            </p:nvSpPr>
            <p:spPr bwMode="auto">
              <a:xfrm>
                <a:off x="1521" y="2942"/>
                <a:ext cx="1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88308" name="Rectangle 316"/>
              <p:cNvSpPr>
                <a:spLocks noChangeArrowheads="1"/>
              </p:cNvSpPr>
              <p:nvPr/>
            </p:nvSpPr>
            <p:spPr bwMode="auto">
              <a:xfrm>
                <a:off x="1541" y="2942"/>
                <a:ext cx="6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88309" name="Rectangle 317"/>
              <p:cNvSpPr>
                <a:spLocks noChangeArrowheads="1"/>
              </p:cNvSpPr>
              <p:nvPr/>
            </p:nvSpPr>
            <p:spPr bwMode="auto">
              <a:xfrm>
                <a:off x="1609" y="2942"/>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88310" name="Rectangle 318"/>
              <p:cNvSpPr>
                <a:spLocks noChangeArrowheads="1"/>
              </p:cNvSpPr>
              <p:nvPr/>
            </p:nvSpPr>
            <p:spPr bwMode="auto">
              <a:xfrm>
                <a:off x="1043" y="3218"/>
                <a:ext cx="1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l</a:t>
                </a:r>
                <a:endParaRPr kumimoji="0" lang="en-US">
                  <a:solidFill>
                    <a:schemeClr val="tx1"/>
                  </a:solidFill>
                </a:endParaRPr>
              </a:p>
            </p:txBody>
          </p:sp>
          <p:sp>
            <p:nvSpPr>
              <p:cNvPr id="88311" name="Rectangle 319"/>
              <p:cNvSpPr>
                <a:spLocks noChangeArrowheads="1"/>
              </p:cNvSpPr>
              <p:nvPr/>
            </p:nvSpPr>
            <p:spPr bwMode="auto">
              <a:xfrm>
                <a:off x="1060" y="3218"/>
                <a:ext cx="52"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w</a:t>
                </a:r>
                <a:endParaRPr kumimoji="0" lang="en-US">
                  <a:solidFill>
                    <a:schemeClr val="tx1"/>
                  </a:solidFill>
                </a:endParaRPr>
              </a:p>
            </p:txBody>
          </p:sp>
          <p:sp>
            <p:nvSpPr>
              <p:cNvPr id="88312" name="Rectangle 320"/>
              <p:cNvSpPr>
                <a:spLocks noChangeArrowheads="1"/>
              </p:cNvSpPr>
              <p:nvPr/>
            </p:nvSpPr>
            <p:spPr bwMode="auto">
              <a:xfrm>
                <a:off x="1123" y="3218"/>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313" name="Rectangle 321"/>
              <p:cNvSpPr>
                <a:spLocks noChangeArrowheads="1"/>
              </p:cNvSpPr>
              <p:nvPr/>
            </p:nvSpPr>
            <p:spPr bwMode="auto">
              <a:xfrm>
                <a:off x="1146" y="3218"/>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314" name="Rectangle 322"/>
              <p:cNvSpPr>
                <a:spLocks noChangeArrowheads="1"/>
              </p:cNvSpPr>
              <p:nvPr/>
            </p:nvSpPr>
            <p:spPr bwMode="auto">
              <a:xfrm>
                <a:off x="1191" y="3218"/>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1</a:t>
                </a:r>
                <a:endParaRPr kumimoji="0" lang="en-US">
                  <a:solidFill>
                    <a:schemeClr val="tx1"/>
                  </a:solidFill>
                </a:endParaRPr>
              </a:p>
            </p:txBody>
          </p:sp>
          <p:sp>
            <p:nvSpPr>
              <p:cNvPr id="88315" name="Rectangle 323"/>
              <p:cNvSpPr>
                <a:spLocks noChangeArrowheads="1"/>
              </p:cNvSpPr>
              <p:nvPr/>
            </p:nvSpPr>
            <p:spPr bwMode="auto">
              <a:xfrm>
                <a:off x="1239" y="3218"/>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316" name="Rectangle 324"/>
              <p:cNvSpPr>
                <a:spLocks noChangeArrowheads="1"/>
              </p:cNvSpPr>
              <p:nvPr/>
            </p:nvSpPr>
            <p:spPr bwMode="auto">
              <a:xfrm>
                <a:off x="1262" y="3218"/>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317" name="Rectangle 325"/>
              <p:cNvSpPr>
                <a:spLocks noChangeArrowheads="1"/>
              </p:cNvSpPr>
              <p:nvPr/>
            </p:nvSpPr>
            <p:spPr bwMode="auto">
              <a:xfrm>
                <a:off x="1284" y="3218"/>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1</a:t>
                </a:r>
                <a:endParaRPr kumimoji="0" lang="en-US">
                  <a:solidFill>
                    <a:schemeClr val="tx1"/>
                  </a:solidFill>
                </a:endParaRPr>
              </a:p>
            </p:txBody>
          </p:sp>
          <p:sp>
            <p:nvSpPr>
              <p:cNvPr id="88318" name="Rectangle 326"/>
              <p:cNvSpPr>
                <a:spLocks noChangeArrowheads="1"/>
              </p:cNvSpPr>
              <p:nvPr/>
            </p:nvSpPr>
            <p:spPr bwMode="auto">
              <a:xfrm>
                <a:off x="1332" y="3218"/>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0</a:t>
                </a:r>
                <a:endParaRPr kumimoji="0" lang="en-US">
                  <a:solidFill>
                    <a:schemeClr val="tx1"/>
                  </a:solidFill>
                </a:endParaRPr>
              </a:p>
            </p:txBody>
          </p:sp>
          <p:sp>
            <p:nvSpPr>
              <p:cNvPr id="88319" name="Rectangle 327"/>
              <p:cNvSpPr>
                <a:spLocks noChangeArrowheads="1"/>
              </p:cNvSpPr>
              <p:nvPr/>
            </p:nvSpPr>
            <p:spPr bwMode="auto">
              <a:xfrm>
                <a:off x="1378" y="3218"/>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0</a:t>
                </a:r>
                <a:endParaRPr kumimoji="0" lang="en-US">
                  <a:solidFill>
                    <a:schemeClr val="tx1"/>
                  </a:solidFill>
                </a:endParaRPr>
              </a:p>
            </p:txBody>
          </p:sp>
          <p:sp>
            <p:nvSpPr>
              <p:cNvPr id="88320" name="Rectangle 328"/>
              <p:cNvSpPr>
                <a:spLocks noChangeArrowheads="1"/>
              </p:cNvSpPr>
              <p:nvPr/>
            </p:nvSpPr>
            <p:spPr bwMode="auto">
              <a:xfrm>
                <a:off x="1425" y="3218"/>
                <a:ext cx="24"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321" name="Rectangle 329"/>
              <p:cNvSpPr>
                <a:spLocks noChangeArrowheads="1"/>
              </p:cNvSpPr>
              <p:nvPr/>
            </p:nvSpPr>
            <p:spPr bwMode="auto">
              <a:xfrm>
                <a:off x="1453" y="3218"/>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322" name="Rectangle 330"/>
              <p:cNvSpPr>
                <a:spLocks noChangeArrowheads="1"/>
              </p:cNvSpPr>
              <p:nvPr/>
            </p:nvSpPr>
            <p:spPr bwMode="auto">
              <a:xfrm>
                <a:off x="1501" y="3218"/>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0</a:t>
                </a:r>
                <a:endParaRPr kumimoji="0" lang="en-US">
                  <a:solidFill>
                    <a:schemeClr val="tx1"/>
                  </a:solidFill>
                </a:endParaRPr>
              </a:p>
            </p:txBody>
          </p:sp>
          <p:sp>
            <p:nvSpPr>
              <p:cNvPr id="88323" name="Rectangle 331"/>
              <p:cNvSpPr>
                <a:spLocks noChangeArrowheads="1"/>
              </p:cNvSpPr>
              <p:nvPr/>
            </p:nvSpPr>
            <p:spPr bwMode="auto">
              <a:xfrm>
                <a:off x="1546" y="3218"/>
                <a:ext cx="25"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324" name="Rectangle 332"/>
              <p:cNvSpPr>
                <a:spLocks noChangeArrowheads="1"/>
              </p:cNvSpPr>
              <p:nvPr/>
            </p:nvSpPr>
            <p:spPr bwMode="auto">
              <a:xfrm>
                <a:off x="1043" y="3467"/>
                <a:ext cx="1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l</a:t>
                </a:r>
                <a:endParaRPr kumimoji="0" lang="en-US">
                  <a:solidFill>
                    <a:schemeClr val="tx1"/>
                  </a:solidFill>
                </a:endParaRPr>
              </a:p>
            </p:txBody>
          </p:sp>
          <p:sp>
            <p:nvSpPr>
              <p:cNvPr id="88325" name="Rectangle 333"/>
              <p:cNvSpPr>
                <a:spLocks noChangeArrowheads="1"/>
              </p:cNvSpPr>
              <p:nvPr/>
            </p:nvSpPr>
            <p:spPr bwMode="auto">
              <a:xfrm>
                <a:off x="1060" y="3467"/>
                <a:ext cx="52"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w</a:t>
                </a:r>
                <a:endParaRPr kumimoji="0" lang="en-US">
                  <a:solidFill>
                    <a:schemeClr val="tx1"/>
                  </a:solidFill>
                </a:endParaRPr>
              </a:p>
            </p:txBody>
          </p:sp>
          <p:sp>
            <p:nvSpPr>
              <p:cNvPr id="88326" name="Rectangle 334"/>
              <p:cNvSpPr>
                <a:spLocks noChangeArrowheads="1"/>
              </p:cNvSpPr>
              <p:nvPr/>
            </p:nvSpPr>
            <p:spPr bwMode="auto">
              <a:xfrm>
                <a:off x="1123" y="3467"/>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327" name="Rectangle 335"/>
              <p:cNvSpPr>
                <a:spLocks noChangeArrowheads="1"/>
              </p:cNvSpPr>
              <p:nvPr/>
            </p:nvSpPr>
            <p:spPr bwMode="auto">
              <a:xfrm>
                <a:off x="1146" y="3467"/>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328" name="Rectangle 336"/>
              <p:cNvSpPr>
                <a:spLocks noChangeArrowheads="1"/>
              </p:cNvSpPr>
              <p:nvPr/>
            </p:nvSpPr>
            <p:spPr bwMode="auto">
              <a:xfrm>
                <a:off x="1191" y="3467"/>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2</a:t>
                </a:r>
                <a:endParaRPr kumimoji="0" lang="en-US">
                  <a:solidFill>
                    <a:schemeClr val="tx1"/>
                  </a:solidFill>
                </a:endParaRPr>
              </a:p>
            </p:txBody>
          </p:sp>
          <p:sp>
            <p:nvSpPr>
              <p:cNvPr id="88329" name="Rectangle 337"/>
              <p:cNvSpPr>
                <a:spLocks noChangeArrowheads="1"/>
              </p:cNvSpPr>
              <p:nvPr/>
            </p:nvSpPr>
            <p:spPr bwMode="auto">
              <a:xfrm>
                <a:off x="1239" y="3467"/>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330" name="Rectangle 338"/>
              <p:cNvSpPr>
                <a:spLocks noChangeArrowheads="1"/>
              </p:cNvSpPr>
              <p:nvPr/>
            </p:nvSpPr>
            <p:spPr bwMode="auto">
              <a:xfrm>
                <a:off x="1262" y="3467"/>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331" name="Rectangle 339"/>
              <p:cNvSpPr>
                <a:spLocks noChangeArrowheads="1"/>
              </p:cNvSpPr>
              <p:nvPr/>
            </p:nvSpPr>
            <p:spPr bwMode="auto">
              <a:xfrm>
                <a:off x="1284" y="3467"/>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2</a:t>
                </a:r>
                <a:endParaRPr kumimoji="0" lang="en-US">
                  <a:solidFill>
                    <a:schemeClr val="tx1"/>
                  </a:solidFill>
                </a:endParaRPr>
              </a:p>
            </p:txBody>
          </p:sp>
          <p:sp>
            <p:nvSpPr>
              <p:cNvPr id="88332" name="Rectangle 340"/>
              <p:cNvSpPr>
                <a:spLocks noChangeArrowheads="1"/>
              </p:cNvSpPr>
              <p:nvPr/>
            </p:nvSpPr>
            <p:spPr bwMode="auto">
              <a:xfrm>
                <a:off x="1332" y="3467"/>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0</a:t>
                </a:r>
                <a:endParaRPr kumimoji="0" lang="en-US">
                  <a:solidFill>
                    <a:schemeClr val="tx1"/>
                  </a:solidFill>
                </a:endParaRPr>
              </a:p>
            </p:txBody>
          </p:sp>
          <p:sp>
            <p:nvSpPr>
              <p:cNvPr id="88333" name="Rectangle 341"/>
              <p:cNvSpPr>
                <a:spLocks noChangeArrowheads="1"/>
              </p:cNvSpPr>
              <p:nvPr/>
            </p:nvSpPr>
            <p:spPr bwMode="auto">
              <a:xfrm>
                <a:off x="1378" y="3467"/>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0</a:t>
                </a:r>
                <a:endParaRPr kumimoji="0" lang="en-US">
                  <a:solidFill>
                    <a:schemeClr val="tx1"/>
                  </a:solidFill>
                </a:endParaRPr>
              </a:p>
            </p:txBody>
          </p:sp>
          <p:sp>
            <p:nvSpPr>
              <p:cNvPr id="88334" name="Rectangle 342"/>
              <p:cNvSpPr>
                <a:spLocks noChangeArrowheads="1"/>
              </p:cNvSpPr>
              <p:nvPr/>
            </p:nvSpPr>
            <p:spPr bwMode="auto">
              <a:xfrm>
                <a:off x="1425" y="3467"/>
                <a:ext cx="24"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335" name="Rectangle 343"/>
              <p:cNvSpPr>
                <a:spLocks noChangeArrowheads="1"/>
              </p:cNvSpPr>
              <p:nvPr/>
            </p:nvSpPr>
            <p:spPr bwMode="auto">
              <a:xfrm>
                <a:off x="1453" y="3467"/>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336" name="Rectangle 344"/>
              <p:cNvSpPr>
                <a:spLocks noChangeArrowheads="1"/>
              </p:cNvSpPr>
              <p:nvPr/>
            </p:nvSpPr>
            <p:spPr bwMode="auto">
              <a:xfrm>
                <a:off x="1501" y="3467"/>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0</a:t>
                </a:r>
                <a:endParaRPr kumimoji="0" lang="en-US">
                  <a:solidFill>
                    <a:schemeClr val="tx1"/>
                  </a:solidFill>
                </a:endParaRPr>
              </a:p>
            </p:txBody>
          </p:sp>
          <p:sp>
            <p:nvSpPr>
              <p:cNvPr id="88337" name="Rectangle 345"/>
              <p:cNvSpPr>
                <a:spLocks noChangeArrowheads="1"/>
              </p:cNvSpPr>
              <p:nvPr/>
            </p:nvSpPr>
            <p:spPr bwMode="auto">
              <a:xfrm>
                <a:off x="1546" y="3467"/>
                <a:ext cx="25"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338" name="Rectangle 346"/>
              <p:cNvSpPr>
                <a:spLocks noChangeArrowheads="1"/>
              </p:cNvSpPr>
              <p:nvPr/>
            </p:nvSpPr>
            <p:spPr bwMode="auto">
              <a:xfrm>
                <a:off x="1043" y="3716"/>
                <a:ext cx="1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l</a:t>
                </a:r>
                <a:endParaRPr kumimoji="0" lang="en-US">
                  <a:solidFill>
                    <a:schemeClr val="tx1"/>
                  </a:solidFill>
                </a:endParaRPr>
              </a:p>
            </p:txBody>
          </p:sp>
          <p:sp>
            <p:nvSpPr>
              <p:cNvPr id="88339" name="Rectangle 347"/>
              <p:cNvSpPr>
                <a:spLocks noChangeArrowheads="1"/>
              </p:cNvSpPr>
              <p:nvPr/>
            </p:nvSpPr>
            <p:spPr bwMode="auto">
              <a:xfrm>
                <a:off x="1060" y="3716"/>
                <a:ext cx="52"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w</a:t>
                </a:r>
                <a:endParaRPr kumimoji="0" lang="en-US">
                  <a:solidFill>
                    <a:schemeClr val="tx1"/>
                  </a:solidFill>
                </a:endParaRPr>
              </a:p>
            </p:txBody>
          </p:sp>
          <p:sp>
            <p:nvSpPr>
              <p:cNvPr id="88340" name="Rectangle 348"/>
              <p:cNvSpPr>
                <a:spLocks noChangeArrowheads="1"/>
              </p:cNvSpPr>
              <p:nvPr/>
            </p:nvSpPr>
            <p:spPr bwMode="auto">
              <a:xfrm>
                <a:off x="1123" y="3716"/>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341" name="Rectangle 349"/>
              <p:cNvSpPr>
                <a:spLocks noChangeArrowheads="1"/>
              </p:cNvSpPr>
              <p:nvPr/>
            </p:nvSpPr>
            <p:spPr bwMode="auto">
              <a:xfrm>
                <a:off x="1146" y="3716"/>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342" name="Rectangle 350"/>
              <p:cNvSpPr>
                <a:spLocks noChangeArrowheads="1"/>
              </p:cNvSpPr>
              <p:nvPr/>
            </p:nvSpPr>
            <p:spPr bwMode="auto">
              <a:xfrm>
                <a:off x="1191" y="3716"/>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3</a:t>
                </a:r>
                <a:endParaRPr kumimoji="0" lang="en-US">
                  <a:solidFill>
                    <a:schemeClr val="tx1"/>
                  </a:solidFill>
                </a:endParaRPr>
              </a:p>
            </p:txBody>
          </p:sp>
          <p:sp>
            <p:nvSpPr>
              <p:cNvPr id="88343" name="Rectangle 351"/>
              <p:cNvSpPr>
                <a:spLocks noChangeArrowheads="1"/>
              </p:cNvSpPr>
              <p:nvPr/>
            </p:nvSpPr>
            <p:spPr bwMode="auto">
              <a:xfrm>
                <a:off x="1239" y="3716"/>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344" name="Rectangle 352"/>
              <p:cNvSpPr>
                <a:spLocks noChangeArrowheads="1"/>
              </p:cNvSpPr>
              <p:nvPr/>
            </p:nvSpPr>
            <p:spPr bwMode="auto">
              <a:xfrm>
                <a:off x="1262" y="3716"/>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345" name="Rectangle 353"/>
              <p:cNvSpPr>
                <a:spLocks noChangeArrowheads="1"/>
              </p:cNvSpPr>
              <p:nvPr/>
            </p:nvSpPr>
            <p:spPr bwMode="auto">
              <a:xfrm>
                <a:off x="1284" y="3716"/>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3</a:t>
                </a:r>
                <a:endParaRPr kumimoji="0" lang="en-US">
                  <a:solidFill>
                    <a:schemeClr val="tx1"/>
                  </a:solidFill>
                </a:endParaRPr>
              </a:p>
            </p:txBody>
          </p:sp>
          <p:sp>
            <p:nvSpPr>
              <p:cNvPr id="88346" name="Rectangle 354"/>
              <p:cNvSpPr>
                <a:spLocks noChangeArrowheads="1"/>
              </p:cNvSpPr>
              <p:nvPr/>
            </p:nvSpPr>
            <p:spPr bwMode="auto">
              <a:xfrm>
                <a:off x="1332" y="3716"/>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0</a:t>
                </a:r>
                <a:endParaRPr kumimoji="0" lang="en-US">
                  <a:solidFill>
                    <a:schemeClr val="tx1"/>
                  </a:solidFill>
                </a:endParaRPr>
              </a:p>
            </p:txBody>
          </p:sp>
          <p:sp>
            <p:nvSpPr>
              <p:cNvPr id="88347" name="Rectangle 355"/>
              <p:cNvSpPr>
                <a:spLocks noChangeArrowheads="1"/>
              </p:cNvSpPr>
              <p:nvPr/>
            </p:nvSpPr>
            <p:spPr bwMode="auto">
              <a:xfrm>
                <a:off x="1378" y="3716"/>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0</a:t>
                </a:r>
                <a:endParaRPr kumimoji="0" lang="en-US">
                  <a:solidFill>
                    <a:schemeClr val="tx1"/>
                  </a:solidFill>
                </a:endParaRPr>
              </a:p>
            </p:txBody>
          </p:sp>
          <p:sp>
            <p:nvSpPr>
              <p:cNvPr id="88348" name="Rectangle 356"/>
              <p:cNvSpPr>
                <a:spLocks noChangeArrowheads="1"/>
              </p:cNvSpPr>
              <p:nvPr/>
            </p:nvSpPr>
            <p:spPr bwMode="auto">
              <a:xfrm>
                <a:off x="1425" y="3716"/>
                <a:ext cx="24"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349" name="Rectangle 357"/>
              <p:cNvSpPr>
                <a:spLocks noChangeArrowheads="1"/>
              </p:cNvSpPr>
              <p:nvPr/>
            </p:nvSpPr>
            <p:spPr bwMode="auto">
              <a:xfrm>
                <a:off x="1453" y="3716"/>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350" name="Rectangle 358"/>
              <p:cNvSpPr>
                <a:spLocks noChangeArrowheads="1"/>
              </p:cNvSpPr>
              <p:nvPr/>
            </p:nvSpPr>
            <p:spPr bwMode="auto">
              <a:xfrm>
                <a:off x="1501" y="3716"/>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0</a:t>
                </a:r>
                <a:endParaRPr kumimoji="0" lang="en-US">
                  <a:solidFill>
                    <a:schemeClr val="tx1"/>
                  </a:solidFill>
                </a:endParaRPr>
              </a:p>
            </p:txBody>
          </p:sp>
          <p:sp>
            <p:nvSpPr>
              <p:cNvPr id="88351" name="Rectangle 359"/>
              <p:cNvSpPr>
                <a:spLocks noChangeArrowheads="1"/>
              </p:cNvSpPr>
              <p:nvPr/>
            </p:nvSpPr>
            <p:spPr bwMode="auto">
              <a:xfrm>
                <a:off x="1546" y="3716"/>
                <a:ext cx="25"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352" name="Line 360"/>
              <p:cNvSpPr>
                <a:spLocks noChangeShapeType="1"/>
              </p:cNvSpPr>
              <p:nvPr/>
            </p:nvSpPr>
            <p:spPr bwMode="auto">
              <a:xfrm>
                <a:off x="957" y="3228"/>
                <a:ext cx="1" cy="630"/>
              </a:xfrm>
              <a:prstGeom prst="line">
                <a:avLst/>
              </a:prstGeom>
              <a:noFill/>
              <a:ln w="7938">
                <a:solidFill>
                  <a:srgbClr val="000000"/>
                </a:solidFill>
                <a:round/>
                <a:headEnd/>
                <a:tailEnd/>
              </a:ln>
            </p:spPr>
            <p:txBody>
              <a:bodyPr/>
              <a:lstStyle/>
              <a:p>
                <a:endParaRPr lang="en-US"/>
              </a:p>
            </p:txBody>
          </p:sp>
          <p:sp>
            <p:nvSpPr>
              <p:cNvPr id="88353" name="Freeform 361"/>
              <p:cNvSpPr>
                <a:spLocks/>
              </p:cNvSpPr>
              <p:nvPr/>
            </p:nvSpPr>
            <p:spPr bwMode="auto">
              <a:xfrm>
                <a:off x="937" y="3848"/>
                <a:ext cx="43" cy="43"/>
              </a:xfrm>
              <a:custGeom>
                <a:avLst/>
                <a:gdLst>
                  <a:gd name="T0" fmla="*/ 40 w 43"/>
                  <a:gd name="T1" fmla="*/ 0 h 43"/>
                  <a:gd name="T2" fmla="*/ 0 w 43"/>
                  <a:gd name="T3" fmla="*/ 0 h 43"/>
                  <a:gd name="T4" fmla="*/ 20 w 43"/>
                  <a:gd name="T5" fmla="*/ 43 h 43"/>
                  <a:gd name="T6" fmla="*/ 43 w 43"/>
                  <a:gd name="T7" fmla="*/ 0 h 43"/>
                  <a:gd name="T8" fmla="*/ 43 w 43"/>
                  <a:gd name="T9" fmla="*/ 0 h 43"/>
                  <a:gd name="T10" fmla="*/ 40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40" y="0"/>
                    </a:moveTo>
                    <a:lnTo>
                      <a:pt x="0" y="0"/>
                    </a:lnTo>
                    <a:lnTo>
                      <a:pt x="20" y="43"/>
                    </a:lnTo>
                    <a:lnTo>
                      <a:pt x="43" y="0"/>
                    </a:lnTo>
                    <a:lnTo>
                      <a:pt x="40" y="0"/>
                    </a:lnTo>
                    <a:close/>
                  </a:path>
                </a:pathLst>
              </a:custGeom>
              <a:solidFill>
                <a:srgbClr val="000000"/>
              </a:solidFill>
              <a:ln w="9525">
                <a:noFill/>
                <a:round/>
                <a:headEnd/>
                <a:tailEnd/>
              </a:ln>
            </p:spPr>
            <p:txBody>
              <a:bodyPr/>
              <a:lstStyle/>
              <a:p>
                <a:endParaRPr lang="en-US"/>
              </a:p>
            </p:txBody>
          </p:sp>
          <p:sp>
            <p:nvSpPr>
              <p:cNvPr id="88354" name="Rectangle 362"/>
              <p:cNvSpPr>
                <a:spLocks noChangeArrowheads="1"/>
              </p:cNvSpPr>
              <p:nvPr/>
            </p:nvSpPr>
            <p:spPr bwMode="auto">
              <a:xfrm>
                <a:off x="1798" y="3475"/>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2</a:t>
                </a:r>
                <a:endParaRPr kumimoji="0" lang="en-US">
                  <a:solidFill>
                    <a:schemeClr val="tx1"/>
                  </a:solidFill>
                </a:endParaRPr>
              </a:p>
            </p:txBody>
          </p:sp>
          <p:sp>
            <p:nvSpPr>
              <p:cNvPr id="88355" name="Rectangle 363"/>
              <p:cNvSpPr>
                <a:spLocks noChangeArrowheads="1"/>
              </p:cNvSpPr>
              <p:nvPr/>
            </p:nvSpPr>
            <p:spPr bwMode="auto">
              <a:xfrm>
                <a:off x="1843" y="3475"/>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356" name="Rectangle 364"/>
              <p:cNvSpPr>
                <a:spLocks noChangeArrowheads="1"/>
              </p:cNvSpPr>
              <p:nvPr/>
            </p:nvSpPr>
            <p:spPr bwMode="auto">
              <a:xfrm>
                <a:off x="1868" y="3475"/>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88357" name="Rectangle 365"/>
              <p:cNvSpPr>
                <a:spLocks noChangeArrowheads="1"/>
              </p:cNvSpPr>
              <p:nvPr/>
            </p:nvSpPr>
            <p:spPr bwMode="auto">
              <a:xfrm>
                <a:off x="1914" y="3475"/>
                <a:ext cx="3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88358" name="Rectangle 366"/>
              <p:cNvSpPr>
                <a:spLocks noChangeArrowheads="1"/>
              </p:cNvSpPr>
              <p:nvPr/>
            </p:nvSpPr>
            <p:spPr bwMode="auto">
              <a:xfrm>
                <a:off x="2087" y="3430"/>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88359" name="Rectangle 367"/>
              <p:cNvSpPr>
                <a:spLocks noChangeArrowheads="1"/>
              </p:cNvSpPr>
              <p:nvPr/>
            </p:nvSpPr>
            <p:spPr bwMode="auto">
              <a:xfrm>
                <a:off x="2107" y="3430"/>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88360" name="Rectangle 368"/>
              <p:cNvSpPr>
                <a:spLocks noChangeArrowheads="1"/>
              </p:cNvSpPr>
              <p:nvPr/>
            </p:nvSpPr>
            <p:spPr bwMode="auto">
              <a:xfrm>
                <a:off x="2148" y="3430"/>
                <a:ext cx="33"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88361" name="Rectangle 369"/>
              <p:cNvSpPr>
                <a:spLocks noChangeArrowheads="1"/>
              </p:cNvSpPr>
              <p:nvPr/>
            </p:nvSpPr>
            <p:spPr bwMode="auto">
              <a:xfrm>
                <a:off x="2185" y="3430"/>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362" name="Rectangle 370"/>
              <p:cNvSpPr>
                <a:spLocks noChangeArrowheads="1"/>
              </p:cNvSpPr>
              <p:nvPr/>
            </p:nvSpPr>
            <p:spPr bwMode="auto">
              <a:xfrm>
                <a:off x="2206" y="3430"/>
                <a:ext cx="21"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88363" name="Rectangle 371"/>
              <p:cNvSpPr>
                <a:spLocks noChangeArrowheads="1"/>
              </p:cNvSpPr>
              <p:nvPr/>
            </p:nvSpPr>
            <p:spPr bwMode="auto">
              <a:xfrm>
                <a:off x="2231" y="3430"/>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88364" name="Rectangle 372"/>
              <p:cNvSpPr>
                <a:spLocks noChangeArrowheads="1"/>
              </p:cNvSpPr>
              <p:nvPr/>
            </p:nvSpPr>
            <p:spPr bwMode="auto">
              <a:xfrm>
                <a:off x="2271" y="3430"/>
                <a:ext cx="33"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365" name="Rectangle 373"/>
              <p:cNvSpPr>
                <a:spLocks noChangeArrowheads="1"/>
              </p:cNvSpPr>
              <p:nvPr/>
            </p:nvSpPr>
            <p:spPr bwMode="auto">
              <a:xfrm>
                <a:off x="2309" y="3430"/>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366" name="Rectangle 374"/>
              <p:cNvSpPr>
                <a:spLocks noChangeArrowheads="1"/>
              </p:cNvSpPr>
              <p:nvPr/>
            </p:nvSpPr>
            <p:spPr bwMode="auto">
              <a:xfrm>
                <a:off x="2329" y="3430"/>
                <a:ext cx="14"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88367" name="Rectangle 375"/>
              <p:cNvSpPr>
                <a:spLocks noChangeArrowheads="1"/>
              </p:cNvSpPr>
              <p:nvPr/>
            </p:nvSpPr>
            <p:spPr bwMode="auto">
              <a:xfrm>
                <a:off x="2344" y="3430"/>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o</a:t>
                </a:r>
                <a:endParaRPr kumimoji="0" lang="en-US">
                  <a:solidFill>
                    <a:schemeClr val="tx1"/>
                  </a:solidFill>
                </a:endParaRPr>
              </a:p>
            </p:txBody>
          </p:sp>
          <p:sp>
            <p:nvSpPr>
              <p:cNvPr id="88368" name="Rectangle 376"/>
              <p:cNvSpPr>
                <a:spLocks noChangeArrowheads="1"/>
              </p:cNvSpPr>
              <p:nvPr/>
            </p:nvSpPr>
            <p:spPr bwMode="auto">
              <a:xfrm>
                <a:off x="2384" y="3430"/>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88369" name="Rectangle 377"/>
              <p:cNvSpPr>
                <a:spLocks noChangeArrowheads="1"/>
              </p:cNvSpPr>
              <p:nvPr/>
            </p:nvSpPr>
            <p:spPr bwMode="auto">
              <a:xfrm>
                <a:off x="2427" y="3430"/>
                <a:ext cx="0" cy="206"/>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88370" name="Rectangle 378"/>
              <p:cNvSpPr>
                <a:spLocks noChangeArrowheads="1"/>
              </p:cNvSpPr>
              <p:nvPr/>
            </p:nvSpPr>
            <p:spPr bwMode="auto">
              <a:xfrm>
                <a:off x="2178" y="3520"/>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f</a:t>
                </a:r>
                <a:endParaRPr kumimoji="0" lang="en-US">
                  <a:solidFill>
                    <a:schemeClr val="tx1"/>
                  </a:solidFill>
                </a:endParaRPr>
              </a:p>
            </p:txBody>
          </p:sp>
          <p:sp>
            <p:nvSpPr>
              <p:cNvPr id="88371" name="Rectangle 379"/>
              <p:cNvSpPr>
                <a:spLocks noChangeArrowheads="1"/>
              </p:cNvSpPr>
              <p:nvPr/>
            </p:nvSpPr>
            <p:spPr bwMode="auto">
              <a:xfrm>
                <a:off x="2198" y="3520"/>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88372" name="Rectangle 380"/>
              <p:cNvSpPr>
                <a:spLocks noChangeArrowheads="1"/>
              </p:cNvSpPr>
              <p:nvPr/>
            </p:nvSpPr>
            <p:spPr bwMode="auto">
              <a:xfrm>
                <a:off x="2238" y="3520"/>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373" name="Rectangle 381"/>
              <p:cNvSpPr>
                <a:spLocks noChangeArrowheads="1"/>
              </p:cNvSpPr>
              <p:nvPr/>
            </p:nvSpPr>
            <p:spPr bwMode="auto">
              <a:xfrm>
                <a:off x="2258" y="3520"/>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374" name="Rectangle 382"/>
              <p:cNvSpPr>
                <a:spLocks noChangeArrowheads="1"/>
              </p:cNvSpPr>
              <p:nvPr/>
            </p:nvSpPr>
            <p:spPr bwMode="auto">
              <a:xfrm>
                <a:off x="2296" y="3520"/>
                <a:ext cx="35"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h</a:t>
                </a:r>
                <a:endParaRPr kumimoji="0" lang="en-US">
                  <a:solidFill>
                    <a:schemeClr val="tx1"/>
                  </a:solidFill>
                </a:endParaRPr>
              </a:p>
            </p:txBody>
          </p:sp>
          <p:sp>
            <p:nvSpPr>
              <p:cNvPr id="88375" name="Freeform 383"/>
              <p:cNvSpPr>
                <a:spLocks/>
              </p:cNvSpPr>
              <p:nvPr/>
            </p:nvSpPr>
            <p:spPr bwMode="auto">
              <a:xfrm>
                <a:off x="2399" y="3684"/>
                <a:ext cx="43" cy="40"/>
              </a:xfrm>
              <a:custGeom>
                <a:avLst/>
                <a:gdLst>
                  <a:gd name="T0" fmla="*/ 0 w 43"/>
                  <a:gd name="T1" fmla="*/ 40 h 40"/>
                  <a:gd name="T2" fmla="*/ 0 w 43"/>
                  <a:gd name="T3" fmla="*/ 0 h 40"/>
                  <a:gd name="T4" fmla="*/ 43 w 43"/>
                  <a:gd name="T5" fmla="*/ 20 h 40"/>
                  <a:gd name="T6" fmla="*/ 0 w 43"/>
                  <a:gd name="T7" fmla="*/ 40 h 40"/>
                  <a:gd name="T8" fmla="*/ 0 w 43"/>
                  <a:gd name="T9" fmla="*/ 40 h 40"/>
                  <a:gd name="T10" fmla="*/ 0 60000 65536"/>
                  <a:gd name="T11" fmla="*/ 0 60000 65536"/>
                  <a:gd name="T12" fmla="*/ 0 60000 65536"/>
                  <a:gd name="T13" fmla="*/ 0 60000 65536"/>
                  <a:gd name="T14" fmla="*/ 0 60000 65536"/>
                  <a:gd name="T15" fmla="*/ 0 w 43"/>
                  <a:gd name="T16" fmla="*/ 0 h 40"/>
                  <a:gd name="T17" fmla="*/ 43 w 43"/>
                  <a:gd name="T18" fmla="*/ 40 h 40"/>
                </a:gdLst>
                <a:ahLst/>
                <a:cxnLst>
                  <a:cxn ang="T10">
                    <a:pos x="T0" y="T1"/>
                  </a:cxn>
                  <a:cxn ang="T11">
                    <a:pos x="T2" y="T3"/>
                  </a:cxn>
                  <a:cxn ang="T12">
                    <a:pos x="T4" y="T5"/>
                  </a:cxn>
                  <a:cxn ang="T13">
                    <a:pos x="T6" y="T7"/>
                  </a:cxn>
                  <a:cxn ang="T14">
                    <a:pos x="T8" y="T9"/>
                  </a:cxn>
                </a:cxnLst>
                <a:rect l="T15" t="T16" r="T17" b="T18"/>
                <a:pathLst>
                  <a:path w="43" h="40">
                    <a:moveTo>
                      <a:pt x="0" y="40"/>
                    </a:moveTo>
                    <a:lnTo>
                      <a:pt x="0" y="0"/>
                    </a:lnTo>
                    <a:lnTo>
                      <a:pt x="43" y="20"/>
                    </a:lnTo>
                    <a:lnTo>
                      <a:pt x="0" y="40"/>
                    </a:lnTo>
                    <a:close/>
                  </a:path>
                </a:pathLst>
              </a:custGeom>
              <a:solidFill>
                <a:srgbClr val="000000"/>
              </a:solidFill>
              <a:ln w="9525">
                <a:noFill/>
                <a:round/>
                <a:headEnd/>
                <a:tailEnd/>
              </a:ln>
            </p:spPr>
            <p:txBody>
              <a:bodyPr/>
              <a:lstStyle/>
              <a:p>
                <a:endParaRPr lang="en-US"/>
              </a:p>
            </p:txBody>
          </p:sp>
          <p:sp>
            <p:nvSpPr>
              <p:cNvPr id="88376" name="Freeform 384"/>
              <p:cNvSpPr>
                <a:spLocks/>
              </p:cNvSpPr>
              <p:nvPr/>
            </p:nvSpPr>
            <p:spPr bwMode="auto">
              <a:xfrm>
                <a:off x="2070" y="3392"/>
                <a:ext cx="377" cy="250"/>
              </a:xfrm>
              <a:custGeom>
                <a:avLst/>
                <a:gdLst>
                  <a:gd name="T0" fmla="*/ 375 w 377"/>
                  <a:gd name="T1" fmla="*/ 250 h 250"/>
                  <a:gd name="T2" fmla="*/ 377 w 377"/>
                  <a:gd name="T3" fmla="*/ 0 h 250"/>
                  <a:gd name="T4" fmla="*/ 0 w 377"/>
                  <a:gd name="T5" fmla="*/ 0 h 250"/>
                  <a:gd name="T6" fmla="*/ 0 w 377"/>
                  <a:gd name="T7" fmla="*/ 250 h 250"/>
                  <a:gd name="T8" fmla="*/ 377 w 377"/>
                  <a:gd name="T9" fmla="*/ 250 h 250"/>
                  <a:gd name="T10" fmla="*/ 377 w 377"/>
                  <a:gd name="T11" fmla="*/ 250 h 250"/>
                  <a:gd name="T12" fmla="*/ 0 60000 65536"/>
                  <a:gd name="T13" fmla="*/ 0 60000 65536"/>
                  <a:gd name="T14" fmla="*/ 0 60000 65536"/>
                  <a:gd name="T15" fmla="*/ 0 60000 65536"/>
                  <a:gd name="T16" fmla="*/ 0 60000 65536"/>
                  <a:gd name="T17" fmla="*/ 0 60000 65536"/>
                  <a:gd name="T18" fmla="*/ 0 w 377"/>
                  <a:gd name="T19" fmla="*/ 0 h 250"/>
                  <a:gd name="T20" fmla="*/ 377 w 377"/>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377" h="250">
                    <a:moveTo>
                      <a:pt x="375" y="250"/>
                    </a:moveTo>
                    <a:lnTo>
                      <a:pt x="377" y="0"/>
                    </a:lnTo>
                    <a:lnTo>
                      <a:pt x="0" y="0"/>
                    </a:lnTo>
                    <a:lnTo>
                      <a:pt x="0" y="250"/>
                    </a:lnTo>
                    <a:lnTo>
                      <a:pt x="377" y="250"/>
                    </a:lnTo>
                  </a:path>
                </a:pathLst>
              </a:custGeom>
              <a:noFill/>
              <a:ln w="15875">
                <a:solidFill>
                  <a:srgbClr val="000000"/>
                </a:solidFill>
                <a:prstDash val="solid"/>
                <a:round/>
                <a:headEnd/>
                <a:tailEnd/>
              </a:ln>
            </p:spPr>
            <p:txBody>
              <a:bodyPr/>
              <a:lstStyle/>
              <a:p>
                <a:endParaRPr lang="en-US"/>
              </a:p>
            </p:txBody>
          </p:sp>
          <p:sp>
            <p:nvSpPr>
              <p:cNvPr id="88377" name="Rectangle 385"/>
              <p:cNvSpPr>
                <a:spLocks noChangeArrowheads="1"/>
              </p:cNvSpPr>
              <p:nvPr/>
            </p:nvSpPr>
            <p:spPr bwMode="auto">
              <a:xfrm>
                <a:off x="2661" y="3475"/>
                <a:ext cx="4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88378" name="Rectangle 386"/>
              <p:cNvSpPr>
                <a:spLocks noChangeArrowheads="1"/>
              </p:cNvSpPr>
              <p:nvPr/>
            </p:nvSpPr>
            <p:spPr bwMode="auto">
              <a:xfrm>
                <a:off x="2714" y="3475"/>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88379" name="Rectangle 387"/>
              <p:cNvSpPr>
                <a:spLocks noChangeArrowheads="1"/>
              </p:cNvSpPr>
              <p:nvPr/>
            </p:nvSpPr>
            <p:spPr bwMode="auto">
              <a:xfrm>
                <a:off x="2754" y="3475"/>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g</a:t>
                </a:r>
                <a:endParaRPr kumimoji="0" lang="en-US">
                  <a:solidFill>
                    <a:schemeClr val="tx1"/>
                  </a:solidFill>
                </a:endParaRPr>
              </a:p>
            </p:txBody>
          </p:sp>
          <p:sp>
            <p:nvSpPr>
              <p:cNvPr id="88380" name="Freeform 388"/>
              <p:cNvSpPr>
                <a:spLocks/>
              </p:cNvSpPr>
              <p:nvPr/>
            </p:nvSpPr>
            <p:spPr bwMode="auto">
              <a:xfrm>
                <a:off x="2636" y="3392"/>
                <a:ext cx="189" cy="250"/>
              </a:xfrm>
              <a:custGeom>
                <a:avLst/>
                <a:gdLst>
                  <a:gd name="T0" fmla="*/ 186 w 189"/>
                  <a:gd name="T1" fmla="*/ 250 h 250"/>
                  <a:gd name="T2" fmla="*/ 189 w 189"/>
                  <a:gd name="T3" fmla="*/ 0 h 250"/>
                  <a:gd name="T4" fmla="*/ 0 w 189"/>
                  <a:gd name="T5" fmla="*/ 0 h 250"/>
                  <a:gd name="T6" fmla="*/ 0 w 189"/>
                  <a:gd name="T7" fmla="*/ 250 h 250"/>
                  <a:gd name="T8" fmla="*/ 189 w 189"/>
                  <a:gd name="T9" fmla="*/ 250 h 250"/>
                  <a:gd name="T10" fmla="*/ 189 w 189"/>
                  <a:gd name="T11" fmla="*/ 250 h 250"/>
                  <a:gd name="T12" fmla="*/ 0 60000 65536"/>
                  <a:gd name="T13" fmla="*/ 0 60000 65536"/>
                  <a:gd name="T14" fmla="*/ 0 60000 65536"/>
                  <a:gd name="T15" fmla="*/ 0 60000 65536"/>
                  <a:gd name="T16" fmla="*/ 0 60000 65536"/>
                  <a:gd name="T17" fmla="*/ 0 60000 65536"/>
                  <a:gd name="T18" fmla="*/ 0 w 189"/>
                  <a:gd name="T19" fmla="*/ 0 h 250"/>
                  <a:gd name="T20" fmla="*/ 189 w 189"/>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189" h="250">
                    <a:moveTo>
                      <a:pt x="186" y="250"/>
                    </a:moveTo>
                    <a:lnTo>
                      <a:pt x="189" y="0"/>
                    </a:lnTo>
                    <a:lnTo>
                      <a:pt x="0" y="0"/>
                    </a:lnTo>
                    <a:lnTo>
                      <a:pt x="0" y="250"/>
                    </a:lnTo>
                    <a:lnTo>
                      <a:pt x="189" y="250"/>
                    </a:lnTo>
                  </a:path>
                </a:pathLst>
              </a:custGeom>
              <a:noFill/>
              <a:ln w="15875">
                <a:solidFill>
                  <a:srgbClr val="000000"/>
                </a:solidFill>
                <a:prstDash val="solid"/>
                <a:round/>
                <a:headEnd/>
                <a:tailEnd/>
              </a:ln>
            </p:spPr>
            <p:txBody>
              <a:bodyPr/>
              <a:lstStyle/>
              <a:p>
                <a:endParaRPr lang="en-US"/>
              </a:p>
            </p:txBody>
          </p:sp>
          <p:sp>
            <p:nvSpPr>
              <p:cNvPr id="88381" name="Rectangle 389"/>
              <p:cNvSpPr>
                <a:spLocks noChangeArrowheads="1"/>
              </p:cNvSpPr>
              <p:nvPr/>
            </p:nvSpPr>
            <p:spPr bwMode="auto">
              <a:xfrm>
                <a:off x="2950" y="3475"/>
                <a:ext cx="43"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88382" name="Rectangle 390"/>
              <p:cNvSpPr>
                <a:spLocks noChangeArrowheads="1"/>
              </p:cNvSpPr>
              <p:nvPr/>
            </p:nvSpPr>
            <p:spPr bwMode="auto">
              <a:xfrm>
                <a:off x="2998" y="3475"/>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L</a:t>
                </a:r>
                <a:endParaRPr kumimoji="0" lang="en-US">
                  <a:solidFill>
                    <a:schemeClr val="tx1"/>
                  </a:solidFill>
                </a:endParaRPr>
              </a:p>
            </p:txBody>
          </p:sp>
          <p:sp>
            <p:nvSpPr>
              <p:cNvPr id="88383" name="Rectangle 391"/>
              <p:cNvSpPr>
                <a:spLocks noChangeArrowheads="1"/>
              </p:cNvSpPr>
              <p:nvPr/>
            </p:nvSpPr>
            <p:spPr bwMode="auto">
              <a:xfrm>
                <a:off x="3039" y="3475"/>
                <a:ext cx="47"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88384" name="Freeform 392"/>
              <p:cNvSpPr>
                <a:spLocks/>
              </p:cNvSpPr>
              <p:nvPr/>
            </p:nvSpPr>
            <p:spPr bwMode="auto">
              <a:xfrm>
                <a:off x="2825" y="3392"/>
                <a:ext cx="377" cy="250"/>
              </a:xfrm>
              <a:custGeom>
                <a:avLst/>
                <a:gdLst>
                  <a:gd name="T0" fmla="*/ 375 w 377"/>
                  <a:gd name="T1" fmla="*/ 250 h 250"/>
                  <a:gd name="T2" fmla="*/ 377 w 377"/>
                  <a:gd name="T3" fmla="*/ 0 h 250"/>
                  <a:gd name="T4" fmla="*/ 0 w 377"/>
                  <a:gd name="T5" fmla="*/ 0 h 250"/>
                  <a:gd name="T6" fmla="*/ 0 w 377"/>
                  <a:gd name="T7" fmla="*/ 250 h 250"/>
                  <a:gd name="T8" fmla="*/ 377 w 377"/>
                  <a:gd name="T9" fmla="*/ 250 h 250"/>
                  <a:gd name="T10" fmla="*/ 377 w 377"/>
                  <a:gd name="T11" fmla="*/ 250 h 250"/>
                  <a:gd name="T12" fmla="*/ 0 60000 65536"/>
                  <a:gd name="T13" fmla="*/ 0 60000 65536"/>
                  <a:gd name="T14" fmla="*/ 0 60000 65536"/>
                  <a:gd name="T15" fmla="*/ 0 60000 65536"/>
                  <a:gd name="T16" fmla="*/ 0 60000 65536"/>
                  <a:gd name="T17" fmla="*/ 0 60000 65536"/>
                  <a:gd name="T18" fmla="*/ 0 w 377"/>
                  <a:gd name="T19" fmla="*/ 0 h 250"/>
                  <a:gd name="T20" fmla="*/ 377 w 377"/>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377" h="250">
                    <a:moveTo>
                      <a:pt x="375" y="250"/>
                    </a:moveTo>
                    <a:lnTo>
                      <a:pt x="377" y="0"/>
                    </a:lnTo>
                    <a:lnTo>
                      <a:pt x="0" y="0"/>
                    </a:lnTo>
                    <a:lnTo>
                      <a:pt x="0" y="250"/>
                    </a:lnTo>
                    <a:lnTo>
                      <a:pt x="377" y="250"/>
                    </a:lnTo>
                  </a:path>
                </a:pathLst>
              </a:custGeom>
              <a:noFill/>
              <a:ln w="15875">
                <a:solidFill>
                  <a:srgbClr val="000000"/>
                </a:solidFill>
                <a:prstDash val="solid"/>
                <a:round/>
                <a:headEnd/>
                <a:tailEnd/>
              </a:ln>
            </p:spPr>
            <p:txBody>
              <a:bodyPr/>
              <a:lstStyle/>
              <a:p>
                <a:endParaRPr lang="en-US"/>
              </a:p>
            </p:txBody>
          </p:sp>
          <p:sp>
            <p:nvSpPr>
              <p:cNvPr id="88385" name="Rectangle 393"/>
              <p:cNvSpPr>
                <a:spLocks noChangeArrowheads="1"/>
              </p:cNvSpPr>
              <p:nvPr/>
            </p:nvSpPr>
            <p:spPr bwMode="auto">
              <a:xfrm>
                <a:off x="3313" y="3430"/>
                <a:ext cx="47"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88386" name="Rectangle 394"/>
              <p:cNvSpPr>
                <a:spLocks noChangeArrowheads="1"/>
              </p:cNvSpPr>
              <p:nvPr/>
            </p:nvSpPr>
            <p:spPr bwMode="auto">
              <a:xfrm>
                <a:off x="3366" y="3430"/>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88387" name="Rectangle 395"/>
              <p:cNvSpPr>
                <a:spLocks noChangeArrowheads="1"/>
              </p:cNvSpPr>
              <p:nvPr/>
            </p:nvSpPr>
            <p:spPr bwMode="auto">
              <a:xfrm>
                <a:off x="3408" y="3430"/>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388" name="Rectangle 396"/>
              <p:cNvSpPr>
                <a:spLocks noChangeArrowheads="1"/>
              </p:cNvSpPr>
              <p:nvPr/>
            </p:nvSpPr>
            <p:spPr bwMode="auto">
              <a:xfrm>
                <a:off x="3429" y="3430"/>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88389" name="Rectangle 397"/>
              <p:cNvSpPr>
                <a:spLocks noChangeArrowheads="1"/>
              </p:cNvSpPr>
              <p:nvPr/>
            </p:nvSpPr>
            <p:spPr bwMode="auto">
              <a:xfrm>
                <a:off x="3469" y="3430"/>
                <a:ext cx="0" cy="206"/>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88390" name="Rectangle 398"/>
              <p:cNvSpPr>
                <a:spLocks noChangeArrowheads="1"/>
              </p:cNvSpPr>
              <p:nvPr/>
            </p:nvSpPr>
            <p:spPr bwMode="auto">
              <a:xfrm>
                <a:off x="3278" y="3520"/>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88391" name="Rectangle 399"/>
              <p:cNvSpPr>
                <a:spLocks noChangeArrowheads="1"/>
              </p:cNvSpPr>
              <p:nvPr/>
            </p:nvSpPr>
            <p:spPr bwMode="auto">
              <a:xfrm>
                <a:off x="3318" y="3520"/>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392" name="Rectangle 400"/>
              <p:cNvSpPr>
                <a:spLocks noChangeArrowheads="1"/>
              </p:cNvSpPr>
              <p:nvPr/>
            </p:nvSpPr>
            <p:spPr bwMode="auto">
              <a:xfrm>
                <a:off x="3353" y="3520"/>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393" name="Rectangle 401"/>
              <p:cNvSpPr>
                <a:spLocks noChangeArrowheads="1"/>
              </p:cNvSpPr>
              <p:nvPr/>
            </p:nvSpPr>
            <p:spPr bwMode="auto">
              <a:xfrm>
                <a:off x="3391" y="3520"/>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88394" name="Rectangle 402"/>
              <p:cNvSpPr>
                <a:spLocks noChangeArrowheads="1"/>
              </p:cNvSpPr>
              <p:nvPr/>
            </p:nvSpPr>
            <p:spPr bwMode="auto">
              <a:xfrm>
                <a:off x="3431" y="3520"/>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88395" name="Rectangle 403"/>
              <p:cNvSpPr>
                <a:spLocks noChangeArrowheads="1"/>
              </p:cNvSpPr>
              <p:nvPr/>
            </p:nvSpPr>
            <p:spPr bwMode="auto">
              <a:xfrm>
                <a:off x="3469" y="3520"/>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88396" name="Freeform 404"/>
              <p:cNvSpPr>
                <a:spLocks/>
              </p:cNvSpPr>
              <p:nvPr/>
            </p:nvSpPr>
            <p:spPr bwMode="auto">
              <a:xfrm>
                <a:off x="3202" y="3392"/>
                <a:ext cx="378" cy="250"/>
              </a:xfrm>
              <a:custGeom>
                <a:avLst/>
                <a:gdLst>
                  <a:gd name="T0" fmla="*/ 375 w 378"/>
                  <a:gd name="T1" fmla="*/ 250 h 250"/>
                  <a:gd name="T2" fmla="*/ 378 w 378"/>
                  <a:gd name="T3" fmla="*/ 0 h 250"/>
                  <a:gd name="T4" fmla="*/ 0 w 378"/>
                  <a:gd name="T5" fmla="*/ 0 h 250"/>
                  <a:gd name="T6" fmla="*/ 0 w 378"/>
                  <a:gd name="T7" fmla="*/ 250 h 250"/>
                  <a:gd name="T8" fmla="*/ 378 w 378"/>
                  <a:gd name="T9" fmla="*/ 250 h 250"/>
                  <a:gd name="T10" fmla="*/ 378 w 378"/>
                  <a:gd name="T11" fmla="*/ 250 h 250"/>
                  <a:gd name="T12" fmla="*/ 0 60000 65536"/>
                  <a:gd name="T13" fmla="*/ 0 60000 65536"/>
                  <a:gd name="T14" fmla="*/ 0 60000 65536"/>
                  <a:gd name="T15" fmla="*/ 0 60000 65536"/>
                  <a:gd name="T16" fmla="*/ 0 60000 65536"/>
                  <a:gd name="T17" fmla="*/ 0 60000 65536"/>
                  <a:gd name="T18" fmla="*/ 0 w 378"/>
                  <a:gd name="T19" fmla="*/ 0 h 250"/>
                  <a:gd name="T20" fmla="*/ 378 w 378"/>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378" h="250">
                    <a:moveTo>
                      <a:pt x="375" y="250"/>
                    </a:moveTo>
                    <a:lnTo>
                      <a:pt x="378" y="0"/>
                    </a:lnTo>
                    <a:lnTo>
                      <a:pt x="0" y="0"/>
                    </a:lnTo>
                    <a:lnTo>
                      <a:pt x="0" y="250"/>
                    </a:lnTo>
                    <a:lnTo>
                      <a:pt x="378" y="250"/>
                    </a:lnTo>
                  </a:path>
                </a:pathLst>
              </a:custGeom>
              <a:noFill/>
              <a:ln w="15875">
                <a:solidFill>
                  <a:srgbClr val="000000"/>
                </a:solidFill>
                <a:prstDash val="solid"/>
                <a:round/>
                <a:headEnd/>
                <a:tailEnd/>
              </a:ln>
            </p:spPr>
            <p:txBody>
              <a:bodyPr/>
              <a:lstStyle/>
              <a:p>
                <a:endParaRPr lang="en-US"/>
              </a:p>
            </p:txBody>
          </p:sp>
          <p:sp>
            <p:nvSpPr>
              <p:cNvPr id="88397" name="Rectangle 405"/>
              <p:cNvSpPr>
                <a:spLocks noChangeArrowheads="1"/>
              </p:cNvSpPr>
              <p:nvPr/>
            </p:nvSpPr>
            <p:spPr bwMode="auto">
              <a:xfrm>
                <a:off x="3612" y="3475"/>
                <a:ext cx="4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88398" name="Rectangle 406"/>
              <p:cNvSpPr>
                <a:spLocks noChangeArrowheads="1"/>
              </p:cNvSpPr>
              <p:nvPr/>
            </p:nvSpPr>
            <p:spPr bwMode="auto">
              <a:xfrm>
                <a:off x="3665" y="3475"/>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88399" name="Rectangle 407"/>
              <p:cNvSpPr>
                <a:spLocks noChangeArrowheads="1"/>
              </p:cNvSpPr>
              <p:nvPr/>
            </p:nvSpPr>
            <p:spPr bwMode="auto">
              <a:xfrm>
                <a:off x="3705" y="3475"/>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g</a:t>
                </a:r>
                <a:endParaRPr kumimoji="0" lang="en-US">
                  <a:solidFill>
                    <a:schemeClr val="tx1"/>
                  </a:solidFill>
                </a:endParaRPr>
              </a:p>
            </p:txBody>
          </p:sp>
        </p:grpSp>
        <p:sp>
          <p:nvSpPr>
            <p:cNvPr id="88074" name="Freeform 408"/>
            <p:cNvSpPr>
              <a:spLocks/>
            </p:cNvSpPr>
            <p:nvPr/>
          </p:nvSpPr>
          <p:spPr bwMode="auto">
            <a:xfrm>
              <a:off x="3580" y="3392"/>
              <a:ext cx="188" cy="250"/>
            </a:xfrm>
            <a:custGeom>
              <a:avLst/>
              <a:gdLst>
                <a:gd name="T0" fmla="*/ 186 w 188"/>
                <a:gd name="T1" fmla="*/ 250 h 250"/>
                <a:gd name="T2" fmla="*/ 188 w 188"/>
                <a:gd name="T3" fmla="*/ 0 h 250"/>
                <a:gd name="T4" fmla="*/ 0 w 188"/>
                <a:gd name="T5" fmla="*/ 0 h 250"/>
                <a:gd name="T6" fmla="*/ 0 w 188"/>
                <a:gd name="T7" fmla="*/ 250 h 250"/>
                <a:gd name="T8" fmla="*/ 188 w 188"/>
                <a:gd name="T9" fmla="*/ 250 h 250"/>
                <a:gd name="T10" fmla="*/ 188 w 188"/>
                <a:gd name="T11" fmla="*/ 250 h 250"/>
                <a:gd name="T12" fmla="*/ 0 60000 65536"/>
                <a:gd name="T13" fmla="*/ 0 60000 65536"/>
                <a:gd name="T14" fmla="*/ 0 60000 65536"/>
                <a:gd name="T15" fmla="*/ 0 60000 65536"/>
                <a:gd name="T16" fmla="*/ 0 60000 65536"/>
                <a:gd name="T17" fmla="*/ 0 60000 65536"/>
                <a:gd name="T18" fmla="*/ 0 w 188"/>
                <a:gd name="T19" fmla="*/ 0 h 250"/>
                <a:gd name="T20" fmla="*/ 188 w 188"/>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188" h="250">
                  <a:moveTo>
                    <a:pt x="186" y="250"/>
                  </a:moveTo>
                  <a:lnTo>
                    <a:pt x="188" y="0"/>
                  </a:lnTo>
                  <a:lnTo>
                    <a:pt x="0" y="0"/>
                  </a:lnTo>
                  <a:lnTo>
                    <a:pt x="0" y="250"/>
                  </a:lnTo>
                  <a:lnTo>
                    <a:pt x="188" y="250"/>
                  </a:lnTo>
                </a:path>
              </a:pathLst>
            </a:custGeom>
            <a:noFill/>
            <a:ln w="15875">
              <a:solidFill>
                <a:srgbClr val="000000"/>
              </a:solidFill>
              <a:prstDash val="solid"/>
              <a:round/>
              <a:headEnd/>
              <a:tailEnd/>
            </a:ln>
          </p:spPr>
          <p:txBody>
            <a:bodyPr/>
            <a:lstStyle/>
            <a:p>
              <a:endParaRPr lang="en-US"/>
            </a:p>
          </p:txBody>
        </p:sp>
        <p:sp>
          <p:nvSpPr>
            <p:cNvPr id="88075" name="Line 409"/>
            <p:cNvSpPr>
              <a:spLocks noChangeShapeType="1"/>
            </p:cNvSpPr>
            <p:nvPr/>
          </p:nvSpPr>
          <p:spPr bwMode="auto">
            <a:xfrm flipH="1">
              <a:off x="2107" y="3704"/>
              <a:ext cx="307" cy="1"/>
            </a:xfrm>
            <a:prstGeom prst="line">
              <a:avLst/>
            </a:prstGeom>
            <a:noFill/>
            <a:ln w="7938">
              <a:solidFill>
                <a:srgbClr val="000000"/>
              </a:solidFill>
              <a:round/>
              <a:headEnd/>
              <a:tailEnd/>
            </a:ln>
          </p:spPr>
          <p:txBody>
            <a:bodyPr/>
            <a:lstStyle/>
            <a:p>
              <a:endParaRPr lang="en-US"/>
            </a:p>
          </p:txBody>
        </p:sp>
        <p:sp>
          <p:nvSpPr>
            <p:cNvPr id="88076" name="Freeform 410"/>
            <p:cNvSpPr>
              <a:spLocks/>
            </p:cNvSpPr>
            <p:nvPr/>
          </p:nvSpPr>
          <p:spPr bwMode="auto">
            <a:xfrm>
              <a:off x="2075" y="3684"/>
              <a:ext cx="42" cy="40"/>
            </a:xfrm>
            <a:custGeom>
              <a:avLst/>
              <a:gdLst>
                <a:gd name="T0" fmla="*/ 40 w 42"/>
                <a:gd name="T1" fmla="*/ 40 h 40"/>
                <a:gd name="T2" fmla="*/ 42 w 42"/>
                <a:gd name="T3" fmla="*/ 0 h 40"/>
                <a:gd name="T4" fmla="*/ 0 w 42"/>
                <a:gd name="T5" fmla="*/ 20 h 40"/>
                <a:gd name="T6" fmla="*/ 42 w 42"/>
                <a:gd name="T7" fmla="*/ 40 h 40"/>
                <a:gd name="T8" fmla="*/ 42 w 42"/>
                <a:gd name="T9" fmla="*/ 40 h 40"/>
                <a:gd name="T10" fmla="*/ 40 w 42"/>
                <a:gd name="T11" fmla="*/ 40 h 40"/>
                <a:gd name="T12" fmla="*/ 0 60000 65536"/>
                <a:gd name="T13" fmla="*/ 0 60000 65536"/>
                <a:gd name="T14" fmla="*/ 0 60000 65536"/>
                <a:gd name="T15" fmla="*/ 0 60000 65536"/>
                <a:gd name="T16" fmla="*/ 0 60000 65536"/>
                <a:gd name="T17" fmla="*/ 0 60000 65536"/>
                <a:gd name="T18" fmla="*/ 0 w 42"/>
                <a:gd name="T19" fmla="*/ 0 h 40"/>
                <a:gd name="T20" fmla="*/ 42 w 4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2" h="40">
                  <a:moveTo>
                    <a:pt x="40" y="40"/>
                  </a:moveTo>
                  <a:lnTo>
                    <a:pt x="42" y="0"/>
                  </a:lnTo>
                  <a:lnTo>
                    <a:pt x="0" y="20"/>
                  </a:lnTo>
                  <a:lnTo>
                    <a:pt x="42" y="40"/>
                  </a:lnTo>
                  <a:lnTo>
                    <a:pt x="40" y="40"/>
                  </a:lnTo>
                  <a:close/>
                </a:path>
              </a:pathLst>
            </a:custGeom>
            <a:solidFill>
              <a:srgbClr val="000000"/>
            </a:solidFill>
            <a:ln w="9525">
              <a:noFill/>
              <a:round/>
              <a:headEnd/>
              <a:tailEnd/>
            </a:ln>
          </p:spPr>
          <p:txBody>
            <a:bodyPr/>
            <a:lstStyle/>
            <a:p>
              <a:endParaRPr lang="en-US"/>
            </a:p>
          </p:txBody>
        </p:sp>
        <p:sp>
          <p:nvSpPr>
            <p:cNvPr id="88077" name="Rectangle 411"/>
            <p:cNvSpPr>
              <a:spLocks noChangeArrowheads="1"/>
            </p:cNvSpPr>
            <p:nvPr/>
          </p:nvSpPr>
          <p:spPr bwMode="auto">
            <a:xfrm>
              <a:off x="2175" y="3724"/>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2</a:t>
              </a:r>
              <a:endParaRPr kumimoji="0" lang="en-US">
                <a:solidFill>
                  <a:schemeClr val="tx1"/>
                </a:solidFill>
              </a:endParaRPr>
            </a:p>
          </p:txBody>
        </p:sp>
        <p:sp>
          <p:nvSpPr>
            <p:cNvPr id="88078" name="Rectangle 412"/>
            <p:cNvSpPr>
              <a:spLocks noChangeArrowheads="1"/>
            </p:cNvSpPr>
            <p:nvPr/>
          </p:nvSpPr>
          <p:spPr bwMode="auto">
            <a:xfrm>
              <a:off x="2221" y="3724"/>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079" name="Rectangle 413"/>
            <p:cNvSpPr>
              <a:spLocks noChangeArrowheads="1"/>
            </p:cNvSpPr>
            <p:nvPr/>
          </p:nvSpPr>
          <p:spPr bwMode="auto">
            <a:xfrm>
              <a:off x="2246" y="3724"/>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88080" name="Rectangle 414"/>
            <p:cNvSpPr>
              <a:spLocks noChangeArrowheads="1"/>
            </p:cNvSpPr>
            <p:nvPr/>
          </p:nvSpPr>
          <p:spPr bwMode="auto">
            <a:xfrm>
              <a:off x="2291" y="3724"/>
              <a:ext cx="3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88081" name="Rectangle 415"/>
            <p:cNvSpPr>
              <a:spLocks noChangeArrowheads="1"/>
            </p:cNvSpPr>
            <p:nvPr/>
          </p:nvSpPr>
          <p:spPr bwMode="auto">
            <a:xfrm>
              <a:off x="2465" y="3679"/>
              <a:ext cx="18"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88082" name="Rectangle 416"/>
            <p:cNvSpPr>
              <a:spLocks noChangeArrowheads="1"/>
            </p:cNvSpPr>
            <p:nvPr/>
          </p:nvSpPr>
          <p:spPr bwMode="auto">
            <a:xfrm>
              <a:off x="2485" y="3679"/>
              <a:ext cx="36"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88083" name="Rectangle 417"/>
            <p:cNvSpPr>
              <a:spLocks noChangeArrowheads="1"/>
            </p:cNvSpPr>
            <p:nvPr/>
          </p:nvSpPr>
          <p:spPr bwMode="auto">
            <a:xfrm>
              <a:off x="2525" y="3679"/>
              <a:ext cx="33"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88084" name="Rectangle 418"/>
            <p:cNvSpPr>
              <a:spLocks noChangeArrowheads="1"/>
            </p:cNvSpPr>
            <p:nvPr/>
          </p:nvSpPr>
          <p:spPr bwMode="auto">
            <a:xfrm>
              <a:off x="2563" y="3679"/>
              <a:ext cx="18"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085" name="Rectangle 419"/>
            <p:cNvSpPr>
              <a:spLocks noChangeArrowheads="1"/>
            </p:cNvSpPr>
            <p:nvPr/>
          </p:nvSpPr>
          <p:spPr bwMode="auto">
            <a:xfrm>
              <a:off x="2583" y="3679"/>
              <a:ext cx="21"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88086" name="Rectangle 420"/>
            <p:cNvSpPr>
              <a:spLocks noChangeArrowheads="1"/>
            </p:cNvSpPr>
            <p:nvPr/>
          </p:nvSpPr>
          <p:spPr bwMode="auto">
            <a:xfrm>
              <a:off x="2608" y="3679"/>
              <a:ext cx="36"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88087" name="Rectangle 421"/>
            <p:cNvSpPr>
              <a:spLocks noChangeArrowheads="1"/>
            </p:cNvSpPr>
            <p:nvPr/>
          </p:nvSpPr>
          <p:spPr bwMode="auto">
            <a:xfrm>
              <a:off x="2648" y="3679"/>
              <a:ext cx="32"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088" name="Rectangle 422"/>
            <p:cNvSpPr>
              <a:spLocks noChangeArrowheads="1"/>
            </p:cNvSpPr>
            <p:nvPr/>
          </p:nvSpPr>
          <p:spPr bwMode="auto">
            <a:xfrm>
              <a:off x="2686" y="3679"/>
              <a:ext cx="18"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089" name="Rectangle 423"/>
            <p:cNvSpPr>
              <a:spLocks noChangeArrowheads="1"/>
            </p:cNvSpPr>
            <p:nvPr/>
          </p:nvSpPr>
          <p:spPr bwMode="auto">
            <a:xfrm>
              <a:off x="2706" y="3679"/>
              <a:ext cx="14"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88090" name="Rectangle 424"/>
            <p:cNvSpPr>
              <a:spLocks noChangeArrowheads="1"/>
            </p:cNvSpPr>
            <p:nvPr/>
          </p:nvSpPr>
          <p:spPr bwMode="auto">
            <a:xfrm>
              <a:off x="2721" y="3679"/>
              <a:ext cx="36"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o</a:t>
              </a:r>
              <a:endParaRPr kumimoji="0" lang="en-US">
                <a:solidFill>
                  <a:schemeClr val="tx1"/>
                </a:solidFill>
              </a:endParaRPr>
            </a:p>
          </p:txBody>
        </p:sp>
        <p:sp>
          <p:nvSpPr>
            <p:cNvPr id="88091" name="Rectangle 425"/>
            <p:cNvSpPr>
              <a:spLocks noChangeArrowheads="1"/>
            </p:cNvSpPr>
            <p:nvPr/>
          </p:nvSpPr>
          <p:spPr bwMode="auto">
            <a:xfrm>
              <a:off x="2762" y="3679"/>
              <a:ext cx="36"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88092" name="Rectangle 426"/>
            <p:cNvSpPr>
              <a:spLocks noChangeArrowheads="1"/>
            </p:cNvSpPr>
            <p:nvPr/>
          </p:nvSpPr>
          <p:spPr bwMode="auto">
            <a:xfrm>
              <a:off x="2804" y="3679"/>
              <a:ext cx="0" cy="207"/>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88093" name="Rectangle 427"/>
            <p:cNvSpPr>
              <a:spLocks noChangeArrowheads="1"/>
            </p:cNvSpPr>
            <p:nvPr/>
          </p:nvSpPr>
          <p:spPr bwMode="auto">
            <a:xfrm>
              <a:off x="2555" y="3769"/>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f</a:t>
              </a:r>
              <a:endParaRPr kumimoji="0" lang="en-US">
                <a:solidFill>
                  <a:schemeClr val="tx1"/>
                </a:solidFill>
              </a:endParaRPr>
            </a:p>
          </p:txBody>
        </p:sp>
        <p:sp>
          <p:nvSpPr>
            <p:cNvPr id="88094" name="Rectangle 428"/>
            <p:cNvSpPr>
              <a:spLocks noChangeArrowheads="1"/>
            </p:cNvSpPr>
            <p:nvPr/>
          </p:nvSpPr>
          <p:spPr bwMode="auto">
            <a:xfrm>
              <a:off x="2575" y="3769"/>
              <a:ext cx="35"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88095" name="Rectangle 429"/>
            <p:cNvSpPr>
              <a:spLocks noChangeArrowheads="1"/>
            </p:cNvSpPr>
            <p:nvPr/>
          </p:nvSpPr>
          <p:spPr bwMode="auto">
            <a:xfrm>
              <a:off x="2616" y="3769"/>
              <a:ext cx="18"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096" name="Rectangle 430"/>
            <p:cNvSpPr>
              <a:spLocks noChangeArrowheads="1"/>
            </p:cNvSpPr>
            <p:nvPr/>
          </p:nvSpPr>
          <p:spPr bwMode="auto">
            <a:xfrm>
              <a:off x="2636" y="3769"/>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097" name="Rectangle 431"/>
            <p:cNvSpPr>
              <a:spLocks noChangeArrowheads="1"/>
            </p:cNvSpPr>
            <p:nvPr/>
          </p:nvSpPr>
          <p:spPr bwMode="auto">
            <a:xfrm>
              <a:off x="2674" y="3769"/>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h</a:t>
              </a:r>
              <a:endParaRPr kumimoji="0" lang="en-US">
                <a:solidFill>
                  <a:schemeClr val="tx1"/>
                </a:solidFill>
              </a:endParaRPr>
            </a:p>
          </p:txBody>
        </p:sp>
        <p:sp>
          <p:nvSpPr>
            <p:cNvPr id="88098" name="Freeform 432"/>
            <p:cNvSpPr>
              <a:spLocks/>
            </p:cNvSpPr>
            <p:nvPr/>
          </p:nvSpPr>
          <p:spPr bwMode="auto">
            <a:xfrm>
              <a:off x="2447" y="3642"/>
              <a:ext cx="378" cy="249"/>
            </a:xfrm>
            <a:custGeom>
              <a:avLst/>
              <a:gdLst>
                <a:gd name="T0" fmla="*/ 375 w 378"/>
                <a:gd name="T1" fmla="*/ 249 h 249"/>
                <a:gd name="T2" fmla="*/ 378 w 378"/>
                <a:gd name="T3" fmla="*/ 0 h 249"/>
                <a:gd name="T4" fmla="*/ 0 w 378"/>
                <a:gd name="T5" fmla="*/ 0 h 249"/>
                <a:gd name="T6" fmla="*/ 0 w 378"/>
                <a:gd name="T7" fmla="*/ 249 h 249"/>
                <a:gd name="T8" fmla="*/ 378 w 378"/>
                <a:gd name="T9" fmla="*/ 249 h 249"/>
                <a:gd name="T10" fmla="*/ 378 w 378"/>
                <a:gd name="T11" fmla="*/ 249 h 249"/>
                <a:gd name="T12" fmla="*/ 0 60000 65536"/>
                <a:gd name="T13" fmla="*/ 0 60000 65536"/>
                <a:gd name="T14" fmla="*/ 0 60000 65536"/>
                <a:gd name="T15" fmla="*/ 0 60000 65536"/>
                <a:gd name="T16" fmla="*/ 0 60000 65536"/>
                <a:gd name="T17" fmla="*/ 0 60000 65536"/>
                <a:gd name="T18" fmla="*/ 0 w 378"/>
                <a:gd name="T19" fmla="*/ 0 h 249"/>
                <a:gd name="T20" fmla="*/ 378 w 37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8" h="249">
                  <a:moveTo>
                    <a:pt x="375" y="249"/>
                  </a:moveTo>
                  <a:lnTo>
                    <a:pt x="378" y="0"/>
                  </a:lnTo>
                  <a:lnTo>
                    <a:pt x="0" y="0"/>
                  </a:lnTo>
                  <a:lnTo>
                    <a:pt x="0" y="249"/>
                  </a:lnTo>
                  <a:lnTo>
                    <a:pt x="378" y="249"/>
                  </a:lnTo>
                </a:path>
              </a:pathLst>
            </a:custGeom>
            <a:noFill/>
            <a:ln w="15875">
              <a:solidFill>
                <a:srgbClr val="000000"/>
              </a:solidFill>
              <a:prstDash val="solid"/>
              <a:round/>
              <a:headEnd/>
              <a:tailEnd/>
            </a:ln>
          </p:spPr>
          <p:txBody>
            <a:bodyPr/>
            <a:lstStyle/>
            <a:p>
              <a:endParaRPr lang="en-US"/>
            </a:p>
          </p:txBody>
        </p:sp>
        <p:sp>
          <p:nvSpPr>
            <p:cNvPr id="88099" name="Rectangle 433"/>
            <p:cNvSpPr>
              <a:spLocks noChangeArrowheads="1"/>
            </p:cNvSpPr>
            <p:nvPr/>
          </p:nvSpPr>
          <p:spPr bwMode="auto">
            <a:xfrm>
              <a:off x="3039" y="3724"/>
              <a:ext cx="47"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88100" name="Rectangle 434"/>
            <p:cNvSpPr>
              <a:spLocks noChangeArrowheads="1"/>
            </p:cNvSpPr>
            <p:nvPr/>
          </p:nvSpPr>
          <p:spPr bwMode="auto">
            <a:xfrm>
              <a:off x="3091" y="3724"/>
              <a:ext cx="36"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88101" name="Rectangle 435"/>
            <p:cNvSpPr>
              <a:spLocks noChangeArrowheads="1"/>
            </p:cNvSpPr>
            <p:nvPr/>
          </p:nvSpPr>
          <p:spPr bwMode="auto">
            <a:xfrm>
              <a:off x="3132" y="3724"/>
              <a:ext cx="36"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g</a:t>
              </a:r>
              <a:endParaRPr kumimoji="0" lang="en-US">
                <a:solidFill>
                  <a:schemeClr val="tx1"/>
                </a:solidFill>
              </a:endParaRPr>
            </a:p>
          </p:txBody>
        </p:sp>
        <p:sp>
          <p:nvSpPr>
            <p:cNvPr id="88102" name="Freeform 436"/>
            <p:cNvSpPr>
              <a:spLocks/>
            </p:cNvSpPr>
            <p:nvPr/>
          </p:nvSpPr>
          <p:spPr bwMode="auto">
            <a:xfrm>
              <a:off x="3013" y="3642"/>
              <a:ext cx="189" cy="249"/>
            </a:xfrm>
            <a:custGeom>
              <a:avLst/>
              <a:gdLst>
                <a:gd name="T0" fmla="*/ 187 w 189"/>
                <a:gd name="T1" fmla="*/ 249 h 249"/>
                <a:gd name="T2" fmla="*/ 189 w 189"/>
                <a:gd name="T3" fmla="*/ 0 h 249"/>
                <a:gd name="T4" fmla="*/ 0 w 189"/>
                <a:gd name="T5" fmla="*/ 0 h 249"/>
                <a:gd name="T6" fmla="*/ 0 w 189"/>
                <a:gd name="T7" fmla="*/ 249 h 249"/>
                <a:gd name="T8" fmla="*/ 189 w 189"/>
                <a:gd name="T9" fmla="*/ 249 h 249"/>
                <a:gd name="T10" fmla="*/ 189 w 189"/>
                <a:gd name="T11" fmla="*/ 249 h 249"/>
                <a:gd name="T12" fmla="*/ 0 60000 65536"/>
                <a:gd name="T13" fmla="*/ 0 60000 65536"/>
                <a:gd name="T14" fmla="*/ 0 60000 65536"/>
                <a:gd name="T15" fmla="*/ 0 60000 65536"/>
                <a:gd name="T16" fmla="*/ 0 60000 65536"/>
                <a:gd name="T17" fmla="*/ 0 60000 65536"/>
                <a:gd name="T18" fmla="*/ 0 w 189"/>
                <a:gd name="T19" fmla="*/ 0 h 249"/>
                <a:gd name="T20" fmla="*/ 189 w 189"/>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89" h="249">
                  <a:moveTo>
                    <a:pt x="187" y="249"/>
                  </a:moveTo>
                  <a:lnTo>
                    <a:pt x="189" y="0"/>
                  </a:lnTo>
                  <a:lnTo>
                    <a:pt x="0" y="0"/>
                  </a:lnTo>
                  <a:lnTo>
                    <a:pt x="0" y="249"/>
                  </a:lnTo>
                  <a:lnTo>
                    <a:pt x="189" y="249"/>
                  </a:lnTo>
                </a:path>
              </a:pathLst>
            </a:custGeom>
            <a:noFill/>
            <a:ln w="15875">
              <a:solidFill>
                <a:srgbClr val="000000"/>
              </a:solidFill>
              <a:prstDash val="solid"/>
              <a:round/>
              <a:headEnd/>
              <a:tailEnd/>
            </a:ln>
          </p:spPr>
          <p:txBody>
            <a:bodyPr/>
            <a:lstStyle/>
            <a:p>
              <a:endParaRPr lang="en-US"/>
            </a:p>
          </p:txBody>
        </p:sp>
        <p:sp>
          <p:nvSpPr>
            <p:cNvPr id="88103" name="Rectangle 437"/>
            <p:cNvSpPr>
              <a:spLocks noChangeArrowheads="1"/>
            </p:cNvSpPr>
            <p:nvPr/>
          </p:nvSpPr>
          <p:spPr bwMode="auto">
            <a:xfrm>
              <a:off x="3328" y="3724"/>
              <a:ext cx="43"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88104" name="Rectangle 438"/>
            <p:cNvSpPr>
              <a:spLocks noChangeArrowheads="1"/>
            </p:cNvSpPr>
            <p:nvPr/>
          </p:nvSpPr>
          <p:spPr bwMode="auto">
            <a:xfrm>
              <a:off x="3376" y="3724"/>
              <a:ext cx="36"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L</a:t>
              </a:r>
              <a:endParaRPr kumimoji="0" lang="en-US">
                <a:solidFill>
                  <a:schemeClr val="tx1"/>
                </a:solidFill>
              </a:endParaRPr>
            </a:p>
          </p:txBody>
        </p:sp>
        <p:sp>
          <p:nvSpPr>
            <p:cNvPr id="88105" name="Rectangle 439"/>
            <p:cNvSpPr>
              <a:spLocks noChangeArrowheads="1"/>
            </p:cNvSpPr>
            <p:nvPr/>
          </p:nvSpPr>
          <p:spPr bwMode="auto">
            <a:xfrm>
              <a:off x="3416" y="3724"/>
              <a:ext cx="47"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88106" name="Freeform 440"/>
            <p:cNvSpPr>
              <a:spLocks/>
            </p:cNvSpPr>
            <p:nvPr/>
          </p:nvSpPr>
          <p:spPr bwMode="auto">
            <a:xfrm>
              <a:off x="3202" y="3642"/>
              <a:ext cx="378" cy="249"/>
            </a:xfrm>
            <a:custGeom>
              <a:avLst/>
              <a:gdLst>
                <a:gd name="T0" fmla="*/ 375 w 378"/>
                <a:gd name="T1" fmla="*/ 249 h 249"/>
                <a:gd name="T2" fmla="*/ 378 w 378"/>
                <a:gd name="T3" fmla="*/ 0 h 249"/>
                <a:gd name="T4" fmla="*/ 0 w 378"/>
                <a:gd name="T5" fmla="*/ 0 h 249"/>
                <a:gd name="T6" fmla="*/ 0 w 378"/>
                <a:gd name="T7" fmla="*/ 249 h 249"/>
                <a:gd name="T8" fmla="*/ 378 w 378"/>
                <a:gd name="T9" fmla="*/ 249 h 249"/>
                <a:gd name="T10" fmla="*/ 378 w 378"/>
                <a:gd name="T11" fmla="*/ 249 h 249"/>
                <a:gd name="T12" fmla="*/ 0 60000 65536"/>
                <a:gd name="T13" fmla="*/ 0 60000 65536"/>
                <a:gd name="T14" fmla="*/ 0 60000 65536"/>
                <a:gd name="T15" fmla="*/ 0 60000 65536"/>
                <a:gd name="T16" fmla="*/ 0 60000 65536"/>
                <a:gd name="T17" fmla="*/ 0 60000 65536"/>
                <a:gd name="T18" fmla="*/ 0 w 378"/>
                <a:gd name="T19" fmla="*/ 0 h 249"/>
                <a:gd name="T20" fmla="*/ 378 w 37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8" h="249">
                  <a:moveTo>
                    <a:pt x="375" y="249"/>
                  </a:moveTo>
                  <a:lnTo>
                    <a:pt x="378" y="0"/>
                  </a:lnTo>
                  <a:lnTo>
                    <a:pt x="0" y="0"/>
                  </a:lnTo>
                  <a:lnTo>
                    <a:pt x="0" y="249"/>
                  </a:lnTo>
                  <a:lnTo>
                    <a:pt x="378" y="249"/>
                  </a:lnTo>
                </a:path>
              </a:pathLst>
            </a:custGeom>
            <a:noFill/>
            <a:ln w="15875">
              <a:solidFill>
                <a:srgbClr val="000000"/>
              </a:solidFill>
              <a:prstDash val="solid"/>
              <a:round/>
              <a:headEnd/>
              <a:tailEnd/>
            </a:ln>
          </p:spPr>
          <p:txBody>
            <a:bodyPr/>
            <a:lstStyle/>
            <a:p>
              <a:endParaRPr lang="en-US"/>
            </a:p>
          </p:txBody>
        </p:sp>
        <p:sp>
          <p:nvSpPr>
            <p:cNvPr id="88107" name="Rectangle 441"/>
            <p:cNvSpPr>
              <a:spLocks noChangeArrowheads="1"/>
            </p:cNvSpPr>
            <p:nvPr/>
          </p:nvSpPr>
          <p:spPr bwMode="auto">
            <a:xfrm>
              <a:off x="3690" y="3679"/>
              <a:ext cx="47"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88108" name="Rectangle 442"/>
            <p:cNvSpPr>
              <a:spLocks noChangeArrowheads="1"/>
            </p:cNvSpPr>
            <p:nvPr/>
          </p:nvSpPr>
          <p:spPr bwMode="auto">
            <a:xfrm>
              <a:off x="3743" y="3679"/>
              <a:ext cx="36"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88109" name="Rectangle 443"/>
            <p:cNvSpPr>
              <a:spLocks noChangeArrowheads="1"/>
            </p:cNvSpPr>
            <p:nvPr/>
          </p:nvSpPr>
          <p:spPr bwMode="auto">
            <a:xfrm>
              <a:off x="3786" y="3679"/>
              <a:ext cx="18"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88110" name="Rectangle 444"/>
            <p:cNvSpPr>
              <a:spLocks noChangeArrowheads="1"/>
            </p:cNvSpPr>
            <p:nvPr/>
          </p:nvSpPr>
          <p:spPr bwMode="auto">
            <a:xfrm>
              <a:off x="3806" y="3679"/>
              <a:ext cx="36"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88111" name="Rectangle 445"/>
            <p:cNvSpPr>
              <a:spLocks noChangeArrowheads="1"/>
            </p:cNvSpPr>
            <p:nvPr/>
          </p:nvSpPr>
          <p:spPr bwMode="auto">
            <a:xfrm>
              <a:off x="3846" y="3679"/>
              <a:ext cx="0" cy="207"/>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88112" name="Rectangle 446"/>
            <p:cNvSpPr>
              <a:spLocks noChangeArrowheads="1"/>
            </p:cNvSpPr>
            <p:nvPr/>
          </p:nvSpPr>
          <p:spPr bwMode="auto">
            <a:xfrm>
              <a:off x="3655" y="3769"/>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88113" name="Rectangle 447"/>
            <p:cNvSpPr>
              <a:spLocks noChangeArrowheads="1"/>
            </p:cNvSpPr>
            <p:nvPr/>
          </p:nvSpPr>
          <p:spPr bwMode="auto">
            <a:xfrm>
              <a:off x="3695" y="3769"/>
              <a:ext cx="33"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114" name="Rectangle 448"/>
            <p:cNvSpPr>
              <a:spLocks noChangeArrowheads="1"/>
            </p:cNvSpPr>
            <p:nvPr/>
          </p:nvSpPr>
          <p:spPr bwMode="auto">
            <a:xfrm>
              <a:off x="3731" y="3769"/>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88115" name="Rectangle 449"/>
            <p:cNvSpPr>
              <a:spLocks noChangeArrowheads="1"/>
            </p:cNvSpPr>
            <p:nvPr/>
          </p:nvSpPr>
          <p:spPr bwMode="auto">
            <a:xfrm>
              <a:off x="3768" y="3769"/>
              <a:ext cx="36"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88116" name="Rectangle 450"/>
            <p:cNvSpPr>
              <a:spLocks noChangeArrowheads="1"/>
            </p:cNvSpPr>
            <p:nvPr/>
          </p:nvSpPr>
          <p:spPr bwMode="auto">
            <a:xfrm>
              <a:off x="3809" y="3769"/>
              <a:ext cx="33"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88117" name="Rectangle 451"/>
            <p:cNvSpPr>
              <a:spLocks noChangeArrowheads="1"/>
            </p:cNvSpPr>
            <p:nvPr/>
          </p:nvSpPr>
          <p:spPr bwMode="auto">
            <a:xfrm>
              <a:off x="3846" y="3769"/>
              <a:ext cx="32" cy="77"/>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88118" name="Freeform 452"/>
            <p:cNvSpPr>
              <a:spLocks/>
            </p:cNvSpPr>
            <p:nvPr/>
          </p:nvSpPr>
          <p:spPr bwMode="auto">
            <a:xfrm>
              <a:off x="3580" y="3642"/>
              <a:ext cx="377" cy="249"/>
            </a:xfrm>
            <a:custGeom>
              <a:avLst/>
              <a:gdLst>
                <a:gd name="T0" fmla="*/ 375 w 377"/>
                <a:gd name="T1" fmla="*/ 249 h 249"/>
                <a:gd name="T2" fmla="*/ 377 w 377"/>
                <a:gd name="T3" fmla="*/ 0 h 249"/>
                <a:gd name="T4" fmla="*/ 0 w 377"/>
                <a:gd name="T5" fmla="*/ 0 h 249"/>
                <a:gd name="T6" fmla="*/ 0 w 377"/>
                <a:gd name="T7" fmla="*/ 249 h 249"/>
                <a:gd name="T8" fmla="*/ 377 w 377"/>
                <a:gd name="T9" fmla="*/ 249 h 249"/>
                <a:gd name="T10" fmla="*/ 377 w 377"/>
                <a:gd name="T11" fmla="*/ 249 h 249"/>
                <a:gd name="T12" fmla="*/ 0 60000 65536"/>
                <a:gd name="T13" fmla="*/ 0 60000 65536"/>
                <a:gd name="T14" fmla="*/ 0 60000 65536"/>
                <a:gd name="T15" fmla="*/ 0 60000 65536"/>
                <a:gd name="T16" fmla="*/ 0 60000 65536"/>
                <a:gd name="T17" fmla="*/ 0 60000 65536"/>
                <a:gd name="T18" fmla="*/ 0 w 377"/>
                <a:gd name="T19" fmla="*/ 0 h 249"/>
                <a:gd name="T20" fmla="*/ 377 w 377"/>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377" h="249">
                  <a:moveTo>
                    <a:pt x="375" y="249"/>
                  </a:moveTo>
                  <a:lnTo>
                    <a:pt x="377" y="0"/>
                  </a:lnTo>
                  <a:lnTo>
                    <a:pt x="0" y="0"/>
                  </a:lnTo>
                  <a:lnTo>
                    <a:pt x="0" y="249"/>
                  </a:lnTo>
                  <a:lnTo>
                    <a:pt x="377" y="249"/>
                  </a:lnTo>
                </a:path>
              </a:pathLst>
            </a:custGeom>
            <a:noFill/>
            <a:ln w="15875">
              <a:solidFill>
                <a:srgbClr val="000000"/>
              </a:solidFill>
              <a:prstDash val="solid"/>
              <a:round/>
              <a:headEnd/>
              <a:tailEnd/>
            </a:ln>
          </p:spPr>
          <p:txBody>
            <a:bodyPr/>
            <a:lstStyle/>
            <a:p>
              <a:endParaRPr lang="en-US"/>
            </a:p>
          </p:txBody>
        </p:sp>
        <p:sp>
          <p:nvSpPr>
            <p:cNvPr id="88119" name="Rectangle 453"/>
            <p:cNvSpPr>
              <a:spLocks noChangeArrowheads="1"/>
            </p:cNvSpPr>
            <p:nvPr/>
          </p:nvSpPr>
          <p:spPr bwMode="auto">
            <a:xfrm>
              <a:off x="3990" y="3724"/>
              <a:ext cx="46"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88120" name="Rectangle 454"/>
            <p:cNvSpPr>
              <a:spLocks noChangeArrowheads="1"/>
            </p:cNvSpPr>
            <p:nvPr/>
          </p:nvSpPr>
          <p:spPr bwMode="auto">
            <a:xfrm>
              <a:off x="4043" y="3724"/>
              <a:ext cx="36"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88121" name="Rectangle 455"/>
            <p:cNvSpPr>
              <a:spLocks noChangeArrowheads="1"/>
            </p:cNvSpPr>
            <p:nvPr/>
          </p:nvSpPr>
          <p:spPr bwMode="auto">
            <a:xfrm>
              <a:off x="4083" y="3724"/>
              <a:ext cx="36" cy="78"/>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g</a:t>
              </a:r>
              <a:endParaRPr kumimoji="0" lang="en-US">
                <a:solidFill>
                  <a:schemeClr val="tx1"/>
                </a:solidFill>
              </a:endParaRPr>
            </a:p>
          </p:txBody>
        </p:sp>
        <p:sp>
          <p:nvSpPr>
            <p:cNvPr id="88122" name="Freeform 456"/>
            <p:cNvSpPr>
              <a:spLocks/>
            </p:cNvSpPr>
            <p:nvPr/>
          </p:nvSpPr>
          <p:spPr bwMode="auto">
            <a:xfrm>
              <a:off x="3957" y="3642"/>
              <a:ext cx="189" cy="249"/>
            </a:xfrm>
            <a:custGeom>
              <a:avLst/>
              <a:gdLst>
                <a:gd name="T0" fmla="*/ 186 w 189"/>
                <a:gd name="T1" fmla="*/ 249 h 249"/>
                <a:gd name="T2" fmla="*/ 189 w 189"/>
                <a:gd name="T3" fmla="*/ 0 h 249"/>
                <a:gd name="T4" fmla="*/ 0 w 189"/>
                <a:gd name="T5" fmla="*/ 0 h 249"/>
                <a:gd name="T6" fmla="*/ 0 w 189"/>
                <a:gd name="T7" fmla="*/ 249 h 249"/>
                <a:gd name="T8" fmla="*/ 189 w 189"/>
                <a:gd name="T9" fmla="*/ 249 h 249"/>
                <a:gd name="T10" fmla="*/ 189 w 189"/>
                <a:gd name="T11" fmla="*/ 249 h 249"/>
                <a:gd name="T12" fmla="*/ 0 60000 65536"/>
                <a:gd name="T13" fmla="*/ 0 60000 65536"/>
                <a:gd name="T14" fmla="*/ 0 60000 65536"/>
                <a:gd name="T15" fmla="*/ 0 60000 65536"/>
                <a:gd name="T16" fmla="*/ 0 60000 65536"/>
                <a:gd name="T17" fmla="*/ 0 60000 65536"/>
                <a:gd name="T18" fmla="*/ 0 w 189"/>
                <a:gd name="T19" fmla="*/ 0 h 249"/>
                <a:gd name="T20" fmla="*/ 189 w 189"/>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89" h="249">
                  <a:moveTo>
                    <a:pt x="186" y="249"/>
                  </a:moveTo>
                  <a:lnTo>
                    <a:pt x="189" y="0"/>
                  </a:lnTo>
                  <a:lnTo>
                    <a:pt x="0" y="0"/>
                  </a:lnTo>
                  <a:lnTo>
                    <a:pt x="0" y="249"/>
                  </a:lnTo>
                  <a:lnTo>
                    <a:pt x="189" y="249"/>
                  </a:lnTo>
                </a:path>
              </a:pathLst>
            </a:custGeom>
            <a:noFill/>
            <a:ln w="15875">
              <a:solidFill>
                <a:srgbClr val="000000"/>
              </a:solidFill>
              <a:prstDash val="solid"/>
              <a:round/>
              <a:headEnd/>
              <a:tailEnd/>
            </a:ln>
          </p:spPr>
          <p:txBody>
            <a:bodyPr/>
            <a:lstStyle/>
            <a:p>
              <a:endParaRPr lang="en-US"/>
            </a:p>
          </p:txBody>
        </p:sp>
        <p:sp>
          <p:nvSpPr>
            <p:cNvPr id="88123" name="Freeform 457"/>
            <p:cNvSpPr>
              <a:spLocks/>
            </p:cNvSpPr>
            <p:nvPr/>
          </p:nvSpPr>
          <p:spPr bwMode="auto">
            <a:xfrm>
              <a:off x="2777" y="3933"/>
              <a:ext cx="43" cy="40"/>
            </a:xfrm>
            <a:custGeom>
              <a:avLst/>
              <a:gdLst>
                <a:gd name="T0" fmla="*/ 0 w 43"/>
                <a:gd name="T1" fmla="*/ 40 h 40"/>
                <a:gd name="T2" fmla="*/ 0 w 43"/>
                <a:gd name="T3" fmla="*/ 0 h 40"/>
                <a:gd name="T4" fmla="*/ 43 w 43"/>
                <a:gd name="T5" fmla="*/ 20 h 40"/>
                <a:gd name="T6" fmla="*/ 0 w 43"/>
                <a:gd name="T7" fmla="*/ 40 h 40"/>
                <a:gd name="T8" fmla="*/ 0 w 43"/>
                <a:gd name="T9" fmla="*/ 40 h 40"/>
                <a:gd name="T10" fmla="*/ 0 60000 65536"/>
                <a:gd name="T11" fmla="*/ 0 60000 65536"/>
                <a:gd name="T12" fmla="*/ 0 60000 65536"/>
                <a:gd name="T13" fmla="*/ 0 60000 65536"/>
                <a:gd name="T14" fmla="*/ 0 60000 65536"/>
                <a:gd name="T15" fmla="*/ 0 w 43"/>
                <a:gd name="T16" fmla="*/ 0 h 40"/>
                <a:gd name="T17" fmla="*/ 43 w 43"/>
                <a:gd name="T18" fmla="*/ 40 h 40"/>
              </a:gdLst>
              <a:ahLst/>
              <a:cxnLst>
                <a:cxn ang="T10">
                  <a:pos x="T0" y="T1"/>
                </a:cxn>
                <a:cxn ang="T11">
                  <a:pos x="T2" y="T3"/>
                </a:cxn>
                <a:cxn ang="T12">
                  <a:pos x="T4" y="T5"/>
                </a:cxn>
                <a:cxn ang="T13">
                  <a:pos x="T6" y="T7"/>
                </a:cxn>
                <a:cxn ang="T14">
                  <a:pos x="T8" y="T9"/>
                </a:cxn>
              </a:cxnLst>
              <a:rect l="T15" t="T16" r="T17" b="T18"/>
              <a:pathLst>
                <a:path w="43" h="40">
                  <a:moveTo>
                    <a:pt x="0" y="40"/>
                  </a:moveTo>
                  <a:lnTo>
                    <a:pt x="0" y="0"/>
                  </a:lnTo>
                  <a:lnTo>
                    <a:pt x="43" y="20"/>
                  </a:lnTo>
                  <a:lnTo>
                    <a:pt x="0" y="40"/>
                  </a:lnTo>
                  <a:close/>
                </a:path>
              </a:pathLst>
            </a:custGeom>
            <a:solidFill>
              <a:srgbClr val="000000"/>
            </a:solidFill>
            <a:ln w="9525">
              <a:noFill/>
              <a:round/>
              <a:headEnd/>
              <a:tailEnd/>
            </a:ln>
          </p:spPr>
          <p:txBody>
            <a:bodyPr/>
            <a:lstStyle/>
            <a:p>
              <a:endParaRPr lang="en-US"/>
            </a:p>
          </p:txBody>
        </p:sp>
        <p:sp>
          <p:nvSpPr>
            <p:cNvPr id="88124" name="Line 458"/>
            <p:cNvSpPr>
              <a:spLocks noChangeShapeType="1"/>
            </p:cNvSpPr>
            <p:nvPr/>
          </p:nvSpPr>
          <p:spPr bwMode="auto">
            <a:xfrm flipH="1">
              <a:off x="2485" y="3953"/>
              <a:ext cx="307" cy="1"/>
            </a:xfrm>
            <a:prstGeom prst="line">
              <a:avLst/>
            </a:prstGeom>
            <a:noFill/>
            <a:ln w="7938">
              <a:solidFill>
                <a:srgbClr val="000000"/>
              </a:solidFill>
              <a:round/>
              <a:headEnd/>
              <a:tailEnd/>
            </a:ln>
          </p:spPr>
          <p:txBody>
            <a:bodyPr/>
            <a:lstStyle/>
            <a:p>
              <a:endParaRPr lang="en-US"/>
            </a:p>
          </p:txBody>
        </p:sp>
        <p:sp>
          <p:nvSpPr>
            <p:cNvPr id="88125" name="Freeform 459"/>
            <p:cNvSpPr>
              <a:spLocks/>
            </p:cNvSpPr>
            <p:nvPr/>
          </p:nvSpPr>
          <p:spPr bwMode="auto">
            <a:xfrm>
              <a:off x="2452" y="3933"/>
              <a:ext cx="43" cy="40"/>
            </a:xfrm>
            <a:custGeom>
              <a:avLst/>
              <a:gdLst>
                <a:gd name="T0" fmla="*/ 40 w 43"/>
                <a:gd name="T1" fmla="*/ 40 h 40"/>
                <a:gd name="T2" fmla="*/ 43 w 43"/>
                <a:gd name="T3" fmla="*/ 0 h 40"/>
                <a:gd name="T4" fmla="*/ 0 w 43"/>
                <a:gd name="T5" fmla="*/ 20 h 40"/>
                <a:gd name="T6" fmla="*/ 43 w 43"/>
                <a:gd name="T7" fmla="*/ 40 h 40"/>
                <a:gd name="T8" fmla="*/ 43 w 43"/>
                <a:gd name="T9" fmla="*/ 40 h 40"/>
                <a:gd name="T10" fmla="*/ 40 w 43"/>
                <a:gd name="T11" fmla="*/ 40 h 40"/>
                <a:gd name="T12" fmla="*/ 0 60000 65536"/>
                <a:gd name="T13" fmla="*/ 0 60000 65536"/>
                <a:gd name="T14" fmla="*/ 0 60000 65536"/>
                <a:gd name="T15" fmla="*/ 0 60000 65536"/>
                <a:gd name="T16" fmla="*/ 0 60000 65536"/>
                <a:gd name="T17" fmla="*/ 0 60000 65536"/>
                <a:gd name="T18" fmla="*/ 0 w 43"/>
                <a:gd name="T19" fmla="*/ 0 h 40"/>
                <a:gd name="T20" fmla="*/ 43 w 4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3" h="40">
                  <a:moveTo>
                    <a:pt x="40" y="40"/>
                  </a:moveTo>
                  <a:lnTo>
                    <a:pt x="43" y="0"/>
                  </a:lnTo>
                  <a:lnTo>
                    <a:pt x="0" y="20"/>
                  </a:lnTo>
                  <a:lnTo>
                    <a:pt x="43" y="40"/>
                  </a:lnTo>
                  <a:lnTo>
                    <a:pt x="40" y="40"/>
                  </a:lnTo>
                  <a:close/>
                </a:path>
              </a:pathLst>
            </a:custGeom>
            <a:solidFill>
              <a:srgbClr val="000000"/>
            </a:solidFill>
            <a:ln w="9525">
              <a:noFill/>
              <a:round/>
              <a:headEnd/>
              <a:tailEnd/>
            </a:ln>
          </p:spPr>
          <p:txBody>
            <a:bodyPr/>
            <a:lstStyle/>
            <a:p>
              <a:endParaRPr lang="en-US"/>
            </a:p>
          </p:txBody>
        </p:sp>
        <p:sp>
          <p:nvSpPr>
            <p:cNvPr id="88126" name="Rectangle 460"/>
            <p:cNvSpPr>
              <a:spLocks noChangeArrowheads="1"/>
            </p:cNvSpPr>
            <p:nvPr/>
          </p:nvSpPr>
          <p:spPr bwMode="auto">
            <a:xfrm>
              <a:off x="2553" y="3973"/>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2</a:t>
              </a:r>
              <a:endParaRPr kumimoji="0" lang="en-US">
                <a:solidFill>
                  <a:schemeClr val="tx1"/>
                </a:solidFill>
              </a:endParaRPr>
            </a:p>
          </p:txBody>
        </p:sp>
        <p:sp>
          <p:nvSpPr>
            <p:cNvPr id="88127" name="Rectangle 461"/>
            <p:cNvSpPr>
              <a:spLocks noChangeArrowheads="1"/>
            </p:cNvSpPr>
            <p:nvPr/>
          </p:nvSpPr>
          <p:spPr bwMode="auto">
            <a:xfrm>
              <a:off x="2598" y="3973"/>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128" name="Rectangle 462"/>
            <p:cNvSpPr>
              <a:spLocks noChangeArrowheads="1"/>
            </p:cNvSpPr>
            <p:nvPr/>
          </p:nvSpPr>
          <p:spPr bwMode="auto">
            <a:xfrm>
              <a:off x="2623" y="3973"/>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88129" name="Rectangle 463"/>
            <p:cNvSpPr>
              <a:spLocks noChangeArrowheads="1"/>
            </p:cNvSpPr>
            <p:nvPr/>
          </p:nvSpPr>
          <p:spPr bwMode="auto">
            <a:xfrm>
              <a:off x="2669" y="3973"/>
              <a:ext cx="3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88130" name="Freeform 464"/>
            <p:cNvSpPr>
              <a:spLocks/>
            </p:cNvSpPr>
            <p:nvPr/>
          </p:nvSpPr>
          <p:spPr bwMode="auto">
            <a:xfrm>
              <a:off x="3149" y="3933"/>
              <a:ext cx="43" cy="40"/>
            </a:xfrm>
            <a:custGeom>
              <a:avLst/>
              <a:gdLst>
                <a:gd name="T0" fmla="*/ 0 w 43"/>
                <a:gd name="T1" fmla="*/ 40 h 40"/>
                <a:gd name="T2" fmla="*/ 3 w 43"/>
                <a:gd name="T3" fmla="*/ 0 h 40"/>
                <a:gd name="T4" fmla="*/ 43 w 43"/>
                <a:gd name="T5" fmla="*/ 20 h 40"/>
                <a:gd name="T6" fmla="*/ 3 w 43"/>
                <a:gd name="T7" fmla="*/ 40 h 40"/>
                <a:gd name="T8" fmla="*/ 3 w 43"/>
                <a:gd name="T9" fmla="*/ 40 h 40"/>
                <a:gd name="T10" fmla="*/ 0 w 43"/>
                <a:gd name="T11" fmla="*/ 40 h 40"/>
                <a:gd name="T12" fmla="*/ 0 60000 65536"/>
                <a:gd name="T13" fmla="*/ 0 60000 65536"/>
                <a:gd name="T14" fmla="*/ 0 60000 65536"/>
                <a:gd name="T15" fmla="*/ 0 60000 65536"/>
                <a:gd name="T16" fmla="*/ 0 60000 65536"/>
                <a:gd name="T17" fmla="*/ 0 60000 65536"/>
                <a:gd name="T18" fmla="*/ 0 w 43"/>
                <a:gd name="T19" fmla="*/ 0 h 40"/>
                <a:gd name="T20" fmla="*/ 43 w 4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3" h="40">
                  <a:moveTo>
                    <a:pt x="0" y="40"/>
                  </a:moveTo>
                  <a:lnTo>
                    <a:pt x="3" y="0"/>
                  </a:lnTo>
                  <a:lnTo>
                    <a:pt x="43" y="20"/>
                  </a:lnTo>
                  <a:lnTo>
                    <a:pt x="3" y="40"/>
                  </a:lnTo>
                  <a:lnTo>
                    <a:pt x="0" y="40"/>
                  </a:lnTo>
                  <a:close/>
                </a:path>
              </a:pathLst>
            </a:custGeom>
            <a:solidFill>
              <a:srgbClr val="000000"/>
            </a:solidFill>
            <a:ln w="9525">
              <a:noFill/>
              <a:round/>
              <a:headEnd/>
              <a:tailEnd/>
            </a:ln>
          </p:spPr>
          <p:txBody>
            <a:bodyPr/>
            <a:lstStyle/>
            <a:p>
              <a:endParaRPr lang="en-US"/>
            </a:p>
          </p:txBody>
        </p:sp>
        <p:sp>
          <p:nvSpPr>
            <p:cNvPr id="88131" name="Line 465"/>
            <p:cNvSpPr>
              <a:spLocks noChangeShapeType="1"/>
            </p:cNvSpPr>
            <p:nvPr/>
          </p:nvSpPr>
          <p:spPr bwMode="auto">
            <a:xfrm flipH="1">
              <a:off x="2857" y="3953"/>
              <a:ext cx="310" cy="1"/>
            </a:xfrm>
            <a:prstGeom prst="line">
              <a:avLst/>
            </a:prstGeom>
            <a:noFill/>
            <a:ln w="7938">
              <a:solidFill>
                <a:srgbClr val="000000"/>
              </a:solidFill>
              <a:round/>
              <a:headEnd/>
              <a:tailEnd/>
            </a:ln>
          </p:spPr>
          <p:txBody>
            <a:bodyPr/>
            <a:lstStyle/>
            <a:p>
              <a:endParaRPr lang="en-US"/>
            </a:p>
          </p:txBody>
        </p:sp>
        <p:sp>
          <p:nvSpPr>
            <p:cNvPr id="88132" name="Freeform 466"/>
            <p:cNvSpPr>
              <a:spLocks/>
            </p:cNvSpPr>
            <p:nvPr/>
          </p:nvSpPr>
          <p:spPr bwMode="auto">
            <a:xfrm>
              <a:off x="2827" y="3933"/>
              <a:ext cx="40" cy="40"/>
            </a:xfrm>
            <a:custGeom>
              <a:avLst/>
              <a:gdLst>
                <a:gd name="T0" fmla="*/ 40 w 40"/>
                <a:gd name="T1" fmla="*/ 40 h 40"/>
                <a:gd name="T2" fmla="*/ 40 w 40"/>
                <a:gd name="T3" fmla="*/ 0 h 40"/>
                <a:gd name="T4" fmla="*/ 0 w 40"/>
                <a:gd name="T5" fmla="*/ 20 h 40"/>
                <a:gd name="T6" fmla="*/ 40 w 40"/>
                <a:gd name="T7" fmla="*/ 40 h 40"/>
                <a:gd name="T8" fmla="*/ 40 w 40"/>
                <a:gd name="T9" fmla="*/ 4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40" y="40"/>
                  </a:moveTo>
                  <a:lnTo>
                    <a:pt x="40" y="0"/>
                  </a:lnTo>
                  <a:lnTo>
                    <a:pt x="0" y="20"/>
                  </a:lnTo>
                  <a:lnTo>
                    <a:pt x="40" y="40"/>
                  </a:lnTo>
                  <a:close/>
                </a:path>
              </a:pathLst>
            </a:custGeom>
            <a:solidFill>
              <a:srgbClr val="000000"/>
            </a:solidFill>
            <a:ln w="9525">
              <a:noFill/>
              <a:round/>
              <a:headEnd/>
              <a:tailEnd/>
            </a:ln>
          </p:spPr>
          <p:txBody>
            <a:bodyPr/>
            <a:lstStyle/>
            <a:p>
              <a:endParaRPr lang="en-US"/>
            </a:p>
          </p:txBody>
        </p:sp>
        <p:sp>
          <p:nvSpPr>
            <p:cNvPr id="88133" name="Rectangle 467"/>
            <p:cNvSpPr>
              <a:spLocks noChangeArrowheads="1"/>
            </p:cNvSpPr>
            <p:nvPr/>
          </p:nvSpPr>
          <p:spPr bwMode="auto">
            <a:xfrm>
              <a:off x="2928" y="3973"/>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2</a:t>
              </a:r>
              <a:endParaRPr kumimoji="0" lang="en-US">
                <a:solidFill>
                  <a:schemeClr val="tx1"/>
                </a:solidFill>
              </a:endParaRPr>
            </a:p>
          </p:txBody>
        </p:sp>
        <p:sp>
          <p:nvSpPr>
            <p:cNvPr id="88134" name="Rectangle 468"/>
            <p:cNvSpPr>
              <a:spLocks noChangeArrowheads="1"/>
            </p:cNvSpPr>
            <p:nvPr/>
          </p:nvSpPr>
          <p:spPr bwMode="auto">
            <a:xfrm>
              <a:off x="2973" y="3973"/>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135" name="Rectangle 469"/>
            <p:cNvSpPr>
              <a:spLocks noChangeArrowheads="1"/>
            </p:cNvSpPr>
            <p:nvPr/>
          </p:nvSpPr>
          <p:spPr bwMode="auto">
            <a:xfrm>
              <a:off x="2996" y="3973"/>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88136" name="Rectangle 470"/>
            <p:cNvSpPr>
              <a:spLocks noChangeArrowheads="1"/>
            </p:cNvSpPr>
            <p:nvPr/>
          </p:nvSpPr>
          <p:spPr bwMode="auto">
            <a:xfrm>
              <a:off x="3044" y="3973"/>
              <a:ext cx="3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88137" name="Freeform 471"/>
            <p:cNvSpPr>
              <a:spLocks/>
            </p:cNvSpPr>
            <p:nvPr/>
          </p:nvSpPr>
          <p:spPr bwMode="auto">
            <a:xfrm>
              <a:off x="3524" y="3933"/>
              <a:ext cx="43" cy="40"/>
            </a:xfrm>
            <a:custGeom>
              <a:avLst/>
              <a:gdLst>
                <a:gd name="T0" fmla="*/ 0 w 43"/>
                <a:gd name="T1" fmla="*/ 40 h 40"/>
                <a:gd name="T2" fmla="*/ 3 w 43"/>
                <a:gd name="T3" fmla="*/ 0 h 40"/>
                <a:gd name="T4" fmla="*/ 43 w 43"/>
                <a:gd name="T5" fmla="*/ 20 h 40"/>
                <a:gd name="T6" fmla="*/ 3 w 43"/>
                <a:gd name="T7" fmla="*/ 40 h 40"/>
                <a:gd name="T8" fmla="*/ 3 w 43"/>
                <a:gd name="T9" fmla="*/ 40 h 40"/>
                <a:gd name="T10" fmla="*/ 0 w 43"/>
                <a:gd name="T11" fmla="*/ 40 h 40"/>
                <a:gd name="T12" fmla="*/ 0 60000 65536"/>
                <a:gd name="T13" fmla="*/ 0 60000 65536"/>
                <a:gd name="T14" fmla="*/ 0 60000 65536"/>
                <a:gd name="T15" fmla="*/ 0 60000 65536"/>
                <a:gd name="T16" fmla="*/ 0 60000 65536"/>
                <a:gd name="T17" fmla="*/ 0 60000 65536"/>
                <a:gd name="T18" fmla="*/ 0 w 43"/>
                <a:gd name="T19" fmla="*/ 0 h 40"/>
                <a:gd name="T20" fmla="*/ 43 w 4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3" h="40">
                  <a:moveTo>
                    <a:pt x="0" y="40"/>
                  </a:moveTo>
                  <a:lnTo>
                    <a:pt x="3" y="0"/>
                  </a:lnTo>
                  <a:lnTo>
                    <a:pt x="43" y="20"/>
                  </a:lnTo>
                  <a:lnTo>
                    <a:pt x="3" y="40"/>
                  </a:lnTo>
                  <a:lnTo>
                    <a:pt x="0" y="40"/>
                  </a:lnTo>
                  <a:close/>
                </a:path>
              </a:pathLst>
            </a:custGeom>
            <a:solidFill>
              <a:srgbClr val="000000"/>
            </a:solidFill>
            <a:ln w="9525">
              <a:noFill/>
              <a:round/>
              <a:headEnd/>
              <a:tailEnd/>
            </a:ln>
          </p:spPr>
          <p:txBody>
            <a:bodyPr/>
            <a:lstStyle/>
            <a:p>
              <a:endParaRPr lang="en-US"/>
            </a:p>
          </p:txBody>
        </p:sp>
        <p:sp>
          <p:nvSpPr>
            <p:cNvPr id="88138" name="Line 472"/>
            <p:cNvSpPr>
              <a:spLocks noChangeShapeType="1"/>
            </p:cNvSpPr>
            <p:nvPr/>
          </p:nvSpPr>
          <p:spPr bwMode="auto">
            <a:xfrm flipH="1">
              <a:off x="3232" y="3953"/>
              <a:ext cx="307" cy="1"/>
            </a:xfrm>
            <a:prstGeom prst="line">
              <a:avLst/>
            </a:prstGeom>
            <a:noFill/>
            <a:ln w="7938">
              <a:solidFill>
                <a:srgbClr val="000000"/>
              </a:solidFill>
              <a:round/>
              <a:headEnd/>
              <a:tailEnd/>
            </a:ln>
          </p:spPr>
          <p:txBody>
            <a:bodyPr/>
            <a:lstStyle/>
            <a:p>
              <a:endParaRPr lang="en-US"/>
            </a:p>
          </p:txBody>
        </p:sp>
        <p:sp>
          <p:nvSpPr>
            <p:cNvPr id="88139" name="Freeform 473"/>
            <p:cNvSpPr>
              <a:spLocks/>
            </p:cNvSpPr>
            <p:nvPr/>
          </p:nvSpPr>
          <p:spPr bwMode="auto">
            <a:xfrm>
              <a:off x="3200" y="3933"/>
              <a:ext cx="42" cy="40"/>
            </a:xfrm>
            <a:custGeom>
              <a:avLst/>
              <a:gdLst>
                <a:gd name="T0" fmla="*/ 42 w 42"/>
                <a:gd name="T1" fmla="*/ 40 h 40"/>
                <a:gd name="T2" fmla="*/ 42 w 42"/>
                <a:gd name="T3" fmla="*/ 0 h 40"/>
                <a:gd name="T4" fmla="*/ 0 w 42"/>
                <a:gd name="T5" fmla="*/ 20 h 40"/>
                <a:gd name="T6" fmla="*/ 42 w 42"/>
                <a:gd name="T7" fmla="*/ 40 h 40"/>
                <a:gd name="T8" fmla="*/ 42 w 42"/>
                <a:gd name="T9" fmla="*/ 40 h 40"/>
                <a:gd name="T10" fmla="*/ 0 60000 65536"/>
                <a:gd name="T11" fmla="*/ 0 60000 65536"/>
                <a:gd name="T12" fmla="*/ 0 60000 65536"/>
                <a:gd name="T13" fmla="*/ 0 60000 65536"/>
                <a:gd name="T14" fmla="*/ 0 60000 65536"/>
                <a:gd name="T15" fmla="*/ 0 w 42"/>
                <a:gd name="T16" fmla="*/ 0 h 40"/>
                <a:gd name="T17" fmla="*/ 42 w 42"/>
                <a:gd name="T18" fmla="*/ 40 h 40"/>
              </a:gdLst>
              <a:ahLst/>
              <a:cxnLst>
                <a:cxn ang="T10">
                  <a:pos x="T0" y="T1"/>
                </a:cxn>
                <a:cxn ang="T11">
                  <a:pos x="T2" y="T3"/>
                </a:cxn>
                <a:cxn ang="T12">
                  <a:pos x="T4" y="T5"/>
                </a:cxn>
                <a:cxn ang="T13">
                  <a:pos x="T6" y="T7"/>
                </a:cxn>
                <a:cxn ang="T14">
                  <a:pos x="T8" y="T9"/>
                </a:cxn>
              </a:cxnLst>
              <a:rect l="T15" t="T16" r="T17" b="T18"/>
              <a:pathLst>
                <a:path w="42" h="40">
                  <a:moveTo>
                    <a:pt x="42" y="40"/>
                  </a:moveTo>
                  <a:lnTo>
                    <a:pt x="42" y="0"/>
                  </a:lnTo>
                  <a:lnTo>
                    <a:pt x="0" y="20"/>
                  </a:lnTo>
                  <a:lnTo>
                    <a:pt x="42" y="40"/>
                  </a:lnTo>
                  <a:close/>
                </a:path>
              </a:pathLst>
            </a:custGeom>
            <a:solidFill>
              <a:srgbClr val="000000"/>
            </a:solidFill>
            <a:ln w="9525">
              <a:noFill/>
              <a:round/>
              <a:headEnd/>
              <a:tailEnd/>
            </a:ln>
          </p:spPr>
          <p:txBody>
            <a:bodyPr/>
            <a:lstStyle/>
            <a:p>
              <a:endParaRPr lang="en-US"/>
            </a:p>
          </p:txBody>
        </p:sp>
        <p:sp>
          <p:nvSpPr>
            <p:cNvPr id="88140" name="Rectangle 474"/>
            <p:cNvSpPr>
              <a:spLocks noChangeArrowheads="1"/>
            </p:cNvSpPr>
            <p:nvPr/>
          </p:nvSpPr>
          <p:spPr bwMode="auto">
            <a:xfrm>
              <a:off x="3300" y="3973"/>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2</a:t>
              </a:r>
              <a:endParaRPr kumimoji="0" lang="en-US">
                <a:solidFill>
                  <a:schemeClr val="tx1"/>
                </a:solidFill>
              </a:endParaRPr>
            </a:p>
          </p:txBody>
        </p:sp>
        <p:sp>
          <p:nvSpPr>
            <p:cNvPr id="88141" name="Rectangle 475"/>
            <p:cNvSpPr>
              <a:spLocks noChangeArrowheads="1"/>
            </p:cNvSpPr>
            <p:nvPr/>
          </p:nvSpPr>
          <p:spPr bwMode="auto">
            <a:xfrm>
              <a:off x="3348" y="3973"/>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142" name="Rectangle 476"/>
            <p:cNvSpPr>
              <a:spLocks noChangeArrowheads="1"/>
            </p:cNvSpPr>
            <p:nvPr/>
          </p:nvSpPr>
          <p:spPr bwMode="auto">
            <a:xfrm>
              <a:off x="3371" y="3973"/>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88143" name="Rectangle 477"/>
            <p:cNvSpPr>
              <a:spLocks noChangeArrowheads="1"/>
            </p:cNvSpPr>
            <p:nvPr/>
          </p:nvSpPr>
          <p:spPr bwMode="auto">
            <a:xfrm>
              <a:off x="3419" y="3973"/>
              <a:ext cx="3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88144" name="Freeform 478"/>
            <p:cNvSpPr>
              <a:spLocks/>
            </p:cNvSpPr>
            <p:nvPr/>
          </p:nvSpPr>
          <p:spPr bwMode="auto">
            <a:xfrm>
              <a:off x="3899" y="3933"/>
              <a:ext cx="43" cy="40"/>
            </a:xfrm>
            <a:custGeom>
              <a:avLst/>
              <a:gdLst>
                <a:gd name="T0" fmla="*/ 0 w 43"/>
                <a:gd name="T1" fmla="*/ 40 h 40"/>
                <a:gd name="T2" fmla="*/ 0 w 43"/>
                <a:gd name="T3" fmla="*/ 0 h 40"/>
                <a:gd name="T4" fmla="*/ 43 w 43"/>
                <a:gd name="T5" fmla="*/ 20 h 40"/>
                <a:gd name="T6" fmla="*/ 0 w 43"/>
                <a:gd name="T7" fmla="*/ 40 h 40"/>
                <a:gd name="T8" fmla="*/ 0 w 43"/>
                <a:gd name="T9" fmla="*/ 40 h 40"/>
                <a:gd name="T10" fmla="*/ 0 60000 65536"/>
                <a:gd name="T11" fmla="*/ 0 60000 65536"/>
                <a:gd name="T12" fmla="*/ 0 60000 65536"/>
                <a:gd name="T13" fmla="*/ 0 60000 65536"/>
                <a:gd name="T14" fmla="*/ 0 60000 65536"/>
                <a:gd name="T15" fmla="*/ 0 w 43"/>
                <a:gd name="T16" fmla="*/ 0 h 40"/>
                <a:gd name="T17" fmla="*/ 43 w 43"/>
                <a:gd name="T18" fmla="*/ 40 h 40"/>
              </a:gdLst>
              <a:ahLst/>
              <a:cxnLst>
                <a:cxn ang="T10">
                  <a:pos x="T0" y="T1"/>
                </a:cxn>
                <a:cxn ang="T11">
                  <a:pos x="T2" y="T3"/>
                </a:cxn>
                <a:cxn ang="T12">
                  <a:pos x="T4" y="T5"/>
                </a:cxn>
                <a:cxn ang="T13">
                  <a:pos x="T6" y="T7"/>
                </a:cxn>
                <a:cxn ang="T14">
                  <a:pos x="T8" y="T9"/>
                </a:cxn>
              </a:cxnLst>
              <a:rect l="T15" t="T16" r="T17" b="T18"/>
              <a:pathLst>
                <a:path w="43" h="40">
                  <a:moveTo>
                    <a:pt x="0" y="40"/>
                  </a:moveTo>
                  <a:lnTo>
                    <a:pt x="0" y="0"/>
                  </a:lnTo>
                  <a:lnTo>
                    <a:pt x="43" y="20"/>
                  </a:lnTo>
                  <a:lnTo>
                    <a:pt x="0" y="40"/>
                  </a:lnTo>
                  <a:close/>
                </a:path>
              </a:pathLst>
            </a:custGeom>
            <a:solidFill>
              <a:srgbClr val="000000"/>
            </a:solidFill>
            <a:ln w="9525">
              <a:noFill/>
              <a:round/>
              <a:headEnd/>
              <a:tailEnd/>
            </a:ln>
          </p:spPr>
          <p:txBody>
            <a:bodyPr/>
            <a:lstStyle/>
            <a:p>
              <a:endParaRPr lang="en-US"/>
            </a:p>
          </p:txBody>
        </p:sp>
        <p:sp>
          <p:nvSpPr>
            <p:cNvPr id="88145" name="Line 479"/>
            <p:cNvSpPr>
              <a:spLocks noChangeShapeType="1"/>
            </p:cNvSpPr>
            <p:nvPr/>
          </p:nvSpPr>
          <p:spPr bwMode="auto">
            <a:xfrm flipH="1">
              <a:off x="3607" y="3953"/>
              <a:ext cx="307" cy="1"/>
            </a:xfrm>
            <a:prstGeom prst="line">
              <a:avLst/>
            </a:prstGeom>
            <a:noFill/>
            <a:ln w="7938">
              <a:solidFill>
                <a:srgbClr val="000000"/>
              </a:solidFill>
              <a:round/>
              <a:headEnd/>
              <a:tailEnd/>
            </a:ln>
          </p:spPr>
          <p:txBody>
            <a:bodyPr/>
            <a:lstStyle/>
            <a:p>
              <a:endParaRPr lang="en-US"/>
            </a:p>
          </p:txBody>
        </p:sp>
        <p:sp>
          <p:nvSpPr>
            <p:cNvPr id="88146" name="Freeform 480"/>
            <p:cNvSpPr>
              <a:spLocks/>
            </p:cNvSpPr>
            <p:nvPr/>
          </p:nvSpPr>
          <p:spPr bwMode="auto">
            <a:xfrm>
              <a:off x="3575" y="3933"/>
              <a:ext cx="42" cy="40"/>
            </a:xfrm>
            <a:custGeom>
              <a:avLst/>
              <a:gdLst>
                <a:gd name="T0" fmla="*/ 40 w 42"/>
                <a:gd name="T1" fmla="*/ 40 h 40"/>
                <a:gd name="T2" fmla="*/ 42 w 42"/>
                <a:gd name="T3" fmla="*/ 0 h 40"/>
                <a:gd name="T4" fmla="*/ 0 w 42"/>
                <a:gd name="T5" fmla="*/ 20 h 40"/>
                <a:gd name="T6" fmla="*/ 42 w 42"/>
                <a:gd name="T7" fmla="*/ 40 h 40"/>
                <a:gd name="T8" fmla="*/ 42 w 42"/>
                <a:gd name="T9" fmla="*/ 40 h 40"/>
                <a:gd name="T10" fmla="*/ 40 w 42"/>
                <a:gd name="T11" fmla="*/ 40 h 40"/>
                <a:gd name="T12" fmla="*/ 0 60000 65536"/>
                <a:gd name="T13" fmla="*/ 0 60000 65536"/>
                <a:gd name="T14" fmla="*/ 0 60000 65536"/>
                <a:gd name="T15" fmla="*/ 0 60000 65536"/>
                <a:gd name="T16" fmla="*/ 0 60000 65536"/>
                <a:gd name="T17" fmla="*/ 0 60000 65536"/>
                <a:gd name="T18" fmla="*/ 0 w 42"/>
                <a:gd name="T19" fmla="*/ 0 h 40"/>
                <a:gd name="T20" fmla="*/ 42 w 4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2" h="40">
                  <a:moveTo>
                    <a:pt x="40" y="40"/>
                  </a:moveTo>
                  <a:lnTo>
                    <a:pt x="42" y="0"/>
                  </a:lnTo>
                  <a:lnTo>
                    <a:pt x="0" y="20"/>
                  </a:lnTo>
                  <a:lnTo>
                    <a:pt x="42" y="40"/>
                  </a:lnTo>
                  <a:lnTo>
                    <a:pt x="40" y="40"/>
                  </a:lnTo>
                  <a:close/>
                </a:path>
              </a:pathLst>
            </a:custGeom>
            <a:solidFill>
              <a:srgbClr val="000000"/>
            </a:solidFill>
            <a:ln w="9525">
              <a:noFill/>
              <a:round/>
              <a:headEnd/>
              <a:tailEnd/>
            </a:ln>
          </p:spPr>
          <p:txBody>
            <a:bodyPr/>
            <a:lstStyle/>
            <a:p>
              <a:endParaRPr lang="en-US"/>
            </a:p>
          </p:txBody>
        </p:sp>
        <p:sp>
          <p:nvSpPr>
            <p:cNvPr id="88147" name="Rectangle 481"/>
            <p:cNvSpPr>
              <a:spLocks noChangeArrowheads="1"/>
            </p:cNvSpPr>
            <p:nvPr/>
          </p:nvSpPr>
          <p:spPr bwMode="auto">
            <a:xfrm>
              <a:off x="3675" y="3973"/>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2</a:t>
              </a:r>
              <a:endParaRPr kumimoji="0" lang="en-US">
                <a:solidFill>
                  <a:schemeClr val="tx1"/>
                </a:solidFill>
              </a:endParaRPr>
            </a:p>
          </p:txBody>
        </p:sp>
        <p:sp>
          <p:nvSpPr>
            <p:cNvPr id="88148" name="Rectangle 482"/>
            <p:cNvSpPr>
              <a:spLocks noChangeArrowheads="1"/>
            </p:cNvSpPr>
            <p:nvPr/>
          </p:nvSpPr>
          <p:spPr bwMode="auto">
            <a:xfrm>
              <a:off x="3720" y="3973"/>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149" name="Rectangle 483"/>
            <p:cNvSpPr>
              <a:spLocks noChangeArrowheads="1"/>
            </p:cNvSpPr>
            <p:nvPr/>
          </p:nvSpPr>
          <p:spPr bwMode="auto">
            <a:xfrm>
              <a:off x="3746" y="3973"/>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88150" name="Rectangle 484"/>
            <p:cNvSpPr>
              <a:spLocks noChangeArrowheads="1"/>
            </p:cNvSpPr>
            <p:nvPr/>
          </p:nvSpPr>
          <p:spPr bwMode="auto">
            <a:xfrm>
              <a:off x="3791" y="3973"/>
              <a:ext cx="3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88151" name="Freeform 485"/>
            <p:cNvSpPr>
              <a:spLocks/>
            </p:cNvSpPr>
            <p:nvPr/>
          </p:nvSpPr>
          <p:spPr bwMode="auto">
            <a:xfrm>
              <a:off x="4274" y="3933"/>
              <a:ext cx="43" cy="40"/>
            </a:xfrm>
            <a:custGeom>
              <a:avLst/>
              <a:gdLst>
                <a:gd name="T0" fmla="*/ 0 w 43"/>
                <a:gd name="T1" fmla="*/ 40 h 40"/>
                <a:gd name="T2" fmla="*/ 0 w 43"/>
                <a:gd name="T3" fmla="*/ 0 h 40"/>
                <a:gd name="T4" fmla="*/ 43 w 43"/>
                <a:gd name="T5" fmla="*/ 20 h 40"/>
                <a:gd name="T6" fmla="*/ 0 w 43"/>
                <a:gd name="T7" fmla="*/ 40 h 40"/>
                <a:gd name="T8" fmla="*/ 0 w 43"/>
                <a:gd name="T9" fmla="*/ 40 h 40"/>
                <a:gd name="T10" fmla="*/ 0 60000 65536"/>
                <a:gd name="T11" fmla="*/ 0 60000 65536"/>
                <a:gd name="T12" fmla="*/ 0 60000 65536"/>
                <a:gd name="T13" fmla="*/ 0 60000 65536"/>
                <a:gd name="T14" fmla="*/ 0 60000 65536"/>
                <a:gd name="T15" fmla="*/ 0 w 43"/>
                <a:gd name="T16" fmla="*/ 0 h 40"/>
                <a:gd name="T17" fmla="*/ 43 w 43"/>
                <a:gd name="T18" fmla="*/ 40 h 40"/>
              </a:gdLst>
              <a:ahLst/>
              <a:cxnLst>
                <a:cxn ang="T10">
                  <a:pos x="T0" y="T1"/>
                </a:cxn>
                <a:cxn ang="T11">
                  <a:pos x="T2" y="T3"/>
                </a:cxn>
                <a:cxn ang="T12">
                  <a:pos x="T4" y="T5"/>
                </a:cxn>
                <a:cxn ang="T13">
                  <a:pos x="T6" y="T7"/>
                </a:cxn>
                <a:cxn ang="T14">
                  <a:pos x="T8" y="T9"/>
                </a:cxn>
              </a:cxnLst>
              <a:rect l="T15" t="T16" r="T17" b="T18"/>
              <a:pathLst>
                <a:path w="43" h="40">
                  <a:moveTo>
                    <a:pt x="0" y="40"/>
                  </a:moveTo>
                  <a:lnTo>
                    <a:pt x="0" y="0"/>
                  </a:lnTo>
                  <a:lnTo>
                    <a:pt x="43" y="20"/>
                  </a:lnTo>
                  <a:lnTo>
                    <a:pt x="0" y="40"/>
                  </a:lnTo>
                  <a:close/>
                </a:path>
              </a:pathLst>
            </a:custGeom>
            <a:solidFill>
              <a:srgbClr val="000000"/>
            </a:solidFill>
            <a:ln w="9525">
              <a:noFill/>
              <a:round/>
              <a:headEnd/>
              <a:tailEnd/>
            </a:ln>
          </p:spPr>
          <p:txBody>
            <a:bodyPr/>
            <a:lstStyle/>
            <a:p>
              <a:endParaRPr lang="en-US"/>
            </a:p>
          </p:txBody>
        </p:sp>
        <p:sp>
          <p:nvSpPr>
            <p:cNvPr id="88152" name="Line 486"/>
            <p:cNvSpPr>
              <a:spLocks noChangeShapeType="1"/>
            </p:cNvSpPr>
            <p:nvPr/>
          </p:nvSpPr>
          <p:spPr bwMode="auto">
            <a:xfrm flipH="1">
              <a:off x="3982" y="3953"/>
              <a:ext cx="307" cy="1"/>
            </a:xfrm>
            <a:prstGeom prst="line">
              <a:avLst/>
            </a:prstGeom>
            <a:noFill/>
            <a:ln w="7938">
              <a:solidFill>
                <a:srgbClr val="000000"/>
              </a:solidFill>
              <a:round/>
              <a:headEnd/>
              <a:tailEnd/>
            </a:ln>
          </p:spPr>
          <p:txBody>
            <a:bodyPr/>
            <a:lstStyle/>
            <a:p>
              <a:endParaRPr lang="en-US"/>
            </a:p>
          </p:txBody>
        </p:sp>
        <p:sp>
          <p:nvSpPr>
            <p:cNvPr id="88153" name="Freeform 487"/>
            <p:cNvSpPr>
              <a:spLocks/>
            </p:cNvSpPr>
            <p:nvPr/>
          </p:nvSpPr>
          <p:spPr bwMode="auto">
            <a:xfrm>
              <a:off x="3950" y="3933"/>
              <a:ext cx="40" cy="40"/>
            </a:xfrm>
            <a:custGeom>
              <a:avLst/>
              <a:gdLst>
                <a:gd name="T0" fmla="*/ 40 w 40"/>
                <a:gd name="T1" fmla="*/ 40 h 40"/>
                <a:gd name="T2" fmla="*/ 40 w 40"/>
                <a:gd name="T3" fmla="*/ 0 h 40"/>
                <a:gd name="T4" fmla="*/ 0 w 40"/>
                <a:gd name="T5" fmla="*/ 20 h 40"/>
                <a:gd name="T6" fmla="*/ 40 w 40"/>
                <a:gd name="T7" fmla="*/ 40 h 40"/>
                <a:gd name="T8" fmla="*/ 40 w 40"/>
                <a:gd name="T9" fmla="*/ 4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40" y="40"/>
                  </a:moveTo>
                  <a:lnTo>
                    <a:pt x="40" y="0"/>
                  </a:lnTo>
                  <a:lnTo>
                    <a:pt x="0" y="20"/>
                  </a:lnTo>
                  <a:lnTo>
                    <a:pt x="40" y="40"/>
                  </a:lnTo>
                  <a:close/>
                </a:path>
              </a:pathLst>
            </a:custGeom>
            <a:solidFill>
              <a:srgbClr val="000000"/>
            </a:solidFill>
            <a:ln w="9525">
              <a:noFill/>
              <a:round/>
              <a:headEnd/>
              <a:tailEnd/>
            </a:ln>
          </p:spPr>
          <p:txBody>
            <a:bodyPr/>
            <a:lstStyle/>
            <a:p>
              <a:endParaRPr lang="en-US"/>
            </a:p>
          </p:txBody>
        </p:sp>
        <p:sp>
          <p:nvSpPr>
            <p:cNvPr id="88154" name="Rectangle 488"/>
            <p:cNvSpPr>
              <a:spLocks noChangeArrowheads="1"/>
            </p:cNvSpPr>
            <p:nvPr/>
          </p:nvSpPr>
          <p:spPr bwMode="auto">
            <a:xfrm>
              <a:off x="4050" y="3973"/>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2</a:t>
              </a:r>
              <a:endParaRPr kumimoji="0" lang="en-US">
                <a:solidFill>
                  <a:schemeClr val="tx1"/>
                </a:solidFill>
              </a:endParaRPr>
            </a:p>
          </p:txBody>
        </p:sp>
        <p:sp>
          <p:nvSpPr>
            <p:cNvPr id="88155" name="Rectangle 489"/>
            <p:cNvSpPr>
              <a:spLocks noChangeArrowheads="1"/>
            </p:cNvSpPr>
            <p:nvPr/>
          </p:nvSpPr>
          <p:spPr bwMode="auto">
            <a:xfrm>
              <a:off x="4095" y="3973"/>
              <a:ext cx="1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156" name="Rectangle 490"/>
            <p:cNvSpPr>
              <a:spLocks noChangeArrowheads="1"/>
            </p:cNvSpPr>
            <p:nvPr/>
          </p:nvSpPr>
          <p:spPr bwMode="auto">
            <a:xfrm>
              <a:off x="4118" y="3973"/>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88157" name="Rectangle 491"/>
            <p:cNvSpPr>
              <a:spLocks noChangeArrowheads="1"/>
            </p:cNvSpPr>
            <p:nvPr/>
          </p:nvSpPr>
          <p:spPr bwMode="auto">
            <a:xfrm>
              <a:off x="4166" y="3973"/>
              <a:ext cx="3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88158" name="Rectangle 492"/>
            <p:cNvSpPr>
              <a:spLocks noChangeArrowheads="1"/>
            </p:cNvSpPr>
            <p:nvPr/>
          </p:nvSpPr>
          <p:spPr bwMode="auto">
            <a:xfrm>
              <a:off x="2996" y="3298"/>
              <a:ext cx="0" cy="206"/>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88159" name="Rectangle 493"/>
            <p:cNvSpPr>
              <a:spLocks noChangeArrowheads="1"/>
            </p:cNvSpPr>
            <p:nvPr/>
          </p:nvSpPr>
          <p:spPr bwMode="auto">
            <a:xfrm>
              <a:off x="922" y="2795"/>
              <a:ext cx="47"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P</a:t>
              </a:r>
              <a:endParaRPr kumimoji="0" lang="en-US">
                <a:solidFill>
                  <a:schemeClr val="tx1"/>
                </a:solidFill>
              </a:endParaRPr>
            </a:p>
          </p:txBody>
        </p:sp>
        <p:sp>
          <p:nvSpPr>
            <p:cNvPr id="88160" name="Rectangle 494"/>
            <p:cNvSpPr>
              <a:spLocks noChangeArrowheads="1"/>
            </p:cNvSpPr>
            <p:nvPr/>
          </p:nvSpPr>
          <p:spPr bwMode="auto">
            <a:xfrm>
              <a:off x="980" y="2795"/>
              <a:ext cx="24"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88161" name="Rectangle 495"/>
            <p:cNvSpPr>
              <a:spLocks noChangeArrowheads="1"/>
            </p:cNvSpPr>
            <p:nvPr/>
          </p:nvSpPr>
          <p:spPr bwMode="auto">
            <a:xfrm>
              <a:off x="1008" y="2795"/>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o</a:t>
              </a:r>
              <a:endParaRPr kumimoji="0" lang="en-US">
                <a:solidFill>
                  <a:schemeClr val="tx1"/>
                </a:solidFill>
              </a:endParaRPr>
            </a:p>
          </p:txBody>
        </p:sp>
        <p:sp>
          <p:nvSpPr>
            <p:cNvPr id="88162" name="Rectangle 496"/>
            <p:cNvSpPr>
              <a:spLocks noChangeArrowheads="1"/>
            </p:cNvSpPr>
            <p:nvPr/>
          </p:nvSpPr>
          <p:spPr bwMode="auto">
            <a:xfrm>
              <a:off x="1053" y="2795"/>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g</a:t>
              </a:r>
              <a:endParaRPr kumimoji="0" lang="en-US">
                <a:solidFill>
                  <a:schemeClr val="tx1"/>
                </a:solidFill>
              </a:endParaRPr>
            </a:p>
          </p:txBody>
        </p:sp>
        <p:sp>
          <p:nvSpPr>
            <p:cNvPr id="88163" name="Rectangle 497"/>
            <p:cNvSpPr>
              <a:spLocks noChangeArrowheads="1"/>
            </p:cNvSpPr>
            <p:nvPr/>
          </p:nvSpPr>
          <p:spPr bwMode="auto">
            <a:xfrm>
              <a:off x="1101" y="2795"/>
              <a:ext cx="24"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88164" name="Rectangle 498"/>
            <p:cNvSpPr>
              <a:spLocks noChangeArrowheads="1"/>
            </p:cNvSpPr>
            <p:nvPr/>
          </p:nvSpPr>
          <p:spPr bwMode="auto">
            <a:xfrm>
              <a:off x="1128" y="2795"/>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a:t>
              </a:r>
              <a:endParaRPr kumimoji="0" lang="en-US">
                <a:solidFill>
                  <a:schemeClr val="tx1"/>
                </a:solidFill>
              </a:endParaRPr>
            </a:p>
          </p:txBody>
        </p:sp>
        <p:sp>
          <p:nvSpPr>
            <p:cNvPr id="88165" name="Rectangle 499"/>
            <p:cNvSpPr>
              <a:spLocks noChangeArrowheads="1"/>
            </p:cNvSpPr>
            <p:nvPr/>
          </p:nvSpPr>
          <p:spPr bwMode="auto">
            <a:xfrm>
              <a:off x="1174" y="2795"/>
              <a:ext cx="6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88166" name="Rectangle 500"/>
            <p:cNvSpPr>
              <a:spLocks noChangeArrowheads="1"/>
            </p:cNvSpPr>
            <p:nvPr/>
          </p:nvSpPr>
          <p:spPr bwMode="auto">
            <a:xfrm>
              <a:off x="1244" y="2795"/>
              <a:ext cx="0" cy="206"/>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88167" name="Rectangle 501"/>
            <p:cNvSpPr>
              <a:spLocks noChangeArrowheads="1"/>
            </p:cNvSpPr>
            <p:nvPr/>
          </p:nvSpPr>
          <p:spPr bwMode="auto">
            <a:xfrm>
              <a:off x="922" y="2894"/>
              <a:ext cx="39" cy="87"/>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88168" name="Rectangle 502"/>
            <p:cNvSpPr>
              <a:spLocks noChangeArrowheads="1"/>
            </p:cNvSpPr>
            <p:nvPr/>
          </p:nvSpPr>
          <p:spPr bwMode="auto">
            <a:xfrm>
              <a:off x="970" y="2894"/>
              <a:ext cx="36" cy="87"/>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x</a:t>
              </a:r>
              <a:endParaRPr kumimoji="0" lang="en-US">
                <a:solidFill>
                  <a:schemeClr val="tx1"/>
                </a:solidFill>
              </a:endParaRPr>
            </a:p>
          </p:txBody>
        </p:sp>
        <p:sp>
          <p:nvSpPr>
            <p:cNvPr id="88169" name="Rectangle 503"/>
            <p:cNvSpPr>
              <a:spLocks noChangeArrowheads="1"/>
            </p:cNvSpPr>
            <p:nvPr/>
          </p:nvSpPr>
          <p:spPr bwMode="auto">
            <a:xfrm>
              <a:off x="1013" y="2894"/>
              <a:ext cx="40" cy="87"/>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88170" name="Rectangle 504"/>
            <p:cNvSpPr>
              <a:spLocks noChangeArrowheads="1"/>
            </p:cNvSpPr>
            <p:nvPr/>
          </p:nvSpPr>
          <p:spPr bwMode="auto">
            <a:xfrm>
              <a:off x="1058" y="2894"/>
              <a:ext cx="36" cy="87"/>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88171" name="Rectangle 505"/>
            <p:cNvSpPr>
              <a:spLocks noChangeArrowheads="1"/>
            </p:cNvSpPr>
            <p:nvPr/>
          </p:nvSpPr>
          <p:spPr bwMode="auto">
            <a:xfrm>
              <a:off x="1101" y="2894"/>
              <a:ext cx="40" cy="87"/>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u</a:t>
              </a:r>
              <a:endParaRPr kumimoji="0" lang="en-US">
                <a:solidFill>
                  <a:schemeClr val="tx1"/>
                </a:solidFill>
              </a:endParaRPr>
            </a:p>
          </p:txBody>
        </p:sp>
        <p:sp>
          <p:nvSpPr>
            <p:cNvPr id="88172" name="Rectangle 506"/>
            <p:cNvSpPr>
              <a:spLocks noChangeArrowheads="1"/>
            </p:cNvSpPr>
            <p:nvPr/>
          </p:nvSpPr>
          <p:spPr bwMode="auto">
            <a:xfrm>
              <a:off x="1146" y="2894"/>
              <a:ext cx="20" cy="87"/>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88173" name="Rectangle 507"/>
            <p:cNvSpPr>
              <a:spLocks noChangeArrowheads="1"/>
            </p:cNvSpPr>
            <p:nvPr/>
          </p:nvSpPr>
          <p:spPr bwMode="auto">
            <a:xfrm>
              <a:off x="1171" y="2894"/>
              <a:ext cx="16" cy="87"/>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88174" name="Rectangle 508"/>
            <p:cNvSpPr>
              <a:spLocks noChangeArrowheads="1"/>
            </p:cNvSpPr>
            <p:nvPr/>
          </p:nvSpPr>
          <p:spPr bwMode="auto">
            <a:xfrm>
              <a:off x="1189" y="2894"/>
              <a:ext cx="40" cy="87"/>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o</a:t>
              </a:r>
              <a:endParaRPr kumimoji="0" lang="en-US">
                <a:solidFill>
                  <a:schemeClr val="tx1"/>
                </a:solidFill>
              </a:endParaRPr>
            </a:p>
          </p:txBody>
        </p:sp>
        <p:sp>
          <p:nvSpPr>
            <p:cNvPr id="88175" name="Rectangle 509"/>
            <p:cNvSpPr>
              <a:spLocks noChangeArrowheads="1"/>
            </p:cNvSpPr>
            <p:nvPr/>
          </p:nvSpPr>
          <p:spPr bwMode="auto">
            <a:xfrm>
              <a:off x="1237" y="2894"/>
              <a:ext cx="39" cy="87"/>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88176" name="Rectangle 510"/>
            <p:cNvSpPr>
              <a:spLocks noChangeArrowheads="1"/>
            </p:cNvSpPr>
            <p:nvPr/>
          </p:nvSpPr>
          <p:spPr bwMode="auto">
            <a:xfrm>
              <a:off x="1282" y="2894"/>
              <a:ext cx="0" cy="207"/>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88177" name="Rectangle 511"/>
            <p:cNvSpPr>
              <a:spLocks noChangeArrowheads="1"/>
            </p:cNvSpPr>
            <p:nvPr/>
          </p:nvSpPr>
          <p:spPr bwMode="auto">
            <a:xfrm>
              <a:off x="922" y="2992"/>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o</a:t>
              </a:r>
              <a:endParaRPr kumimoji="0" lang="en-US">
                <a:solidFill>
                  <a:schemeClr val="tx1"/>
                </a:solidFill>
              </a:endParaRPr>
            </a:p>
          </p:txBody>
        </p:sp>
        <p:sp>
          <p:nvSpPr>
            <p:cNvPr id="88178" name="Rectangle 512"/>
            <p:cNvSpPr>
              <a:spLocks noChangeArrowheads="1"/>
            </p:cNvSpPr>
            <p:nvPr/>
          </p:nvSpPr>
          <p:spPr bwMode="auto">
            <a:xfrm>
              <a:off x="970" y="2992"/>
              <a:ext cx="24"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88179" name="Rectangle 513"/>
            <p:cNvSpPr>
              <a:spLocks noChangeArrowheads="1"/>
            </p:cNvSpPr>
            <p:nvPr/>
          </p:nvSpPr>
          <p:spPr bwMode="auto">
            <a:xfrm>
              <a:off x="998" y="2992"/>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88180" name="Rectangle 514"/>
            <p:cNvSpPr>
              <a:spLocks noChangeArrowheads="1"/>
            </p:cNvSpPr>
            <p:nvPr/>
          </p:nvSpPr>
          <p:spPr bwMode="auto">
            <a:xfrm>
              <a:off x="1045" y="2992"/>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88181" name="Rectangle 515"/>
            <p:cNvSpPr>
              <a:spLocks noChangeArrowheads="1"/>
            </p:cNvSpPr>
            <p:nvPr/>
          </p:nvSpPr>
          <p:spPr bwMode="auto">
            <a:xfrm>
              <a:off x="1091" y="2992"/>
              <a:ext cx="25"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88182" name="Rectangle 516"/>
            <p:cNvSpPr>
              <a:spLocks noChangeArrowheads="1"/>
            </p:cNvSpPr>
            <p:nvPr/>
          </p:nvSpPr>
          <p:spPr bwMode="auto">
            <a:xfrm>
              <a:off x="1118" y="2992"/>
              <a:ext cx="0" cy="207"/>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88183" name="Rectangle 517"/>
            <p:cNvSpPr>
              <a:spLocks noChangeArrowheads="1"/>
            </p:cNvSpPr>
            <p:nvPr/>
          </p:nvSpPr>
          <p:spPr bwMode="auto">
            <a:xfrm>
              <a:off x="922" y="3091"/>
              <a:ext cx="24"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88184" name="Rectangle 518"/>
            <p:cNvSpPr>
              <a:spLocks noChangeArrowheads="1"/>
            </p:cNvSpPr>
            <p:nvPr/>
          </p:nvSpPr>
          <p:spPr bwMode="auto">
            <a:xfrm>
              <a:off x="952" y="3091"/>
              <a:ext cx="1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88185" name="Rectangle 519"/>
            <p:cNvSpPr>
              <a:spLocks noChangeArrowheads="1"/>
            </p:cNvSpPr>
            <p:nvPr/>
          </p:nvSpPr>
          <p:spPr bwMode="auto">
            <a:xfrm>
              <a:off x="970" y="3091"/>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88186" name="Rectangle 520"/>
            <p:cNvSpPr>
              <a:spLocks noChangeArrowheads="1"/>
            </p:cNvSpPr>
            <p:nvPr/>
          </p:nvSpPr>
          <p:spPr bwMode="auto">
            <a:xfrm>
              <a:off x="1015" y="3091"/>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88187" name="Rectangle 521"/>
            <p:cNvSpPr>
              <a:spLocks noChangeArrowheads="1"/>
            </p:cNvSpPr>
            <p:nvPr/>
          </p:nvSpPr>
          <p:spPr bwMode="auto">
            <a:xfrm>
              <a:off x="1040" y="3091"/>
              <a:ext cx="1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88188" name="Rectangle 522"/>
            <p:cNvSpPr>
              <a:spLocks noChangeArrowheads="1"/>
            </p:cNvSpPr>
            <p:nvPr/>
          </p:nvSpPr>
          <p:spPr bwMode="auto">
            <a:xfrm>
              <a:off x="1058" y="3091"/>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88189" name="Rectangle 523"/>
            <p:cNvSpPr>
              <a:spLocks noChangeArrowheads="1"/>
            </p:cNvSpPr>
            <p:nvPr/>
          </p:nvSpPr>
          <p:spPr bwMode="auto">
            <a:xfrm>
              <a:off x="1106" y="3091"/>
              <a:ext cx="3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88190" name="Rectangle 524"/>
            <p:cNvSpPr>
              <a:spLocks noChangeArrowheads="1"/>
            </p:cNvSpPr>
            <p:nvPr/>
          </p:nvSpPr>
          <p:spPr bwMode="auto">
            <a:xfrm>
              <a:off x="1146" y="3091"/>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88191" name="Rectangle 525"/>
            <p:cNvSpPr>
              <a:spLocks noChangeArrowheads="1"/>
            </p:cNvSpPr>
            <p:nvPr/>
          </p:nvSpPr>
          <p:spPr bwMode="auto">
            <a:xfrm>
              <a:off x="1171" y="3091"/>
              <a:ext cx="24"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88192" name="Rectangle 526"/>
            <p:cNvSpPr>
              <a:spLocks noChangeArrowheads="1"/>
            </p:cNvSpPr>
            <p:nvPr/>
          </p:nvSpPr>
          <p:spPr bwMode="auto">
            <a:xfrm>
              <a:off x="1199" y="3091"/>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u</a:t>
              </a:r>
              <a:endParaRPr kumimoji="0" lang="en-US">
                <a:solidFill>
                  <a:schemeClr val="tx1"/>
                </a:solidFill>
              </a:endParaRPr>
            </a:p>
          </p:txBody>
        </p:sp>
        <p:sp>
          <p:nvSpPr>
            <p:cNvPr id="88193" name="Rectangle 527"/>
            <p:cNvSpPr>
              <a:spLocks noChangeArrowheads="1"/>
            </p:cNvSpPr>
            <p:nvPr/>
          </p:nvSpPr>
          <p:spPr bwMode="auto">
            <a:xfrm>
              <a:off x="1244" y="3091"/>
              <a:ext cx="3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88194" name="Rectangle 528"/>
            <p:cNvSpPr>
              <a:spLocks noChangeArrowheads="1"/>
            </p:cNvSpPr>
            <p:nvPr/>
          </p:nvSpPr>
          <p:spPr bwMode="auto">
            <a:xfrm>
              <a:off x="1287" y="3091"/>
              <a:ext cx="2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88195" name="Rectangle 529"/>
            <p:cNvSpPr>
              <a:spLocks noChangeArrowheads="1"/>
            </p:cNvSpPr>
            <p:nvPr/>
          </p:nvSpPr>
          <p:spPr bwMode="auto">
            <a:xfrm>
              <a:off x="1310" y="3091"/>
              <a:ext cx="1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88196" name="Rectangle 530"/>
            <p:cNvSpPr>
              <a:spLocks noChangeArrowheads="1"/>
            </p:cNvSpPr>
            <p:nvPr/>
          </p:nvSpPr>
          <p:spPr bwMode="auto">
            <a:xfrm>
              <a:off x="1327" y="3091"/>
              <a:ext cx="40"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o</a:t>
              </a:r>
              <a:endParaRPr kumimoji="0" lang="en-US">
                <a:solidFill>
                  <a:schemeClr val="tx1"/>
                </a:solidFill>
              </a:endParaRPr>
            </a:p>
          </p:txBody>
        </p:sp>
        <p:sp>
          <p:nvSpPr>
            <p:cNvPr id="88197" name="Rectangle 531"/>
            <p:cNvSpPr>
              <a:spLocks noChangeArrowheads="1"/>
            </p:cNvSpPr>
            <p:nvPr/>
          </p:nvSpPr>
          <p:spPr bwMode="auto">
            <a:xfrm>
              <a:off x="1375" y="3091"/>
              <a:ext cx="39"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88198" name="Rectangle 532"/>
            <p:cNvSpPr>
              <a:spLocks noChangeArrowheads="1"/>
            </p:cNvSpPr>
            <p:nvPr/>
          </p:nvSpPr>
          <p:spPr bwMode="auto">
            <a:xfrm>
              <a:off x="1423" y="3091"/>
              <a:ext cx="36"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88199" name="Rectangle 533"/>
            <p:cNvSpPr>
              <a:spLocks noChangeArrowheads="1"/>
            </p:cNvSpPr>
            <p:nvPr/>
          </p:nvSpPr>
          <p:spPr bwMode="auto">
            <a:xfrm>
              <a:off x="1463" y="3091"/>
              <a:ext cx="24" cy="86"/>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gr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6" name="Rectangle 2"/>
          <p:cNvSpPr>
            <a:spLocks noGrp="1" noChangeArrowheads="1"/>
          </p:cNvSpPr>
          <p:nvPr>
            <p:ph type="title"/>
          </p:nvPr>
        </p:nvSpPr>
        <p:spPr/>
        <p:txBody>
          <a:bodyPr/>
          <a:lstStyle/>
          <a:p>
            <a:r>
              <a:rPr lang="en-US" smtClean="0"/>
              <a:t>Pipelining</a:t>
            </a:r>
          </a:p>
        </p:txBody>
      </p:sp>
      <p:sp>
        <p:nvSpPr>
          <p:cNvPr id="543747" name="Rectangle 3"/>
          <p:cNvSpPr>
            <a:spLocks noGrp="1" noChangeArrowheads="1"/>
          </p:cNvSpPr>
          <p:nvPr>
            <p:ph type="body" idx="1"/>
          </p:nvPr>
        </p:nvSpPr>
        <p:spPr/>
        <p:txBody>
          <a:bodyPr/>
          <a:lstStyle/>
          <a:p>
            <a:r>
              <a:rPr lang="en-US" sz="2000" dirty="0" smtClean="0"/>
              <a:t>What makes it easy</a:t>
            </a:r>
          </a:p>
          <a:p>
            <a:pPr lvl="1"/>
            <a:r>
              <a:rPr lang="en-US" sz="1800" dirty="0" smtClean="0"/>
              <a:t>all instructions are the same length</a:t>
            </a:r>
          </a:p>
          <a:p>
            <a:pPr lvl="1"/>
            <a:r>
              <a:rPr lang="en-US" sz="1800" dirty="0" smtClean="0"/>
              <a:t>just a few instruction formats</a:t>
            </a:r>
          </a:p>
          <a:p>
            <a:pPr lvl="1"/>
            <a:r>
              <a:rPr lang="en-US" sz="1800" dirty="0" smtClean="0"/>
              <a:t>memory operands appear only in loads and stores</a:t>
            </a:r>
            <a:br>
              <a:rPr lang="en-US" sz="1800" dirty="0" smtClean="0"/>
            </a:br>
            <a:endParaRPr lang="en-US" sz="1800" dirty="0" smtClean="0"/>
          </a:p>
          <a:p>
            <a:r>
              <a:rPr lang="en-US" sz="2000" dirty="0" smtClean="0"/>
              <a:t>What makes it hard?</a:t>
            </a:r>
          </a:p>
          <a:p>
            <a:pPr lvl="1"/>
            <a:r>
              <a:rPr lang="en-US" sz="1800" b="1" dirty="0" smtClean="0">
                <a:solidFill>
                  <a:schemeClr val="accent2"/>
                </a:solidFill>
              </a:rPr>
              <a:t>structural hazards</a:t>
            </a:r>
            <a:r>
              <a:rPr lang="en-US" sz="1800" dirty="0" smtClean="0"/>
              <a:t>:   suppose we had only one memory</a:t>
            </a:r>
          </a:p>
          <a:p>
            <a:pPr lvl="1"/>
            <a:r>
              <a:rPr lang="en-US" sz="1800" b="1" dirty="0" smtClean="0">
                <a:solidFill>
                  <a:schemeClr val="accent2"/>
                </a:solidFill>
              </a:rPr>
              <a:t>control hazards</a:t>
            </a:r>
            <a:r>
              <a:rPr lang="en-US" sz="1800" dirty="0" smtClean="0"/>
              <a:t>:  need to worry about branch instructions</a:t>
            </a:r>
          </a:p>
          <a:p>
            <a:pPr lvl="1"/>
            <a:r>
              <a:rPr lang="en-US" sz="1800" b="1" dirty="0" smtClean="0">
                <a:solidFill>
                  <a:schemeClr val="accent2"/>
                </a:solidFill>
              </a:rPr>
              <a:t>data hazards</a:t>
            </a:r>
            <a:r>
              <a:rPr lang="en-US" sz="1800" dirty="0" smtClean="0"/>
              <a:t>:  an instruction depends on a previous instruction</a:t>
            </a:r>
            <a:br>
              <a:rPr lang="en-US" sz="1800" dirty="0" smtClean="0"/>
            </a:br>
            <a:endParaRPr lang="en-US" sz="1800" dirty="0" smtClean="0"/>
          </a:p>
          <a:p>
            <a:r>
              <a:rPr lang="en-US" sz="2000" dirty="0" smtClean="0"/>
              <a:t>We’ll build a simple pipeline and look at these issues</a:t>
            </a:r>
            <a:br>
              <a:rPr lang="en-US" sz="2000" dirty="0" smtClean="0"/>
            </a:br>
            <a:endParaRPr lang="en-US" sz="2000" dirty="0" smtClean="0"/>
          </a:p>
          <a:p>
            <a:r>
              <a:rPr lang="en-US" sz="2000" dirty="0" smtClean="0"/>
              <a:t>We’ll talk about modern processors and what really makes it hard:</a:t>
            </a:r>
          </a:p>
          <a:p>
            <a:pPr lvl="1"/>
            <a:r>
              <a:rPr lang="en-US" sz="1800" dirty="0" smtClean="0"/>
              <a:t>exception handling</a:t>
            </a:r>
          </a:p>
          <a:p>
            <a:pPr lvl="1"/>
            <a:r>
              <a:rPr lang="en-US" sz="1800" dirty="0" smtClean="0"/>
              <a:t>trying to improve performance with out-of-order execution, etc.</a:t>
            </a:r>
          </a:p>
        </p:txBody>
      </p:sp>
      <p:sp>
        <p:nvSpPr>
          <p:cNvPr id="4" name="Date Placeholder 3"/>
          <p:cNvSpPr>
            <a:spLocks noGrp="1"/>
          </p:cNvSpPr>
          <p:nvPr>
            <p:ph type="dt" sz="quarter" idx="10"/>
          </p:nvPr>
        </p:nvSpPr>
        <p:spPr/>
        <p:txBody>
          <a:bodyPr/>
          <a:lstStyle/>
          <a:p>
            <a:r>
              <a:rPr lang="en-US" smtClean="0"/>
              <a:t>H.Corporaal  5MD00</a:t>
            </a:r>
            <a:endParaRPr lang="en-US"/>
          </a:p>
        </p:txBody>
      </p:sp>
      <p:sp>
        <p:nvSpPr>
          <p:cNvPr id="5" name="Slide Number Placeholder 5"/>
          <p:cNvSpPr>
            <a:spLocks noGrp="1"/>
          </p:cNvSpPr>
          <p:nvPr>
            <p:ph type="sldNum" sz="quarter" idx="12"/>
          </p:nvPr>
        </p:nvSpPr>
        <p:spPr/>
        <p:txBody>
          <a:bodyPr/>
          <a:lstStyle/>
          <a:p>
            <a:fld id="{00FF0EDD-5E3D-4ACE-9167-1AED0BF96175}" type="slidenum">
              <a:rPr lang="en-US" smtClean="0"/>
              <a:pPr/>
              <a:t>33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3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37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37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37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37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37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374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374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374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3747">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37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Date Placeholder 3"/>
          <p:cNvSpPr>
            <a:spLocks noGrp="1"/>
          </p:cNvSpPr>
          <p:nvPr>
            <p:ph type="dt" sz="quarter" idx="10"/>
          </p:nvPr>
        </p:nvSpPr>
        <p:spPr/>
        <p:txBody>
          <a:bodyPr/>
          <a:lstStyle/>
          <a:p>
            <a:pPr>
              <a:defRPr/>
            </a:pPr>
            <a:r>
              <a:rPr lang="en-US"/>
              <a:t>H.Corporaal  5MD00</a:t>
            </a:r>
          </a:p>
        </p:txBody>
      </p:sp>
      <p:sp>
        <p:nvSpPr>
          <p:cNvPr id="467" name="Slide Number Placeholder 5"/>
          <p:cNvSpPr>
            <a:spLocks noGrp="1"/>
          </p:cNvSpPr>
          <p:nvPr>
            <p:ph type="sldNum" sz="quarter" idx="12"/>
          </p:nvPr>
        </p:nvSpPr>
        <p:spPr/>
        <p:txBody>
          <a:bodyPr/>
          <a:lstStyle/>
          <a:p>
            <a:pPr>
              <a:defRPr/>
            </a:pPr>
            <a:fld id="{DC9B1387-6AF1-40F1-AF94-2384A9CE4612}" type="slidenum">
              <a:rPr lang="en-US"/>
              <a:pPr>
                <a:defRPr/>
              </a:pPr>
              <a:t>34</a:t>
            </a:fld>
            <a:endParaRPr lang="en-US"/>
          </a:p>
        </p:txBody>
      </p:sp>
      <p:sp>
        <p:nvSpPr>
          <p:cNvPr id="91140" name="Rectangle 2"/>
          <p:cNvSpPr>
            <a:spLocks noGrp="1" noChangeArrowheads="1"/>
          </p:cNvSpPr>
          <p:nvPr>
            <p:ph type="title"/>
          </p:nvPr>
        </p:nvSpPr>
        <p:spPr>
          <a:xfrm>
            <a:off x="304800" y="152400"/>
            <a:ext cx="8382000" cy="685800"/>
          </a:xfrm>
          <a:noFill/>
        </p:spPr>
        <p:txBody>
          <a:bodyPr lIns="90488" tIns="44450" rIns="90488" bIns="44450"/>
          <a:lstStyle/>
          <a:p>
            <a:r>
              <a:rPr lang="en-US" sz="4000" smtClean="0"/>
              <a:t>Basic idea: start from single cycle impl.</a:t>
            </a:r>
          </a:p>
        </p:txBody>
      </p:sp>
      <p:sp>
        <p:nvSpPr>
          <p:cNvPr id="91141" name="Rectangle 3"/>
          <p:cNvSpPr>
            <a:spLocks noGrp="1" noChangeArrowheads="1"/>
          </p:cNvSpPr>
          <p:nvPr>
            <p:ph type="body" idx="1"/>
          </p:nvPr>
        </p:nvSpPr>
        <p:spPr>
          <a:xfrm>
            <a:off x="304800" y="914400"/>
            <a:ext cx="8382000" cy="381000"/>
          </a:xfrm>
          <a:noFill/>
        </p:spPr>
        <p:txBody>
          <a:bodyPr lIns="90488" tIns="44450" rIns="90488" bIns="44450"/>
          <a:lstStyle/>
          <a:p>
            <a:pPr>
              <a:lnSpc>
                <a:spcPct val="90000"/>
              </a:lnSpc>
              <a:buFont typeface="Monotype Sorts" pitchFamily="2" charset="2"/>
              <a:buNone/>
            </a:pPr>
            <a:r>
              <a:rPr lang="en-US" sz="2000" i="1" smtClean="0"/>
              <a:t>What do we need to add to actually split the datapath into stages?</a:t>
            </a:r>
          </a:p>
        </p:txBody>
      </p:sp>
      <p:grpSp>
        <p:nvGrpSpPr>
          <p:cNvPr id="2" name="Group 4"/>
          <p:cNvGrpSpPr>
            <a:grpSpLocks/>
          </p:cNvGrpSpPr>
          <p:nvPr/>
        </p:nvGrpSpPr>
        <p:grpSpPr bwMode="auto">
          <a:xfrm>
            <a:off x="609600" y="1524000"/>
            <a:ext cx="8285163" cy="5186363"/>
            <a:chOff x="390" y="733"/>
            <a:chExt cx="5219" cy="3267"/>
          </a:xfrm>
        </p:grpSpPr>
        <p:grpSp>
          <p:nvGrpSpPr>
            <p:cNvPr id="3" name="Group 5"/>
            <p:cNvGrpSpPr>
              <a:grpSpLocks/>
            </p:cNvGrpSpPr>
            <p:nvPr/>
          </p:nvGrpSpPr>
          <p:grpSpPr bwMode="auto">
            <a:xfrm>
              <a:off x="390" y="950"/>
              <a:ext cx="4827" cy="2810"/>
              <a:chOff x="390" y="950"/>
              <a:chExt cx="4827" cy="2810"/>
            </a:xfrm>
          </p:grpSpPr>
          <p:sp>
            <p:nvSpPr>
              <p:cNvPr id="91404" name="Freeform 6"/>
              <p:cNvSpPr>
                <a:spLocks/>
              </p:cNvSpPr>
              <p:nvPr/>
            </p:nvSpPr>
            <p:spPr bwMode="auto">
              <a:xfrm>
                <a:off x="1750" y="2899"/>
                <a:ext cx="3467" cy="861"/>
              </a:xfrm>
              <a:custGeom>
                <a:avLst/>
                <a:gdLst>
                  <a:gd name="T0" fmla="*/ 103 w 3467"/>
                  <a:gd name="T1" fmla="*/ 57 h 861"/>
                  <a:gd name="T2" fmla="*/ 0 w 3467"/>
                  <a:gd name="T3" fmla="*/ 57 h 861"/>
                  <a:gd name="T4" fmla="*/ 0 w 3467"/>
                  <a:gd name="T5" fmla="*/ 861 h 861"/>
                  <a:gd name="T6" fmla="*/ 3467 w 3467"/>
                  <a:gd name="T7" fmla="*/ 861 h 861"/>
                  <a:gd name="T8" fmla="*/ 3467 w 3467"/>
                  <a:gd name="T9" fmla="*/ 0 h 861"/>
                  <a:gd name="T10" fmla="*/ 3406 w 3467"/>
                  <a:gd name="T11" fmla="*/ 0 h 861"/>
                  <a:gd name="T12" fmla="*/ 0 60000 65536"/>
                  <a:gd name="T13" fmla="*/ 0 60000 65536"/>
                  <a:gd name="T14" fmla="*/ 0 60000 65536"/>
                  <a:gd name="T15" fmla="*/ 0 60000 65536"/>
                  <a:gd name="T16" fmla="*/ 0 60000 65536"/>
                  <a:gd name="T17" fmla="*/ 0 60000 65536"/>
                  <a:gd name="T18" fmla="*/ 0 w 3467"/>
                  <a:gd name="T19" fmla="*/ 0 h 861"/>
                  <a:gd name="T20" fmla="*/ 3467 w 3467"/>
                  <a:gd name="T21" fmla="*/ 861 h 861"/>
                </a:gdLst>
                <a:ahLst/>
                <a:cxnLst>
                  <a:cxn ang="T12">
                    <a:pos x="T0" y="T1"/>
                  </a:cxn>
                  <a:cxn ang="T13">
                    <a:pos x="T2" y="T3"/>
                  </a:cxn>
                  <a:cxn ang="T14">
                    <a:pos x="T4" y="T5"/>
                  </a:cxn>
                  <a:cxn ang="T15">
                    <a:pos x="T6" y="T7"/>
                  </a:cxn>
                  <a:cxn ang="T16">
                    <a:pos x="T8" y="T9"/>
                  </a:cxn>
                  <a:cxn ang="T17">
                    <a:pos x="T10" y="T11"/>
                  </a:cxn>
                </a:cxnLst>
                <a:rect l="T18" t="T19" r="T20" b="T21"/>
                <a:pathLst>
                  <a:path w="3467" h="861">
                    <a:moveTo>
                      <a:pt x="103" y="57"/>
                    </a:moveTo>
                    <a:lnTo>
                      <a:pt x="0" y="57"/>
                    </a:lnTo>
                    <a:lnTo>
                      <a:pt x="0" y="861"/>
                    </a:lnTo>
                    <a:lnTo>
                      <a:pt x="3467" y="861"/>
                    </a:lnTo>
                    <a:lnTo>
                      <a:pt x="3467" y="0"/>
                    </a:lnTo>
                    <a:lnTo>
                      <a:pt x="3406" y="0"/>
                    </a:lnTo>
                  </a:path>
                </a:pathLst>
              </a:custGeom>
              <a:noFill/>
              <a:ln w="19050">
                <a:solidFill>
                  <a:srgbClr val="EB7500"/>
                </a:solidFill>
                <a:prstDash val="solid"/>
                <a:round/>
                <a:headEnd/>
                <a:tailEnd/>
              </a:ln>
            </p:spPr>
            <p:txBody>
              <a:bodyPr/>
              <a:lstStyle/>
              <a:p>
                <a:endParaRPr lang="en-US"/>
              </a:p>
            </p:txBody>
          </p:sp>
          <p:sp>
            <p:nvSpPr>
              <p:cNvPr id="91405" name="Freeform 7"/>
              <p:cNvSpPr>
                <a:spLocks/>
              </p:cNvSpPr>
              <p:nvPr/>
            </p:nvSpPr>
            <p:spPr bwMode="auto">
              <a:xfrm>
                <a:off x="943" y="1297"/>
                <a:ext cx="38" cy="42"/>
              </a:xfrm>
              <a:custGeom>
                <a:avLst/>
                <a:gdLst>
                  <a:gd name="T0" fmla="*/ 0 w 38"/>
                  <a:gd name="T1" fmla="*/ 0 h 42"/>
                  <a:gd name="T2" fmla="*/ 0 w 38"/>
                  <a:gd name="T3" fmla="*/ 42 h 42"/>
                  <a:gd name="T4" fmla="*/ 38 w 38"/>
                  <a:gd name="T5" fmla="*/ 23 h 42"/>
                  <a:gd name="T6" fmla="*/ 0 w 38"/>
                  <a:gd name="T7" fmla="*/ 4 h 42"/>
                  <a:gd name="T8" fmla="*/ 0 w 38"/>
                  <a:gd name="T9" fmla="*/ 4 h 42"/>
                  <a:gd name="T10" fmla="*/ 0 w 38"/>
                  <a:gd name="T11" fmla="*/ 0 h 42"/>
                  <a:gd name="T12" fmla="*/ 0 60000 65536"/>
                  <a:gd name="T13" fmla="*/ 0 60000 65536"/>
                  <a:gd name="T14" fmla="*/ 0 60000 65536"/>
                  <a:gd name="T15" fmla="*/ 0 60000 65536"/>
                  <a:gd name="T16" fmla="*/ 0 60000 65536"/>
                  <a:gd name="T17" fmla="*/ 0 60000 65536"/>
                  <a:gd name="T18" fmla="*/ 0 w 38"/>
                  <a:gd name="T19" fmla="*/ 0 h 42"/>
                  <a:gd name="T20" fmla="*/ 38 w 38"/>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8" h="42">
                    <a:moveTo>
                      <a:pt x="0" y="0"/>
                    </a:moveTo>
                    <a:lnTo>
                      <a:pt x="0" y="42"/>
                    </a:lnTo>
                    <a:lnTo>
                      <a:pt x="38" y="23"/>
                    </a:lnTo>
                    <a:lnTo>
                      <a:pt x="0" y="4"/>
                    </a:lnTo>
                    <a:lnTo>
                      <a:pt x="0" y="0"/>
                    </a:lnTo>
                    <a:close/>
                  </a:path>
                </a:pathLst>
              </a:custGeom>
              <a:solidFill>
                <a:srgbClr val="EB7500"/>
              </a:solidFill>
              <a:ln w="9525">
                <a:noFill/>
                <a:round/>
                <a:headEnd/>
                <a:tailEnd/>
              </a:ln>
            </p:spPr>
            <p:txBody>
              <a:bodyPr/>
              <a:lstStyle/>
              <a:p>
                <a:endParaRPr lang="en-US"/>
              </a:p>
            </p:txBody>
          </p:sp>
          <p:sp>
            <p:nvSpPr>
              <p:cNvPr id="91406" name="Freeform 8"/>
              <p:cNvSpPr>
                <a:spLocks/>
              </p:cNvSpPr>
              <p:nvPr/>
            </p:nvSpPr>
            <p:spPr bwMode="auto">
              <a:xfrm>
                <a:off x="1832" y="2937"/>
                <a:ext cx="38" cy="42"/>
              </a:xfrm>
              <a:custGeom>
                <a:avLst/>
                <a:gdLst>
                  <a:gd name="T0" fmla="*/ 0 w 38"/>
                  <a:gd name="T1" fmla="*/ 0 h 42"/>
                  <a:gd name="T2" fmla="*/ 0 w 38"/>
                  <a:gd name="T3" fmla="*/ 42 h 42"/>
                  <a:gd name="T4" fmla="*/ 38 w 38"/>
                  <a:gd name="T5" fmla="*/ 19 h 42"/>
                  <a:gd name="T6" fmla="*/ 0 w 38"/>
                  <a:gd name="T7" fmla="*/ 0 h 42"/>
                  <a:gd name="T8" fmla="*/ 0 w 38"/>
                  <a:gd name="T9" fmla="*/ 0 h 42"/>
                  <a:gd name="T10" fmla="*/ 0 60000 65536"/>
                  <a:gd name="T11" fmla="*/ 0 60000 65536"/>
                  <a:gd name="T12" fmla="*/ 0 60000 65536"/>
                  <a:gd name="T13" fmla="*/ 0 60000 65536"/>
                  <a:gd name="T14" fmla="*/ 0 60000 65536"/>
                  <a:gd name="T15" fmla="*/ 0 w 38"/>
                  <a:gd name="T16" fmla="*/ 0 h 42"/>
                  <a:gd name="T17" fmla="*/ 38 w 38"/>
                  <a:gd name="T18" fmla="*/ 42 h 42"/>
                </a:gdLst>
                <a:ahLst/>
                <a:cxnLst>
                  <a:cxn ang="T10">
                    <a:pos x="T0" y="T1"/>
                  </a:cxn>
                  <a:cxn ang="T11">
                    <a:pos x="T2" y="T3"/>
                  </a:cxn>
                  <a:cxn ang="T12">
                    <a:pos x="T4" y="T5"/>
                  </a:cxn>
                  <a:cxn ang="T13">
                    <a:pos x="T6" y="T7"/>
                  </a:cxn>
                  <a:cxn ang="T14">
                    <a:pos x="T8" y="T9"/>
                  </a:cxn>
                </a:cxnLst>
                <a:rect l="T15" t="T16" r="T17" b="T18"/>
                <a:pathLst>
                  <a:path w="38" h="42">
                    <a:moveTo>
                      <a:pt x="0" y="0"/>
                    </a:moveTo>
                    <a:lnTo>
                      <a:pt x="0" y="42"/>
                    </a:lnTo>
                    <a:lnTo>
                      <a:pt x="38" y="19"/>
                    </a:lnTo>
                    <a:lnTo>
                      <a:pt x="0" y="0"/>
                    </a:lnTo>
                    <a:close/>
                  </a:path>
                </a:pathLst>
              </a:custGeom>
              <a:solidFill>
                <a:srgbClr val="EB7500"/>
              </a:solidFill>
              <a:ln w="9525">
                <a:noFill/>
                <a:round/>
                <a:headEnd/>
                <a:tailEnd/>
              </a:ln>
            </p:spPr>
            <p:txBody>
              <a:bodyPr/>
              <a:lstStyle/>
              <a:p>
                <a:endParaRPr lang="en-US"/>
              </a:p>
            </p:txBody>
          </p:sp>
          <p:sp>
            <p:nvSpPr>
              <p:cNvPr id="91407" name="Freeform 9"/>
              <p:cNvSpPr>
                <a:spLocks/>
              </p:cNvSpPr>
              <p:nvPr/>
            </p:nvSpPr>
            <p:spPr bwMode="auto">
              <a:xfrm>
                <a:off x="1841" y="2762"/>
                <a:ext cx="29" cy="32"/>
              </a:xfrm>
              <a:custGeom>
                <a:avLst/>
                <a:gdLst>
                  <a:gd name="T0" fmla="*/ 0 w 29"/>
                  <a:gd name="T1" fmla="*/ 0 h 32"/>
                  <a:gd name="T2" fmla="*/ 3 w 29"/>
                  <a:gd name="T3" fmla="*/ 32 h 32"/>
                  <a:gd name="T4" fmla="*/ 29 w 29"/>
                  <a:gd name="T5" fmla="*/ 16 h 32"/>
                  <a:gd name="T6" fmla="*/ 3 w 29"/>
                  <a:gd name="T7" fmla="*/ 0 h 32"/>
                  <a:gd name="T8" fmla="*/ 3 w 29"/>
                  <a:gd name="T9" fmla="*/ 0 h 32"/>
                  <a:gd name="T10" fmla="*/ 0 w 29"/>
                  <a:gd name="T11" fmla="*/ 0 h 32"/>
                  <a:gd name="T12" fmla="*/ 0 60000 65536"/>
                  <a:gd name="T13" fmla="*/ 0 60000 65536"/>
                  <a:gd name="T14" fmla="*/ 0 60000 65536"/>
                  <a:gd name="T15" fmla="*/ 0 60000 65536"/>
                  <a:gd name="T16" fmla="*/ 0 60000 65536"/>
                  <a:gd name="T17" fmla="*/ 0 60000 65536"/>
                  <a:gd name="T18" fmla="*/ 0 w 29"/>
                  <a:gd name="T19" fmla="*/ 0 h 32"/>
                  <a:gd name="T20" fmla="*/ 29 w 2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9" h="32">
                    <a:moveTo>
                      <a:pt x="0" y="0"/>
                    </a:moveTo>
                    <a:lnTo>
                      <a:pt x="3" y="32"/>
                    </a:lnTo>
                    <a:lnTo>
                      <a:pt x="29" y="16"/>
                    </a:lnTo>
                    <a:lnTo>
                      <a:pt x="3" y="0"/>
                    </a:lnTo>
                    <a:lnTo>
                      <a:pt x="0" y="0"/>
                    </a:lnTo>
                    <a:close/>
                  </a:path>
                </a:pathLst>
              </a:custGeom>
              <a:solidFill>
                <a:srgbClr val="000000"/>
              </a:solidFill>
              <a:ln w="9525">
                <a:noFill/>
                <a:round/>
                <a:headEnd/>
                <a:tailEnd/>
              </a:ln>
            </p:spPr>
            <p:txBody>
              <a:bodyPr/>
              <a:lstStyle/>
              <a:p>
                <a:endParaRPr lang="en-US"/>
              </a:p>
            </p:txBody>
          </p:sp>
          <p:sp>
            <p:nvSpPr>
              <p:cNvPr id="91408" name="Line 10"/>
              <p:cNvSpPr>
                <a:spLocks noChangeShapeType="1"/>
              </p:cNvSpPr>
              <p:nvPr/>
            </p:nvSpPr>
            <p:spPr bwMode="auto">
              <a:xfrm>
                <a:off x="1651" y="2778"/>
                <a:ext cx="202" cy="1"/>
              </a:xfrm>
              <a:prstGeom prst="line">
                <a:avLst/>
              </a:prstGeom>
              <a:noFill/>
              <a:ln w="19050">
                <a:solidFill>
                  <a:srgbClr val="000000"/>
                </a:solidFill>
                <a:round/>
                <a:headEnd/>
                <a:tailEnd/>
              </a:ln>
            </p:spPr>
            <p:txBody>
              <a:bodyPr/>
              <a:lstStyle/>
              <a:p>
                <a:endParaRPr lang="en-US"/>
              </a:p>
            </p:txBody>
          </p:sp>
          <p:sp>
            <p:nvSpPr>
              <p:cNvPr id="91409" name="Line 11"/>
              <p:cNvSpPr>
                <a:spLocks noChangeShapeType="1"/>
              </p:cNvSpPr>
              <p:nvPr/>
            </p:nvSpPr>
            <p:spPr bwMode="auto">
              <a:xfrm flipH="1">
                <a:off x="2494" y="2733"/>
                <a:ext cx="459" cy="1"/>
              </a:xfrm>
              <a:prstGeom prst="line">
                <a:avLst/>
              </a:prstGeom>
              <a:noFill/>
              <a:ln w="19050">
                <a:solidFill>
                  <a:srgbClr val="000000"/>
                </a:solidFill>
                <a:round/>
                <a:headEnd/>
                <a:tailEnd/>
              </a:ln>
            </p:spPr>
            <p:txBody>
              <a:bodyPr/>
              <a:lstStyle/>
              <a:p>
                <a:endParaRPr lang="en-US"/>
              </a:p>
            </p:txBody>
          </p:sp>
          <p:sp>
            <p:nvSpPr>
              <p:cNvPr id="91410" name="Freeform 12"/>
              <p:cNvSpPr>
                <a:spLocks/>
              </p:cNvSpPr>
              <p:nvPr/>
            </p:nvSpPr>
            <p:spPr bwMode="auto">
              <a:xfrm>
                <a:off x="3918" y="2765"/>
                <a:ext cx="1115" cy="555"/>
              </a:xfrm>
              <a:custGeom>
                <a:avLst/>
                <a:gdLst>
                  <a:gd name="T0" fmla="*/ 1115 w 1115"/>
                  <a:gd name="T1" fmla="*/ 268 h 555"/>
                  <a:gd name="T2" fmla="*/ 1054 w 1115"/>
                  <a:gd name="T3" fmla="*/ 268 h 555"/>
                  <a:gd name="T4" fmla="*/ 1054 w 1115"/>
                  <a:gd name="T5" fmla="*/ 555 h 555"/>
                  <a:gd name="T6" fmla="*/ 0 w 1115"/>
                  <a:gd name="T7" fmla="*/ 555 h 555"/>
                  <a:gd name="T8" fmla="*/ 0 w 1115"/>
                  <a:gd name="T9" fmla="*/ 0 h 555"/>
                  <a:gd name="T10" fmla="*/ 0 60000 65536"/>
                  <a:gd name="T11" fmla="*/ 0 60000 65536"/>
                  <a:gd name="T12" fmla="*/ 0 60000 65536"/>
                  <a:gd name="T13" fmla="*/ 0 60000 65536"/>
                  <a:gd name="T14" fmla="*/ 0 60000 65536"/>
                  <a:gd name="T15" fmla="*/ 0 w 1115"/>
                  <a:gd name="T16" fmla="*/ 0 h 555"/>
                  <a:gd name="T17" fmla="*/ 1115 w 1115"/>
                  <a:gd name="T18" fmla="*/ 555 h 555"/>
                </a:gdLst>
                <a:ahLst/>
                <a:cxnLst>
                  <a:cxn ang="T10">
                    <a:pos x="T0" y="T1"/>
                  </a:cxn>
                  <a:cxn ang="T11">
                    <a:pos x="T2" y="T3"/>
                  </a:cxn>
                  <a:cxn ang="T12">
                    <a:pos x="T4" y="T5"/>
                  </a:cxn>
                  <a:cxn ang="T13">
                    <a:pos x="T6" y="T7"/>
                  </a:cxn>
                  <a:cxn ang="T14">
                    <a:pos x="T8" y="T9"/>
                  </a:cxn>
                </a:cxnLst>
                <a:rect l="T15" t="T16" r="T17" b="T18"/>
                <a:pathLst>
                  <a:path w="1115" h="555">
                    <a:moveTo>
                      <a:pt x="1115" y="268"/>
                    </a:moveTo>
                    <a:lnTo>
                      <a:pt x="1054" y="268"/>
                    </a:lnTo>
                    <a:lnTo>
                      <a:pt x="1054" y="555"/>
                    </a:lnTo>
                    <a:lnTo>
                      <a:pt x="0" y="555"/>
                    </a:lnTo>
                    <a:lnTo>
                      <a:pt x="0" y="0"/>
                    </a:lnTo>
                  </a:path>
                </a:pathLst>
              </a:custGeom>
              <a:noFill/>
              <a:ln w="19050">
                <a:solidFill>
                  <a:srgbClr val="000000"/>
                </a:solidFill>
                <a:prstDash val="solid"/>
                <a:round/>
                <a:headEnd/>
                <a:tailEnd/>
              </a:ln>
            </p:spPr>
            <p:txBody>
              <a:bodyPr/>
              <a:lstStyle/>
              <a:p>
                <a:endParaRPr lang="en-US"/>
              </a:p>
            </p:txBody>
          </p:sp>
          <p:sp>
            <p:nvSpPr>
              <p:cNvPr id="91411" name="Line 13"/>
              <p:cNvSpPr>
                <a:spLocks noChangeShapeType="1"/>
              </p:cNvSpPr>
              <p:nvPr/>
            </p:nvSpPr>
            <p:spPr bwMode="auto">
              <a:xfrm>
                <a:off x="3500" y="2612"/>
                <a:ext cx="415" cy="1"/>
              </a:xfrm>
              <a:prstGeom prst="line">
                <a:avLst/>
              </a:prstGeom>
              <a:noFill/>
              <a:ln w="9525">
                <a:solidFill>
                  <a:srgbClr val="000000"/>
                </a:solidFill>
                <a:round/>
                <a:headEnd/>
                <a:tailEnd/>
              </a:ln>
            </p:spPr>
            <p:txBody>
              <a:bodyPr/>
              <a:lstStyle/>
              <a:p>
                <a:endParaRPr lang="en-US"/>
              </a:p>
            </p:txBody>
          </p:sp>
          <p:sp>
            <p:nvSpPr>
              <p:cNvPr id="91412" name="Freeform 14"/>
              <p:cNvSpPr>
                <a:spLocks/>
              </p:cNvSpPr>
              <p:nvPr/>
            </p:nvSpPr>
            <p:spPr bwMode="auto">
              <a:xfrm>
                <a:off x="3910" y="2596"/>
                <a:ext cx="26" cy="32"/>
              </a:xfrm>
              <a:custGeom>
                <a:avLst/>
                <a:gdLst>
                  <a:gd name="T0" fmla="*/ 0 w 26"/>
                  <a:gd name="T1" fmla="*/ 0 h 32"/>
                  <a:gd name="T2" fmla="*/ 0 w 26"/>
                  <a:gd name="T3" fmla="*/ 32 h 32"/>
                  <a:gd name="T4" fmla="*/ 26 w 26"/>
                  <a:gd name="T5" fmla="*/ 16 h 32"/>
                  <a:gd name="T6" fmla="*/ 0 w 26"/>
                  <a:gd name="T7" fmla="*/ 0 h 32"/>
                  <a:gd name="T8" fmla="*/ 0 w 26"/>
                  <a:gd name="T9" fmla="*/ 0 h 32"/>
                  <a:gd name="T10" fmla="*/ 0 60000 65536"/>
                  <a:gd name="T11" fmla="*/ 0 60000 65536"/>
                  <a:gd name="T12" fmla="*/ 0 60000 65536"/>
                  <a:gd name="T13" fmla="*/ 0 60000 65536"/>
                  <a:gd name="T14" fmla="*/ 0 60000 65536"/>
                  <a:gd name="T15" fmla="*/ 0 w 26"/>
                  <a:gd name="T16" fmla="*/ 0 h 32"/>
                  <a:gd name="T17" fmla="*/ 26 w 26"/>
                  <a:gd name="T18" fmla="*/ 32 h 32"/>
                </a:gdLst>
                <a:ahLst/>
                <a:cxnLst>
                  <a:cxn ang="T10">
                    <a:pos x="T0" y="T1"/>
                  </a:cxn>
                  <a:cxn ang="T11">
                    <a:pos x="T2" y="T3"/>
                  </a:cxn>
                  <a:cxn ang="T12">
                    <a:pos x="T4" y="T5"/>
                  </a:cxn>
                  <a:cxn ang="T13">
                    <a:pos x="T6" y="T7"/>
                  </a:cxn>
                  <a:cxn ang="T14">
                    <a:pos x="T8" y="T9"/>
                  </a:cxn>
                </a:cxnLst>
                <a:rect l="T15" t="T16" r="T17" b="T18"/>
                <a:pathLst>
                  <a:path w="26" h="32">
                    <a:moveTo>
                      <a:pt x="0" y="0"/>
                    </a:moveTo>
                    <a:lnTo>
                      <a:pt x="0" y="32"/>
                    </a:lnTo>
                    <a:lnTo>
                      <a:pt x="26" y="16"/>
                    </a:lnTo>
                    <a:lnTo>
                      <a:pt x="0" y="0"/>
                    </a:lnTo>
                    <a:close/>
                  </a:path>
                </a:pathLst>
              </a:custGeom>
              <a:solidFill>
                <a:srgbClr val="000000"/>
              </a:solidFill>
              <a:ln w="9525">
                <a:noFill/>
                <a:round/>
                <a:headEnd/>
                <a:tailEnd/>
              </a:ln>
            </p:spPr>
            <p:txBody>
              <a:bodyPr/>
              <a:lstStyle/>
              <a:p>
                <a:endParaRPr lang="en-US"/>
              </a:p>
            </p:txBody>
          </p:sp>
          <p:sp>
            <p:nvSpPr>
              <p:cNvPr id="91413" name="Freeform 15"/>
              <p:cNvSpPr>
                <a:spLocks/>
              </p:cNvSpPr>
              <p:nvPr/>
            </p:nvSpPr>
            <p:spPr bwMode="auto">
              <a:xfrm>
                <a:off x="893" y="1317"/>
                <a:ext cx="3300" cy="689"/>
              </a:xfrm>
              <a:custGeom>
                <a:avLst/>
                <a:gdLst>
                  <a:gd name="T0" fmla="*/ 64 w 3300"/>
                  <a:gd name="T1" fmla="*/ 0 h 689"/>
                  <a:gd name="T2" fmla="*/ 0 w 3300"/>
                  <a:gd name="T3" fmla="*/ 3 h 689"/>
                  <a:gd name="T4" fmla="*/ 0 w 3300"/>
                  <a:gd name="T5" fmla="*/ 102 h 689"/>
                  <a:gd name="T6" fmla="*/ 3300 w 3300"/>
                  <a:gd name="T7" fmla="*/ 102 h 689"/>
                  <a:gd name="T8" fmla="*/ 3300 w 3300"/>
                  <a:gd name="T9" fmla="*/ 689 h 689"/>
                  <a:gd name="T10" fmla="*/ 2508 w 3300"/>
                  <a:gd name="T11" fmla="*/ 689 h 689"/>
                  <a:gd name="T12" fmla="*/ 0 60000 65536"/>
                  <a:gd name="T13" fmla="*/ 0 60000 65536"/>
                  <a:gd name="T14" fmla="*/ 0 60000 65536"/>
                  <a:gd name="T15" fmla="*/ 0 60000 65536"/>
                  <a:gd name="T16" fmla="*/ 0 60000 65536"/>
                  <a:gd name="T17" fmla="*/ 0 60000 65536"/>
                  <a:gd name="T18" fmla="*/ 0 w 3300"/>
                  <a:gd name="T19" fmla="*/ 0 h 689"/>
                  <a:gd name="T20" fmla="*/ 3300 w 3300"/>
                  <a:gd name="T21" fmla="*/ 689 h 689"/>
                </a:gdLst>
                <a:ahLst/>
                <a:cxnLst>
                  <a:cxn ang="T12">
                    <a:pos x="T0" y="T1"/>
                  </a:cxn>
                  <a:cxn ang="T13">
                    <a:pos x="T2" y="T3"/>
                  </a:cxn>
                  <a:cxn ang="T14">
                    <a:pos x="T4" y="T5"/>
                  </a:cxn>
                  <a:cxn ang="T15">
                    <a:pos x="T6" y="T7"/>
                  </a:cxn>
                  <a:cxn ang="T16">
                    <a:pos x="T8" y="T9"/>
                  </a:cxn>
                  <a:cxn ang="T17">
                    <a:pos x="T10" y="T11"/>
                  </a:cxn>
                </a:cxnLst>
                <a:rect l="T18" t="T19" r="T20" b="T21"/>
                <a:pathLst>
                  <a:path w="3300" h="689">
                    <a:moveTo>
                      <a:pt x="64" y="0"/>
                    </a:moveTo>
                    <a:lnTo>
                      <a:pt x="0" y="3"/>
                    </a:lnTo>
                    <a:lnTo>
                      <a:pt x="0" y="102"/>
                    </a:lnTo>
                    <a:lnTo>
                      <a:pt x="3300" y="102"/>
                    </a:lnTo>
                    <a:lnTo>
                      <a:pt x="3300" y="689"/>
                    </a:lnTo>
                    <a:lnTo>
                      <a:pt x="2508" y="689"/>
                    </a:lnTo>
                  </a:path>
                </a:pathLst>
              </a:custGeom>
              <a:noFill/>
              <a:ln w="19050">
                <a:solidFill>
                  <a:srgbClr val="EB7500"/>
                </a:solidFill>
                <a:prstDash val="solid"/>
                <a:round/>
                <a:headEnd/>
                <a:tailEnd/>
              </a:ln>
            </p:spPr>
            <p:txBody>
              <a:bodyPr/>
              <a:lstStyle/>
              <a:p>
                <a:endParaRPr lang="en-US"/>
              </a:p>
            </p:txBody>
          </p:sp>
          <p:sp>
            <p:nvSpPr>
              <p:cNvPr id="91414" name="Freeform 16"/>
              <p:cNvSpPr>
                <a:spLocks/>
              </p:cNvSpPr>
              <p:nvPr/>
            </p:nvSpPr>
            <p:spPr bwMode="auto">
              <a:xfrm>
                <a:off x="472" y="2309"/>
                <a:ext cx="102" cy="312"/>
              </a:xfrm>
              <a:custGeom>
                <a:avLst/>
                <a:gdLst>
                  <a:gd name="T0" fmla="*/ 102 w 102"/>
                  <a:gd name="T1" fmla="*/ 312 h 312"/>
                  <a:gd name="T2" fmla="*/ 102 w 102"/>
                  <a:gd name="T3" fmla="*/ 0 h 312"/>
                  <a:gd name="T4" fmla="*/ 0 w 102"/>
                  <a:gd name="T5" fmla="*/ 0 h 312"/>
                  <a:gd name="T6" fmla="*/ 0 w 102"/>
                  <a:gd name="T7" fmla="*/ 312 h 312"/>
                  <a:gd name="T8" fmla="*/ 102 w 102"/>
                  <a:gd name="T9" fmla="*/ 312 h 312"/>
                  <a:gd name="T10" fmla="*/ 102 w 102"/>
                  <a:gd name="T11" fmla="*/ 312 h 312"/>
                  <a:gd name="T12" fmla="*/ 0 60000 65536"/>
                  <a:gd name="T13" fmla="*/ 0 60000 65536"/>
                  <a:gd name="T14" fmla="*/ 0 60000 65536"/>
                  <a:gd name="T15" fmla="*/ 0 60000 65536"/>
                  <a:gd name="T16" fmla="*/ 0 60000 65536"/>
                  <a:gd name="T17" fmla="*/ 0 60000 65536"/>
                  <a:gd name="T18" fmla="*/ 0 w 102"/>
                  <a:gd name="T19" fmla="*/ 0 h 312"/>
                  <a:gd name="T20" fmla="*/ 102 w 102"/>
                  <a:gd name="T21" fmla="*/ 312 h 312"/>
                </a:gdLst>
                <a:ahLst/>
                <a:cxnLst>
                  <a:cxn ang="T12">
                    <a:pos x="T0" y="T1"/>
                  </a:cxn>
                  <a:cxn ang="T13">
                    <a:pos x="T2" y="T3"/>
                  </a:cxn>
                  <a:cxn ang="T14">
                    <a:pos x="T4" y="T5"/>
                  </a:cxn>
                  <a:cxn ang="T15">
                    <a:pos x="T6" y="T7"/>
                  </a:cxn>
                  <a:cxn ang="T16">
                    <a:pos x="T8" y="T9"/>
                  </a:cxn>
                  <a:cxn ang="T17">
                    <a:pos x="T10" y="T11"/>
                  </a:cxn>
                </a:cxnLst>
                <a:rect l="T18" t="T19" r="T20" b="T21"/>
                <a:pathLst>
                  <a:path w="102" h="312">
                    <a:moveTo>
                      <a:pt x="102" y="312"/>
                    </a:moveTo>
                    <a:lnTo>
                      <a:pt x="102" y="0"/>
                    </a:lnTo>
                    <a:lnTo>
                      <a:pt x="0" y="0"/>
                    </a:lnTo>
                    <a:lnTo>
                      <a:pt x="0" y="312"/>
                    </a:lnTo>
                    <a:lnTo>
                      <a:pt x="102" y="312"/>
                    </a:lnTo>
                    <a:close/>
                  </a:path>
                </a:pathLst>
              </a:custGeom>
              <a:solidFill>
                <a:srgbClr val="FFFFFF"/>
              </a:solidFill>
              <a:ln w="9525">
                <a:noFill/>
                <a:round/>
                <a:headEnd/>
                <a:tailEnd/>
              </a:ln>
            </p:spPr>
            <p:txBody>
              <a:bodyPr/>
              <a:lstStyle/>
              <a:p>
                <a:endParaRPr lang="en-US"/>
              </a:p>
            </p:txBody>
          </p:sp>
          <p:sp>
            <p:nvSpPr>
              <p:cNvPr id="91415" name="Freeform 17"/>
              <p:cNvSpPr>
                <a:spLocks/>
              </p:cNvSpPr>
              <p:nvPr/>
            </p:nvSpPr>
            <p:spPr bwMode="auto">
              <a:xfrm>
                <a:off x="472" y="2309"/>
                <a:ext cx="102" cy="312"/>
              </a:xfrm>
              <a:custGeom>
                <a:avLst/>
                <a:gdLst>
                  <a:gd name="T0" fmla="*/ 102 w 102"/>
                  <a:gd name="T1" fmla="*/ 312 h 312"/>
                  <a:gd name="T2" fmla="*/ 102 w 102"/>
                  <a:gd name="T3" fmla="*/ 0 h 312"/>
                  <a:gd name="T4" fmla="*/ 0 w 102"/>
                  <a:gd name="T5" fmla="*/ 0 h 312"/>
                  <a:gd name="T6" fmla="*/ 0 w 102"/>
                  <a:gd name="T7" fmla="*/ 312 h 312"/>
                  <a:gd name="T8" fmla="*/ 102 w 102"/>
                  <a:gd name="T9" fmla="*/ 312 h 312"/>
                  <a:gd name="T10" fmla="*/ 102 w 102"/>
                  <a:gd name="T11" fmla="*/ 312 h 312"/>
                  <a:gd name="T12" fmla="*/ 0 60000 65536"/>
                  <a:gd name="T13" fmla="*/ 0 60000 65536"/>
                  <a:gd name="T14" fmla="*/ 0 60000 65536"/>
                  <a:gd name="T15" fmla="*/ 0 60000 65536"/>
                  <a:gd name="T16" fmla="*/ 0 60000 65536"/>
                  <a:gd name="T17" fmla="*/ 0 60000 65536"/>
                  <a:gd name="T18" fmla="*/ 0 w 102"/>
                  <a:gd name="T19" fmla="*/ 0 h 312"/>
                  <a:gd name="T20" fmla="*/ 102 w 102"/>
                  <a:gd name="T21" fmla="*/ 312 h 312"/>
                </a:gdLst>
                <a:ahLst/>
                <a:cxnLst>
                  <a:cxn ang="T12">
                    <a:pos x="T0" y="T1"/>
                  </a:cxn>
                  <a:cxn ang="T13">
                    <a:pos x="T2" y="T3"/>
                  </a:cxn>
                  <a:cxn ang="T14">
                    <a:pos x="T4" y="T5"/>
                  </a:cxn>
                  <a:cxn ang="T15">
                    <a:pos x="T6" y="T7"/>
                  </a:cxn>
                  <a:cxn ang="T16">
                    <a:pos x="T8" y="T9"/>
                  </a:cxn>
                  <a:cxn ang="T17">
                    <a:pos x="T10" y="T11"/>
                  </a:cxn>
                </a:cxnLst>
                <a:rect l="T18" t="T19" r="T20" b="T21"/>
                <a:pathLst>
                  <a:path w="102" h="312">
                    <a:moveTo>
                      <a:pt x="102" y="312"/>
                    </a:moveTo>
                    <a:lnTo>
                      <a:pt x="102" y="0"/>
                    </a:lnTo>
                    <a:lnTo>
                      <a:pt x="0" y="0"/>
                    </a:lnTo>
                    <a:lnTo>
                      <a:pt x="0" y="312"/>
                    </a:lnTo>
                    <a:lnTo>
                      <a:pt x="102" y="312"/>
                    </a:lnTo>
                  </a:path>
                </a:pathLst>
              </a:custGeom>
              <a:noFill/>
              <a:ln w="9525">
                <a:solidFill>
                  <a:srgbClr val="000000"/>
                </a:solidFill>
                <a:prstDash val="solid"/>
                <a:round/>
                <a:headEnd/>
                <a:tailEnd/>
              </a:ln>
            </p:spPr>
            <p:txBody>
              <a:bodyPr/>
              <a:lstStyle/>
              <a:p>
                <a:endParaRPr lang="en-US"/>
              </a:p>
            </p:txBody>
          </p:sp>
          <p:sp>
            <p:nvSpPr>
              <p:cNvPr id="91416" name="Freeform 18"/>
              <p:cNvSpPr>
                <a:spLocks/>
              </p:cNvSpPr>
              <p:nvPr/>
            </p:nvSpPr>
            <p:spPr bwMode="auto">
              <a:xfrm>
                <a:off x="720" y="2334"/>
                <a:ext cx="308" cy="705"/>
              </a:xfrm>
              <a:custGeom>
                <a:avLst/>
                <a:gdLst>
                  <a:gd name="T0" fmla="*/ 308 w 308"/>
                  <a:gd name="T1" fmla="*/ 0 h 705"/>
                  <a:gd name="T2" fmla="*/ 0 w 308"/>
                  <a:gd name="T3" fmla="*/ 3 h 705"/>
                  <a:gd name="T4" fmla="*/ 0 w 308"/>
                  <a:gd name="T5" fmla="*/ 705 h 705"/>
                  <a:gd name="T6" fmla="*/ 308 w 308"/>
                  <a:gd name="T7" fmla="*/ 705 h 705"/>
                  <a:gd name="T8" fmla="*/ 308 w 308"/>
                  <a:gd name="T9" fmla="*/ 0 h 705"/>
                  <a:gd name="T10" fmla="*/ 0 60000 65536"/>
                  <a:gd name="T11" fmla="*/ 0 60000 65536"/>
                  <a:gd name="T12" fmla="*/ 0 60000 65536"/>
                  <a:gd name="T13" fmla="*/ 0 60000 65536"/>
                  <a:gd name="T14" fmla="*/ 0 60000 65536"/>
                  <a:gd name="T15" fmla="*/ 0 w 308"/>
                  <a:gd name="T16" fmla="*/ 0 h 705"/>
                  <a:gd name="T17" fmla="*/ 308 w 308"/>
                  <a:gd name="T18" fmla="*/ 705 h 705"/>
                </a:gdLst>
                <a:ahLst/>
                <a:cxnLst>
                  <a:cxn ang="T10">
                    <a:pos x="T0" y="T1"/>
                  </a:cxn>
                  <a:cxn ang="T11">
                    <a:pos x="T2" y="T3"/>
                  </a:cxn>
                  <a:cxn ang="T12">
                    <a:pos x="T4" y="T5"/>
                  </a:cxn>
                  <a:cxn ang="T13">
                    <a:pos x="T6" y="T7"/>
                  </a:cxn>
                  <a:cxn ang="T14">
                    <a:pos x="T8" y="T9"/>
                  </a:cxn>
                </a:cxnLst>
                <a:rect l="T15" t="T16" r="T17" b="T18"/>
                <a:pathLst>
                  <a:path w="308" h="705">
                    <a:moveTo>
                      <a:pt x="308" y="0"/>
                    </a:moveTo>
                    <a:lnTo>
                      <a:pt x="0" y="3"/>
                    </a:lnTo>
                    <a:lnTo>
                      <a:pt x="0" y="705"/>
                    </a:lnTo>
                    <a:lnTo>
                      <a:pt x="308" y="705"/>
                    </a:lnTo>
                    <a:lnTo>
                      <a:pt x="308" y="0"/>
                    </a:lnTo>
                    <a:close/>
                  </a:path>
                </a:pathLst>
              </a:custGeom>
              <a:solidFill>
                <a:srgbClr val="FFFFFF"/>
              </a:solidFill>
              <a:ln w="9525">
                <a:noFill/>
                <a:round/>
                <a:headEnd/>
                <a:tailEnd/>
              </a:ln>
            </p:spPr>
            <p:txBody>
              <a:bodyPr/>
              <a:lstStyle/>
              <a:p>
                <a:endParaRPr lang="en-US"/>
              </a:p>
            </p:txBody>
          </p:sp>
          <p:sp>
            <p:nvSpPr>
              <p:cNvPr id="91417" name="Freeform 19"/>
              <p:cNvSpPr>
                <a:spLocks/>
              </p:cNvSpPr>
              <p:nvPr/>
            </p:nvSpPr>
            <p:spPr bwMode="auto">
              <a:xfrm>
                <a:off x="720" y="2334"/>
                <a:ext cx="308" cy="705"/>
              </a:xfrm>
              <a:custGeom>
                <a:avLst/>
                <a:gdLst>
                  <a:gd name="T0" fmla="*/ 308 w 308"/>
                  <a:gd name="T1" fmla="*/ 0 h 705"/>
                  <a:gd name="T2" fmla="*/ 0 w 308"/>
                  <a:gd name="T3" fmla="*/ 3 h 705"/>
                  <a:gd name="T4" fmla="*/ 0 w 308"/>
                  <a:gd name="T5" fmla="*/ 705 h 705"/>
                  <a:gd name="T6" fmla="*/ 308 w 308"/>
                  <a:gd name="T7" fmla="*/ 705 h 705"/>
                  <a:gd name="T8" fmla="*/ 0 60000 65536"/>
                  <a:gd name="T9" fmla="*/ 0 60000 65536"/>
                  <a:gd name="T10" fmla="*/ 0 60000 65536"/>
                  <a:gd name="T11" fmla="*/ 0 60000 65536"/>
                  <a:gd name="T12" fmla="*/ 0 w 308"/>
                  <a:gd name="T13" fmla="*/ 0 h 705"/>
                  <a:gd name="T14" fmla="*/ 308 w 308"/>
                  <a:gd name="T15" fmla="*/ 705 h 705"/>
                </a:gdLst>
                <a:ahLst/>
                <a:cxnLst>
                  <a:cxn ang="T8">
                    <a:pos x="T0" y="T1"/>
                  </a:cxn>
                  <a:cxn ang="T9">
                    <a:pos x="T2" y="T3"/>
                  </a:cxn>
                  <a:cxn ang="T10">
                    <a:pos x="T4" y="T5"/>
                  </a:cxn>
                  <a:cxn ang="T11">
                    <a:pos x="T6" y="T7"/>
                  </a:cxn>
                </a:cxnLst>
                <a:rect l="T12" t="T13" r="T14" b="T15"/>
                <a:pathLst>
                  <a:path w="308" h="705">
                    <a:moveTo>
                      <a:pt x="308" y="0"/>
                    </a:moveTo>
                    <a:lnTo>
                      <a:pt x="0" y="3"/>
                    </a:lnTo>
                    <a:lnTo>
                      <a:pt x="0" y="705"/>
                    </a:lnTo>
                    <a:lnTo>
                      <a:pt x="308" y="705"/>
                    </a:lnTo>
                  </a:path>
                </a:pathLst>
              </a:custGeom>
              <a:noFill/>
              <a:ln w="9525">
                <a:solidFill>
                  <a:srgbClr val="000000"/>
                </a:solidFill>
                <a:prstDash val="solid"/>
                <a:round/>
                <a:headEnd/>
                <a:tailEnd/>
              </a:ln>
            </p:spPr>
            <p:txBody>
              <a:bodyPr/>
              <a:lstStyle/>
              <a:p>
                <a:endParaRPr lang="en-US"/>
              </a:p>
            </p:txBody>
          </p:sp>
          <p:sp>
            <p:nvSpPr>
              <p:cNvPr id="91418" name="Rectangle 20"/>
              <p:cNvSpPr>
                <a:spLocks noChangeArrowheads="1"/>
              </p:cNvSpPr>
              <p:nvPr/>
            </p:nvSpPr>
            <p:spPr bwMode="auto">
              <a:xfrm>
                <a:off x="1028" y="2337"/>
                <a:ext cx="310" cy="702"/>
              </a:xfrm>
              <a:prstGeom prst="rect">
                <a:avLst/>
              </a:prstGeom>
              <a:solidFill>
                <a:srgbClr val="FFFFFF"/>
              </a:solidFill>
              <a:ln w="9525">
                <a:noFill/>
                <a:miter lim="800000"/>
                <a:headEnd/>
                <a:tailEnd/>
              </a:ln>
            </p:spPr>
            <p:txBody>
              <a:bodyPr/>
              <a:lstStyle/>
              <a:p>
                <a:endParaRPr lang="en-US"/>
              </a:p>
            </p:txBody>
          </p:sp>
          <p:sp>
            <p:nvSpPr>
              <p:cNvPr id="91419" name="Rectangle 21"/>
              <p:cNvSpPr>
                <a:spLocks noChangeArrowheads="1"/>
              </p:cNvSpPr>
              <p:nvPr/>
            </p:nvSpPr>
            <p:spPr bwMode="auto">
              <a:xfrm>
                <a:off x="1028" y="2337"/>
                <a:ext cx="310" cy="702"/>
              </a:xfrm>
              <a:prstGeom prst="rect">
                <a:avLst/>
              </a:prstGeom>
              <a:noFill/>
              <a:ln w="9525">
                <a:solidFill>
                  <a:srgbClr val="000000"/>
                </a:solidFill>
                <a:miter lim="800000"/>
                <a:headEnd/>
                <a:tailEnd/>
              </a:ln>
            </p:spPr>
            <p:txBody>
              <a:bodyPr/>
              <a:lstStyle/>
              <a:p>
                <a:endParaRPr lang="en-US"/>
              </a:p>
            </p:txBody>
          </p:sp>
          <p:sp>
            <p:nvSpPr>
              <p:cNvPr id="91420" name="Rectangle 22"/>
              <p:cNvSpPr>
                <a:spLocks noChangeArrowheads="1"/>
              </p:cNvSpPr>
              <p:nvPr/>
            </p:nvSpPr>
            <p:spPr bwMode="auto">
              <a:xfrm>
                <a:off x="893" y="2791"/>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1421" name="Rectangle 23"/>
              <p:cNvSpPr>
                <a:spLocks noChangeArrowheads="1"/>
              </p:cNvSpPr>
              <p:nvPr/>
            </p:nvSpPr>
            <p:spPr bwMode="auto">
              <a:xfrm>
                <a:off x="908" y="279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1422" name="Rectangle 24"/>
              <p:cNvSpPr>
                <a:spLocks noChangeArrowheads="1"/>
              </p:cNvSpPr>
              <p:nvPr/>
            </p:nvSpPr>
            <p:spPr bwMode="auto">
              <a:xfrm>
                <a:off x="940" y="2791"/>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1423" name="Rectangle 25"/>
              <p:cNvSpPr>
                <a:spLocks noChangeArrowheads="1"/>
              </p:cNvSpPr>
              <p:nvPr/>
            </p:nvSpPr>
            <p:spPr bwMode="auto">
              <a:xfrm>
                <a:off x="966" y="2791"/>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424" name="Rectangle 26"/>
              <p:cNvSpPr>
                <a:spLocks noChangeArrowheads="1"/>
              </p:cNvSpPr>
              <p:nvPr/>
            </p:nvSpPr>
            <p:spPr bwMode="auto">
              <a:xfrm>
                <a:off x="981" y="2791"/>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425" name="Rectangle 27"/>
              <p:cNvSpPr>
                <a:spLocks noChangeArrowheads="1"/>
              </p:cNvSpPr>
              <p:nvPr/>
            </p:nvSpPr>
            <p:spPr bwMode="auto">
              <a:xfrm>
                <a:off x="1001" y="279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1426" name="Rectangle 28"/>
              <p:cNvSpPr>
                <a:spLocks noChangeArrowheads="1"/>
              </p:cNvSpPr>
              <p:nvPr/>
            </p:nvSpPr>
            <p:spPr bwMode="auto">
              <a:xfrm>
                <a:off x="1031" y="2791"/>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c</a:t>
                </a:r>
                <a:endParaRPr kumimoji="0" lang="en-US">
                  <a:solidFill>
                    <a:schemeClr val="tx1"/>
                  </a:solidFill>
                </a:endParaRPr>
              </a:p>
            </p:txBody>
          </p:sp>
          <p:sp>
            <p:nvSpPr>
              <p:cNvPr id="91427" name="Rectangle 29"/>
              <p:cNvSpPr>
                <a:spLocks noChangeArrowheads="1"/>
              </p:cNvSpPr>
              <p:nvPr/>
            </p:nvSpPr>
            <p:spPr bwMode="auto">
              <a:xfrm>
                <a:off x="1057" y="2791"/>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428" name="Rectangle 30"/>
              <p:cNvSpPr>
                <a:spLocks noChangeArrowheads="1"/>
              </p:cNvSpPr>
              <p:nvPr/>
            </p:nvSpPr>
            <p:spPr bwMode="auto">
              <a:xfrm>
                <a:off x="1074" y="2791"/>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1429" name="Rectangle 31"/>
              <p:cNvSpPr>
                <a:spLocks noChangeArrowheads="1"/>
              </p:cNvSpPr>
              <p:nvPr/>
            </p:nvSpPr>
            <p:spPr bwMode="auto">
              <a:xfrm>
                <a:off x="1086" y="279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91430" name="Rectangle 32"/>
              <p:cNvSpPr>
                <a:spLocks noChangeArrowheads="1"/>
              </p:cNvSpPr>
              <p:nvPr/>
            </p:nvSpPr>
            <p:spPr bwMode="auto">
              <a:xfrm>
                <a:off x="1115" y="279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1431" name="Rectangle 33"/>
              <p:cNvSpPr>
                <a:spLocks noChangeArrowheads="1"/>
              </p:cNvSpPr>
              <p:nvPr/>
            </p:nvSpPr>
            <p:spPr bwMode="auto">
              <a:xfrm>
                <a:off x="1148" y="2791"/>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432" name="Rectangle 34"/>
              <p:cNvSpPr>
                <a:spLocks noChangeArrowheads="1"/>
              </p:cNvSpPr>
              <p:nvPr/>
            </p:nvSpPr>
            <p:spPr bwMode="auto">
              <a:xfrm>
                <a:off x="931" y="2864"/>
                <a:ext cx="5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1433" name="Rectangle 35"/>
              <p:cNvSpPr>
                <a:spLocks noChangeArrowheads="1"/>
              </p:cNvSpPr>
              <p:nvPr/>
            </p:nvSpPr>
            <p:spPr bwMode="auto">
              <a:xfrm>
                <a:off x="975" y="286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434" name="Rectangle 36"/>
              <p:cNvSpPr>
                <a:spLocks noChangeArrowheads="1"/>
              </p:cNvSpPr>
              <p:nvPr/>
            </p:nvSpPr>
            <p:spPr bwMode="auto">
              <a:xfrm>
                <a:off x="1007" y="2864"/>
                <a:ext cx="5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1435" name="Rectangle 37"/>
              <p:cNvSpPr>
                <a:spLocks noChangeArrowheads="1"/>
              </p:cNvSpPr>
              <p:nvPr/>
            </p:nvSpPr>
            <p:spPr bwMode="auto">
              <a:xfrm>
                <a:off x="1051" y="286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91436" name="Rectangle 38"/>
              <p:cNvSpPr>
                <a:spLocks noChangeArrowheads="1"/>
              </p:cNvSpPr>
              <p:nvPr/>
            </p:nvSpPr>
            <p:spPr bwMode="auto">
              <a:xfrm>
                <a:off x="1083" y="2864"/>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437" name="Rectangle 39"/>
              <p:cNvSpPr>
                <a:spLocks noChangeArrowheads="1"/>
              </p:cNvSpPr>
              <p:nvPr/>
            </p:nvSpPr>
            <p:spPr bwMode="auto">
              <a:xfrm>
                <a:off x="1101" y="2864"/>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y</a:t>
                </a:r>
                <a:endParaRPr kumimoji="0" lang="en-US">
                  <a:solidFill>
                    <a:schemeClr val="tx1"/>
                  </a:solidFill>
                </a:endParaRPr>
              </a:p>
            </p:txBody>
          </p:sp>
          <p:sp>
            <p:nvSpPr>
              <p:cNvPr id="91438" name="Rectangle 40"/>
              <p:cNvSpPr>
                <a:spLocks noChangeArrowheads="1"/>
              </p:cNvSpPr>
              <p:nvPr/>
            </p:nvSpPr>
            <p:spPr bwMode="auto">
              <a:xfrm>
                <a:off x="744" y="2424"/>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439" name="Rectangle 41"/>
              <p:cNvSpPr>
                <a:spLocks noChangeArrowheads="1"/>
              </p:cNvSpPr>
              <p:nvPr/>
            </p:nvSpPr>
            <p:spPr bwMode="auto">
              <a:xfrm>
                <a:off x="779" y="242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440" name="Rectangle 42"/>
              <p:cNvSpPr>
                <a:spLocks noChangeArrowheads="1"/>
              </p:cNvSpPr>
              <p:nvPr/>
            </p:nvSpPr>
            <p:spPr bwMode="auto">
              <a:xfrm>
                <a:off x="808" y="242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441" name="Rectangle 43"/>
              <p:cNvSpPr>
                <a:spLocks noChangeArrowheads="1"/>
              </p:cNvSpPr>
              <p:nvPr/>
            </p:nvSpPr>
            <p:spPr bwMode="auto">
              <a:xfrm>
                <a:off x="840" y="2424"/>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442" name="Rectangle 44"/>
              <p:cNvSpPr>
                <a:spLocks noChangeArrowheads="1"/>
              </p:cNvSpPr>
              <p:nvPr/>
            </p:nvSpPr>
            <p:spPr bwMode="auto">
              <a:xfrm>
                <a:off x="858" y="242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443" name="Rectangle 45"/>
              <p:cNvSpPr>
                <a:spLocks noChangeArrowheads="1"/>
              </p:cNvSpPr>
              <p:nvPr/>
            </p:nvSpPr>
            <p:spPr bwMode="auto">
              <a:xfrm>
                <a:off x="890" y="2424"/>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1444" name="Rectangle 46"/>
              <p:cNvSpPr>
                <a:spLocks noChangeArrowheads="1"/>
              </p:cNvSpPr>
              <p:nvPr/>
            </p:nvSpPr>
            <p:spPr bwMode="auto">
              <a:xfrm>
                <a:off x="917" y="2424"/>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1445" name="Rectangle 47"/>
              <p:cNvSpPr>
                <a:spLocks noChangeArrowheads="1"/>
              </p:cNvSpPr>
              <p:nvPr/>
            </p:nvSpPr>
            <p:spPr bwMode="auto">
              <a:xfrm>
                <a:off x="4062" y="2526"/>
                <a:ext cx="307" cy="705"/>
              </a:xfrm>
              <a:prstGeom prst="rect">
                <a:avLst/>
              </a:prstGeom>
              <a:solidFill>
                <a:srgbClr val="FFFFFF"/>
              </a:solidFill>
              <a:ln w="9525">
                <a:noFill/>
                <a:miter lim="800000"/>
                <a:headEnd/>
                <a:tailEnd/>
              </a:ln>
            </p:spPr>
            <p:txBody>
              <a:bodyPr/>
              <a:lstStyle/>
              <a:p>
                <a:endParaRPr lang="en-US"/>
              </a:p>
            </p:txBody>
          </p:sp>
          <p:sp>
            <p:nvSpPr>
              <p:cNvPr id="91446" name="Rectangle 48"/>
              <p:cNvSpPr>
                <a:spLocks noChangeArrowheads="1"/>
              </p:cNvSpPr>
              <p:nvPr/>
            </p:nvSpPr>
            <p:spPr bwMode="auto">
              <a:xfrm>
                <a:off x="4062" y="2526"/>
                <a:ext cx="307" cy="705"/>
              </a:xfrm>
              <a:prstGeom prst="rect">
                <a:avLst/>
              </a:prstGeom>
              <a:noFill/>
              <a:ln w="9525">
                <a:solidFill>
                  <a:srgbClr val="000000"/>
                </a:solidFill>
                <a:miter lim="800000"/>
                <a:headEnd/>
                <a:tailEnd/>
              </a:ln>
            </p:spPr>
            <p:txBody>
              <a:bodyPr/>
              <a:lstStyle/>
              <a:p>
                <a:endParaRPr lang="en-US"/>
              </a:p>
            </p:txBody>
          </p:sp>
          <p:sp>
            <p:nvSpPr>
              <p:cNvPr id="91447" name="Freeform 49"/>
              <p:cNvSpPr>
                <a:spLocks/>
              </p:cNvSpPr>
              <p:nvPr/>
            </p:nvSpPr>
            <p:spPr bwMode="auto">
              <a:xfrm>
                <a:off x="4369" y="2526"/>
                <a:ext cx="310" cy="705"/>
              </a:xfrm>
              <a:custGeom>
                <a:avLst/>
                <a:gdLst>
                  <a:gd name="T0" fmla="*/ 0 w 310"/>
                  <a:gd name="T1" fmla="*/ 702 h 705"/>
                  <a:gd name="T2" fmla="*/ 310 w 310"/>
                  <a:gd name="T3" fmla="*/ 705 h 705"/>
                  <a:gd name="T4" fmla="*/ 310 w 310"/>
                  <a:gd name="T5" fmla="*/ 0 h 705"/>
                  <a:gd name="T6" fmla="*/ 0 w 310"/>
                  <a:gd name="T7" fmla="*/ 0 h 705"/>
                  <a:gd name="T8" fmla="*/ 0 w 310"/>
                  <a:gd name="T9" fmla="*/ 702 h 705"/>
                  <a:gd name="T10" fmla="*/ 0 60000 65536"/>
                  <a:gd name="T11" fmla="*/ 0 60000 65536"/>
                  <a:gd name="T12" fmla="*/ 0 60000 65536"/>
                  <a:gd name="T13" fmla="*/ 0 60000 65536"/>
                  <a:gd name="T14" fmla="*/ 0 60000 65536"/>
                  <a:gd name="T15" fmla="*/ 0 w 310"/>
                  <a:gd name="T16" fmla="*/ 0 h 705"/>
                  <a:gd name="T17" fmla="*/ 310 w 310"/>
                  <a:gd name="T18" fmla="*/ 705 h 705"/>
                </a:gdLst>
                <a:ahLst/>
                <a:cxnLst>
                  <a:cxn ang="T10">
                    <a:pos x="T0" y="T1"/>
                  </a:cxn>
                  <a:cxn ang="T11">
                    <a:pos x="T2" y="T3"/>
                  </a:cxn>
                  <a:cxn ang="T12">
                    <a:pos x="T4" y="T5"/>
                  </a:cxn>
                  <a:cxn ang="T13">
                    <a:pos x="T6" y="T7"/>
                  </a:cxn>
                  <a:cxn ang="T14">
                    <a:pos x="T8" y="T9"/>
                  </a:cxn>
                </a:cxnLst>
                <a:rect l="T15" t="T16" r="T17" b="T18"/>
                <a:pathLst>
                  <a:path w="310" h="705">
                    <a:moveTo>
                      <a:pt x="0" y="702"/>
                    </a:moveTo>
                    <a:lnTo>
                      <a:pt x="310" y="705"/>
                    </a:lnTo>
                    <a:lnTo>
                      <a:pt x="310" y="0"/>
                    </a:lnTo>
                    <a:lnTo>
                      <a:pt x="0" y="0"/>
                    </a:lnTo>
                    <a:lnTo>
                      <a:pt x="0" y="702"/>
                    </a:lnTo>
                    <a:close/>
                  </a:path>
                </a:pathLst>
              </a:custGeom>
              <a:solidFill>
                <a:srgbClr val="FFFFFF"/>
              </a:solidFill>
              <a:ln w="9525">
                <a:noFill/>
                <a:round/>
                <a:headEnd/>
                <a:tailEnd/>
              </a:ln>
            </p:spPr>
            <p:txBody>
              <a:bodyPr/>
              <a:lstStyle/>
              <a:p>
                <a:endParaRPr lang="en-US"/>
              </a:p>
            </p:txBody>
          </p:sp>
          <p:sp>
            <p:nvSpPr>
              <p:cNvPr id="91448" name="Freeform 50"/>
              <p:cNvSpPr>
                <a:spLocks/>
              </p:cNvSpPr>
              <p:nvPr/>
            </p:nvSpPr>
            <p:spPr bwMode="auto">
              <a:xfrm>
                <a:off x="4369" y="2526"/>
                <a:ext cx="310" cy="705"/>
              </a:xfrm>
              <a:custGeom>
                <a:avLst/>
                <a:gdLst>
                  <a:gd name="T0" fmla="*/ 0 w 310"/>
                  <a:gd name="T1" fmla="*/ 702 h 705"/>
                  <a:gd name="T2" fmla="*/ 310 w 310"/>
                  <a:gd name="T3" fmla="*/ 705 h 705"/>
                  <a:gd name="T4" fmla="*/ 310 w 310"/>
                  <a:gd name="T5" fmla="*/ 0 h 705"/>
                  <a:gd name="T6" fmla="*/ 0 w 310"/>
                  <a:gd name="T7" fmla="*/ 0 h 705"/>
                  <a:gd name="T8" fmla="*/ 0 60000 65536"/>
                  <a:gd name="T9" fmla="*/ 0 60000 65536"/>
                  <a:gd name="T10" fmla="*/ 0 60000 65536"/>
                  <a:gd name="T11" fmla="*/ 0 60000 65536"/>
                  <a:gd name="T12" fmla="*/ 0 w 310"/>
                  <a:gd name="T13" fmla="*/ 0 h 705"/>
                  <a:gd name="T14" fmla="*/ 310 w 310"/>
                  <a:gd name="T15" fmla="*/ 705 h 705"/>
                </a:gdLst>
                <a:ahLst/>
                <a:cxnLst>
                  <a:cxn ang="T8">
                    <a:pos x="T0" y="T1"/>
                  </a:cxn>
                  <a:cxn ang="T9">
                    <a:pos x="T2" y="T3"/>
                  </a:cxn>
                  <a:cxn ang="T10">
                    <a:pos x="T4" y="T5"/>
                  </a:cxn>
                  <a:cxn ang="T11">
                    <a:pos x="T6" y="T7"/>
                  </a:cxn>
                </a:cxnLst>
                <a:rect l="T12" t="T13" r="T14" b="T15"/>
                <a:pathLst>
                  <a:path w="310" h="705">
                    <a:moveTo>
                      <a:pt x="0" y="702"/>
                    </a:moveTo>
                    <a:lnTo>
                      <a:pt x="310" y="705"/>
                    </a:lnTo>
                    <a:lnTo>
                      <a:pt x="310" y="0"/>
                    </a:lnTo>
                    <a:lnTo>
                      <a:pt x="0" y="0"/>
                    </a:lnTo>
                  </a:path>
                </a:pathLst>
              </a:custGeom>
              <a:noFill/>
              <a:ln w="9525">
                <a:solidFill>
                  <a:srgbClr val="000000"/>
                </a:solidFill>
                <a:prstDash val="solid"/>
                <a:round/>
                <a:headEnd/>
                <a:tailEnd/>
              </a:ln>
            </p:spPr>
            <p:txBody>
              <a:bodyPr/>
              <a:lstStyle/>
              <a:p>
                <a:endParaRPr lang="en-US"/>
              </a:p>
            </p:txBody>
          </p:sp>
          <p:sp>
            <p:nvSpPr>
              <p:cNvPr id="91449" name="Freeform 51"/>
              <p:cNvSpPr>
                <a:spLocks/>
              </p:cNvSpPr>
              <p:nvPr/>
            </p:nvSpPr>
            <p:spPr bwMode="auto">
              <a:xfrm>
                <a:off x="1841" y="2404"/>
                <a:ext cx="29" cy="29"/>
              </a:xfrm>
              <a:custGeom>
                <a:avLst/>
                <a:gdLst>
                  <a:gd name="T0" fmla="*/ 0 w 29"/>
                  <a:gd name="T1" fmla="*/ 0 h 29"/>
                  <a:gd name="T2" fmla="*/ 3 w 29"/>
                  <a:gd name="T3" fmla="*/ 29 h 29"/>
                  <a:gd name="T4" fmla="*/ 29 w 29"/>
                  <a:gd name="T5" fmla="*/ 16 h 29"/>
                  <a:gd name="T6" fmla="*/ 3 w 29"/>
                  <a:gd name="T7" fmla="*/ 0 h 29"/>
                  <a:gd name="T8" fmla="*/ 3 w 29"/>
                  <a:gd name="T9" fmla="*/ 0 h 29"/>
                  <a:gd name="T10" fmla="*/ 0 w 29"/>
                  <a:gd name="T11" fmla="*/ 0 h 29"/>
                  <a:gd name="T12" fmla="*/ 0 60000 65536"/>
                  <a:gd name="T13" fmla="*/ 0 60000 65536"/>
                  <a:gd name="T14" fmla="*/ 0 60000 65536"/>
                  <a:gd name="T15" fmla="*/ 0 60000 65536"/>
                  <a:gd name="T16" fmla="*/ 0 60000 65536"/>
                  <a:gd name="T17" fmla="*/ 0 60000 65536"/>
                  <a:gd name="T18" fmla="*/ 0 w 29"/>
                  <a:gd name="T19" fmla="*/ 0 h 29"/>
                  <a:gd name="T20" fmla="*/ 29 w 29"/>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9" h="29">
                    <a:moveTo>
                      <a:pt x="0" y="0"/>
                    </a:moveTo>
                    <a:lnTo>
                      <a:pt x="3" y="29"/>
                    </a:lnTo>
                    <a:lnTo>
                      <a:pt x="29" y="16"/>
                    </a:lnTo>
                    <a:lnTo>
                      <a:pt x="3" y="0"/>
                    </a:lnTo>
                    <a:lnTo>
                      <a:pt x="0" y="0"/>
                    </a:lnTo>
                    <a:close/>
                  </a:path>
                </a:pathLst>
              </a:custGeom>
              <a:solidFill>
                <a:srgbClr val="000000"/>
              </a:solidFill>
              <a:ln w="9525">
                <a:noFill/>
                <a:round/>
                <a:headEnd/>
                <a:tailEnd/>
              </a:ln>
            </p:spPr>
            <p:txBody>
              <a:bodyPr/>
              <a:lstStyle/>
              <a:p>
                <a:endParaRPr lang="en-US"/>
              </a:p>
            </p:txBody>
          </p:sp>
          <p:sp>
            <p:nvSpPr>
              <p:cNvPr id="91450" name="Freeform 52"/>
              <p:cNvSpPr>
                <a:spLocks/>
              </p:cNvSpPr>
              <p:nvPr/>
            </p:nvSpPr>
            <p:spPr bwMode="auto">
              <a:xfrm>
                <a:off x="636" y="1645"/>
                <a:ext cx="281" cy="820"/>
              </a:xfrm>
              <a:custGeom>
                <a:avLst/>
                <a:gdLst>
                  <a:gd name="T0" fmla="*/ 281 w 281"/>
                  <a:gd name="T1" fmla="*/ 0 h 820"/>
                  <a:gd name="T2" fmla="*/ 0 w 281"/>
                  <a:gd name="T3" fmla="*/ 3 h 820"/>
                  <a:gd name="T4" fmla="*/ 0 w 281"/>
                  <a:gd name="T5" fmla="*/ 820 h 820"/>
                  <a:gd name="T6" fmla="*/ 0 60000 65536"/>
                  <a:gd name="T7" fmla="*/ 0 60000 65536"/>
                  <a:gd name="T8" fmla="*/ 0 60000 65536"/>
                  <a:gd name="T9" fmla="*/ 0 w 281"/>
                  <a:gd name="T10" fmla="*/ 0 h 820"/>
                  <a:gd name="T11" fmla="*/ 281 w 281"/>
                  <a:gd name="T12" fmla="*/ 820 h 820"/>
                </a:gdLst>
                <a:ahLst/>
                <a:cxnLst>
                  <a:cxn ang="T6">
                    <a:pos x="T0" y="T1"/>
                  </a:cxn>
                  <a:cxn ang="T7">
                    <a:pos x="T2" y="T3"/>
                  </a:cxn>
                  <a:cxn ang="T8">
                    <a:pos x="T4" y="T5"/>
                  </a:cxn>
                </a:cxnLst>
                <a:rect l="T9" t="T10" r="T11" b="T12"/>
                <a:pathLst>
                  <a:path w="281" h="820">
                    <a:moveTo>
                      <a:pt x="281" y="0"/>
                    </a:moveTo>
                    <a:lnTo>
                      <a:pt x="0" y="3"/>
                    </a:lnTo>
                    <a:lnTo>
                      <a:pt x="0" y="820"/>
                    </a:lnTo>
                  </a:path>
                </a:pathLst>
              </a:custGeom>
              <a:noFill/>
              <a:ln w="19050">
                <a:solidFill>
                  <a:srgbClr val="000000"/>
                </a:solidFill>
                <a:prstDash val="solid"/>
                <a:round/>
                <a:headEnd/>
                <a:tailEnd/>
              </a:ln>
            </p:spPr>
            <p:txBody>
              <a:bodyPr/>
              <a:lstStyle/>
              <a:p>
                <a:endParaRPr lang="en-US"/>
              </a:p>
            </p:txBody>
          </p:sp>
          <p:sp>
            <p:nvSpPr>
              <p:cNvPr id="91451" name="Line 53"/>
              <p:cNvSpPr>
                <a:spLocks noChangeShapeType="1"/>
              </p:cNvSpPr>
              <p:nvPr/>
            </p:nvSpPr>
            <p:spPr bwMode="auto">
              <a:xfrm flipH="1">
                <a:off x="814" y="2006"/>
                <a:ext cx="103" cy="1"/>
              </a:xfrm>
              <a:prstGeom prst="line">
                <a:avLst/>
              </a:prstGeom>
              <a:noFill/>
              <a:ln w="19050">
                <a:solidFill>
                  <a:srgbClr val="000000"/>
                </a:solidFill>
                <a:round/>
                <a:headEnd/>
                <a:tailEnd/>
              </a:ln>
            </p:spPr>
            <p:txBody>
              <a:bodyPr/>
              <a:lstStyle/>
              <a:p>
                <a:endParaRPr lang="en-US"/>
              </a:p>
            </p:txBody>
          </p:sp>
          <p:sp>
            <p:nvSpPr>
              <p:cNvPr id="91452" name="Freeform 54"/>
              <p:cNvSpPr>
                <a:spLocks/>
              </p:cNvSpPr>
              <p:nvPr/>
            </p:nvSpPr>
            <p:spPr bwMode="auto">
              <a:xfrm>
                <a:off x="937" y="1524"/>
                <a:ext cx="178" cy="603"/>
              </a:xfrm>
              <a:custGeom>
                <a:avLst/>
                <a:gdLst>
                  <a:gd name="T0" fmla="*/ 0 w 178"/>
                  <a:gd name="T1" fmla="*/ 0 h 603"/>
                  <a:gd name="T2" fmla="*/ 0 w 178"/>
                  <a:gd name="T3" fmla="*/ 246 h 603"/>
                  <a:gd name="T4" fmla="*/ 59 w 178"/>
                  <a:gd name="T5" fmla="*/ 303 h 603"/>
                  <a:gd name="T6" fmla="*/ 0 w 178"/>
                  <a:gd name="T7" fmla="*/ 360 h 603"/>
                  <a:gd name="T8" fmla="*/ 0 w 178"/>
                  <a:gd name="T9" fmla="*/ 603 h 603"/>
                  <a:gd name="T10" fmla="*/ 178 w 178"/>
                  <a:gd name="T11" fmla="*/ 421 h 603"/>
                  <a:gd name="T12" fmla="*/ 178 w 178"/>
                  <a:gd name="T13" fmla="*/ 185 h 603"/>
                  <a:gd name="T14" fmla="*/ 0 w 178"/>
                  <a:gd name="T15" fmla="*/ 3 h 603"/>
                  <a:gd name="T16" fmla="*/ 0 w 178"/>
                  <a:gd name="T17" fmla="*/ 3 h 603"/>
                  <a:gd name="T18" fmla="*/ 0 w 178"/>
                  <a:gd name="T19" fmla="*/ 0 h 6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603"/>
                  <a:gd name="T32" fmla="*/ 178 w 178"/>
                  <a:gd name="T33" fmla="*/ 603 h 6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603">
                    <a:moveTo>
                      <a:pt x="0" y="0"/>
                    </a:moveTo>
                    <a:lnTo>
                      <a:pt x="0" y="246"/>
                    </a:lnTo>
                    <a:lnTo>
                      <a:pt x="59" y="303"/>
                    </a:lnTo>
                    <a:lnTo>
                      <a:pt x="0" y="360"/>
                    </a:lnTo>
                    <a:lnTo>
                      <a:pt x="0" y="603"/>
                    </a:lnTo>
                    <a:lnTo>
                      <a:pt x="178" y="421"/>
                    </a:lnTo>
                    <a:lnTo>
                      <a:pt x="178" y="185"/>
                    </a:lnTo>
                    <a:lnTo>
                      <a:pt x="0" y="3"/>
                    </a:lnTo>
                    <a:lnTo>
                      <a:pt x="0" y="0"/>
                    </a:lnTo>
                    <a:close/>
                  </a:path>
                </a:pathLst>
              </a:custGeom>
              <a:solidFill>
                <a:srgbClr val="FFFFFF"/>
              </a:solidFill>
              <a:ln w="9525">
                <a:noFill/>
                <a:round/>
                <a:headEnd/>
                <a:tailEnd/>
              </a:ln>
            </p:spPr>
            <p:txBody>
              <a:bodyPr/>
              <a:lstStyle/>
              <a:p>
                <a:endParaRPr lang="en-US"/>
              </a:p>
            </p:txBody>
          </p:sp>
          <p:sp>
            <p:nvSpPr>
              <p:cNvPr id="91453" name="Freeform 55"/>
              <p:cNvSpPr>
                <a:spLocks/>
              </p:cNvSpPr>
              <p:nvPr/>
            </p:nvSpPr>
            <p:spPr bwMode="auto">
              <a:xfrm>
                <a:off x="937" y="1524"/>
                <a:ext cx="178" cy="603"/>
              </a:xfrm>
              <a:custGeom>
                <a:avLst/>
                <a:gdLst>
                  <a:gd name="T0" fmla="*/ 0 w 178"/>
                  <a:gd name="T1" fmla="*/ 0 h 603"/>
                  <a:gd name="T2" fmla="*/ 0 w 178"/>
                  <a:gd name="T3" fmla="*/ 246 h 603"/>
                  <a:gd name="T4" fmla="*/ 59 w 178"/>
                  <a:gd name="T5" fmla="*/ 303 h 603"/>
                  <a:gd name="T6" fmla="*/ 0 w 178"/>
                  <a:gd name="T7" fmla="*/ 360 h 603"/>
                  <a:gd name="T8" fmla="*/ 0 w 178"/>
                  <a:gd name="T9" fmla="*/ 603 h 603"/>
                  <a:gd name="T10" fmla="*/ 178 w 178"/>
                  <a:gd name="T11" fmla="*/ 421 h 603"/>
                  <a:gd name="T12" fmla="*/ 178 w 178"/>
                  <a:gd name="T13" fmla="*/ 185 h 603"/>
                  <a:gd name="T14" fmla="*/ 0 w 178"/>
                  <a:gd name="T15" fmla="*/ 3 h 603"/>
                  <a:gd name="T16" fmla="*/ 0 w 178"/>
                  <a:gd name="T17" fmla="*/ 3 h 6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8"/>
                  <a:gd name="T28" fmla="*/ 0 h 603"/>
                  <a:gd name="T29" fmla="*/ 178 w 178"/>
                  <a:gd name="T30" fmla="*/ 603 h 6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8" h="603">
                    <a:moveTo>
                      <a:pt x="0" y="0"/>
                    </a:moveTo>
                    <a:lnTo>
                      <a:pt x="0" y="246"/>
                    </a:lnTo>
                    <a:lnTo>
                      <a:pt x="59" y="303"/>
                    </a:lnTo>
                    <a:lnTo>
                      <a:pt x="0" y="360"/>
                    </a:lnTo>
                    <a:lnTo>
                      <a:pt x="0" y="603"/>
                    </a:lnTo>
                    <a:lnTo>
                      <a:pt x="178" y="421"/>
                    </a:lnTo>
                    <a:lnTo>
                      <a:pt x="178" y="185"/>
                    </a:lnTo>
                    <a:lnTo>
                      <a:pt x="0" y="3"/>
                    </a:lnTo>
                  </a:path>
                </a:pathLst>
              </a:custGeom>
              <a:noFill/>
              <a:ln w="9525">
                <a:solidFill>
                  <a:srgbClr val="000000"/>
                </a:solidFill>
                <a:prstDash val="solid"/>
                <a:round/>
                <a:headEnd/>
                <a:tailEnd/>
              </a:ln>
            </p:spPr>
            <p:txBody>
              <a:bodyPr/>
              <a:lstStyle/>
              <a:p>
                <a:endParaRPr lang="en-US"/>
              </a:p>
            </p:txBody>
          </p:sp>
          <p:sp>
            <p:nvSpPr>
              <p:cNvPr id="91454" name="Freeform 56"/>
              <p:cNvSpPr>
                <a:spLocks/>
              </p:cNvSpPr>
              <p:nvPr/>
            </p:nvSpPr>
            <p:spPr bwMode="auto">
              <a:xfrm>
                <a:off x="2938" y="2717"/>
                <a:ext cx="30" cy="32"/>
              </a:xfrm>
              <a:custGeom>
                <a:avLst/>
                <a:gdLst>
                  <a:gd name="T0" fmla="*/ 0 w 30"/>
                  <a:gd name="T1" fmla="*/ 0 h 32"/>
                  <a:gd name="T2" fmla="*/ 0 w 30"/>
                  <a:gd name="T3" fmla="*/ 32 h 32"/>
                  <a:gd name="T4" fmla="*/ 30 w 30"/>
                  <a:gd name="T5" fmla="*/ 16 h 32"/>
                  <a:gd name="T6" fmla="*/ 0 w 30"/>
                  <a:gd name="T7" fmla="*/ 3 h 32"/>
                  <a:gd name="T8" fmla="*/ 0 w 30"/>
                  <a:gd name="T9" fmla="*/ 3 h 32"/>
                  <a:gd name="T10" fmla="*/ 0 w 30"/>
                  <a:gd name="T11" fmla="*/ 0 h 32"/>
                  <a:gd name="T12" fmla="*/ 0 60000 65536"/>
                  <a:gd name="T13" fmla="*/ 0 60000 65536"/>
                  <a:gd name="T14" fmla="*/ 0 60000 65536"/>
                  <a:gd name="T15" fmla="*/ 0 60000 65536"/>
                  <a:gd name="T16" fmla="*/ 0 60000 65536"/>
                  <a:gd name="T17" fmla="*/ 0 60000 65536"/>
                  <a:gd name="T18" fmla="*/ 0 w 30"/>
                  <a:gd name="T19" fmla="*/ 0 h 32"/>
                  <a:gd name="T20" fmla="*/ 30 w 3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0" h="32">
                    <a:moveTo>
                      <a:pt x="0" y="0"/>
                    </a:moveTo>
                    <a:lnTo>
                      <a:pt x="0" y="32"/>
                    </a:lnTo>
                    <a:lnTo>
                      <a:pt x="30" y="16"/>
                    </a:lnTo>
                    <a:lnTo>
                      <a:pt x="0" y="3"/>
                    </a:lnTo>
                    <a:lnTo>
                      <a:pt x="0" y="0"/>
                    </a:lnTo>
                    <a:close/>
                  </a:path>
                </a:pathLst>
              </a:custGeom>
              <a:solidFill>
                <a:srgbClr val="000000"/>
              </a:solidFill>
              <a:ln w="9525">
                <a:noFill/>
                <a:round/>
                <a:headEnd/>
                <a:tailEnd/>
              </a:ln>
            </p:spPr>
            <p:txBody>
              <a:bodyPr/>
              <a:lstStyle/>
              <a:p>
                <a:endParaRPr lang="en-US"/>
              </a:p>
            </p:txBody>
          </p:sp>
          <p:sp>
            <p:nvSpPr>
              <p:cNvPr id="91455" name="Freeform 57"/>
              <p:cNvSpPr>
                <a:spLocks/>
              </p:cNvSpPr>
              <p:nvPr/>
            </p:nvSpPr>
            <p:spPr bwMode="auto">
              <a:xfrm>
                <a:off x="2938" y="2985"/>
                <a:ext cx="30" cy="32"/>
              </a:xfrm>
              <a:custGeom>
                <a:avLst/>
                <a:gdLst>
                  <a:gd name="T0" fmla="*/ 0 w 30"/>
                  <a:gd name="T1" fmla="*/ 0 h 32"/>
                  <a:gd name="T2" fmla="*/ 0 w 30"/>
                  <a:gd name="T3" fmla="*/ 32 h 32"/>
                  <a:gd name="T4" fmla="*/ 30 w 30"/>
                  <a:gd name="T5" fmla="*/ 16 h 32"/>
                  <a:gd name="T6" fmla="*/ 0 w 30"/>
                  <a:gd name="T7" fmla="*/ 3 h 32"/>
                  <a:gd name="T8" fmla="*/ 0 w 30"/>
                  <a:gd name="T9" fmla="*/ 3 h 32"/>
                  <a:gd name="T10" fmla="*/ 0 w 30"/>
                  <a:gd name="T11" fmla="*/ 0 h 32"/>
                  <a:gd name="T12" fmla="*/ 0 60000 65536"/>
                  <a:gd name="T13" fmla="*/ 0 60000 65536"/>
                  <a:gd name="T14" fmla="*/ 0 60000 65536"/>
                  <a:gd name="T15" fmla="*/ 0 60000 65536"/>
                  <a:gd name="T16" fmla="*/ 0 60000 65536"/>
                  <a:gd name="T17" fmla="*/ 0 60000 65536"/>
                  <a:gd name="T18" fmla="*/ 0 w 30"/>
                  <a:gd name="T19" fmla="*/ 0 h 32"/>
                  <a:gd name="T20" fmla="*/ 30 w 3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0" h="32">
                    <a:moveTo>
                      <a:pt x="0" y="0"/>
                    </a:moveTo>
                    <a:lnTo>
                      <a:pt x="0" y="32"/>
                    </a:lnTo>
                    <a:lnTo>
                      <a:pt x="30" y="16"/>
                    </a:lnTo>
                    <a:lnTo>
                      <a:pt x="0" y="3"/>
                    </a:lnTo>
                    <a:lnTo>
                      <a:pt x="0" y="0"/>
                    </a:lnTo>
                    <a:close/>
                  </a:path>
                </a:pathLst>
              </a:custGeom>
              <a:solidFill>
                <a:srgbClr val="000000"/>
              </a:solidFill>
              <a:ln w="9525">
                <a:noFill/>
                <a:round/>
                <a:headEnd/>
                <a:tailEnd/>
              </a:ln>
            </p:spPr>
            <p:txBody>
              <a:bodyPr/>
              <a:lstStyle/>
              <a:p>
                <a:endParaRPr lang="en-US"/>
              </a:p>
            </p:txBody>
          </p:sp>
          <p:sp>
            <p:nvSpPr>
              <p:cNvPr id="91456" name="Freeform 58"/>
              <p:cNvSpPr>
                <a:spLocks/>
              </p:cNvSpPr>
              <p:nvPr/>
            </p:nvSpPr>
            <p:spPr bwMode="auto">
              <a:xfrm>
                <a:off x="3126" y="2851"/>
                <a:ext cx="26" cy="32"/>
              </a:xfrm>
              <a:custGeom>
                <a:avLst/>
                <a:gdLst>
                  <a:gd name="T0" fmla="*/ 0 w 26"/>
                  <a:gd name="T1" fmla="*/ 0 h 32"/>
                  <a:gd name="T2" fmla="*/ 0 w 26"/>
                  <a:gd name="T3" fmla="*/ 32 h 32"/>
                  <a:gd name="T4" fmla="*/ 26 w 26"/>
                  <a:gd name="T5" fmla="*/ 16 h 32"/>
                  <a:gd name="T6" fmla="*/ 0 w 26"/>
                  <a:gd name="T7" fmla="*/ 3 h 32"/>
                  <a:gd name="T8" fmla="*/ 0 w 26"/>
                  <a:gd name="T9" fmla="*/ 3 h 32"/>
                  <a:gd name="T10" fmla="*/ 0 w 26"/>
                  <a:gd name="T11" fmla="*/ 0 h 32"/>
                  <a:gd name="T12" fmla="*/ 0 60000 65536"/>
                  <a:gd name="T13" fmla="*/ 0 60000 65536"/>
                  <a:gd name="T14" fmla="*/ 0 60000 65536"/>
                  <a:gd name="T15" fmla="*/ 0 60000 65536"/>
                  <a:gd name="T16" fmla="*/ 0 60000 65536"/>
                  <a:gd name="T17" fmla="*/ 0 60000 65536"/>
                  <a:gd name="T18" fmla="*/ 0 w 26"/>
                  <a:gd name="T19" fmla="*/ 0 h 32"/>
                  <a:gd name="T20" fmla="*/ 26 w 2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6" h="32">
                    <a:moveTo>
                      <a:pt x="0" y="0"/>
                    </a:moveTo>
                    <a:lnTo>
                      <a:pt x="0" y="32"/>
                    </a:lnTo>
                    <a:lnTo>
                      <a:pt x="26" y="16"/>
                    </a:lnTo>
                    <a:lnTo>
                      <a:pt x="0" y="3"/>
                    </a:lnTo>
                    <a:lnTo>
                      <a:pt x="0" y="0"/>
                    </a:lnTo>
                    <a:close/>
                  </a:path>
                </a:pathLst>
              </a:custGeom>
              <a:solidFill>
                <a:srgbClr val="000000"/>
              </a:solidFill>
              <a:ln w="9525">
                <a:noFill/>
                <a:round/>
                <a:headEnd/>
                <a:tailEnd/>
              </a:ln>
            </p:spPr>
            <p:txBody>
              <a:bodyPr/>
              <a:lstStyle/>
              <a:p>
                <a:endParaRPr lang="en-US"/>
              </a:p>
            </p:txBody>
          </p:sp>
          <p:sp>
            <p:nvSpPr>
              <p:cNvPr id="91457" name="Freeform 59"/>
              <p:cNvSpPr>
                <a:spLocks/>
              </p:cNvSpPr>
              <p:nvPr/>
            </p:nvSpPr>
            <p:spPr bwMode="auto">
              <a:xfrm>
                <a:off x="3126" y="2494"/>
                <a:ext cx="26" cy="32"/>
              </a:xfrm>
              <a:custGeom>
                <a:avLst/>
                <a:gdLst>
                  <a:gd name="T0" fmla="*/ 0 w 26"/>
                  <a:gd name="T1" fmla="*/ 0 h 32"/>
                  <a:gd name="T2" fmla="*/ 0 w 26"/>
                  <a:gd name="T3" fmla="*/ 32 h 32"/>
                  <a:gd name="T4" fmla="*/ 26 w 26"/>
                  <a:gd name="T5" fmla="*/ 16 h 32"/>
                  <a:gd name="T6" fmla="*/ 0 w 26"/>
                  <a:gd name="T7" fmla="*/ 0 h 32"/>
                  <a:gd name="T8" fmla="*/ 0 w 26"/>
                  <a:gd name="T9" fmla="*/ 0 h 32"/>
                  <a:gd name="T10" fmla="*/ 0 60000 65536"/>
                  <a:gd name="T11" fmla="*/ 0 60000 65536"/>
                  <a:gd name="T12" fmla="*/ 0 60000 65536"/>
                  <a:gd name="T13" fmla="*/ 0 60000 65536"/>
                  <a:gd name="T14" fmla="*/ 0 60000 65536"/>
                  <a:gd name="T15" fmla="*/ 0 w 26"/>
                  <a:gd name="T16" fmla="*/ 0 h 32"/>
                  <a:gd name="T17" fmla="*/ 26 w 26"/>
                  <a:gd name="T18" fmla="*/ 32 h 32"/>
                </a:gdLst>
                <a:ahLst/>
                <a:cxnLst>
                  <a:cxn ang="T10">
                    <a:pos x="T0" y="T1"/>
                  </a:cxn>
                  <a:cxn ang="T11">
                    <a:pos x="T2" y="T3"/>
                  </a:cxn>
                  <a:cxn ang="T12">
                    <a:pos x="T4" y="T5"/>
                  </a:cxn>
                  <a:cxn ang="T13">
                    <a:pos x="T6" y="T7"/>
                  </a:cxn>
                  <a:cxn ang="T14">
                    <a:pos x="T8" y="T9"/>
                  </a:cxn>
                </a:cxnLst>
                <a:rect l="T15" t="T16" r="T17" b="T18"/>
                <a:pathLst>
                  <a:path w="26" h="32">
                    <a:moveTo>
                      <a:pt x="0" y="0"/>
                    </a:moveTo>
                    <a:lnTo>
                      <a:pt x="0" y="32"/>
                    </a:lnTo>
                    <a:lnTo>
                      <a:pt x="26" y="16"/>
                    </a:lnTo>
                    <a:lnTo>
                      <a:pt x="0" y="0"/>
                    </a:lnTo>
                    <a:close/>
                  </a:path>
                </a:pathLst>
              </a:custGeom>
              <a:solidFill>
                <a:srgbClr val="000000"/>
              </a:solidFill>
              <a:ln w="9525">
                <a:noFill/>
                <a:round/>
                <a:headEnd/>
                <a:tailEnd/>
              </a:ln>
            </p:spPr>
            <p:txBody>
              <a:bodyPr/>
              <a:lstStyle/>
              <a:p>
                <a:endParaRPr lang="en-US"/>
              </a:p>
            </p:txBody>
          </p:sp>
          <p:sp>
            <p:nvSpPr>
              <p:cNvPr id="91458" name="Freeform 60"/>
              <p:cNvSpPr>
                <a:spLocks/>
              </p:cNvSpPr>
              <p:nvPr/>
            </p:nvSpPr>
            <p:spPr bwMode="auto">
              <a:xfrm>
                <a:off x="5021" y="2749"/>
                <a:ext cx="30" cy="32"/>
              </a:xfrm>
              <a:custGeom>
                <a:avLst/>
                <a:gdLst>
                  <a:gd name="T0" fmla="*/ 0 w 30"/>
                  <a:gd name="T1" fmla="*/ 0 h 32"/>
                  <a:gd name="T2" fmla="*/ 0 w 30"/>
                  <a:gd name="T3" fmla="*/ 32 h 32"/>
                  <a:gd name="T4" fmla="*/ 30 w 30"/>
                  <a:gd name="T5" fmla="*/ 16 h 32"/>
                  <a:gd name="T6" fmla="*/ 0 w 30"/>
                  <a:gd name="T7" fmla="*/ 3 h 32"/>
                  <a:gd name="T8" fmla="*/ 0 w 30"/>
                  <a:gd name="T9" fmla="*/ 3 h 32"/>
                  <a:gd name="T10" fmla="*/ 0 w 30"/>
                  <a:gd name="T11" fmla="*/ 0 h 32"/>
                  <a:gd name="T12" fmla="*/ 0 60000 65536"/>
                  <a:gd name="T13" fmla="*/ 0 60000 65536"/>
                  <a:gd name="T14" fmla="*/ 0 60000 65536"/>
                  <a:gd name="T15" fmla="*/ 0 60000 65536"/>
                  <a:gd name="T16" fmla="*/ 0 60000 65536"/>
                  <a:gd name="T17" fmla="*/ 0 60000 65536"/>
                  <a:gd name="T18" fmla="*/ 0 w 30"/>
                  <a:gd name="T19" fmla="*/ 0 h 32"/>
                  <a:gd name="T20" fmla="*/ 30 w 3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0" h="32">
                    <a:moveTo>
                      <a:pt x="0" y="0"/>
                    </a:moveTo>
                    <a:lnTo>
                      <a:pt x="0" y="32"/>
                    </a:lnTo>
                    <a:lnTo>
                      <a:pt x="30" y="16"/>
                    </a:lnTo>
                    <a:lnTo>
                      <a:pt x="0" y="3"/>
                    </a:lnTo>
                    <a:lnTo>
                      <a:pt x="0" y="0"/>
                    </a:lnTo>
                    <a:close/>
                  </a:path>
                </a:pathLst>
              </a:custGeom>
              <a:solidFill>
                <a:srgbClr val="000000"/>
              </a:solidFill>
              <a:ln w="9525">
                <a:noFill/>
                <a:round/>
                <a:headEnd/>
                <a:tailEnd/>
              </a:ln>
            </p:spPr>
            <p:txBody>
              <a:bodyPr/>
              <a:lstStyle/>
              <a:p>
                <a:endParaRPr lang="en-US"/>
              </a:p>
            </p:txBody>
          </p:sp>
          <p:sp>
            <p:nvSpPr>
              <p:cNvPr id="91459" name="Freeform 61"/>
              <p:cNvSpPr>
                <a:spLocks/>
              </p:cNvSpPr>
              <p:nvPr/>
            </p:nvSpPr>
            <p:spPr bwMode="auto">
              <a:xfrm>
                <a:off x="5021" y="3017"/>
                <a:ext cx="30" cy="32"/>
              </a:xfrm>
              <a:custGeom>
                <a:avLst/>
                <a:gdLst>
                  <a:gd name="T0" fmla="*/ 0 w 30"/>
                  <a:gd name="T1" fmla="*/ 0 h 32"/>
                  <a:gd name="T2" fmla="*/ 0 w 30"/>
                  <a:gd name="T3" fmla="*/ 32 h 32"/>
                  <a:gd name="T4" fmla="*/ 30 w 30"/>
                  <a:gd name="T5" fmla="*/ 16 h 32"/>
                  <a:gd name="T6" fmla="*/ 0 w 30"/>
                  <a:gd name="T7" fmla="*/ 3 h 32"/>
                  <a:gd name="T8" fmla="*/ 0 w 30"/>
                  <a:gd name="T9" fmla="*/ 3 h 32"/>
                  <a:gd name="T10" fmla="*/ 0 w 30"/>
                  <a:gd name="T11" fmla="*/ 0 h 32"/>
                  <a:gd name="T12" fmla="*/ 0 60000 65536"/>
                  <a:gd name="T13" fmla="*/ 0 60000 65536"/>
                  <a:gd name="T14" fmla="*/ 0 60000 65536"/>
                  <a:gd name="T15" fmla="*/ 0 60000 65536"/>
                  <a:gd name="T16" fmla="*/ 0 60000 65536"/>
                  <a:gd name="T17" fmla="*/ 0 60000 65536"/>
                  <a:gd name="T18" fmla="*/ 0 w 30"/>
                  <a:gd name="T19" fmla="*/ 0 h 32"/>
                  <a:gd name="T20" fmla="*/ 30 w 3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0" h="32">
                    <a:moveTo>
                      <a:pt x="0" y="0"/>
                    </a:moveTo>
                    <a:lnTo>
                      <a:pt x="0" y="32"/>
                    </a:lnTo>
                    <a:lnTo>
                      <a:pt x="30" y="16"/>
                    </a:lnTo>
                    <a:lnTo>
                      <a:pt x="0" y="3"/>
                    </a:lnTo>
                    <a:lnTo>
                      <a:pt x="0" y="0"/>
                    </a:lnTo>
                    <a:close/>
                  </a:path>
                </a:pathLst>
              </a:custGeom>
              <a:solidFill>
                <a:srgbClr val="000000"/>
              </a:solidFill>
              <a:ln w="9525">
                <a:noFill/>
                <a:round/>
                <a:headEnd/>
                <a:tailEnd/>
              </a:ln>
            </p:spPr>
            <p:txBody>
              <a:bodyPr/>
              <a:lstStyle/>
              <a:p>
                <a:endParaRPr lang="en-US"/>
              </a:p>
            </p:txBody>
          </p:sp>
          <p:sp>
            <p:nvSpPr>
              <p:cNvPr id="91460" name="Freeform 62"/>
              <p:cNvSpPr>
                <a:spLocks/>
              </p:cNvSpPr>
              <p:nvPr/>
            </p:nvSpPr>
            <p:spPr bwMode="auto">
              <a:xfrm>
                <a:off x="4030" y="3087"/>
                <a:ext cx="26" cy="29"/>
              </a:xfrm>
              <a:custGeom>
                <a:avLst/>
                <a:gdLst>
                  <a:gd name="T0" fmla="*/ 0 w 26"/>
                  <a:gd name="T1" fmla="*/ 0 h 29"/>
                  <a:gd name="T2" fmla="*/ 0 w 26"/>
                  <a:gd name="T3" fmla="*/ 29 h 29"/>
                  <a:gd name="T4" fmla="*/ 26 w 26"/>
                  <a:gd name="T5" fmla="*/ 16 h 29"/>
                  <a:gd name="T6" fmla="*/ 0 w 26"/>
                  <a:gd name="T7" fmla="*/ 0 h 29"/>
                  <a:gd name="T8" fmla="*/ 0 w 26"/>
                  <a:gd name="T9" fmla="*/ 0 h 29"/>
                  <a:gd name="T10" fmla="*/ 0 60000 65536"/>
                  <a:gd name="T11" fmla="*/ 0 60000 65536"/>
                  <a:gd name="T12" fmla="*/ 0 60000 65536"/>
                  <a:gd name="T13" fmla="*/ 0 60000 65536"/>
                  <a:gd name="T14" fmla="*/ 0 60000 65536"/>
                  <a:gd name="T15" fmla="*/ 0 w 26"/>
                  <a:gd name="T16" fmla="*/ 0 h 29"/>
                  <a:gd name="T17" fmla="*/ 26 w 26"/>
                  <a:gd name="T18" fmla="*/ 29 h 29"/>
                </a:gdLst>
                <a:ahLst/>
                <a:cxnLst>
                  <a:cxn ang="T10">
                    <a:pos x="T0" y="T1"/>
                  </a:cxn>
                  <a:cxn ang="T11">
                    <a:pos x="T2" y="T3"/>
                  </a:cxn>
                  <a:cxn ang="T12">
                    <a:pos x="T4" y="T5"/>
                  </a:cxn>
                  <a:cxn ang="T13">
                    <a:pos x="T6" y="T7"/>
                  </a:cxn>
                  <a:cxn ang="T14">
                    <a:pos x="T8" y="T9"/>
                  </a:cxn>
                </a:cxnLst>
                <a:rect l="T15" t="T16" r="T17" b="T18"/>
                <a:pathLst>
                  <a:path w="26" h="29">
                    <a:moveTo>
                      <a:pt x="0" y="0"/>
                    </a:moveTo>
                    <a:lnTo>
                      <a:pt x="0" y="29"/>
                    </a:lnTo>
                    <a:lnTo>
                      <a:pt x="26" y="16"/>
                    </a:lnTo>
                    <a:lnTo>
                      <a:pt x="0" y="0"/>
                    </a:lnTo>
                    <a:close/>
                  </a:path>
                </a:pathLst>
              </a:custGeom>
              <a:solidFill>
                <a:srgbClr val="000000"/>
              </a:solidFill>
              <a:ln w="9525">
                <a:noFill/>
                <a:round/>
                <a:headEnd/>
                <a:tailEnd/>
              </a:ln>
            </p:spPr>
            <p:txBody>
              <a:bodyPr/>
              <a:lstStyle/>
              <a:p>
                <a:endParaRPr lang="en-US"/>
              </a:p>
            </p:txBody>
          </p:sp>
          <p:sp>
            <p:nvSpPr>
              <p:cNvPr id="91461" name="Freeform 63"/>
              <p:cNvSpPr>
                <a:spLocks/>
              </p:cNvSpPr>
              <p:nvPr/>
            </p:nvSpPr>
            <p:spPr bwMode="auto">
              <a:xfrm>
                <a:off x="905" y="1632"/>
                <a:ext cx="29" cy="32"/>
              </a:xfrm>
              <a:custGeom>
                <a:avLst/>
                <a:gdLst>
                  <a:gd name="T0" fmla="*/ 0 w 29"/>
                  <a:gd name="T1" fmla="*/ 0 h 32"/>
                  <a:gd name="T2" fmla="*/ 3 w 29"/>
                  <a:gd name="T3" fmla="*/ 32 h 32"/>
                  <a:gd name="T4" fmla="*/ 29 w 29"/>
                  <a:gd name="T5" fmla="*/ 16 h 32"/>
                  <a:gd name="T6" fmla="*/ 3 w 29"/>
                  <a:gd name="T7" fmla="*/ 0 h 32"/>
                  <a:gd name="T8" fmla="*/ 3 w 29"/>
                  <a:gd name="T9" fmla="*/ 0 h 32"/>
                  <a:gd name="T10" fmla="*/ 0 w 29"/>
                  <a:gd name="T11" fmla="*/ 0 h 32"/>
                  <a:gd name="T12" fmla="*/ 0 60000 65536"/>
                  <a:gd name="T13" fmla="*/ 0 60000 65536"/>
                  <a:gd name="T14" fmla="*/ 0 60000 65536"/>
                  <a:gd name="T15" fmla="*/ 0 60000 65536"/>
                  <a:gd name="T16" fmla="*/ 0 60000 65536"/>
                  <a:gd name="T17" fmla="*/ 0 60000 65536"/>
                  <a:gd name="T18" fmla="*/ 0 w 29"/>
                  <a:gd name="T19" fmla="*/ 0 h 32"/>
                  <a:gd name="T20" fmla="*/ 29 w 2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9" h="32">
                    <a:moveTo>
                      <a:pt x="0" y="0"/>
                    </a:moveTo>
                    <a:lnTo>
                      <a:pt x="3" y="32"/>
                    </a:lnTo>
                    <a:lnTo>
                      <a:pt x="29" y="16"/>
                    </a:lnTo>
                    <a:lnTo>
                      <a:pt x="3" y="0"/>
                    </a:lnTo>
                    <a:lnTo>
                      <a:pt x="0" y="0"/>
                    </a:lnTo>
                    <a:close/>
                  </a:path>
                </a:pathLst>
              </a:custGeom>
              <a:solidFill>
                <a:srgbClr val="000000"/>
              </a:solidFill>
              <a:ln w="9525">
                <a:noFill/>
                <a:round/>
                <a:headEnd/>
                <a:tailEnd/>
              </a:ln>
            </p:spPr>
            <p:txBody>
              <a:bodyPr/>
              <a:lstStyle/>
              <a:p>
                <a:endParaRPr lang="en-US"/>
              </a:p>
            </p:txBody>
          </p:sp>
          <p:sp>
            <p:nvSpPr>
              <p:cNvPr id="91462" name="Freeform 64"/>
              <p:cNvSpPr>
                <a:spLocks/>
              </p:cNvSpPr>
              <p:nvPr/>
            </p:nvSpPr>
            <p:spPr bwMode="auto">
              <a:xfrm>
                <a:off x="905" y="1990"/>
                <a:ext cx="29" cy="32"/>
              </a:xfrm>
              <a:custGeom>
                <a:avLst/>
                <a:gdLst>
                  <a:gd name="T0" fmla="*/ 0 w 29"/>
                  <a:gd name="T1" fmla="*/ 0 h 32"/>
                  <a:gd name="T2" fmla="*/ 3 w 29"/>
                  <a:gd name="T3" fmla="*/ 32 h 32"/>
                  <a:gd name="T4" fmla="*/ 29 w 29"/>
                  <a:gd name="T5" fmla="*/ 16 h 32"/>
                  <a:gd name="T6" fmla="*/ 3 w 29"/>
                  <a:gd name="T7" fmla="*/ 3 h 32"/>
                  <a:gd name="T8" fmla="*/ 3 w 29"/>
                  <a:gd name="T9" fmla="*/ 3 h 32"/>
                  <a:gd name="T10" fmla="*/ 0 w 29"/>
                  <a:gd name="T11" fmla="*/ 0 h 32"/>
                  <a:gd name="T12" fmla="*/ 0 60000 65536"/>
                  <a:gd name="T13" fmla="*/ 0 60000 65536"/>
                  <a:gd name="T14" fmla="*/ 0 60000 65536"/>
                  <a:gd name="T15" fmla="*/ 0 60000 65536"/>
                  <a:gd name="T16" fmla="*/ 0 60000 65536"/>
                  <a:gd name="T17" fmla="*/ 0 60000 65536"/>
                  <a:gd name="T18" fmla="*/ 0 w 29"/>
                  <a:gd name="T19" fmla="*/ 0 h 32"/>
                  <a:gd name="T20" fmla="*/ 29 w 2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9" h="32">
                    <a:moveTo>
                      <a:pt x="0" y="0"/>
                    </a:moveTo>
                    <a:lnTo>
                      <a:pt x="3" y="32"/>
                    </a:lnTo>
                    <a:lnTo>
                      <a:pt x="29" y="16"/>
                    </a:lnTo>
                    <a:lnTo>
                      <a:pt x="3" y="3"/>
                    </a:lnTo>
                    <a:lnTo>
                      <a:pt x="0" y="0"/>
                    </a:lnTo>
                    <a:close/>
                  </a:path>
                </a:pathLst>
              </a:custGeom>
              <a:solidFill>
                <a:srgbClr val="000000"/>
              </a:solidFill>
              <a:ln w="9525">
                <a:noFill/>
                <a:round/>
                <a:headEnd/>
                <a:tailEnd/>
              </a:ln>
            </p:spPr>
            <p:txBody>
              <a:bodyPr/>
              <a:lstStyle/>
              <a:p>
                <a:endParaRPr lang="en-US"/>
              </a:p>
            </p:txBody>
          </p:sp>
          <p:sp>
            <p:nvSpPr>
              <p:cNvPr id="91463" name="Rectangle 65"/>
              <p:cNvSpPr>
                <a:spLocks noChangeArrowheads="1"/>
              </p:cNvSpPr>
              <p:nvPr/>
            </p:nvSpPr>
            <p:spPr bwMode="auto">
              <a:xfrm>
                <a:off x="759" y="1968"/>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4</a:t>
                </a:r>
                <a:endParaRPr kumimoji="0" lang="en-US">
                  <a:solidFill>
                    <a:schemeClr val="tx1"/>
                  </a:solidFill>
                </a:endParaRPr>
              </a:p>
            </p:txBody>
          </p:sp>
          <p:sp>
            <p:nvSpPr>
              <p:cNvPr id="91464" name="Line 66"/>
              <p:cNvSpPr>
                <a:spLocks noChangeShapeType="1"/>
              </p:cNvSpPr>
              <p:nvPr/>
            </p:nvSpPr>
            <p:spPr bwMode="auto">
              <a:xfrm flipH="1">
                <a:off x="1115" y="1827"/>
                <a:ext cx="1914" cy="1"/>
              </a:xfrm>
              <a:prstGeom prst="line">
                <a:avLst/>
              </a:prstGeom>
              <a:noFill/>
              <a:ln w="19050">
                <a:solidFill>
                  <a:srgbClr val="000000"/>
                </a:solidFill>
                <a:round/>
                <a:headEnd/>
                <a:tailEnd/>
              </a:ln>
            </p:spPr>
            <p:txBody>
              <a:bodyPr/>
              <a:lstStyle/>
              <a:p>
                <a:endParaRPr lang="en-US"/>
              </a:p>
            </p:txBody>
          </p:sp>
          <p:sp>
            <p:nvSpPr>
              <p:cNvPr id="91465" name="Freeform 67"/>
              <p:cNvSpPr>
                <a:spLocks/>
              </p:cNvSpPr>
              <p:nvPr/>
            </p:nvSpPr>
            <p:spPr bwMode="auto">
              <a:xfrm>
                <a:off x="3055" y="1706"/>
                <a:ext cx="343" cy="603"/>
              </a:xfrm>
              <a:custGeom>
                <a:avLst/>
                <a:gdLst>
                  <a:gd name="T0" fmla="*/ 0 w 343"/>
                  <a:gd name="T1" fmla="*/ 0 h 603"/>
                  <a:gd name="T2" fmla="*/ 0 w 343"/>
                  <a:gd name="T3" fmla="*/ 242 h 603"/>
                  <a:gd name="T4" fmla="*/ 59 w 343"/>
                  <a:gd name="T5" fmla="*/ 300 h 603"/>
                  <a:gd name="T6" fmla="*/ 0 w 343"/>
                  <a:gd name="T7" fmla="*/ 357 h 603"/>
                  <a:gd name="T8" fmla="*/ 0 w 343"/>
                  <a:gd name="T9" fmla="*/ 603 h 603"/>
                  <a:gd name="T10" fmla="*/ 343 w 343"/>
                  <a:gd name="T11" fmla="*/ 418 h 603"/>
                  <a:gd name="T12" fmla="*/ 343 w 343"/>
                  <a:gd name="T13" fmla="*/ 185 h 603"/>
                  <a:gd name="T14" fmla="*/ 0 w 343"/>
                  <a:gd name="T15" fmla="*/ 0 h 603"/>
                  <a:gd name="T16" fmla="*/ 0 w 343"/>
                  <a:gd name="T17" fmla="*/ 0 h 6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3"/>
                  <a:gd name="T28" fmla="*/ 0 h 603"/>
                  <a:gd name="T29" fmla="*/ 343 w 343"/>
                  <a:gd name="T30" fmla="*/ 603 h 6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3" h="603">
                    <a:moveTo>
                      <a:pt x="0" y="0"/>
                    </a:moveTo>
                    <a:lnTo>
                      <a:pt x="0" y="242"/>
                    </a:lnTo>
                    <a:lnTo>
                      <a:pt x="59" y="300"/>
                    </a:lnTo>
                    <a:lnTo>
                      <a:pt x="0" y="357"/>
                    </a:lnTo>
                    <a:lnTo>
                      <a:pt x="0" y="603"/>
                    </a:lnTo>
                    <a:lnTo>
                      <a:pt x="343" y="418"/>
                    </a:lnTo>
                    <a:lnTo>
                      <a:pt x="343" y="185"/>
                    </a:lnTo>
                    <a:lnTo>
                      <a:pt x="0" y="0"/>
                    </a:lnTo>
                    <a:close/>
                  </a:path>
                </a:pathLst>
              </a:custGeom>
              <a:solidFill>
                <a:srgbClr val="FFFFFF"/>
              </a:solidFill>
              <a:ln w="9525">
                <a:noFill/>
                <a:round/>
                <a:headEnd/>
                <a:tailEnd/>
              </a:ln>
            </p:spPr>
            <p:txBody>
              <a:bodyPr/>
              <a:lstStyle/>
              <a:p>
                <a:endParaRPr lang="en-US"/>
              </a:p>
            </p:txBody>
          </p:sp>
          <p:sp>
            <p:nvSpPr>
              <p:cNvPr id="91466" name="Freeform 68"/>
              <p:cNvSpPr>
                <a:spLocks/>
              </p:cNvSpPr>
              <p:nvPr/>
            </p:nvSpPr>
            <p:spPr bwMode="auto">
              <a:xfrm>
                <a:off x="3055" y="1706"/>
                <a:ext cx="343" cy="603"/>
              </a:xfrm>
              <a:custGeom>
                <a:avLst/>
                <a:gdLst>
                  <a:gd name="T0" fmla="*/ 0 w 343"/>
                  <a:gd name="T1" fmla="*/ 0 h 603"/>
                  <a:gd name="T2" fmla="*/ 0 w 343"/>
                  <a:gd name="T3" fmla="*/ 242 h 603"/>
                  <a:gd name="T4" fmla="*/ 59 w 343"/>
                  <a:gd name="T5" fmla="*/ 300 h 603"/>
                  <a:gd name="T6" fmla="*/ 0 w 343"/>
                  <a:gd name="T7" fmla="*/ 357 h 603"/>
                  <a:gd name="T8" fmla="*/ 0 w 343"/>
                  <a:gd name="T9" fmla="*/ 603 h 603"/>
                  <a:gd name="T10" fmla="*/ 343 w 343"/>
                  <a:gd name="T11" fmla="*/ 418 h 603"/>
                  <a:gd name="T12" fmla="*/ 343 w 343"/>
                  <a:gd name="T13" fmla="*/ 185 h 603"/>
                  <a:gd name="T14" fmla="*/ 0 w 343"/>
                  <a:gd name="T15" fmla="*/ 0 h 603"/>
                  <a:gd name="T16" fmla="*/ 0 w 343"/>
                  <a:gd name="T17" fmla="*/ 0 h 6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3"/>
                  <a:gd name="T28" fmla="*/ 0 h 603"/>
                  <a:gd name="T29" fmla="*/ 343 w 343"/>
                  <a:gd name="T30" fmla="*/ 603 h 6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3" h="603">
                    <a:moveTo>
                      <a:pt x="0" y="0"/>
                    </a:moveTo>
                    <a:lnTo>
                      <a:pt x="0" y="242"/>
                    </a:lnTo>
                    <a:lnTo>
                      <a:pt x="59" y="300"/>
                    </a:lnTo>
                    <a:lnTo>
                      <a:pt x="0" y="357"/>
                    </a:lnTo>
                    <a:lnTo>
                      <a:pt x="0" y="603"/>
                    </a:lnTo>
                    <a:lnTo>
                      <a:pt x="343" y="418"/>
                    </a:lnTo>
                    <a:lnTo>
                      <a:pt x="343" y="185"/>
                    </a:lnTo>
                    <a:lnTo>
                      <a:pt x="0" y="0"/>
                    </a:lnTo>
                  </a:path>
                </a:pathLst>
              </a:custGeom>
              <a:noFill/>
              <a:ln w="9525">
                <a:solidFill>
                  <a:srgbClr val="000000"/>
                </a:solidFill>
                <a:prstDash val="solid"/>
                <a:round/>
                <a:headEnd/>
                <a:tailEnd/>
              </a:ln>
            </p:spPr>
            <p:txBody>
              <a:bodyPr/>
              <a:lstStyle/>
              <a:p>
                <a:endParaRPr lang="en-US"/>
              </a:p>
            </p:txBody>
          </p:sp>
          <p:sp>
            <p:nvSpPr>
              <p:cNvPr id="91467" name="Line 69"/>
              <p:cNvSpPr>
                <a:spLocks noChangeShapeType="1"/>
              </p:cNvSpPr>
              <p:nvPr/>
            </p:nvSpPr>
            <p:spPr bwMode="auto">
              <a:xfrm>
                <a:off x="574" y="2462"/>
                <a:ext cx="123" cy="3"/>
              </a:xfrm>
              <a:prstGeom prst="line">
                <a:avLst/>
              </a:prstGeom>
              <a:noFill/>
              <a:ln w="19050">
                <a:solidFill>
                  <a:srgbClr val="000000"/>
                </a:solidFill>
                <a:round/>
                <a:headEnd/>
                <a:tailEnd/>
              </a:ln>
            </p:spPr>
            <p:txBody>
              <a:bodyPr/>
              <a:lstStyle/>
              <a:p>
                <a:endParaRPr lang="en-US"/>
              </a:p>
            </p:txBody>
          </p:sp>
          <p:sp>
            <p:nvSpPr>
              <p:cNvPr id="91468" name="Freeform 70"/>
              <p:cNvSpPr>
                <a:spLocks/>
              </p:cNvSpPr>
              <p:nvPr/>
            </p:nvSpPr>
            <p:spPr bwMode="auto">
              <a:xfrm>
                <a:off x="688" y="2449"/>
                <a:ext cx="30" cy="29"/>
              </a:xfrm>
              <a:custGeom>
                <a:avLst/>
                <a:gdLst>
                  <a:gd name="T0" fmla="*/ 0 w 30"/>
                  <a:gd name="T1" fmla="*/ 0 h 29"/>
                  <a:gd name="T2" fmla="*/ 0 w 30"/>
                  <a:gd name="T3" fmla="*/ 29 h 29"/>
                  <a:gd name="T4" fmla="*/ 30 w 30"/>
                  <a:gd name="T5" fmla="*/ 16 h 29"/>
                  <a:gd name="T6" fmla="*/ 0 w 30"/>
                  <a:gd name="T7" fmla="*/ 0 h 29"/>
                  <a:gd name="T8" fmla="*/ 0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0" y="0"/>
                    </a:moveTo>
                    <a:lnTo>
                      <a:pt x="0" y="29"/>
                    </a:lnTo>
                    <a:lnTo>
                      <a:pt x="30" y="16"/>
                    </a:lnTo>
                    <a:lnTo>
                      <a:pt x="0" y="0"/>
                    </a:lnTo>
                    <a:close/>
                  </a:path>
                </a:pathLst>
              </a:custGeom>
              <a:solidFill>
                <a:srgbClr val="000000"/>
              </a:solidFill>
              <a:ln w="9525">
                <a:noFill/>
                <a:round/>
                <a:headEnd/>
                <a:tailEnd/>
              </a:ln>
            </p:spPr>
            <p:txBody>
              <a:bodyPr/>
              <a:lstStyle/>
              <a:p>
                <a:endParaRPr lang="en-US"/>
              </a:p>
            </p:txBody>
          </p:sp>
          <p:sp>
            <p:nvSpPr>
              <p:cNvPr id="91469" name="Freeform 71"/>
              <p:cNvSpPr>
                <a:spLocks/>
              </p:cNvSpPr>
              <p:nvPr/>
            </p:nvSpPr>
            <p:spPr bwMode="auto">
              <a:xfrm>
                <a:off x="440" y="2449"/>
                <a:ext cx="29" cy="29"/>
              </a:xfrm>
              <a:custGeom>
                <a:avLst/>
                <a:gdLst>
                  <a:gd name="T0" fmla="*/ 0 w 29"/>
                  <a:gd name="T1" fmla="*/ 0 h 29"/>
                  <a:gd name="T2" fmla="*/ 3 w 29"/>
                  <a:gd name="T3" fmla="*/ 29 h 29"/>
                  <a:gd name="T4" fmla="*/ 29 w 29"/>
                  <a:gd name="T5" fmla="*/ 16 h 29"/>
                  <a:gd name="T6" fmla="*/ 3 w 29"/>
                  <a:gd name="T7" fmla="*/ 0 h 29"/>
                  <a:gd name="T8" fmla="*/ 3 w 29"/>
                  <a:gd name="T9" fmla="*/ 0 h 29"/>
                  <a:gd name="T10" fmla="*/ 0 w 29"/>
                  <a:gd name="T11" fmla="*/ 0 h 29"/>
                  <a:gd name="T12" fmla="*/ 0 60000 65536"/>
                  <a:gd name="T13" fmla="*/ 0 60000 65536"/>
                  <a:gd name="T14" fmla="*/ 0 60000 65536"/>
                  <a:gd name="T15" fmla="*/ 0 60000 65536"/>
                  <a:gd name="T16" fmla="*/ 0 60000 65536"/>
                  <a:gd name="T17" fmla="*/ 0 60000 65536"/>
                  <a:gd name="T18" fmla="*/ 0 w 29"/>
                  <a:gd name="T19" fmla="*/ 0 h 29"/>
                  <a:gd name="T20" fmla="*/ 29 w 29"/>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9" h="29">
                    <a:moveTo>
                      <a:pt x="0" y="0"/>
                    </a:moveTo>
                    <a:lnTo>
                      <a:pt x="3" y="29"/>
                    </a:lnTo>
                    <a:lnTo>
                      <a:pt x="29" y="16"/>
                    </a:lnTo>
                    <a:lnTo>
                      <a:pt x="3" y="0"/>
                    </a:lnTo>
                    <a:lnTo>
                      <a:pt x="0" y="0"/>
                    </a:lnTo>
                    <a:close/>
                  </a:path>
                </a:pathLst>
              </a:custGeom>
              <a:solidFill>
                <a:srgbClr val="000000"/>
              </a:solidFill>
              <a:ln w="9525">
                <a:noFill/>
                <a:round/>
                <a:headEnd/>
                <a:tailEnd/>
              </a:ln>
            </p:spPr>
            <p:txBody>
              <a:bodyPr/>
              <a:lstStyle/>
              <a:p>
                <a:endParaRPr lang="en-US"/>
              </a:p>
            </p:txBody>
          </p:sp>
          <p:sp>
            <p:nvSpPr>
              <p:cNvPr id="91470" name="Freeform 72"/>
              <p:cNvSpPr>
                <a:spLocks/>
              </p:cNvSpPr>
              <p:nvPr/>
            </p:nvSpPr>
            <p:spPr bwMode="auto">
              <a:xfrm>
                <a:off x="2192" y="3304"/>
                <a:ext cx="29" cy="32"/>
              </a:xfrm>
              <a:custGeom>
                <a:avLst/>
                <a:gdLst>
                  <a:gd name="T0" fmla="*/ 0 w 29"/>
                  <a:gd name="T1" fmla="*/ 0 h 32"/>
                  <a:gd name="T2" fmla="*/ 3 w 29"/>
                  <a:gd name="T3" fmla="*/ 32 h 32"/>
                  <a:gd name="T4" fmla="*/ 29 w 29"/>
                  <a:gd name="T5" fmla="*/ 16 h 32"/>
                  <a:gd name="T6" fmla="*/ 3 w 29"/>
                  <a:gd name="T7" fmla="*/ 3 h 32"/>
                  <a:gd name="T8" fmla="*/ 3 w 29"/>
                  <a:gd name="T9" fmla="*/ 3 h 32"/>
                  <a:gd name="T10" fmla="*/ 0 w 29"/>
                  <a:gd name="T11" fmla="*/ 0 h 32"/>
                  <a:gd name="T12" fmla="*/ 0 60000 65536"/>
                  <a:gd name="T13" fmla="*/ 0 60000 65536"/>
                  <a:gd name="T14" fmla="*/ 0 60000 65536"/>
                  <a:gd name="T15" fmla="*/ 0 60000 65536"/>
                  <a:gd name="T16" fmla="*/ 0 60000 65536"/>
                  <a:gd name="T17" fmla="*/ 0 60000 65536"/>
                  <a:gd name="T18" fmla="*/ 0 w 29"/>
                  <a:gd name="T19" fmla="*/ 0 h 32"/>
                  <a:gd name="T20" fmla="*/ 29 w 2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9" h="32">
                    <a:moveTo>
                      <a:pt x="0" y="0"/>
                    </a:moveTo>
                    <a:lnTo>
                      <a:pt x="3" y="32"/>
                    </a:lnTo>
                    <a:lnTo>
                      <a:pt x="29" y="16"/>
                    </a:lnTo>
                    <a:lnTo>
                      <a:pt x="3" y="3"/>
                    </a:lnTo>
                    <a:lnTo>
                      <a:pt x="0" y="0"/>
                    </a:lnTo>
                    <a:close/>
                  </a:path>
                </a:pathLst>
              </a:custGeom>
              <a:solidFill>
                <a:srgbClr val="000000"/>
              </a:solidFill>
              <a:ln w="9525">
                <a:noFill/>
                <a:round/>
                <a:headEnd/>
                <a:tailEnd/>
              </a:ln>
            </p:spPr>
            <p:txBody>
              <a:bodyPr/>
              <a:lstStyle/>
              <a:p>
                <a:endParaRPr lang="en-US"/>
              </a:p>
            </p:txBody>
          </p:sp>
          <p:sp>
            <p:nvSpPr>
              <p:cNvPr id="91471" name="Freeform 73"/>
              <p:cNvSpPr>
                <a:spLocks/>
              </p:cNvSpPr>
              <p:nvPr/>
            </p:nvSpPr>
            <p:spPr bwMode="auto">
              <a:xfrm>
                <a:off x="2227" y="3084"/>
                <a:ext cx="205" cy="475"/>
              </a:xfrm>
              <a:custGeom>
                <a:avLst/>
                <a:gdLst>
                  <a:gd name="T0" fmla="*/ 100 w 205"/>
                  <a:gd name="T1" fmla="*/ 475 h 475"/>
                  <a:gd name="T2" fmla="*/ 117 w 205"/>
                  <a:gd name="T3" fmla="*/ 472 h 475"/>
                  <a:gd name="T4" fmla="*/ 135 w 205"/>
                  <a:gd name="T5" fmla="*/ 463 h 475"/>
                  <a:gd name="T6" fmla="*/ 149 w 205"/>
                  <a:gd name="T7" fmla="*/ 450 h 475"/>
                  <a:gd name="T8" fmla="*/ 161 w 205"/>
                  <a:gd name="T9" fmla="*/ 431 h 475"/>
                  <a:gd name="T10" fmla="*/ 176 w 205"/>
                  <a:gd name="T11" fmla="*/ 405 h 475"/>
                  <a:gd name="T12" fmla="*/ 185 w 205"/>
                  <a:gd name="T13" fmla="*/ 380 h 475"/>
                  <a:gd name="T14" fmla="*/ 193 w 205"/>
                  <a:gd name="T15" fmla="*/ 348 h 475"/>
                  <a:gd name="T16" fmla="*/ 199 w 205"/>
                  <a:gd name="T17" fmla="*/ 313 h 475"/>
                  <a:gd name="T18" fmla="*/ 202 w 205"/>
                  <a:gd name="T19" fmla="*/ 278 h 475"/>
                  <a:gd name="T20" fmla="*/ 205 w 205"/>
                  <a:gd name="T21" fmla="*/ 236 h 475"/>
                  <a:gd name="T22" fmla="*/ 202 w 205"/>
                  <a:gd name="T23" fmla="*/ 198 h 475"/>
                  <a:gd name="T24" fmla="*/ 199 w 205"/>
                  <a:gd name="T25" fmla="*/ 163 h 475"/>
                  <a:gd name="T26" fmla="*/ 193 w 205"/>
                  <a:gd name="T27" fmla="*/ 128 h 475"/>
                  <a:gd name="T28" fmla="*/ 185 w 205"/>
                  <a:gd name="T29" fmla="*/ 96 h 475"/>
                  <a:gd name="T30" fmla="*/ 176 w 205"/>
                  <a:gd name="T31" fmla="*/ 70 h 475"/>
                  <a:gd name="T32" fmla="*/ 161 w 205"/>
                  <a:gd name="T33" fmla="*/ 45 h 475"/>
                  <a:gd name="T34" fmla="*/ 149 w 205"/>
                  <a:gd name="T35" fmla="*/ 26 h 475"/>
                  <a:gd name="T36" fmla="*/ 135 w 205"/>
                  <a:gd name="T37" fmla="*/ 10 h 475"/>
                  <a:gd name="T38" fmla="*/ 117 w 205"/>
                  <a:gd name="T39" fmla="*/ 3 h 475"/>
                  <a:gd name="T40" fmla="*/ 103 w 205"/>
                  <a:gd name="T41" fmla="*/ 0 h 475"/>
                  <a:gd name="T42" fmla="*/ 85 w 205"/>
                  <a:gd name="T43" fmla="*/ 3 h 475"/>
                  <a:gd name="T44" fmla="*/ 71 w 205"/>
                  <a:gd name="T45" fmla="*/ 10 h 475"/>
                  <a:gd name="T46" fmla="*/ 56 w 205"/>
                  <a:gd name="T47" fmla="*/ 26 h 475"/>
                  <a:gd name="T48" fmla="*/ 41 w 205"/>
                  <a:gd name="T49" fmla="*/ 45 h 475"/>
                  <a:gd name="T50" fmla="*/ 30 w 205"/>
                  <a:gd name="T51" fmla="*/ 70 h 475"/>
                  <a:gd name="T52" fmla="*/ 18 w 205"/>
                  <a:gd name="T53" fmla="*/ 96 h 475"/>
                  <a:gd name="T54" fmla="*/ 9 w 205"/>
                  <a:gd name="T55" fmla="*/ 128 h 475"/>
                  <a:gd name="T56" fmla="*/ 3 w 205"/>
                  <a:gd name="T57" fmla="*/ 163 h 475"/>
                  <a:gd name="T58" fmla="*/ 0 w 205"/>
                  <a:gd name="T59" fmla="*/ 198 h 475"/>
                  <a:gd name="T60" fmla="*/ 0 w 205"/>
                  <a:gd name="T61" fmla="*/ 236 h 475"/>
                  <a:gd name="T62" fmla="*/ 0 w 205"/>
                  <a:gd name="T63" fmla="*/ 278 h 475"/>
                  <a:gd name="T64" fmla="*/ 3 w 205"/>
                  <a:gd name="T65" fmla="*/ 313 h 475"/>
                  <a:gd name="T66" fmla="*/ 9 w 205"/>
                  <a:gd name="T67" fmla="*/ 348 h 475"/>
                  <a:gd name="T68" fmla="*/ 18 w 205"/>
                  <a:gd name="T69" fmla="*/ 380 h 475"/>
                  <a:gd name="T70" fmla="*/ 30 w 205"/>
                  <a:gd name="T71" fmla="*/ 405 h 475"/>
                  <a:gd name="T72" fmla="*/ 41 w 205"/>
                  <a:gd name="T73" fmla="*/ 431 h 475"/>
                  <a:gd name="T74" fmla="*/ 56 w 205"/>
                  <a:gd name="T75" fmla="*/ 450 h 475"/>
                  <a:gd name="T76" fmla="*/ 71 w 205"/>
                  <a:gd name="T77" fmla="*/ 463 h 475"/>
                  <a:gd name="T78" fmla="*/ 85 w 205"/>
                  <a:gd name="T79" fmla="*/ 472 h 475"/>
                  <a:gd name="T80" fmla="*/ 103 w 205"/>
                  <a:gd name="T81" fmla="*/ 475 h 475"/>
                  <a:gd name="T82" fmla="*/ 103 w 205"/>
                  <a:gd name="T83" fmla="*/ 475 h 475"/>
                  <a:gd name="T84" fmla="*/ 100 w 205"/>
                  <a:gd name="T85" fmla="*/ 475 h 4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5"/>
                  <a:gd name="T130" fmla="*/ 0 h 475"/>
                  <a:gd name="T131" fmla="*/ 205 w 205"/>
                  <a:gd name="T132" fmla="*/ 475 h 4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5" h="475">
                    <a:moveTo>
                      <a:pt x="100" y="475"/>
                    </a:moveTo>
                    <a:lnTo>
                      <a:pt x="117" y="472"/>
                    </a:lnTo>
                    <a:lnTo>
                      <a:pt x="135" y="463"/>
                    </a:lnTo>
                    <a:lnTo>
                      <a:pt x="149" y="450"/>
                    </a:lnTo>
                    <a:lnTo>
                      <a:pt x="161" y="431"/>
                    </a:lnTo>
                    <a:lnTo>
                      <a:pt x="176" y="405"/>
                    </a:lnTo>
                    <a:lnTo>
                      <a:pt x="185" y="380"/>
                    </a:lnTo>
                    <a:lnTo>
                      <a:pt x="193" y="348"/>
                    </a:lnTo>
                    <a:lnTo>
                      <a:pt x="199" y="313"/>
                    </a:lnTo>
                    <a:lnTo>
                      <a:pt x="202" y="278"/>
                    </a:lnTo>
                    <a:lnTo>
                      <a:pt x="205" y="236"/>
                    </a:lnTo>
                    <a:lnTo>
                      <a:pt x="202" y="198"/>
                    </a:lnTo>
                    <a:lnTo>
                      <a:pt x="199" y="163"/>
                    </a:lnTo>
                    <a:lnTo>
                      <a:pt x="193" y="128"/>
                    </a:lnTo>
                    <a:lnTo>
                      <a:pt x="185" y="96"/>
                    </a:lnTo>
                    <a:lnTo>
                      <a:pt x="176" y="70"/>
                    </a:lnTo>
                    <a:lnTo>
                      <a:pt x="161" y="45"/>
                    </a:lnTo>
                    <a:lnTo>
                      <a:pt x="149" y="26"/>
                    </a:lnTo>
                    <a:lnTo>
                      <a:pt x="135" y="10"/>
                    </a:lnTo>
                    <a:lnTo>
                      <a:pt x="117" y="3"/>
                    </a:lnTo>
                    <a:lnTo>
                      <a:pt x="103" y="0"/>
                    </a:lnTo>
                    <a:lnTo>
                      <a:pt x="85" y="3"/>
                    </a:lnTo>
                    <a:lnTo>
                      <a:pt x="71" y="10"/>
                    </a:lnTo>
                    <a:lnTo>
                      <a:pt x="56" y="26"/>
                    </a:lnTo>
                    <a:lnTo>
                      <a:pt x="41" y="45"/>
                    </a:lnTo>
                    <a:lnTo>
                      <a:pt x="30" y="70"/>
                    </a:lnTo>
                    <a:lnTo>
                      <a:pt x="18" y="96"/>
                    </a:lnTo>
                    <a:lnTo>
                      <a:pt x="9" y="128"/>
                    </a:lnTo>
                    <a:lnTo>
                      <a:pt x="3" y="163"/>
                    </a:lnTo>
                    <a:lnTo>
                      <a:pt x="0" y="198"/>
                    </a:lnTo>
                    <a:lnTo>
                      <a:pt x="0" y="236"/>
                    </a:lnTo>
                    <a:lnTo>
                      <a:pt x="0" y="278"/>
                    </a:lnTo>
                    <a:lnTo>
                      <a:pt x="3" y="313"/>
                    </a:lnTo>
                    <a:lnTo>
                      <a:pt x="9" y="348"/>
                    </a:lnTo>
                    <a:lnTo>
                      <a:pt x="18" y="380"/>
                    </a:lnTo>
                    <a:lnTo>
                      <a:pt x="30" y="405"/>
                    </a:lnTo>
                    <a:lnTo>
                      <a:pt x="41" y="431"/>
                    </a:lnTo>
                    <a:lnTo>
                      <a:pt x="56" y="450"/>
                    </a:lnTo>
                    <a:lnTo>
                      <a:pt x="71" y="463"/>
                    </a:lnTo>
                    <a:lnTo>
                      <a:pt x="85" y="472"/>
                    </a:lnTo>
                    <a:lnTo>
                      <a:pt x="103" y="475"/>
                    </a:lnTo>
                    <a:lnTo>
                      <a:pt x="100" y="475"/>
                    </a:lnTo>
                    <a:close/>
                  </a:path>
                </a:pathLst>
              </a:custGeom>
              <a:solidFill>
                <a:srgbClr val="FFFFFF"/>
              </a:solidFill>
              <a:ln w="9525">
                <a:noFill/>
                <a:round/>
                <a:headEnd/>
                <a:tailEnd/>
              </a:ln>
            </p:spPr>
            <p:txBody>
              <a:bodyPr/>
              <a:lstStyle/>
              <a:p>
                <a:endParaRPr lang="en-US"/>
              </a:p>
            </p:txBody>
          </p:sp>
          <p:sp>
            <p:nvSpPr>
              <p:cNvPr id="91472" name="Freeform 74"/>
              <p:cNvSpPr>
                <a:spLocks/>
              </p:cNvSpPr>
              <p:nvPr/>
            </p:nvSpPr>
            <p:spPr bwMode="auto">
              <a:xfrm>
                <a:off x="2227" y="3084"/>
                <a:ext cx="205" cy="475"/>
              </a:xfrm>
              <a:custGeom>
                <a:avLst/>
                <a:gdLst>
                  <a:gd name="T0" fmla="*/ 100 w 205"/>
                  <a:gd name="T1" fmla="*/ 475 h 475"/>
                  <a:gd name="T2" fmla="*/ 117 w 205"/>
                  <a:gd name="T3" fmla="*/ 472 h 475"/>
                  <a:gd name="T4" fmla="*/ 135 w 205"/>
                  <a:gd name="T5" fmla="*/ 463 h 475"/>
                  <a:gd name="T6" fmla="*/ 149 w 205"/>
                  <a:gd name="T7" fmla="*/ 450 h 475"/>
                  <a:gd name="T8" fmla="*/ 161 w 205"/>
                  <a:gd name="T9" fmla="*/ 431 h 475"/>
                  <a:gd name="T10" fmla="*/ 176 w 205"/>
                  <a:gd name="T11" fmla="*/ 405 h 475"/>
                  <a:gd name="T12" fmla="*/ 185 w 205"/>
                  <a:gd name="T13" fmla="*/ 380 h 475"/>
                  <a:gd name="T14" fmla="*/ 193 w 205"/>
                  <a:gd name="T15" fmla="*/ 348 h 475"/>
                  <a:gd name="T16" fmla="*/ 199 w 205"/>
                  <a:gd name="T17" fmla="*/ 313 h 475"/>
                  <a:gd name="T18" fmla="*/ 202 w 205"/>
                  <a:gd name="T19" fmla="*/ 278 h 475"/>
                  <a:gd name="T20" fmla="*/ 205 w 205"/>
                  <a:gd name="T21" fmla="*/ 236 h 475"/>
                  <a:gd name="T22" fmla="*/ 202 w 205"/>
                  <a:gd name="T23" fmla="*/ 198 h 475"/>
                  <a:gd name="T24" fmla="*/ 199 w 205"/>
                  <a:gd name="T25" fmla="*/ 163 h 475"/>
                  <a:gd name="T26" fmla="*/ 193 w 205"/>
                  <a:gd name="T27" fmla="*/ 128 h 475"/>
                  <a:gd name="T28" fmla="*/ 185 w 205"/>
                  <a:gd name="T29" fmla="*/ 96 h 475"/>
                  <a:gd name="T30" fmla="*/ 176 w 205"/>
                  <a:gd name="T31" fmla="*/ 70 h 475"/>
                  <a:gd name="T32" fmla="*/ 161 w 205"/>
                  <a:gd name="T33" fmla="*/ 45 h 475"/>
                  <a:gd name="T34" fmla="*/ 149 w 205"/>
                  <a:gd name="T35" fmla="*/ 26 h 475"/>
                  <a:gd name="T36" fmla="*/ 135 w 205"/>
                  <a:gd name="T37" fmla="*/ 10 h 475"/>
                  <a:gd name="T38" fmla="*/ 117 w 205"/>
                  <a:gd name="T39" fmla="*/ 3 h 475"/>
                  <a:gd name="T40" fmla="*/ 103 w 205"/>
                  <a:gd name="T41" fmla="*/ 0 h 475"/>
                  <a:gd name="T42" fmla="*/ 85 w 205"/>
                  <a:gd name="T43" fmla="*/ 3 h 475"/>
                  <a:gd name="T44" fmla="*/ 71 w 205"/>
                  <a:gd name="T45" fmla="*/ 10 h 475"/>
                  <a:gd name="T46" fmla="*/ 56 w 205"/>
                  <a:gd name="T47" fmla="*/ 26 h 475"/>
                  <a:gd name="T48" fmla="*/ 41 w 205"/>
                  <a:gd name="T49" fmla="*/ 45 h 475"/>
                  <a:gd name="T50" fmla="*/ 30 w 205"/>
                  <a:gd name="T51" fmla="*/ 70 h 475"/>
                  <a:gd name="T52" fmla="*/ 18 w 205"/>
                  <a:gd name="T53" fmla="*/ 96 h 475"/>
                  <a:gd name="T54" fmla="*/ 9 w 205"/>
                  <a:gd name="T55" fmla="*/ 128 h 475"/>
                  <a:gd name="T56" fmla="*/ 3 w 205"/>
                  <a:gd name="T57" fmla="*/ 163 h 475"/>
                  <a:gd name="T58" fmla="*/ 0 w 205"/>
                  <a:gd name="T59" fmla="*/ 198 h 475"/>
                  <a:gd name="T60" fmla="*/ 0 w 205"/>
                  <a:gd name="T61" fmla="*/ 236 h 475"/>
                  <a:gd name="T62" fmla="*/ 0 w 205"/>
                  <a:gd name="T63" fmla="*/ 278 h 475"/>
                  <a:gd name="T64" fmla="*/ 3 w 205"/>
                  <a:gd name="T65" fmla="*/ 313 h 475"/>
                  <a:gd name="T66" fmla="*/ 9 w 205"/>
                  <a:gd name="T67" fmla="*/ 348 h 475"/>
                  <a:gd name="T68" fmla="*/ 18 w 205"/>
                  <a:gd name="T69" fmla="*/ 380 h 475"/>
                  <a:gd name="T70" fmla="*/ 30 w 205"/>
                  <a:gd name="T71" fmla="*/ 405 h 475"/>
                  <a:gd name="T72" fmla="*/ 41 w 205"/>
                  <a:gd name="T73" fmla="*/ 431 h 475"/>
                  <a:gd name="T74" fmla="*/ 56 w 205"/>
                  <a:gd name="T75" fmla="*/ 450 h 475"/>
                  <a:gd name="T76" fmla="*/ 71 w 205"/>
                  <a:gd name="T77" fmla="*/ 463 h 475"/>
                  <a:gd name="T78" fmla="*/ 85 w 205"/>
                  <a:gd name="T79" fmla="*/ 472 h 475"/>
                  <a:gd name="T80" fmla="*/ 103 w 205"/>
                  <a:gd name="T81" fmla="*/ 475 h 475"/>
                  <a:gd name="T82" fmla="*/ 103 w 205"/>
                  <a:gd name="T83" fmla="*/ 475 h 4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5"/>
                  <a:gd name="T127" fmla="*/ 0 h 475"/>
                  <a:gd name="T128" fmla="*/ 205 w 205"/>
                  <a:gd name="T129" fmla="*/ 475 h 4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5" h="475">
                    <a:moveTo>
                      <a:pt x="100" y="475"/>
                    </a:moveTo>
                    <a:lnTo>
                      <a:pt x="117" y="472"/>
                    </a:lnTo>
                    <a:lnTo>
                      <a:pt x="135" y="463"/>
                    </a:lnTo>
                    <a:lnTo>
                      <a:pt x="149" y="450"/>
                    </a:lnTo>
                    <a:lnTo>
                      <a:pt x="161" y="431"/>
                    </a:lnTo>
                    <a:lnTo>
                      <a:pt x="176" y="405"/>
                    </a:lnTo>
                    <a:lnTo>
                      <a:pt x="185" y="380"/>
                    </a:lnTo>
                    <a:lnTo>
                      <a:pt x="193" y="348"/>
                    </a:lnTo>
                    <a:lnTo>
                      <a:pt x="199" y="313"/>
                    </a:lnTo>
                    <a:lnTo>
                      <a:pt x="202" y="278"/>
                    </a:lnTo>
                    <a:lnTo>
                      <a:pt x="205" y="236"/>
                    </a:lnTo>
                    <a:lnTo>
                      <a:pt x="202" y="198"/>
                    </a:lnTo>
                    <a:lnTo>
                      <a:pt x="199" y="163"/>
                    </a:lnTo>
                    <a:lnTo>
                      <a:pt x="193" y="128"/>
                    </a:lnTo>
                    <a:lnTo>
                      <a:pt x="185" y="96"/>
                    </a:lnTo>
                    <a:lnTo>
                      <a:pt x="176" y="70"/>
                    </a:lnTo>
                    <a:lnTo>
                      <a:pt x="161" y="45"/>
                    </a:lnTo>
                    <a:lnTo>
                      <a:pt x="149" y="26"/>
                    </a:lnTo>
                    <a:lnTo>
                      <a:pt x="135" y="10"/>
                    </a:lnTo>
                    <a:lnTo>
                      <a:pt x="117" y="3"/>
                    </a:lnTo>
                    <a:lnTo>
                      <a:pt x="103" y="0"/>
                    </a:lnTo>
                    <a:lnTo>
                      <a:pt x="85" y="3"/>
                    </a:lnTo>
                    <a:lnTo>
                      <a:pt x="71" y="10"/>
                    </a:lnTo>
                    <a:lnTo>
                      <a:pt x="56" y="26"/>
                    </a:lnTo>
                    <a:lnTo>
                      <a:pt x="41" y="45"/>
                    </a:lnTo>
                    <a:lnTo>
                      <a:pt x="30" y="70"/>
                    </a:lnTo>
                    <a:lnTo>
                      <a:pt x="18" y="96"/>
                    </a:lnTo>
                    <a:lnTo>
                      <a:pt x="9" y="128"/>
                    </a:lnTo>
                    <a:lnTo>
                      <a:pt x="3" y="163"/>
                    </a:lnTo>
                    <a:lnTo>
                      <a:pt x="0" y="198"/>
                    </a:lnTo>
                    <a:lnTo>
                      <a:pt x="0" y="236"/>
                    </a:lnTo>
                    <a:lnTo>
                      <a:pt x="0" y="278"/>
                    </a:lnTo>
                    <a:lnTo>
                      <a:pt x="3" y="313"/>
                    </a:lnTo>
                    <a:lnTo>
                      <a:pt x="9" y="348"/>
                    </a:lnTo>
                    <a:lnTo>
                      <a:pt x="18" y="380"/>
                    </a:lnTo>
                    <a:lnTo>
                      <a:pt x="30" y="405"/>
                    </a:lnTo>
                    <a:lnTo>
                      <a:pt x="41" y="431"/>
                    </a:lnTo>
                    <a:lnTo>
                      <a:pt x="56" y="450"/>
                    </a:lnTo>
                    <a:lnTo>
                      <a:pt x="71" y="463"/>
                    </a:lnTo>
                    <a:lnTo>
                      <a:pt x="85" y="472"/>
                    </a:lnTo>
                    <a:lnTo>
                      <a:pt x="103" y="475"/>
                    </a:lnTo>
                  </a:path>
                </a:pathLst>
              </a:custGeom>
              <a:noFill/>
              <a:ln w="9525">
                <a:solidFill>
                  <a:srgbClr val="000000"/>
                </a:solidFill>
                <a:prstDash val="solid"/>
                <a:round/>
                <a:headEnd/>
                <a:tailEnd/>
              </a:ln>
            </p:spPr>
            <p:txBody>
              <a:bodyPr/>
              <a:lstStyle/>
              <a:p>
                <a:endParaRPr lang="en-US"/>
              </a:p>
            </p:txBody>
          </p:sp>
          <p:sp>
            <p:nvSpPr>
              <p:cNvPr id="91473" name="Rectangle 75"/>
              <p:cNvSpPr>
                <a:spLocks noChangeArrowheads="1"/>
              </p:cNvSpPr>
              <p:nvPr/>
            </p:nvSpPr>
            <p:spPr bwMode="auto">
              <a:xfrm>
                <a:off x="2458" y="320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3</a:t>
                </a:r>
                <a:endParaRPr kumimoji="0" lang="en-US">
                  <a:solidFill>
                    <a:schemeClr val="tx1"/>
                  </a:solidFill>
                </a:endParaRPr>
              </a:p>
            </p:txBody>
          </p:sp>
          <p:sp>
            <p:nvSpPr>
              <p:cNvPr id="91474" name="Rectangle 76"/>
              <p:cNvSpPr>
                <a:spLocks noChangeArrowheads="1"/>
              </p:cNvSpPr>
              <p:nvPr/>
            </p:nvSpPr>
            <p:spPr bwMode="auto">
              <a:xfrm>
                <a:off x="2488" y="320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2</a:t>
                </a:r>
                <a:endParaRPr kumimoji="0" lang="en-US">
                  <a:solidFill>
                    <a:schemeClr val="tx1"/>
                  </a:solidFill>
                </a:endParaRPr>
              </a:p>
            </p:txBody>
          </p:sp>
          <p:sp>
            <p:nvSpPr>
              <p:cNvPr id="91475" name="Freeform 77"/>
              <p:cNvSpPr>
                <a:spLocks/>
              </p:cNvSpPr>
              <p:nvPr/>
            </p:nvSpPr>
            <p:spPr bwMode="auto">
              <a:xfrm>
                <a:off x="3026" y="1811"/>
                <a:ext cx="26" cy="32"/>
              </a:xfrm>
              <a:custGeom>
                <a:avLst/>
                <a:gdLst>
                  <a:gd name="T0" fmla="*/ 0 w 26"/>
                  <a:gd name="T1" fmla="*/ 0 h 32"/>
                  <a:gd name="T2" fmla="*/ 0 w 26"/>
                  <a:gd name="T3" fmla="*/ 32 h 32"/>
                  <a:gd name="T4" fmla="*/ 26 w 26"/>
                  <a:gd name="T5" fmla="*/ 16 h 32"/>
                  <a:gd name="T6" fmla="*/ 0 w 26"/>
                  <a:gd name="T7" fmla="*/ 0 h 32"/>
                  <a:gd name="T8" fmla="*/ 0 w 26"/>
                  <a:gd name="T9" fmla="*/ 0 h 32"/>
                  <a:gd name="T10" fmla="*/ 0 60000 65536"/>
                  <a:gd name="T11" fmla="*/ 0 60000 65536"/>
                  <a:gd name="T12" fmla="*/ 0 60000 65536"/>
                  <a:gd name="T13" fmla="*/ 0 60000 65536"/>
                  <a:gd name="T14" fmla="*/ 0 60000 65536"/>
                  <a:gd name="T15" fmla="*/ 0 w 26"/>
                  <a:gd name="T16" fmla="*/ 0 h 32"/>
                  <a:gd name="T17" fmla="*/ 26 w 26"/>
                  <a:gd name="T18" fmla="*/ 32 h 32"/>
                </a:gdLst>
                <a:ahLst/>
                <a:cxnLst>
                  <a:cxn ang="T10">
                    <a:pos x="T0" y="T1"/>
                  </a:cxn>
                  <a:cxn ang="T11">
                    <a:pos x="T2" y="T3"/>
                  </a:cxn>
                  <a:cxn ang="T12">
                    <a:pos x="T4" y="T5"/>
                  </a:cxn>
                  <a:cxn ang="T13">
                    <a:pos x="T6" y="T7"/>
                  </a:cxn>
                  <a:cxn ang="T14">
                    <a:pos x="T8" y="T9"/>
                  </a:cxn>
                </a:cxnLst>
                <a:rect l="T15" t="T16" r="T17" b="T18"/>
                <a:pathLst>
                  <a:path w="26" h="32">
                    <a:moveTo>
                      <a:pt x="0" y="0"/>
                    </a:moveTo>
                    <a:lnTo>
                      <a:pt x="0" y="32"/>
                    </a:lnTo>
                    <a:lnTo>
                      <a:pt x="26" y="16"/>
                    </a:lnTo>
                    <a:lnTo>
                      <a:pt x="0" y="0"/>
                    </a:lnTo>
                    <a:close/>
                  </a:path>
                </a:pathLst>
              </a:custGeom>
              <a:solidFill>
                <a:srgbClr val="000000"/>
              </a:solidFill>
              <a:ln w="9525">
                <a:noFill/>
                <a:round/>
                <a:headEnd/>
                <a:tailEnd/>
              </a:ln>
            </p:spPr>
            <p:txBody>
              <a:bodyPr/>
              <a:lstStyle/>
              <a:p>
                <a:endParaRPr lang="en-US"/>
              </a:p>
            </p:txBody>
          </p:sp>
          <p:sp>
            <p:nvSpPr>
              <p:cNvPr id="91476" name="Freeform 78"/>
              <p:cNvSpPr>
                <a:spLocks/>
              </p:cNvSpPr>
              <p:nvPr/>
            </p:nvSpPr>
            <p:spPr bwMode="auto">
              <a:xfrm>
                <a:off x="3026" y="2168"/>
                <a:ext cx="26" cy="32"/>
              </a:xfrm>
              <a:custGeom>
                <a:avLst/>
                <a:gdLst>
                  <a:gd name="T0" fmla="*/ 0 w 26"/>
                  <a:gd name="T1" fmla="*/ 0 h 32"/>
                  <a:gd name="T2" fmla="*/ 0 w 26"/>
                  <a:gd name="T3" fmla="*/ 32 h 32"/>
                  <a:gd name="T4" fmla="*/ 26 w 26"/>
                  <a:gd name="T5" fmla="*/ 20 h 32"/>
                  <a:gd name="T6" fmla="*/ 0 w 26"/>
                  <a:gd name="T7" fmla="*/ 4 h 32"/>
                  <a:gd name="T8" fmla="*/ 0 w 26"/>
                  <a:gd name="T9" fmla="*/ 4 h 32"/>
                  <a:gd name="T10" fmla="*/ 0 w 26"/>
                  <a:gd name="T11" fmla="*/ 0 h 32"/>
                  <a:gd name="T12" fmla="*/ 0 60000 65536"/>
                  <a:gd name="T13" fmla="*/ 0 60000 65536"/>
                  <a:gd name="T14" fmla="*/ 0 60000 65536"/>
                  <a:gd name="T15" fmla="*/ 0 60000 65536"/>
                  <a:gd name="T16" fmla="*/ 0 60000 65536"/>
                  <a:gd name="T17" fmla="*/ 0 60000 65536"/>
                  <a:gd name="T18" fmla="*/ 0 w 26"/>
                  <a:gd name="T19" fmla="*/ 0 h 32"/>
                  <a:gd name="T20" fmla="*/ 26 w 2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6" h="32">
                    <a:moveTo>
                      <a:pt x="0" y="0"/>
                    </a:moveTo>
                    <a:lnTo>
                      <a:pt x="0" y="32"/>
                    </a:lnTo>
                    <a:lnTo>
                      <a:pt x="26" y="20"/>
                    </a:lnTo>
                    <a:lnTo>
                      <a:pt x="0" y="4"/>
                    </a:lnTo>
                    <a:lnTo>
                      <a:pt x="0" y="0"/>
                    </a:lnTo>
                    <a:close/>
                  </a:path>
                </a:pathLst>
              </a:custGeom>
              <a:solidFill>
                <a:srgbClr val="000000"/>
              </a:solidFill>
              <a:ln w="9525">
                <a:noFill/>
                <a:round/>
                <a:headEnd/>
                <a:tailEnd/>
              </a:ln>
            </p:spPr>
            <p:txBody>
              <a:bodyPr/>
              <a:lstStyle/>
              <a:p>
                <a:endParaRPr lang="en-US"/>
              </a:p>
            </p:txBody>
          </p:sp>
          <p:sp>
            <p:nvSpPr>
              <p:cNvPr id="91477" name="Freeform 79"/>
              <p:cNvSpPr>
                <a:spLocks/>
              </p:cNvSpPr>
              <p:nvPr/>
            </p:nvSpPr>
            <p:spPr bwMode="auto">
              <a:xfrm>
                <a:off x="5054" y="2711"/>
                <a:ext cx="102" cy="379"/>
              </a:xfrm>
              <a:custGeom>
                <a:avLst/>
                <a:gdLst>
                  <a:gd name="T0" fmla="*/ 0 w 102"/>
                  <a:gd name="T1" fmla="*/ 54 h 379"/>
                  <a:gd name="T2" fmla="*/ 0 w 102"/>
                  <a:gd name="T3" fmla="*/ 44 h 379"/>
                  <a:gd name="T4" fmla="*/ 3 w 102"/>
                  <a:gd name="T5" fmla="*/ 38 h 379"/>
                  <a:gd name="T6" fmla="*/ 5 w 102"/>
                  <a:gd name="T7" fmla="*/ 28 h 379"/>
                  <a:gd name="T8" fmla="*/ 8 w 102"/>
                  <a:gd name="T9" fmla="*/ 22 h 379"/>
                  <a:gd name="T10" fmla="*/ 14 w 102"/>
                  <a:gd name="T11" fmla="*/ 16 h 379"/>
                  <a:gd name="T12" fmla="*/ 20 w 102"/>
                  <a:gd name="T13" fmla="*/ 9 h 379"/>
                  <a:gd name="T14" fmla="*/ 26 w 102"/>
                  <a:gd name="T15" fmla="*/ 6 h 379"/>
                  <a:gd name="T16" fmla="*/ 35 w 102"/>
                  <a:gd name="T17" fmla="*/ 3 h 379"/>
                  <a:gd name="T18" fmla="*/ 44 w 102"/>
                  <a:gd name="T19" fmla="*/ 0 h 379"/>
                  <a:gd name="T20" fmla="*/ 52 w 102"/>
                  <a:gd name="T21" fmla="*/ 0 h 379"/>
                  <a:gd name="T22" fmla="*/ 58 w 102"/>
                  <a:gd name="T23" fmla="*/ 0 h 379"/>
                  <a:gd name="T24" fmla="*/ 67 w 102"/>
                  <a:gd name="T25" fmla="*/ 3 h 379"/>
                  <a:gd name="T26" fmla="*/ 76 w 102"/>
                  <a:gd name="T27" fmla="*/ 6 h 379"/>
                  <a:gd name="T28" fmla="*/ 82 w 102"/>
                  <a:gd name="T29" fmla="*/ 9 h 379"/>
                  <a:gd name="T30" fmla="*/ 87 w 102"/>
                  <a:gd name="T31" fmla="*/ 16 h 379"/>
                  <a:gd name="T32" fmla="*/ 93 w 102"/>
                  <a:gd name="T33" fmla="*/ 22 h 379"/>
                  <a:gd name="T34" fmla="*/ 96 w 102"/>
                  <a:gd name="T35" fmla="*/ 28 h 379"/>
                  <a:gd name="T36" fmla="*/ 99 w 102"/>
                  <a:gd name="T37" fmla="*/ 38 h 379"/>
                  <a:gd name="T38" fmla="*/ 102 w 102"/>
                  <a:gd name="T39" fmla="*/ 44 h 379"/>
                  <a:gd name="T40" fmla="*/ 102 w 102"/>
                  <a:gd name="T41" fmla="*/ 54 h 379"/>
                  <a:gd name="T42" fmla="*/ 102 w 102"/>
                  <a:gd name="T43" fmla="*/ 322 h 379"/>
                  <a:gd name="T44" fmla="*/ 102 w 102"/>
                  <a:gd name="T45" fmla="*/ 332 h 379"/>
                  <a:gd name="T46" fmla="*/ 99 w 102"/>
                  <a:gd name="T47" fmla="*/ 341 h 379"/>
                  <a:gd name="T48" fmla="*/ 96 w 102"/>
                  <a:gd name="T49" fmla="*/ 347 h 379"/>
                  <a:gd name="T50" fmla="*/ 93 w 102"/>
                  <a:gd name="T51" fmla="*/ 357 h 379"/>
                  <a:gd name="T52" fmla="*/ 87 w 102"/>
                  <a:gd name="T53" fmla="*/ 363 h 379"/>
                  <a:gd name="T54" fmla="*/ 82 w 102"/>
                  <a:gd name="T55" fmla="*/ 370 h 379"/>
                  <a:gd name="T56" fmla="*/ 76 w 102"/>
                  <a:gd name="T57" fmla="*/ 373 h 379"/>
                  <a:gd name="T58" fmla="*/ 67 w 102"/>
                  <a:gd name="T59" fmla="*/ 376 h 379"/>
                  <a:gd name="T60" fmla="*/ 58 w 102"/>
                  <a:gd name="T61" fmla="*/ 379 h 379"/>
                  <a:gd name="T62" fmla="*/ 52 w 102"/>
                  <a:gd name="T63" fmla="*/ 379 h 379"/>
                  <a:gd name="T64" fmla="*/ 44 w 102"/>
                  <a:gd name="T65" fmla="*/ 379 h 379"/>
                  <a:gd name="T66" fmla="*/ 35 w 102"/>
                  <a:gd name="T67" fmla="*/ 376 h 379"/>
                  <a:gd name="T68" fmla="*/ 26 w 102"/>
                  <a:gd name="T69" fmla="*/ 373 h 379"/>
                  <a:gd name="T70" fmla="*/ 20 w 102"/>
                  <a:gd name="T71" fmla="*/ 370 h 379"/>
                  <a:gd name="T72" fmla="*/ 14 w 102"/>
                  <a:gd name="T73" fmla="*/ 363 h 379"/>
                  <a:gd name="T74" fmla="*/ 8 w 102"/>
                  <a:gd name="T75" fmla="*/ 357 h 379"/>
                  <a:gd name="T76" fmla="*/ 5 w 102"/>
                  <a:gd name="T77" fmla="*/ 347 h 379"/>
                  <a:gd name="T78" fmla="*/ 3 w 102"/>
                  <a:gd name="T79" fmla="*/ 341 h 379"/>
                  <a:gd name="T80" fmla="*/ 0 w 102"/>
                  <a:gd name="T81" fmla="*/ 332 h 379"/>
                  <a:gd name="T82" fmla="*/ 0 w 102"/>
                  <a:gd name="T83" fmla="*/ 322 h 379"/>
                  <a:gd name="T84" fmla="*/ 0 w 102"/>
                  <a:gd name="T85" fmla="*/ 54 h 379"/>
                  <a:gd name="T86" fmla="*/ 0 w 102"/>
                  <a:gd name="T87" fmla="*/ 5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
                  <a:gd name="T133" fmla="*/ 0 h 379"/>
                  <a:gd name="T134" fmla="*/ 102 w 102"/>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 h="379">
                    <a:moveTo>
                      <a:pt x="0" y="54"/>
                    </a:moveTo>
                    <a:lnTo>
                      <a:pt x="0" y="44"/>
                    </a:lnTo>
                    <a:lnTo>
                      <a:pt x="3" y="38"/>
                    </a:lnTo>
                    <a:lnTo>
                      <a:pt x="5" y="28"/>
                    </a:lnTo>
                    <a:lnTo>
                      <a:pt x="8" y="22"/>
                    </a:lnTo>
                    <a:lnTo>
                      <a:pt x="14" y="16"/>
                    </a:lnTo>
                    <a:lnTo>
                      <a:pt x="20" y="9"/>
                    </a:lnTo>
                    <a:lnTo>
                      <a:pt x="26" y="6"/>
                    </a:lnTo>
                    <a:lnTo>
                      <a:pt x="35" y="3"/>
                    </a:lnTo>
                    <a:lnTo>
                      <a:pt x="44" y="0"/>
                    </a:lnTo>
                    <a:lnTo>
                      <a:pt x="52" y="0"/>
                    </a:lnTo>
                    <a:lnTo>
                      <a:pt x="58" y="0"/>
                    </a:lnTo>
                    <a:lnTo>
                      <a:pt x="67" y="3"/>
                    </a:lnTo>
                    <a:lnTo>
                      <a:pt x="76" y="6"/>
                    </a:lnTo>
                    <a:lnTo>
                      <a:pt x="82" y="9"/>
                    </a:lnTo>
                    <a:lnTo>
                      <a:pt x="87" y="16"/>
                    </a:lnTo>
                    <a:lnTo>
                      <a:pt x="93" y="22"/>
                    </a:lnTo>
                    <a:lnTo>
                      <a:pt x="96" y="28"/>
                    </a:lnTo>
                    <a:lnTo>
                      <a:pt x="99" y="38"/>
                    </a:lnTo>
                    <a:lnTo>
                      <a:pt x="102" y="44"/>
                    </a:lnTo>
                    <a:lnTo>
                      <a:pt x="102" y="54"/>
                    </a:lnTo>
                    <a:lnTo>
                      <a:pt x="102" y="322"/>
                    </a:lnTo>
                    <a:lnTo>
                      <a:pt x="102" y="332"/>
                    </a:lnTo>
                    <a:lnTo>
                      <a:pt x="99" y="341"/>
                    </a:lnTo>
                    <a:lnTo>
                      <a:pt x="96" y="347"/>
                    </a:lnTo>
                    <a:lnTo>
                      <a:pt x="93" y="357"/>
                    </a:lnTo>
                    <a:lnTo>
                      <a:pt x="87" y="363"/>
                    </a:lnTo>
                    <a:lnTo>
                      <a:pt x="82" y="370"/>
                    </a:lnTo>
                    <a:lnTo>
                      <a:pt x="76" y="373"/>
                    </a:lnTo>
                    <a:lnTo>
                      <a:pt x="67" y="376"/>
                    </a:lnTo>
                    <a:lnTo>
                      <a:pt x="58" y="379"/>
                    </a:lnTo>
                    <a:lnTo>
                      <a:pt x="52" y="379"/>
                    </a:lnTo>
                    <a:lnTo>
                      <a:pt x="44" y="379"/>
                    </a:lnTo>
                    <a:lnTo>
                      <a:pt x="35" y="376"/>
                    </a:lnTo>
                    <a:lnTo>
                      <a:pt x="26" y="373"/>
                    </a:lnTo>
                    <a:lnTo>
                      <a:pt x="20" y="370"/>
                    </a:lnTo>
                    <a:lnTo>
                      <a:pt x="14" y="363"/>
                    </a:lnTo>
                    <a:lnTo>
                      <a:pt x="8" y="357"/>
                    </a:lnTo>
                    <a:lnTo>
                      <a:pt x="5" y="347"/>
                    </a:lnTo>
                    <a:lnTo>
                      <a:pt x="3" y="341"/>
                    </a:lnTo>
                    <a:lnTo>
                      <a:pt x="0" y="332"/>
                    </a:lnTo>
                    <a:lnTo>
                      <a:pt x="0" y="322"/>
                    </a:lnTo>
                    <a:lnTo>
                      <a:pt x="0" y="54"/>
                    </a:lnTo>
                    <a:close/>
                  </a:path>
                </a:pathLst>
              </a:custGeom>
              <a:solidFill>
                <a:srgbClr val="FFFFFF"/>
              </a:solidFill>
              <a:ln w="9525">
                <a:noFill/>
                <a:round/>
                <a:headEnd/>
                <a:tailEnd/>
              </a:ln>
            </p:spPr>
            <p:txBody>
              <a:bodyPr/>
              <a:lstStyle/>
              <a:p>
                <a:endParaRPr lang="en-US"/>
              </a:p>
            </p:txBody>
          </p:sp>
          <p:sp>
            <p:nvSpPr>
              <p:cNvPr id="91478" name="Freeform 80"/>
              <p:cNvSpPr>
                <a:spLocks/>
              </p:cNvSpPr>
              <p:nvPr/>
            </p:nvSpPr>
            <p:spPr bwMode="auto">
              <a:xfrm>
                <a:off x="5054" y="2711"/>
                <a:ext cx="102" cy="379"/>
              </a:xfrm>
              <a:custGeom>
                <a:avLst/>
                <a:gdLst>
                  <a:gd name="T0" fmla="*/ 0 w 102"/>
                  <a:gd name="T1" fmla="*/ 54 h 379"/>
                  <a:gd name="T2" fmla="*/ 0 w 102"/>
                  <a:gd name="T3" fmla="*/ 44 h 379"/>
                  <a:gd name="T4" fmla="*/ 3 w 102"/>
                  <a:gd name="T5" fmla="*/ 38 h 379"/>
                  <a:gd name="T6" fmla="*/ 5 w 102"/>
                  <a:gd name="T7" fmla="*/ 28 h 379"/>
                  <a:gd name="T8" fmla="*/ 8 w 102"/>
                  <a:gd name="T9" fmla="*/ 22 h 379"/>
                  <a:gd name="T10" fmla="*/ 14 w 102"/>
                  <a:gd name="T11" fmla="*/ 16 h 379"/>
                  <a:gd name="T12" fmla="*/ 20 w 102"/>
                  <a:gd name="T13" fmla="*/ 9 h 379"/>
                  <a:gd name="T14" fmla="*/ 26 w 102"/>
                  <a:gd name="T15" fmla="*/ 6 h 379"/>
                  <a:gd name="T16" fmla="*/ 35 w 102"/>
                  <a:gd name="T17" fmla="*/ 3 h 379"/>
                  <a:gd name="T18" fmla="*/ 44 w 102"/>
                  <a:gd name="T19" fmla="*/ 0 h 379"/>
                  <a:gd name="T20" fmla="*/ 52 w 102"/>
                  <a:gd name="T21" fmla="*/ 0 h 379"/>
                  <a:gd name="T22" fmla="*/ 58 w 102"/>
                  <a:gd name="T23" fmla="*/ 0 h 379"/>
                  <a:gd name="T24" fmla="*/ 67 w 102"/>
                  <a:gd name="T25" fmla="*/ 3 h 379"/>
                  <a:gd name="T26" fmla="*/ 76 w 102"/>
                  <a:gd name="T27" fmla="*/ 6 h 379"/>
                  <a:gd name="T28" fmla="*/ 82 w 102"/>
                  <a:gd name="T29" fmla="*/ 9 h 379"/>
                  <a:gd name="T30" fmla="*/ 87 w 102"/>
                  <a:gd name="T31" fmla="*/ 16 h 379"/>
                  <a:gd name="T32" fmla="*/ 93 w 102"/>
                  <a:gd name="T33" fmla="*/ 22 h 379"/>
                  <a:gd name="T34" fmla="*/ 96 w 102"/>
                  <a:gd name="T35" fmla="*/ 28 h 379"/>
                  <a:gd name="T36" fmla="*/ 99 w 102"/>
                  <a:gd name="T37" fmla="*/ 38 h 379"/>
                  <a:gd name="T38" fmla="*/ 102 w 102"/>
                  <a:gd name="T39" fmla="*/ 44 h 379"/>
                  <a:gd name="T40" fmla="*/ 102 w 102"/>
                  <a:gd name="T41" fmla="*/ 54 h 379"/>
                  <a:gd name="T42" fmla="*/ 102 w 102"/>
                  <a:gd name="T43" fmla="*/ 322 h 379"/>
                  <a:gd name="T44" fmla="*/ 102 w 102"/>
                  <a:gd name="T45" fmla="*/ 332 h 379"/>
                  <a:gd name="T46" fmla="*/ 99 w 102"/>
                  <a:gd name="T47" fmla="*/ 341 h 379"/>
                  <a:gd name="T48" fmla="*/ 96 w 102"/>
                  <a:gd name="T49" fmla="*/ 347 h 379"/>
                  <a:gd name="T50" fmla="*/ 93 w 102"/>
                  <a:gd name="T51" fmla="*/ 357 h 379"/>
                  <a:gd name="T52" fmla="*/ 87 w 102"/>
                  <a:gd name="T53" fmla="*/ 363 h 379"/>
                  <a:gd name="T54" fmla="*/ 82 w 102"/>
                  <a:gd name="T55" fmla="*/ 370 h 379"/>
                  <a:gd name="T56" fmla="*/ 76 w 102"/>
                  <a:gd name="T57" fmla="*/ 373 h 379"/>
                  <a:gd name="T58" fmla="*/ 67 w 102"/>
                  <a:gd name="T59" fmla="*/ 376 h 379"/>
                  <a:gd name="T60" fmla="*/ 58 w 102"/>
                  <a:gd name="T61" fmla="*/ 379 h 379"/>
                  <a:gd name="T62" fmla="*/ 52 w 102"/>
                  <a:gd name="T63" fmla="*/ 379 h 379"/>
                  <a:gd name="T64" fmla="*/ 44 w 102"/>
                  <a:gd name="T65" fmla="*/ 379 h 379"/>
                  <a:gd name="T66" fmla="*/ 35 w 102"/>
                  <a:gd name="T67" fmla="*/ 376 h 379"/>
                  <a:gd name="T68" fmla="*/ 26 w 102"/>
                  <a:gd name="T69" fmla="*/ 373 h 379"/>
                  <a:gd name="T70" fmla="*/ 20 w 102"/>
                  <a:gd name="T71" fmla="*/ 370 h 379"/>
                  <a:gd name="T72" fmla="*/ 14 w 102"/>
                  <a:gd name="T73" fmla="*/ 363 h 379"/>
                  <a:gd name="T74" fmla="*/ 8 w 102"/>
                  <a:gd name="T75" fmla="*/ 357 h 379"/>
                  <a:gd name="T76" fmla="*/ 5 w 102"/>
                  <a:gd name="T77" fmla="*/ 347 h 379"/>
                  <a:gd name="T78" fmla="*/ 3 w 102"/>
                  <a:gd name="T79" fmla="*/ 341 h 379"/>
                  <a:gd name="T80" fmla="*/ 0 w 102"/>
                  <a:gd name="T81" fmla="*/ 332 h 379"/>
                  <a:gd name="T82" fmla="*/ 0 w 102"/>
                  <a:gd name="T83" fmla="*/ 322 h 379"/>
                  <a:gd name="T84" fmla="*/ 0 w 102"/>
                  <a:gd name="T85" fmla="*/ 54 h 379"/>
                  <a:gd name="T86" fmla="*/ 0 w 102"/>
                  <a:gd name="T87" fmla="*/ 5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
                  <a:gd name="T133" fmla="*/ 0 h 379"/>
                  <a:gd name="T134" fmla="*/ 102 w 102"/>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 h="379">
                    <a:moveTo>
                      <a:pt x="0" y="54"/>
                    </a:moveTo>
                    <a:lnTo>
                      <a:pt x="0" y="44"/>
                    </a:lnTo>
                    <a:lnTo>
                      <a:pt x="3" y="38"/>
                    </a:lnTo>
                    <a:lnTo>
                      <a:pt x="5" y="28"/>
                    </a:lnTo>
                    <a:lnTo>
                      <a:pt x="8" y="22"/>
                    </a:lnTo>
                    <a:lnTo>
                      <a:pt x="14" y="16"/>
                    </a:lnTo>
                    <a:lnTo>
                      <a:pt x="20" y="9"/>
                    </a:lnTo>
                    <a:lnTo>
                      <a:pt x="26" y="6"/>
                    </a:lnTo>
                    <a:lnTo>
                      <a:pt x="35" y="3"/>
                    </a:lnTo>
                    <a:lnTo>
                      <a:pt x="44" y="0"/>
                    </a:lnTo>
                    <a:lnTo>
                      <a:pt x="52" y="0"/>
                    </a:lnTo>
                    <a:lnTo>
                      <a:pt x="58" y="0"/>
                    </a:lnTo>
                    <a:lnTo>
                      <a:pt x="67" y="3"/>
                    </a:lnTo>
                    <a:lnTo>
                      <a:pt x="76" y="6"/>
                    </a:lnTo>
                    <a:lnTo>
                      <a:pt x="82" y="9"/>
                    </a:lnTo>
                    <a:lnTo>
                      <a:pt x="87" y="16"/>
                    </a:lnTo>
                    <a:lnTo>
                      <a:pt x="93" y="22"/>
                    </a:lnTo>
                    <a:lnTo>
                      <a:pt x="96" y="28"/>
                    </a:lnTo>
                    <a:lnTo>
                      <a:pt x="99" y="38"/>
                    </a:lnTo>
                    <a:lnTo>
                      <a:pt x="102" y="44"/>
                    </a:lnTo>
                    <a:lnTo>
                      <a:pt x="102" y="54"/>
                    </a:lnTo>
                    <a:lnTo>
                      <a:pt x="102" y="322"/>
                    </a:lnTo>
                    <a:lnTo>
                      <a:pt x="102" y="332"/>
                    </a:lnTo>
                    <a:lnTo>
                      <a:pt x="99" y="341"/>
                    </a:lnTo>
                    <a:lnTo>
                      <a:pt x="96" y="347"/>
                    </a:lnTo>
                    <a:lnTo>
                      <a:pt x="93" y="357"/>
                    </a:lnTo>
                    <a:lnTo>
                      <a:pt x="87" y="363"/>
                    </a:lnTo>
                    <a:lnTo>
                      <a:pt x="82" y="370"/>
                    </a:lnTo>
                    <a:lnTo>
                      <a:pt x="76" y="373"/>
                    </a:lnTo>
                    <a:lnTo>
                      <a:pt x="67" y="376"/>
                    </a:lnTo>
                    <a:lnTo>
                      <a:pt x="58" y="379"/>
                    </a:lnTo>
                    <a:lnTo>
                      <a:pt x="52" y="379"/>
                    </a:lnTo>
                    <a:lnTo>
                      <a:pt x="44" y="379"/>
                    </a:lnTo>
                    <a:lnTo>
                      <a:pt x="35" y="376"/>
                    </a:lnTo>
                    <a:lnTo>
                      <a:pt x="26" y="373"/>
                    </a:lnTo>
                    <a:lnTo>
                      <a:pt x="20" y="370"/>
                    </a:lnTo>
                    <a:lnTo>
                      <a:pt x="14" y="363"/>
                    </a:lnTo>
                    <a:lnTo>
                      <a:pt x="8" y="357"/>
                    </a:lnTo>
                    <a:lnTo>
                      <a:pt x="5" y="347"/>
                    </a:lnTo>
                    <a:lnTo>
                      <a:pt x="3" y="341"/>
                    </a:lnTo>
                    <a:lnTo>
                      <a:pt x="0" y="332"/>
                    </a:lnTo>
                    <a:lnTo>
                      <a:pt x="0" y="322"/>
                    </a:lnTo>
                    <a:lnTo>
                      <a:pt x="0" y="54"/>
                    </a:lnTo>
                  </a:path>
                </a:pathLst>
              </a:custGeom>
              <a:noFill/>
              <a:ln w="9525">
                <a:solidFill>
                  <a:srgbClr val="000000"/>
                </a:solidFill>
                <a:prstDash val="solid"/>
                <a:round/>
                <a:headEnd/>
                <a:tailEnd/>
              </a:ln>
            </p:spPr>
            <p:txBody>
              <a:bodyPr/>
              <a:lstStyle/>
              <a:p>
                <a:endParaRPr lang="en-US"/>
              </a:p>
            </p:txBody>
          </p:sp>
          <p:sp>
            <p:nvSpPr>
              <p:cNvPr id="91479" name="Freeform 81"/>
              <p:cNvSpPr>
                <a:spLocks/>
              </p:cNvSpPr>
              <p:nvPr/>
            </p:nvSpPr>
            <p:spPr bwMode="auto">
              <a:xfrm>
                <a:off x="2970" y="2679"/>
                <a:ext cx="103" cy="379"/>
              </a:xfrm>
              <a:custGeom>
                <a:avLst/>
                <a:gdLst>
                  <a:gd name="T0" fmla="*/ 0 w 103"/>
                  <a:gd name="T1" fmla="*/ 54 h 379"/>
                  <a:gd name="T2" fmla="*/ 3 w 103"/>
                  <a:gd name="T3" fmla="*/ 45 h 379"/>
                  <a:gd name="T4" fmla="*/ 3 w 103"/>
                  <a:gd name="T5" fmla="*/ 38 h 379"/>
                  <a:gd name="T6" fmla="*/ 6 w 103"/>
                  <a:gd name="T7" fmla="*/ 29 h 379"/>
                  <a:gd name="T8" fmla="*/ 12 w 103"/>
                  <a:gd name="T9" fmla="*/ 22 h 379"/>
                  <a:gd name="T10" fmla="*/ 18 w 103"/>
                  <a:gd name="T11" fmla="*/ 16 h 379"/>
                  <a:gd name="T12" fmla="*/ 24 w 103"/>
                  <a:gd name="T13" fmla="*/ 9 h 379"/>
                  <a:gd name="T14" fmla="*/ 30 w 103"/>
                  <a:gd name="T15" fmla="*/ 6 h 379"/>
                  <a:gd name="T16" fmla="*/ 36 w 103"/>
                  <a:gd name="T17" fmla="*/ 3 h 379"/>
                  <a:gd name="T18" fmla="*/ 44 w 103"/>
                  <a:gd name="T19" fmla="*/ 0 h 379"/>
                  <a:gd name="T20" fmla="*/ 53 w 103"/>
                  <a:gd name="T21" fmla="*/ 0 h 379"/>
                  <a:gd name="T22" fmla="*/ 62 w 103"/>
                  <a:gd name="T23" fmla="*/ 0 h 379"/>
                  <a:gd name="T24" fmla="*/ 68 w 103"/>
                  <a:gd name="T25" fmla="*/ 3 h 379"/>
                  <a:gd name="T26" fmla="*/ 77 w 103"/>
                  <a:gd name="T27" fmla="*/ 6 h 379"/>
                  <a:gd name="T28" fmla="*/ 82 w 103"/>
                  <a:gd name="T29" fmla="*/ 9 h 379"/>
                  <a:gd name="T30" fmla="*/ 88 w 103"/>
                  <a:gd name="T31" fmla="*/ 16 h 379"/>
                  <a:gd name="T32" fmla="*/ 94 w 103"/>
                  <a:gd name="T33" fmla="*/ 22 h 379"/>
                  <a:gd name="T34" fmla="*/ 97 w 103"/>
                  <a:gd name="T35" fmla="*/ 29 h 379"/>
                  <a:gd name="T36" fmla="*/ 103 w 103"/>
                  <a:gd name="T37" fmla="*/ 38 h 379"/>
                  <a:gd name="T38" fmla="*/ 103 w 103"/>
                  <a:gd name="T39" fmla="*/ 45 h 379"/>
                  <a:gd name="T40" fmla="*/ 103 w 103"/>
                  <a:gd name="T41" fmla="*/ 54 h 379"/>
                  <a:gd name="T42" fmla="*/ 103 w 103"/>
                  <a:gd name="T43" fmla="*/ 322 h 379"/>
                  <a:gd name="T44" fmla="*/ 103 w 103"/>
                  <a:gd name="T45" fmla="*/ 332 h 379"/>
                  <a:gd name="T46" fmla="*/ 103 w 103"/>
                  <a:gd name="T47" fmla="*/ 341 h 379"/>
                  <a:gd name="T48" fmla="*/ 97 w 103"/>
                  <a:gd name="T49" fmla="*/ 351 h 379"/>
                  <a:gd name="T50" fmla="*/ 94 w 103"/>
                  <a:gd name="T51" fmla="*/ 357 h 379"/>
                  <a:gd name="T52" fmla="*/ 88 w 103"/>
                  <a:gd name="T53" fmla="*/ 364 h 379"/>
                  <a:gd name="T54" fmla="*/ 82 w 103"/>
                  <a:gd name="T55" fmla="*/ 370 h 379"/>
                  <a:gd name="T56" fmla="*/ 77 w 103"/>
                  <a:gd name="T57" fmla="*/ 373 h 379"/>
                  <a:gd name="T58" fmla="*/ 68 w 103"/>
                  <a:gd name="T59" fmla="*/ 376 h 379"/>
                  <a:gd name="T60" fmla="*/ 62 w 103"/>
                  <a:gd name="T61" fmla="*/ 379 h 379"/>
                  <a:gd name="T62" fmla="*/ 53 w 103"/>
                  <a:gd name="T63" fmla="*/ 379 h 379"/>
                  <a:gd name="T64" fmla="*/ 44 w 103"/>
                  <a:gd name="T65" fmla="*/ 379 h 379"/>
                  <a:gd name="T66" fmla="*/ 36 w 103"/>
                  <a:gd name="T67" fmla="*/ 376 h 379"/>
                  <a:gd name="T68" fmla="*/ 30 w 103"/>
                  <a:gd name="T69" fmla="*/ 373 h 379"/>
                  <a:gd name="T70" fmla="*/ 24 w 103"/>
                  <a:gd name="T71" fmla="*/ 370 h 379"/>
                  <a:gd name="T72" fmla="*/ 18 w 103"/>
                  <a:gd name="T73" fmla="*/ 364 h 379"/>
                  <a:gd name="T74" fmla="*/ 12 w 103"/>
                  <a:gd name="T75" fmla="*/ 357 h 379"/>
                  <a:gd name="T76" fmla="*/ 6 w 103"/>
                  <a:gd name="T77" fmla="*/ 351 h 379"/>
                  <a:gd name="T78" fmla="*/ 3 w 103"/>
                  <a:gd name="T79" fmla="*/ 341 h 379"/>
                  <a:gd name="T80" fmla="*/ 3 w 103"/>
                  <a:gd name="T81" fmla="*/ 332 h 379"/>
                  <a:gd name="T82" fmla="*/ 0 w 103"/>
                  <a:gd name="T83" fmla="*/ 322 h 379"/>
                  <a:gd name="T84" fmla="*/ 0 w 103"/>
                  <a:gd name="T85" fmla="*/ 54 h 379"/>
                  <a:gd name="T86" fmla="*/ 0 w 103"/>
                  <a:gd name="T87" fmla="*/ 5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379"/>
                  <a:gd name="T134" fmla="*/ 103 w 10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379">
                    <a:moveTo>
                      <a:pt x="0" y="54"/>
                    </a:moveTo>
                    <a:lnTo>
                      <a:pt x="3" y="45"/>
                    </a:lnTo>
                    <a:lnTo>
                      <a:pt x="3" y="38"/>
                    </a:lnTo>
                    <a:lnTo>
                      <a:pt x="6" y="29"/>
                    </a:lnTo>
                    <a:lnTo>
                      <a:pt x="12" y="22"/>
                    </a:lnTo>
                    <a:lnTo>
                      <a:pt x="18" y="16"/>
                    </a:lnTo>
                    <a:lnTo>
                      <a:pt x="24" y="9"/>
                    </a:lnTo>
                    <a:lnTo>
                      <a:pt x="30" y="6"/>
                    </a:lnTo>
                    <a:lnTo>
                      <a:pt x="36" y="3"/>
                    </a:lnTo>
                    <a:lnTo>
                      <a:pt x="44" y="0"/>
                    </a:lnTo>
                    <a:lnTo>
                      <a:pt x="53" y="0"/>
                    </a:lnTo>
                    <a:lnTo>
                      <a:pt x="62" y="0"/>
                    </a:lnTo>
                    <a:lnTo>
                      <a:pt x="68" y="3"/>
                    </a:lnTo>
                    <a:lnTo>
                      <a:pt x="77" y="6"/>
                    </a:lnTo>
                    <a:lnTo>
                      <a:pt x="82" y="9"/>
                    </a:lnTo>
                    <a:lnTo>
                      <a:pt x="88" y="16"/>
                    </a:lnTo>
                    <a:lnTo>
                      <a:pt x="94" y="22"/>
                    </a:lnTo>
                    <a:lnTo>
                      <a:pt x="97" y="29"/>
                    </a:lnTo>
                    <a:lnTo>
                      <a:pt x="103" y="38"/>
                    </a:lnTo>
                    <a:lnTo>
                      <a:pt x="103" y="45"/>
                    </a:lnTo>
                    <a:lnTo>
                      <a:pt x="103" y="54"/>
                    </a:lnTo>
                    <a:lnTo>
                      <a:pt x="103" y="322"/>
                    </a:lnTo>
                    <a:lnTo>
                      <a:pt x="103" y="332"/>
                    </a:lnTo>
                    <a:lnTo>
                      <a:pt x="103" y="341"/>
                    </a:lnTo>
                    <a:lnTo>
                      <a:pt x="97" y="351"/>
                    </a:lnTo>
                    <a:lnTo>
                      <a:pt x="94" y="357"/>
                    </a:lnTo>
                    <a:lnTo>
                      <a:pt x="88" y="364"/>
                    </a:lnTo>
                    <a:lnTo>
                      <a:pt x="82" y="370"/>
                    </a:lnTo>
                    <a:lnTo>
                      <a:pt x="77" y="373"/>
                    </a:lnTo>
                    <a:lnTo>
                      <a:pt x="68" y="376"/>
                    </a:lnTo>
                    <a:lnTo>
                      <a:pt x="62" y="379"/>
                    </a:lnTo>
                    <a:lnTo>
                      <a:pt x="53" y="379"/>
                    </a:lnTo>
                    <a:lnTo>
                      <a:pt x="44" y="379"/>
                    </a:lnTo>
                    <a:lnTo>
                      <a:pt x="36" y="376"/>
                    </a:lnTo>
                    <a:lnTo>
                      <a:pt x="30" y="373"/>
                    </a:lnTo>
                    <a:lnTo>
                      <a:pt x="24" y="370"/>
                    </a:lnTo>
                    <a:lnTo>
                      <a:pt x="18" y="364"/>
                    </a:lnTo>
                    <a:lnTo>
                      <a:pt x="12" y="357"/>
                    </a:lnTo>
                    <a:lnTo>
                      <a:pt x="6" y="351"/>
                    </a:lnTo>
                    <a:lnTo>
                      <a:pt x="3" y="341"/>
                    </a:lnTo>
                    <a:lnTo>
                      <a:pt x="3" y="332"/>
                    </a:lnTo>
                    <a:lnTo>
                      <a:pt x="0" y="322"/>
                    </a:lnTo>
                    <a:lnTo>
                      <a:pt x="0" y="54"/>
                    </a:lnTo>
                    <a:close/>
                  </a:path>
                </a:pathLst>
              </a:custGeom>
              <a:solidFill>
                <a:srgbClr val="FFFFFF"/>
              </a:solidFill>
              <a:ln w="9525">
                <a:noFill/>
                <a:round/>
                <a:headEnd/>
                <a:tailEnd/>
              </a:ln>
            </p:spPr>
            <p:txBody>
              <a:bodyPr/>
              <a:lstStyle/>
              <a:p>
                <a:endParaRPr lang="en-US"/>
              </a:p>
            </p:txBody>
          </p:sp>
          <p:sp>
            <p:nvSpPr>
              <p:cNvPr id="91480" name="Freeform 82"/>
              <p:cNvSpPr>
                <a:spLocks/>
              </p:cNvSpPr>
              <p:nvPr/>
            </p:nvSpPr>
            <p:spPr bwMode="auto">
              <a:xfrm>
                <a:off x="2970" y="2679"/>
                <a:ext cx="103" cy="379"/>
              </a:xfrm>
              <a:custGeom>
                <a:avLst/>
                <a:gdLst>
                  <a:gd name="T0" fmla="*/ 0 w 103"/>
                  <a:gd name="T1" fmla="*/ 54 h 379"/>
                  <a:gd name="T2" fmla="*/ 3 w 103"/>
                  <a:gd name="T3" fmla="*/ 45 h 379"/>
                  <a:gd name="T4" fmla="*/ 3 w 103"/>
                  <a:gd name="T5" fmla="*/ 38 h 379"/>
                  <a:gd name="T6" fmla="*/ 6 w 103"/>
                  <a:gd name="T7" fmla="*/ 29 h 379"/>
                  <a:gd name="T8" fmla="*/ 12 w 103"/>
                  <a:gd name="T9" fmla="*/ 22 h 379"/>
                  <a:gd name="T10" fmla="*/ 18 w 103"/>
                  <a:gd name="T11" fmla="*/ 16 h 379"/>
                  <a:gd name="T12" fmla="*/ 24 w 103"/>
                  <a:gd name="T13" fmla="*/ 9 h 379"/>
                  <a:gd name="T14" fmla="*/ 30 w 103"/>
                  <a:gd name="T15" fmla="*/ 6 h 379"/>
                  <a:gd name="T16" fmla="*/ 36 w 103"/>
                  <a:gd name="T17" fmla="*/ 3 h 379"/>
                  <a:gd name="T18" fmla="*/ 44 w 103"/>
                  <a:gd name="T19" fmla="*/ 0 h 379"/>
                  <a:gd name="T20" fmla="*/ 53 w 103"/>
                  <a:gd name="T21" fmla="*/ 0 h 379"/>
                  <a:gd name="T22" fmla="*/ 62 w 103"/>
                  <a:gd name="T23" fmla="*/ 0 h 379"/>
                  <a:gd name="T24" fmla="*/ 68 w 103"/>
                  <a:gd name="T25" fmla="*/ 3 h 379"/>
                  <a:gd name="T26" fmla="*/ 77 w 103"/>
                  <a:gd name="T27" fmla="*/ 6 h 379"/>
                  <a:gd name="T28" fmla="*/ 82 w 103"/>
                  <a:gd name="T29" fmla="*/ 9 h 379"/>
                  <a:gd name="T30" fmla="*/ 88 w 103"/>
                  <a:gd name="T31" fmla="*/ 16 h 379"/>
                  <a:gd name="T32" fmla="*/ 94 w 103"/>
                  <a:gd name="T33" fmla="*/ 22 h 379"/>
                  <a:gd name="T34" fmla="*/ 97 w 103"/>
                  <a:gd name="T35" fmla="*/ 29 h 379"/>
                  <a:gd name="T36" fmla="*/ 103 w 103"/>
                  <a:gd name="T37" fmla="*/ 38 h 379"/>
                  <a:gd name="T38" fmla="*/ 103 w 103"/>
                  <a:gd name="T39" fmla="*/ 45 h 379"/>
                  <a:gd name="T40" fmla="*/ 103 w 103"/>
                  <a:gd name="T41" fmla="*/ 54 h 379"/>
                  <a:gd name="T42" fmla="*/ 103 w 103"/>
                  <a:gd name="T43" fmla="*/ 322 h 379"/>
                  <a:gd name="T44" fmla="*/ 103 w 103"/>
                  <a:gd name="T45" fmla="*/ 332 h 379"/>
                  <a:gd name="T46" fmla="*/ 103 w 103"/>
                  <a:gd name="T47" fmla="*/ 341 h 379"/>
                  <a:gd name="T48" fmla="*/ 97 w 103"/>
                  <a:gd name="T49" fmla="*/ 351 h 379"/>
                  <a:gd name="T50" fmla="*/ 94 w 103"/>
                  <a:gd name="T51" fmla="*/ 357 h 379"/>
                  <a:gd name="T52" fmla="*/ 88 w 103"/>
                  <a:gd name="T53" fmla="*/ 364 h 379"/>
                  <a:gd name="T54" fmla="*/ 82 w 103"/>
                  <a:gd name="T55" fmla="*/ 370 h 379"/>
                  <a:gd name="T56" fmla="*/ 77 w 103"/>
                  <a:gd name="T57" fmla="*/ 373 h 379"/>
                  <a:gd name="T58" fmla="*/ 68 w 103"/>
                  <a:gd name="T59" fmla="*/ 376 h 379"/>
                  <a:gd name="T60" fmla="*/ 62 w 103"/>
                  <a:gd name="T61" fmla="*/ 379 h 379"/>
                  <a:gd name="T62" fmla="*/ 53 w 103"/>
                  <a:gd name="T63" fmla="*/ 379 h 379"/>
                  <a:gd name="T64" fmla="*/ 44 w 103"/>
                  <a:gd name="T65" fmla="*/ 379 h 379"/>
                  <a:gd name="T66" fmla="*/ 36 w 103"/>
                  <a:gd name="T67" fmla="*/ 376 h 379"/>
                  <a:gd name="T68" fmla="*/ 30 w 103"/>
                  <a:gd name="T69" fmla="*/ 373 h 379"/>
                  <a:gd name="T70" fmla="*/ 24 w 103"/>
                  <a:gd name="T71" fmla="*/ 370 h 379"/>
                  <a:gd name="T72" fmla="*/ 18 w 103"/>
                  <a:gd name="T73" fmla="*/ 364 h 379"/>
                  <a:gd name="T74" fmla="*/ 12 w 103"/>
                  <a:gd name="T75" fmla="*/ 357 h 379"/>
                  <a:gd name="T76" fmla="*/ 6 w 103"/>
                  <a:gd name="T77" fmla="*/ 351 h 379"/>
                  <a:gd name="T78" fmla="*/ 3 w 103"/>
                  <a:gd name="T79" fmla="*/ 341 h 379"/>
                  <a:gd name="T80" fmla="*/ 3 w 103"/>
                  <a:gd name="T81" fmla="*/ 332 h 379"/>
                  <a:gd name="T82" fmla="*/ 0 w 103"/>
                  <a:gd name="T83" fmla="*/ 322 h 379"/>
                  <a:gd name="T84" fmla="*/ 0 w 103"/>
                  <a:gd name="T85" fmla="*/ 54 h 379"/>
                  <a:gd name="T86" fmla="*/ 0 w 103"/>
                  <a:gd name="T87" fmla="*/ 5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379"/>
                  <a:gd name="T134" fmla="*/ 103 w 10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379">
                    <a:moveTo>
                      <a:pt x="0" y="54"/>
                    </a:moveTo>
                    <a:lnTo>
                      <a:pt x="3" y="45"/>
                    </a:lnTo>
                    <a:lnTo>
                      <a:pt x="3" y="38"/>
                    </a:lnTo>
                    <a:lnTo>
                      <a:pt x="6" y="29"/>
                    </a:lnTo>
                    <a:lnTo>
                      <a:pt x="12" y="22"/>
                    </a:lnTo>
                    <a:lnTo>
                      <a:pt x="18" y="16"/>
                    </a:lnTo>
                    <a:lnTo>
                      <a:pt x="24" y="9"/>
                    </a:lnTo>
                    <a:lnTo>
                      <a:pt x="30" y="6"/>
                    </a:lnTo>
                    <a:lnTo>
                      <a:pt x="36" y="3"/>
                    </a:lnTo>
                    <a:lnTo>
                      <a:pt x="44" y="0"/>
                    </a:lnTo>
                    <a:lnTo>
                      <a:pt x="53" y="0"/>
                    </a:lnTo>
                    <a:lnTo>
                      <a:pt x="62" y="0"/>
                    </a:lnTo>
                    <a:lnTo>
                      <a:pt x="68" y="3"/>
                    </a:lnTo>
                    <a:lnTo>
                      <a:pt x="77" y="6"/>
                    </a:lnTo>
                    <a:lnTo>
                      <a:pt x="82" y="9"/>
                    </a:lnTo>
                    <a:lnTo>
                      <a:pt x="88" y="16"/>
                    </a:lnTo>
                    <a:lnTo>
                      <a:pt x="94" y="22"/>
                    </a:lnTo>
                    <a:lnTo>
                      <a:pt x="97" y="29"/>
                    </a:lnTo>
                    <a:lnTo>
                      <a:pt x="103" y="38"/>
                    </a:lnTo>
                    <a:lnTo>
                      <a:pt x="103" y="45"/>
                    </a:lnTo>
                    <a:lnTo>
                      <a:pt x="103" y="54"/>
                    </a:lnTo>
                    <a:lnTo>
                      <a:pt x="103" y="322"/>
                    </a:lnTo>
                    <a:lnTo>
                      <a:pt x="103" y="332"/>
                    </a:lnTo>
                    <a:lnTo>
                      <a:pt x="103" y="341"/>
                    </a:lnTo>
                    <a:lnTo>
                      <a:pt x="97" y="351"/>
                    </a:lnTo>
                    <a:lnTo>
                      <a:pt x="94" y="357"/>
                    </a:lnTo>
                    <a:lnTo>
                      <a:pt x="88" y="364"/>
                    </a:lnTo>
                    <a:lnTo>
                      <a:pt x="82" y="370"/>
                    </a:lnTo>
                    <a:lnTo>
                      <a:pt x="77" y="373"/>
                    </a:lnTo>
                    <a:lnTo>
                      <a:pt x="68" y="376"/>
                    </a:lnTo>
                    <a:lnTo>
                      <a:pt x="62" y="379"/>
                    </a:lnTo>
                    <a:lnTo>
                      <a:pt x="53" y="379"/>
                    </a:lnTo>
                    <a:lnTo>
                      <a:pt x="44" y="379"/>
                    </a:lnTo>
                    <a:lnTo>
                      <a:pt x="36" y="376"/>
                    </a:lnTo>
                    <a:lnTo>
                      <a:pt x="30" y="373"/>
                    </a:lnTo>
                    <a:lnTo>
                      <a:pt x="24" y="370"/>
                    </a:lnTo>
                    <a:lnTo>
                      <a:pt x="18" y="364"/>
                    </a:lnTo>
                    <a:lnTo>
                      <a:pt x="12" y="357"/>
                    </a:lnTo>
                    <a:lnTo>
                      <a:pt x="6" y="351"/>
                    </a:lnTo>
                    <a:lnTo>
                      <a:pt x="3" y="341"/>
                    </a:lnTo>
                    <a:lnTo>
                      <a:pt x="3" y="332"/>
                    </a:lnTo>
                    <a:lnTo>
                      <a:pt x="0" y="322"/>
                    </a:lnTo>
                    <a:lnTo>
                      <a:pt x="0" y="54"/>
                    </a:lnTo>
                  </a:path>
                </a:pathLst>
              </a:custGeom>
              <a:noFill/>
              <a:ln w="9525">
                <a:solidFill>
                  <a:srgbClr val="000000"/>
                </a:solidFill>
                <a:prstDash val="solid"/>
                <a:round/>
                <a:headEnd/>
                <a:tailEnd/>
              </a:ln>
            </p:spPr>
            <p:txBody>
              <a:bodyPr/>
              <a:lstStyle/>
              <a:p>
                <a:endParaRPr lang="en-US"/>
              </a:p>
            </p:txBody>
          </p:sp>
          <p:sp>
            <p:nvSpPr>
              <p:cNvPr id="91481" name="Rectangle 83"/>
              <p:cNvSpPr>
                <a:spLocks noChangeArrowheads="1"/>
              </p:cNvSpPr>
              <p:nvPr/>
            </p:nvSpPr>
            <p:spPr bwMode="auto">
              <a:xfrm>
                <a:off x="2991" y="269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0</a:t>
                </a:r>
                <a:endParaRPr kumimoji="0" lang="en-US">
                  <a:solidFill>
                    <a:schemeClr val="tx1"/>
                  </a:solidFill>
                </a:endParaRPr>
              </a:p>
            </p:txBody>
          </p:sp>
          <p:sp>
            <p:nvSpPr>
              <p:cNvPr id="91482" name="Rectangle 84"/>
              <p:cNvSpPr>
                <a:spLocks noChangeArrowheads="1"/>
              </p:cNvSpPr>
              <p:nvPr/>
            </p:nvSpPr>
            <p:spPr bwMode="auto">
              <a:xfrm>
                <a:off x="3126" y="1968"/>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483" name="Rectangle 85"/>
              <p:cNvSpPr>
                <a:spLocks noChangeArrowheads="1"/>
              </p:cNvSpPr>
              <p:nvPr/>
            </p:nvSpPr>
            <p:spPr bwMode="auto">
              <a:xfrm>
                <a:off x="3164" y="1968"/>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484" name="Rectangle 86"/>
              <p:cNvSpPr>
                <a:spLocks noChangeArrowheads="1"/>
              </p:cNvSpPr>
              <p:nvPr/>
            </p:nvSpPr>
            <p:spPr bwMode="auto">
              <a:xfrm>
                <a:off x="3193" y="1968"/>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485" name="Rectangle 87"/>
              <p:cNvSpPr>
                <a:spLocks noChangeArrowheads="1"/>
              </p:cNvSpPr>
              <p:nvPr/>
            </p:nvSpPr>
            <p:spPr bwMode="auto">
              <a:xfrm>
                <a:off x="3286" y="1939"/>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486" name="Rectangle 88"/>
              <p:cNvSpPr>
                <a:spLocks noChangeArrowheads="1"/>
              </p:cNvSpPr>
              <p:nvPr/>
            </p:nvSpPr>
            <p:spPr bwMode="auto">
              <a:xfrm>
                <a:off x="3324" y="1939"/>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487" name="Rectangle 89"/>
              <p:cNvSpPr>
                <a:spLocks noChangeArrowheads="1"/>
              </p:cNvSpPr>
              <p:nvPr/>
            </p:nvSpPr>
            <p:spPr bwMode="auto">
              <a:xfrm>
                <a:off x="3354" y="1939"/>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488" name="Rectangle 90"/>
              <p:cNvSpPr>
                <a:spLocks noChangeArrowheads="1"/>
              </p:cNvSpPr>
              <p:nvPr/>
            </p:nvSpPr>
            <p:spPr bwMode="auto">
              <a:xfrm>
                <a:off x="3386" y="1939"/>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489" name="Rectangle 91"/>
              <p:cNvSpPr>
                <a:spLocks noChangeArrowheads="1"/>
              </p:cNvSpPr>
              <p:nvPr/>
            </p:nvSpPr>
            <p:spPr bwMode="auto">
              <a:xfrm>
                <a:off x="3243" y="2000"/>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490" name="Rectangle 92"/>
              <p:cNvSpPr>
                <a:spLocks noChangeArrowheads="1"/>
              </p:cNvSpPr>
              <p:nvPr/>
            </p:nvSpPr>
            <p:spPr bwMode="auto">
              <a:xfrm>
                <a:off x="3260" y="200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491" name="Rectangle 93"/>
              <p:cNvSpPr>
                <a:spLocks noChangeArrowheads="1"/>
              </p:cNvSpPr>
              <p:nvPr/>
            </p:nvSpPr>
            <p:spPr bwMode="auto">
              <a:xfrm>
                <a:off x="3289" y="2000"/>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1492" name="Rectangle 94"/>
              <p:cNvSpPr>
                <a:spLocks noChangeArrowheads="1"/>
              </p:cNvSpPr>
              <p:nvPr/>
            </p:nvSpPr>
            <p:spPr bwMode="auto">
              <a:xfrm>
                <a:off x="3319" y="200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1493" name="Rectangle 95"/>
              <p:cNvSpPr>
                <a:spLocks noChangeArrowheads="1"/>
              </p:cNvSpPr>
              <p:nvPr/>
            </p:nvSpPr>
            <p:spPr bwMode="auto">
              <a:xfrm>
                <a:off x="3348" y="2000"/>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l</a:t>
                </a:r>
                <a:endParaRPr kumimoji="0" lang="en-US">
                  <a:solidFill>
                    <a:schemeClr val="tx1"/>
                  </a:solidFill>
                </a:endParaRPr>
              </a:p>
            </p:txBody>
          </p:sp>
          <p:sp>
            <p:nvSpPr>
              <p:cNvPr id="91494" name="Rectangle 96"/>
              <p:cNvSpPr>
                <a:spLocks noChangeArrowheads="1"/>
              </p:cNvSpPr>
              <p:nvPr/>
            </p:nvSpPr>
            <p:spPr bwMode="auto">
              <a:xfrm>
                <a:off x="3360" y="2000"/>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495" name="Freeform 97"/>
              <p:cNvSpPr>
                <a:spLocks/>
              </p:cNvSpPr>
              <p:nvPr/>
            </p:nvSpPr>
            <p:spPr bwMode="auto">
              <a:xfrm>
                <a:off x="1841" y="2583"/>
                <a:ext cx="29" cy="32"/>
              </a:xfrm>
              <a:custGeom>
                <a:avLst/>
                <a:gdLst>
                  <a:gd name="T0" fmla="*/ 0 w 29"/>
                  <a:gd name="T1" fmla="*/ 0 h 32"/>
                  <a:gd name="T2" fmla="*/ 3 w 29"/>
                  <a:gd name="T3" fmla="*/ 32 h 32"/>
                  <a:gd name="T4" fmla="*/ 29 w 29"/>
                  <a:gd name="T5" fmla="*/ 16 h 32"/>
                  <a:gd name="T6" fmla="*/ 3 w 29"/>
                  <a:gd name="T7" fmla="*/ 0 h 32"/>
                  <a:gd name="T8" fmla="*/ 3 w 29"/>
                  <a:gd name="T9" fmla="*/ 0 h 32"/>
                  <a:gd name="T10" fmla="*/ 0 w 29"/>
                  <a:gd name="T11" fmla="*/ 0 h 32"/>
                  <a:gd name="T12" fmla="*/ 0 60000 65536"/>
                  <a:gd name="T13" fmla="*/ 0 60000 65536"/>
                  <a:gd name="T14" fmla="*/ 0 60000 65536"/>
                  <a:gd name="T15" fmla="*/ 0 60000 65536"/>
                  <a:gd name="T16" fmla="*/ 0 60000 65536"/>
                  <a:gd name="T17" fmla="*/ 0 60000 65536"/>
                  <a:gd name="T18" fmla="*/ 0 w 29"/>
                  <a:gd name="T19" fmla="*/ 0 h 32"/>
                  <a:gd name="T20" fmla="*/ 29 w 2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9" h="32">
                    <a:moveTo>
                      <a:pt x="0" y="0"/>
                    </a:moveTo>
                    <a:lnTo>
                      <a:pt x="3" y="32"/>
                    </a:lnTo>
                    <a:lnTo>
                      <a:pt x="29" y="16"/>
                    </a:lnTo>
                    <a:lnTo>
                      <a:pt x="3" y="0"/>
                    </a:lnTo>
                    <a:lnTo>
                      <a:pt x="0" y="0"/>
                    </a:lnTo>
                    <a:close/>
                  </a:path>
                </a:pathLst>
              </a:custGeom>
              <a:solidFill>
                <a:srgbClr val="000000"/>
              </a:solidFill>
              <a:ln w="9525">
                <a:noFill/>
                <a:round/>
                <a:headEnd/>
                <a:tailEnd/>
              </a:ln>
            </p:spPr>
            <p:txBody>
              <a:bodyPr/>
              <a:lstStyle/>
              <a:p>
                <a:endParaRPr lang="en-US"/>
              </a:p>
            </p:txBody>
          </p:sp>
          <p:sp>
            <p:nvSpPr>
              <p:cNvPr id="91496" name="Freeform 98"/>
              <p:cNvSpPr>
                <a:spLocks/>
              </p:cNvSpPr>
              <p:nvPr/>
            </p:nvSpPr>
            <p:spPr bwMode="auto">
              <a:xfrm>
                <a:off x="1873" y="2334"/>
                <a:ext cx="310" cy="705"/>
              </a:xfrm>
              <a:custGeom>
                <a:avLst/>
                <a:gdLst>
                  <a:gd name="T0" fmla="*/ 307 w 310"/>
                  <a:gd name="T1" fmla="*/ 0 h 705"/>
                  <a:gd name="T2" fmla="*/ 0 w 310"/>
                  <a:gd name="T3" fmla="*/ 3 h 705"/>
                  <a:gd name="T4" fmla="*/ 0 w 310"/>
                  <a:gd name="T5" fmla="*/ 705 h 705"/>
                  <a:gd name="T6" fmla="*/ 310 w 310"/>
                  <a:gd name="T7" fmla="*/ 705 h 705"/>
                  <a:gd name="T8" fmla="*/ 307 w 310"/>
                  <a:gd name="T9" fmla="*/ 0 h 705"/>
                  <a:gd name="T10" fmla="*/ 0 60000 65536"/>
                  <a:gd name="T11" fmla="*/ 0 60000 65536"/>
                  <a:gd name="T12" fmla="*/ 0 60000 65536"/>
                  <a:gd name="T13" fmla="*/ 0 60000 65536"/>
                  <a:gd name="T14" fmla="*/ 0 60000 65536"/>
                  <a:gd name="T15" fmla="*/ 0 w 310"/>
                  <a:gd name="T16" fmla="*/ 0 h 705"/>
                  <a:gd name="T17" fmla="*/ 310 w 310"/>
                  <a:gd name="T18" fmla="*/ 705 h 705"/>
                </a:gdLst>
                <a:ahLst/>
                <a:cxnLst>
                  <a:cxn ang="T10">
                    <a:pos x="T0" y="T1"/>
                  </a:cxn>
                  <a:cxn ang="T11">
                    <a:pos x="T2" y="T3"/>
                  </a:cxn>
                  <a:cxn ang="T12">
                    <a:pos x="T4" y="T5"/>
                  </a:cxn>
                  <a:cxn ang="T13">
                    <a:pos x="T6" y="T7"/>
                  </a:cxn>
                  <a:cxn ang="T14">
                    <a:pos x="T8" y="T9"/>
                  </a:cxn>
                </a:cxnLst>
                <a:rect l="T15" t="T16" r="T17" b="T18"/>
                <a:pathLst>
                  <a:path w="310" h="705">
                    <a:moveTo>
                      <a:pt x="307" y="0"/>
                    </a:moveTo>
                    <a:lnTo>
                      <a:pt x="0" y="3"/>
                    </a:lnTo>
                    <a:lnTo>
                      <a:pt x="0" y="705"/>
                    </a:lnTo>
                    <a:lnTo>
                      <a:pt x="310" y="705"/>
                    </a:lnTo>
                    <a:lnTo>
                      <a:pt x="307" y="0"/>
                    </a:lnTo>
                    <a:close/>
                  </a:path>
                </a:pathLst>
              </a:custGeom>
              <a:solidFill>
                <a:srgbClr val="FFFFFF"/>
              </a:solidFill>
              <a:ln w="9525">
                <a:noFill/>
                <a:round/>
                <a:headEnd/>
                <a:tailEnd/>
              </a:ln>
            </p:spPr>
            <p:txBody>
              <a:bodyPr/>
              <a:lstStyle/>
              <a:p>
                <a:endParaRPr lang="en-US"/>
              </a:p>
            </p:txBody>
          </p:sp>
          <p:sp>
            <p:nvSpPr>
              <p:cNvPr id="91497" name="Freeform 99"/>
              <p:cNvSpPr>
                <a:spLocks/>
              </p:cNvSpPr>
              <p:nvPr/>
            </p:nvSpPr>
            <p:spPr bwMode="auto">
              <a:xfrm>
                <a:off x="1873" y="2334"/>
                <a:ext cx="310" cy="705"/>
              </a:xfrm>
              <a:custGeom>
                <a:avLst/>
                <a:gdLst>
                  <a:gd name="T0" fmla="*/ 307 w 310"/>
                  <a:gd name="T1" fmla="*/ 0 h 705"/>
                  <a:gd name="T2" fmla="*/ 0 w 310"/>
                  <a:gd name="T3" fmla="*/ 3 h 705"/>
                  <a:gd name="T4" fmla="*/ 0 w 310"/>
                  <a:gd name="T5" fmla="*/ 705 h 705"/>
                  <a:gd name="T6" fmla="*/ 310 w 310"/>
                  <a:gd name="T7" fmla="*/ 705 h 705"/>
                  <a:gd name="T8" fmla="*/ 0 60000 65536"/>
                  <a:gd name="T9" fmla="*/ 0 60000 65536"/>
                  <a:gd name="T10" fmla="*/ 0 60000 65536"/>
                  <a:gd name="T11" fmla="*/ 0 60000 65536"/>
                  <a:gd name="T12" fmla="*/ 0 w 310"/>
                  <a:gd name="T13" fmla="*/ 0 h 705"/>
                  <a:gd name="T14" fmla="*/ 310 w 310"/>
                  <a:gd name="T15" fmla="*/ 705 h 705"/>
                </a:gdLst>
                <a:ahLst/>
                <a:cxnLst>
                  <a:cxn ang="T8">
                    <a:pos x="T0" y="T1"/>
                  </a:cxn>
                  <a:cxn ang="T9">
                    <a:pos x="T2" y="T3"/>
                  </a:cxn>
                  <a:cxn ang="T10">
                    <a:pos x="T4" y="T5"/>
                  </a:cxn>
                  <a:cxn ang="T11">
                    <a:pos x="T6" y="T7"/>
                  </a:cxn>
                </a:cxnLst>
                <a:rect l="T12" t="T13" r="T14" b="T15"/>
                <a:pathLst>
                  <a:path w="310" h="705">
                    <a:moveTo>
                      <a:pt x="307" y="0"/>
                    </a:moveTo>
                    <a:lnTo>
                      <a:pt x="0" y="3"/>
                    </a:lnTo>
                    <a:lnTo>
                      <a:pt x="0" y="705"/>
                    </a:lnTo>
                    <a:lnTo>
                      <a:pt x="310" y="705"/>
                    </a:lnTo>
                  </a:path>
                </a:pathLst>
              </a:custGeom>
              <a:solidFill>
                <a:srgbClr val="FFFF99"/>
              </a:solidFill>
              <a:ln w="9525">
                <a:solidFill>
                  <a:srgbClr val="000000"/>
                </a:solidFill>
                <a:prstDash val="solid"/>
                <a:round/>
                <a:headEnd/>
                <a:tailEnd/>
              </a:ln>
            </p:spPr>
            <p:txBody>
              <a:bodyPr/>
              <a:lstStyle/>
              <a:p>
                <a:endParaRPr lang="en-US"/>
              </a:p>
            </p:txBody>
          </p:sp>
          <p:sp>
            <p:nvSpPr>
              <p:cNvPr id="91498" name="Freeform 100"/>
              <p:cNvSpPr>
                <a:spLocks/>
              </p:cNvSpPr>
              <p:nvPr/>
            </p:nvSpPr>
            <p:spPr bwMode="auto">
              <a:xfrm>
                <a:off x="2180" y="2337"/>
                <a:ext cx="311" cy="702"/>
              </a:xfrm>
              <a:custGeom>
                <a:avLst/>
                <a:gdLst>
                  <a:gd name="T0" fmla="*/ 0 w 311"/>
                  <a:gd name="T1" fmla="*/ 702 h 702"/>
                  <a:gd name="T2" fmla="*/ 311 w 311"/>
                  <a:gd name="T3" fmla="*/ 702 h 702"/>
                  <a:gd name="T4" fmla="*/ 311 w 311"/>
                  <a:gd name="T5" fmla="*/ 0 h 702"/>
                  <a:gd name="T6" fmla="*/ 3 w 311"/>
                  <a:gd name="T7" fmla="*/ 0 h 702"/>
                  <a:gd name="T8" fmla="*/ 0 w 311"/>
                  <a:gd name="T9" fmla="*/ 702 h 702"/>
                  <a:gd name="T10" fmla="*/ 0 60000 65536"/>
                  <a:gd name="T11" fmla="*/ 0 60000 65536"/>
                  <a:gd name="T12" fmla="*/ 0 60000 65536"/>
                  <a:gd name="T13" fmla="*/ 0 60000 65536"/>
                  <a:gd name="T14" fmla="*/ 0 60000 65536"/>
                  <a:gd name="T15" fmla="*/ 0 w 311"/>
                  <a:gd name="T16" fmla="*/ 0 h 702"/>
                  <a:gd name="T17" fmla="*/ 311 w 311"/>
                  <a:gd name="T18" fmla="*/ 702 h 702"/>
                </a:gdLst>
                <a:ahLst/>
                <a:cxnLst>
                  <a:cxn ang="T10">
                    <a:pos x="T0" y="T1"/>
                  </a:cxn>
                  <a:cxn ang="T11">
                    <a:pos x="T2" y="T3"/>
                  </a:cxn>
                  <a:cxn ang="T12">
                    <a:pos x="T4" y="T5"/>
                  </a:cxn>
                  <a:cxn ang="T13">
                    <a:pos x="T6" y="T7"/>
                  </a:cxn>
                  <a:cxn ang="T14">
                    <a:pos x="T8" y="T9"/>
                  </a:cxn>
                </a:cxnLst>
                <a:rect l="T15" t="T16" r="T17" b="T18"/>
                <a:pathLst>
                  <a:path w="311" h="702">
                    <a:moveTo>
                      <a:pt x="0" y="702"/>
                    </a:moveTo>
                    <a:lnTo>
                      <a:pt x="311" y="702"/>
                    </a:lnTo>
                    <a:lnTo>
                      <a:pt x="311" y="0"/>
                    </a:lnTo>
                    <a:lnTo>
                      <a:pt x="3" y="0"/>
                    </a:lnTo>
                    <a:lnTo>
                      <a:pt x="0" y="702"/>
                    </a:lnTo>
                    <a:close/>
                  </a:path>
                </a:pathLst>
              </a:custGeom>
              <a:solidFill>
                <a:srgbClr val="FFFFFF"/>
              </a:solidFill>
              <a:ln w="9525">
                <a:noFill/>
                <a:round/>
                <a:headEnd/>
                <a:tailEnd/>
              </a:ln>
            </p:spPr>
            <p:txBody>
              <a:bodyPr/>
              <a:lstStyle/>
              <a:p>
                <a:endParaRPr lang="en-US"/>
              </a:p>
            </p:txBody>
          </p:sp>
          <p:sp>
            <p:nvSpPr>
              <p:cNvPr id="91499" name="Freeform 101"/>
              <p:cNvSpPr>
                <a:spLocks/>
              </p:cNvSpPr>
              <p:nvPr/>
            </p:nvSpPr>
            <p:spPr bwMode="auto">
              <a:xfrm>
                <a:off x="2180" y="2337"/>
                <a:ext cx="311" cy="702"/>
              </a:xfrm>
              <a:custGeom>
                <a:avLst/>
                <a:gdLst>
                  <a:gd name="T0" fmla="*/ 0 w 311"/>
                  <a:gd name="T1" fmla="*/ 702 h 702"/>
                  <a:gd name="T2" fmla="*/ 311 w 311"/>
                  <a:gd name="T3" fmla="*/ 702 h 702"/>
                  <a:gd name="T4" fmla="*/ 311 w 311"/>
                  <a:gd name="T5" fmla="*/ 0 h 702"/>
                  <a:gd name="T6" fmla="*/ 3 w 311"/>
                  <a:gd name="T7" fmla="*/ 0 h 702"/>
                  <a:gd name="T8" fmla="*/ 0 60000 65536"/>
                  <a:gd name="T9" fmla="*/ 0 60000 65536"/>
                  <a:gd name="T10" fmla="*/ 0 60000 65536"/>
                  <a:gd name="T11" fmla="*/ 0 60000 65536"/>
                  <a:gd name="T12" fmla="*/ 0 w 311"/>
                  <a:gd name="T13" fmla="*/ 0 h 702"/>
                  <a:gd name="T14" fmla="*/ 311 w 311"/>
                  <a:gd name="T15" fmla="*/ 702 h 702"/>
                </a:gdLst>
                <a:ahLst/>
                <a:cxnLst>
                  <a:cxn ang="T8">
                    <a:pos x="T0" y="T1"/>
                  </a:cxn>
                  <a:cxn ang="T9">
                    <a:pos x="T2" y="T3"/>
                  </a:cxn>
                  <a:cxn ang="T10">
                    <a:pos x="T4" y="T5"/>
                  </a:cxn>
                  <a:cxn ang="T11">
                    <a:pos x="T6" y="T7"/>
                  </a:cxn>
                </a:cxnLst>
                <a:rect l="T12" t="T13" r="T14" b="T15"/>
                <a:pathLst>
                  <a:path w="311" h="702">
                    <a:moveTo>
                      <a:pt x="0" y="702"/>
                    </a:moveTo>
                    <a:lnTo>
                      <a:pt x="311" y="702"/>
                    </a:lnTo>
                    <a:lnTo>
                      <a:pt x="311" y="0"/>
                    </a:lnTo>
                    <a:lnTo>
                      <a:pt x="3" y="0"/>
                    </a:lnTo>
                  </a:path>
                </a:pathLst>
              </a:custGeom>
              <a:solidFill>
                <a:srgbClr val="FFFF99"/>
              </a:solidFill>
              <a:ln w="9525">
                <a:solidFill>
                  <a:srgbClr val="000000"/>
                </a:solidFill>
                <a:prstDash val="solid"/>
                <a:round/>
                <a:headEnd/>
                <a:tailEnd/>
              </a:ln>
            </p:spPr>
            <p:txBody>
              <a:bodyPr/>
              <a:lstStyle/>
              <a:p>
                <a:endParaRPr lang="en-US"/>
              </a:p>
            </p:txBody>
          </p:sp>
          <p:sp>
            <p:nvSpPr>
              <p:cNvPr id="91500" name="Freeform 102"/>
              <p:cNvSpPr>
                <a:spLocks/>
              </p:cNvSpPr>
              <p:nvPr/>
            </p:nvSpPr>
            <p:spPr bwMode="auto">
              <a:xfrm>
                <a:off x="3155" y="2385"/>
                <a:ext cx="345" cy="603"/>
              </a:xfrm>
              <a:custGeom>
                <a:avLst/>
                <a:gdLst>
                  <a:gd name="T0" fmla="*/ 0 w 345"/>
                  <a:gd name="T1" fmla="*/ 0 h 603"/>
                  <a:gd name="T2" fmla="*/ 3 w 345"/>
                  <a:gd name="T3" fmla="*/ 246 h 603"/>
                  <a:gd name="T4" fmla="*/ 58 w 345"/>
                  <a:gd name="T5" fmla="*/ 303 h 603"/>
                  <a:gd name="T6" fmla="*/ 3 w 345"/>
                  <a:gd name="T7" fmla="*/ 361 h 603"/>
                  <a:gd name="T8" fmla="*/ 3 w 345"/>
                  <a:gd name="T9" fmla="*/ 603 h 603"/>
                  <a:gd name="T10" fmla="*/ 345 w 345"/>
                  <a:gd name="T11" fmla="*/ 421 h 603"/>
                  <a:gd name="T12" fmla="*/ 345 w 345"/>
                  <a:gd name="T13" fmla="*/ 189 h 603"/>
                  <a:gd name="T14" fmla="*/ 3 w 345"/>
                  <a:gd name="T15" fmla="*/ 4 h 603"/>
                  <a:gd name="T16" fmla="*/ 3 w 345"/>
                  <a:gd name="T17" fmla="*/ 4 h 603"/>
                  <a:gd name="T18" fmla="*/ 0 w 345"/>
                  <a:gd name="T19" fmla="*/ 0 h 6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5"/>
                  <a:gd name="T31" fmla="*/ 0 h 603"/>
                  <a:gd name="T32" fmla="*/ 345 w 345"/>
                  <a:gd name="T33" fmla="*/ 603 h 6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5" h="603">
                    <a:moveTo>
                      <a:pt x="0" y="0"/>
                    </a:moveTo>
                    <a:lnTo>
                      <a:pt x="3" y="246"/>
                    </a:lnTo>
                    <a:lnTo>
                      <a:pt x="58" y="303"/>
                    </a:lnTo>
                    <a:lnTo>
                      <a:pt x="3" y="361"/>
                    </a:lnTo>
                    <a:lnTo>
                      <a:pt x="3" y="603"/>
                    </a:lnTo>
                    <a:lnTo>
                      <a:pt x="345" y="421"/>
                    </a:lnTo>
                    <a:lnTo>
                      <a:pt x="345" y="189"/>
                    </a:lnTo>
                    <a:lnTo>
                      <a:pt x="3" y="4"/>
                    </a:lnTo>
                    <a:lnTo>
                      <a:pt x="0" y="0"/>
                    </a:lnTo>
                    <a:close/>
                  </a:path>
                </a:pathLst>
              </a:custGeom>
              <a:solidFill>
                <a:srgbClr val="FFFFFF"/>
              </a:solidFill>
              <a:ln w="9525">
                <a:noFill/>
                <a:round/>
                <a:headEnd/>
                <a:tailEnd/>
              </a:ln>
            </p:spPr>
            <p:txBody>
              <a:bodyPr/>
              <a:lstStyle/>
              <a:p>
                <a:endParaRPr lang="en-US"/>
              </a:p>
            </p:txBody>
          </p:sp>
          <p:sp>
            <p:nvSpPr>
              <p:cNvPr id="91501" name="Freeform 103"/>
              <p:cNvSpPr>
                <a:spLocks/>
              </p:cNvSpPr>
              <p:nvPr/>
            </p:nvSpPr>
            <p:spPr bwMode="auto">
              <a:xfrm>
                <a:off x="3155" y="2385"/>
                <a:ext cx="345" cy="603"/>
              </a:xfrm>
              <a:custGeom>
                <a:avLst/>
                <a:gdLst>
                  <a:gd name="T0" fmla="*/ 0 w 345"/>
                  <a:gd name="T1" fmla="*/ 0 h 603"/>
                  <a:gd name="T2" fmla="*/ 3 w 345"/>
                  <a:gd name="T3" fmla="*/ 246 h 603"/>
                  <a:gd name="T4" fmla="*/ 58 w 345"/>
                  <a:gd name="T5" fmla="*/ 303 h 603"/>
                  <a:gd name="T6" fmla="*/ 3 w 345"/>
                  <a:gd name="T7" fmla="*/ 361 h 603"/>
                  <a:gd name="T8" fmla="*/ 3 w 345"/>
                  <a:gd name="T9" fmla="*/ 603 h 603"/>
                  <a:gd name="T10" fmla="*/ 345 w 345"/>
                  <a:gd name="T11" fmla="*/ 421 h 603"/>
                  <a:gd name="T12" fmla="*/ 345 w 345"/>
                  <a:gd name="T13" fmla="*/ 189 h 603"/>
                  <a:gd name="T14" fmla="*/ 3 w 345"/>
                  <a:gd name="T15" fmla="*/ 4 h 603"/>
                  <a:gd name="T16" fmla="*/ 3 w 345"/>
                  <a:gd name="T17" fmla="*/ 4 h 6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5"/>
                  <a:gd name="T28" fmla="*/ 0 h 603"/>
                  <a:gd name="T29" fmla="*/ 345 w 345"/>
                  <a:gd name="T30" fmla="*/ 603 h 6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5" h="603">
                    <a:moveTo>
                      <a:pt x="0" y="0"/>
                    </a:moveTo>
                    <a:lnTo>
                      <a:pt x="3" y="246"/>
                    </a:lnTo>
                    <a:lnTo>
                      <a:pt x="58" y="303"/>
                    </a:lnTo>
                    <a:lnTo>
                      <a:pt x="3" y="361"/>
                    </a:lnTo>
                    <a:lnTo>
                      <a:pt x="3" y="603"/>
                    </a:lnTo>
                    <a:lnTo>
                      <a:pt x="345" y="421"/>
                    </a:lnTo>
                    <a:lnTo>
                      <a:pt x="345" y="189"/>
                    </a:lnTo>
                    <a:lnTo>
                      <a:pt x="3" y="4"/>
                    </a:lnTo>
                  </a:path>
                </a:pathLst>
              </a:custGeom>
              <a:noFill/>
              <a:ln w="9525">
                <a:solidFill>
                  <a:srgbClr val="000000"/>
                </a:solidFill>
                <a:prstDash val="solid"/>
                <a:round/>
                <a:headEnd/>
                <a:tailEnd/>
              </a:ln>
            </p:spPr>
            <p:txBody>
              <a:bodyPr/>
              <a:lstStyle/>
              <a:p>
                <a:endParaRPr lang="en-US"/>
              </a:p>
            </p:txBody>
          </p:sp>
          <p:sp>
            <p:nvSpPr>
              <p:cNvPr id="91502" name="Freeform 104"/>
              <p:cNvSpPr>
                <a:spLocks/>
              </p:cNvSpPr>
              <p:nvPr/>
            </p:nvSpPr>
            <p:spPr bwMode="auto">
              <a:xfrm>
                <a:off x="2804" y="2038"/>
                <a:ext cx="169" cy="296"/>
              </a:xfrm>
              <a:custGeom>
                <a:avLst/>
                <a:gdLst>
                  <a:gd name="T0" fmla="*/ 85 w 169"/>
                  <a:gd name="T1" fmla="*/ 293 h 296"/>
                  <a:gd name="T2" fmla="*/ 99 w 169"/>
                  <a:gd name="T3" fmla="*/ 293 h 296"/>
                  <a:gd name="T4" fmla="*/ 111 w 169"/>
                  <a:gd name="T5" fmla="*/ 287 h 296"/>
                  <a:gd name="T6" fmla="*/ 125 w 169"/>
                  <a:gd name="T7" fmla="*/ 280 h 296"/>
                  <a:gd name="T8" fmla="*/ 134 w 169"/>
                  <a:gd name="T9" fmla="*/ 268 h 296"/>
                  <a:gd name="T10" fmla="*/ 146 w 169"/>
                  <a:gd name="T11" fmla="*/ 252 h 296"/>
                  <a:gd name="T12" fmla="*/ 155 w 169"/>
                  <a:gd name="T13" fmla="*/ 236 h 296"/>
                  <a:gd name="T14" fmla="*/ 161 w 169"/>
                  <a:gd name="T15" fmla="*/ 217 h 296"/>
                  <a:gd name="T16" fmla="*/ 166 w 169"/>
                  <a:gd name="T17" fmla="*/ 194 h 296"/>
                  <a:gd name="T18" fmla="*/ 169 w 169"/>
                  <a:gd name="T19" fmla="*/ 172 h 296"/>
                  <a:gd name="T20" fmla="*/ 169 w 169"/>
                  <a:gd name="T21" fmla="*/ 150 h 296"/>
                  <a:gd name="T22" fmla="*/ 169 w 169"/>
                  <a:gd name="T23" fmla="*/ 124 h 296"/>
                  <a:gd name="T24" fmla="*/ 166 w 169"/>
                  <a:gd name="T25" fmla="*/ 102 h 296"/>
                  <a:gd name="T26" fmla="*/ 161 w 169"/>
                  <a:gd name="T27" fmla="*/ 79 h 296"/>
                  <a:gd name="T28" fmla="*/ 155 w 169"/>
                  <a:gd name="T29" fmla="*/ 60 h 296"/>
                  <a:gd name="T30" fmla="*/ 146 w 169"/>
                  <a:gd name="T31" fmla="*/ 44 h 296"/>
                  <a:gd name="T32" fmla="*/ 134 w 169"/>
                  <a:gd name="T33" fmla="*/ 28 h 296"/>
                  <a:gd name="T34" fmla="*/ 125 w 169"/>
                  <a:gd name="T35" fmla="*/ 19 h 296"/>
                  <a:gd name="T36" fmla="*/ 111 w 169"/>
                  <a:gd name="T37" fmla="*/ 9 h 296"/>
                  <a:gd name="T38" fmla="*/ 99 w 169"/>
                  <a:gd name="T39" fmla="*/ 3 h 296"/>
                  <a:gd name="T40" fmla="*/ 85 w 169"/>
                  <a:gd name="T41" fmla="*/ 0 h 296"/>
                  <a:gd name="T42" fmla="*/ 73 w 169"/>
                  <a:gd name="T43" fmla="*/ 3 h 296"/>
                  <a:gd name="T44" fmla="*/ 58 w 169"/>
                  <a:gd name="T45" fmla="*/ 9 h 296"/>
                  <a:gd name="T46" fmla="*/ 46 w 169"/>
                  <a:gd name="T47" fmla="*/ 19 h 296"/>
                  <a:gd name="T48" fmla="*/ 35 w 169"/>
                  <a:gd name="T49" fmla="*/ 28 h 296"/>
                  <a:gd name="T50" fmla="*/ 26 w 169"/>
                  <a:gd name="T51" fmla="*/ 44 h 296"/>
                  <a:gd name="T52" fmla="*/ 17 w 169"/>
                  <a:gd name="T53" fmla="*/ 60 h 296"/>
                  <a:gd name="T54" fmla="*/ 11 w 169"/>
                  <a:gd name="T55" fmla="*/ 79 h 296"/>
                  <a:gd name="T56" fmla="*/ 6 w 169"/>
                  <a:gd name="T57" fmla="*/ 102 h 296"/>
                  <a:gd name="T58" fmla="*/ 3 w 169"/>
                  <a:gd name="T59" fmla="*/ 124 h 296"/>
                  <a:gd name="T60" fmla="*/ 0 w 169"/>
                  <a:gd name="T61" fmla="*/ 150 h 296"/>
                  <a:gd name="T62" fmla="*/ 3 w 169"/>
                  <a:gd name="T63" fmla="*/ 172 h 296"/>
                  <a:gd name="T64" fmla="*/ 6 w 169"/>
                  <a:gd name="T65" fmla="*/ 194 h 296"/>
                  <a:gd name="T66" fmla="*/ 11 w 169"/>
                  <a:gd name="T67" fmla="*/ 217 h 296"/>
                  <a:gd name="T68" fmla="*/ 17 w 169"/>
                  <a:gd name="T69" fmla="*/ 236 h 296"/>
                  <a:gd name="T70" fmla="*/ 26 w 169"/>
                  <a:gd name="T71" fmla="*/ 252 h 296"/>
                  <a:gd name="T72" fmla="*/ 35 w 169"/>
                  <a:gd name="T73" fmla="*/ 268 h 296"/>
                  <a:gd name="T74" fmla="*/ 46 w 169"/>
                  <a:gd name="T75" fmla="*/ 280 h 296"/>
                  <a:gd name="T76" fmla="*/ 58 w 169"/>
                  <a:gd name="T77" fmla="*/ 287 h 296"/>
                  <a:gd name="T78" fmla="*/ 73 w 169"/>
                  <a:gd name="T79" fmla="*/ 293 h 296"/>
                  <a:gd name="T80" fmla="*/ 85 w 169"/>
                  <a:gd name="T81" fmla="*/ 296 h 296"/>
                  <a:gd name="T82" fmla="*/ 85 w 169"/>
                  <a:gd name="T83" fmla="*/ 296 h 296"/>
                  <a:gd name="T84" fmla="*/ 85 w 169"/>
                  <a:gd name="T85" fmla="*/ 293 h 2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9"/>
                  <a:gd name="T130" fmla="*/ 0 h 296"/>
                  <a:gd name="T131" fmla="*/ 169 w 169"/>
                  <a:gd name="T132" fmla="*/ 296 h 2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9" h="296">
                    <a:moveTo>
                      <a:pt x="85" y="293"/>
                    </a:moveTo>
                    <a:lnTo>
                      <a:pt x="99" y="293"/>
                    </a:lnTo>
                    <a:lnTo>
                      <a:pt x="111" y="287"/>
                    </a:lnTo>
                    <a:lnTo>
                      <a:pt x="125" y="280"/>
                    </a:lnTo>
                    <a:lnTo>
                      <a:pt x="134" y="268"/>
                    </a:lnTo>
                    <a:lnTo>
                      <a:pt x="146" y="252"/>
                    </a:lnTo>
                    <a:lnTo>
                      <a:pt x="155" y="236"/>
                    </a:lnTo>
                    <a:lnTo>
                      <a:pt x="161" y="217"/>
                    </a:lnTo>
                    <a:lnTo>
                      <a:pt x="166" y="194"/>
                    </a:lnTo>
                    <a:lnTo>
                      <a:pt x="169" y="172"/>
                    </a:lnTo>
                    <a:lnTo>
                      <a:pt x="169" y="150"/>
                    </a:lnTo>
                    <a:lnTo>
                      <a:pt x="169" y="124"/>
                    </a:lnTo>
                    <a:lnTo>
                      <a:pt x="166" y="102"/>
                    </a:lnTo>
                    <a:lnTo>
                      <a:pt x="161" y="79"/>
                    </a:lnTo>
                    <a:lnTo>
                      <a:pt x="155" y="60"/>
                    </a:lnTo>
                    <a:lnTo>
                      <a:pt x="146" y="44"/>
                    </a:lnTo>
                    <a:lnTo>
                      <a:pt x="134" y="28"/>
                    </a:lnTo>
                    <a:lnTo>
                      <a:pt x="125" y="19"/>
                    </a:lnTo>
                    <a:lnTo>
                      <a:pt x="111" y="9"/>
                    </a:lnTo>
                    <a:lnTo>
                      <a:pt x="99" y="3"/>
                    </a:lnTo>
                    <a:lnTo>
                      <a:pt x="85" y="0"/>
                    </a:lnTo>
                    <a:lnTo>
                      <a:pt x="73" y="3"/>
                    </a:lnTo>
                    <a:lnTo>
                      <a:pt x="58" y="9"/>
                    </a:lnTo>
                    <a:lnTo>
                      <a:pt x="46" y="19"/>
                    </a:lnTo>
                    <a:lnTo>
                      <a:pt x="35" y="28"/>
                    </a:lnTo>
                    <a:lnTo>
                      <a:pt x="26" y="44"/>
                    </a:lnTo>
                    <a:lnTo>
                      <a:pt x="17" y="60"/>
                    </a:lnTo>
                    <a:lnTo>
                      <a:pt x="11" y="79"/>
                    </a:lnTo>
                    <a:lnTo>
                      <a:pt x="6" y="102"/>
                    </a:lnTo>
                    <a:lnTo>
                      <a:pt x="3" y="124"/>
                    </a:lnTo>
                    <a:lnTo>
                      <a:pt x="0" y="150"/>
                    </a:lnTo>
                    <a:lnTo>
                      <a:pt x="3" y="172"/>
                    </a:lnTo>
                    <a:lnTo>
                      <a:pt x="6" y="194"/>
                    </a:lnTo>
                    <a:lnTo>
                      <a:pt x="11" y="217"/>
                    </a:lnTo>
                    <a:lnTo>
                      <a:pt x="17" y="236"/>
                    </a:lnTo>
                    <a:lnTo>
                      <a:pt x="26" y="252"/>
                    </a:lnTo>
                    <a:lnTo>
                      <a:pt x="35" y="268"/>
                    </a:lnTo>
                    <a:lnTo>
                      <a:pt x="46" y="280"/>
                    </a:lnTo>
                    <a:lnTo>
                      <a:pt x="58" y="287"/>
                    </a:lnTo>
                    <a:lnTo>
                      <a:pt x="73" y="293"/>
                    </a:lnTo>
                    <a:lnTo>
                      <a:pt x="85" y="296"/>
                    </a:lnTo>
                    <a:lnTo>
                      <a:pt x="85" y="293"/>
                    </a:lnTo>
                    <a:close/>
                  </a:path>
                </a:pathLst>
              </a:custGeom>
              <a:solidFill>
                <a:srgbClr val="FFFFFF"/>
              </a:solidFill>
              <a:ln w="9525">
                <a:noFill/>
                <a:round/>
                <a:headEnd/>
                <a:tailEnd/>
              </a:ln>
            </p:spPr>
            <p:txBody>
              <a:bodyPr/>
              <a:lstStyle/>
              <a:p>
                <a:endParaRPr lang="en-US"/>
              </a:p>
            </p:txBody>
          </p:sp>
          <p:sp>
            <p:nvSpPr>
              <p:cNvPr id="91503" name="Freeform 105"/>
              <p:cNvSpPr>
                <a:spLocks/>
              </p:cNvSpPr>
              <p:nvPr/>
            </p:nvSpPr>
            <p:spPr bwMode="auto">
              <a:xfrm>
                <a:off x="2804" y="2038"/>
                <a:ext cx="169" cy="296"/>
              </a:xfrm>
              <a:custGeom>
                <a:avLst/>
                <a:gdLst>
                  <a:gd name="T0" fmla="*/ 85 w 169"/>
                  <a:gd name="T1" fmla="*/ 293 h 296"/>
                  <a:gd name="T2" fmla="*/ 99 w 169"/>
                  <a:gd name="T3" fmla="*/ 293 h 296"/>
                  <a:gd name="T4" fmla="*/ 111 w 169"/>
                  <a:gd name="T5" fmla="*/ 287 h 296"/>
                  <a:gd name="T6" fmla="*/ 125 w 169"/>
                  <a:gd name="T7" fmla="*/ 280 h 296"/>
                  <a:gd name="T8" fmla="*/ 134 w 169"/>
                  <a:gd name="T9" fmla="*/ 268 h 296"/>
                  <a:gd name="T10" fmla="*/ 146 w 169"/>
                  <a:gd name="T11" fmla="*/ 252 h 296"/>
                  <a:gd name="T12" fmla="*/ 155 w 169"/>
                  <a:gd name="T13" fmla="*/ 236 h 296"/>
                  <a:gd name="T14" fmla="*/ 161 w 169"/>
                  <a:gd name="T15" fmla="*/ 217 h 296"/>
                  <a:gd name="T16" fmla="*/ 166 w 169"/>
                  <a:gd name="T17" fmla="*/ 194 h 296"/>
                  <a:gd name="T18" fmla="*/ 169 w 169"/>
                  <a:gd name="T19" fmla="*/ 172 h 296"/>
                  <a:gd name="T20" fmla="*/ 169 w 169"/>
                  <a:gd name="T21" fmla="*/ 150 h 296"/>
                  <a:gd name="T22" fmla="*/ 169 w 169"/>
                  <a:gd name="T23" fmla="*/ 124 h 296"/>
                  <a:gd name="T24" fmla="*/ 166 w 169"/>
                  <a:gd name="T25" fmla="*/ 102 h 296"/>
                  <a:gd name="T26" fmla="*/ 161 w 169"/>
                  <a:gd name="T27" fmla="*/ 79 h 296"/>
                  <a:gd name="T28" fmla="*/ 155 w 169"/>
                  <a:gd name="T29" fmla="*/ 60 h 296"/>
                  <a:gd name="T30" fmla="*/ 146 w 169"/>
                  <a:gd name="T31" fmla="*/ 44 h 296"/>
                  <a:gd name="T32" fmla="*/ 134 w 169"/>
                  <a:gd name="T33" fmla="*/ 28 h 296"/>
                  <a:gd name="T34" fmla="*/ 125 w 169"/>
                  <a:gd name="T35" fmla="*/ 19 h 296"/>
                  <a:gd name="T36" fmla="*/ 111 w 169"/>
                  <a:gd name="T37" fmla="*/ 9 h 296"/>
                  <a:gd name="T38" fmla="*/ 99 w 169"/>
                  <a:gd name="T39" fmla="*/ 3 h 296"/>
                  <a:gd name="T40" fmla="*/ 85 w 169"/>
                  <a:gd name="T41" fmla="*/ 0 h 296"/>
                  <a:gd name="T42" fmla="*/ 73 w 169"/>
                  <a:gd name="T43" fmla="*/ 3 h 296"/>
                  <a:gd name="T44" fmla="*/ 58 w 169"/>
                  <a:gd name="T45" fmla="*/ 9 h 296"/>
                  <a:gd name="T46" fmla="*/ 46 w 169"/>
                  <a:gd name="T47" fmla="*/ 19 h 296"/>
                  <a:gd name="T48" fmla="*/ 35 w 169"/>
                  <a:gd name="T49" fmla="*/ 28 h 296"/>
                  <a:gd name="T50" fmla="*/ 26 w 169"/>
                  <a:gd name="T51" fmla="*/ 44 h 296"/>
                  <a:gd name="T52" fmla="*/ 17 w 169"/>
                  <a:gd name="T53" fmla="*/ 60 h 296"/>
                  <a:gd name="T54" fmla="*/ 11 w 169"/>
                  <a:gd name="T55" fmla="*/ 79 h 296"/>
                  <a:gd name="T56" fmla="*/ 6 w 169"/>
                  <a:gd name="T57" fmla="*/ 102 h 296"/>
                  <a:gd name="T58" fmla="*/ 3 w 169"/>
                  <a:gd name="T59" fmla="*/ 124 h 296"/>
                  <a:gd name="T60" fmla="*/ 0 w 169"/>
                  <a:gd name="T61" fmla="*/ 150 h 296"/>
                  <a:gd name="T62" fmla="*/ 3 w 169"/>
                  <a:gd name="T63" fmla="*/ 172 h 296"/>
                  <a:gd name="T64" fmla="*/ 6 w 169"/>
                  <a:gd name="T65" fmla="*/ 194 h 296"/>
                  <a:gd name="T66" fmla="*/ 11 w 169"/>
                  <a:gd name="T67" fmla="*/ 217 h 296"/>
                  <a:gd name="T68" fmla="*/ 17 w 169"/>
                  <a:gd name="T69" fmla="*/ 236 h 296"/>
                  <a:gd name="T70" fmla="*/ 26 w 169"/>
                  <a:gd name="T71" fmla="*/ 252 h 296"/>
                  <a:gd name="T72" fmla="*/ 35 w 169"/>
                  <a:gd name="T73" fmla="*/ 268 h 296"/>
                  <a:gd name="T74" fmla="*/ 46 w 169"/>
                  <a:gd name="T75" fmla="*/ 280 h 296"/>
                  <a:gd name="T76" fmla="*/ 58 w 169"/>
                  <a:gd name="T77" fmla="*/ 287 h 296"/>
                  <a:gd name="T78" fmla="*/ 73 w 169"/>
                  <a:gd name="T79" fmla="*/ 293 h 296"/>
                  <a:gd name="T80" fmla="*/ 85 w 169"/>
                  <a:gd name="T81" fmla="*/ 296 h 296"/>
                  <a:gd name="T82" fmla="*/ 85 w 169"/>
                  <a:gd name="T83" fmla="*/ 296 h 2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9"/>
                  <a:gd name="T127" fmla="*/ 0 h 296"/>
                  <a:gd name="T128" fmla="*/ 169 w 169"/>
                  <a:gd name="T129" fmla="*/ 296 h 2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9" h="296">
                    <a:moveTo>
                      <a:pt x="85" y="293"/>
                    </a:moveTo>
                    <a:lnTo>
                      <a:pt x="99" y="293"/>
                    </a:lnTo>
                    <a:lnTo>
                      <a:pt x="111" y="287"/>
                    </a:lnTo>
                    <a:lnTo>
                      <a:pt x="125" y="280"/>
                    </a:lnTo>
                    <a:lnTo>
                      <a:pt x="134" y="268"/>
                    </a:lnTo>
                    <a:lnTo>
                      <a:pt x="146" y="252"/>
                    </a:lnTo>
                    <a:lnTo>
                      <a:pt x="155" y="236"/>
                    </a:lnTo>
                    <a:lnTo>
                      <a:pt x="161" y="217"/>
                    </a:lnTo>
                    <a:lnTo>
                      <a:pt x="166" y="194"/>
                    </a:lnTo>
                    <a:lnTo>
                      <a:pt x="169" y="172"/>
                    </a:lnTo>
                    <a:lnTo>
                      <a:pt x="169" y="150"/>
                    </a:lnTo>
                    <a:lnTo>
                      <a:pt x="169" y="124"/>
                    </a:lnTo>
                    <a:lnTo>
                      <a:pt x="166" y="102"/>
                    </a:lnTo>
                    <a:lnTo>
                      <a:pt x="161" y="79"/>
                    </a:lnTo>
                    <a:lnTo>
                      <a:pt x="155" y="60"/>
                    </a:lnTo>
                    <a:lnTo>
                      <a:pt x="146" y="44"/>
                    </a:lnTo>
                    <a:lnTo>
                      <a:pt x="134" y="28"/>
                    </a:lnTo>
                    <a:lnTo>
                      <a:pt x="125" y="19"/>
                    </a:lnTo>
                    <a:lnTo>
                      <a:pt x="111" y="9"/>
                    </a:lnTo>
                    <a:lnTo>
                      <a:pt x="99" y="3"/>
                    </a:lnTo>
                    <a:lnTo>
                      <a:pt x="85" y="0"/>
                    </a:lnTo>
                    <a:lnTo>
                      <a:pt x="73" y="3"/>
                    </a:lnTo>
                    <a:lnTo>
                      <a:pt x="58" y="9"/>
                    </a:lnTo>
                    <a:lnTo>
                      <a:pt x="46" y="19"/>
                    </a:lnTo>
                    <a:lnTo>
                      <a:pt x="35" y="28"/>
                    </a:lnTo>
                    <a:lnTo>
                      <a:pt x="26" y="44"/>
                    </a:lnTo>
                    <a:lnTo>
                      <a:pt x="17" y="60"/>
                    </a:lnTo>
                    <a:lnTo>
                      <a:pt x="11" y="79"/>
                    </a:lnTo>
                    <a:lnTo>
                      <a:pt x="6" y="102"/>
                    </a:lnTo>
                    <a:lnTo>
                      <a:pt x="3" y="124"/>
                    </a:lnTo>
                    <a:lnTo>
                      <a:pt x="0" y="150"/>
                    </a:lnTo>
                    <a:lnTo>
                      <a:pt x="3" y="172"/>
                    </a:lnTo>
                    <a:lnTo>
                      <a:pt x="6" y="194"/>
                    </a:lnTo>
                    <a:lnTo>
                      <a:pt x="11" y="217"/>
                    </a:lnTo>
                    <a:lnTo>
                      <a:pt x="17" y="236"/>
                    </a:lnTo>
                    <a:lnTo>
                      <a:pt x="26" y="252"/>
                    </a:lnTo>
                    <a:lnTo>
                      <a:pt x="35" y="268"/>
                    </a:lnTo>
                    <a:lnTo>
                      <a:pt x="46" y="280"/>
                    </a:lnTo>
                    <a:lnTo>
                      <a:pt x="58" y="287"/>
                    </a:lnTo>
                    <a:lnTo>
                      <a:pt x="73" y="293"/>
                    </a:lnTo>
                    <a:lnTo>
                      <a:pt x="85" y="296"/>
                    </a:lnTo>
                  </a:path>
                </a:pathLst>
              </a:custGeom>
              <a:noFill/>
              <a:ln w="9525">
                <a:solidFill>
                  <a:srgbClr val="000000"/>
                </a:solidFill>
                <a:prstDash val="solid"/>
                <a:round/>
                <a:headEnd/>
                <a:tailEnd/>
              </a:ln>
            </p:spPr>
            <p:txBody>
              <a:bodyPr/>
              <a:lstStyle/>
              <a:p>
                <a:endParaRPr lang="en-US"/>
              </a:p>
            </p:txBody>
          </p:sp>
          <p:sp>
            <p:nvSpPr>
              <p:cNvPr id="91504" name="Freeform 106"/>
              <p:cNvSpPr>
                <a:spLocks/>
              </p:cNvSpPr>
              <p:nvPr/>
            </p:nvSpPr>
            <p:spPr bwMode="auto">
              <a:xfrm>
                <a:off x="1639" y="2672"/>
                <a:ext cx="27" cy="32"/>
              </a:xfrm>
              <a:custGeom>
                <a:avLst/>
                <a:gdLst>
                  <a:gd name="T0" fmla="*/ 12 w 27"/>
                  <a:gd name="T1" fmla="*/ 29 h 32"/>
                  <a:gd name="T2" fmla="*/ 15 w 27"/>
                  <a:gd name="T3" fmla="*/ 32 h 32"/>
                  <a:gd name="T4" fmla="*/ 18 w 27"/>
                  <a:gd name="T5" fmla="*/ 29 h 32"/>
                  <a:gd name="T6" fmla="*/ 21 w 27"/>
                  <a:gd name="T7" fmla="*/ 29 h 32"/>
                  <a:gd name="T8" fmla="*/ 21 w 27"/>
                  <a:gd name="T9" fmla="*/ 29 h 32"/>
                  <a:gd name="T10" fmla="*/ 24 w 27"/>
                  <a:gd name="T11" fmla="*/ 26 h 32"/>
                  <a:gd name="T12" fmla="*/ 24 w 27"/>
                  <a:gd name="T13" fmla="*/ 26 h 32"/>
                  <a:gd name="T14" fmla="*/ 27 w 27"/>
                  <a:gd name="T15" fmla="*/ 23 h 32"/>
                  <a:gd name="T16" fmla="*/ 27 w 27"/>
                  <a:gd name="T17" fmla="*/ 23 h 32"/>
                  <a:gd name="T18" fmla="*/ 27 w 27"/>
                  <a:gd name="T19" fmla="*/ 20 h 32"/>
                  <a:gd name="T20" fmla="*/ 27 w 27"/>
                  <a:gd name="T21" fmla="*/ 16 h 32"/>
                  <a:gd name="T22" fmla="*/ 27 w 27"/>
                  <a:gd name="T23" fmla="*/ 13 h 32"/>
                  <a:gd name="T24" fmla="*/ 27 w 27"/>
                  <a:gd name="T25" fmla="*/ 13 h 32"/>
                  <a:gd name="T26" fmla="*/ 27 w 27"/>
                  <a:gd name="T27" fmla="*/ 10 h 32"/>
                  <a:gd name="T28" fmla="*/ 24 w 27"/>
                  <a:gd name="T29" fmla="*/ 7 h 32"/>
                  <a:gd name="T30" fmla="*/ 24 w 27"/>
                  <a:gd name="T31" fmla="*/ 7 h 32"/>
                  <a:gd name="T32" fmla="*/ 21 w 27"/>
                  <a:gd name="T33" fmla="*/ 4 h 32"/>
                  <a:gd name="T34" fmla="*/ 21 w 27"/>
                  <a:gd name="T35" fmla="*/ 4 h 32"/>
                  <a:gd name="T36" fmla="*/ 18 w 27"/>
                  <a:gd name="T37" fmla="*/ 4 h 32"/>
                  <a:gd name="T38" fmla="*/ 15 w 27"/>
                  <a:gd name="T39" fmla="*/ 0 h 32"/>
                  <a:gd name="T40" fmla="*/ 12 w 27"/>
                  <a:gd name="T41" fmla="*/ 0 h 32"/>
                  <a:gd name="T42" fmla="*/ 12 w 27"/>
                  <a:gd name="T43" fmla="*/ 0 h 32"/>
                  <a:gd name="T44" fmla="*/ 9 w 27"/>
                  <a:gd name="T45" fmla="*/ 4 h 32"/>
                  <a:gd name="T46" fmla="*/ 6 w 27"/>
                  <a:gd name="T47" fmla="*/ 4 h 32"/>
                  <a:gd name="T48" fmla="*/ 6 w 27"/>
                  <a:gd name="T49" fmla="*/ 4 h 32"/>
                  <a:gd name="T50" fmla="*/ 3 w 27"/>
                  <a:gd name="T51" fmla="*/ 7 h 32"/>
                  <a:gd name="T52" fmla="*/ 3 w 27"/>
                  <a:gd name="T53" fmla="*/ 7 h 32"/>
                  <a:gd name="T54" fmla="*/ 0 w 27"/>
                  <a:gd name="T55" fmla="*/ 10 h 32"/>
                  <a:gd name="T56" fmla="*/ 0 w 27"/>
                  <a:gd name="T57" fmla="*/ 13 h 32"/>
                  <a:gd name="T58" fmla="*/ 0 w 27"/>
                  <a:gd name="T59" fmla="*/ 13 h 32"/>
                  <a:gd name="T60" fmla="*/ 0 w 27"/>
                  <a:gd name="T61" fmla="*/ 16 h 32"/>
                  <a:gd name="T62" fmla="*/ 0 w 27"/>
                  <a:gd name="T63" fmla="*/ 20 h 32"/>
                  <a:gd name="T64" fmla="*/ 0 w 27"/>
                  <a:gd name="T65" fmla="*/ 23 h 32"/>
                  <a:gd name="T66" fmla="*/ 0 w 27"/>
                  <a:gd name="T67" fmla="*/ 23 h 32"/>
                  <a:gd name="T68" fmla="*/ 3 w 27"/>
                  <a:gd name="T69" fmla="*/ 26 h 32"/>
                  <a:gd name="T70" fmla="*/ 3 w 27"/>
                  <a:gd name="T71" fmla="*/ 26 h 32"/>
                  <a:gd name="T72" fmla="*/ 6 w 27"/>
                  <a:gd name="T73" fmla="*/ 29 h 32"/>
                  <a:gd name="T74" fmla="*/ 6 w 27"/>
                  <a:gd name="T75" fmla="*/ 29 h 32"/>
                  <a:gd name="T76" fmla="*/ 9 w 27"/>
                  <a:gd name="T77" fmla="*/ 29 h 32"/>
                  <a:gd name="T78" fmla="*/ 12 w 27"/>
                  <a:gd name="T79" fmla="*/ 32 h 32"/>
                  <a:gd name="T80" fmla="*/ 12 w 27"/>
                  <a:gd name="T81" fmla="*/ 32 h 32"/>
                  <a:gd name="T82" fmla="*/ 12 w 27"/>
                  <a:gd name="T83" fmla="*/ 32 h 32"/>
                  <a:gd name="T84" fmla="*/ 12 w 27"/>
                  <a:gd name="T85" fmla="*/ 29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
                  <a:gd name="T130" fmla="*/ 0 h 32"/>
                  <a:gd name="T131" fmla="*/ 27 w 27"/>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 h="32">
                    <a:moveTo>
                      <a:pt x="12" y="29"/>
                    </a:moveTo>
                    <a:lnTo>
                      <a:pt x="15" y="32"/>
                    </a:lnTo>
                    <a:lnTo>
                      <a:pt x="18" y="29"/>
                    </a:lnTo>
                    <a:lnTo>
                      <a:pt x="21" y="29"/>
                    </a:lnTo>
                    <a:lnTo>
                      <a:pt x="24" y="26"/>
                    </a:lnTo>
                    <a:lnTo>
                      <a:pt x="27" y="23"/>
                    </a:lnTo>
                    <a:lnTo>
                      <a:pt x="27" y="20"/>
                    </a:lnTo>
                    <a:lnTo>
                      <a:pt x="27" y="16"/>
                    </a:lnTo>
                    <a:lnTo>
                      <a:pt x="27" y="13"/>
                    </a:lnTo>
                    <a:lnTo>
                      <a:pt x="27" y="10"/>
                    </a:lnTo>
                    <a:lnTo>
                      <a:pt x="24" y="7"/>
                    </a:lnTo>
                    <a:lnTo>
                      <a:pt x="21" y="4"/>
                    </a:lnTo>
                    <a:lnTo>
                      <a:pt x="18" y="4"/>
                    </a:lnTo>
                    <a:lnTo>
                      <a:pt x="15" y="0"/>
                    </a:lnTo>
                    <a:lnTo>
                      <a:pt x="12" y="0"/>
                    </a:lnTo>
                    <a:lnTo>
                      <a:pt x="9" y="4"/>
                    </a:lnTo>
                    <a:lnTo>
                      <a:pt x="6" y="4"/>
                    </a:lnTo>
                    <a:lnTo>
                      <a:pt x="3" y="7"/>
                    </a:lnTo>
                    <a:lnTo>
                      <a:pt x="0" y="10"/>
                    </a:lnTo>
                    <a:lnTo>
                      <a:pt x="0" y="13"/>
                    </a:lnTo>
                    <a:lnTo>
                      <a:pt x="0" y="16"/>
                    </a:lnTo>
                    <a:lnTo>
                      <a:pt x="0" y="20"/>
                    </a:lnTo>
                    <a:lnTo>
                      <a:pt x="0" y="23"/>
                    </a:lnTo>
                    <a:lnTo>
                      <a:pt x="3" y="26"/>
                    </a:lnTo>
                    <a:lnTo>
                      <a:pt x="6" y="29"/>
                    </a:lnTo>
                    <a:lnTo>
                      <a:pt x="9" y="29"/>
                    </a:lnTo>
                    <a:lnTo>
                      <a:pt x="12" y="32"/>
                    </a:lnTo>
                    <a:lnTo>
                      <a:pt x="12" y="29"/>
                    </a:lnTo>
                    <a:close/>
                  </a:path>
                </a:pathLst>
              </a:custGeom>
              <a:solidFill>
                <a:srgbClr val="000000"/>
              </a:solidFill>
              <a:ln w="9525">
                <a:noFill/>
                <a:round/>
                <a:headEnd/>
                <a:tailEnd/>
              </a:ln>
            </p:spPr>
            <p:txBody>
              <a:bodyPr/>
              <a:lstStyle/>
              <a:p>
                <a:endParaRPr lang="en-US"/>
              </a:p>
            </p:txBody>
          </p:sp>
          <p:sp>
            <p:nvSpPr>
              <p:cNvPr id="91505" name="Freeform 107"/>
              <p:cNvSpPr>
                <a:spLocks/>
              </p:cNvSpPr>
              <p:nvPr/>
            </p:nvSpPr>
            <p:spPr bwMode="auto">
              <a:xfrm>
                <a:off x="1639" y="2583"/>
                <a:ext cx="27" cy="32"/>
              </a:xfrm>
              <a:custGeom>
                <a:avLst/>
                <a:gdLst>
                  <a:gd name="T0" fmla="*/ 12 w 27"/>
                  <a:gd name="T1" fmla="*/ 29 h 32"/>
                  <a:gd name="T2" fmla="*/ 15 w 27"/>
                  <a:gd name="T3" fmla="*/ 32 h 32"/>
                  <a:gd name="T4" fmla="*/ 18 w 27"/>
                  <a:gd name="T5" fmla="*/ 29 h 32"/>
                  <a:gd name="T6" fmla="*/ 21 w 27"/>
                  <a:gd name="T7" fmla="*/ 29 h 32"/>
                  <a:gd name="T8" fmla="*/ 21 w 27"/>
                  <a:gd name="T9" fmla="*/ 29 h 32"/>
                  <a:gd name="T10" fmla="*/ 24 w 27"/>
                  <a:gd name="T11" fmla="*/ 26 h 32"/>
                  <a:gd name="T12" fmla="*/ 24 w 27"/>
                  <a:gd name="T13" fmla="*/ 26 h 32"/>
                  <a:gd name="T14" fmla="*/ 27 w 27"/>
                  <a:gd name="T15" fmla="*/ 22 h 32"/>
                  <a:gd name="T16" fmla="*/ 27 w 27"/>
                  <a:gd name="T17" fmla="*/ 19 h 32"/>
                  <a:gd name="T18" fmla="*/ 27 w 27"/>
                  <a:gd name="T19" fmla="*/ 19 h 32"/>
                  <a:gd name="T20" fmla="*/ 27 w 27"/>
                  <a:gd name="T21" fmla="*/ 16 h 32"/>
                  <a:gd name="T22" fmla="*/ 27 w 27"/>
                  <a:gd name="T23" fmla="*/ 13 h 32"/>
                  <a:gd name="T24" fmla="*/ 27 w 27"/>
                  <a:gd name="T25" fmla="*/ 10 h 32"/>
                  <a:gd name="T26" fmla="*/ 27 w 27"/>
                  <a:gd name="T27" fmla="*/ 10 h 32"/>
                  <a:gd name="T28" fmla="*/ 24 w 27"/>
                  <a:gd name="T29" fmla="*/ 7 h 32"/>
                  <a:gd name="T30" fmla="*/ 24 w 27"/>
                  <a:gd name="T31" fmla="*/ 7 h 32"/>
                  <a:gd name="T32" fmla="*/ 21 w 27"/>
                  <a:gd name="T33" fmla="*/ 3 h 32"/>
                  <a:gd name="T34" fmla="*/ 21 w 27"/>
                  <a:gd name="T35" fmla="*/ 3 h 32"/>
                  <a:gd name="T36" fmla="*/ 18 w 27"/>
                  <a:gd name="T37" fmla="*/ 0 h 32"/>
                  <a:gd name="T38" fmla="*/ 15 w 27"/>
                  <a:gd name="T39" fmla="*/ 0 h 32"/>
                  <a:gd name="T40" fmla="*/ 12 w 27"/>
                  <a:gd name="T41" fmla="*/ 0 h 32"/>
                  <a:gd name="T42" fmla="*/ 12 w 27"/>
                  <a:gd name="T43" fmla="*/ 0 h 32"/>
                  <a:gd name="T44" fmla="*/ 9 w 27"/>
                  <a:gd name="T45" fmla="*/ 0 h 32"/>
                  <a:gd name="T46" fmla="*/ 6 w 27"/>
                  <a:gd name="T47" fmla="*/ 3 h 32"/>
                  <a:gd name="T48" fmla="*/ 6 w 27"/>
                  <a:gd name="T49" fmla="*/ 3 h 32"/>
                  <a:gd name="T50" fmla="*/ 3 w 27"/>
                  <a:gd name="T51" fmla="*/ 7 h 32"/>
                  <a:gd name="T52" fmla="*/ 3 w 27"/>
                  <a:gd name="T53" fmla="*/ 7 h 32"/>
                  <a:gd name="T54" fmla="*/ 0 w 27"/>
                  <a:gd name="T55" fmla="*/ 10 h 32"/>
                  <a:gd name="T56" fmla="*/ 0 w 27"/>
                  <a:gd name="T57" fmla="*/ 10 h 32"/>
                  <a:gd name="T58" fmla="*/ 0 w 27"/>
                  <a:gd name="T59" fmla="*/ 13 h 32"/>
                  <a:gd name="T60" fmla="*/ 0 w 27"/>
                  <a:gd name="T61" fmla="*/ 16 h 32"/>
                  <a:gd name="T62" fmla="*/ 0 w 27"/>
                  <a:gd name="T63" fmla="*/ 19 h 32"/>
                  <a:gd name="T64" fmla="*/ 0 w 27"/>
                  <a:gd name="T65" fmla="*/ 19 h 32"/>
                  <a:gd name="T66" fmla="*/ 0 w 27"/>
                  <a:gd name="T67" fmla="*/ 22 h 32"/>
                  <a:gd name="T68" fmla="*/ 3 w 27"/>
                  <a:gd name="T69" fmla="*/ 26 h 32"/>
                  <a:gd name="T70" fmla="*/ 3 w 27"/>
                  <a:gd name="T71" fmla="*/ 26 h 32"/>
                  <a:gd name="T72" fmla="*/ 6 w 27"/>
                  <a:gd name="T73" fmla="*/ 29 h 32"/>
                  <a:gd name="T74" fmla="*/ 6 w 27"/>
                  <a:gd name="T75" fmla="*/ 29 h 32"/>
                  <a:gd name="T76" fmla="*/ 9 w 27"/>
                  <a:gd name="T77" fmla="*/ 29 h 32"/>
                  <a:gd name="T78" fmla="*/ 12 w 27"/>
                  <a:gd name="T79" fmla="*/ 32 h 32"/>
                  <a:gd name="T80" fmla="*/ 12 w 27"/>
                  <a:gd name="T81" fmla="*/ 32 h 32"/>
                  <a:gd name="T82" fmla="*/ 12 w 27"/>
                  <a:gd name="T83" fmla="*/ 32 h 32"/>
                  <a:gd name="T84" fmla="*/ 12 w 27"/>
                  <a:gd name="T85" fmla="*/ 29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
                  <a:gd name="T130" fmla="*/ 0 h 32"/>
                  <a:gd name="T131" fmla="*/ 27 w 27"/>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 h="32">
                    <a:moveTo>
                      <a:pt x="12" y="29"/>
                    </a:moveTo>
                    <a:lnTo>
                      <a:pt x="15" y="32"/>
                    </a:lnTo>
                    <a:lnTo>
                      <a:pt x="18" y="29"/>
                    </a:lnTo>
                    <a:lnTo>
                      <a:pt x="21" y="29"/>
                    </a:lnTo>
                    <a:lnTo>
                      <a:pt x="24" y="26"/>
                    </a:lnTo>
                    <a:lnTo>
                      <a:pt x="27" y="22"/>
                    </a:lnTo>
                    <a:lnTo>
                      <a:pt x="27" y="19"/>
                    </a:lnTo>
                    <a:lnTo>
                      <a:pt x="27" y="16"/>
                    </a:lnTo>
                    <a:lnTo>
                      <a:pt x="27" y="13"/>
                    </a:lnTo>
                    <a:lnTo>
                      <a:pt x="27" y="10"/>
                    </a:lnTo>
                    <a:lnTo>
                      <a:pt x="24" y="7"/>
                    </a:lnTo>
                    <a:lnTo>
                      <a:pt x="21" y="3"/>
                    </a:lnTo>
                    <a:lnTo>
                      <a:pt x="18" y="0"/>
                    </a:lnTo>
                    <a:lnTo>
                      <a:pt x="15" y="0"/>
                    </a:lnTo>
                    <a:lnTo>
                      <a:pt x="12" y="0"/>
                    </a:lnTo>
                    <a:lnTo>
                      <a:pt x="9" y="0"/>
                    </a:lnTo>
                    <a:lnTo>
                      <a:pt x="6" y="3"/>
                    </a:lnTo>
                    <a:lnTo>
                      <a:pt x="3" y="7"/>
                    </a:lnTo>
                    <a:lnTo>
                      <a:pt x="0" y="10"/>
                    </a:lnTo>
                    <a:lnTo>
                      <a:pt x="0" y="13"/>
                    </a:lnTo>
                    <a:lnTo>
                      <a:pt x="0" y="16"/>
                    </a:lnTo>
                    <a:lnTo>
                      <a:pt x="0" y="19"/>
                    </a:lnTo>
                    <a:lnTo>
                      <a:pt x="0" y="22"/>
                    </a:lnTo>
                    <a:lnTo>
                      <a:pt x="3" y="26"/>
                    </a:lnTo>
                    <a:lnTo>
                      <a:pt x="6" y="29"/>
                    </a:lnTo>
                    <a:lnTo>
                      <a:pt x="9" y="29"/>
                    </a:lnTo>
                    <a:lnTo>
                      <a:pt x="12" y="32"/>
                    </a:lnTo>
                    <a:lnTo>
                      <a:pt x="12" y="29"/>
                    </a:lnTo>
                    <a:close/>
                  </a:path>
                </a:pathLst>
              </a:custGeom>
              <a:solidFill>
                <a:srgbClr val="000000"/>
              </a:solidFill>
              <a:ln w="9525">
                <a:noFill/>
                <a:round/>
                <a:headEnd/>
                <a:tailEnd/>
              </a:ln>
            </p:spPr>
            <p:txBody>
              <a:bodyPr/>
              <a:lstStyle/>
              <a:p>
                <a:endParaRPr lang="en-US"/>
              </a:p>
            </p:txBody>
          </p:sp>
          <p:sp>
            <p:nvSpPr>
              <p:cNvPr id="91506" name="Rectangle 108"/>
              <p:cNvSpPr>
                <a:spLocks noChangeArrowheads="1"/>
              </p:cNvSpPr>
              <p:nvPr/>
            </p:nvSpPr>
            <p:spPr bwMode="auto">
              <a:xfrm>
                <a:off x="2830" y="2115"/>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1507" name="Rectangle 109"/>
              <p:cNvSpPr>
                <a:spLocks noChangeArrowheads="1"/>
              </p:cNvSpPr>
              <p:nvPr/>
            </p:nvSpPr>
            <p:spPr bwMode="auto">
              <a:xfrm>
                <a:off x="2868" y="211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h</a:t>
                </a:r>
                <a:endParaRPr kumimoji="0" lang="en-US">
                  <a:solidFill>
                    <a:schemeClr val="tx1"/>
                  </a:solidFill>
                </a:endParaRPr>
              </a:p>
            </p:txBody>
          </p:sp>
          <p:sp>
            <p:nvSpPr>
              <p:cNvPr id="91508" name="Rectangle 110"/>
              <p:cNvSpPr>
                <a:spLocks noChangeArrowheads="1"/>
              </p:cNvSpPr>
              <p:nvPr/>
            </p:nvSpPr>
            <p:spPr bwMode="auto">
              <a:xfrm>
                <a:off x="2897" y="2115"/>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1509" name="Rectangle 111"/>
              <p:cNvSpPr>
                <a:spLocks noChangeArrowheads="1"/>
              </p:cNvSpPr>
              <p:nvPr/>
            </p:nvSpPr>
            <p:spPr bwMode="auto">
              <a:xfrm>
                <a:off x="2909" y="2115"/>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f</a:t>
                </a:r>
                <a:endParaRPr kumimoji="0" lang="en-US">
                  <a:solidFill>
                    <a:schemeClr val="tx1"/>
                  </a:solidFill>
                </a:endParaRPr>
              </a:p>
            </p:txBody>
          </p:sp>
          <p:sp>
            <p:nvSpPr>
              <p:cNvPr id="91510" name="Rectangle 112"/>
              <p:cNvSpPr>
                <a:spLocks noChangeArrowheads="1"/>
              </p:cNvSpPr>
              <p:nvPr/>
            </p:nvSpPr>
            <p:spPr bwMode="auto">
              <a:xfrm>
                <a:off x="2927" y="2115"/>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511" name="Rectangle 113"/>
              <p:cNvSpPr>
                <a:spLocks noChangeArrowheads="1"/>
              </p:cNvSpPr>
              <p:nvPr/>
            </p:nvSpPr>
            <p:spPr bwMode="auto">
              <a:xfrm>
                <a:off x="2941" y="2115"/>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512" name="Rectangle 114"/>
              <p:cNvSpPr>
                <a:spLocks noChangeArrowheads="1"/>
              </p:cNvSpPr>
              <p:nvPr/>
            </p:nvSpPr>
            <p:spPr bwMode="auto">
              <a:xfrm>
                <a:off x="2824" y="2188"/>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l</a:t>
                </a:r>
                <a:endParaRPr kumimoji="0" lang="en-US">
                  <a:solidFill>
                    <a:schemeClr val="tx1"/>
                  </a:solidFill>
                </a:endParaRPr>
              </a:p>
            </p:txBody>
          </p:sp>
          <p:sp>
            <p:nvSpPr>
              <p:cNvPr id="91513" name="Rectangle 115"/>
              <p:cNvSpPr>
                <a:spLocks noChangeArrowheads="1"/>
              </p:cNvSpPr>
              <p:nvPr/>
            </p:nvSpPr>
            <p:spPr bwMode="auto">
              <a:xfrm>
                <a:off x="2836" y="2188"/>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514" name="Rectangle 116"/>
              <p:cNvSpPr>
                <a:spLocks noChangeArrowheads="1"/>
              </p:cNvSpPr>
              <p:nvPr/>
            </p:nvSpPr>
            <p:spPr bwMode="auto">
              <a:xfrm>
                <a:off x="2865" y="2188"/>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f</a:t>
                </a:r>
                <a:endParaRPr kumimoji="0" lang="en-US">
                  <a:solidFill>
                    <a:schemeClr val="tx1"/>
                  </a:solidFill>
                </a:endParaRPr>
              </a:p>
            </p:txBody>
          </p:sp>
          <p:sp>
            <p:nvSpPr>
              <p:cNvPr id="91515" name="Rectangle 117"/>
              <p:cNvSpPr>
                <a:spLocks noChangeArrowheads="1"/>
              </p:cNvSpPr>
              <p:nvPr/>
            </p:nvSpPr>
            <p:spPr bwMode="auto">
              <a:xfrm>
                <a:off x="2880" y="2188"/>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516" name="Rectangle 118"/>
              <p:cNvSpPr>
                <a:spLocks noChangeArrowheads="1"/>
              </p:cNvSpPr>
              <p:nvPr/>
            </p:nvSpPr>
            <p:spPr bwMode="auto">
              <a:xfrm>
                <a:off x="2897" y="2188"/>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 </a:t>
                </a:r>
                <a:endParaRPr kumimoji="0" lang="en-US">
                  <a:solidFill>
                    <a:schemeClr val="tx1"/>
                  </a:solidFill>
                </a:endParaRPr>
              </a:p>
            </p:txBody>
          </p:sp>
          <p:sp>
            <p:nvSpPr>
              <p:cNvPr id="91517" name="Rectangle 119"/>
              <p:cNvSpPr>
                <a:spLocks noChangeArrowheads="1"/>
              </p:cNvSpPr>
              <p:nvPr/>
            </p:nvSpPr>
            <p:spPr bwMode="auto">
              <a:xfrm>
                <a:off x="2912" y="2188"/>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2</a:t>
                </a:r>
                <a:endParaRPr kumimoji="0" lang="en-US">
                  <a:solidFill>
                    <a:schemeClr val="tx1"/>
                  </a:solidFill>
                </a:endParaRPr>
              </a:p>
            </p:txBody>
          </p:sp>
          <p:sp>
            <p:nvSpPr>
              <p:cNvPr id="91518" name="Line 120"/>
              <p:cNvSpPr>
                <a:spLocks noChangeShapeType="1"/>
              </p:cNvSpPr>
              <p:nvPr/>
            </p:nvSpPr>
            <p:spPr bwMode="auto">
              <a:xfrm>
                <a:off x="2889" y="2331"/>
                <a:ext cx="1" cy="670"/>
              </a:xfrm>
              <a:prstGeom prst="line">
                <a:avLst/>
              </a:prstGeom>
              <a:noFill/>
              <a:ln w="19050">
                <a:solidFill>
                  <a:srgbClr val="000000"/>
                </a:solidFill>
                <a:round/>
                <a:headEnd/>
                <a:tailEnd/>
              </a:ln>
            </p:spPr>
            <p:txBody>
              <a:bodyPr/>
              <a:lstStyle/>
              <a:p>
                <a:endParaRPr lang="en-US"/>
              </a:p>
            </p:txBody>
          </p:sp>
          <p:sp>
            <p:nvSpPr>
              <p:cNvPr id="91519" name="Line 121"/>
              <p:cNvSpPr>
                <a:spLocks noChangeShapeType="1"/>
              </p:cNvSpPr>
              <p:nvPr/>
            </p:nvSpPr>
            <p:spPr bwMode="auto">
              <a:xfrm flipH="1">
                <a:off x="2973" y="2184"/>
                <a:ext cx="56" cy="4"/>
              </a:xfrm>
              <a:prstGeom prst="line">
                <a:avLst/>
              </a:prstGeom>
              <a:noFill/>
              <a:ln w="19050">
                <a:solidFill>
                  <a:srgbClr val="000000"/>
                </a:solidFill>
                <a:round/>
                <a:headEnd/>
                <a:tailEnd/>
              </a:ln>
            </p:spPr>
            <p:txBody>
              <a:bodyPr/>
              <a:lstStyle/>
              <a:p>
                <a:endParaRPr lang="en-US"/>
              </a:p>
            </p:txBody>
          </p:sp>
          <p:sp>
            <p:nvSpPr>
              <p:cNvPr id="91520" name="Freeform 122"/>
              <p:cNvSpPr>
                <a:spLocks/>
              </p:cNvSpPr>
              <p:nvPr/>
            </p:nvSpPr>
            <p:spPr bwMode="auto">
              <a:xfrm>
                <a:off x="2827" y="2733"/>
                <a:ext cx="1208" cy="370"/>
              </a:xfrm>
              <a:custGeom>
                <a:avLst/>
                <a:gdLst>
                  <a:gd name="T0" fmla="*/ 1208 w 1208"/>
                  <a:gd name="T1" fmla="*/ 367 h 370"/>
                  <a:gd name="T2" fmla="*/ 0 w 1208"/>
                  <a:gd name="T3" fmla="*/ 370 h 370"/>
                  <a:gd name="T4" fmla="*/ 0 w 1208"/>
                  <a:gd name="T5" fmla="*/ 0 h 370"/>
                  <a:gd name="T6" fmla="*/ 0 60000 65536"/>
                  <a:gd name="T7" fmla="*/ 0 60000 65536"/>
                  <a:gd name="T8" fmla="*/ 0 60000 65536"/>
                  <a:gd name="T9" fmla="*/ 0 w 1208"/>
                  <a:gd name="T10" fmla="*/ 0 h 370"/>
                  <a:gd name="T11" fmla="*/ 1208 w 1208"/>
                  <a:gd name="T12" fmla="*/ 370 h 370"/>
                </a:gdLst>
                <a:ahLst/>
                <a:cxnLst>
                  <a:cxn ang="T6">
                    <a:pos x="T0" y="T1"/>
                  </a:cxn>
                  <a:cxn ang="T7">
                    <a:pos x="T2" y="T3"/>
                  </a:cxn>
                  <a:cxn ang="T8">
                    <a:pos x="T4" y="T5"/>
                  </a:cxn>
                </a:cxnLst>
                <a:rect l="T9" t="T10" r="T11" b="T12"/>
                <a:pathLst>
                  <a:path w="1208" h="370">
                    <a:moveTo>
                      <a:pt x="1208" y="367"/>
                    </a:moveTo>
                    <a:lnTo>
                      <a:pt x="0" y="370"/>
                    </a:lnTo>
                    <a:lnTo>
                      <a:pt x="0" y="0"/>
                    </a:lnTo>
                  </a:path>
                </a:pathLst>
              </a:custGeom>
              <a:noFill/>
              <a:ln w="19050">
                <a:solidFill>
                  <a:srgbClr val="000000"/>
                </a:solidFill>
                <a:prstDash val="solid"/>
                <a:round/>
                <a:headEnd/>
                <a:tailEnd/>
              </a:ln>
            </p:spPr>
            <p:txBody>
              <a:bodyPr/>
              <a:lstStyle/>
              <a:p>
                <a:endParaRPr lang="en-US"/>
              </a:p>
            </p:txBody>
          </p:sp>
          <p:sp>
            <p:nvSpPr>
              <p:cNvPr id="91521" name="Line 123"/>
              <p:cNvSpPr>
                <a:spLocks noChangeShapeType="1"/>
              </p:cNvSpPr>
              <p:nvPr/>
            </p:nvSpPr>
            <p:spPr bwMode="auto">
              <a:xfrm flipH="1">
                <a:off x="4679" y="2765"/>
                <a:ext cx="354" cy="1"/>
              </a:xfrm>
              <a:prstGeom prst="line">
                <a:avLst/>
              </a:prstGeom>
              <a:noFill/>
              <a:ln w="19050">
                <a:solidFill>
                  <a:srgbClr val="000000"/>
                </a:solidFill>
                <a:round/>
                <a:headEnd/>
                <a:tailEnd/>
              </a:ln>
            </p:spPr>
            <p:txBody>
              <a:bodyPr/>
              <a:lstStyle/>
              <a:p>
                <a:endParaRPr lang="en-US"/>
              </a:p>
            </p:txBody>
          </p:sp>
          <p:sp>
            <p:nvSpPr>
              <p:cNvPr id="91522" name="Freeform 124"/>
              <p:cNvSpPr>
                <a:spLocks/>
              </p:cNvSpPr>
              <p:nvPr/>
            </p:nvSpPr>
            <p:spPr bwMode="auto">
              <a:xfrm>
                <a:off x="943" y="1033"/>
                <a:ext cx="29" cy="32"/>
              </a:xfrm>
              <a:custGeom>
                <a:avLst/>
                <a:gdLst>
                  <a:gd name="T0" fmla="*/ 0 w 29"/>
                  <a:gd name="T1" fmla="*/ 0 h 32"/>
                  <a:gd name="T2" fmla="*/ 0 w 29"/>
                  <a:gd name="T3" fmla="*/ 32 h 32"/>
                  <a:gd name="T4" fmla="*/ 29 w 29"/>
                  <a:gd name="T5" fmla="*/ 16 h 32"/>
                  <a:gd name="T6" fmla="*/ 0 w 29"/>
                  <a:gd name="T7" fmla="*/ 3 h 32"/>
                  <a:gd name="T8" fmla="*/ 0 w 29"/>
                  <a:gd name="T9" fmla="*/ 3 h 32"/>
                  <a:gd name="T10" fmla="*/ 0 w 29"/>
                  <a:gd name="T11" fmla="*/ 0 h 32"/>
                  <a:gd name="T12" fmla="*/ 0 60000 65536"/>
                  <a:gd name="T13" fmla="*/ 0 60000 65536"/>
                  <a:gd name="T14" fmla="*/ 0 60000 65536"/>
                  <a:gd name="T15" fmla="*/ 0 60000 65536"/>
                  <a:gd name="T16" fmla="*/ 0 60000 65536"/>
                  <a:gd name="T17" fmla="*/ 0 60000 65536"/>
                  <a:gd name="T18" fmla="*/ 0 w 29"/>
                  <a:gd name="T19" fmla="*/ 0 h 32"/>
                  <a:gd name="T20" fmla="*/ 29 w 2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9" h="32">
                    <a:moveTo>
                      <a:pt x="0" y="0"/>
                    </a:moveTo>
                    <a:lnTo>
                      <a:pt x="0" y="32"/>
                    </a:lnTo>
                    <a:lnTo>
                      <a:pt x="29" y="16"/>
                    </a:lnTo>
                    <a:lnTo>
                      <a:pt x="0" y="3"/>
                    </a:lnTo>
                    <a:lnTo>
                      <a:pt x="0" y="0"/>
                    </a:lnTo>
                    <a:close/>
                  </a:path>
                </a:pathLst>
              </a:custGeom>
              <a:solidFill>
                <a:srgbClr val="000000"/>
              </a:solidFill>
              <a:ln w="9525">
                <a:noFill/>
                <a:round/>
                <a:headEnd/>
                <a:tailEnd/>
              </a:ln>
            </p:spPr>
            <p:txBody>
              <a:bodyPr/>
              <a:lstStyle/>
              <a:p>
                <a:endParaRPr lang="en-US"/>
              </a:p>
            </p:txBody>
          </p:sp>
          <p:sp>
            <p:nvSpPr>
              <p:cNvPr id="91523" name="Freeform 125"/>
              <p:cNvSpPr>
                <a:spLocks/>
              </p:cNvSpPr>
              <p:nvPr/>
            </p:nvSpPr>
            <p:spPr bwMode="auto">
              <a:xfrm>
                <a:off x="832" y="1049"/>
                <a:ext cx="371" cy="778"/>
              </a:xfrm>
              <a:custGeom>
                <a:avLst/>
                <a:gdLst>
                  <a:gd name="T0" fmla="*/ 125 w 371"/>
                  <a:gd name="T1" fmla="*/ 0 h 778"/>
                  <a:gd name="T2" fmla="*/ 0 w 371"/>
                  <a:gd name="T3" fmla="*/ 0 h 778"/>
                  <a:gd name="T4" fmla="*/ 0 w 371"/>
                  <a:gd name="T5" fmla="*/ 437 h 778"/>
                  <a:gd name="T6" fmla="*/ 371 w 371"/>
                  <a:gd name="T7" fmla="*/ 437 h 778"/>
                  <a:gd name="T8" fmla="*/ 371 w 371"/>
                  <a:gd name="T9" fmla="*/ 778 h 778"/>
                  <a:gd name="T10" fmla="*/ 0 60000 65536"/>
                  <a:gd name="T11" fmla="*/ 0 60000 65536"/>
                  <a:gd name="T12" fmla="*/ 0 60000 65536"/>
                  <a:gd name="T13" fmla="*/ 0 60000 65536"/>
                  <a:gd name="T14" fmla="*/ 0 60000 65536"/>
                  <a:gd name="T15" fmla="*/ 0 w 371"/>
                  <a:gd name="T16" fmla="*/ 0 h 778"/>
                  <a:gd name="T17" fmla="*/ 371 w 371"/>
                  <a:gd name="T18" fmla="*/ 778 h 778"/>
                </a:gdLst>
                <a:ahLst/>
                <a:cxnLst>
                  <a:cxn ang="T10">
                    <a:pos x="T0" y="T1"/>
                  </a:cxn>
                  <a:cxn ang="T11">
                    <a:pos x="T2" y="T3"/>
                  </a:cxn>
                  <a:cxn ang="T12">
                    <a:pos x="T4" y="T5"/>
                  </a:cxn>
                  <a:cxn ang="T13">
                    <a:pos x="T6" y="T7"/>
                  </a:cxn>
                  <a:cxn ang="T14">
                    <a:pos x="T8" y="T9"/>
                  </a:cxn>
                </a:cxnLst>
                <a:rect l="T15" t="T16" r="T17" b="T18"/>
                <a:pathLst>
                  <a:path w="371" h="778">
                    <a:moveTo>
                      <a:pt x="125" y="0"/>
                    </a:moveTo>
                    <a:lnTo>
                      <a:pt x="0" y="0"/>
                    </a:lnTo>
                    <a:lnTo>
                      <a:pt x="0" y="437"/>
                    </a:lnTo>
                    <a:lnTo>
                      <a:pt x="371" y="437"/>
                    </a:lnTo>
                    <a:lnTo>
                      <a:pt x="371" y="778"/>
                    </a:lnTo>
                  </a:path>
                </a:pathLst>
              </a:custGeom>
              <a:noFill/>
              <a:ln w="19050">
                <a:solidFill>
                  <a:srgbClr val="000000"/>
                </a:solidFill>
                <a:prstDash val="solid"/>
                <a:round/>
                <a:headEnd/>
                <a:tailEnd/>
              </a:ln>
            </p:spPr>
            <p:txBody>
              <a:bodyPr/>
              <a:lstStyle/>
              <a:p>
                <a:endParaRPr lang="en-US"/>
              </a:p>
            </p:txBody>
          </p:sp>
          <p:sp>
            <p:nvSpPr>
              <p:cNvPr id="91524" name="Freeform 126"/>
              <p:cNvSpPr>
                <a:spLocks/>
              </p:cNvSpPr>
              <p:nvPr/>
            </p:nvSpPr>
            <p:spPr bwMode="auto">
              <a:xfrm>
                <a:off x="390" y="950"/>
                <a:ext cx="749" cy="1515"/>
              </a:xfrm>
              <a:custGeom>
                <a:avLst/>
                <a:gdLst>
                  <a:gd name="T0" fmla="*/ 61 w 749"/>
                  <a:gd name="T1" fmla="*/ 1512 h 1515"/>
                  <a:gd name="T2" fmla="*/ 0 w 749"/>
                  <a:gd name="T3" fmla="*/ 1515 h 1515"/>
                  <a:gd name="T4" fmla="*/ 0 w 749"/>
                  <a:gd name="T5" fmla="*/ 0 h 1515"/>
                  <a:gd name="T6" fmla="*/ 749 w 749"/>
                  <a:gd name="T7" fmla="*/ 0 h 1515"/>
                  <a:gd name="T8" fmla="*/ 749 w 749"/>
                  <a:gd name="T9" fmla="*/ 236 h 1515"/>
                  <a:gd name="T10" fmla="*/ 687 w 749"/>
                  <a:gd name="T11" fmla="*/ 236 h 1515"/>
                  <a:gd name="T12" fmla="*/ 0 60000 65536"/>
                  <a:gd name="T13" fmla="*/ 0 60000 65536"/>
                  <a:gd name="T14" fmla="*/ 0 60000 65536"/>
                  <a:gd name="T15" fmla="*/ 0 60000 65536"/>
                  <a:gd name="T16" fmla="*/ 0 60000 65536"/>
                  <a:gd name="T17" fmla="*/ 0 60000 65536"/>
                  <a:gd name="T18" fmla="*/ 0 w 749"/>
                  <a:gd name="T19" fmla="*/ 0 h 1515"/>
                  <a:gd name="T20" fmla="*/ 749 w 749"/>
                  <a:gd name="T21" fmla="*/ 1515 h 1515"/>
                </a:gdLst>
                <a:ahLst/>
                <a:cxnLst>
                  <a:cxn ang="T12">
                    <a:pos x="T0" y="T1"/>
                  </a:cxn>
                  <a:cxn ang="T13">
                    <a:pos x="T2" y="T3"/>
                  </a:cxn>
                  <a:cxn ang="T14">
                    <a:pos x="T4" y="T5"/>
                  </a:cxn>
                  <a:cxn ang="T15">
                    <a:pos x="T6" y="T7"/>
                  </a:cxn>
                  <a:cxn ang="T16">
                    <a:pos x="T8" y="T9"/>
                  </a:cxn>
                  <a:cxn ang="T17">
                    <a:pos x="T10" y="T11"/>
                  </a:cxn>
                </a:cxnLst>
                <a:rect l="T18" t="T19" r="T20" b="T21"/>
                <a:pathLst>
                  <a:path w="749" h="1515">
                    <a:moveTo>
                      <a:pt x="61" y="1512"/>
                    </a:moveTo>
                    <a:lnTo>
                      <a:pt x="0" y="1515"/>
                    </a:lnTo>
                    <a:lnTo>
                      <a:pt x="0" y="0"/>
                    </a:lnTo>
                    <a:lnTo>
                      <a:pt x="749" y="0"/>
                    </a:lnTo>
                    <a:lnTo>
                      <a:pt x="749" y="236"/>
                    </a:lnTo>
                    <a:lnTo>
                      <a:pt x="687" y="236"/>
                    </a:lnTo>
                  </a:path>
                </a:pathLst>
              </a:custGeom>
              <a:noFill/>
              <a:ln w="19050">
                <a:solidFill>
                  <a:srgbClr val="000000"/>
                </a:solidFill>
                <a:prstDash val="solid"/>
                <a:round/>
                <a:headEnd/>
                <a:tailEnd/>
              </a:ln>
            </p:spPr>
            <p:txBody>
              <a:bodyPr/>
              <a:lstStyle/>
              <a:p>
                <a:endParaRPr lang="en-US"/>
              </a:p>
            </p:txBody>
          </p:sp>
          <p:sp>
            <p:nvSpPr>
              <p:cNvPr id="91525" name="Rectangle 127"/>
              <p:cNvSpPr>
                <a:spLocks noChangeArrowheads="1"/>
              </p:cNvSpPr>
              <p:nvPr/>
            </p:nvSpPr>
            <p:spPr bwMode="auto">
              <a:xfrm>
                <a:off x="1060" y="2651"/>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1526" name="Rectangle 128"/>
              <p:cNvSpPr>
                <a:spLocks noChangeArrowheads="1"/>
              </p:cNvSpPr>
              <p:nvPr/>
            </p:nvSpPr>
            <p:spPr bwMode="auto">
              <a:xfrm>
                <a:off x="1074" y="265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1527" name="Rectangle 129"/>
              <p:cNvSpPr>
                <a:spLocks noChangeArrowheads="1"/>
              </p:cNvSpPr>
              <p:nvPr/>
            </p:nvSpPr>
            <p:spPr bwMode="auto">
              <a:xfrm>
                <a:off x="1104" y="2651"/>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1528" name="Rectangle 130"/>
              <p:cNvSpPr>
                <a:spLocks noChangeArrowheads="1"/>
              </p:cNvSpPr>
              <p:nvPr/>
            </p:nvSpPr>
            <p:spPr bwMode="auto">
              <a:xfrm>
                <a:off x="1133" y="2651"/>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529" name="Rectangle 131"/>
              <p:cNvSpPr>
                <a:spLocks noChangeArrowheads="1"/>
              </p:cNvSpPr>
              <p:nvPr/>
            </p:nvSpPr>
            <p:spPr bwMode="auto">
              <a:xfrm>
                <a:off x="1148" y="2651"/>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530" name="Rectangle 132"/>
              <p:cNvSpPr>
                <a:spLocks noChangeArrowheads="1"/>
              </p:cNvSpPr>
              <p:nvPr/>
            </p:nvSpPr>
            <p:spPr bwMode="auto">
              <a:xfrm>
                <a:off x="1165" y="265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1531" name="Rectangle 133"/>
              <p:cNvSpPr>
                <a:spLocks noChangeArrowheads="1"/>
              </p:cNvSpPr>
              <p:nvPr/>
            </p:nvSpPr>
            <p:spPr bwMode="auto">
              <a:xfrm>
                <a:off x="1197" y="2651"/>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c</a:t>
                </a:r>
                <a:endParaRPr kumimoji="0" lang="en-US">
                  <a:solidFill>
                    <a:schemeClr val="tx1"/>
                  </a:solidFill>
                </a:endParaRPr>
              </a:p>
            </p:txBody>
          </p:sp>
          <p:sp>
            <p:nvSpPr>
              <p:cNvPr id="91532" name="Rectangle 134"/>
              <p:cNvSpPr>
                <a:spLocks noChangeArrowheads="1"/>
              </p:cNvSpPr>
              <p:nvPr/>
            </p:nvSpPr>
            <p:spPr bwMode="auto">
              <a:xfrm>
                <a:off x="1224" y="2651"/>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533" name="Rectangle 135"/>
              <p:cNvSpPr>
                <a:spLocks noChangeArrowheads="1"/>
              </p:cNvSpPr>
              <p:nvPr/>
            </p:nvSpPr>
            <p:spPr bwMode="auto">
              <a:xfrm>
                <a:off x="1238" y="2651"/>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1534" name="Rectangle 136"/>
              <p:cNvSpPr>
                <a:spLocks noChangeArrowheads="1"/>
              </p:cNvSpPr>
              <p:nvPr/>
            </p:nvSpPr>
            <p:spPr bwMode="auto">
              <a:xfrm>
                <a:off x="1250" y="265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91535" name="Rectangle 137"/>
              <p:cNvSpPr>
                <a:spLocks noChangeArrowheads="1"/>
              </p:cNvSpPr>
              <p:nvPr/>
            </p:nvSpPr>
            <p:spPr bwMode="auto">
              <a:xfrm>
                <a:off x="1282" y="265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1536" name="Freeform 138"/>
              <p:cNvSpPr>
                <a:spLocks/>
              </p:cNvSpPr>
              <p:nvPr/>
            </p:nvSpPr>
            <p:spPr bwMode="auto">
              <a:xfrm>
                <a:off x="975" y="994"/>
                <a:ext cx="102" cy="380"/>
              </a:xfrm>
              <a:custGeom>
                <a:avLst/>
                <a:gdLst>
                  <a:gd name="T0" fmla="*/ 0 w 102"/>
                  <a:gd name="T1" fmla="*/ 55 h 380"/>
                  <a:gd name="T2" fmla="*/ 3 w 102"/>
                  <a:gd name="T3" fmla="*/ 48 h 380"/>
                  <a:gd name="T4" fmla="*/ 3 w 102"/>
                  <a:gd name="T5" fmla="*/ 39 h 380"/>
                  <a:gd name="T6" fmla="*/ 6 w 102"/>
                  <a:gd name="T7" fmla="*/ 29 h 380"/>
                  <a:gd name="T8" fmla="*/ 12 w 102"/>
                  <a:gd name="T9" fmla="*/ 23 h 380"/>
                  <a:gd name="T10" fmla="*/ 15 w 102"/>
                  <a:gd name="T11" fmla="*/ 16 h 380"/>
                  <a:gd name="T12" fmla="*/ 23 w 102"/>
                  <a:gd name="T13" fmla="*/ 10 h 380"/>
                  <a:gd name="T14" fmla="*/ 29 w 102"/>
                  <a:gd name="T15" fmla="*/ 7 h 380"/>
                  <a:gd name="T16" fmla="*/ 35 w 102"/>
                  <a:gd name="T17" fmla="*/ 4 h 380"/>
                  <a:gd name="T18" fmla="*/ 44 w 102"/>
                  <a:gd name="T19" fmla="*/ 0 h 380"/>
                  <a:gd name="T20" fmla="*/ 53 w 102"/>
                  <a:gd name="T21" fmla="*/ 0 h 380"/>
                  <a:gd name="T22" fmla="*/ 61 w 102"/>
                  <a:gd name="T23" fmla="*/ 0 h 380"/>
                  <a:gd name="T24" fmla="*/ 67 w 102"/>
                  <a:gd name="T25" fmla="*/ 4 h 380"/>
                  <a:gd name="T26" fmla="*/ 76 w 102"/>
                  <a:gd name="T27" fmla="*/ 7 h 380"/>
                  <a:gd name="T28" fmla="*/ 82 w 102"/>
                  <a:gd name="T29" fmla="*/ 10 h 380"/>
                  <a:gd name="T30" fmla="*/ 88 w 102"/>
                  <a:gd name="T31" fmla="*/ 16 h 380"/>
                  <a:gd name="T32" fmla="*/ 94 w 102"/>
                  <a:gd name="T33" fmla="*/ 23 h 380"/>
                  <a:gd name="T34" fmla="*/ 97 w 102"/>
                  <a:gd name="T35" fmla="*/ 29 h 380"/>
                  <a:gd name="T36" fmla="*/ 99 w 102"/>
                  <a:gd name="T37" fmla="*/ 39 h 380"/>
                  <a:gd name="T38" fmla="*/ 102 w 102"/>
                  <a:gd name="T39" fmla="*/ 48 h 380"/>
                  <a:gd name="T40" fmla="*/ 102 w 102"/>
                  <a:gd name="T41" fmla="*/ 58 h 380"/>
                  <a:gd name="T42" fmla="*/ 102 w 102"/>
                  <a:gd name="T43" fmla="*/ 326 h 380"/>
                  <a:gd name="T44" fmla="*/ 102 w 102"/>
                  <a:gd name="T45" fmla="*/ 335 h 380"/>
                  <a:gd name="T46" fmla="*/ 99 w 102"/>
                  <a:gd name="T47" fmla="*/ 342 h 380"/>
                  <a:gd name="T48" fmla="*/ 97 w 102"/>
                  <a:gd name="T49" fmla="*/ 351 h 380"/>
                  <a:gd name="T50" fmla="*/ 94 w 102"/>
                  <a:gd name="T51" fmla="*/ 358 h 380"/>
                  <a:gd name="T52" fmla="*/ 88 w 102"/>
                  <a:gd name="T53" fmla="*/ 364 h 380"/>
                  <a:gd name="T54" fmla="*/ 82 w 102"/>
                  <a:gd name="T55" fmla="*/ 370 h 380"/>
                  <a:gd name="T56" fmla="*/ 76 w 102"/>
                  <a:gd name="T57" fmla="*/ 374 h 380"/>
                  <a:gd name="T58" fmla="*/ 67 w 102"/>
                  <a:gd name="T59" fmla="*/ 377 h 380"/>
                  <a:gd name="T60" fmla="*/ 61 w 102"/>
                  <a:gd name="T61" fmla="*/ 380 h 380"/>
                  <a:gd name="T62" fmla="*/ 53 w 102"/>
                  <a:gd name="T63" fmla="*/ 380 h 380"/>
                  <a:gd name="T64" fmla="*/ 44 w 102"/>
                  <a:gd name="T65" fmla="*/ 380 h 380"/>
                  <a:gd name="T66" fmla="*/ 35 w 102"/>
                  <a:gd name="T67" fmla="*/ 377 h 380"/>
                  <a:gd name="T68" fmla="*/ 29 w 102"/>
                  <a:gd name="T69" fmla="*/ 374 h 380"/>
                  <a:gd name="T70" fmla="*/ 23 w 102"/>
                  <a:gd name="T71" fmla="*/ 370 h 380"/>
                  <a:gd name="T72" fmla="*/ 15 w 102"/>
                  <a:gd name="T73" fmla="*/ 364 h 380"/>
                  <a:gd name="T74" fmla="*/ 12 w 102"/>
                  <a:gd name="T75" fmla="*/ 358 h 380"/>
                  <a:gd name="T76" fmla="*/ 6 w 102"/>
                  <a:gd name="T77" fmla="*/ 351 h 380"/>
                  <a:gd name="T78" fmla="*/ 3 w 102"/>
                  <a:gd name="T79" fmla="*/ 342 h 380"/>
                  <a:gd name="T80" fmla="*/ 3 w 102"/>
                  <a:gd name="T81" fmla="*/ 335 h 380"/>
                  <a:gd name="T82" fmla="*/ 0 w 102"/>
                  <a:gd name="T83" fmla="*/ 326 h 380"/>
                  <a:gd name="T84" fmla="*/ 0 w 102"/>
                  <a:gd name="T85" fmla="*/ 58 h 380"/>
                  <a:gd name="T86" fmla="*/ 0 w 102"/>
                  <a:gd name="T87" fmla="*/ 58 h 380"/>
                  <a:gd name="T88" fmla="*/ 0 w 102"/>
                  <a:gd name="T89" fmla="*/ 55 h 3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380"/>
                  <a:gd name="T137" fmla="*/ 102 w 102"/>
                  <a:gd name="T138" fmla="*/ 380 h 3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380">
                    <a:moveTo>
                      <a:pt x="0" y="55"/>
                    </a:moveTo>
                    <a:lnTo>
                      <a:pt x="3" y="48"/>
                    </a:lnTo>
                    <a:lnTo>
                      <a:pt x="3" y="39"/>
                    </a:lnTo>
                    <a:lnTo>
                      <a:pt x="6" y="29"/>
                    </a:lnTo>
                    <a:lnTo>
                      <a:pt x="12" y="23"/>
                    </a:lnTo>
                    <a:lnTo>
                      <a:pt x="15" y="16"/>
                    </a:lnTo>
                    <a:lnTo>
                      <a:pt x="23" y="10"/>
                    </a:lnTo>
                    <a:lnTo>
                      <a:pt x="29" y="7"/>
                    </a:lnTo>
                    <a:lnTo>
                      <a:pt x="35" y="4"/>
                    </a:lnTo>
                    <a:lnTo>
                      <a:pt x="44" y="0"/>
                    </a:lnTo>
                    <a:lnTo>
                      <a:pt x="53" y="0"/>
                    </a:lnTo>
                    <a:lnTo>
                      <a:pt x="61" y="0"/>
                    </a:lnTo>
                    <a:lnTo>
                      <a:pt x="67" y="4"/>
                    </a:lnTo>
                    <a:lnTo>
                      <a:pt x="76" y="7"/>
                    </a:lnTo>
                    <a:lnTo>
                      <a:pt x="82" y="10"/>
                    </a:lnTo>
                    <a:lnTo>
                      <a:pt x="88" y="16"/>
                    </a:lnTo>
                    <a:lnTo>
                      <a:pt x="94" y="23"/>
                    </a:lnTo>
                    <a:lnTo>
                      <a:pt x="97" y="29"/>
                    </a:lnTo>
                    <a:lnTo>
                      <a:pt x="99" y="39"/>
                    </a:lnTo>
                    <a:lnTo>
                      <a:pt x="102" y="48"/>
                    </a:lnTo>
                    <a:lnTo>
                      <a:pt x="102" y="58"/>
                    </a:lnTo>
                    <a:lnTo>
                      <a:pt x="102" y="326"/>
                    </a:lnTo>
                    <a:lnTo>
                      <a:pt x="102" y="335"/>
                    </a:lnTo>
                    <a:lnTo>
                      <a:pt x="99" y="342"/>
                    </a:lnTo>
                    <a:lnTo>
                      <a:pt x="97" y="351"/>
                    </a:lnTo>
                    <a:lnTo>
                      <a:pt x="94" y="358"/>
                    </a:lnTo>
                    <a:lnTo>
                      <a:pt x="88" y="364"/>
                    </a:lnTo>
                    <a:lnTo>
                      <a:pt x="82" y="370"/>
                    </a:lnTo>
                    <a:lnTo>
                      <a:pt x="76" y="374"/>
                    </a:lnTo>
                    <a:lnTo>
                      <a:pt x="67" y="377"/>
                    </a:lnTo>
                    <a:lnTo>
                      <a:pt x="61" y="380"/>
                    </a:lnTo>
                    <a:lnTo>
                      <a:pt x="53" y="380"/>
                    </a:lnTo>
                    <a:lnTo>
                      <a:pt x="44" y="380"/>
                    </a:lnTo>
                    <a:lnTo>
                      <a:pt x="35" y="377"/>
                    </a:lnTo>
                    <a:lnTo>
                      <a:pt x="29" y="374"/>
                    </a:lnTo>
                    <a:lnTo>
                      <a:pt x="23" y="370"/>
                    </a:lnTo>
                    <a:lnTo>
                      <a:pt x="15" y="364"/>
                    </a:lnTo>
                    <a:lnTo>
                      <a:pt x="12" y="358"/>
                    </a:lnTo>
                    <a:lnTo>
                      <a:pt x="6" y="351"/>
                    </a:lnTo>
                    <a:lnTo>
                      <a:pt x="3" y="342"/>
                    </a:lnTo>
                    <a:lnTo>
                      <a:pt x="3" y="335"/>
                    </a:lnTo>
                    <a:lnTo>
                      <a:pt x="0" y="326"/>
                    </a:lnTo>
                    <a:lnTo>
                      <a:pt x="0" y="58"/>
                    </a:lnTo>
                    <a:lnTo>
                      <a:pt x="0" y="55"/>
                    </a:lnTo>
                    <a:close/>
                  </a:path>
                </a:pathLst>
              </a:custGeom>
              <a:solidFill>
                <a:srgbClr val="FFFFFF"/>
              </a:solidFill>
              <a:ln w="9525">
                <a:noFill/>
                <a:round/>
                <a:headEnd/>
                <a:tailEnd/>
              </a:ln>
            </p:spPr>
            <p:txBody>
              <a:bodyPr/>
              <a:lstStyle/>
              <a:p>
                <a:endParaRPr lang="en-US"/>
              </a:p>
            </p:txBody>
          </p:sp>
          <p:sp>
            <p:nvSpPr>
              <p:cNvPr id="91537" name="Freeform 139"/>
              <p:cNvSpPr>
                <a:spLocks/>
              </p:cNvSpPr>
              <p:nvPr/>
            </p:nvSpPr>
            <p:spPr bwMode="auto">
              <a:xfrm>
                <a:off x="975" y="994"/>
                <a:ext cx="102" cy="380"/>
              </a:xfrm>
              <a:custGeom>
                <a:avLst/>
                <a:gdLst>
                  <a:gd name="T0" fmla="*/ 0 w 102"/>
                  <a:gd name="T1" fmla="*/ 55 h 380"/>
                  <a:gd name="T2" fmla="*/ 3 w 102"/>
                  <a:gd name="T3" fmla="*/ 48 h 380"/>
                  <a:gd name="T4" fmla="*/ 3 w 102"/>
                  <a:gd name="T5" fmla="*/ 39 h 380"/>
                  <a:gd name="T6" fmla="*/ 6 w 102"/>
                  <a:gd name="T7" fmla="*/ 29 h 380"/>
                  <a:gd name="T8" fmla="*/ 12 w 102"/>
                  <a:gd name="T9" fmla="*/ 23 h 380"/>
                  <a:gd name="T10" fmla="*/ 15 w 102"/>
                  <a:gd name="T11" fmla="*/ 16 h 380"/>
                  <a:gd name="T12" fmla="*/ 23 w 102"/>
                  <a:gd name="T13" fmla="*/ 10 h 380"/>
                  <a:gd name="T14" fmla="*/ 29 w 102"/>
                  <a:gd name="T15" fmla="*/ 7 h 380"/>
                  <a:gd name="T16" fmla="*/ 35 w 102"/>
                  <a:gd name="T17" fmla="*/ 4 h 380"/>
                  <a:gd name="T18" fmla="*/ 44 w 102"/>
                  <a:gd name="T19" fmla="*/ 0 h 380"/>
                  <a:gd name="T20" fmla="*/ 53 w 102"/>
                  <a:gd name="T21" fmla="*/ 0 h 380"/>
                  <a:gd name="T22" fmla="*/ 61 w 102"/>
                  <a:gd name="T23" fmla="*/ 0 h 380"/>
                  <a:gd name="T24" fmla="*/ 67 w 102"/>
                  <a:gd name="T25" fmla="*/ 4 h 380"/>
                  <a:gd name="T26" fmla="*/ 76 w 102"/>
                  <a:gd name="T27" fmla="*/ 7 h 380"/>
                  <a:gd name="T28" fmla="*/ 82 w 102"/>
                  <a:gd name="T29" fmla="*/ 10 h 380"/>
                  <a:gd name="T30" fmla="*/ 88 w 102"/>
                  <a:gd name="T31" fmla="*/ 16 h 380"/>
                  <a:gd name="T32" fmla="*/ 94 w 102"/>
                  <a:gd name="T33" fmla="*/ 23 h 380"/>
                  <a:gd name="T34" fmla="*/ 97 w 102"/>
                  <a:gd name="T35" fmla="*/ 29 h 380"/>
                  <a:gd name="T36" fmla="*/ 99 w 102"/>
                  <a:gd name="T37" fmla="*/ 39 h 380"/>
                  <a:gd name="T38" fmla="*/ 102 w 102"/>
                  <a:gd name="T39" fmla="*/ 48 h 380"/>
                  <a:gd name="T40" fmla="*/ 102 w 102"/>
                  <a:gd name="T41" fmla="*/ 58 h 380"/>
                  <a:gd name="T42" fmla="*/ 102 w 102"/>
                  <a:gd name="T43" fmla="*/ 326 h 380"/>
                  <a:gd name="T44" fmla="*/ 102 w 102"/>
                  <a:gd name="T45" fmla="*/ 335 h 380"/>
                  <a:gd name="T46" fmla="*/ 99 w 102"/>
                  <a:gd name="T47" fmla="*/ 342 h 380"/>
                  <a:gd name="T48" fmla="*/ 97 w 102"/>
                  <a:gd name="T49" fmla="*/ 351 h 380"/>
                  <a:gd name="T50" fmla="*/ 94 w 102"/>
                  <a:gd name="T51" fmla="*/ 358 h 380"/>
                  <a:gd name="T52" fmla="*/ 88 w 102"/>
                  <a:gd name="T53" fmla="*/ 364 h 380"/>
                  <a:gd name="T54" fmla="*/ 82 w 102"/>
                  <a:gd name="T55" fmla="*/ 370 h 380"/>
                  <a:gd name="T56" fmla="*/ 76 w 102"/>
                  <a:gd name="T57" fmla="*/ 374 h 380"/>
                  <a:gd name="T58" fmla="*/ 67 w 102"/>
                  <a:gd name="T59" fmla="*/ 377 h 380"/>
                  <a:gd name="T60" fmla="*/ 61 w 102"/>
                  <a:gd name="T61" fmla="*/ 380 h 380"/>
                  <a:gd name="T62" fmla="*/ 53 w 102"/>
                  <a:gd name="T63" fmla="*/ 380 h 380"/>
                  <a:gd name="T64" fmla="*/ 44 w 102"/>
                  <a:gd name="T65" fmla="*/ 380 h 380"/>
                  <a:gd name="T66" fmla="*/ 35 w 102"/>
                  <a:gd name="T67" fmla="*/ 377 h 380"/>
                  <a:gd name="T68" fmla="*/ 29 w 102"/>
                  <a:gd name="T69" fmla="*/ 374 h 380"/>
                  <a:gd name="T70" fmla="*/ 23 w 102"/>
                  <a:gd name="T71" fmla="*/ 370 h 380"/>
                  <a:gd name="T72" fmla="*/ 15 w 102"/>
                  <a:gd name="T73" fmla="*/ 364 h 380"/>
                  <a:gd name="T74" fmla="*/ 12 w 102"/>
                  <a:gd name="T75" fmla="*/ 358 h 380"/>
                  <a:gd name="T76" fmla="*/ 6 w 102"/>
                  <a:gd name="T77" fmla="*/ 351 h 380"/>
                  <a:gd name="T78" fmla="*/ 3 w 102"/>
                  <a:gd name="T79" fmla="*/ 342 h 380"/>
                  <a:gd name="T80" fmla="*/ 3 w 102"/>
                  <a:gd name="T81" fmla="*/ 335 h 380"/>
                  <a:gd name="T82" fmla="*/ 0 w 102"/>
                  <a:gd name="T83" fmla="*/ 326 h 380"/>
                  <a:gd name="T84" fmla="*/ 0 w 102"/>
                  <a:gd name="T85" fmla="*/ 58 h 380"/>
                  <a:gd name="T86" fmla="*/ 0 w 102"/>
                  <a:gd name="T87" fmla="*/ 58 h 3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
                  <a:gd name="T133" fmla="*/ 0 h 380"/>
                  <a:gd name="T134" fmla="*/ 102 w 102"/>
                  <a:gd name="T135" fmla="*/ 380 h 3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 h="380">
                    <a:moveTo>
                      <a:pt x="0" y="55"/>
                    </a:moveTo>
                    <a:lnTo>
                      <a:pt x="3" y="48"/>
                    </a:lnTo>
                    <a:lnTo>
                      <a:pt x="3" y="39"/>
                    </a:lnTo>
                    <a:lnTo>
                      <a:pt x="6" y="29"/>
                    </a:lnTo>
                    <a:lnTo>
                      <a:pt x="12" y="23"/>
                    </a:lnTo>
                    <a:lnTo>
                      <a:pt x="15" y="16"/>
                    </a:lnTo>
                    <a:lnTo>
                      <a:pt x="23" y="10"/>
                    </a:lnTo>
                    <a:lnTo>
                      <a:pt x="29" y="7"/>
                    </a:lnTo>
                    <a:lnTo>
                      <a:pt x="35" y="4"/>
                    </a:lnTo>
                    <a:lnTo>
                      <a:pt x="44" y="0"/>
                    </a:lnTo>
                    <a:lnTo>
                      <a:pt x="53" y="0"/>
                    </a:lnTo>
                    <a:lnTo>
                      <a:pt x="61" y="0"/>
                    </a:lnTo>
                    <a:lnTo>
                      <a:pt x="67" y="4"/>
                    </a:lnTo>
                    <a:lnTo>
                      <a:pt x="76" y="7"/>
                    </a:lnTo>
                    <a:lnTo>
                      <a:pt x="82" y="10"/>
                    </a:lnTo>
                    <a:lnTo>
                      <a:pt x="88" y="16"/>
                    </a:lnTo>
                    <a:lnTo>
                      <a:pt x="94" y="23"/>
                    </a:lnTo>
                    <a:lnTo>
                      <a:pt x="97" y="29"/>
                    </a:lnTo>
                    <a:lnTo>
                      <a:pt x="99" y="39"/>
                    </a:lnTo>
                    <a:lnTo>
                      <a:pt x="102" y="48"/>
                    </a:lnTo>
                    <a:lnTo>
                      <a:pt x="102" y="58"/>
                    </a:lnTo>
                    <a:lnTo>
                      <a:pt x="102" y="326"/>
                    </a:lnTo>
                    <a:lnTo>
                      <a:pt x="102" y="335"/>
                    </a:lnTo>
                    <a:lnTo>
                      <a:pt x="99" y="342"/>
                    </a:lnTo>
                    <a:lnTo>
                      <a:pt x="97" y="351"/>
                    </a:lnTo>
                    <a:lnTo>
                      <a:pt x="94" y="358"/>
                    </a:lnTo>
                    <a:lnTo>
                      <a:pt x="88" y="364"/>
                    </a:lnTo>
                    <a:lnTo>
                      <a:pt x="82" y="370"/>
                    </a:lnTo>
                    <a:lnTo>
                      <a:pt x="76" y="374"/>
                    </a:lnTo>
                    <a:lnTo>
                      <a:pt x="67" y="377"/>
                    </a:lnTo>
                    <a:lnTo>
                      <a:pt x="61" y="380"/>
                    </a:lnTo>
                    <a:lnTo>
                      <a:pt x="53" y="380"/>
                    </a:lnTo>
                    <a:lnTo>
                      <a:pt x="44" y="380"/>
                    </a:lnTo>
                    <a:lnTo>
                      <a:pt x="35" y="377"/>
                    </a:lnTo>
                    <a:lnTo>
                      <a:pt x="29" y="374"/>
                    </a:lnTo>
                    <a:lnTo>
                      <a:pt x="23" y="370"/>
                    </a:lnTo>
                    <a:lnTo>
                      <a:pt x="15" y="364"/>
                    </a:lnTo>
                    <a:lnTo>
                      <a:pt x="12" y="358"/>
                    </a:lnTo>
                    <a:lnTo>
                      <a:pt x="6" y="351"/>
                    </a:lnTo>
                    <a:lnTo>
                      <a:pt x="3" y="342"/>
                    </a:lnTo>
                    <a:lnTo>
                      <a:pt x="3" y="335"/>
                    </a:lnTo>
                    <a:lnTo>
                      <a:pt x="0" y="326"/>
                    </a:lnTo>
                    <a:lnTo>
                      <a:pt x="0" y="58"/>
                    </a:lnTo>
                  </a:path>
                </a:pathLst>
              </a:custGeom>
              <a:noFill/>
              <a:ln w="9525">
                <a:solidFill>
                  <a:srgbClr val="000000"/>
                </a:solidFill>
                <a:prstDash val="solid"/>
                <a:round/>
                <a:headEnd/>
                <a:tailEnd/>
              </a:ln>
            </p:spPr>
            <p:txBody>
              <a:bodyPr/>
              <a:lstStyle/>
              <a:p>
                <a:endParaRPr lang="en-US"/>
              </a:p>
            </p:txBody>
          </p:sp>
          <p:sp>
            <p:nvSpPr>
              <p:cNvPr id="91538" name="Rectangle 140"/>
              <p:cNvSpPr>
                <a:spLocks noChangeArrowheads="1"/>
              </p:cNvSpPr>
              <p:nvPr/>
            </p:nvSpPr>
            <p:spPr bwMode="auto">
              <a:xfrm>
                <a:off x="1001" y="1087"/>
                <a:ext cx="5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1539" name="Rectangle 141"/>
              <p:cNvSpPr>
                <a:spLocks noChangeArrowheads="1"/>
              </p:cNvSpPr>
              <p:nvPr/>
            </p:nvSpPr>
            <p:spPr bwMode="auto">
              <a:xfrm>
                <a:off x="1048" y="1087"/>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540" name="Rectangle 142"/>
              <p:cNvSpPr>
                <a:spLocks noChangeArrowheads="1"/>
              </p:cNvSpPr>
              <p:nvPr/>
            </p:nvSpPr>
            <p:spPr bwMode="auto">
              <a:xfrm>
                <a:off x="1010" y="1148"/>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1541" name="Rectangle 143"/>
              <p:cNvSpPr>
                <a:spLocks noChangeArrowheads="1"/>
              </p:cNvSpPr>
              <p:nvPr/>
            </p:nvSpPr>
            <p:spPr bwMode="auto">
              <a:xfrm>
                <a:off x="1042" y="1148"/>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542" name="Rectangle 144"/>
              <p:cNvSpPr>
                <a:spLocks noChangeArrowheads="1"/>
              </p:cNvSpPr>
              <p:nvPr/>
            </p:nvSpPr>
            <p:spPr bwMode="auto">
              <a:xfrm>
                <a:off x="1010" y="1205"/>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91543" name="Rectangle 145"/>
              <p:cNvSpPr>
                <a:spLocks noChangeArrowheads="1"/>
              </p:cNvSpPr>
              <p:nvPr/>
            </p:nvSpPr>
            <p:spPr bwMode="auto">
              <a:xfrm>
                <a:off x="996" y="101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0</a:t>
                </a:r>
                <a:endParaRPr kumimoji="0" lang="en-US">
                  <a:solidFill>
                    <a:schemeClr val="tx1"/>
                  </a:solidFill>
                </a:endParaRPr>
              </a:p>
            </p:txBody>
          </p:sp>
          <p:sp>
            <p:nvSpPr>
              <p:cNvPr id="91544" name="Rectangle 146"/>
              <p:cNvSpPr>
                <a:spLocks noChangeArrowheads="1"/>
              </p:cNvSpPr>
              <p:nvPr/>
            </p:nvSpPr>
            <p:spPr bwMode="auto">
              <a:xfrm>
                <a:off x="996" y="128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1545" name="Rectangle 147"/>
              <p:cNvSpPr>
                <a:spLocks noChangeArrowheads="1"/>
              </p:cNvSpPr>
              <p:nvPr/>
            </p:nvSpPr>
            <p:spPr bwMode="auto">
              <a:xfrm>
                <a:off x="1007" y="1789"/>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546" name="Rectangle 148"/>
              <p:cNvSpPr>
                <a:spLocks noChangeArrowheads="1"/>
              </p:cNvSpPr>
              <p:nvPr/>
            </p:nvSpPr>
            <p:spPr bwMode="auto">
              <a:xfrm>
                <a:off x="1042" y="1789"/>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547" name="Rectangle 149"/>
              <p:cNvSpPr>
                <a:spLocks noChangeArrowheads="1"/>
              </p:cNvSpPr>
              <p:nvPr/>
            </p:nvSpPr>
            <p:spPr bwMode="auto">
              <a:xfrm>
                <a:off x="1074" y="1789"/>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548" name="Rectangle 150"/>
              <p:cNvSpPr>
                <a:spLocks noChangeArrowheads="1"/>
              </p:cNvSpPr>
              <p:nvPr/>
            </p:nvSpPr>
            <p:spPr bwMode="auto">
              <a:xfrm>
                <a:off x="489" y="2427"/>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P</a:t>
                </a:r>
                <a:endParaRPr kumimoji="0" lang="en-US">
                  <a:solidFill>
                    <a:schemeClr val="tx1"/>
                  </a:solidFill>
                </a:endParaRPr>
              </a:p>
            </p:txBody>
          </p:sp>
          <p:sp>
            <p:nvSpPr>
              <p:cNvPr id="91549" name="Rectangle 151"/>
              <p:cNvSpPr>
                <a:spLocks noChangeArrowheads="1"/>
              </p:cNvSpPr>
              <p:nvPr/>
            </p:nvSpPr>
            <p:spPr bwMode="auto">
              <a:xfrm>
                <a:off x="524" y="2427"/>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C</a:t>
                </a:r>
                <a:endParaRPr kumimoji="0" lang="en-US">
                  <a:solidFill>
                    <a:schemeClr val="tx1"/>
                  </a:solidFill>
                </a:endParaRPr>
              </a:p>
            </p:txBody>
          </p:sp>
          <p:sp>
            <p:nvSpPr>
              <p:cNvPr id="91550" name="Rectangle 152"/>
              <p:cNvSpPr>
                <a:spLocks noChangeArrowheads="1"/>
              </p:cNvSpPr>
              <p:nvPr/>
            </p:nvSpPr>
            <p:spPr bwMode="auto">
              <a:xfrm>
                <a:off x="5074" y="2998"/>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0</a:t>
                </a:r>
                <a:endParaRPr kumimoji="0" lang="en-US">
                  <a:solidFill>
                    <a:schemeClr val="tx1"/>
                  </a:solidFill>
                </a:endParaRPr>
              </a:p>
            </p:txBody>
          </p:sp>
          <p:sp>
            <p:nvSpPr>
              <p:cNvPr id="91551" name="Rectangle 153"/>
              <p:cNvSpPr>
                <a:spLocks noChangeArrowheads="1"/>
              </p:cNvSpPr>
              <p:nvPr/>
            </p:nvSpPr>
            <p:spPr bwMode="auto">
              <a:xfrm>
                <a:off x="4085" y="3033"/>
                <a:ext cx="60"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W</a:t>
                </a:r>
                <a:endParaRPr kumimoji="0" lang="en-US">
                  <a:solidFill>
                    <a:schemeClr val="tx1"/>
                  </a:solidFill>
                </a:endParaRPr>
              </a:p>
            </p:txBody>
          </p:sp>
          <p:sp>
            <p:nvSpPr>
              <p:cNvPr id="91552" name="Rectangle 154"/>
              <p:cNvSpPr>
                <a:spLocks noChangeArrowheads="1"/>
              </p:cNvSpPr>
              <p:nvPr/>
            </p:nvSpPr>
            <p:spPr bwMode="auto">
              <a:xfrm>
                <a:off x="4135" y="3033"/>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553" name="Rectangle 155"/>
              <p:cNvSpPr>
                <a:spLocks noChangeArrowheads="1"/>
              </p:cNvSpPr>
              <p:nvPr/>
            </p:nvSpPr>
            <p:spPr bwMode="auto">
              <a:xfrm>
                <a:off x="4152" y="3033"/>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1554" name="Rectangle 156"/>
              <p:cNvSpPr>
                <a:spLocks noChangeArrowheads="1"/>
              </p:cNvSpPr>
              <p:nvPr/>
            </p:nvSpPr>
            <p:spPr bwMode="auto">
              <a:xfrm>
                <a:off x="4167" y="3033"/>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555" name="Rectangle 157"/>
              <p:cNvSpPr>
                <a:spLocks noChangeArrowheads="1"/>
              </p:cNvSpPr>
              <p:nvPr/>
            </p:nvSpPr>
            <p:spPr bwMode="auto">
              <a:xfrm>
                <a:off x="4182" y="303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556" name="Rectangle 158"/>
              <p:cNvSpPr>
                <a:spLocks noChangeArrowheads="1"/>
              </p:cNvSpPr>
              <p:nvPr/>
            </p:nvSpPr>
            <p:spPr bwMode="auto">
              <a:xfrm>
                <a:off x="4211" y="3033"/>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557" name="Rectangle 159"/>
              <p:cNvSpPr>
                <a:spLocks noChangeArrowheads="1"/>
              </p:cNvSpPr>
              <p:nvPr/>
            </p:nvSpPr>
            <p:spPr bwMode="auto">
              <a:xfrm>
                <a:off x="4085" y="309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558" name="Rectangle 160"/>
              <p:cNvSpPr>
                <a:spLocks noChangeArrowheads="1"/>
              </p:cNvSpPr>
              <p:nvPr/>
            </p:nvSpPr>
            <p:spPr bwMode="auto">
              <a:xfrm>
                <a:off x="4114" y="309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559" name="Rectangle 161"/>
              <p:cNvSpPr>
                <a:spLocks noChangeArrowheads="1"/>
              </p:cNvSpPr>
              <p:nvPr/>
            </p:nvSpPr>
            <p:spPr bwMode="auto">
              <a:xfrm>
                <a:off x="4144" y="3094"/>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560" name="Rectangle 162"/>
              <p:cNvSpPr>
                <a:spLocks noChangeArrowheads="1"/>
              </p:cNvSpPr>
              <p:nvPr/>
            </p:nvSpPr>
            <p:spPr bwMode="auto">
              <a:xfrm>
                <a:off x="4161" y="309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561" name="Rectangle 163"/>
              <p:cNvSpPr>
                <a:spLocks noChangeArrowheads="1"/>
              </p:cNvSpPr>
              <p:nvPr/>
            </p:nvSpPr>
            <p:spPr bwMode="auto">
              <a:xfrm>
                <a:off x="5080" y="2804"/>
                <a:ext cx="5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1562" name="Rectangle 164"/>
              <p:cNvSpPr>
                <a:spLocks noChangeArrowheads="1"/>
              </p:cNvSpPr>
              <p:nvPr/>
            </p:nvSpPr>
            <p:spPr bwMode="auto">
              <a:xfrm>
                <a:off x="5124" y="2804"/>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563" name="Rectangle 165"/>
              <p:cNvSpPr>
                <a:spLocks noChangeArrowheads="1"/>
              </p:cNvSpPr>
              <p:nvPr/>
            </p:nvSpPr>
            <p:spPr bwMode="auto">
              <a:xfrm>
                <a:off x="5089" y="286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1564" name="Rectangle 166"/>
              <p:cNvSpPr>
                <a:spLocks noChangeArrowheads="1"/>
              </p:cNvSpPr>
              <p:nvPr/>
            </p:nvSpPr>
            <p:spPr bwMode="auto">
              <a:xfrm>
                <a:off x="5118" y="2861"/>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565" name="Rectangle 167"/>
              <p:cNvSpPr>
                <a:spLocks noChangeArrowheads="1"/>
              </p:cNvSpPr>
              <p:nvPr/>
            </p:nvSpPr>
            <p:spPr bwMode="auto">
              <a:xfrm>
                <a:off x="5089" y="2922"/>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91566" name="Rectangle 168"/>
              <p:cNvSpPr>
                <a:spLocks noChangeArrowheads="1"/>
              </p:cNvSpPr>
              <p:nvPr/>
            </p:nvSpPr>
            <p:spPr bwMode="auto">
              <a:xfrm>
                <a:off x="5074" y="2727"/>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1567" name="Rectangle 169"/>
              <p:cNvSpPr>
                <a:spLocks noChangeArrowheads="1"/>
              </p:cNvSpPr>
              <p:nvPr/>
            </p:nvSpPr>
            <p:spPr bwMode="auto">
              <a:xfrm>
                <a:off x="2063" y="2651"/>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568" name="Rectangle 170"/>
              <p:cNvSpPr>
                <a:spLocks noChangeArrowheads="1"/>
              </p:cNvSpPr>
              <p:nvPr/>
            </p:nvSpPr>
            <p:spPr bwMode="auto">
              <a:xfrm>
                <a:off x="2104" y="265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569" name="Rectangle 171"/>
              <p:cNvSpPr>
                <a:spLocks noChangeArrowheads="1"/>
              </p:cNvSpPr>
              <p:nvPr/>
            </p:nvSpPr>
            <p:spPr bwMode="auto">
              <a:xfrm>
                <a:off x="2134" y="265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g</a:t>
                </a:r>
                <a:endParaRPr kumimoji="0" lang="en-US">
                  <a:solidFill>
                    <a:schemeClr val="tx1"/>
                  </a:solidFill>
                </a:endParaRPr>
              </a:p>
            </p:txBody>
          </p:sp>
          <p:sp>
            <p:nvSpPr>
              <p:cNvPr id="91570" name="Rectangle 172"/>
              <p:cNvSpPr>
                <a:spLocks noChangeArrowheads="1"/>
              </p:cNvSpPr>
              <p:nvPr/>
            </p:nvSpPr>
            <p:spPr bwMode="auto">
              <a:xfrm>
                <a:off x="2166" y="2651"/>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1571" name="Rectangle 173"/>
              <p:cNvSpPr>
                <a:spLocks noChangeArrowheads="1"/>
              </p:cNvSpPr>
              <p:nvPr/>
            </p:nvSpPr>
            <p:spPr bwMode="auto">
              <a:xfrm>
                <a:off x="2178" y="2651"/>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1572" name="Rectangle 174"/>
              <p:cNvSpPr>
                <a:spLocks noChangeArrowheads="1"/>
              </p:cNvSpPr>
              <p:nvPr/>
            </p:nvSpPr>
            <p:spPr bwMode="auto">
              <a:xfrm>
                <a:off x="2204" y="2651"/>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573" name="Rectangle 175"/>
              <p:cNvSpPr>
                <a:spLocks noChangeArrowheads="1"/>
              </p:cNvSpPr>
              <p:nvPr/>
            </p:nvSpPr>
            <p:spPr bwMode="auto">
              <a:xfrm>
                <a:off x="2219" y="265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574" name="Rectangle 176"/>
              <p:cNvSpPr>
                <a:spLocks noChangeArrowheads="1"/>
              </p:cNvSpPr>
              <p:nvPr/>
            </p:nvSpPr>
            <p:spPr bwMode="auto">
              <a:xfrm>
                <a:off x="2251" y="2651"/>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575" name="Rectangle 177"/>
              <p:cNvSpPr>
                <a:spLocks noChangeArrowheads="1"/>
              </p:cNvSpPr>
              <p:nvPr/>
            </p:nvSpPr>
            <p:spPr bwMode="auto">
              <a:xfrm>
                <a:off x="2268" y="2651"/>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1576" name="Rectangle 178"/>
              <p:cNvSpPr>
                <a:spLocks noChangeArrowheads="1"/>
              </p:cNvSpPr>
              <p:nvPr/>
            </p:nvSpPr>
            <p:spPr bwMode="auto">
              <a:xfrm>
                <a:off x="2344" y="2440"/>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577" name="Rectangle 179"/>
              <p:cNvSpPr>
                <a:spLocks noChangeArrowheads="1"/>
              </p:cNvSpPr>
              <p:nvPr/>
            </p:nvSpPr>
            <p:spPr bwMode="auto">
              <a:xfrm>
                <a:off x="2382" y="244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578" name="Rectangle 180"/>
              <p:cNvSpPr>
                <a:spLocks noChangeArrowheads="1"/>
              </p:cNvSpPr>
              <p:nvPr/>
            </p:nvSpPr>
            <p:spPr bwMode="auto">
              <a:xfrm>
                <a:off x="2415" y="244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579" name="Rectangle 181"/>
              <p:cNvSpPr>
                <a:spLocks noChangeArrowheads="1"/>
              </p:cNvSpPr>
              <p:nvPr/>
            </p:nvSpPr>
            <p:spPr bwMode="auto">
              <a:xfrm>
                <a:off x="2444" y="244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580" name="Rectangle 182"/>
              <p:cNvSpPr>
                <a:spLocks noChangeArrowheads="1"/>
              </p:cNvSpPr>
              <p:nvPr/>
            </p:nvSpPr>
            <p:spPr bwMode="auto">
              <a:xfrm>
                <a:off x="2476" y="2440"/>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581" name="Rectangle 183"/>
              <p:cNvSpPr>
                <a:spLocks noChangeArrowheads="1"/>
              </p:cNvSpPr>
              <p:nvPr/>
            </p:nvSpPr>
            <p:spPr bwMode="auto">
              <a:xfrm>
                <a:off x="2309" y="250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582" name="Rectangle 184"/>
              <p:cNvSpPr>
                <a:spLocks noChangeArrowheads="1"/>
              </p:cNvSpPr>
              <p:nvPr/>
            </p:nvSpPr>
            <p:spPr bwMode="auto">
              <a:xfrm>
                <a:off x="2341" y="250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583" name="Rectangle 185"/>
              <p:cNvSpPr>
                <a:spLocks noChangeArrowheads="1"/>
              </p:cNvSpPr>
              <p:nvPr/>
            </p:nvSpPr>
            <p:spPr bwMode="auto">
              <a:xfrm>
                <a:off x="2371" y="2501"/>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584" name="Rectangle 186"/>
              <p:cNvSpPr>
                <a:spLocks noChangeArrowheads="1"/>
              </p:cNvSpPr>
              <p:nvPr/>
            </p:nvSpPr>
            <p:spPr bwMode="auto">
              <a:xfrm>
                <a:off x="2388" y="250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585" name="Rectangle 187"/>
              <p:cNvSpPr>
                <a:spLocks noChangeArrowheads="1"/>
              </p:cNvSpPr>
              <p:nvPr/>
            </p:nvSpPr>
            <p:spPr bwMode="auto">
              <a:xfrm>
                <a:off x="2417" y="2501"/>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 </a:t>
                </a:r>
                <a:endParaRPr kumimoji="0" lang="en-US">
                  <a:solidFill>
                    <a:schemeClr val="tx1"/>
                  </a:solidFill>
                </a:endParaRPr>
              </a:p>
            </p:txBody>
          </p:sp>
          <p:sp>
            <p:nvSpPr>
              <p:cNvPr id="91586" name="Rectangle 188"/>
              <p:cNvSpPr>
                <a:spLocks noChangeArrowheads="1"/>
              </p:cNvSpPr>
              <p:nvPr/>
            </p:nvSpPr>
            <p:spPr bwMode="auto">
              <a:xfrm>
                <a:off x="2432" y="250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1587" name="Rectangle 189"/>
              <p:cNvSpPr>
                <a:spLocks noChangeArrowheads="1"/>
              </p:cNvSpPr>
              <p:nvPr/>
            </p:nvSpPr>
            <p:spPr bwMode="auto">
              <a:xfrm>
                <a:off x="2344" y="2667"/>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588" name="Rectangle 190"/>
              <p:cNvSpPr>
                <a:spLocks noChangeArrowheads="1"/>
              </p:cNvSpPr>
              <p:nvPr/>
            </p:nvSpPr>
            <p:spPr bwMode="auto">
              <a:xfrm>
                <a:off x="2382" y="2667"/>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589" name="Rectangle 191"/>
              <p:cNvSpPr>
                <a:spLocks noChangeArrowheads="1"/>
              </p:cNvSpPr>
              <p:nvPr/>
            </p:nvSpPr>
            <p:spPr bwMode="auto">
              <a:xfrm>
                <a:off x="2415" y="2667"/>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590" name="Rectangle 192"/>
              <p:cNvSpPr>
                <a:spLocks noChangeArrowheads="1"/>
              </p:cNvSpPr>
              <p:nvPr/>
            </p:nvSpPr>
            <p:spPr bwMode="auto">
              <a:xfrm>
                <a:off x="2444" y="2667"/>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591" name="Rectangle 193"/>
              <p:cNvSpPr>
                <a:spLocks noChangeArrowheads="1"/>
              </p:cNvSpPr>
              <p:nvPr/>
            </p:nvSpPr>
            <p:spPr bwMode="auto">
              <a:xfrm>
                <a:off x="2476" y="2667"/>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592" name="Rectangle 194"/>
              <p:cNvSpPr>
                <a:spLocks noChangeArrowheads="1"/>
              </p:cNvSpPr>
              <p:nvPr/>
            </p:nvSpPr>
            <p:spPr bwMode="auto">
              <a:xfrm>
                <a:off x="2309" y="2727"/>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593" name="Rectangle 195"/>
              <p:cNvSpPr>
                <a:spLocks noChangeArrowheads="1"/>
              </p:cNvSpPr>
              <p:nvPr/>
            </p:nvSpPr>
            <p:spPr bwMode="auto">
              <a:xfrm>
                <a:off x="2341" y="2727"/>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594" name="Rectangle 196"/>
              <p:cNvSpPr>
                <a:spLocks noChangeArrowheads="1"/>
              </p:cNvSpPr>
              <p:nvPr/>
            </p:nvSpPr>
            <p:spPr bwMode="auto">
              <a:xfrm>
                <a:off x="2371" y="2727"/>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595" name="Rectangle 197"/>
              <p:cNvSpPr>
                <a:spLocks noChangeArrowheads="1"/>
              </p:cNvSpPr>
              <p:nvPr/>
            </p:nvSpPr>
            <p:spPr bwMode="auto">
              <a:xfrm>
                <a:off x="2388" y="2727"/>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596" name="Rectangle 198"/>
              <p:cNvSpPr>
                <a:spLocks noChangeArrowheads="1"/>
              </p:cNvSpPr>
              <p:nvPr/>
            </p:nvSpPr>
            <p:spPr bwMode="auto">
              <a:xfrm>
                <a:off x="2417" y="2727"/>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 </a:t>
                </a:r>
                <a:endParaRPr kumimoji="0" lang="en-US">
                  <a:solidFill>
                    <a:schemeClr val="tx1"/>
                  </a:solidFill>
                </a:endParaRPr>
              </a:p>
            </p:txBody>
          </p:sp>
          <p:sp>
            <p:nvSpPr>
              <p:cNvPr id="91597" name="Rectangle 199"/>
              <p:cNvSpPr>
                <a:spLocks noChangeArrowheads="1"/>
              </p:cNvSpPr>
              <p:nvPr/>
            </p:nvSpPr>
            <p:spPr bwMode="auto">
              <a:xfrm>
                <a:off x="2432" y="2727"/>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2</a:t>
                </a:r>
                <a:endParaRPr kumimoji="0" lang="en-US">
                  <a:solidFill>
                    <a:schemeClr val="tx1"/>
                  </a:solidFill>
                </a:endParaRPr>
              </a:p>
            </p:txBody>
          </p:sp>
          <p:sp>
            <p:nvSpPr>
              <p:cNvPr id="91598" name="Rectangle 200"/>
              <p:cNvSpPr>
                <a:spLocks noChangeArrowheads="1"/>
              </p:cNvSpPr>
              <p:nvPr/>
            </p:nvSpPr>
            <p:spPr bwMode="auto">
              <a:xfrm>
                <a:off x="1897" y="2351"/>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599" name="Rectangle 201"/>
              <p:cNvSpPr>
                <a:spLocks noChangeArrowheads="1"/>
              </p:cNvSpPr>
              <p:nvPr/>
            </p:nvSpPr>
            <p:spPr bwMode="auto">
              <a:xfrm>
                <a:off x="1938" y="235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600" name="Rectangle 202"/>
              <p:cNvSpPr>
                <a:spLocks noChangeArrowheads="1"/>
              </p:cNvSpPr>
              <p:nvPr/>
            </p:nvSpPr>
            <p:spPr bwMode="auto">
              <a:xfrm>
                <a:off x="1967" y="235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601" name="Rectangle 203"/>
              <p:cNvSpPr>
                <a:spLocks noChangeArrowheads="1"/>
              </p:cNvSpPr>
              <p:nvPr/>
            </p:nvSpPr>
            <p:spPr bwMode="auto">
              <a:xfrm>
                <a:off x="1999" y="235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602" name="Rectangle 204"/>
              <p:cNvSpPr>
                <a:spLocks noChangeArrowheads="1"/>
              </p:cNvSpPr>
              <p:nvPr/>
            </p:nvSpPr>
            <p:spPr bwMode="auto">
              <a:xfrm>
                <a:off x="2028" y="2351"/>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603" name="Rectangle 205"/>
              <p:cNvSpPr>
                <a:spLocks noChangeArrowheads="1"/>
              </p:cNvSpPr>
              <p:nvPr/>
            </p:nvSpPr>
            <p:spPr bwMode="auto">
              <a:xfrm>
                <a:off x="1897" y="2411"/>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grpSp>
        <p:grpSp>
          <p:nvGrpSpPr>
            <p:cNvPr id="4" name="Group 206"/>
            <p:cNvGrpSpPr>
              <a:grpSpLocks/>
            </p:cNvGrpSpPr>
            <p:nvPr/>
          </p:nvGrpSpPr>
          <p:grpSpPr bwMode="auto">
            <a:xfrm>
              <a:off x="522" y="733"/>
              <a:ext cx="4334" cy="3267"/>
              <a:chOff x="522" y="733"/>
              <a:chExt cx="4334" cy="3267"/>
            </a:xfrm>
          </p:grpSpPr>
          <p:sp>
            <p:nvSpPr>
              <p:cNvPr id="91204" name="Rectangle 207"/>
              <p:cNvSpPr>
                <a:spLocks noChangeArrowheads="1"/>
              </p:cNvSpPr>
              <p:nvPr/>
            </p:nvSpPr>
            <p:spPr bwMode="auto">
              <a:xfrm>
                <a:off x="1914" y="241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205" name="Rectangle 208"/>
              <p:cNvSpPr>
                <a:spLocks noChangeArrowheads="1"/>
              </p:cNvSpPr>
              <p:nvPr/>
            </p:nvSpPr>
            <p:spPr bwMode="auto">
              <a:xfrm>
                <a:off x="1946" y="241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g</a:t>
                </a:r>
                <a:endParaRPr kumimoji="0" lang="en-US">
                  <a:solidFill>
                    <a:schemeClr val="tx1"/>
                  </a:solidFill>
                </a:endParaRPr>
              </a:p>
            </p:txBody>
          </p:sp>
          <p:sp>
            <p:nvSpPr>
              <p:cNvPr id="91206" name="Rectangle 209"/>
              <p:cNvSpPr>
                <a:spLocks noChangeArrowheads="1"/>
              </p:cNvSpPr>
              <p:nvPr/>
            </p:nvSpPr>
            <p:spPr bwMode="auto">
              <a:xfrm>
                <a:off x="1976" y="2411"/>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1207" name="Rectangle 210"/>
              <p:cNvSpPr>
                <a:spLocks noChangeArrowheads="1"/>
              </p:cNvSpPr>
              <p:nvPr/>
            </p:nvSpPr>
            <p:spPr bwMode="auto">
              <a:xfrm>
                <a:off x="1987" y="2411"/>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1208" name="Rectangle 211"/>
              <p:cNvSpPr>
                <a:spLocks noChangeArrowheads="1"/>
              </p:cNvSpPr>
              <p:nvPr/>
            </p:nvSpPr>
            <p:spPr bwMode="auto">
              <a:xfrm>
                <a:off x="2017" y="2411"/>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209" name="Rectangle 212"/>
              <p:cNvSpPr>
                <a:spLocks noChangeArrowheads="1"/>
              </p:cNvSpPr>
              <p:nvPr/>
            </p:nvSpPr>
            <p:spPr bwMode="auto">
              <a:xfrm>
                <a:off x="2031" y="241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210" name="Rectangle 213"/>
              <p:cNvSpPr>
                <a:spLocks noChangeArrowheads="1"/>
              </p:cNvSpPr>
              <p:nvPr/>
            </p:nvSpPr>
            <p:spPr bwMode="auto">
              <a:xfrm>
                <a:off x="2061" y="2411"/>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211" name="Rectangle 214"/>
              <p:cNvSpPr>
                <a:spLocks noChangeArrowheads="1"/>
              </p:cNvSpPr>
              <p:nvPr/>
            </p:nvSpPr>
            <p:spPr bwMode="auto">
              <a:xfrm>
                <a:off x="2081" y="2411"/>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 </a:t>
                </a:r>
                <a:endParaRPr kumimoji="0" lang="en-US">
                  <a:solidFill>
                    <a:schemeClr val="tx1"/>
                  </a:solidFill>
                </a:endParaRPr>
              </a:p>
            </p:txBody>
          </p:sp>
          <p:sp>
            <p:nvSpPr>
              <p:cNvPr id="91212" name="Rectangle 215"/>
              <p:cNvSpPr>
                <a:spLocks noChangeArrowheads="1"/>
              </p:cNvSpPr>
              <p:nvPr/>
            </p:nvSpPr>
            <p:spPr bwMode="auto">
              <a:xfrm>
                <a:off x="2096" y="241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1213" name="Rectangle 216"/>
              <p:cNvSpPr>
                <a:spLocks noChangeArrowheads="1"/>
              </p:cNvSpPr>
              <p:nvPr/>
            </p:nvSpPr>
            <p:spPr bwMode="auto">
              <a:xfrm>
                <a:off x="1897" y="2533"/>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214" name="Rectangle 217"/>
              <p:cNvSpPr>
                <a:spLocks noChangeArrowheads="1"/>
              </p:cNvSpPr>
              <p:nvPr/>
            </p:nvSpPr>
            <p:spPr bwMode="auto">
              <a:xfrm>
                <a:off x="1938" y="253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215" name="Rectangle 218"/>
              <p:cNvSpPr>
                <a:spLocks noChangeArrowheads="1"/>
              </p:cNvSpPr>
              <p:nvPr/>
            </p:nvSpPr>
            <p:spPr bwMode="auto">
              <a:xfrm>
                <a:off x="1967" y="253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216" name="Rectangle 219"/>
              <p:cNvSpPr>
                <a:spLocks noChangeArrowheads="1"/>
              </p:cNvSpPr>
              <p:nvPr/>
            </p:nvSpPr>
            <p:spPr bwMode="auto">
              <a:xfrm>
                <a:off x="1999" y="253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217" name="Rectangle 220"/>
              <p:cNvSpPr>
                <a:spLocks noChangeArrowheads="1"/>
              </p:cNvSpPr>
              <p:nvPr/>
            </p:nvSpPr>
            <p:spPr bwMode="auto">
              <a:xfrm>
                <a:off x="2028" y="2533"/>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218" name="Rectangle 221"/>
              <p:cNvSpPr>
                <a:spLocks noChangeArrowheads="1"/>
              </p:cNvSpPr>
              <p:nvPr/>
            </p:nvSpPr>
            <p:spPr bwMode="auto">
              <a:xfrm>
                <a:off x="1897" y="2590"/>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219" name="Rectangle 222"/>
              <p:cNvSpPr>
                <a:spLocks noChangeArrowheads="1"/>
              </p:cNvSpPr>
              <p:nvPr/>
            </p:nvSpPr>
            <p:spPr bwMode="auto">
              <a:xfrm>
                <a:off x="1914" y="259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220" name="Rectangle 223"/>
              <p:cNvSpPr>
                <a:spLocks noChangeArrowheads="1"/>
              </p:cNvSpPr>
              <p:nvPr/>
            </p:nvSpPr>
            <p:spPr bwMode="auto">
              <a:xfrm>
                <a:off x="1946" y="259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g</a:t>
                </a:r>
                <a:endParaRPr kumimoji="0" lang="en-US">
                  <a:solidFill>
                    <a:schemeClr val="tx1"/>
                  </a:solidFill>
                </a:endParaRPr>
              </a:p>
            </p:txBody>
          </p:sp>
          <p:sp>
            <p:nvSpPr>
              <p:cNvPr id="91221" name="Rectangle 224"/>
              <p:cNvSpPr>
                <a:spLocks noChangeArrowheads="1"/>
              </p:cNvSpPr>
              <p:nvPr/>
            </p:nvSpPr>
            <p:spPr bwMode="auto">
              <a:xfrm>
                <a:off x="1976" y="2590"/>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1222" name="Rectangle 225"/>
              <p:cNvSpPr>
                <a:spLocks noChangeArrowheads="1"/>
              </p:cNvSpPr>
              <p:nvPr/>
            </p:nvSpPr>
            <p:spPr bwMode="auto">
              <a:xfrm>
                <a:off x="1987" y="2590"/>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1223" name="Rectangle 226"/>
              <p:cNvSpPr>
                <a:spLocks noChangeArrowheads="1"/>
              </p:cNvSpPr>
              <p:nvPr/>
            </p:nvSpPr>
            <p:spPr bwMode="auto">
              <a:xfrm>
                <a:off x="2017" y="2590"/>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224" name="Rectangle 227"/>
              <p:cNvSpPr>
                <a:spLocks noChangeArrowheads="1"/>
              </p:cNvSpPr>
              <p:nvPr/>
            </p:nvSpPr>
            <p:spPr bwMode="auto">
              <a:xfrm>
                <a:off x="2031" y="259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225" name="Rectangle 228"/>
              <p:cNvSpPr>
                <a:spLocks noChangeArrowheads="1"/>
              </p:cNvSpPr>
              <p:nvPr/>
            </p:nvSpPr>
            <p:spPr bwMode="auto">
              <a:xfrm>
                <a:off x="2061" y="2590"/>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226" name="Rectangle 229"/>
              <p:cNvSpPr>
                <a:spLocks noChangeArrowheads="1"/>
              </p:cNvSpPr>
              <p:nvPr/>
            </p:nvSpPr>
            <p:spPr bwMode="auto">
              <a:xfrm>
                <a:off x="2081" y="2590"/>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 </a:t>
                </a:r>
                <a:endParaRPr kumimoji="0" lang="en-US">
                  <a:solidFill>
                    <a:schemeClr val="tx1"/>
                  </a:solidFill>
                </a:endParaRPr>
              </a:p>
            </p:txBody>
          </p:sp>
          <p:sp>
            <p:nvSpPr>
              <p:cNvPr id="91227" name="Rectangle 230"/>
              <p:cNvSpPr>
                <a:spLocks noChangeArrowheads="1"/>
              </p:cNvSpPr>
              <p:nvPr/>
            </p:nvSpPr>
            <p:spPr bwMode="auto">
              <a:xfrm>
                <a:off x="2096" y="259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2</a:t>
                </a:r>
                <a:endParaRPr kumimoji="0" lang="en-US">
                  <a:solidFill>
                    <a:schemeClr val="tx1"/>
                  </a:solidFill>
                </a:endParaRPr>
              </a:p>
            </p:txBody>
          </p:sp>
          <p:sp>
            <p:nvSpPr>
              <p:cNvPr id="91228" name="Rectangle 231"/>
              <p:cNvSpPr>
                <a:spLocks noChangeArrowheads="1"/>
              </p:cNvSpPr>
              <p:nvPr/>
            </p:nvSpPr>
            <p:spPr bwMode="auto">
              <a:xfrm>
                <a:off x="2099" y="320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1229" name="Rectangle 232"/>
              <p:cNvSpPr>
                <a:spLocks noChangeArrowheads="1"/>
              </p:cNvSpPr>
              <p:nvPr/>
            </p:nvSpPr>
            <p:spPr bwMode="auto">
              <a:xfrm>
                <a:off x="2128" y="320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6</a:t>
                </a:r>
                <a:endParaRPr kumimoji="0" lang="en-US">
                  <a:solidFill>
                    <a:schemeClr val="tx1"/>
                  </a:solidFill>
                </a:endParaRPr>
              </a:p>
            </p:txBody>
          </p:sp>
          <p:sp>
            <p:nvSpPr>
              <p:cNvPr id="91230" name="Rectangle 233"/>
              <p:cNvSpPr>
                <a:spLocks noChangeArrowheads="1"/>
              </p:cNvSpPr>
              <p:nvPr/>
            </p:nvSpPr>
            <p:spPr bwMode="auto">
              <a:xfrm>
                <a:off x="2274" y="3250"/>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1231" name="Rectangle 234"/>
              <p:cNvSpPr>
                <a:spLocks noChangeArrowheads="1"/>
              </p:cNvSpPr>
              <p:nvPr/>
            </p:nvSpPr>
            <p:spPr bwMode="auto">
              <a:xfrm>
                <a:off x="2309" y="3250"/>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1232" name="Rectangle 235"/>
              <p:cNvSpPr>
                <a:spLocks noChangeArrowheads="1"/>
              </p:cNvSpPr>
              <p:nvPr/>
            </p:nvSpPr>
            <p:spPr bwMode="auto">
              <a:xfrm>
                <a:off x="2324" y="325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g</a:t>
                </a:r>
                <a:endParaRPr kumimoji="0" lang="en-US">
                  <a:solidFill>
                    <a:schemeClr val="tx1"/>
                  </a:solidFill>
                </a:endParaRPr>
              </a:p>
            </p:txBody>
          </p:sp>
          <p:sp>
            <p:nvSpPr>
              <p:cNvPr id="91233" name="Rectangle 236"/>
              <p:cNvSpPr>
                <a:spLocks noChangeArrowheads="1"/>
              </p:cNvSpPr>
              <p:nvPr/>
            </p:nvSpPr>
            <p:spPr bwMode="auto">
              <a:xfrm>
                <a:off x="2353" y="325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1234" name="Rectangle 237"/>
              <p:cNvSpPr>
                <a:spLocks noChangeArrowheads="1"/>
              </p:cNvSpPr>
              <p:nvPr/>
            </p:nvSpPr>
            <p:spPr bwMode="auto">
              <a:xfrm>
                <a:off x="2382" y="3250"/>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235" name="Rectangle 238"/>
              <p:cNvSpPr>
                <a:spLocks noChangeArrowheads="1"/>
              </p:cNvSpPr>
              <p:nvPr/>
            </p:nvSpPr>
            <p:spPr bwMode="auto">
              <a:xfrm>
                <a:off x="2242" y="332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236" name="Rectangle 239"/>
              <p:cNvSpPr>
                <a:spLocks noChangeArrowheads="1"/>
              </p:cNvSpPr>
              <p:nvPr/>
            </p:nvSpPr>
            <p:spPr bwMode="auto">
              <a:xfrm>
                <a:off x="2274" y="3324"/>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91237" name="Rectangle 240"/>
              <p:cNvSpPr>
                <a:spLocks noChangeArrowheads="1"/>
              </p:cNvSpPr>
              <p:nvPr/>
            </p:nvSpPr>
            <p:spPr bwMode="auto">
              <a:xfrm>
                <a:off x="2300" y="3324"/>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238" name="Rectangle 241"/>
              <p:cNvSpPr>
                <a:spLocks noChangeArrowheads="1"/>
              </p:cNvSpPr>
              <p:nvPr/>
            </p:nvSpPr>
            <p:spPr bwMode="auto">
              <a:xfrm>
                <a:off x="2315" y="332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239" name="Rectangle 242"/>
              <p:cNvSpPr>
                <a:spLocks noChangeArrowheads="1"/>
              </p:cNvSpPr>
              <p:nvPr/>
            </p:nvSpPr>
            <p:spPr bwMode="auto">
              <a:xfrm>
                <a:off x="2347" y="332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1240" name="Rectangle 243"/>
              <p:cNvSpPr>
                <a:spLocks noChangeArrowheads="1"/>
              </p:cNvSpPr>
              <p:nvPr/>
            </p:nvSpPr>
            <p:spPr bwMode="auto">
              <a:xfrm>
                <a:off x="2376" y="332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241" name="Freeform 244"/>
              <p:cNvSpPr>
                <a:spLocks/>
              </p:cNvSpPr>
              <p:nvPr/>
            </p:nvSpPr>
            <p:spPr bwMode="auto">
              <a:xfrm>
                <a:off x="2812" y="2720"/>
                <a:ext cx="30" cy="29"/>
              </a:xfrm>
              <a:custGeom>
                <a:avLst/>
                <a:gdLst>
                  <a:gd name="T0" fmla="*/ 15 w 30"/>
                  <a:gd name="T1" fmla="*/ 29 h 29"/>
                  <a:gd name="T2" fmla="*/ 18 w 30"/>
                  <a:gd name="T3" fmla="*/ 29 h 29"/>
                  <a:gd name="T4" fmla="*/ 21 w 30"/>
                  <a:gd name="T5" fmla="*/ 29 h 29"/>
                  <a:gd name="T6" fmla="*/ 21 w 30"/>
                  <a:gd name="T7" fmla="*/ 29 h 29"/>
                  <a:gd name="T8" fmla="*/ 24 w 30"/>
                  <a:gd name="T9" fmla="*/ 26 h 29"/>
                  <a:gd name="T10" fmla="*/ 24 w 30"/>
                  <a:gd name="T11" fmla="*/ 26 h 29"/>
                  <a:gd name="T12" fmla="*/ 27 w 30"/>
                  <a:gd name="T13" fmla="*/ 23 h 29"/>
                  <a:gd name="T14" fmla="*/ 27 w 30"/>
                  <a:gd name="T15" fmla="*/ 19 h 29"/>
                  <a:gd name="T16" fmla="*/ 30 w 30"/>
                  <a:gd name="T17" fmla="*/ 19 h 29"/>
                  <a:gd name="T18" fmla="*/ 30 w 30"/>
                  <a:gd name="T19" fmla="*/ 16 h 29"/>
                  <a:gd name="T20" fmla="*/ 30 w 30"/>
                  <a:gd name="T21" fmla="*/ 13 h 29"/>
                  <a:gd name="T22" fmla="*/ 30 w 30"/>
                  <a:gd name="T23" fmla="*/ 13 h 29"/>
                  <a:gd name="T24" fmla="*/ 30 w 30"/>
                  <a:gd name="T25" fmla="*/ 10 h 29"/>
                  <a:gd name="T26" fmla="*/ 27 w 30"/>
                  <a:gd name="T27" fmla="*/ 7 h 29"/>
                  <a:gd name="T28" fmla="*/ 27 w 30"/>
                  <a:gd name="T29" fmla="*/ 7 h 29"/>
                  <a:gd name="T30" fmla="*/ 24 w 30"/>
                  <a:gd name="T31" fmla="*/ 4 h 29"/>
                  <a:gd name="T32" fmla="*/ 24 w 30"/>
                  <a:gd name="T33" fmla="*/ 4 h 29"/>
                  <a:gd name="T34" fmla="*/ 21 w 30"/>
                  <a:gd name="T35" fmla="*/ 0 h 29"/>
                  <a:gd name="T36" fmla="*/ 21 w 30"/>
                  <a:gd name="T37" fmla="*/ 0 h 29"/>
                  <a:gd name="T38" fmla="*/ 18 w 30"/>
                  <a:gd name="T39" fmla="*/ 0 h 29"/>
                  <a:gd name="T40" fmla="*/ 15 w 30"/>
                  <a:gd name="T41" fmla="*/ 0 h 29"/>
                  <a:gd name="T42" fmla="*/ 12 w 30"/>
                  <a:gd name="T43" fmla="*/ 0 h 29"/>
                  <a:gd name="T44" fmla="*/ 12 w 30"/>
                  <a:gd name="T45" fmla="*/ 0 h 29"/>
                  <a:gd name="T46" fmla="*/ 9 w 30"/>
                  <a:gd name="T47" fmla="*/ 0 h 29"/>
                  <a:gd name="T48" fmla="*/ 6 w 30"/>
                  <a:gd name="T49" fmla="*/ 4 h 29"/>
                  <a:gd name="T50" fmla="*/ 6 w 30"/>
                  <a:gd name="T51" fmla="*/ 4 h 29"/>
                  <a:gd name="T52" fmla="*/ 3 w 30"/>
                  <a:gd name="T53" fmla="*/ 7 h 29"/>
                  <a:gd name="T54" fmla="*/ 3 w 30"/>
                  <a:gd name="T55" fmla="*/ 7 h 29"/>
                  <a:gd name="T56" fmla="*/ 3 w 30"/>
                  <a:gd name="T57" fmla="*/ 10 h 29"/>
                  <a:gd name="T58" fmla="*/ 3 w 30"/>
                  <a:gd name="T59" fmla="*/ 13 h 29"/>
                  <a:gd name="T60" fmla="*/ 0 w 30"/>
                  <a:gd name="T61" fmla="*/ 13 h 29"/>
                  <a:gd name="T62" fmla="*/ 3 w 30"/>
                  <a:gd name="T63" fmla="*/ 16 h 29"/>
                  <a:gd name="T64" fmla="*/ 3 w 30"/>
                  <a:gd name="T65" fmla="*/ 19 h 29"/>
                  <a:gd name="T66" fmla="*/ 3 w 30"/>
                  <a:gd name="T67" fmla="*/ 19 h 29"/>
                  <a:gd name="T68" fmla="*/ 3 w 30"/>
                  <a:gd name="T69" fmla="*/ 23 h 29"/>
                  <a:gd name="T70" fmla="*/ 6 w 30"/>
                  <a:gd name="T71" fmla="*/ 26 h 29"/>
                  <a:gd name="T72" fmla="*/ 6 w 30"/>
                  <a:gd name="T73" fmla="*/ 26 h 29"/>
                  <a:gd name="T74" fmla="*/ 9 w 30"/>
                  <a:gd name="T75" fmla="*/ 29 h 29"/>
                  <a:gd name="T76" fmla="*/ 12 w 30"/>
                  <a:gd name="T77" fmla="*/ 29 h 29"/>
                  <a:gd name="T78" fmla="*/ 12 w 30"/>
                  <a:gd name="T79" fmla="*/ 29 h 29"/>
                  <a:gd name="T80" fmla="*/ 15 w 30"/>
                  <a:gd name="T81" fmla="*/ 29 h 29"/>
                  <a:gd name="T82" fmla="*/ 15 w 30"/>
                  <a:gd name="T83" fmla="*/ 29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
                  <a:gd name="T127" fmla="*/ 0 h 29"/>
                  <a:gd name="T128" fmla="*/ 30 w 30"/>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 h="29">
                    <a:moveTo>
                      <a:pt x="15" y="29"/>
                    </a:moveTo>
                    <a:lnTo>
                      <a:pt x="18" y="29"/>
                    </a:lnTo>
                    <a:lnTo>
                      <a:pt x="21" y="29"/>
                    </a:lnTo>
                    <a:lnTo>
                      <a:pt x="24" y="26"/>
                    </a:lnTo>
                    <a:lnTo>
                      <a:pt x="27" y="23"/>
                    </a:lnTo>
                    <a:lnTo>
                      <a:pt x="27" y="19"/>
                    </a:lnTo>
                    <a:lnTo>
                      <a:pt x="30" y="19"/>
                    </a:lnTo>
                    <a:lnTo>
                      <a:pt x="30" y="16"/>
                    </a:lnTo>
                    <a:lnTo>
                      <a:pt x="30" y="13"/>
                    </a:lnTo>
                    <a:lnTo>
                      <a:pt x="30" y="10"/>
                    </a:lnTo>
                    <a:lnTo>
                      <a:pt x="27" y="7"/>
                    </a:lnTo>
                    <a:lnTo>
                      <a:pt x="24" y="4"/>
                    </a:lnTo>
                    <a:lnTo>
                      <a:pt x="21" y="0"/>
                    </a:lnTo>
                    <a:lnTo>
                      <a:pt x="18" y="0"/>
                    </a:lnTo>
                    <a:lnTo>
                      <a:pt x="15" y="0"/>
                    </a:lnTo>
                    <a:lnTo>
                      <a:pt x="12" y="0"/>
                    </a:lnTo>
                    <a:lnTo>
                      <a:pt x="9" y="0"/>
                    </a:lnTo>
                    <a:lnTo>
                      <a:pt x="6" y="4"/>
                    </a:lnTo>
                    <a:lnTo>
                      <a:pt x="3" y="7"/>
                    </a:lnTo>
                    <a:lnTo>
                      <a:pt x="3" y="10"/>
                    </a:lnTo>
                    <a:lnTo>
                      <a:pt x="3" y="13"/>
                    </a:lnTo>
                    <a:lnTo>
                      <a:pt x="0" y="13"/>
                    </a:lnTo>
                    <a:lnTo>
                      <a:pt x="3" y="16"/>
                    </a:lnTo>
                    <a:lnTo>
                      <a:pt x="3" y="19"/>
                    </a:lnTo>
                    <a:lnTo>
                      <a:pt x="3" y="23"/>
                    </a:lnTo>
                    <a:lnTo>
                      <a:pt x="6" y="26"/>
                    </a:lnTo>
                    <a:lnTo>
                      <a:pt x="9" y="29"/>
                    </a:lnTo>
                    <a:lnTo>
                      <a:pt x="12" y="29"/>
                    </a:lnTo>
                    <a:lnTo>
                      <a:pt x="15" y="29"/>
                    </a:lnTo>
                    <a:close/>
                  </a:path>
                </a:pathLst>
              </a:custGeom>
              <a:solidFill>
                <a:srgbClr val="000000"/>
              </a:solidFill>
              <a:ln w="9525">
                <a:noFill/>
                <a:round/>
                <a:headEnd/>
                <a:tailEnd/>
              </a:ln>
            </p:spPr>
            <p:txBody>
              <a:bodyPr/>
              <a:lstStyle/>
              <a:p>
                <a:endParaRPr lang="en-US"/>
              </a:p>
            </p:txBody>
          </p:sp>
          <p:sp>
            <p:nvSpPr>
              <p:cNvPr id="91242" name="Rectangle 245"/>
              <p:cNvSpPr>
                <a:spLocks noChangeArrowheads="1"/>
              </p:cNvSpPr>
              <p:nvPr/>
            </p:nvSpPr>
            <p:spPr bwMode="auto">
              <a:xfrm>
                <a:off x="1897" y="2711"/>
                <a:ext cx="60"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W</a:t>
                </a:r>
                <a:endParaRPr kumimoji="0" lang="en-US">
                  <a:solidFill>
                    <a:schemeClr val="tx1"/>
                  </a:solidFill>
                </a:endParaRPr>
              </a:p>
            </p:txBody>
          </p:sp>
          <p:sp>
            <p:nvSpPr>
              <p:cNvPr id="91243" name="Rectangle 246"/>
              <p:cNvSpPr>
                <a:spLocks noChangeArrowheads="1"/>
              </p:cNvSpPr>
              <p:nvPr/>
            </p:nvSpPr>
            <p:spPr bwMode="auto">
              <a:xfrm>
                <a:off x="1949" y="2711"/>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244" name="Rectangle 247"/>
              <p:cNvSpPr>
                <a:spLocks noChangeArrowheads="1"/>
              </p:cNvSpPr>
              <p:nvPr/>
            </p:nvSpPr>
            <p:spPr bwMode="auto">
              <a:xfrm>
                <a:off x="1967" y="2711"/>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1245" name="Rectangle 248"/>
              <p:cNvSpPr>
                <a:spLocks noChangeArrowheads="1"/>
              </p:cNvSpPr>
              <p:nvPr/>
            </p:nvSpPr>
            <p:spPr bwMode="auto">
              <a:xfrm>
                <a:off x="1979" y="2711"/>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246" name="Rectangle 249"/>
              <p:cNvSpPr>
                <a:spLocks noChangeArrowheads="1"/>
              </p:cNvSpPr>
              <p:nvPr/>
            </p:nvSpPr>
            <p:spPr bwMode="auto">
              <a:xfrm>
                <a:off x="1993" y="271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247" name="Rectangle 250"/>
              <p:cNvSpPr>
                <a:spLocks noChangeArrowheads="1"/>
              </p:cNvSpPr>
              <p:nvPr/>
            </p:nvSpPr>
            <p:spPr bwMode="auto">
              <a:xfrm>
                <a:off x="2025" y="2711"/>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248" name="Rectangle 251"/>
              <p:cNvSpPr>
                <a:spLocks noChangeArrowheads="1"/>
              </p:cNvSpPr>
              <p:nvPr/>
            </p:nvSpPr>
            <p:spPr bwMode="auto">
              <a:xfrm>
                <a:off x="1897" y="2772"/>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249" name="Rectangle 252"/>
              <p:cNvSpPr>
                <a:spLocks noChangeArrowheads="1"/>
              </p:cNvSpPr>
              <p:nvPr/>
            </p:nvSpPr>
            <p:spPr bwMode="auto">
              <a:xfrm>
                <a:off x="1914" y="277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250" name="Rectangle 253"/>
              <p:cNvSpPr>
                <a:spLocks noChangeArrowheads="1"/>
              </p:cNvSpPr>
              <p:nvPr/>
            </p:nvSpPr>
            <p:spPr bwMode="auto">
              <a:xfrm>
                <a:off x="1946" y="277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g</a:t>
                </a:r>
                <a:endParaRPr kumimoji="0" lang="en-US">
                  <a:solidFill>
                    <a:schemeClr val="tx1"/>
                  </a:solidFill>
                </a:endParaRPr>
              </a:p>
            </p:txBody>
          </p:sp>
          <p:sp>
            <p:nvSpPr>
              <p:cNvPr id="91251" name="Rectangle 254"/>
              <p:cNvSpPr>
                <a:spLocks noChangeArrowheads="1"/>
              </p:cNvSpPr>
              <p:nvPr/>
            </p:nvSpPr>
            <p:spPr bwMode="auto">
              <a:xfrm>
                <a:off x="1976" y="2772"/>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1252" name="Rectangle 255"/>
              <p:cNvSpPr>
                <a:spLocks noChangeArrowheads="1"/>
              </p:cNvSpPr>
              <p:nvPr/>
            </p:nvSpPr>
            <p:spPr bwMode="auto">
              <a:xfrm>
                <a:off x="1987" y="2772"/>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1253" name="Rectangle 256"/>
              <p:cNvSpPr>
                <a:spLocks noChangeArrowheads="1"/>
              </p:cNvSpPr>
              <p:nvPr/>
            </p:nvSpPr>
            <p:spPr bwMode="auto">
              <a:xfrm>
                <a:off x="2017" y="2772"/>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254" name="Rectangle 257"/>
              <p:cNvSpPr>
                <a:spLocks noChangeArrowheads="1"/>
              </p:cNvSpPr>
              <p:nvPr/>
            </p:nvSpPr>
            <p:spPr bwMode="auto">
              <a:xfrm>
                <a:off x="2031" y="277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255" name="Rectangle 258"/>
              <p:cNvSpPr>
                <a:spLocks noChangeArrowheads="1"/>
              </p:cNvSpPr>
              <p:nvPr/>
            </p:nvSpPr>
            <p:spPr bwMode="auto">
              <a:xfrm>
                <a:off x="2061" y="2772"/>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256" name="Rectangle 259"/>
              <p:cNvSpPr>
                <a:spLocks noChangeArrowheads="1"/>
              </p:cNvSpPr>
              <p:nvPr/>
            </p:nvSpPr>
            <p:spPr bwMode="auto">
              <a:xfrm>
                <a:off x="1897" y="2890"/>
                <a:ext cx="60"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W</a:t>
                </a:r>
                <a:endParaRPr kumimoji="0" lang="en-US">
                  <a:solidFill>
                    <a:schemeClr val="tx1"/>
                  </a:solidFill>
                </a:endParaRPr>
              </a:p>
            </p:txBody>
          </p:sp>
          <p:sp>
            <p:nvSpPr>
              <p:cNvPr id="91257" name="Rectangle 260"/>
              <p:cNvSpPr>
                <a:spLocks noChangeArrowheads="1"/>
              </p:cNvSpPr>
              <p:nvPr/>
            </p:nvSpPr>
            <p:spPr bwMode="auto">
              <a:xfrm>
                <a:off x="1949" y="2890"/>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258" name="Rectangle 261"/>
              <p:cNvSpPr>
                <a:spLocks noChangeArrowheads="1"/>
              </p:cNvSpPr>
              <p:nvPr/>
            </p:nvSpPr>
            <p:spPr bwMode="auto">
              <a:xfrm>
                <a:off x="1967" y="2890"/>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1259" name="Rectangle 262"/>
              <p:cNvSpPr>
                <a:spLocks noChangeArrowheads="1"/>
              </p:cNvSpPr>
              <p:nvPr/>
            </p:nvSpPr>
            <p:spPr bwMode="auto">
              <a:xfrm>
                <a:off x="1979" y="2890"/>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260" name="Rectangle 263"/>
              <p:cNvSpPr>
                <a:spLocks noChangeArrowheads="1"/>
              </p:cNvSpPr>
              <p:nvPr/>
            </p:nvSpPr>
            <p:spPr bwMode="auto">
              <a:xfrm>
                <a:off x="1993" y="289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261" name="Rectangle 264"/>
              <p:cNvSpPr>
                <a:spLocks noChangeArrowheads="1"/>
              </p:cNvSpPr>
              <p:nvPr/>
            </p:nvSpPr>
            <p:spPr bwMode="auto">
              <a:xfrm>
                <a:off x="2025" y="2890"/>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262" name="Rectangle 265"/>
              <p:cNvSpPr>
                <a:spLocks noChangeArrowheads="1"/>
              </p:cNvSpPr>
              <p:nvPr/>
            </p:nvSpPr>
            <p:spPr bwMode="auto">
              <a:xfrm>
                <a:off x="1897" y="295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263" name="Rectangle 266"/>
              <p:cNvSpPr>
                <a:spLocks noChangeArrowheads="1"/>
              </p:cNvSpPr>
              <p:nvPr/>
            </p:nvSpPr>
            <p:spPr bwMode="auto">
              <a:xfrm>
                <a:off x="1929" y="295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264" name="Rectangle 267"/>
              <p:cNvSpPr>
                <a:spLocks noChangeArrowheads="1"/>
              </p:cNvSpPr>
              <p:nvPr/>
            </p:nvSpPr>
            <p:spPr bwMode="auto">
              <a:xfrm>
                <a:off x="1958" y="2950"/>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265" name="Rectangle 268"/>
              <p:cNvSpPr>
                <a:spLocks noChangeArrowheads="1"/>
              </p:cNvSpPr>
              <p:nvPr/>
            </p:nvSpPr>
            <p:spPr bwMode="auto">
              <a:xfrm>
                <a:off x="1973" y="295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266" name="Rectangle 269"/>
              <p:cNvSpPr>
                <a:spLocks noChangeArrowheads="1"/>
              </p:cNvSpPr>
              <p:nvPr/>
            </p:nvSpPr>
            <p:spPr bwMode="auto">
              <a:xfrm>
                <a:off x="4530" y="2698"/>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267" name="Rectangle 270"/>
              <p:cNvSpPr>
                <a:spLocks noChangeArrowheads="1"/>
              </p:cNvSpPr>
              <p:nvPr/>
            </p:nvSpPr>
            <p:spPr bwMode="auto">
              <a:xfrm>
                <a:off x="4571" y="2698"/>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268" name="Rectangle 271"/>
              <p:cNvSpPr>
                <a:spLocks noChangeArrowheads="1"/>
              </p:cNvSpPr>
              <p:nvPr/>
            </p:nvSpPr>
            <p:spPr bwMode="auto">
              <a:xfrm>
                <a:off x="4600" y="2698"/>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269" name="Rectangle 272"/>
              <p:cNvSpPr>
                <a:spLocks noChangeArrowheads="1"/>
              </p:cNvSpPr>
              <p:nvPr/>
            </p:nvSpPr>
            <p:spPr bwMode="auto">
              <a:xfrm>
                <a:off x="4629" y="2698"/>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270" name="Rectangle 273"/>
              <p:cNvSpPr>
                <a:spLocks noChangeArrowheads="1"/>
              </p:cNvSpPr>
              <p:nvPr/>
            </p:nvSpPr>
            <p:spPr bwMode="auto">
              <a:xfrm>
                <a:off x="4662" y="2698"/>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271" name="Rectangle 274"/>
              <p:cNvSpPr>
                <a:spLocks noChangeArrowheads="1"/>
              </p:cNvSpPr>
              <p:nvPr/>
            </p:nvSpPr>
            <p:spPr bwMode="auto">
              <a:xfrm>
                <a:off x="4547" y="2759"/>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272" name="Rectangle 275"/>
              <p:cNvSpPr>
                <a:spLocks noChangeArrowheads="1"/>
              </p:cNvSpPr>
              <p:nvPr/>
            </p:nvSpPr>
            <p:spPr bwMode="auto">
              <a:xfrm>
                <a:off x="4577" y="2759"/>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273" name="Rectangle 276"/>
              <p:cNvSpPr>
                <a:spLocks noChangeArrowheads="1"/>
              </p:cNvSpPr>
              <p:nvPr/>
            </p:nvSpPr>
            <p:spPr bwMode="auto">
              <a:xfrm>
                <a:off x="4609" y="2759"/>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274" name="Rectangle 277"/>
              <p:cNvSpPr>
                <a:spLocks noChangeArrowheads="1"/>
              </p:cNvSpPr>
              <p:nvPr/>
            </p:nvSpPr>
            <p:spPr bwMode="auto">
              <a:xfrm>
                <a:off x="4624" y="2759"/>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275" name="Freeform 278"/>
              <p:cNvSpPr>
                <a:spLocks/>
              </p:cNvSpPr>
              <p:nvPr/>
            </p:nvSpPr>
            <p:spPr bwMode="auto">
              <a:xfrm>
                <a:off x="4030" y="2749"/>
                <a:ext cx="26" cy="32"/>
              </a:xfrm>
              <a:custGeom>
                <a:avLst/>
                <a:gdLst>
                  <a:gd name="T0" fmla="*/ 0 w 26"/>
                  <a:gd name="T1" fmla="*/ 0 h 32"/>
                  <a:gd name="T2" fmla="*/ 0 w 26"/>
                  <a:gd name="T3" fmla="*/ 32 h 32"/>
                  <a:gd name="T4" fmla="*/ 26 w 26"/>
                  <a:gd name="T5" fmla="*/ 16 h 32"/>
                  <a:gd name="T6" fmla="*/ 0 w 26"/>
                  <a:gd name="T7" fmla="*/ 3 h 32"/>
                  <a:gd name="T8" fmla="*/ 0 w 26"/>
                  <a:gd name="T9" fmla="*/ 3 h 32"/>
                  <a:gd name="T10" fmla="*/ 0 w 26"/>
                  <a:gd name="T11" fmla="*/ 0 h 32"/>
                  <a:gd name="T12" fmla="*/ 0 60000 65536"/>
                  <a:gd name="T13" fmla="*/ 0 60000 65536"/>
                  <a:gd name="T14" fmla="*/ 0 60000 65536"/>
                  <a:gd name="T15" fmla="*/ 0 60000 65536"/>
                  <a:gd name="T16" fmla="*/ 0 60000 65536"/>
                  <a:gd name="T17" fmla="*/ 0 60000 65536"/>
                  <a:gd name="T18" fmla="*/ 0 w 26"/>
                  <a:gd name="T19" fmla="*/ 0 h 32"/>
                  <a:gd name="T20" fmla="*/ 26 w 2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6" h="32">
                    <a:moveTo>
                      <a:pt x="0" y="0"/>
                    </a:moveTo>
                    <a:lnTo>
                      <a:pt x="0" y="32"/>
                    </a:lnTo>
                    <a:lnTo>
                      <a:pt x="26" y="16"/>
                    </a:lnTo>
                    <a:lnTo>
                      <a:pt x="0" y="3"/>
                    </a:lnTo>
                    <a:lnTo>
                      <a:pt x="0" y="0"/>
                    </a:lnTo>
                    <a:close/>
                  </a:path>
                </a:pathLst>
              </a:custGeom>
              <a:solidFill>
                <a:srgbClr val="000000"/>
              </a:solidFill>
              <a:ln w="9525">
                <a:noFill/>
                <a:round/>
                <a:headEnd/>
                <a:tailEnd/>
              </a:ln>
            </p:spPr>
            <p:txBody>
              <a:bodyPr/>
              <a:lstStyle/>
              <a:p>
                <a:endParaRPr lang="en-US"/>
              </a:p>
            </p:txBody>
          </p:sp>
          <p:sp>
            <p:nvSpPr>
              <p:cNvPr id="91276" name="Line 279"/>
              <p:cNvSpPr>
                <a:spLocks noChangeShapeType="1"/>
              </p:cNvSpPr>
              <p:nvPr/>
            </p:nvSpPr>
            <p:spPr bwMode="auto">
              <a:xfrm flipH="1">
                <a:off x="3500" y="2765"/>
                <a:ext cx="535" cy="1"/>
              </a:xfrm>
              <a:prstGeom prst="line">
                <a:avLst/>
              </a:prstGeom>
              <a:noFill/>
              <a:ln w="19050">
                <a:solidFill>
                  <a:srgbClr val="000000"/>
                </a:solidFill>
                <a:round/>
                <a:headEnd/>
                <a:tailEnd/>
              </a:ln>
            </p:spPr>
            <p:txBody>
              <a:bodyPr/>
              <a:lstStyle/>
              <a:p>
                <a:endParaRPr lang="en-US"/>
              </a:p>
            </p:txBody>
          </p:sp>
          <p:sp>
            <p:nvSpPr>
              <p:cNvPr id="91277" name="Rectangle 280"/>
              <p:cNvSpPr>
                <a:spLocks noChangeArrowheads="1"/>
              </p:cNvSpPr>
              <p:nvPr/>
            </p:nvSpPr>
            <p:spPr bwMode="auto">
              <a:xfrm>
                <a:off x="4085" y="2727"/>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278" name="Rectangle 281"/>
              <p:cNvSpPr>
                <a:spLocks noChangeArrowheads="1"/>
              </p:cNvSpPr>
              <p:nvPr/>
            </p:nvSpPr>
            <p:spPr bwMode="auto">
              <a:xfrm>
                <a:off x="4120" y="2727"/>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279" name="Rectangle 282"/>
              <p:cNvSpPr>
                <a:spLocks noChangeArrowheads="1"/>
              </p:cNvSpPr>
              <p:nvPr/>
            </p:nvSpPr>
            <p:spPr bwMode="auto">
              <a:xfrm>
                <a:off x="4152" y="2727"/>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280" name="Rectangle 283"/>
              <p:cNvSpPr>
                <a:spLocks noChangeArrowheads="1"/>
              </p:cNvSpPr>
              <p:nvPr/>
            </p:nvSpPr>
            <p:spPr bwMode="auto">
              <a:xfrm>
                <a:off x="4182" y="2727"/>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281" name="Rectangle 284"/>
              <p:cNvSpPr>
                <a:spLocks noChangeArrowheads="1"/>
              </p:cNvSpPr>
              <p:nvPr/>
            </p:nvSpPr>
            <p:spPr bwMode="auto">
              <a:xfrm>
                <a:off x="4199" y="2727"/>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282" name="Rectangle 285"/>
              <p:cNvSpPr>
                <a:spLocks noChangeArrowheads="1"/>
              </p:cNvSpPr>
              <p:nvPr/>
            </p:nvSpPr>
            <p:spPr bwMode="auto">
              <a:xfrm>
                <a:off x="4231" y="2727"/>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1283" name="Rectangle 286"/>
              <p:cNvSpPr>
                <a:spLocks noChangeArrowheads="1"/>
              </p:cNvSpPr>
              <p:nvPr/>
            </p:nvSpPr>
            <p:spPr bwMode="auto">
              <a:xfrm>
                <a:off x="4258" y="2727"/>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1284" name="Rectangle 287"/>
              <p:cNvSpPr>
                <a:spLocks noChangeArrowheads="1"/>
              </p:cNvSpPr>
              <p:nvPr/>
            </p:nvSpPr>
            <p:spPr bwMode="auto">
              <a:xfrm>
                <a:off x="4310" y="2829"/>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1285" name="Rectangle 288"/>
              <p:cNvSpPr>
                <a:spLocks noChangeArrowheads="1"/>
              </p:cNvSpPr>
              <p:nvPr/>
            </p:nvSpPr>
            <p:spPr bwMode="auto">
              <a:xfrm>
                <a:off x="4349" y="2829"/>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286" name="Rectangle 289"/>
              <p:cNvSpPr>
                <a:spLocks noChangeArrowheads="1"/>
              </p:cNvSpPr>
              <p:nvPr/>
            </p:nvSpPr>
            <p:spPr bwMode="auto">
              <a:xfrm>
                <a:off x="4381" y="2829"/>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287" name="Rectangle 290"/>
              <p:cNvSpPr>
                <a:spLocks noChangeArrowheads="1"/>
              </p:cNvSpPr>
              <p:nvPr/>
            </p:nvSpPr>
            <p:spPr bwMode="auto">
              <a:xfrm>
                <a:off x="4395" y="2829"/>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288" name="Rectangle 291"/>
              <p:cNvSpPr>
                <a:spLocks noChangeArrowheads="1"/>
              </p:cNvSpPr>
              <p:nvPr/>
            </p:nvSpPr>
            <p:spPr bwMode="auto">
              <a:xfrm>
                <a:off x="4428" y="2829"/>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289" name="Rectangle 292"/>
              <p:cNvSpPr>
                <a:spLocks noChangeArrowheads="1"/>
              </p:cNvSpPr>
              <p:nvPr/>
            </p:nvSpPr>
            <p:spPr bwMode="auto">
              <a:xfrm>
                <a:off x="4272" y="2903"/>
                <a:ext cx="5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1290" name="Rectangle 293"/>
              <p:cNvSpPr>
                <a:spLocks noChangeArrowheads="1"/>
              </p:cNvSpPr>
              <p:nvPr/>
            </p:nvSpPr>
            <p:spPr bwMode="auto">
              <a:xfrm>
                <a:off x="4316" y="290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291" name="Rectangle 294"/>
              <p:cNvSpPr>
                <a:spLocks noChangeArrowheads="1"/>
              </p:cNvSpPr>
              <p:nvPr/>
            </p:nvSpPr>
            <p:spPr bwMode="auto">
              <a:xfrm>
                <a:off x="4349" y="2903"/>
                <a:ext cx="5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1292" name="Rectangle 295"/>
              <p:cNvSpPr>
                <a:spLocks noChangeArrowheads="1"/>
              </p:cNvSpPr>
              <p:nvPr/>
            </p:nvSpPr>
            <p:spPr bwMode="auto">
              <a:xfrm>
                <a:off x="4392" y="290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91293" name="Rectangle 296"/>
              <p:cNvSpPr>
                <a:spLocks noChangeArrowheads="1"/>
              </p:cNvSpPr>
              <p:nvPr/>
            </p:nvSpPr>
            <p:spPr bwMode="auto">
              <a:xfrm>
                <a:off x="4425" y="2903"/>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294" name="Rectangle 297"/>
              <p:cNvSpPr>
                <a:spLocks noChangeArrowheads="1"/>
              </p:cNvSpPr>
              <p:nvPr/>
            </p:nvSpPr>
            <p:spPr bwMode="auto">
              <a:xfrm>
                <a:off x="4442" y="2903"/>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y</a:t>
                </a:r>
                <a:endParaRPr kumimoji="0" lang="en-US">
                  <a:solidFill>
                    <a:schemeClr val="tx1"/>
                  </a:solidFill>
                </a:endParaRPr>
              </a:p>
            </p:txBody>
          </p:sp>
          <p:sp>
            <p:nvSpPr>
              <p:cNvPr id="91295" name="Rectangle 298"/>
              <p:cNvSpPr>
                <a:spLocks noChangeArrowheads="1"/>
              </p:cNvSpPr>
              <p:nvPr/>
            </p:nvSpPr>
            <p:spPr bwMode="auto">
              <a:xfrm>
                <a:off x="2991" y="2966"/>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1296" name="Rectangle 299"/>
              <p:cNvSpPr>
                <a:spLocks noChangeArrowheads="1"/>
              </p:cNvSpPr>
              <p:nvPr/>
            </p:nvSpPr>
            <p:spPr bwMode="auto">
              <a:xfrm>
                <a:off x="3383" y="2670"/>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297" name="Rectangle 300"/>
              <p:cNvSpPr>
                <a:spLocks noChangeArrowheads="1"/>
              </p:cNvSpPr>
              <p:nvPr/>
            </p:nvSpPr>
            <p:spPr bwMode="auto">
              <a:xfrm>
                <a:off x="3421" y="267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L</a:t>
                </a:r>
                <a:endParaRPr kumimoji="0" lang="en-US">
                  <a:solidFill>
                    <a:schemeClr val="tx1"/>
                  </a:solidFill>
                </a:endParaRPr>
              </a:p>
            </p:txBody>
          </p:sp>
          <p:sp>
            <p:nvSpPr>
              <p:cNvPr id="91298" name="Rectangle 301"/>
              <p:cNvSpPr>
                <a:spLocks noChangeArrowheads="1"/>
              </p:cNvSpPr>
              <p:nvPr/>
            </p:nvSpPr>
            <p:spPr bwMode="auto">
              <a:xfrm>
                <a:off x="3450" y="2670"/>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1299" name="Rectangle 302"/>
              <p:cNvSpPr>
                <a:spLocks noChangeArrowheads="1"/>
              </p:cNvSpPr>
              <p:nvPr/>
            </p:nvSpPr>
            <p:spPr bwMode="auto">
              <a:xfrm>
                <a:off x="3491" y="2670"/>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300" name="Rectangle 303"/>
              <p:cNvSpPr>
                <a:spLocks noChangeArrowheads="1"/>
              </p:cNvSpPr>
              <p:nvPr/>
            </p:nvSpPr>
            <p:spPr bwMode="auto">
              <a:xfrm>
                <a:off x="3342" y="2727"/>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301" name="Rectangle 304"/>
              <p:cNvSpPr>
                <a:spLocks noChangeArrowheads="1"/>
              </p:cNvSpPr>
              <p:nvPr/>
            </p:nvSpPr>
            <p:spPr bwMode="auto">
              <a:xfrm>
                <a:off x="3360" y="2727"/>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302" name="Rectangle 305"/>
              <p:cNvSpPr>
                <a:spLocks noChangeArrowheads="1"/>
              </p:cNvSpPr>
              <p:nvPr/>
            </p:nvSpPr>
            <p:spPr bwMode="auto">
              <a:xfrm>
                <a:off x="3389" y="2727"/>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1303" name="Rectangle 306"/>
              <p:cNvSpPr>
                <a:spLocks noChangeArrowheads="1"/>
              </p:cNvSpPr>
              <p:nvPr/>
            </p:nvSpPr>
            <p:spPr bwMode="auto">
              <a:xfrm>
                <a:off x="3418" y="2727"/>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1304" name="Rectangle 307"/>
              <p:cNvSpPr>
                <a:spLocks noChangeArrowheads="1"/>
              </p:cNvSpPr>
              <p:nvPr/>
            </p:nvSpPr>
            <p:spPr bwMode="auto">
              <a:xfrm>
                <a:off x="3447" y="2727"/>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l</a:t>
                </a:r>
                <a:endParaRPr kumimoji="0" lang="en-US">
                  <a:solidFill>
                    <a:schemeClr val="tx1"/>
                  </a:solidFill>
                </a:endParaRPr>
              </a:p>
            </p:txBody>
          </p:sp>
          <p:sp>
            <p:nvSpPr>
              <p:cNvPr id="91305" name="Rectangle 308"/>
              <p:cNvSpPr>
                <a:spLocks noChangeArrowheads="1"/>
              </p:cNvSpPr>
              <p:nvPr/>
            </p:nvSpPr>
            <p:spPr bwMode="auto">
              <a:xfrm>
                <a:off x="3459" y="2727"/>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1306" name="Rectangle 309"/>
              <p:cNvSpPr>
                <a:spLocks noChangeArrowheads="1"/>
              </p:cNvSpPr>
              <p:nvPr/>
            </p:nvSpPr>
            <p:spPr bwMode="auto">
              <a:xfrm>
                <a:off x="2997" y="2772"/>
                <a:ext cx="5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1307" name="Rectangle 310"/>
              <p:cNvSpPr>
                <a:spLocks noChangeArrowheads="1"/>
              </p:cNvSpPr>
              <p:nvPr/>
            </p:nvSpPr>
            <p:spPr bwMode="auto">
              <a:xfrm>
                <a:off x="3044" y="2772"/>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308" name="Rectangle 311"/>
              <p:cNvSpPr>
                <a:spLocks noChangeArrowheads="1"/>
              </p:cNvSpPr>
              <p:nvPr/>
            </p:nvSpPr>
            <p:spPr bwMode="auto">
              <a:xfrm>
                <a:off x="3006" y="2829"/>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1309" name="Rectangle 312"/>
              <p:cNvSpPr>
                <a:spLocks noChangeArrowheads="1"/>
              </p:cNvSpPr>
              <p:nvPr/>
            </p:nvSpPr>
            <p:spPr bwMode="auto">
              <a:xfrm>
                <a:off x="3038" y="2829"/>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310" name="Rectangle 313"/>
              <p:cNvSpPr>
                <a:spLocks noChangeArrowheads="1"/>
              </p:cNvSpPr>
              <p:nvPr/>
            </p:nvSpPr>
            <p:spPr bwMode="auto">
              <a:xfrm>
                <a:off x="3006" y="2890"/>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91311" name="Rectangle 314"/>
              <p:cNvSpPr>
                <a:spLocks noChangeArrowheads="1"/>
              </p:cNvSpPr>
              <p:nvPr/>
            </p:nvSpPr>
            <p:spPr bwMode="auto">
              <a:xfrm>
                <a:off x="3225" y="2651"/>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1312" name="Rectangle 315"/>
              <p:cNvSpPr>
                <a:spLocks noChangeArrowheads="1"/>
              </p:cNvSpPr>
              <p:nvPr/>
            </p:nvSpPr>
            <p:spPr bwMode="auto">
              <a:xfrm>
                <a:off x="3263" y="265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L</a:t>
                </a:r>
                <a:endParaRPr kumimoji="0" lang="en-US">
                  <a:solidFill>
                    <a:schemeClr val="tx1"/>
                  </a:solidFill>
                </a:endParaRPr>
              </a:p>
            </p:txBody>
          </p:sp>
          <p:sp>
            <p:nvSpPr>
              <p:cNvPr id="91313" name="Rectangle 316"/>
              <p:cNvSpPr>
                <a:spLocks noChangeArrowheads="1"/>
              </p:cNvSpPr>
              <p:nvPr/>
            </p:nvSpPr>
            <p:spPr bwMode="auto">
              <a:xfrm>
                <a:off x="3292" y="2651"/>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1314" name="Rectangle 317"/>
              <p:cNvSpPr>
                <a:spLocks noChangeArrowheads="1"/>
              </p:cNvSpPr>
              <p:nvPr/>
            </p:nvSpPr>
            <p:spPr bwMode="auto">
              <a:xfrm>
                <a:off x="3371" y="2574"/>
                <a:ext cx="39"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Z</a:t>
                </a:r>
                <a:endParaRPr kumimoji="0" lang="en-US">
                  <a:solidFill>
                    <a:schemeClr val="tx1"/>
                  </a:solidFill>
                </a:endParaRPr>
              </a:p>
            </p:txBody>
          </p:sp>
          <p:sp>
            <p:nvSpPr>
              <p:cNvPr id="91315" name="Rectangle 318"/>
              <p:cNvSpPr>
                <a:spLocks noChangeArrowheads="1"/>
              </p:cNvSpPr>
              <p:nvPr/>
            </p:nvSpPr>
            <p:spPr bwMode="auto">
              <a:xfrm>
                <a:off x="3403" y="257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1316" name="Rectangle 319"/>
              <p:cNvSpPr>
                <a:spLocks noChangeArrowheads="1"/>
              </p:cNvSpPr>
              <p:nvPr/>
            </p:nvSpPr>
            <p:spPr bwMode="auto">
              <a:xfrm>
                <a:off x="3436" y="2574"/>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1317" name="Rectangle 320"/>
              <p:cNvSpPr>
                <a:spLocks noChangeArrowheads="1"/>
              </p:cNvSpPr>
              <p:nvPr/>
            </p:nvSpPr>
            <p:spPr bwMode="auto">
              <a:xfrm>
                <a:off x="3453" y="257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91318" name="Line 321"/>
              <p:cNvSpPr>
                <a:spLocks noChangeShapeType="1"/>
              </p:cNvSpPr>
              <p:nvPr/>
            </p:nvSpPr>
            <p:spPr bwMode="auto">
              <a:xfrm flipH="1">
                <a:off x="3076" y="2867"/>
                <a:ext cx="58" cy="1"/>
              </a:xfrm>
              <a:prstGeom prst="line">
                <a:avLst/>
              </a:prstGeom>
              <a:noFill/>
              <a:ln w="19050">
                <a:solidFill>
                  <a:srgbClr val="000000"/>
                </a:solidFill>
                <a:round/>
                <a:headEnd/>
                <a:tailEnd/>
              </a:ln>
            </p:spPr>
            <p:txBody>
              <a:bodyPr/>
              <a:lstStyle/>
              <a:p>
                <a:endParaRPr lang="en-US"/>
              </a:p>
            </p:txBody>
          </p:sp>
          <p:sp>
            <p:nvSpPr>
              <p:cNvPr id="91319" name="Line 322"/>
              <p:cNvSpPr>
                <a:spLocks noChangeShapeType="1"/>
              </p:cNvSpPr>
              <p:nvPr/>
            </p:nvSpPr>
            <p:spPr bwMode="auto">
              <a:xfrm flipH="1">
                <a:off x="2889" y="3001"/>
                <a:ext cx="64" cy="1"/>
              </a:xfrm>
              <a:prstGeom prst="line">
                <a:avLst/>
              </a:prstGeom>
              <a:noFill/>
              <a:ln w="19050">
                <a:solidFill>
                  <a:srgbClr val="000000"/>
                </a:solidFill>
                <a:round/>
                <a:headEnd/>
                <a:tailEnd/>
              </a:ln>
            </p:spPr>
            <p:txBody>
              <a:bodyPr/>
              <a:lstStyle/>
              <a:p>
                <a:endParaRPr lang="en-US"/>
              </a:p>
            </p:txBody>
          </p:sp>
          <p:sp>
            <p:nvSpPr>
              <p:cNvPr id="91320" name="Line 323"/>
              <p:cNvSpPr>
                <a:spLocks noChangeShapeType="1"/>
              </p:cNvSpPr>
              <p:nvPr/>
            </p:nvSpPr>
            <p:spPr bwMode="auto">
              <a:xfrm flipH="1">
                <a:off x="2494" y="2507"/>
                <a:ext cx="640" cy="3"/>
              </a:xfrm>
              <a:prstGeom prst="line">
                <a:avLst/>
              </a:prstGeom>
              <a:noFill/>
              <a:ln w="19050">
                <a:solidFill>
                  <a:srgbClr val="000000"/>
                </a:solidFill>
                <a:round/>
                <a:headEnd/>
                <a:tailEnd/>
              </a:ln>
            </p:spPr>
            <p:txBody>
              <a:bodyPr/>
              <a:lstStyle/>
              <a:p>
                <a:endParaRPr lang="en-US"/>
              </a:p>
            </p:txBody>
          </p:sp>
          <p:sp>
            <p:nvSpPr>
              <p:cNvPr id="91321" name="Freeform 324"/>
              <p:cNvSpPr>
                <a:spLocks/>
              </p:cNvSpPr>
              <p:nvPr/>
            </p:nvSpPr>
            <p:spPr bwMode="auto">
              <a:xfrm>
                <a:off x="2438" y="3001"/>
                <a:ext cx="451" cy="319"/>
              </a:xfrm>
              <a:custGeom>
                <a:avLst/>
                <a:gdLst>
                  <a:gd name="T0" fmla="*/ 451 w 451"/>
                  <a:gd name="T1" fmla="*/ 0 h 319"/>
                  <a:gd name="T2" fmla="*/ 451 w 451"/>
                  <a:gd name="T3" fmla="*/ 319 h 319"/>
                  <a:gd name="T4" fmla="*/ 0 w 451"/>
                  <a:gd name="T5" fmla="*/ 319 h 319"/>
                  <a:gd name="T6" fmla="*/ 0 60000 65536"/>
                  <a:gd name="T7" fmla="*/ 0 60000 65536"/>
                  <a:gd name="T8" fmla="*/ 0 60000 65536"/>
                  <a:gd name="T9" fmla="*/ 0 w 451"/>
                  <a:gd name="T10" fmla="*/ 0 h 319"/>
                  <a:gd name="T11" fmla="*/ 451 w 451"/>
                  <a:gd name="T12" fmla="*/ 319 h 319"/>
                </a:gdLst>
                <a:ahLst/>
                <a:cxnLst>
                  <a:cxn ang="T6">
                    <a:pos x="T0" y="T1"/>
                  </a:cxn>
                  <a:cxn ang="T7">
                    <a:pos x="T2" y="T3"/>
                  </a:cxn>
                  <a:cxn ang="T8">
                    <a:pos x="T4" y="T5"/>
                  </a:cxn>
                </a:cxnLst>
                <a:rect l="T9" t="T10" r="T11" b="T12"/>
                <a:pathLst>
                  <a:path w="451" h="319">
                    <a:moveTo>
                      <a:pt x="451" y="0"/>
                    </a:moveTo>
                    <a:lnTo>
                      <a:pt x="451" y="319"/>
                    </a:lnTo>
                    <a:lnTo>
                      <a:pt x="0" y="319"/>
                    </a:lnTo>
                  </a:path>
                </a:pathLst>
              </a:custGeom>
              <a:noFill/>
              <a:ln w="19050">
                <a:solidFill>
                  <a:srgbClr val="000000"/>
                </a:solidFill>
                <a:prstDash val="solid"/>
                <a:round/>
                <a:headEnd/>
                <a:tailEnd/>
              </a:ln>
            </p:spPr>
            <p:txBody>
              <a:bodyPr/>
              <a:lstStyle/>
              <a:p>
                <a:endParaRPr lang="en-US"/>
              </a:p>
            </p:txBody>
          </p:sp>
          <p:sp>
            <p:nvSpPr>
              <p:cNvPr id="91322" name="Line 325"/>
              <p:cNvSpPr>
                <a:spLocks noChangeShapeType="1"/>
              </p:cNvSpPr>
              <p:nvPr/>
            </p:nvSpPr>
            <p:spPr bwMode="auto">
              <a:xfrm flipH="1" flipV="1">
                <a:off x="2113" y="3282"/>
                <a:ext cx="38" cy="76"/>
              </a:xfrm>
              <a:prstGeom prst="line">
                <a:avLst/>
              </a:prstGeom>
              <a:noFill/>
              <a:ln w="9525">
                <a:solidFill>
                  <a:srgbClr val="000000"/>
                </a:solidFill>
                <a:round/>
                <a:headEnd/>
                <a:tailEnd/>
              </a:ln>
            </p:spPr>
            <p:txBody>
              <a:bodyPr/>
              <a:lstStyle/>
              <a:p>
                <a:endParaRPr lang="en-US"/>
              </a:p>
            </p:txBody>
          </p:sp>
          <p:sp>
            <p:nvSpPr>
              <p:cNvPr id="91323" name="Line 326"/>
              <p:cNvSpPr>
                <a:spLocks noChangeShapeType="1"/>
              </p:cNvSpPr>
              <p:nvPr/>
            </p:nvSpPr>
            <p:spPr bwMode="auto">
              <a:xfrm flipH="1" flipV="1">
                <a:off x="2473" y="3282"/>
                <a:ext cx="38" cy="76"/>
              </a:xfrm>
              <a:prstGeom prst="line">
                <a:avLst/>
              </a:prstGeom>
              <a:noFill/>
              <a:ln w="9525">
                <a:solidFill>
                  <a:srgbClr val="000000"/>
                </a:solidFill>
                <a:round/>
                <a:headEnd/>
                <a:tailEnd/>
              </a:ln>
            </p:spPr>
            <p:txBody>
              <a:bodyPr/>
              <a:lstStyle/>
              <a:p>
                <a:endParaRPr lang="en-US"/>
              </a:p>
            </p:txBody>
          </p:sp>
          <p:sp>
            <p:nvSpPr>
              <p:cNvPr id="91324" name="Line 327"/>
              <p:cNvSpPr>
                <a:spLocks noChangeShapeType="1"/>
              </p:cNvSpPr>
              <p:nvPr/>
            </p:nvSpPr>
            <p:spPr bwMode="auto">
              <a:xfrm>
                <a:off x="1651" y="2599"/>
                <a:ext cx="202" cy="1"/>
              </a:xfrm>
              <a:prstGeom prst="line">
                <a:avLst/>
              </a:prstGeom>
              <a:noFill/>
              <a:ln w="19050">
                <a:solidFill>
                  <a:srgbClr val="000000"/>
                </a:solidFill>
                <a:round/>
                <a:headEnd/>
                <a:tailEnd/>
              </a:ln>
            </p:spPr>
            <p:txBody>
              <a:bodyPr/>
              <a:lstStyle/>
              <a:p>
                <a:endParaRPr lang="en-US"/>
              </a:p>
            </p:txBody>
          </p:sp>
          <p:sp>
            <p:nvSpPr>
              <p:cNvPr id="91325" name="Line 328"/>
              <p:cNvSpPr>
                <a:spLocks noChangeShapeType="1"/>
              </p:cNvSpPr>
              <p:nvPr/>
            </p:nvSpPr>
            <p:spPr bwMode="auto">
              <a:xfrm>
                <a:off x="1335" y="2688"/>
                <a:ext cx="316" cy="1"/>
              </a:xfrm>
              <a:prstGeom prst="line">
                <a:avLst/>
              </a:prstGeom>
              <a:noFill/>
              <a:ln w="19050">
                <a:solidFill>
                  <a:srgbClr val="000000"/>
                </a:solidFill>
                <a:round/>
                <a:headEnd/>
                <a:tailEnd/>
              </a:ln>
            </p:spPr>
            <p:txBody>
              <a:bodyPr/>
              <a:lstStyle/>
              <a:p>
                <a:endParaRPr lang="en-US"/>
              </a:p>
            </p:txBody>
          </p:sp>
          <p:sp>
            <p:nvSpPr>
              <p:cNvPr id="91326" name="Freeform 329"/>
              <p:cNvSpPr>
                <a:spLocks/>
              </p:cNvSpPr>
              <p:nvPr/>
            </p:nvSpPr>
            <p:spPr bwMode="auto">
              <a:xfrm>
                <a:off x="624" y="2449"/>
                <a:ext cx="26" cy="29"/>
              </a:xfrm>
              <a:custGeom>
                <a:avLst/>
                <a:gdLst>
                  <a:gd name="T0" fmla="*/ 12 w 26"/>
                  <a:gd name="T1" fmla="*/ 29 h 29"/>
                  <a:gd name="T2" fmla="*/ 15 w 26"/>
                  <a:gd name="T3" fmla="*/ 29 h 29"/>
                  <a:gd name="T4" fmla="*/ 17 w 26"/>
                  <a:gd name="T5" fmla="*/ 29 h 29"/>
                  <a:gd name="T6" fmla="*/ 20 w 26"/>
                  <a:gd name="T7" fmla="*/ 29 h 29"/>
                  <a:gd name="T8" fmla="*/ 20 w 26"/>
                  <a:gd name="T9" fmla="*/ 26 h 29"/>
                  <a:gd name="T10" fmla="*/ 23 w 26"/>
                  <a:gd name="T11" fmla="*/ 26 h 29"/>
                  <a:gd name="T12" fmla="*/ 23 w 26"/>
                  <a:gd name="T13" fmla="*/ 22 h 29"/>
                  <a:gd name="T14" fmla="*/ 26 w 26"/>
                  <a:gd name="T15" fmla="*/ 22 h 29"/>
                  <a:gd name="T16" fmla="*/ 26 w 26"/>
                  <a:gd name="T17" fmla="*/ 19 h 29"/>
                  <a:gd name="T18" fmla="*/ 26 w 26"/>
                  <a:gd name="T19" fmla="*/ 16 h 29"/>
                  <a:gd name="T20" fmla="*/ 26 w 26"/>
                  <a:gd name="T21" fmla="*/ 16 h 29"/>
                  <a:gd name="T22" fmla="*/ 26 w 26"/>
                  <a:gd name="T23" fmla="*/ 13 h 29"/>
                  <a:gd name="T24" fmla="*/ 26 w 26"/>
                  <a:gd name="T25" fmla="*/ 10 h 29"/>
                  <a:gd name="T26" fmla="*/ 26 w 26"/>
                  <a:gd name="T27" fmla="*/ 10 h 29"/>
                  <a:gd name="T28" fmla="*/ 23 w 26"/>
                  <a:gd name="T29" fmla="*/ 7 h 29"/>
                  <a:gd name="T30" fmla="*/ 23 w 26"/>
                  <a:gd name="T31" fmla="*/ 3 h 29"/>
                  <a:gd name="T32" fmla="*/ 20 w 26"/>
                  <a:gd name="T33" fmla="*/ 3 h 29"/>
                  <a:gd name="T34" fmla="*/ 20 w 26"/>
                  <a:gd name="T35" fmla="*/ 3 h 29"/>
                  <a:gd name="T36" fmla="*/ 17 w 26"/>
                  <a:gd name="T37" fmla="*/ 0 h 29"/>
                  <a:gd name="T38" fmla="*/ 15 w 26"/>
                  <a:gd name="T39" fmla="*/ 0 h 29"/>
                  <a:gd name="T40" fmla="*/ 12 w 26"/>
                  <a:gd name="T41" fmla="*/ 0 h 29"/>
                  <a:gd name="T42" fmla="*/ 12 w 26"/>
                  <a:gd name="T43" fmla="*/ 0 h 29"/>
                  <a:gd name="T44" fmla="*/ 9 w 26"/>
                  <a:gd name="T45" fmla="*/ 0 h 29"/>
                  <a:gd name="T46" fmla="*/ 6 w 26"/>
                  <a:gd name="T47" fmla="*/ 3 h 29"/>
                  <a:gd name="T48" fmla="*/ 6 w 26"/>
                  <a:gd name="T49" fmla="*/ 3 h 29"/>
                  <a:gd name="T50" fmla="*/ 3 w 26"/>
                  <a:gd name="T51" fmla="*/ 3 h 29"/>
                  <a:gd name="T52" fmla="*/ 3 w 26"/>
                  <a:gd name="T53" fmla="*/ 7 h 29"/>
                  <a:gd name="T54" fmla="*/ 0 w 26"/>
                  <a:gd name="T55" fmla="*/ 10 h 29"/>
                  <a:gd name="T56" fmla="*/ 0 w 26"/>
                  <a:gd name="T57" fmla="*/ 10 h 29"/>
                  <a:gd name="T58" fmla="*/ 0 w 26"/>
                  <a:gd name="T59" fmla="*/ 13 h 29"/>
                  <a:gd name="T60" fmla="*/ 0 w 26"/>
                  <a:gd name="T61" fmla="*/ 16 h 29"/>
                  <a:gd name="T62" fmla="*/ 0 w 26"/>
                  <a:gd name="T63" fmla="*/ 16 h 29"/>
                  <a:gd name="T64" fmla="*/ 0 w 26"/>
                  <a:gd name="T65" fmla="*/ 19 h 29"/>
                  <a:gd name="T66" fmla="*/ 0 w 26"/>
                  <a:gd name="T67" fmla="*/ 22 h 29"/>
                  <a:gd name="T68" fmla="*/ 3 w 26"/>
                  <a:gd name="T69" fmla="*/ 22 h 29"/>
                  <a:gd name="T70" fmla="*/ 3 w 26"/>
                  <a:gd name="T71" fmla="*/ 26 h 29"/>
                  <a:gd name="T72" fmla="*/ 6 w 26"/>
                  <a:gd name="T73" fmla="*/ 26 h 29"/>
                  <a:gd name="T74" fmla="*/ 6 w 26"/>
                  <a:gd name="T75" fmla="*/ 29 h 29"/>
                  <a:gd name="T76" fmla="*/ 9 w 26"/>
                  <a:gd name="T77" fmla="*/ 29 h 29"/>
                  <a:gd name="T78" fmla="*/ 12 w 26"/>
                  <a:gd name="T79" fmla="*/ 29 h 29"/>
                  <a:gd name="T80" fmla="*/ 12 w 26"/>
                  <a:gd name="T81" fmla="*/ 29 h 29"/>
                  <a:gd name="T82" fmla="*/ 12 w 26"/>
                  <a:gd name="T83" fmla="*/ 29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29"/>
                  <a:gd name="T128" fmla="*/ 26 w 26"/>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29">
                    <a:moveTo>
                      <a:pt x="12" y="29"/>
                    </a:moveTo>
                    <a:lnTo>
                      <a:pt x="15" y="29"/>
                    </a:lnTo>
                    <a:lnTo>
                      <a:pt x="17" y="29"/>
                    </a:lnTo>
                    <a:lnTo>
                      <a:pt x="20" y="29"/>
                    </a:lnTo>
                    <a:lnTo>
                      <a:pt x="20" y="26"/>
                    </a:lnTo>
                    <a:lnTo>
                      <a:pt x="23" y="26"/>
                    </a:lnTo>
                    <a:lnTo>
                      <a:pt x="23" y="22"/>
                    </a:lnTo>
                    <a:lnTo>
                      <a:pt x="26" y="22"/>
                    </a:lnTo>
                    <a:lnTo>
                      <a:pt x="26" y="19"/>
                    </a:lnTo>
                    <a:lnTo>
                      <a:pt x="26" y="16"/>
                    </a:lnTo>
                    <a:lnTo>
                      <a:pt x="26" y="13"/>
                    </a:lnTo>
                    <a:lnTo>
                      <a:pt x="26" y="10"/>
                    </a:lnTo>
                    <a:lnTo>
                      <a:pt x="23" y="7"/>
                    </a:lnTo>
                    <a:lnTo>
                      <a:pt x="23" y="3"/>
                    </a:lnTo>
                    <a:lnTo>
                      <a:pt x="20" y="3"/>
                    </a:lnTo>
                    <a:lnTo>
                      <a:pt x="17" y="0"/>
                    </a:lnTo>
                    <a:lnTo>
                      <a:pt x="15" y="0"/>
                    </a:lnTo>
                    <a:lnTo>
                      <a:pt x="12" y="0"/>
                    </a:lnTo>
                    <a:lnTo>
                      <a:pt x="9" y="0"/>
                    </a:lnTo>
                    <a:lnTo>
                      <a:pt x="6" y="3"/>
                    </a:lnTo>
                    <a:lnTo>
                      <a:pt x="3" y="3"/>
                    </a:lnTo>
                    <a:lnTo>
                      <a:pt x="3" y="7"/>
                    </a:lnTo>
                    <a:lnTo>
                      <a:pt x="0" y="10"/>
                    </a:lnTo>
                    <a:lnTo>
                      <a:pt x="0" y="13"/>
                    </a:lnTo>
                    <a:lnTo>
                      <a:pt x="0" y="16"/>
                    </a:lnTo>
                    <a:lnTo>
                      <a:pt x="0" y="19"/>
                    </a:lnTo>
                    <a:lnTo>
                      <a:pt x="0" y="22"/>
                    </a:lnTo>
                    <a:lnTo>
                      <a:pt x="3" y="22"/>
                    </a:lnTo>
                    <a:lnTo>
                      <a:pt x="3" y="26"/>
                    </a:lnTo>
                    <a:lnTo>
                      <a:pt x="6" y="26"/>
                    </a:lnTo>
                    <a:lnTo>
                      <a:pt x="6" y="29"/>
                    </a:lnTo>
                    <a:lnTo>
                      <a:pt x="9" y="29"/>
                    </a:lnTo>
                    <a:lnTo>
                      <a:pt x="12" y="29"/>
                    </a:lnTo>
                    <a:close/>
                  </a:path>
                </a:pathLst>
              </a:custGeom>
              <a:solidFill>
                <a:srgbClr val="000000"/>
              </a:solidFill>
              <a:ln w="9525">
                <a:noFill/>
                <a:round/>
                <a:headEnd/>
                <a:tailEnd/>
              </a:ln>
            </p:spPr>
            <p:txBody>
              <a:bodyPr/>
              <a:lstStyle/>
              <a:p>
                <a:endParaRPr lang="en-US"/>
              </a:p>
            </p:txBody>
          </p:sp>
          <p:sp>
            <p:nvSpPr>
              <p:cNvPr id="91327" name="Freeform 330"/>
              <p:cNvSpPr>
                <a:spLocks/>
              </p:cNvSpPr>
              <p:nvPr/>
            </p:nvSpPr>
            <p:spPr bwMode="auto">
              <a:xfrm>
                <a:off x="1189" y="1811"/>
                <a:ext cx="26" cy="32"/>
              </a:xfrm>
              <a:custGeom>
                <a:avLst/>
                <a:gdLst>
                  <a:gd name="T0" fmla="*/ 11 w 26"/>
                  <a:gd name="T1" fmla="*/ 29 h 32"/>
                  <a:gd name="T2" fmla="*/ 14 w 26"/>
                  <a:gd name="T3" fmla="*/ 32 h 32"/>
                  <a:gd name="T4" fmla="*/ 17 w 26"/>
                  <a:gd name="T5" fmla="*/ 29 h 32"/>
                  <a:gd name="T6" fmla="*/ 20 w 26"/>
                  <a:gd name="T7" fmla="*/ 29 h 32"/>
                  <a:gd name="T8" fmla="*/ 20 w 26"/>
                  <a:gd name="T9" fmla="*/ 29 h 32"/>
                  <a:gd name="T10" fmla="*/ 23 w 26"/>
                  <a:gd name="T11" fmla="*/ 26 h 32"/>
                  <a:gd name="T12" fmla="*/ 23 w 26"/>
                  <a:gd name="T13" fmla="*/ 26 h 32"/>
                  <a:gd name="T14" fmla="*/ 26 w 26"/>
                  <a:gd name="T15" fmla="*/ 22 h 32"/>
                  <a:gd name="T16" fmla="*/ 26 w 26"/>
                  <a:gd name="T17" fmla="*/ 19 h 32"/>
                  <a:gd name="T18" fmla="*/ 26 w 26"/>
                  <a:gd name="T19" fmla="*/ 19 h 32"/>
                  <a:gd name="T20" fmla="*/ 26 w 26"/>
                  <a:gd name="T21" fmla="*/ 16 h 32"/>
                  <a:gd name="T22" fmla="*/ 26 w 26"/>
                  <a:gd name="T23" fmla="*/ 13 h 32"/>
                  <a:gd name="T24" fmla="*/ 26 w 26"/>
                  <a:gd name="T25" fmla="*/ 13 h 32"/>
                  <a:gd name="T26" fmla="*/ 26 w 26"/>
                  <a:gd name="T27" fmla="*/ 10 h 32"/>
                  <a:gd name="T28" fmla="*/ 23 w 26"/>
                  <a:gd name="T29" fmla="*/ 6 h 32"/>
                  <a:gd name="T30" fmla="*/ 23 w 26"/>
                  <a:gd name="T31" fmla="*/ 6 h 32"/>
                  <a:gd name="T32" fmla="*/ 20 w 26"/>
                  <a:gd name="T33" fmla="*/ 3 h 32"/>
                  <a:gd name="T34" fmla="*/ 20 w 26"/>
                  <a:gd name="T35" fmla="*/ 3 h 32"/>
                  <a:gd name="T36" fmla="*/ 17 w 26"/>
                  <a:gd name="T37" fmla="*/ 3 h 32"/>
                  <a:gd name="T38" fmla="*/ 14 w 26"/>
                  <a:gd name="T39" fmla="*/ 0 h 32"/>
                  <a:gd name="T40" fmla="*/ 14 w 26"/>
                  <a:gd name="T41" fmla="*/ 0 h 32"/>
                  <a:gd name="T42" fmla="*/ 11 w 26"/>
                  <a:gd name="T43" fmla="*/ 0 h 32"/>
                  <a:gd name="T44" fmla="*/ 8 w 26"/>
                  <a:gd name="T45" fmla="*/ 3 h 32"/>
                  <a:gd name="T46" fmla="*/ 5 w 26"/>
                  <a:gd name="T47" fmla="*/ 3 h 32"/>
                  <a:gd name="T48" fmla="*/ 5 w 26"/>
                  <a:gd name="T49" fmla="*/ 3 h 32"/>
                  <a:gd name="T50" fmla="*/ 3 w 26"/>
                  <a:gd name="T51" fmla="*/ 6 h 32"/>
                  <a:gd name="T52" fmla="*/ 3 w 26"/>
                  <a:gd name="T53" fmla="*/ 6 h 32"/>
                  <a:gd name="T54" fmla="*/ 0 w 26"/>
                  <a:gd name="T55" fmla="*/ 10 h 32"/>
                  <a:gd name="T56" fmla="*/ 0 w 26"/>
                  <a:gd name="T57" fmla="*/ 13 h 32"/>
                  <a:gd name="T58" fmla="*/ 0 w 26"/>
                  <a:gd name="T59" fmla="*/ 13 h 32"/>
                  <a:gd name="T60" fmla="*/ 0 w 26"/>
                  <a:gd name="T61" fmla="*/ 16 h 32"/>
                  <a:gd name="T62" fmla="*/ 0 w 26"/>
                  <a:gd name="T63" fmla="*/ 19 h 32"/>
                  <a:gd name="T64" fmla="*/ 0 w 26"/>
                  <a:gd name="T65" fmla="*/ 19 h 32"/>
                  <a:gd name="T66" fmla="*/ 0 w 26"/>
                  <a:gd name="T67" fmla="*/ 22 h 32"/>
                  <a:gd name="T68" fmla="*/ 3 w 26"/>
                  <a:gd name="T69" fmla="*/ 26 h 32"/>
                  <a:gd name="T70" fmla="*/ 3 w 26"/>
                  <a:gd name="T71" fmla="*/ 26 h 32"/>
                  <a:gd name="T72" fmla="*/ 5 w 26"/>
                  <a:gd name="T73" fmla="*/ 29 h 32"/>
                  <a:gd name="T74" fmla="*/ 5 w 26"/>
                  <a:gd name="T75" fmla="*/ 29 h 32"/>
                  <a:gd name="T76" fmla="*/ 8 w 26"/>
                  <a:gd name="T77" fmla="*/ 29 h 32"/>
                  <a:gd name="T78" fmla="*/ 11 w 26"/>
                  <a:gd name="T79" fmla="*/ 32 h 32"/>
                  <a:gd name="T80" fmla="*/ 14 w 26"/>
                  <a:gd name="T81" fmla="*/ 32 h 32"/>
                  <a:gd name="T82" fmla="*/ 14 w 26"/>
                  <a:gd name="T83" fmla="*/ 32 h 32"/>
                  <a:gd name="T84" fmla="*/ 11 w 26"/>
                  <a:gd name="T85" fmla="*/ 29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
                  <a:gd name="T130" fmla="*/ 0 h 32"/>
                  <a:gd name="T131" fmla="*/ 26 w 26"/>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 h="32">
                    <a:moveTo>
                      <a:pt x="11" y="29"/>
                    </a:moveTo>
                    <a:lnTo>
                      <a:pt x="14" y="32"/>
                    </a:lnTo>
                    <a:lnTo>
                      <a:pt x="17" y="29"/>
                    </a:lnTo>
                    <a:lnTo>
                      <a:pt x="20" y="29"/>
                    </a:lnTo>
                    <a:lnTo>
                      <a:pt x="23" y="26"/>
                    </a:lnTo>
                    <a:lnTo>
                      <a:pt x="26" y="22"/>
                    </a:lnTo>
                    <a:lnTo>
                      <a:pt x="26" y="19"/>
                    </a:lnTo>
                    <a:lnTo>
                      <a:pt x="26" y="16"/>
                    </a:lnTo>
                    <a:lnTo>
                      <a:pt x="26" y="13"/>
                    </a:lnTo>
                    <a:lnTo>
                      <a:pt x="26" y="10"/>
                    </a:lnTo>
                    <a:lnTo>
                      <a:pt x="23" y="6"/>
                    </a:lnTo>
                    <a:lnTo>
                      <a:pt x="20" y="3"/>
                    </a:lnTo>
                    <a:lnTo>
                      <a:pt x="17" y="3"/>
                    </a:lnTo>
                    <a:lnTo>
                      <a:pt x="14" y="0"/>
                    </a:lnTo>
                    <a:lnTo>
                      <a:pt x="11" y="0"/>
                    </a:lnTo>
                    <a:lnTo>
                      <a:pt x="8" y="3"/>
                    </a:lnTo>
                    <a:lnTo>
                      <a:pt x="5" y="3"/>
                    </a:lnTo>
                    <a:lnTo>
                      <a:pt x="3" y="6"/>
                    </a:lnTo>
                    <a:lnTo>
                      <a:pt x="0" y="10"/>
                    </a:lnTo>
                    <a:lnTo>
                      <a:pt x="0" y="13"/>
                    </a:lnTo>
                    <a:lnTo>
                      <a:pt x="0" y="16"/>
                    </a:lnTo>
                    <a:lnTo>
                      <a:pt x="0" y="19"/>
                    </a:lnTo>
                    <a:lnTo>
                      <a:pt x="0" y="22"/>
                    </a:lnTo>
                    <a:lnTo>
                      <a:pt x="3" y="26"/>
                    </a:lnTo>
                    <a:lnTo>
                      <a:pt x="5" y="29"/>
                    </a:lnTo>
                    <a:lnTo>
                      <a:pt x="8" y="29"/>
                    </a:lnTo>
                    <a:lnTo>
                      <a:pt x="11" y="32"/>
                    </a:lnTo>
                    <a:lnTo>
                      <a:pt x="14" y="32"/>
                    </a:lnTo>
                    <a:lnTo>
                      <a:pt x="11" y="29"/>
                    </a:lnTo>
                    <a:close/>
                  </a:path>
                </a:pathLst>
              </a:custGeom>
              <a:solidFill>
                <a:srgbClr val="000000"/>
              </a:solidFill>
              <a:ln w="9525">
                <a:noFill/>
                <a:round/>
                <a:headEnd/>
                <a:tailEnd/>
              </a:ln>
            </p:spPr>
            <p:txBody>
              <a:bodyPr/>
              <a:lstStyle/>
              <a:p>
                <a:endParaRPr lang="en-US"/>
              </a:p>
            </p:txBody>
          </p:sp>
          <p:sp>
            <p:nvSpPr>
              <p:cNvPr id="91328" name="Freeform 331"/>
              <p:cNvSpPr>
                <a:spLocks/>
              </p:cNvSpPr>
              <p:nvPr/>
            </p:nvSpPr>
            <p:spPr bwMode="auto">
              <a:xfrm>
                <a:off x="1651" y="2417"/>
                <a:ext cx="550" cy="903"/>
              </a:xfrm>
              <a:custGeom>
                <a:avLst/>
                <a:gdLst>
                  <a:gd name="T0" fmla="*/ 202 w 550"/>
                  <a:gd name="T1" fmla="*/ 0 h 903"/>
                  <a:gd name="T2" fmla="*/ 0 w 550"/>
                  <a:gd name="T3" fmla="*/ 3 h 903"/>
                  <a:gd name="T4" fmla="*/ 0 w 550"/>
                  <a:gd name="T5" fmla="*/ 903 h 903"/>
                  <a:gd name="T6" fmla="*/ 550 w 550"/>
                  <a:gd name="T7" fmla="*/ 903 h 903"/>
                  <a:gd name="T8" fmla="*/ 0 60000 65536"/>
                  <a:gd name="T9" fmla="*/ 0 60000 65536"/>
                  <a:gd name="T10" fmla="*/ 0 60000 65536"/>
                  <a:gd name="T11" fmla="*/ 0 60000 65536"/>
                  <a:gd name="T12" fmla="*/ 0 w 550"/>
                  <a:gd name="T13" fmla="*/ 0 h 903"/>
                  <a:gd name="T14" fmla="*/ 550 w 550"/>
                  <a:gd name="T15" fmla="*/ 903 h 903"/>
                </a:gdLst>
                <a:ahLst/>
                <a:cxnLst>
                  <a:cxn ang="T8">
                    <a:pos x="T0" y="T1"/>
                  </a:cxn>
                  <a:cxn ang="T9">
                    <a:pos x="T2" y="T3"/>
                  </a:cxn>
                  <a:cxn ang="T10">
                    <a:pos x="T4" y="T5"/>
                  </a:cxn>
                  <a:cxn ang="T11">
                    <a:pos x="T6" y="T7"/>
                  </a:cxn>
                </a:cxnLst>
                <a:rect l="T12" t="T13" r="T14" b="T15"/>
                <a:pathLst>
                  <a:path w="550" h="903">
                    <a:moveTo>
                      <a:pt x="202" y="0"/>
                    </a:moveTo>
                    <a:lnTo>
                      <a:pt x="0" y="3"/>
                    </a:lnTo>
                    <a:lnTo>
                      <a:pt x="0" y="903"/>
                    </a:lnTo>
                    <a:lnTo>
                      <a:pt x="550" y="903"/>
                    </a:lnTo>
                  </a:path>
                </a:pathLst>
              </a:custGeom>
              <a:noFill/>
              <a:ln w="19050">
                <a:solidFill>
                  <a:srgbClr val="000000"/>
                </a:solidFill>
                <a:prstDash val="solid"/>
                <a:round/>
                <a:headEnd/>
                <a:tailEnd/>
              </a:ln>
            </p:spPr>
            <p:txBody>
              <a:bodyPr/>
              <a:lstStyle/>
              <a:p>
                <a:endParaRPr lang="en-US"/>
              </a:p>
            </p:txBody>
          </p:sp>
          <p:sp>
            <p:nvSpPr>
              <p:cNvPr id="91329" name="Freeform 332"/>
              <p:cNvSpPr>
                <a:spLocks/>
              </p:cNvSpPr>
              <p:nvPr/>
            </p:nvSpPr>
            <p:spPr bwMode="auto">
              <a:xfrm>
                <a:off x="2877" y="2988"/>
                <a:ext cx="26" cy="29"/>
              </a:xfrm>
              <a:custGeom>
                <a:avLst/>
                <a:gdLst>
                  <a:gd name="T0" fmla="*/ 12 w 26"/>
                  <a:gd name="T1" fmla="*/ 29 h 29"/>
                  <a:gd name="T2" fmla="*/ 14 w 26"/>
                  <a:gd name="T3" fmla="*/ 29 h 29"/>
                  <a:gd name="T4" fmla="*/ 17 w 26"/>
                  <a:gd name="T5" fmla="*/ 29 h 29"/>
                  <a:gd name="T6" fmla="*/ 20 w 26"/>
                  <a:gd name="T7" fmla="*/ 29 h 29"/>
                  <a:gd name="T8" fmla="*/ 20 w 26"/>
                  <a:gd name="T9" fmla="*/ 26 h 29"/>
                  <a:gd name="T10" fmla="*/ 23 w 26"/>
                  <a:gd name="T11" fmla="*/ 26 h 29"/>
                  <a:gd name="T12" fmla="*/ 23 w 26"/>
                  <a:gd name="T13" fmla="*/ 23 h 29"/>
                  <a:gd name="T14" fmla="*/ 26 w 26"/>
                  <a:gd name="T15" fmla="*/ 23 h 29"/>
                  <a:gd name="T16" fmla="*/ 26 w 26"/>
                  <a:gd name="T17" fmla="*/ 19 h 29"/>
                  <a:gd name="T18" fmla="*/ 26 w 26"/>
                  <a:gd name="T19" fmla="*/ 16 h 29"/>
                  <a:gd name="T20" fmla="*/ 26 w 26"/>
                  <a:gd name="T21" fmla="*/ 13 h 29"/>
                  <a:gd name="T22" fmla="*/ 26 w 26"/>
                  <a:gd name="T23" fmla="*/ 13 h 29"/>
                  <a:gd name="T24" fmla="*/ 26 w 26"/>
                  <a:gd name="T25" fmla="*/ 10 h 29"/>
                  <a:gd name="T26" fmla="*/ 26 w 26"/>
                  <a:gd name="T27" fmla="*/ 7 h 29"/>
                  <a:gd name="T28" fmla="*/ 23 w 26"/>
                  <a:gd name="T29" fmla="*/ 7 h 29"/>
                  <a:gd name="T30" fmla="*/ 23 w 26"/>
                  <a:gd name="T31" fmla="*/ 3 h 29"/>
                  <a:gd name="T32" fmla="*/ 20 w 26"/>
                  <a:gd name="T33" fmla="*/ 3 h 29"/>
                  <a:gd name="T34" fmla="*/ 20 w 26"/>
                  <a:gd name="T35" fmla="*/ 0 h 29"/>
                  <a:gd name="T36" fmla="*/ 17 w 26"/>
                  <a:gd name="T37" fmla="*/ 0 h 29"/>
                  <a:gd name="T38" fmla="*/ 14 w 26"/>
                  <a:gd name="T39" fmla="*/ 0 h 29"/>
                  <a:gd name="T40" fmla="*/ 12 w 26"/>
                  <a:gd name="T41" fmla="*/ 0 h 29"/>
                  <a:gd name="T42" fmla="*/ 12 w 26"/>
                  <a:gd name="T43" fmla="*/ 0 h 29"/>
                  <a:gd name="T44" fmla="*/ 9 w 26"/>
                  <a:gd name="T45" fmla="*/ 0 h 29"/>
                  <a:gd name="T46" fmla="*/ 6 w 26"/>
                  <a:gd name="T47" fmla="*/ 0 h 29"/>
                  <a:gd name="T48" fmla="*/ 6 w 26"/>
                  <a:gd name="T49" fmla="*/ 3 h 29"/>
                  <a:gd name="T50" fmla="*/ 3 w 26"/>
                  <a:gd name="T51" fmla="*/ 3 h 29"/>
                  <a:gd name="T52" fmla="*/ 3 w 26"/>
                  <a:gd name="T53" fmla="*/ 7 h 29"/>
                  <a:gd name="T54" fmla="*/ 0 w 26"/>
                  <a:gd name="T55" fmla="*/ 7 h 29"/>
                  <a:gd name="T56" fmla="*/ 0 w 26"/>
                  <a:gd name="T57" fmla="*/ 10 h 29"/>
                  <a:gd name="T58" fmla="*/ 0 w 26"/>
                  <a:gd name="T59" fmla="*/ 13 h 29"/>
                  <a:gd name="T60" fmla="*/ 0 w 26"/>
                  <a:gd name="T61" fmla="*/ 13 h 29"/>
                  <a:gd name="T62" fmla="*/ 0 w 26"/>
                  <a:gd name="T63" fmla="*/ 16 h 29"/>
                  <a:gd name="T64" fmla="*/ 0 w 26"/>
                  <a:gd name="T65" fmla="*/ 19 h 29"/>
                  <a:gd name="T66" fmla="*/ 0 w 26"/>
                  <a:gd name="T67" fmla="*/ 23 h 29"/>
                  <a:gd name="T68" fmla="*/ 3 w 26"/>
                  <a:gd name="T69" fmla="*/ 23 h 29"/>
                  <a:gd name="T70" fmla="*/ 3 w 26"/>
                  <a:gd name="T71" fmla="*/ 26 h 29"/>
                  <a:gd name="T72" fmla="*/ 6 w 26"/>
                  <a:gd name="T73" fmla="*/ 26 h 29"/>
                  <a:gd name="T74" fmla="*/ 6 w 26"/>
                  <a:gd name="T75" fmla="*/ 29 h 29"/>
                  <a:gd name="T76" fmla="*/ 9 w 26"/>
                  <a:gd name="T77" fmla="*/ 29 h 29"/>
                  <a:gd name="T78" fmla="*/ 12 w 26"/>
                  <a:gd name="T79" fmla="*/ 29 h 29"/>
                  <a:gd name="T80" fmla="*/ 12 w 26"/>
                  <a:gd name="T81" fmla="*/ 29 h 29"/>
                  <a:gd name="T82" fmla="*/ 12 w 26"/>
                  <a:gd name="T83" fmla="*/ 29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29"/>
                  <a:gd name="T128" fmla="*/ 26 w 26"/>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29">
                    <a:moveTo>
                      <a:pt x="12" y="29"/>
                    </a:moveTo>
                    <a:lnTo>
                      <a:pt x="14" y="29"/>
                    </a:lnTo>
                    <a:lnTo>
                      <a:pt x="17" y="29"/>
                    </a:lnTo>
                    <a:lnTo>
                      <a:pt x="20" y="29"/>
                    </a:lnTo>
                    <a:lnTo>
                      <a:pt x="20" y="26"/>
                    </a:lnTo>
                    <a:lnTo>
                      <a:pt x="23" y="26"/>
                    </a:lnTo>
                    <a:lnTo>
                      <a:pt x="23" y="23"/>
                    </a:lnTo>
                    <a:lnTo>
                      <a:pt x="26" y="23"/>
                    </a:lnTo>
                    <a:lnTo>
                      <a:pt x="26" y="19"/>
                    </a:lnTo>
                    <a:lnTo>
                      <a:pt x="26" y="16"/>
                    </a:lnTo>
                    <a:lnTo>
                      <a:pt x="26" y="13"/>
                    </a:lnTo>
                    <a:lnTo>
                      <a:pt x="26" y="10"/>
                    </a:lnTo>
                    <a:lnTo>
                      <a:pt x="26" y="7"/>
                    </a:lnTo>
                    <a:lnTo>
                      <a:pt x="23" y="7"/>
                    </a:lnTo>
                    <a:lnTo>
                      <a:pt x="23" y="3"/>
                    </a:lnTo>
                    <a:lnTo>
                      <a:pt x="20" y="3"/>
                    </a:lnTo>
                    <a:lnTo>
                      <a:pt x="20" y="0"/>
                    </a:lnTo>
                    <a:lnTo>
                      <a:pt x="17" y="0"/>
                    </a:lnTo>
                    <a:lnTo>
                      <a:pt x="14" y="0"/>
                    </a:lnTo>
                    <a:lnTo>
                      <a:pt x="12" y="0"/>
                    </a:lnTo>
                    <a:lnTo>
                      <a:pt x="9" y="0"/>
                    </a:lnTo>
                    <a:lnTo>
                      <a:pt x="6" y="0"/>
                    </a:lnTo>
                    <a:lnTo>
                      <a:pt x="6" y="3"/>
                    </a:lnTo>
                    <a:lnTo>
                      <a:pt x="3" y="3"/>
                    </a:lnTo>
                    <a:lnTo>
                      <a:pt x="3" y="7"/>
                    </a:lnTo>
                    <a:lnTo>
                      <a:pt x="0" y="7"/>
                    </a:lnTo>
                    <a:lnTo>
                      <a:pt x="0" y="10"/>
                    </a:lnTo>
                    <a:lnTo>
                      <a:pt x="0" y="13"/>
                    </a:lnTo>
                    <a:lnTo>
                      <a:pt x="0" y="16"/>
                    </a:lnTo>
                    <a:lnTo>
                      <a:pt x="0" y="19"/>
                    </a:lnTo>
                    <a:lnTo>
                      <a:pt x="0" y="23"/>
                    </a:lnTo>
                    <a:lnTo>
                      <a:pt x="3" y="23"/>
                    </a:lnTo>
                    <a:lnTo>
                      <a:pt x="3" y="26"/>
                    </a:lnTo>
                    <a:lnTo>
                      <a:pt x="6" y="26"/>
                    </a:lnTo>
                    <a:lnTo>
                      <a:pt x="6" y="29"/>
                    </a:lnTo>
                    <a:lnTo>
                      <a:pt x="9" y="29"/>
                    </a:lnTo>
                    <a:lnTo>
                      <a:pt x="12" y="29"/>
                    </a:lnTo>
                    <a:close/>
                  </a:path>
                </a:pathLst>
              </a:custGeom>
              <a:solidFill>
                <a:srgbClr val="000000"/>
              </a:solidFill>
              <a:ln w="9525">
                <a:noFill/>
                <a:round/>
                <a:headEnd/>
                <a:tailEnd/>
              </a:ln>
            </p:spPr>
            <p:txBody>
              <a:bodyPr/>
              <a:lstStyle/>
              <a:p>
                <a:endParaRPr lang="en-US"/>
              </a:p>
            </p:txBody>
          </p:sp>
          <p:sp>
            <p:nvSpPr>
              <p:cNvPr id="91330" name="Freeform 333"/>
              <p:cNvSpPr>
                <a:spLocks/>
              </p:cNvSpPr>
              <p:nvPr/>
            </p:nvSpPr>
            <p:spPr bwMode="auto">
              <a:xfrm>
                <a:off x="3904" y="2752"/>
                <a:ext cx="26" cy="29"/>
              </a:xfrm>
              <a:custGeom>
                <a:avLst/>
                <a:gdLst>
                  <a:gd name="T0" fmla="*/ 11 w 26"/>
                  <a:gd name="T1" fmla="*/ 29 h 29"/>
                  <a:gd name="T2" fmla="*/ 14 w 26"/>
                  <a:gd name="T3" fmla="*/ 29 h 29"/>
                  <a:gd name="T4" fmla="*/ 17 w 26"/>
                  <a:gd name="T5" fmla="*/ 29 h 29"/>
                  <a:gd name="T6" fmla="*/ 20 w 26"/>
                  <a:gd name="T7" fmla="*/ 26 h 29"/>
                  <a:gd name="T8" fmla="*/ 20 w 26"/>
                  <a:gd name="T9" fmla="*/ 26 h 29"/>
                  <a:gd name="T10" fmla="*/ 23 w 26"/>
                  <a:gd name="T11" fmla="*/ 26 h 29"/>
                  <a:gd name="T12" fmla="*/ 23 w 26"/>
                  <a:gd name="T13" fmla="*/ 23 h 29"/>
                  <a:gd name="T14" fmla="*/ 26 w 26"/>
                  <a:gd name="T15" fmla="*/ 19 h 29"/>
                  <a:gd name="T16" fmla="*/ 26 w 26"/>
                  <a:gd name="T17" fmla="*/ 19 h 29"/>
                  <a:gd name="T18" fmla="*/ 26 w 26"/>
                  <a:gd name="T19" fmla="*/ 16 h 29"/>
                  <a:gd name="T20" fmla="*/ 26 w 26"/>
                  <a:gd name="T21" fmla="*/ 13 h 29"/>
                  <a:gd name="T22" fmla="*/ 26 w 26"/>
                  <a:gd name="T23" fmla="*/ 13 h 29"/>
                  <a:gd name="T24" fmla="*/ 26 w 26"/>
                  <a:gd name="T25" fmla="*/ 10 h 29"/>
                  <a:gd name="T26" fmla="*/ 26 w 26"/>
                  <a:gd name="T27" fmla="*/ 7 h 29"/>
                  <a:gd name="T28" fmla="*/ 23 w 26"/>
                  <a:gd name="T29" fmla="*/ 7 h 29"/>
                  <a:gd name="T30" fmla="*/ 23 w 26"/>
                  <a:gd name="T31" fmla="*/ 3 h 29"/>
                  <a:gd name="T32" fmla="*/ 20 w 26"/>
                  <a:gd name="T33" fmla="*/ 3 h 29"/>
                  <a:gd name="T34" fmla="*/ 20 w 26"/>
                  <a:gd name="T35" fmla="*/ 0 h 29"/>
                  <a:gd name="T36" fmla="*/ 17 w 26"/>
                  <a:gd name="T37" fmla="*/ 0 h 29"/>
                  <a:gd name="T38" fmla="*/ 14 w 26"/>
                  <a:gd name="T39" fmla="*/ 0 h 29"/>
                  <a:gd name="T40" fmla="*/ 11 w 26"/>
                  <a:gd name="T41" fmla="*/ 0 h 29"/>
                  <a:gd name="T42" fmla="*/ 11 w 26"/>
                  <a:gd name="T43" fmla="*/ 0 h 29"/>
                  <a:gd name="T44" fmla="*/ 9 w 26"/>
                  <a:gd name="T45" fmla="*/ 0 h 29"/>
                  <a:gd name="T46" fmla="*/ 6 w 26"/>
                  <a:gd name="T47" fmla="*/ 0 h 29"/>
                  <a:gd name="T48" fmla="*/ 6 w 26"/>
                  <a:gd name="T49" fmla="*/ 3 h 29"/>
                  <a:gd name="T50" fmla="*/ 3 w 26"/>
                  <a:gd name="T51" fmla="*/ 3 h 29"/>
                  <a:gd name="T52" fmla="*/ 3 w 26"/>
                  <a:gd name="T53" fmla="*/ 7 h 29"/>
                  <a:gd name="T54" fmla="*/ 0 w 26"/>
                  <a:gd name="T55" fmla="*/ 7 h 29"/>
                  <a:gd name="T56" fmla="*/ 0 w 26"/>
                  <a:gd name="T57" fmla="*/ 10 h 29"/>
                  <a:gd name="T58" fmla="*/ 0 w 26"/>
                  <a:gd name="T59" fmla="*/ 13 h 29"/>
                  <a:gd name="T60" fmla="*/ 0 w 26"/>
                  <a:gd name="T61" fmla="*/ 13 h 29"/>
                  <a:gd name="T62" fmla="*/ 0 w 26"/>
                  <a:gd name="T63" fmla="*/ 16 h 29"/>
                  <a:gd name="T64" fmla="*/ 0 w 26"/>
                  <a:gd name="T65" fmla="*/ 19 h 29"/>
                  <a:gd name="T66" fmla="*/ 0 w 26"/>
                  <a:gd name="T67" fmla="*/ 19 h 29"/>
                  <a:gd name="T68" fmla="*/ 3 w 26"/>
                  <a:gd name="T69" fmla="*/ 23 h 29"/>
                  <a:gd name="T70" fmla="*/ 3 w 26"/>
                  <a:gd name="T71" fmla="*/ 26 h 29"/>
                  <a:gd name="T72" fmla="*/ 6 w 26"/>
                  <a:gd name="T73" fmla="*/ 26 h 29"/>
                  <a:gd name="T74" fmla="*/ 6 w 26"/>
                  <a:gd name="T75" fmla="*/ 26 h 29"/>
                  <a:gd name="T76" fmla="*/ 9 w 26"/>
                  <a:gd name="T77" fmla="*/ 29 h 29"/>
                  <a:gd name="T78" fmla="*/ 11 w 26"/>
                  <a:gd name="T79" fmla="*/ 29 h 29"/>
                  <a:gd name="T80" fmla="*/ 11 w 26"/>
                  <a:gd name="T81" fmla="*/ 29 h 29"/>
                  <a:gd name="T82" fmla="*/ 11 w 26"/>
                  <a:gd name="T83" fmla="*/ 29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29"/>
                  <a:gd name="T128" fmla="*/ 26 w 26"/>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29">
                    <a:moveTo>
                      <a:pt x="11" y="29"/>
                    </a:moveTo>
                    <a:lnTo>
                      <a:pt x="14" y="29"/>
                    </a:lnTo>
                    <a:lnTo>
                      <a:pt x="17" y="29"/>
                    </a:lnTo>
                    <a:lnTo>
                      <a:pt x="20" y="26"/>
                    </a:lnTo>
                    <a:lnTo>
                      <a:pt x="23" y="26"/>
                    </a:lnTo>
                    <a:lnTo>
                      <a:pt x="23" y="23"/>
                    </a:lnTo>
                    <a:lnTo>
                      <a:pt x="26" y="19"/>
                    </a:lnTo>
                    <a:lnTo>
                      <a:pt x="26" y="16"/>
                    </a:lnTo>
                    <a:lnTo>
                      <a:pt x="26" y="13"/>
                    </a:lnTo>
                    <a:lnTo>
                      <a:pt x="26" y="10"/>
                    </a:lnTo>
                    <a:lnTo>
                      <a:pt x="26" y="7"/>
                    </a:lnTo>
                    <a:lnTo>
                      <a:pt x="23" y="7"/>
                    </a:lnTo>
                    <a:lnTo>
                      <a:pt x="23" y="3"/>
                    </a:lnTo>
                    <a:lnTo>
                      <a:pt x="20" y="3"/>
                    </a:lnTo>
                    <a:lnTo>
                      <a:pt x="20" y="0"/>
                    </a:lnTo>
                    <a:lnTo>
                      <a:pt x="17" y="0"/>
                    </a:lnTo>
                    <a:lnTo>
                      <a:pt x="14" y="0"/>
                    </a:lnTo>
                    <a:lnTo>
                      <a:pt x="11" y="0"/>
                    </a:lnTo>
                    <a:lnTo>
                      <a:pt x="9" y="0"/>
                    </a:lnTo>
                    <a:lnTo>
                      <a:pt x="6" y="0"/>
                    </a:lnTo>
                    <a:lnTo>
                      <a:pt x="6" y="3"/>
                    </a:lnTo>
                    <a:lnTo>
                      <a:pt x="3" y="3"/>
                    </a:lnTo>
                    <a:lnTo>
                      <a:pt x="3" y="7"/>
                    </a:lnTo>
                    <a:lnTo>
                      <a:pt x="0" y="7"/>
                    </a:lnTo>
                    <a:lnTo>
                      <a:pt x="0" y="10"/>
                    </a:lnTo>
                    <a:lnTo>
                      <a:pt x="0" y="13"/>
                    </a:lnTo>
                    <a:lnTo>
                      <a:pt x="0" y="16"/>
                    </a:lnTo>
                    <a:lnTo>
                      <a:pt x="0" y="19"/>
                    </a:lnTo>
                    <a:lnTo>
                      <a:pt x="3" y="23"/>
                    </a:lnTo>
                    <a:lnTo>
                      <a:pt x="3" y="26"/>
                    </a:lnTo>
                    <a:lnTo>
                      <a:pt x="6" y="26"/>
                    </a:lnTo>
                    <a:lnTo>
                      <a:pt x="9" y="29"/>
                    </a:lnTo>
                    <a:lnTo>
                      <a:pt x="11" y="29"/>
                    </a:lnTo>
                    <a:close/>
                  </a:path>
                </a:pathLst>
              </a:custGeom>
              <a:solidFill>
                <a:srgbClr val="000000"/>
              </a:solidFill>
              <a:ln w="9525">
                <a:noFill/>
                <a:round/>
                <a:headEnd/>
                <a:tailEnd/>
              </a:ln>
            </p:spPr>
            <p:txBody>
              <a:bodyPr/>
              <a:lstStyle/>
              <a:p>
                <a:endParaRPr lang="en-US"/>
              </a:p>
            </p:txBody>
          </p:sp>
          <p:sp>
            <p:nvSpPr>
              <p:cNvPr id="91331" name="Freeform 334"/>
              <p:cNvSpPr>
                <a:spLocks/>
              </p:cNvSpPr>
              <p:nvPr/>
            </p:nvSpPr>
            <p:spPr bwMode="auto">
              <a:xfrm>
                <a:off x="1639" y="2762"/>
                <a:ext cx="27" cy="32"/>
              </a:xfrm>
              <a:custGeom>
                <a:avLst/>
                <a:gdLst>
                  <a:gd name="T0" fmla="*/ 12 w 27"/>
                  <a:gd name="T1" fmla="*/ 28 h 32"/>
                  <a:gd name="T2" fmla="*/ 15 w 27"/>
                  <a:gd name="T3" fmla="*/ 32 h 32"/>
                  <a:gd name="T4" fmla="*/ 18 w 27"/>
                  <a:gd name="T5" fmla="*/ 28 h 32"/>
                  <a:gd name="T6" fmla="*/ 21 w 27"/>
                  <a:gd name="T7" fmla="*/ 28 h 32"/>
                  <a:gd name="T8" fmla="*/ 21 w 27"/>
                  <a:gd name="T9" fmla="*/ 28 h 32"/>
                  <a:gd name="T10" fmla="*/ 24 w 27"/>
                  <a:gd name="T11" fmla="*/ 25 h 32"/>
                  <a:gd name="T12" fmla="*/ 24 w 27"/>
                  <a:gd name="T13" fmla="*/ 25 h 32"/>
                  <a:gd name="T14" fmla="*/ 27 w 27"/>
                  <a:gd name="T15" fmla="*/ 22 h 32"/>
                  <a:gd name="T16" fmla="*/ 27 w 27"/>
                  <a:gd name="T17" fmla="*/ 22 h 32"/>
                  <a:gd name="T18" fmla="*/ 27 w 27"/>
                  <a:gd name="T19" fmla="*/ 19 h 32"/>
                  <a:gd name="T20" fmla="*/ 27 w 27"/>
                  <a:gd name="T21" fmla="*/ 16 h 32"/>
                  <a:gd name="T22" fmla="*/ 27 w 27"/>
                  <a:gd name="T23" fmla="*/ 13 h 32"/>
                  <a:gd name="T24" fmla="*/ 27 w 27"/>
                  <a:gd name="T25" fmla="*/ 13 h 32"/>
                  <a:gd name="T26" fmla="*/ 27 w 27"/>
                  <a:gd name="T27" fmla="*/ 9 h 32"/>
                  <a:gd name="T28" fmla="*/ 24 w 27"/>
                  <a:gd name="T29" fmla="*/ 6 h 32"/>
                  <a:gd name="T30" fmla="*/ 24 w 27"/>
                  <a:gd name="T31" fmla="*/ 6 h 32"/>
                  <a:gd name="T32" fmla="*/ 21 w 27"/>
                  <a:gd name="T33" fmla="*/ 3 h 32"/>
                  <a:gd name="T34" fmla="*/ 21 w 27"/>
                  <a:gd name="T35" fmla="*/ 3 h 32"/>
                  <a:gd name="T36" fmla="*/ 18 w 27"/>
                  <a:gd name="T37" fmla="*/ 3 h 32"/>
                  <a:gd name="T38" fmla="*/ 15 w 27"/>
                  <a:gd name="T39" fmla="*/ 0 h 32"/>
                  <a:gd name="T40" fmla="*/ 12 w 27"/>
                  <a:gd name="T41" fmla="*/ 0 h 32"/>
                  <a:gd name="T42" fmla="*/ 12 w 27"/>
                  <a:gd name="T43" fmla="*/ 0 h 32"/>
                  <a:gd name="T44" fmla="*/ 9 w 27"/>
                  <a:gd name="T45" fmla="*/ 3 h 32"/>
                  <a:gd name="T46" fmla="*/ 6 w 27"/>
                  <a:gd name="T47" fmla="*/ 3 h 32"/>
                  <a:gd name="T48" fmla="*/ 6 w 27"/>
                  <a:gd name="T49" fmla="*/ 3 h 32"/>
                  <a:gd name="T50" fmla="*/ 3 w 27"/>
                  <a:gd name="T51" fmla="*/ 6 h 32"/>
                  <a:gd name="T52" fmla="*/ 3 w 27"/>
                  <a:gd name="T53" fmla="*/ 6 h 32"/>
                  <a:gd name="T54" fmla="*/ 0 w 27"/>
                  <a:gd name="T55" fmla="*/ 9 h 32"/>
                  <a:gd name="T56" fmla="*/ 0 w 27"/>
                  <a:gd name="T57" fmla="*/ 13 h 32"/>
                  <a:gd name="T58" fmla="*/ 0 w 27"/>
                  <a:gd name="T59" fmla="*/ 13 h 32"/>
                  <a:gd name="T60" fmla="*/ 0 w 27"/>
                  <a:gd name="T61" fmla="*/ 16 h 32"/>
                  <a:gd name="T62" fmla="*/ 0 w 27"/>
                  <a:gd name="T63" fmla="*/ 19 h 32"/>
                  <a:gd name="T64" fmla="*/ 0 w 27"/>
                  <a:gd name="T65" fmla="*/ 22 h 32"/>
                  <a:gd name="T66" fmla="*/ 0 w 27"/>
                  <a:gd name="T67" fmla="*/ 22 h 32"/>
                  <a:gd name="T68" fmla="*/ 3 w 27"/>
                  <a:gd name="T69" fmla="*/ 25 h 32"/>
                  <a:gd name="T70" fmla="*/ 3 w 27"/>
                  <a:gd name="T71" fmla="*/ 25 h 32"/>
                  <a:gd name="T72" fmla="*/ 6 w 27"/>
                  <a:gd name="T73" fmla="*/ 28 h 32"/>
                  <a:gd name="T74" fmla="*/ 6 w 27"/>
                  <a:gd name="T75" fmla="*/ 28 h 32"/>
                  <a:gd name="T76" fmla="*/ 9 w 27"/>
                  <a:gd name="T77" fmla="*/ 28 h 32"/>
                  <a:gd name="T78" fmla="*/ 12 w 27"/>
                  <a:gd name="T79" fmla="*/ 32 h 32"/>
                  <a:gd name="T80" fmla="*/ 12 w 27"/>
                  <a:gd name="T81" fmla="*/ 32 h 32"/>
                  <a:gd name="T82" fmla="*/ 12 w 27"/>
                  <a:gd name="T83" fmla="*/ 32 h 32"/>
                  <a:gd name="T84" fmla="*/ 12 w 27"/>
                  <a:gd name="T85" fmla="*/ 28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
                  <a:gd name="T130" fmla="*/ 0 h 32"/>
                  <a:gd name="T131" fmla="*/ 27 w 27"/>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 h="32">
                    <a:moveTo>
                      <a:pt x="12" y="28"/>
                    </a:moveTo>
                    <a:lnTo>
                      <a:pt x="15" y="32"/>
                    </a:lnTo>
                    <a:lnTo>
                      <a:pt x="18" y="28"/>
                    </a:lnTo>
                    <a:lnTo>
                      <a:pt x="21" y="28"/>
                    </a:lnTo>
                    <a:lnTo>
                      <a:pt x="24" y="25"/>
                    </a:lnTo>
                    <a:lnTo>
                      <a:pt x="27" y="22"/>
                    </a:lnTo>
                    <a:lnTo>
                      <a:pt x="27" y="19"/>
                    </a:lnTo>
                    <a:lnTo>
                      <a:pt x="27" y="16"/>
                    </a:lnTo>
                    <a:lnTo>
                      <a:pt x="27" y="13"/>
                    </a:lnTo>
                    <a:lnTo>
                      <a:pt x="27" y="9"/>
                    </a:lnTo>
                    <a:lnTo>
                      <a:pt x="24" y="6"/>
                    </a:lnTo>
                    <a:lnTo>
                      <a:pt x="21" y="3"/>
                    </a:lnTo>
                    <a:lnTo>
                      <a:pt x="18" y="3"/>
                    </a:lnTo>
                    <a:lnTo>
                      <a:pt x="15" y="0"/>
                    </a:lnTo>
                    <a:lnTo>
                      <a:pt x="12" y="0"/>
                    </a:lnTo>
                    <a:lnTo>
                      <a:pt x="9" y="3"/>
                    </a:lnTo>
                    <a:lnTo>
                      <a:pt x="6" y="3"/>
                    </a:lnTo>
                    <a:lnTo>
                      <a:pt x="3" y="6"/>
                    </a:lnTo>
                    <a:lnTo>
                      <a:pt x="0" y="9"/>
                    </a:lnTo>
                    <a:lnTo>
                      <a:pt x="0" y="13"/>
                    </a:lnTo>
                    <a:lnTo>
                      <a:pt x="0" y="16"/>
                    </a:lnTo>
                    <a:lnTo>
                      <a:pt x="0" y="19"/>
                    </a:lnTo>
                    <a:lnTo>
                      <a:pt x="0" y="22"/>
                    </a:lnTo>
                    <a:lnTo>
                      <a:pt x="3" y="25"/>
                    </a:lnTo>
                    <a:lnTo>
                      <a:pt x="6" y="28"/>
                    </a:lnTo>
                    <a:lnTo>
                      <a:pt x="9" y="28"/>
                    </a:lnTo>
                    <a:lnTo>
                      <a:pt x="12" y="32"/>
                    </a:lnTo>
                    <a:lnTo>
                      <a:pt x="12" y="28"/>
                    </a:lnTo>
                    <a:close/>
                  </a:path>
                </a:pathLst>
              </a:custGeom>
              <a:solidFill>
                <a:srgbClr val="000000"/>
              </a:solidFill>
              <a:ln w="9525">
                <a:noFill/>
                <a:round/>
                <a:headEnd/>
                <a:tailEnd/>
              </a:ln>
            </p:spPr>
            <p:txBody>
              <a:bodyPr/>
              <a:lstStyle/>
              <a:p>
                <a:endParaRPr lang="en-US"/>
              </a:p>
            </p:txBody>
          </p:sp>
          <p:sp>
            <p:nvSpPr>
              <p:cNvPr id="91332" name="Line 335"/>
              <p:cNvSpPr>
                <a:spLocks noChangeShapeType="1"/>
              </p:cNvSpPr>
              <p:nvPr/>
            </p:nvSpPr>
            <p:spPr bwMode="auto">
              <a:xfrm flipV="1">
                <a:off x="1472" y="733"/>
                <a:ext cx="1" cy="3267"/>
              </a:xfrm>
              <a:prstGeom prst="line">
                <a:avLst/>
              </a:prstGeom>
              <a:noFill/>
              <a:ln w="4763">
                <a:solidFill>
                  <a:srgbClr val="000000"/>
                </a:solidFill>
                <a:round/>
                <a:headEnd/>
                <a:tailEnd/>
              </a:ln>
            </p:spPr>
            <p:txBody>
              <a:bodyPr/>
              <a:lstStyle/>
              <a:p>
                <a:endParaRPr lang="en-US"/>
              </a:p>
            </p:txBody>
          </p:sp>
          <p:sp>
            <p:nvSpPr>
              <p:cNvPr id="91333" name="Line 336"/>
              <p:cNvSpPr>
                <a:spLocks noChangeShapeType="1"/>
              </p:cNvSpPr>
              <p:nvPr/>
            </p:nvSpPr>
            <p:spPr bwMode="auto">
              <a:xfrm flipV="1">
                <a:off x="2710" y="733"/>
                <a:ext cx="1" cy="3267"/>
              </a:xfrm>
              <a:prstGeom prst="line">
                <a:avLst/>
              </a:prstGeom>
              <a:noFill/>
              <a:ln w="4763">
                <a:solidFill>
                  <a:srgbClr val="000000"/>
                </a:solidFill>
                <a:round/>
                <a:headEnd/>
                <a:tailEnd/>
              </a:ln>
            </p:spPr>
            <p:txBody>
              <a:bodyPr/>
              <a:lstStyle/>
              <a:p>
                <a:endParaRPr lang="en-US"/>
              </a:p>
            </p:txBody>
          </p:sp>
          <p:sp>
            <p:nvSpPr>
              <p:cNvPr id="91334" name="Line 337"/>
              <p:cNvSpPr>
                <a:spLocks noChangeShapeType="1"/>
              </p:cNvSpPr>
              <p:nvPr/>
            </p:nvSpPr>
            <p:spPr bwMode="auto">
              <a:xfrm flipV="1">
                <a:off x="3798" y="733"/>
                <a:ext cx="1" cy="3267"/>
              </a:xfrm>
              <a:prstGeom prst="line">
                <a:avLst/>
              </a:prstGeom>
              <a:noFill/>
              <a:ln w="4763">
                <a:solidFill>
                  <a:srgbClr val="000000"/>
                </a:solidFill>
                <a:round/>
                <a:headEnd/>
                <a:tailEnd/>
              </a:ln>
            </p:spPr>
            <p:txBody>
              <a:bodyPr/>
              <a:lstStyle/>
              <a:p>
                <a:endParaRPr lang="en-US"/>
              </a:p>
            </p:txBody>
          </p:sp>
          <p:sp>
            <p:nvSpPr>
              <p:cNvPr id="91335" name="Line 338"/>
              <p:cNvSpPr>
                <a:spLocks noChangeShapeType="1"/>
              </p:cNvSpPr>
              <p:nvPr/>
            </p:nvSpPr>
            <p:spPr bwMode="auto">
              <a:xfrm flipV="1">
                <a:off x="4855" y="733"/>
                <a:ext cx="1" cy="3267"/>
              </a:xfrm>
              <a:prstGeom prst="line">
                <a:avLst/>
              </a:prstGeom>
              <a:noFill/>
              <a:ln w="4763">
                <a:solidFill>
                  <a:srgbClr val="000000"/>
                </a:solidFill>
                <a:round/>
                <a:headEnd/>
                <a:tailEnd/>
              </a:ln>
            </p:spPr>
            <p:txBody>
              <a:bodyPr/>
              <a:lstStyle/>
              <a:p>
                <a:endParaRPr lang="en-US"/>
              </a:p>
            </p:txBody>
          </p:sp>
          <p:sp>
            <p:nvSpPr>
              <p:cNvPr id="91336" name="Rectangle 339"/>
              <p:cNvSpPr>
                <a:spLocks noChangeArrowheads="1"/>
              </p:cNvSpPr>
              <p:nvPr/>
            </p:nvSpPr>
            <p:spPr bwMode="auto">
              <a:xfrm>
                <a:off x="522"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I</a:t>
                </a:r>
                <a:endParaRPr kumimoji="0" lang="en-US">
                  <a:solidFill>
                    <a:schemeClr val="tx1"/>
                  </a:solidFill>
                </a:endParaRPr>
              </a:p>
            </p:txBody>
          </p:sp>
          <p:sp>
            <p:nvSpPr>
              <p:cNvPr id="91337" name="Rectangle 340"/>
              <p:cNvSpPr>
                <a:spLocks noChangeArrowheads="1"/>
              </p:cNvSpPr>
              <p:nvPr/>
            </p:nvSpPr>
            <p:spPr bwMode="auto">
              <a:xfrm>
                <a:off x="548" y="742"/>
                <a:ext cx="64"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F</a:t>
                </a:r>
                <a:endParaRPr kumimoji="0" lang="en-US">
                  <a:solidFill>
                    <a:schemeClr val="tx1"/>
                  </a:solidFill>
                </a:endParaRPr>
              </a:p>
            </p:txBody>
          </p:sp>
          <p:sp>
            <p:nvSpPr>
              <p:cNvPr id="91338" name="Rectangle 341"/>
              <p:cNvSpPr>
                <a:spLocks noChangeArrowheads="1"/>
              </p:cNvSpPr>
              <p:nvPr/>
            </p:nvSpPr>
            <p:spPr bwMode="auto">
              <a:xfrm>
                <a:off x="606"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a:t>
                </a:r>
                <a:endParaRPr kumimoji="0" lang="en-US">
                  <a:solidFill>
                    <a:schemeClr val="tx1"/>
                  </a:solidFill>
                </a:endParaRPr>
              </a:p>
            </p:txBody>
          </p:sp>
          <p:sp>
            <p:nvSpPr>
              <p:cNvPr id="91339" name="Rectangle 342"/>
              <p:cNvSpPr>
                <a:spLocks noChangeArrowheads="1"/>
              </p:cNvSpPr>
              <p:nvPr/>
            </p:nvSpPr>
            <p:spPr bwMode="auto">
              <a:xfrm>
                <a:off x="633"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 </a:t>
                </a:r>
                <a:endParaRPr kumimoji="0" lang="en-US">
                  <a:solidFill>
                    <a:schemeClr val="tx1"/>
                  </a:solidFill>
                </a:endParaRPr>
              </a:p>
            </p:txBody>
          </p:sp>
          <p:sp>
            <p:nvSpPr>
              <p:cNvPr id="91340" name="Rectangle 343"/>
              <p:cNvSpPr>
                <a:spLocks noChangeArrowheads="1"/>
              </p:cNvSpPr>
              <p:nvPr/>
            </p:nvSpPr>
            <p:spPr bwMode="auto">
              <a:xfrm>
                <a:off x="662"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I</a:t>
                </a:r>
                <a:endParaRPr kumimoji="0" lang="en-US">
                  <a:solidFill>
                    <a:schemeClr val="tx1"/>
                  </a:solidFill>
                </a:endParaRPr>
              </a:p>
            </p:txBody>
          </p:sp>
          <p:sp>
            <p:nvSpPr>
              <p:cNvPr id="91341" name="Rectangle 344"/>
              <p:cNvSpPr>
                <a:spLocks noChangeArrowheads="1"/>
              </p:cNvSpPr>
              <p:nvPr/>
            </p:nvSpPr>
            <p:spPr bwMode="auto">
              <a:xfrm>
                <a:off x="688"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n</a:t>
                </a:r>
                <a:endParaRPr kumimoji="0" lang="en-US">
                  <a:solidFill>
                    <a:schemeClr val="tx1"/>
                  </a:solidFill>
                </a:endParaRPr>
              </a:p>
            </p:txBody>
          </p:sp>
          <p:sp>
            <p:nvSpPr>
              <p:cNvPr id="91342" name="Rectangle 345"/>
              <p:cNvSpPr>
                <a:spLocks noChangeArrowheads="1"/>
              </p:cNvSpPr>
              <p:nvPr/>
            </p:nvSpPr>
            <p:spPr bwMode="auto">
              <a:xfrm>
                <a:off x="741" y="742"/>
                <a:ext cx="52"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s</a:t>
                </a:r>
                <a:endParaRPr kumimoji="0" lang="en-US">
                  <a:solidFill>
                    <a:schemeClr val="tx1"/>
                  </a:solidFill>
                </a:endParaRPr>
              </a:p>
            </p:txBody>
          </p:sp>
          <p:sp>
            <p:nvSpPr>
              <p:cNvPr id="91343" name="Rectangle 346"/>
              <p:cNvSpPr>
                <a:spLocks noChangeArrowheads="1"/>
              </p:cNvSpPr>
              <p:nvPr/>
            </p:nvSpPr>
            <p:spPr bwMode="auto">
              <a:xfrm>
                <a:off x="791"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t</a:t>
                </a:r>
                <a:endParaRPr kumimoji="0" lang="en-US">
                  <a:solidFill>
                    <a:schemeClr val="tx1"/>
                  </a:solidFill>
                </a:endParaRPr>
              </a:p>
            </p:txBody>
          </p:sp>
          <p:sp>
            <p:nvSpPr>
              <p:cNvPr id="91344" name="Rectangle 347"/>
              <p:cNvSpPr>
                <a:spLocks noChangeArrowheads="1"/>
              </p:cNvSpPr>
              <p:nvPr/>
            </p:nvSpPr>
            <p:spPr bwMode="auto">
              <a:xfrm>
                <a:off x="817" y="742"/>
                <a:ext cx="35"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r</a:t>
                </a:r>
                <a:endParaRPr kumimoji="0" lang="en-US">
                  <a:solidFill>
                    <a:schemeClr val="tx1"/>
                  </a:solidFill>
                </a:endParaRPr>
              </a:p>
            </p:txBody>
          </p:sp>
          <p:sp>
            <p:nvSpPr>
              <p:cNvPr id="91345" name="Rectangle 348"/>
              <p:cNvSpPr>
                <a:spLocks noChangeArrowheads="1"/>
              </p:cNvSpPr>
              <p:nvPr/>
            </p:nvSpPr>
            <p:spPr bwMode="auto">
              <a:xfrm>
                <a:off x="849"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u</a:t>
                </a:r>
                <a:endParaRPr kumimoji="0" lang="en-US">
                  <a:solidFill>
                    <a:schemeClr val="tx1"/>
                  </a:solidFill>
                </a:endParaRPr>
              </a:p>
            </p:txBody>
          </p:sp>
          <p:sp>
            <p:nvSpPr>
              <p:cNvPr id="91346" name="Rectangle 349"/>
              <p:cNvSpPr>
                <a:spLocks noChangeArrowheads="1"/>
              </p:cNvSpPr>
              <p:nvPr/>
            </p:nvSpPr>
            <p:spPr bwMode="auto">
              <a:xfrm>
                <a:off x="905" y="742"/>
                <a:ext cx="52"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c</a:t>
                </a:r>
                <a:endParaRPr kumimoji="0" lang="en-US">
                  <a:solidFill>
                    <a:schemeClr val="tx1"/>
                  </a:solidFill>
                </a:endParaRPr>
              </a:p>
            </p:txBody>
          </p:sp>
          <p:sp>
            <p:nvSpPr>
              <p:cNvPr id="91347" name="Rectangle 350"/>
              <p:cNvSpPr>
                <a:spLocks noChangeArrowheads="1"/>
              </p:cNvSpPr>
              <p:nvPr/>
            </p:nvSpPr>
            <p:spPr bwMode="auto">
              <a:xfrm>
                <a:off x="955"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t</a:t>
                </a:r>
                <a:endParaRPr kumimoji="0" lang="en-US">
                  <a:solidFill>
                    <a:schemeClr val="tx1"/>
                  </a:solidFill>
                </a:endParaRPr>
              </a:p>
            </p:txBody>
          </p:sp>
          <p:sp>
            <p:nvSpPr>
              <p:cNvPr id="91348" name="Rectangle 351"/>
              <p:cNvSpPr>
                <a:spLocks noChangeArrowheads="1"/>
              </p:cNvSpPr>
              <p:nvPr/>
            </p:nvSpPr>
            <p:spPr bwMode="auto">
              <a:xfrm>
                <a:off x="981" y="742"/>
                <a:ext cx="23"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i</a:t>
                </a:r>
                <a:endParaRPr kumimoji="0" lang="en-US">
                  <a:solidFill>
                    <a:schemeClr val="tx1"/>
                  </a:solidFill>
                </a:endParaRPr>
              </a:p>
            </p:txBody>
          </p:sp>
          <p:sp>
            <p:nvSpPr>
              <p:cNvPr id="91349" name="Rectangle 352"/>
              <p:cNvSpPr>
                <a:spLocks noChangeArrowheads="1"/>
              </p:cNvSpPr>
              <p:nvPr/>
            </p:nvSpPr>
            <p:spPr bwMode="auto">
              <a:xfrm>
                <a:off x="1001"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o</a:t>
                </a:r>
                <a:endParaRPr kumimoji="0" lang="en-US">
                  <a:solidFill>
                    <a:schemeClr val="tx1"/>
                  </a:solidFill>
                </a:endParaRPr>
              </a:p>
            </p:txBody>
          </p:sp>
          <p:sp>
            <p:nvSpPr>
              <p:cNvPr id="91350" name="Rectangle 353"/>
              <p:cNvSpPr>
                <a:spLocks noChangeArrowheads="1"/>
              </p:cNvSpPr>
              <p:nvPr/>
            </p:nvSpPr>
            <p:spPr bwMode="auto">
              <a:xfrm>
                <a:off x="1057"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n</a:t>
                </a:r>
                <a:endParaRPr kumimoji="0" lang="en-US">
                  <a:solidFill>
                    <a:schemeClr val="tx1"/>
                  </a:solidFill>
                </a:endParaRPr>
              </a:p>
            </p:txBody>
          </p:sp>
          <p:sp>
            <p:nvSpPr>
              <p:cNvPr id="91351" name="Rectangle 354"/>
              <p:cNvSpPr>
                <a:spLocks noChangeArrowheads="1"/>
              </p:cNvSpPr>
              <p:nvPr/>
            </p:nvSpPr>
            <p:spPr bwMode="auto">
              <a:xfrm>
                <a:off x="1110"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 </a:t>
                </a:r>
                <a:endParaRPr kumimoji="0" lang="en-US">
                  <a:solidFill>
                    <a:schemeClr val="tx1"/>
                  </a:solidFill>
                </a:endParaRPr>
              </a:p>
            </p:txBody>
          </p:sp>
          <p:sp>
            <p:nvSpPr>
              <p:cNvPr id="91352" name="Rectangle 355"/>
              <p:cNvSpPr>
                <a:spLocks noChangeArrowheads="1"/>
              </p:cNvSpPr>
              <p:nvPr/>
            </p:nvSpPr>
            <p:spPr bwMode="auto">
              <a:xfrm>
                <a:off x="1139"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f</a:t>
                </a:r>
                <a:endParaRPr kumimoji="0" lang="en-US">
                  <a:solidFill>
                    <a:schemeClr val="tx1"/>
                  </a:solidFill>
                </a:endParaRPr>
              </a:p>
            </p:txBody>
          </p:sp>
          <p:sp>
            <p:nvSpPr>
              <p:cNvPr id="91353" name="Rectangle 356"/>
              <p:cNvSpPr>
                <a:spLocks noChangeArrowheads="1"/>
              </p:cNvSpPr>
              <p:nvPr/>
            </p:nvSpPr>
            <p:spPr bwMode="auto">
              <a:xfrm>
                <a:off x="1165"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e</a:t>
                </a:r>
                <a:endParaRPr kumimoji="0" lang="en-US">
                  <a:solidFill>
                    <a:schemeClr val="tx1"/>
                  </a:solidFill>
                </a:endParaRPr>
              </a:p>
            </p:txBody>
          </p:sp>
          <p:sp>
            <p:nvSpPr>
              <p:cNvPr id="91354" name="Rectangle 357"/>
              <p:cNvSpPr>
                <a:spLocks noChangeArrowheads="1"/>
              </p:cNvSpPr>
              <p:nvPr/>
            </p:nvSpPr>
            <p:spPr bwMode="auto">
              <a:xfrm>
                <a:off x="1218"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t</a:t>
                </a:r>
                <a:endParaRPr kumimoji="0" lang="en-US">
                  <a:solidFill>
                    <a:schemeClr val="tx1"/>
                  </a:solidFill>
                </a:endParaRPr>
              </a:p>
            </p:txBody>
          </p:sp>
          <p:sp>
            <p:nvSpPr>
              <p:cNvPr id="91355" name="Rectangle 358"/>
              <p:cNvSpPr>
                <a:spLocks noChangeArrowheads="1"/>
              </p:cNvSpPr>
              <p:nvPr/>
            </p:nvSpPr>
            <p:spPr bwMode="auto">
              <a:xfrm>
                <a:off x="1247" y="742"/>
                <a:ext cx="52"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c</a:t>
                </a:r>
                <a:endParaRPr kumimoji="0" lang="en-US">
                  <a:solidFill>
                    <a:schemeClr val="tx1"/>
                  </a:solidFill>
                </a:endParaRPr>
              </a:p>
            </p:txBody>
          </p:sp>
          <p:sp>
            <p:nvSpPr>
              <p:cNvPr id="91356" name="Rectangle 359"/>
              <p:cNvSpPr>
                <a:spLocks noChangeArrowheads="1"/>
              </p:cNvSpPr>
              <p:nvPr/>
            </p:nvSpPr>
            <p:spPr bwMode="auto">
              <a:xfrm>
                <a:off x="1294"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h</a:t>
                </a:r>
                <a:endParaRPr kumimoji="0" lang="en-US">
                  <a:solidFill>
                    <a:schemeClr val="tx1"/>
                  </a:solidFill>
                </a:endParaRPr>
              </a:p>
            </p:txBody>
          </p:sp>
          <p:sp>
            <p:nvSpPr>
              <p:cNvPr id="91357" name="Rectangle 360"/>
              <p:cNvSpPr>
                <a:spLocks noChangeArrowheads="1"/>
              </p:cNvSpPr>
              <p:nvPr/>
            </p:nvSpPr>
            <p:spPr bwMode="auto">
              <a:xfrm>
                <a:off x="1598"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I</a:t>
                </a:r>
                <a:endParaRPr kumimoji="0" lang="en-US">
                  <a:solidFill>
                    <a:schemeClr val="tx1"/>
                  </a:solidFill>
                </a:endParaRPr>
              </a:p>
            </p:txBody>
          </p:sp>
          <p:sp>
            <p:nvSpPr>
              <p:cNvPr id="91358" name="Rectangle 361"/>
              <p:cNvSpPr>
                <a:spLocks noChangeArrowheads="1"/>
              </p:cNvSpPr>
              <p:nvPr/>
            </p:nvSpPr>
            <p:spPr bwMode="auto">
              <a:xfrm>
                <a:off x="1625" y="742"/>
                <a:ext cx="75"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D</a:t>
                </a:r>
                <a:endParaRPr kumimoji="0" lang="en-US">
                  <a:solidFill>
                    <a:schemeClr val="tx1"/>
                  </a:solidFill>
                </a:endParaRPr>
              </a:p>
            </p:txBody>
          </p:sp>
          <p:sp>
            <p:nvSpPr>
              <p:cNvPr id="91359" name="Rectangle 362"/>
              <p:cNvSpPr>
                <a:spLocks noChangeArrowheads="1"/>
              </p:cNvSpPr>
              <p:nvPr/>
            </p:nvSpPr>
            <p:spPr bwMode="auto">
              <a:xfrm>
                <a:off x="1695"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a:t>
                </a:r>
                <a:endParaRPr kumimoji="0" lang="en-US">
                  <a:solidFill>
                    <a:schemeClr val="tx1"/>
                  </a:solidFill>
                </a:endParaRPr>
              </a:p>
            </p:txBody>
          </p:sp>
          <p:sp>
            <p:nvSpPr>
              <p:cNvPr id="91360" name="Rectangle 363"/>
              <p:cNvSpPr>
                <a:spLocks noChangeArrowheads="1"/>
              </p:cNvSpPr>
              <p:nvPr/>
            </p:nvSpPr>
            <p:spPr bwMode="auto">
              <a:xfrm>
                <a:off x="1721"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 </a:t>
                </a:r>
                <a:endParaRPr kumimoji="0" lang="en-US">
                  <a:solidFill>
                    <a:schemeClr val="tx1"/>
                  </a:solidFill>
                </a:endParaRPr>
              </a:p>
            </p:txBody>
          </p:sp>
          <p:sp>
            <p:nvSpPr>
              <p:cNvPr id="91361" name="Rectangle 364"/>
              <p:cNvSpPr>
                <a:spLocks noChangeArrowheads="1"/>
              </p:cNvSpPr>
              <p:nvPr/>
            </p:nvSpPr>
            <p:spPr bwMode="auto">
              <a:xfrm>
                <a:off x="1750"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I</a:t>
                </a:r>
                <a:endParaRPr kumimoji="0" lang="en-US">
                  <a:solidFill>
                    <a:schemeClr val="tx1"/>
                  </a:solidFill>
                </a:endParaRPr>
              </a:p>
            </p:txBody>
          </p:sp>
          <p:sp>
            <p:nvSpPr>
              <p:cNvPr id="91362" name="Rectangle 365"/>
              <p:cNvSpPr>
                <a:spLocks noChangeArrowheads="1"/>
              </p:cNvSpPr>
              <p:nvPr/>
            </p:nvSpPr>
            <p:spPr bwMode="auto">
              <a:xfrm>
                <a:off x="1777"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n</a:t>
                </a:r>
                <a:endParaRPr kumimoji="0" lang="en-US">
                  <a:solidFill>
                    <a:schemeClr val="tx1"/>
                  </a:solidFill>
                </a:endParaRPr>
              </a:p>
            </p:txBody>
          </p:sp>
          <p:sp>
            <p:nvSpPr>
              <p:cNvPr id="91363" name="Rectangle 366"/>
              <p:cNvSpPr>
                <a:spLocks noChangeArrowheads="1"/>
              </p:cNvSpPr>
              <p:nvPr/>
            </p:nvSpPr>
            <p:spPr bwMode="auto">
              <a:xfrm>
                <a:off x="1829" y="742"/>
                <a:ext cx="52"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s</a:t>
                </a:r>
                <a:endParaRPr kumimoji="0" lang="en-US">
                  <a:solidFill>
                    <a:schemeClr val="tx1"/>
                  </a:solidFill>
                </a:endParaRPr>
              </a:p>
            </p:txBody>
          </p:sp>
          <p:sp>
            <p:nvSpPr>
              <p:cNvPr id="91364" name="Rectangle 367"/>
              <p:cNvSpPr>
                <a:spLocks noChangeArrowheads="1"/>
              </p:cNvSpPr>
              <p:nvPr/>
            </p:nvSpPr>
            <p:spPr bwMode="auto">
              <a:xfrm>
                <a:off x="1879"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t</a:t>
                </a:r>
                <a:endParaRPr kumimoji="0" lang="en-US">
                  <a:solidFill>
                    <a:schemeClr val="tx1"/>
                  </a:solidFill>
                </a:endParaRPr>
              </a:p>
            </p:txBody>
          </p:sp>
          <p:sp>
            <p:nvSpPr>
              <p:cNvPr id="91365" name="Rectangle 368"/>
              <p:cNvSpPr>
                <a:spLocks noChangeArrowheads="1"/>
              </p:cNvSpPr>
              <p:nvPr/>
            </p:nvSpPr>
            <p:spPr bwMode="auto">
              <a:xfrm>
                <a:off x="1905" y="742"/>
                <a:ext cx="35"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r</a:t>
                </a:r>
                <a:endParaRPr kumimoji="0" lang="en-US">
                  <a:solidFill>
                    <a:schemeClr val="tx1"/>
                  </a:solidFill>
                </a:endParaRPr>
              </a:p>
            </p:txBody>
          </p:sp>
          <p:sp>
            <p:nvSpPr>
              <p:cNvPr id="91366" name="Rectangle 369"/>
              <p:cNvSpPr>
                <a:spLocks noChangeArrowheads="1"/>
              </p:cNvSpPr>
              <p:nvPr/>
            </p:nvSpPr>
            <p:spPr bwMode="auto">
              <a:xfrm>
                <a:off x="1938"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u</a:t>
                </a:r>
                <a:endParaRPr kumimoji="0" lang="en-US">
                  <a:solidFill>
                    <a:schemeClr val="tx1"/>
                  </a:solidFill>
                </a:endParaRPr>
              </a:p>
            </p:txBody>
          </p:sp>
          <p:sp>
            <p:nvSpPr>
              <p:cNvPr id="91367" name="Rectangle 370"/>
              <p:cNvSpPr>
                <a:spLocks noChangeArrowheads="1"/>
              </p:cNvSpPr>
              <p:nvPr/>
            </p:nvSpPr>
            <p:spPr bwMode="auto">
              <a:xfrm>
                <a:off x="1993" y="742"/>
                <a:ext cx="52"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c</a:t>
                </a:r>
                <a:endParaRPr kumimoji="0" lang="en-US">
                  <a:solidFill>
                    <a:schemeClr val="tx1"/>
                  </a:solidFill>
                </a:endParaRPr>
              </a:p>
            </p:txBody>
          </p:sp>
          <p:sp>
            <p:nvSpPr>
              <p:cNvPr id="91368" name="Rectangle 371"/>
              <p:cNvSpPr>
                <a:spLocks noChangeArrowheads="1"/>
              </p:cNvSpPr>
              <p:nvPr/>
            </p:nvSpPr>
            <p:spPr bwMode="auto">
              <a:xfrm>
                <a:off x="2043"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t</a:t>
                </a:r>
                <a:endParaRPr kumimoji="0" lang="en-US">
                  <a:solidFill>
                    <a:schemeClr val="tx1"/>
                  </a:solidFill>
                </a:endParaRPr>
              </a:p>
            </p:txBody>
          </p:sp>
          <p:sp>
            <p:nvSpPr>
              <p:cNvPr id="91369" name="Rectangle 372"/>
              <p:cNvSpPr>
                <a:spLocks noChangeArrowheads="1"/>
              </p:cNvSpPr>
              <p:nvPr/>
            </p:nvSpPr>
            <p:spPr bwMode="auto">
              <a:xfrm>
                <a:off x="2069" y="742"/>
                <a:ext cx="23"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i</a:t>
                </a:r>
                <a:endParaRPr kumimoji="0" lang="en-US">
                  <a:solidFill>
                    <a:schemeClr val="tx1"/>
                  </a:solidFill>
                </a:endParaRPr>
              </a:p>
            </p:txBody>
          </p:sp>
          <p:sp>
            <p:nvSpPr>
              <p:cNvPr id="91370" name="Rectangle 373"/>
              <p:cNvSpPr>
                <a:spLocks noChangeArrowheads="1"/>
              </p:cNvSpPr>
              <p:nvPr/>
            </p:nvSpPr>
            <p:spPr bwMode="auto">
              <a:xfrm>
                <a:off x="2090"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o</a:t>
                </a:r>
                <a:endParaRPr kumimoji="0" lang="en-US">
                  <a:solidFill>
                    <a:schemeClr val="tx1"/>
                  </a:solidFill>
                </a:endParaRPr>
              </a:p>
            </p:txBody>
          </p:sp>
          <p:sp>
            <p:nvSpPr>
              <p:cNvPr id="91371" name="Rectangle 374"/>
              <p:cNvSpPr>
                <a:spLocks noChangeArrowheads="1"/>
              </p:cNvSpPr>
              <p:nvPr/>
            </p:nvSpPr>
            <p:spPr bwMode="auto">
              <a:xfrm>
                <a:off x="2145"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n</a:t>
                </a:r>
                <a:endParaRPr kumimoji="0" lang="en-US">
                  <a:solidFill>
                    <a:schemeClr val="tx1"/>
                  </a:solidFill>
                </a:endParaRPr>
              </a:p>
            </p:txBody>
          </p:sp>
          <p:sp>
            <p:nvSpPr>
              <p:cNvPr id="91372" name="Rectangle 375"/>
              <p:cNvSpPr>
                <a:spLocks noChangeArrowheads="1"/>
              </p:cNvSpPr>
              <p:nvPr/>
            </p:nvSpPr>
            <p:spPr bwMode="auto">
              <a:xfrm>
                <a:off x="2198"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 </a:t>
                </a:r>
                <a:endParaRPr kumimoji="0" lang="en-US">
                  <a:solidFill>
                    <a:schemeClr val="tx1"/>
                  </a:solidFill>
                </a:endParaRPr>
              </a:p>
            </p:txBody>
          </p:sp>
          <p:sp>
            <p:nvSpPr>
              <p:cNvPr id="91373" name="Rectangle 376"/>
              <p:cNvSpPr>
                <a:spLocks noChangeArrowheads="1"/>
              </p:cNvSpPr>
              <p:nvPr/>
            </p:nvSpPr>
            <p:spPr bwMode="auto">
              <a:xfrm>
                <a:off x="2224"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d</a:t>
                </a:r>
                <a:endParaRPr kumimoji="0" lang="en-US">
                  <a:solidFill>
                    <a:schemeClr val="tx1"/>
                  </a:solidFill>
                </a:endParaRPr>
              </a:p>
            </p:txBody>
          </p:sp>
          <p:sp>
            <p:nvSpPr>
              <p:cNvPr id="91374" name="Rectangle 377"/>
              <p:cNvSpPr>
                <a:spLocks noChangeArrowheads="1"/>
              </p:cNvSpPr>
              <p:nvPr/>
            </p:nvSpPr>
            <p:spPr bwMode="auto">
              <a:xfrm>
                <a:off x="2280"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e</a:t>
                </a:r>
                <a:endParaRPr kumimoji="0" lang="en-US">
                  <a:solidFill>
                    <a:schemeClr val="tx1"/>
                  </a:solidFill>
                </a:endParaRPr>
              </a:p>
            </p:txBody>
          </p:sp>
          <p:sp>
            <p:nvSpPr>
              <p:cNvPr id="91375" name="Rectangle 378"/>
              <p:cNvSpPr>
                <a:spLocks noChangeArrowheads="1"/>
              </p:cNvSpPr>
              <p:nvPr/>
            </p:nvSpPr>
            <p:spPr bwMode="auto">
              <a:xfrm>
                <a:off x="2336" y="742"/>
                <a:ext cx="52"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c</a:t>
                </a:r>
                <a:endParaRPr kumimoji="0" lang="en-US">
                  <a:solidFill>
                    <a:schemeClr val="tx1"/>
                  </a:solidFill>
                </a:endParaRPr>
              </a:p>
            </p:txBody>
          </p:sp>
          <p:sp>
            <p:nvSpPr>
              <p:cNvPr id="91376" name="Rectangle 379"/>
              <p:cNvSpPr>
                <a:spLocks noChangeArrowheads="1"/>
              </p:cNvSpPr>
              <p:nvPr/>
            </p:nvSpPr>
            <p:spPr bwMode="auto">
              <a:xfrm>
                <a:off x="2382"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o</a:t>
                </a:r>
                <a:endParaRPr kumimoji="0" lang="en-US">
                  <a:solidFill>
                    <a:schemeClr val="tx1"/>
                  </a:solidFill>
                </a:endParaRPr>
              </a:p>
            </p:txBody>
          </p:sp>
          <p:sp>
            <p:nvSpPr>
              <p:cNvPr id="91377" name="Rectangle 380"/>
              <p:cNvSpPr>
                <a:spLocks noChangeArrowheads="1"/>
              </p:cNvSpPr>
              <p:nvPr/>
            </p:nvSpPr>
            <p:spPr bwMode="auto">
              <a:xfrm>
                <a:off x="2438"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d</a:t>
                </a:r>
                <a:endParaRPr kumimoji="0" lang="en-US">
                  <a:solidFill>
                    <a:schemeClr val="tx1"/>
                  </a:solidFill>
                </a:endParaRPr>
              </a:p>
            </p:txBody>
          </p:sp>
          <p:sp>
            <p:nvSpPr>
              <p:cNvPr id="91378" name="Rectangle 381"/>
              <p:cNvSpPr>
                <a:spLocks noChangeArrowheads="1"/>
              </p:cNvSpPr>
              <p:nvPr/>
            </p:nvSpPr>
            <p:spPr bwMode="auto">
              <a:xfrm>
                <a:off x="2491"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e</a:t>
                </a:r>
                <a:endParaRPr kumimoji="0" lang="en-US">
                  <a:solidFill>
                    <a:schemeClr val="tx1"/>
                  </a:solidFill>
                </a:endParaRPr>
              </a:p>
            </p:txBody>
          </p:sp>
          <p:sp>
            <p:nvSpPr>
              <p:cNvPr id="91379" name="Rectangle 382"/>
              <p:cNvSpPr>
                <a:spLocks noChangeArrowheads="1"/>
              </p:cNvSpPr>
              <p:nvPr/>
            </p:nvSpPr>
            <p:spPr bwMode="auto">
              <a:xfrm>
                <a:off x="2546"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a:t>
                </a:r>
                <a:endParaRPr kumimoji="0" lang="en-US">
                  <a:solidFill>
                    <a:schemeClr val="tx1"/>
                  </a:solidFill>
                </a:endParaRPr>
              </a:p>
            </p:txBody>
          </p:sp>
          <p:sp>
            <p:nvSpPr>
              <p:cNvPr id="91380" name="Rectangle 383"/>
              <p:cNvSpPr>
                <a:spLocks noChangeArrowheads="1"/>
              </p:cNvSpPr>
              <p:nvPr/>
            </p:nvSpPr>
            <p:spPr bwMode="auto">
              <a:xfrm>
                <a:off x="2573" y="742"/>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381" name="Rectangle 384"/>
              <p:cNvSpPr>
                <a:spLocks noChangeArrowheads="1"/>
              </p:cNvSpPr>
              <p:nvPr/>
            </p:nvSpPr>
            <p:spPr bwMode="auto">
              <a:xfrm>
                <a:off x="1742" y="867"/>
                <a:ext cx="35"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r</a:t>
                </a:r>
                <a:endParaRPr kumimoji="0" lang="en-US">
                  <a:solidFill>
                    <a:schemeClr val="tx1"/>
                  </a:solidFill>
                </a:endParaRPr>
              </a:p>
            </p:txBody>
          </p:sp>
          <p:sp>
            <p:nvSpPr>
              <p:cNvPr id="91382" name="Rectangle 385"/>
              <p:cNvSpPr>
                <a:spLocks noChangeArrowheads="1"/>
              </p:cNvSpPr>
              <p:nvPr/>
            </p:nvSpPr>
            <p:spPr bwMode="auto">
              <a:xfrm>
                <a:off x="1777" y="867"/>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e</a:t>
                </a:r>
                <a:endParaRPr kumimoji="0" lang="en-US">
                  <a:solidFill>
                    <a:schemeClr val="tx1"/>
                  </a:solidFill>
                </a:endParaRPr>
              </a:p>
            </p:txBody>
          </p:sp>
          <p:sp>
            <p:nvSpPr>
              <p:cNvPr id="91383" name="Rectangle 386"/>
              <p:cNvSpPr>
                <a:spLocks noChangeArrowheads="1"/>
              </p:cNvSpPr>
              <p:nvPr/>
            </p:nvSpPr>
            <p:spPr bwMode="auto">
              <a:xfrm>
                <a:off x="1829" y="867"/>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g</a:t>
                </a:r>
                <a:endParaRPr kumimoji="0" lang="en-US">
                  <a:solidFill>
                    <a:schemeClr val="tx1"/>
                  </a:solidFill>
                </a:endParaRPr>
              </a:p>
            </p:txBody>
          </p:sp>
          <p:sp>
            <p:nvSpPr>
              <p:cNvPr id="91384" name="Rectangle 387"/>
              <p:cNvSpPr>
                <a:spLocks noChangeArrowheads="1"/>
              </p:cNvSpPr>
              <p:nvPr/>
            </p:nvSpPr>
            <p:spPr bwMode="auto">
              <a:xfrm>
                <a:off x="1885" y="867"/>
                <a:ext cx="23"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i</a:t>
                </a:r>
                <a:endParaRPr kumimoji="0" lang="en-US">
                  <a:solidFill>
                    <a:schemeClr val="tx1"/>
                  </a:solidFill>
                </a:endParaRPr>
              </a:p>
            </p:txBody>
          </p:sp>
          <p:sp>
            <p:nvSpPr>
              <p:cNvPr id="91385" name="Rectangle 388"/>
              <p:cNvSpPr>
                <a:spLocks noChangeArrowheads="1"/>
              </p:cNvSpPr>
              <p:nvPr/>
            </p:nvSpPr>
            <p:spPr bwMode="auto">
              <a:xfrm>
                <a:off x="1905" y="867"/>
                <a:ext cx="52"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s</a:t>
                </a:r>
                <a:endParaRPr kumimoji="0" lang="en-US">
                  <a:solidFill>
                    <a:schemeClr val="tx1"/>
                  </a:solidFill>
                </a:endParaRPr>
              </a:p>
            </p:txBody>
          </p:sp>
          <p:sp>
            <p:nvSpPr>
              <p:cNvPr id="91386" name="Rectangle 389"/>
              <p:cNvSpPr>
                <a:spLocks noChangeArrowheads="1"/>
              </p:cNvSpPr>
              <p:nvPr/>
            </p:nvSpPr>
            <p:spPr bwMode="auto">
              <a:xfrm>
                <a:off x="1955" y="867"/>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t</a:t>
                </a:r>
                <a:endParaRPr kumimoji="0" lang="en-US">
                  <a:solidFill>
                    <a:schemeClr val="tx1"/>
                  </a:solidFill>
                </a:endParaRPr>
              </a:p>
            </p:txBody>
          </p:sp>
          <p:sp>
            <p:nvSpPr>
              <p:cNvPr id="91387" name="Rectangle 390"/>
              <p:cNvSpPr>
                <a:spLocks noChangeArrowheads="1"/>
              </p:cNvSpPr>
              <p:nvPr/>
            </p:nvSpPr>
            <p:spPr bwMode="auto">
              <a:xfrm>
                <a:off x="1982" y="867"/>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e</a:t>
                </a:r>
                <a:endParaRPr kumimoji="0" lang="en-US">
                  <a:solidFill>
                    <a:schemeClr val="tx1"/>
                  </a:solidFill>
                </a:endParaRPr>
              </a:p>
            </p:txBody>
          </p:sp>
          <p:sp>
            <p:nvSpPr>
              <p:cNvPr id="91388" name="Rectangle 391"/>
              <p:cNvSpPr>
                <a:spLocks noChangeArrowheads="1"/>
              </p:cNvSpPr>
              <p:nvPr/>
            </p:nvSpPr>
            <p:spPr bwMode="auto">
              <a:xfrm>
                <a:off x="2034" y="867"/>
                <a:ext cx="35"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r</a:t>
                </a:r>
                <a:endParaRPr kumimoji="0" lang="en-US">
                  <a:solidFill>
                    <a:schemeClr val="tx1"/>
                  </a:solidFill>
                </a:endParaRPr>
              </a:p>
            </p:txBody>
          </p:sp>
          <p:sp>
            <p:nvSpPr>
              <p:cNvPr id="91389" name="Rectangle 392"/>
              <p:cNvSpPr>
                <a:spLocks noChangeArrowheads="1"/>
              </p:cNvSpPr>
              <p:nvPr/>
            </p:nvSpPr>
            <p:spPr bwMode="auto">
              <a:xfrm>
                <a:off x="2069" y="867"/>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 </a:t>
                </a:r>
                <a:endParaRPr kumimoji="0" lang="en-US">
                  <a:solidFill>
                    <a:schemeClr val="tx1"/>
                  </a:solidFill>
                </a:endParaRPr>
              </a:p>
            </p:txBody>
          </p:sp>
          <p:sp>
            <p:nvSpPr>
              <p:cNvPr id="91390" name="Rectangle 393"/>
              <p:cNvSpPr>
                <a:spLocks noChangeArrowheads="1"/>
              </p:cNvSpPr>
              <p:nvPr/>
            </p:nvSpPr>
            <p:spPr bwMode="auto">
              <a:xfrm>
                <a:off x="2096" y="867"/>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f</a:t>
                </a:r>
                <a:endParaRPr kumimoji="0" lang="en-US">
                  <a:solidFill>
                    <a:schemeClr val="tx1"/>
                  </a:solidFill>
                </a:endParaRPr>
              </a:p>
            </p:txBody>
          </p:sp>
          <p:sp>
            <p:nvSpPr>
              <p:cNvPr id="91391" name="Rectangle 394"/>
              <p:cNvSpPr>
                <a:spLocks noChangeArrowheads="1"/>
              </p:cNvSpPr>
              <p:nvPr/>
            </p:nvSpPr>
            <p:spPr bwMode="auto">
              <a:xfrm>
                <a:off x="2122" y="867"/>
                <a:ext cx="23"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i</a:t>
                </a:r>
                <a:endParaRPr kumimoji="0" lang="en-US">
                  <a:solidFill>
                    <a:schemeClr val="tx1"/>
                  </a:solidFill>
                </a:endParaRPr>
              </a:p>
            </p:txBody>
          </p:sp>
          <p:sp>
            <p:nvSpPr>
              <p:cNvPr id="91392" name="Rectangle 395"/>
              <p:cNvSpPr>
                <a:spLocks noChangeArrowheads="1"/>
              </p:cNvSpPr>
              <p:nvPr/>
            </p:nvSpPr>
            <p:spPr bwMode="auto">
              <a:xfrm>
                <a:off x="2142" y="867"/>
                <a:ext cx="23"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l</a:t>
                </a:r>
                <a:endParaRPr kumimoji="0" lang="en-US">
                  <a:solidFill>
                    <a:schemeClr val="tx1"/>
                  </a:solidFill>
                </a:endParaRPr>
              </a:p>
            </p:txBody>
          </p:sp>
          <p:sp>
            <p:nvSpPr>
              <p:cNvPr id="91393" name="Rectangle 396"/>
              <p:cNvSpPr>
                <a:spLocks noChangeArrowheads="1"/>
              </p:cNvSpPr>
              <p:nvPr/>
            </p:nvSpPr>
            <p:spPr bwMode="auto">
              <a:xfrm>
                <a:off x="2166" y="867"/>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e</a:t>
                </a:r>
                <a:endParaRPr kumimoji="0" lang="en-US">
                  <a:solidFill>
                    <a:schemeClr val="tx1"/>
                  </a:solidFill>
                </a:endParaRPr>
              </a:p>
            </p:txBody>
          </p:sp>
          <p:sp>
            <p:nvSpPr>
              <p:cNvPr id="91394" name="Rectangle 397"/>
              <p:cNvSpPr>
                <a:spLocks noChangeArrowheads="1"/>
              </p:cNvSpPr>
              <p:nvPr/>
            </p:nvSpPr>
            <p:spPr bwMode="auto">
              <a:xfrm>
                <a:off x="2219" y="867"/>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 </a:t>
                </a:r>
                <a:endParaRPr kumimoji="0" lang="en-US">
                  <a:solidFill>
                    <a:schemeClr val="tx1"/>
                  </a:solidFill>
                </a:endParaRPr>
              </a:p>
            </p:txBody>
          </p:sp>
          <p:sp>
            <p:nvSpPr>
              <p:cNvPr id="91395" name="Rectangle 398"/>
              <p:cNvSpPr>
                <a:spLocks noChangeArrowheads="1"/>
              </p:cNvSpPr>
              <p:nvPr/>
            </p:nvSpPr>
            <p:spPr bwMode="auto">
              <a:xfrm>
                <a:off x="2248" y="867"/>
                <a:ext cx="35"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r</a:t>
                </a:r>
                <a:endParaRPr kumimoji="0" lang="en-US">
                  <a:solidFill>
                    <a:schemeClr val="tx1"/>
                  </a:solidFill>
                </a:endParaRPr>
              </a:p>
            </p:txBody>
          </p:sp>
          <p:sp>
            <p:nvSpPr>
              <p:cNvPr id="91396" name="Rectangle 399"/>
              <p:cNvSpPr>
                <a:spLocks noChangeArrowheads="1"/>
              </p:cNvSpPr>
              <p:nvPr/>
            </p:nvSpPr>
            <p:spPr bwMode="auto">
              <a:xfrm>
                <a:off x="2280" y="867"/>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e</a:t>
                </a:r>
                <a:endParaRPr kumimoji="0" lang="en-US">
                  <a:solidFill>
                    <a:schemeClr val="tx1"/>
                  </a:solidFill>
                </a:endParaRPr>
              </a:p>
            </p:txBody>
          </p:sp>
          <p:sp>
            <p:nvSpPr>
              <p:cNvPr id="91397" name="Rectangle 400"/>
              <p:cNvSpPr>
                <a:spLocks noChangeArrowheads="1"/>
              </p:cNvSpPr>
              <p:nvPr/>
            </p:nvSpPr>
            <p:spPr bwMode="auto">
              <a:xfrm>
                <a:off x="2333" y="867"/>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a</a:t>
                </a:r>
                <a:endParaRPr kumimoji="0" lang="en-US">
                  <a:solidFill>
                    <a:schemeClr val="tx1"/>
                  </a:solidFill>
                </a:endParaRPr>
              </a:p>
            </p:txBody>
          </p:sp>
          <p:sp>
            <p:nvSpPr>
              <p:cNvPr id="91398" name="Rectangle 401"/>
              <p:cNvSpPr>
                <a:spLocks noChangeArrowheads="1"/>
              </p:cNvSpPr>
              <p:nvPr/>
            </p:nvSpPr>
            <p:spPr bwMode="auto">
              <a:xfrm>
                <a:off x="2388" y="867"/>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d</a:t>
                </a:r>
                <a:endParaRPr kumimoji="0" lang="en-US">
                  <a:solidFill>
                    <a:schemeClr val="tx1"/>
                  </a:solidFill>
                </a:endParaRPr>
              </a:p>
            </p:txBody>
          </p:sp>
          <p:sp>
            <p:nvSpPr>
              <p:cNvPr id="91399" name="Rectangle 402"/>
              <p:cNvSpPr>
                <a:spLocks noChangeArrowheads="1"/>
              </p:cNvSpPr>
              <p:nvPr/>
            </p:nvSpPr>
            <p:spPr bwMode="auto">
              <a:xfrm>
                <a:off x="2979" y="742"/>
                <a:ext cx="6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E</a:t>
                </a:r>
                <a:endParaRPr kumimoji="0" lang="en-US">
                  <a:solidFill>
                    <a:schemeClr val="tx1"/>
                  </a:solidFill>
                </a:endParaRPr>
              </a:p>
            </p:txBody>
          </p:sp>
          <p:sp>
            <p:nvSpPr>
              <p:cNvPr id="91400" name="Rectangle 403"/>
              <p:cNvSpPr>
                <a:spLocks noChangeArrowheads="1"/>
              </p:cNvSpPr>
              <p:nvPr/>
            </p:nvSpPr>
            <p:spPr bwMode="auto">
              <a:xfrm>
                <a:off x="3047" y="742"/>
                <a:ext cx="6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X</a:t>
                </a:r>
                <a:endParaRPr kumimoji="0" lang="en-US">
                  <a:solidFill>
                    <a:schemeClr val="tx1"/>
                  </a:solidFill>
                </a:endParaRPr>
              </a:p>
            </p:txBody>
          </p:sp>
          <p:sp>
            <p:nvSpPr>
              <p:cNvPr id="91401" name="Rectangle 404"/>
              <p:cNvSpPr>
                <a:spLocks noChangeArrowheads="1"/>
              </p:cNvSpPr>
              <p:nvPr/>
            </p:nvSpPr>
            <p:spPr bwMode="auto">
              <a:xfrm>
                <a:off x="3111"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a:t>
                </a:r>
                <a:endParaRPr kumimoji="0" lang="en-US">
                  <a:solidFill>
                    <a:schemeClr val="tx1"/>
                  </a:solidFill>
                </a:endParaRPr>
              </a:p>
            </p:txBody>
          </p:sp>
          <p:sp>
            <p:nvSpPr>
              <p:cNvPr id="91402" name="Rectangle 405"/>
              <p:cNvSpPr>
                <a:spLocks noChangeArrowheads="1"/>
              </p:cNvSpPr>
              <p:nvPr/>
            </p:nvSpPr>
            <p:spPr bwMode="auto">
              <a:xfrm>
                <a:off x="3137"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 </a:t>
                </a:r>
                <a:endParaRPr kumimoji="0" lang="en-US">
                  <a:solidFill>
                    <a:schemeClr val="tx1"/>
                  </a:solidFill>
                </a:endParaRPr>
              </a:p>
            </p:txBody>
          </p:sp>
          <p:sp>
            <p:nvSpPr>
              <p:cNvPr id="91403" name="Rectangle 406"/>
              <p:cNvSpPr>
                <a:spLocks noChangeArrowheads="1"/>
              </p:cNvSpPr>
              <p:nvPr/>
            </p:nvSpPr>
            <p:spPr bwMode="auto">
              <a:xfrm>
                <a:off x="3164" y="742"/>
                <a:ext cx="6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E</a:t>
                </a:r>
                <a:endParaRPr kumimoji="0" lang="en-US">
                  <a:solidFill>
                    <a:schemeClr val="tx1"/>
                  </a:solidFill>
                </a:endParaRPr>
              </a:p>
            </p:txBody>
          </p:sp>
        </p:grpSp>
        <p:sp>
          <p:nvSpPr>
            <p:cNvPr id="91145" name="Rectangle 407"/>
            <p:cNvSpPr>
              <a:spLocks noChangeArrowheads="1"/>
            </p:cNvSpPr>
            <p:nvPr/>
          </p:nvSpPr>
          <p:spPr bwMode="auto">
            <a:xfrm>
              <a:off x="3228" y="742"/>
              <a:ext cx="52"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x</a:t>
              </a:r>
              <a:endParaRPr kumimoji="0" lang="en-US">
                <a:solidFill>
                  <a:schemeClr val="tx1"/>
                </a:solidFill>
              </a:endParaRPr>
            </a:p>
          </p:txBody>
        </p:sp>
        <p:sp>
          <p:nvSpPr>
            <p:cNvPr id="91146" name="Rectangle 408"/>
            <p:cNvSpPr>
              <a:spLocks noChangeArrowheads="1"/>
            </p:cNvSpPr>
            <p:nvPr/>
          </p:nvSpPr>
          <p:spPr bwMode="auto">
            <a:xfrm>
              <a:off x="3278"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e</a:t>
              </a:r>
              <a:endParaRPr kumimoji="0" lang="en-US">
                <a:solidFill>
                  <a:schemeClr val="tx1"/>
                </a:solidFill>
              </a:endParaRPr>
            </a:p>
          </p:txBody>
        </p:sp>
        <p:sp>
          <p:nvSpPr>
            <p:cNvPr id="91147" name="Rectangle 409"/>
            <p:cNvSpPr>
              <a:spLocks noChangeArrowheads="1"/>
            </p:cNvSpPr>
            <p:nvPr/>
          </p:nvSpPr>
          <p:spPr bwMode="auto">
            <a:xfrm>
              <a:off x="3333" y="742"/>
              <a:ext cx="52"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c</a:t>
              </a:r>
              <a:endParaRPr kumimoji="0" lang="en-US">
                <a:solidFill>
                  <a:schemeClr val="tx1"/>
                </a:solidFill>
              </a:endParaRPr>
            </a:p>
          </p:txBody>
        </p:sp>
        <p:sp>
          <p:nvSpPr>
            <p:cNvPr id="91148" name="Rectangle 410"/>
            <p:cNvSpPr>
              <a:spLocks noChangeArrowheads="1"/>
            </p:cNvSpPr>
            <p:nvPr/>
          </p:nvSpPr>
          <p:spPr bwMode="auto">
            <a:xfrm>
              <a:off x="3380"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u</a:t>
              </a:r>
              <a:endParaRPr kumimoji="0" lang="en-US">
                <a:solidFill>
                  <a:schemeClr val="tx1"/>
                </a:solidFill>
              </a:endParaRPr>
            </a:p>
          </p:txBody>
        </p:sp>
        <p:sp>
          <p:nvSpPr>
            <p:cNvPr id="91149" name="Rectangle 411"/>
            <p:cNvSpPr>
              <a:spLocks noChangeArrowheads="1"/>
            </p:cNvSpPr>
            <p:nvPr/>
          </p:nvSpPr>
          <p:spPr bwMode="auto">
            <a:xfrm>
              <a:off x="3436"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t</a:t>
              </a:r>
              <a:endParaRPr kumimoji="0" lang="en-US">
                <a:solidFill>
                  <a:schemeClr val="tx1"/>
                </a:solidFill>
              </a:endParaRPr>
            </a:p>
          </p:txBody>
        </p:sp>
        <p:sp>
          <p:nvSpPr>
            <p:cNvPr id="91150" name="Rectangle 412"/>
            <p:cNvSpPr>
              <a:spLocks noChangeArrowheads="1"/>
            </p:cNvSpPr>
            <p:nvPr/>
          </p:nvSpPr>
          <p:spPr bwMode="auto">
            <a:xfrm>
              <a:off x="3462"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e</a:t>
              </a:r>
              <a:endParaRPr kumimoji="0" lang="en-US">
                <a:solidFill>
                  <a:schemeClr val="tx1"/>
                </a:solidFill>
              </a:endParaRPr>
            </a:p>
          </p:txBody>
        </p:sp>
        <p:sp>
          <p:nvSpPr>
            <p:cNvPr id="91151" name="Rectangle 413"/>
            <p:cNvSpPr>
              <a:spLocks noChangeArrowheads="1"/>
            </p:cNvSpPr>
            <p:nvPr/>
          </p:nvSpPr>
          <p:spPr bwMode="auto">
            <a:xfrm>
              <a:off x="3518"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a:t>
              </a:r>
              <a:endParaRPr kumimoji="0" lang="en-US">
                <a:solidFill>
                  <a:schemeClr val="tx1"/>
                </a:solidFill>
              </a:endParaRPr>
            </a:p>
          </p:txBody>
        </p:sp>
        <p:sp>
          <p:nvSpPr>
            <p:cNvPr id="91152" name="Rectangle 414"/>
            <p:cNvSpPr>
              <a:spLocks noChangeArrowheads="1"/>
            </p:cNvSpPr>
            <p:nvPr/>
          </p:nvSpPr>
          <p:spPr bwMode="auto">
            <a:xfrm>
              <a:off x="3544" y="742"/>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1153" name="Rectangle 415"/>
            <p:cNvSpPr>
              <a:spLocks noChangeArrowheads="1"/>
            </p:cNvSpPr>
            <p:nvPr/>
          </p:nvSpPr>
          <p:spPr bwMode="auto">
            <a:xfrm>
              <a:off x="2839" y="867"/>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a</a:t>
              </a:r>
              <a:endParaRPr kumimoji="0" lang="en-US">
                <a:solidFill>
                  <a:schemeClr val="tx1"/>
                </a:solidFill>
              </a:endParaRPr>
            </a:p>
          </p:txBody>
        </p:sp>
        <p:sp>
          <p:nvSpPr>
            <p:cNvPr id="91154" name="Rectangle 416"/>
            <p:cNvSpPr>
              <a:spLocks noChangeArrowheads="1"/>
            </p:cNvSpPr>
            <p:nvPr/>
          </p:nvSpPr>
          <p:spPr bwMode="auto">
            <a:xfrm>
              <a:off x="2894" y="867"/>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d</a:t>
              </a:r>
              <a:endParaRPr kumimoji="0" lang="en-US">
                <a:solidFill>
                  <a:schemeClr val="tx1"/>
                </a:solidFill>
              </a:endParaRPr>
            </a:p>
          </p:txBody>
        </p:sp>
        <p:sp>
          <p:nvSpPr>
            <p:cNvPr id="91155" name="Rectangle 417"/>
            <p:cNvSpPr>
              <a:spLocks noChangeArrowheads="1"/>
            </p:cNvSpPr>
            <p:nvPr/>
          </p:nvSpPr>
          <p:spPr bwMode="auto">
            <a:xfrm>
              <a:off x="2947" y="867"/>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d</a:t>
              </a:r>
              <a:endParaRPr kumimoji="0" lang="en-US">
                <a:solidFill>
                  <a:schemeClr val="tx1"/>
                </a:solidFill>
              </a:endParaRPr>
            </a:p>
          </p:txBody>
        </p:sp>
        <p:sp>
          <p:nvSpPr>
            <p:cNvPr id="91156" name="Rectangle 418"/>
            <p:cNvSpPr>
              <a:spLocks noChangeArrowheads="1"/>
            </p:cNvSpPr>
            <p:nvPr/>
          </p:nvSpPr>
          <p:spPr bwMode="auto">
            <a:xfrm>
              <a:off x="3003" y="867"/>
              <a:ext cx="35"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r</a:t>
              </a:r>
              <a:endParaRPr kumimoji="0" lang="en-US">
                <a:solidFill>
                  <a:schemeClr val="tx1"/>
                </a:solidFill>
              </a:endParaRPr>
            </a:p>
          </p:txBody>
        </p:sp>
        <p:sp>
          <p:nvSpPr>
            <p:cNvPr id="91157" name="Rectangle 419"/>
            <p:cNvSpPr>
              <a:spLocks noChangeArrowheads="1"/>
            </p:cNvSpPr>
            <p:nvPr/>
          </p:nvSpPr>
          <p:spPr bwMode="auto">
            <a:xfrm>
              <a:off x="3035" y="867"/>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e</a:t>
              </a:r>
              <a:endParaRPr kumimoji="0" lang="en-US">
                <a:solidFill>
                  <a:schemeClr val="tx1"/>
                </a:solidFill>
              </a:endParaRPr>
            </a:p>
          </p:txBody>
        </p:sp>
        <p:sp>
          <p:nvSpPr>
            <p:cNvPr id="91158" name="Rectangle 420"/>
            <p:cNvSpPr>
              <a:spLocks noChangeArrowheads="1"/>
            </p:cNvSpPr>
            <p:nvPr/>
          </p:nvSpPr>
          <p:spPr bwMode="auto">
            <a:xfrm>
              <a:off x="3090" y="867"/>
              <a:ext cx="52"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s</a:t>
              </a:r>
              <a:endParaRPr kumimoji="0" lang="en-US">
                <a:solidFill>
                  <a:schemeClr val="tx1"/>
                </a:solidFill>
              </a:endParaRPr>
            </a:p>
          </p:txBody>
        </p:sp>
        <p:sp>
          <p:nvSpPr>
            <p:cNvPr id="91159" name="Rectangle 421"/>
            <p:cNvSpPr>
              <a:spLocks noChangeArrowheads="1"/>
            </p:cNvSpPr>
            <p:nvPr/>
          </p:nvSpPr>
          <p:spPr bwMode="auto">
            <a:xfrm>
              <a:off x="3137" y="867"/>
              <a:ext cx="52"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s</a:t>
              </a:r>
              <a:endParaRPr kumimoji="0" lang="en-US">
                <a:solidFill>
                  <a:schemeClr val="tx1"/>
                </a:solidFill>
              </a:endParaRPr>
            </a:p>
          </p:txBody>
        </p:sp>
        <p:sp>
          <p:nvSpPr>
            <p:cNvPr id="91160" name="Rectangle 422"/>
            <p:cNvSpPr>
              <a:spLocks noChangeArrowheads="1"/>
            </p:cNvSpPr>
            <p:nvPr/>
          </p:nvSpPr>
          <p:spPr bwMode="auto">
            <a:xfrm>
              <a:off x="3187" y="867"/>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 </a:t>
              </a:r>
              <a:endParaRPr kumimoji="0" lang="en-US">
                <a:solidFill>
                  <a:schemeClr val="tx1"/>
                </a:solidFill>
              </a:endParaRPr>
            </a:p>
          </p:txBody>
        </p:sp>
        <p:sp>
          <p:nvSpPr>
            <p:cNvPr id="91161" name="Rectangle 423"/>
            <p:cNvSpPr>
              <a:spLocks noChangeArrowheads="1"/>
            </p:cNvSpPr>
            <p:nvPr/>
          </p:nvSpPr>
          <p:spPr bwMode="auto">
            <a:xfrm>
              <a:off x="3213" y="867"/>
              <a:ext cx="52"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c</a:t>
              </a:r>
              <a:endParaRPr kumimoji="0" lang="en-US">
                <a:solidFill>
                  <a:schemeClr val="tx1"/>
                </a:solidFill>
              </a:endParaRPr>
            </a:p>
          </p:txBody>
        </p:sp>
        <p:sp>
          <p:nvSpPr>
            <p:cNvPr id="91162" name="Rectangle 424"/>
            <p:cNvSpPr>
              <a:spLocks noChangeArrowheads="1"/>
            </p:cNvSpPr>
            <p:nvPr/>
          </p:nvSpPr>
          <p:spPr bwMode="auto">
            <a:xfrm>
              <a:off x="3263" y="867"/>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a</a:t>
              </a:r>
              <a:endParaRPr kumimoji="0" lang="en-US">
                <a:solidFill>
                  <a:schemeClr val="tx1"/>
                </a:solidFill>
              </a:endParaRPr>
            </a:p>
          </p:txBody>
        </p:sp>
        <p:sp>
          <p:nvSpPr>
            <p:cNvPr id="91163" name="Rectangle 425"/>
            <p:cNvSpPr>
              <a:spLocks noChangeArrowheads="1"/>
            </p:cNvSpPr>
            <p:nvPr/>
          </p:nvSpPr>
          <p:spPr bwMode="auto">
            <a:xfrm>
              <a:off x="3316" y="867"/>
              <a:ext cx="23"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l</a:t>
              </a:r>
              <a:endParaRPr kumimoji="0" lang="en-US">
                <a:solidFill>
                  <a:schemeClr val="tx1"/>
                </a:solidFill>
              </a:endParaRPr>
            </a:p>
          </p:txBody>
        </p:sp>
        <p:sp>
          <p:nvSpPr>
            <p:cNvPr id="91164" name="Rectangle 426"/>
            <p:cNvSpPr>
              <a:spLocks noChangeArrowheads="1"/>
            </p:cNvSpPr>
            <p:nvPr/>
          </p:nvSpPr>
          <p:spPr bwMode="auto">
            <a:xfrm>
              <a:off x="3339" y="867"/>
              <a:ext cx="52"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c</a:t>
              </a:r>
              <a:endParaRPr kumimoji="0" lang="en-US">
                <a:solidFill>
                  <a:schemeClr val="tx1"/>
                </a:solidFill>
              </a:endParaRPr>
            </a:p>
          </p:txBody>
        </p:sp>
        <p:sp>
          <p:nvSpPr>
            <p:cNvPr id="91165" name="Rectangle 427"/>
            <p:cNvSpPr>
              <a:spLocks noChangeArrowheads="1"/>
            </p:cNvSpPr>
            <p:nvPr/>
          </p:nvSpPr>
          <p:spPr bwMode="auto">
            <a:xfrm>
              <a:off x="3386" y="867"/>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u</a:t>
              </a:r>
              <a:endParaRPr kumimoji="0" lang="en-US">
                <a:solidFill>
                  <a:schemeClr val="tx1"/>
                </a:solidFill>
              </a:endParaRPr>
            </a:p>
          </p:txBody>
        </p:sp>
        <p:sp>
          <p:nvSpPr>
            <p:cNvPr id="91166" name="Rectangle 428"/>
            <p:cNvSpPr>
              <a:spLocks noChangeArrowheads="1"/>
            </p:cNvSpPr>
            <p:nvPr/>
          </p:nvSpPr>
          <p:spPr bwMode="auto">
            <a:xfrm>
              <a:off x="3442" y="867"/>
              <a:ext cx="23"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l</a:t>
              </a:r>
              <a:endParaRPr kumimoji="0" lang="en-US">
                <a:solidFill>
                  <a:schemeClr val="tx1"/>
                </a:solidFill>
              </a:endParaRPr>
            </a:p>
          </p:txBody>
        </p:sp>
        <p:sp>
          <p:nvSpPr>
            <p:cNvPr id="91167" name="Rectangle 429"/>
            <p:cNvSpPr>
              <a:spLocks noChangeArrowheads="1"/>
            </p:cNvSpPr>
            <p:nvPr/>
          </p:nvSpPr>
          <p:spPr bwMode="auto">
            <a:xfrm>
              <a:off x="3462" y="867"/>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a</a:t>
              </a:r>
              <a:endParaRPr kumimoji="0" lang="en-US">
                <a:solidFill>
                  <a:schemeClr val="tx1"/>
                </a:solidFill>
              </a:endParaRPr>
            </a:p>
          </p:txBody>
        </p:sp>
        <p:sp>
          <p:nvSpPr>
            <p:cNvPr id="91168" name="Rectangle 430"/>
            <p:cNvSpPr>
              <a:spLocks noChangeArrowheads="1"/>
            </p:cNvSpPr>
            <p:nvPr/>
          </p:nvSpPr>
          <p:spPr bwMode="auto">
            <a:xfrm>
              <a:off x="3518" y="867"/>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t</a:t>
              </a:r>
              <a:endParaRPr kumimoji="0" lang="en-US">
                <a:solidFill>
                  <a:schemeClr val="tx1"/>
                </a:solidFill>
              </a:endParaRPr>
            </a:p>
          </p:txBody>
        </p:sp>
        <p:sp>
          <p:nvSpPr>
            <p:cNvPr id="91169" name="Rectangle 431"/>
            <p:cNvSpPr>
              <a:spLocks noChangeArrowheads="1"/>
            </p:cNvSpPr>
            <p:nvPr/>
          </p:nvSpPr>
          <p:spPr bwMode="auto">
            <a:xfrm>
              <a:off x="3544" y="867"/>
              <a:ext cx="23"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i</a:t>
              </a:r>
              <a:endParaRPr kumimoji="0" lang="en-US">
                <a:solidFill>
                  <a:schemeClr val="tx1"/>
                </a:solidFill>
              </a:endParaRPr>
            </a:p>
          </p:txBody>
        </p:sp>
        <p:sp>
          <p:nvSpPr>
            <p:cNvPr id="91170" name="Rectangle 432"/>
            <p:cNvSpPr>
              <a:spLocks noChangeArrowheads="1"/>
            </p:cNvSpPr>
            <p:nvPr/>
          </p:nvSpPr>
          <p:spPr bwMode="auto">
            <a:xfrm>
              <a:off x="3567" y="867"/>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o</a:t>
              </a:r>
              <a:endParaRPr kumimoji="0" lang="en-US">
                <a:solidFill>
                  <a:schemeClr val="tx1"/>
                </a:solidFill>
              </a:endParaRPr>
            </a:p>
          </p:txBody>
        </p:sp>
        <p:sp>
          <p:nvSpPr>
            <p:cNvPr id="91171" name="Rectangle 433"/>
            <p:cNvSpPr>
              <a:spLocks noChangeArrowheads="1"/>
            </p:cNvSpPr>
            <p:nvPr/>
          </p:nvSpPr>
          <p:spPr bwMode="auto">
            <a:xfrm>
              <a:off x="3620" y="867"/>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n</a:t>
              </a:r>
              <a:endParaRPr kumimoji="0" lang="en-US">
                <a:solidFill>
                  <a:schemeClr val="tx1"/>
                </a:solidFill>
              </a:endParaRPr>
            </a:p>
          </p:txBody>
        </p:sp>
        <p:sp>
          <p:nvSpPr>
            <p:cNvPr id="91172" name="Rectangle 434"/>
            <p:cNvSpPr>
              <a:spLocks noChangeArrowheads="1"/>
            </p:cNvSpPr>
            <p:nvPr/>
          </p:nvSpPr>
          <p:spPr bwMode="auto">
            <a:xfrm>
              <a:off x="3857" y="742"/>
              <a:ext cx="87"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M</a:t>
              </a:r>
              <a:endParaRPr kumimoji="0" lang="en-US">
                <a:solidFill>
                  <a:schemeClr val="tx1"/>
                </a:solidFill>
              </a:endParaRPr>
            </a:p>
          </p:txBody>
        </p:sp>
        <p:sp>
          <p:nvSpPr>
            <p:cNvPr id="91173" name="Rectangle 435"/>
            <p:cNvSpPr>
              <a:spLocks noChangeArrowheads="1"/>
            </p:cNvSpPr>
            <p:nvPr/>
          </p:nvSpPr>
          <p:spPr bwMode="auto">
            <a:xfrm>
              <a:off x="3939" y="742"/>
              <a:ext cx="6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E</a:t>
              </a:r>
              <a:endParaRPr kumimoji="0" lang="en-US">
                <a:solidFill>
                  <a:schemeClr val="tx1"/>
                </a:solidFill>
              </a:endParaRPr>
            </a:p>
          </p:txBody>
        </p:sp>
        <p:sp>
          <p:nvSpPr>
            <p:cNvPr id="91174" name="Rectangle 436"/>
            <p:cNvSpPr>
              <a:spLocks noChangeArrowheads="1"/>
            </p:cNvSpPr>
            <p:nvPr/>
          </p:nvSpPr>
          <p:spPr bwMode="auto">
            <a:xfrm>
              <a:off x="4003" y="742"/>
              <a:ext cx="87"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M</a:t>
              </a:r>
              <a:endParaRPr kumimoji="0" lang="en-US">
                <a:solidFill>
                  <a:schemeClr val="tx1"/>
                </a:solidFill>
              </a:endParaRPr>
            </a:p>
          </p:txBody>
        </p:sp>
        <p:sp>
          <p:nvSpPr>
            <p:cNvPr id="91175" name="Rectangle 437"/>
            <p:cNvSpPr>
              <a:spLocks noChangeArrowheads="1"/>
            </p:cNvSpPr>
            <p:nvPr/>
          </p:nvSpPr>
          <p:spPr bwMode="auto">
            <a:xfrm>
              <a:off x="4085"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a:t>
              </a:r>
              <a:endParaRPr kumimoji="0" lang="en-US">
                <a:solidFill>
                  <a:schemeClr val="tx1"/>
                </a:solidFill>
              </a:endParaRPr>
            </a:p>
          </p:txBody>
        </p:sp>
        <p:sp>
          <p:nvSpPr>
            <p:cNvPr id="91176" name="Rectangle 438"/>
            <p:cNvSpPr>
              <a:spLocks noChangeArrowheads="1"/>
            </p:cNvSpPr>
            <p:nvPr/>
          </p:nvSpPr>
          <p:spPr bwMode="auto">
            <a:xfrm>
              <a:off x="4112"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 </a:t>
              </a:r>
              <a:endParaRPr kumimoji="0" lang="en-US">
                <a:solidFill>
                  <a:schemeClr val="tx1"/>
                </a:solidFill>
              </a:endParaRPr>
            </a:p>
          </p:txBody>
        </p:sp>
        <p:sp>
          <p:nvSpPr>
            <p:cNvPr id="91177" name="Rectangle 439"/>
            <p:cNvSpPr>
              <a:spLocks noChangeArrowheads="1"/>
            </p:cNvSpPr>
            <p:nvPr/>
          </p:nvSpPr>
          <p:spPr bwMode="auto">
            <a:xfrm>
              <a:off x="4141" y="742"/>
              <a:ext cx="87"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M</a:t>
              </a:r>
              <a:endParaRPr kumimoji="0" lang="en-US">
                <a:solidFill>
                  <a:schemeClr val="tx1"/>
                </a:solidFill>
              </a:endParaRPr>
            </a:p>
          </p:txBody>
        </p:sp>
        <p:sp>
          <p:nvSpPr>
            <p:cNvPr id="91178" name="Rectangle 440"/>
            <p:cNvSpPr>
              <a:spLocks noChangeArrowheads="1"/>
            </p:cNvSpPr>
            <p:nvPr/>
          </p:nvSpPr>
          <p:spPr bwMode="auto">
            <a:xfrm>
              <a:off x="4220"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e</a:t>
              </a:r>
              <a:endParaRPr kumimoji="0" lang="en-US">
                <a:solidFill>
                  <a:schemeClr val="tx1"/>
                </a:solidFill>
              </a:endParaRPr>
            </a:p>
          </p:txBody>
        </p:sp>
        <p:sp>
          <p:nvSpPr>
            <p:cNvPr id="91179" name="Rectangle 441"/>
            <p:cNvSpPr>
              <a:spLocks noChangeArrowheads="1"/>
            </p:cNvSpPr>
            <p:nvPr/>
          </p:nvSpPr>
          <p:spPr bwMode="auto">
            <a:xfrm>
              <a:off x="4275" y="742"/>
              <a:ext cx="87"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m</a:t>
              </a:r>
              <a:endParaRPr kumimoji="0" lang="en-US">
                <a:solidFill>
                  <a:schemeClr val="tx1"/>
                </a:solidFill>
              </a:endParaRPr>
            </a:p>
          </p:txBody>
        </p:sp>
        <p:sp>
          <p:nvSpPr>
            <p:cNvPr id="91180" name="Rectangle 442"/>
            <p:cNvSpPr>
              <a:spLocks noChangeArrowheads="1"/>
            </p:cNvSpPr>
            <p:nvPr/>
          </p:nvSpPr>
          <p:spPr bwMode="auto">
            <a:xfrm>
              <a:off x="4357"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o</a:t>
              </a:r>
              <a:endParaRPr kumimoji="0" lang="en-US">
                <a:solidFill>
                  <a:schemeClr val="tx1"/>
                </a:solidFill>
              </a:endParaRPr>
            </a:p>
          </p:txBody>
        </p:sp>
        <p:sp>
          <p:nvSpPr>
            <p:cNvPr id="91181" name="Rectangle 443"/>
            <p:cNvSpPr>
              <a:spLocks noChangeArrowheads="1"/>
            </p:cNvSpPr>
            <p:nvPr/>
          </p:nvSpPr>
          <p:spPr bwMode="auto">
            <a:xfrm>
              <a:off x="4410" y="742"/>
              <a:ext cx="35"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r</a:t>
              </a:r>
              <a:endParaRPr kumimoji="0" lang="en-US">
                <a:solidFill>
                  <a:schemeClr val="tx1"/>
                </a:solidFill>
              </a:endParaRPr>
            </a:p>
          </p:txBody>
        </p:sp>
        <p:sp>
          <p:nvSpPr>
            <p:cNvPr id="91182" name="Rectangle 444"/>
            <p:cNvSpPr>
              <a:spLocks noChangeArrowheads="1"/>
            </p:cNvSpPr>
            <p:nvPr/>
          </p:nvSpPr>
          <p:spPr bwMode="auto">
            <a:xfrm>
              <a:off x="4442" y="742"/>
              <a:ext cx="52"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y</a:t>
              </a:r>
              <a:endParaRPr kumimoji="0" lang="en-US">
                <a:solidFill>
                  <a:schemeClr val="tx1"/>
                </a:solidFill>
              </a:endParaRPr>
            </a:p>
          </p:txBody>
        </p:sp>
        <p:sp>
          <p:nvSpPr>
            <p:cNvPr id="91183" name="Rectangle 445"/>
            <p:cNvSpPr>
              <a:spLocks noChangeArrowheads="1"/>
            </p:cNvSpPr>
            <p:nvPr/>
          </p:nvSpPr>
          <p:spPr bwMode="auto">
            <a:xfrm>
              <a:off x="4492"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 </a:t>
              </a:r>
              <a:endParaRPr kumimoji="0" lang="en-US">
                <a:solidFill>
                  <a:schemeClr val="tx1"/>
                </a:solidFill>
              </a:endParaRPr>
            </a:p>
          </p:txBody>
        </p:sp>
        <p:sp>
          <p:nvSpPr>
            <p:cNvPr id="91184" name="Rectangle 446"/>
            <p:cNvSpPr>
              <a:spLocks noChangeArrowheads="1"/>
            </p:cNvSpPr>
            <p:nvPr/>
          </p:nvSpPr>
          <p:spPr bwMode="auto">
            <a:xfrm>
              <a:off x="4518"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a</a:t>
              </a:r>
              <a:endParaRPr kumimoji="0" lang="en-US">
                <a:solidFill>
                  <a:schemeClr val="tx1"/>
                </a:solidFill>
              </a:endParaRPr>
            </a:p>
          </p:txBody>
        </p:sp>
        <p:sp>
          <p:nvSpPr>
            <p:cNvPr id="91185" name="Rectangle 447"/>
            <p:cNvSpPr>
              <a:spLocks noChangeArrowheads="1"/>
            </p:cNvSpPr>
            <p:nvPr/>
          </p:nvSpPr>
          <p:spPr bwMode="auto">
            <a:xfrm>
              <a:off x="4574" y="742"/>
              <a:ext cx="52"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c</a:t>
              </a:r>
              <a:endParaRPr kumimoji="0" lang="en-US">
                <a:solidFill>
                  <a:schemeClr val="tx1"/>
                </a:solidFill>
              </a:endParaRPr>
            </a:p>
          </p:txBody>
        </p:sp>
        <p:sp>
          <p:nvSpPr>
            <p:cNvPr id="91186" name="Rectangle 448"/>
            <p:cNvSpPr>
              <a:spLocks noChangeArrowheads="1"/>
            </p:cNvSpPr>
            <p:nvPr/>
          </p:nvSpPr>
          <p:spPr bwMode="auto">
            <a:xfrm>
              <a:off x="4621" y="742"/>
              <a:ext cx="52"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c</a:t>
              </a:r>
              <a:endParaRPr kumimoji="0" lang="en-US">
                <a:solidFill>
                  <a:schemeClr val="tx1"/>
                </a:solidFill>
              </a:endParaRPr>
            </a:p>
          </p:txBody>
        </p:sp>
        <p:sp>
          <p:nvSpPr>
            <p:cNvPr id="91187" name="Rectangle 449"/>
            <p:cNvSpPr>
              <a:spLocks noChangeArrowheads="1"/>
            </p:cNvSpPr>
            <p:nvPr/>
          </p:nvSpPr>
          <p:spPr bwMode="auto">
            <a:xfrm>
              <a:off x="4670"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e</a:t>
              </a:r>
              <a:endParaRPr kumimoji="0" lang="en-US">
                <a:solidFill>
                  <a:schemeClr val="tx1"/>
                </a:solidFill>
              </a:endParaRPr>
            </a:p>
          </p:txBody>
        </p:sp>
        <p:sp>
          <p:nvSpPr>
            <p:cNvPr id="91188" name="Rectangle 450"/>
            <p:cNvSpPr>
              <a:spLocks noChangeArrowheads="1"/>
            </p:cNvSpPr>
            <p:nvPr/>
          </p:nvSpPr>
          <p:spPr bwMode="auto">
            <a:xfrm>
              <a:off x="4726" y="742"/>
              <a:ext cx="52"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s</a:t>
              </a:r>
              <a:endParaRPr kumimoji="0" lang="en-US">
                <a:solidFill>
                  <a:schemeClr val="tx1"/>
                </a:solidFill>
              </a:endParaRPr>
            </a:p>
          </p:txBody>
        </p:sp>
        <p:sp>
          <p:nvSpPr>
            <p:cNvPr id="91189" name="Rectangle 451"/>
            <p:cNvSpPr>
              <a:spLocks noChangeArrowheads="1"/>
            </p:cNvSpPr>
            <p:nvPr/>
          </p:nvSpPr>
          <p:spPr bwMode="auto">
            <a:xfrm>
              <a:off x="4773" y="742"/>
              <a:ext cx="52"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s</a:t>
              </a:r>
              <a:endParaRPr kumimoji="0" lang="en-US">
                <a:solidFill>
                  <a:schemeClr val="tx1"/>
                </a:solidFill>
              </a:endParaRPr>
            </a:p>
          </p:txBody>
        </p:sp>
        <p:sp>
          <p:nvSpPr>
            <p:cNvPr id="91190" name="Rectangle 452"/>
            <p:cNvSpPr>
              <a:spLocks noChangeArrowheads="1"/>
            </p:cNvSpPr>
            <p:nvPr/>
          </p:nvSpPr>
          <p:spPr bwMode="auto">
            <a:xfrm>
              <a:off x="4934" y="742"/>
              <a:ext cx="9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W</a:t>
              </a:r>
              <a:endParaRPr kumimoji="0" lang="en-US">
                <a:solidFill>
                  <a:schemeClr val="tx1"/>
                </a:solidFill>
              </a:endParaRPr>
            </a:p>
          </p:txBody>
        </p:sp>
        <p:sp>
          <p:nvSpPr>
            <p:cNvPr id="91191" name="Rectangle 453"/>
            <p:cNvSpPr>
              <a:spLocks noChangeArrowheads="1"/>
            </p:cNvSpPr>
            <p:nvPr/>
          </p:nvSpPr>
          <p:spPr bwMode="auto">
            <a:xfrm>
              <a:off x="5024" y="742"/>
              <a:ext cx="6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B</a:t>
              </a:r>
              <a:endParaRPr kumimoji="0" lang="en-US">
                <a:solidFill>
                  <a:schemeClr val="tx1"/>
                </a:solidFill>
              </a:endParaRPr>
            </a:p>
          </p:txBody>
        </p:sp>
        <p:sp>
          <p:nvSpPr>
            <p:cNvPr id="91192" name="Rectangle 454"/>
            <p:cNvSpPr>
              <a:spLocks noChangeArrowheads="1"/>
            </p:cNvSpPr>
            <p:nvPr/>
          </p:nvSpPr>
          <p:spPr bwMode="auto">
            <a:xfrm>
              <a:off x="5089"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a:t>
              </a:r>
              <a:endParaRPr kumimoji="0" lang="en-US">
                <a:solidFill>
                  <a:schemeClr val="tx1"/>
                </a:solidFill>
              </a:endParaRPr>
            </a:p>
          </p:txBody>
        </p:sp>
        <p:sp>
          <p:nvSpPr>
            <p:cNvPr id="91193" name="Rectangle 455"/>
            <p:cNvSpPr>
              <a:spLocks noChangeArrowheads="1"/>
            </p:cNvSpPr>
            <p:nvPr/>
          </p:nvSpPr>
          <p:spPr bwMode="auto">
            <a:xfrm>
              <a:off x="5118"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 </a:t>
              </a:r>
              <a:endParaRPr kumimoji="0" lang="en-US">
                <a:solidFill>
                  <a:schemeClr val="tx1"/>
                </a:solidFill>
              </a:endParaRPr>
            </a:p>
          </p:txBody>
        </p:sp>
        <p:sp>
          <p:nvSpPr>
            <p:cNvPr id="91194" name="Rectangle 456"/>
            <p:cNvSpPr>
              <a:spLocks noChangeArrowheads="1"/>
            </p:cNvSpPr>
            <p:nvPr/>
          </p:nvSpPr>
          <p:spPr bwMode="auto">
            <a:xfrm>
              <a:off x="5144" y="742"/>
              <a:ext cx="9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W</a:t>
              </a:r>
              <a:endParaRPr kumimoji="0" lang="en-US">
                <a:solidFill>
                  <a:schemeClr val="tx1"/>
                </a:solidFill>
              </a:endParaRPr>
            </a:p>
          </p:txBody>
        </p:sp>
        <p:sp>
          <p:nvSpPr>
            <p:cNvPr id="91195" name="Rectangle 457"/>
            <p:cNvSpPr>
              <a:spLocks noChangeArrowheads="1"/>
            </p:cNvSpPr>
            <p:nvPr/>
          </p:nvSpPr>
          <p:spPr bwMode="auto">
            <a:xfrm>
              <a:off x="5235" y="742"/>
              <a:ext cx="35"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r</a:t>
              </a:r>
              <a:endParaRPr kumimoji="0" lang="en-US">
                <a:solidFill>
                  <a:schemeClr val="tx1"/>
                </a:solidFill>
              </a:endParaRPr>
            </a:p>
          </p:txBody>
        </p:sp>
        <p:sp>
          <p:nvSpPr>
            <p:cNvPr id="91196" name="Rectangle 458"/>
            <p:cNvSpPr>
              <a:spLocks noChangeArrowheads="1"/>
            </p:cNvSpPr>
            <p:nvPr/>
          </p:nvSpPr>
          <p:spPr bwMode="auto">
            <a:xfrm>
              <a:off x="5267" y="742"/>
              <a:ext cx="23"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i</a:t>
              </a:r>
              <a:endParaRPr kumimoji="0" lang="en-US">
                <a:solidFill>
                  <a:schemeClr val="tx1"/>
                </a:solidFill>
              </a:endParaRPr>
            </a:p>
          </p:txBody>
        </p:sp>
        <p:sp>
          <p:nvSpPr>
            <p:cNvPr id="91197" name="Rectangle 459"/>
            <p:cNvSpPr>
              <a:spLocks noChangeArrowheads="1"/>
            </p:cNvSpPr>
            <p:nvPr/>
          </p:nvSpPr>
          <p:spPr bwMode="auto">
            <a:xfrm>
              <a:off x="5291"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t</a:t>
              </a:r>
              <a:endParaRPr kumimoji="0" lang="en-US">
                <a:solidFill>
                  <a:schemeClr val="tx1"/>
                </a:solidFill>
              </a:endParaRPr>
            </a:p>
          </p:txBody>
        </p:sp>
        <p:sp>
          <p:nvSpPr>
            <p:cNvPr id="91198" name="Rectangle 460"/>
            <p:cNvSpPr>
              <a:spLocks noChangeArrowheads="1"/>
            </p:cNvSpPr>
            <p:nvPr/>
          </p:nvSpPr>
          <p:spPr bwMode="auto">
            <a:xfrm>
              <a:off x="5317"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e</a:t>
              </a:r>
              <a:endParaRPr kumimoji="0" lang="en-US">
                <a:solidFill>
                  <a:schemeClr val="tx1"/>
                </a:solidFill>
              </a:endParaRPr>
            </a:p>
          </p:txBody>
        </p:sp>
        <p:sp>
          <p:nvSpPr>
            <p:cNvPr id="91199" name="Rectangle 461"/>
            <p:cNvSpPr>
              <a:spLocks noChangeArrowheads="1"/>
            </p:cNvSpPr>
            <p:nvPr/>
          </p:nvSpPr>
          <p:spPr bwMode="auto">
            <a:xfrm>
              <a:off x="5373" y="742"/>
              <a:ext cx="29"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 </a:t>
              </a:r>
              <a:endParaRPr kumimoji="0" lang="en-US">
                <a:solidFill>
                  <a:schemeClr val="tx1"/>
                </a:solidFill>
              </a:endParaRPr>
            </a:p>
          </p:txBody>
        </p:sp>
        <p:sp>
          <p:nvSpPr>
            <p:cNvPr id="91200" name="Rectangle 462"/>
            <p:cNvSpPr>
              <a:spLocks noChangeArrowheads="1"/>
            </p:cNvSpPr>
            <p:nvPr/>
          </p:nvSpPr>
          <p:spPr bwMode="auto">
            <a:xfrm>
              <a:off x="5399"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b</a:t>
              </a:r>
              <a:endParaRPr kumimoji="0" lang="en-US">
                <a:solidFill>
                  <a:schemeClr val="tx1"/>
                </a:solidFill>
              </a:endParaRPr>
            </a:p>
          </p:txBody>
        </p:sp>
        <p:sp>
          <p:nvSpPr>
            <p:cNvPr id="91201" name="Rectangle 463"/>
            <p:cNvSpPr>
              <a:spLocks noChangeArrowheads="1"/>
            </p:cNvSpPr>
            <p:nvPr/>
          </p:nvSpPr>
          <p:spPr bwMode="auto">
            <a:xfrm>
              <a:off x="5452" y="742"/>
              <a:ext cx="58"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a</a:t>
              </a:r>
              <a:endParaRPr kumimoji="0" lang="en-US">
                <a:solidFill>
                  <a:schemeClr val="tx1"/>
                </a:solidFill>
              </a:endParaRPr>
            </a:p>
          </p:txBody>
        </p:sp>
        <p:sp>
          <p:nvSpPr>
            <p:cNvPr id="91202" name="Rectangle 464"/>
            <p:cNvSpPr>
              <a:spLocks noChangeArrowheads="1"/>
            </p:cNvSpPr>
            <p:nvPr/>
          </p:nvSpPr>
          <p:spPr bwMode="auto">
            <a:xfrm>
              <a:off x="5507" y="742"/>
              <a:ext cx="52"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c</a:t>
              </a:r>
              <a:endParaRPr kumimoji="0" lang="en-US">
                <a:solidFill>
                  <a:schemeClr val="tx1"/>
                </a:solidFill>
              </a:endParaRPr>
            </a:p>
          </p:txBody>
        </p:sp>
        <p:sp>
          <p:nvSpPr>
            <p:cNvPr id="91203" name="Rectangle 465"/>
            <p:cNvSpPr>
              <a:spLocks noChangeArrowheads="1"/>
            </p:cNvSpPr>
            <p:nvPr/>
          </p:nvSpPr>
          <p:spPr bwMode="auto">
            <a:xfrm>
              <a:off x="5557" y="742"/>
              <a:ext cx="52" cy="125"/>
            </a:xfrm>
            <a:prstGeom prst="rect">
              <a:avLst/>
            </a:prstGeom>
            <a:noFill/>
            <a:ln w="9525">
              <a:noFill/>
              <a:miter lim="800000"/>
              <a:headEnd/>
              <a:tailEnd/>
            </a:ln>
          </p:spPr>
          <p:txBody>
            <a:bodyPr wrap="none" lIns="0" tIns="0" rIns="0" bIns="0">
              <a:spAutoFit/>
            </a:bodyPr>
            <a:lstStyle/>
            <a:p>
              <a:pPr algn="l"/>
              <a:r>
                <a:rPr kumimoji="0" lang="en-US" sz="1300">
                  <a:solidFill>
                    <a:srgbClr val="000000"/>
                  </a:solidFill>
                  <a:latin typeface="Arial" charset="0"/>
                </a:rPr>
                <a:t>k</a:t>
              </a:r>
              <a:endParaRPr kumimoji="0" lang="en-US">
                <a:solidFill>
                  <a:schemeClr val="tx1"/>
                </a:solidFill>
              </a:endParaRPr>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Date Placeholder 3"/>
          <p:cNvSpPr>
            <a:spLocks noGrp="1"/>
          </p:cNvSpPr>
          <p:nvPr>
            <p:ph type="dt" sz="quarter" idx="10"/>
          </p:nvPr>
        </p:nvSpPr>
        <p:spPr/>
        <p:txBody>
          <a:bodyPr/>
          <a:lstStyle/>
          <a:p>
            <a:pPr>
              <a:defRPr/>
            </a:pPr>
            <a:r>
              <a:rPr lang="en-US"/>
              <a:t>H.Corporaal  5MD00</a:t>
            </a:r>
          </a:p>
        </p:txBody>
      </p:sp>
      <p:sp>
        <p:nvSpPr>
          <p:cNvPr id="402" name="Slide Number Placeholder 5"/>
          <p:cNvSpPr>
            <a:spLocks noGrp="1"/>
          </p:cNvSpPr>
          <p:nvPr>
            <p:ph type="sldNum" sz="quarter" idx="12"/>
          </p:nvPr>
        </p:nvSpPr>
        <p:spPr/>
        <p:txBody>
          <a:bodyPr/>
          <a:lstStyle/>
          <a:p>
            <a:pPr>
              <a:defRPr/>
            </a:pPr>
            <a:fld id="{733EC0AA-A672-42E1-AD65-E1914A857087}" type="slidenum">
              <a:rPr lang="en-US"/>
              <a:pPr>
                <a:defRPr/>
              </a:pPr>
              <a:t>35</a:t>
            </a:fld>
            <a:endParaRPr lang="en-US"/>
          </a:p>
        </p:txBody>
      </p:sp>
      <p:sp>
        <p:nvSpPr>
          <p:cNvPr id="92164" name="Rectangle 2"/>
          <p:cNvSpPr>
            <a:spLocks noGrp="1" noChangeArrowheads="1"/>
          </p:cNvSpPr>
          <p:nvPr>
            <p:ph type="title"/>
          </p:nvPr>
        </p:nvSpPr>
        <p:spPr>
          <a:xfrm>
            <a:off x="533400" y="152400"/>
            <a:ext cx="8229600" cy="685800"/>
          </a:xfrm>
          <a:noFill/>
        </p:spPr>
        <p:txBody>
          <a:bodyPr lIns="90488" tIns="44450" rIns="90488" bIns="44450"/>
          <a:lstStyle/>
          <a:p>
            <a:r>
              <a:rPr lang="en-US" smtClean="0"/>
              <a:t>Pipelined Datapath</a:t>
            </a:r>
          </a:p>
        </p:txBody>
      </p:sp>
      <p:sp>
        <p:nvSpPr>
          <p:cNvPr id="92165" name="Rectangle 3"/>
          <p:cNvSpPr>
            <a:spLocks noGrp="1" noChangeArrowheads="1"/>
          </p:cNvSpPr>
          <p:nvPr>
            <p:ph type="body" idx="1"/>
          </p:nvPr>
        </p:nvSpPr>
        <p:spPr>
          <a:xfrm>
            <a:off x="2362200" y="914400"/>
            <a:ext cx="6629400" cy="762000"/>
          </a:xfrm>
          <a:noFill/>
        </p:spPr>
        <p:txBody>
          <a:bodyPr lIns="90488" tIns="44450" rIns="90488" bIns="44450"/>
          <a:lstStyle/>
          <a:p>
            <a:pPr>
              <a:lnSpc>
                <a:spcPct val="80000"/>
              </a:lnSpc>
              <a:buFont typeface="Monotype Sorts" pitchFamily="2" charset="2"/>
              <a:buNone/>
            </a:pPr>
            <a:r>
              <a:rPr lang="en-US" sz="1800" i="1" smtClean="0"/>
              <a:t>Can you find a problem even if there are no dependencies?  What instructions can we execute to manifest the problem?</a:t>
            </a:r>
            <a:endParaRPr lang="en-US" sz="2000" i="1" smtClean="0"/>
          </a:p>
        </p:txBody>
      </p:sp>
      <p:grpSp>
        <p:nvGrpSpPr>
          <p:cNvPr id="2" name="Group 4"/>
          <p:cNvGrpSpPr>
            <a:grpSpLocks/>
          </p:cNvGrpSpPr>
          <p:nvPr/>
        </p:nvGrpSpPr>
        <p:grpSpPr bwMode="auto">
          <a:xfrm>
            <a:off x="381000" y="1066800"/>
            <a:ext cx="8447088" cy="5518150"/>
            <a:chOff x="250" y="544"/>
            <a:chExt cx="5321" cy="3476"/>
          </a:xfrm>
        </p:grpSpPr>
        <p:grpSp>
          <p:nvGrpSpPr>
            <p:cNvPr id="3" name="Group 5"/>
            <p:cNvGrpSpPr>
              <a:grpSpLocks/>
            </p:cNvGrpSpPr>
            <p:nvPr/>
          </p:nvGrpSpPr>
          <p:grpSpPr bwMode="auto">
            <a:xfrm>
              <a:off x="250" y="544"/>
              <a:ext cx="5253" cy="3366"/>
              <a:chOff x="250" y="544"/>
              <a:chExt cx="5253" cy="3366"/>
            </a:xfrm>
          </p:grpSpPr>
          <p:sp>
            <p:nvSpPr>
              <p:cNvPr id="92363" name="Freeform 6"/>
              <p:cNvSpPr>
                <a:spLocks/>
              </p:cNvSpPr>
              <p:nvPr/>
            </p:nvSpPr>
            <p:spPr bwMode="auto">
              <a:xfrm>
                <a:off x="1849" y="2785"/>
                <a:ext cx="32" cy="40"/>
              </a:xfrm>
              <a:custGeom>
                <a:avLst/>
                <a:gdLst>
                  <a:gd name="T0" fmla="*/ 0 w 32"/>
                  <a:gd name="T1" fmla="*/ 0 h 40"/>
                  <a:gd name="T2" fmla="*/ 3 w 32"/>
                  <a:gd name="T3" fmla="*/ 40 h 40"/>
                  <a:gd name="T4" fmla="*/ 32 w 32"/>
                  <a:gd name="T5" fmla="*/ 20 h 40"/>
                  <a:gd name="T6" fmla="*/ 3 w 32"/>
                  <a:gd name="T7" fmla="*/ 4 h 40"/>
                  <a:gd name="T8" fmla="*/ 3 w 32"/>
                  <a:gd name="T9" fmla="*/ 4 h 40"/>
                  <a:gd name="T10" fmla="*/ 0 w 32"/>
                  <a:gd name="T11" fmla="*/ 0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0"/>
                    </a:moveTo>
                    <a:lnTo>
                      <a:pt x="3" y="40"/>
                    </a:lnTo>
                    <a:lnTo>
                      <a:pt x="32" y="20"/>
                    </a:lnTo>
                    <a:lnTo>
                      <a:pt x="3" y="4"/>
                    </a:lnTo>
                    <a:lnTo>
                      <a:pt x="0" y="0"/>
                    </a:lnTo>
                    <a:close/>
                  </a:path>
                </a:pathLst>
              </a:custGeom>
              <a:solidFill>
                <a:srgbClr val="000000"/>
              </a:solidFill>
              <a:ln w="9525">
                <a:noFill/>
                <a:round/>
                <a:headEnd/>
                <a:tailEnd/>
              </a:ln>
            </p:spPr>
            <p:txBody>
              <a:bodyPr/>
              <a:lstStyle/>
              <a:p>
                <a:endParaRPr lang="en-US"/>
              </a:p>
            </p:txBody>
          </p:sp>
          <p:sp>
            <p:nvSpPr>
              <p:cNvPr id="92364" name="Line 7"/>
              <p:cNvSpPr>
                <a:spLocks noChangeShapeType="1"/>
              </p:cNvSpPr>
              <p:nvPr/>
            </p:nvSpPr>
            <p:spPr bwMode="auto">
              <a:xfrm>
                <a:off x="1640" y="2805"/>
                <a:ext cx="222" cy="1"/>
              </a:xfrm>
              <a:prstGeom prst="line">
                <a:avLst/>
              </a:prstGeom>
              <a:noFill/>
              <a:ln w="20638">
                <a:solidFill>
                  <a:srgbClr val="000000"/>
                </a:solidFill>
                <a:round/>
                <a:headEnd/>
                <a:tailEnd/>
              </a:ln>
            </p:spPr>
            <p:txBody>
              <a:bodyPr/>
              <a:lstStyle/>
              <a:p>
                <a:endParaRPr lang="en-US"/>
              </a:p>
            </p:txBody>
          </p:sp>
          <p:sp>
            <p:nvSpPr>
              <p:cNvPr id="92365" name="Line 8"/>
              <p:cNvSpPr>
                <a:spLocks noChangeShapeType="1"/>
              </p:cNvSpPr>
              <p:nvPr/>
            </p:nvSpPr>
            <p:spPr bwMode="auto">
              <a:xfrm flipH="1">
                <a:off x="2868" y="2750"/>
                <a:ext cx="207" cy="4"/>
              </a:xfrm>
              <a:prstGeom prst="line">
                <a:avLst/>
              </a:prstGeom>
              <a:noFill/>
              <a:ln w="20638">
                <a:solidFill>
                  <a:srgbClr val="000000"/>
                </a:solidFill>
                <a:round/>
                <a:headEnd/>
                <a:tailEnd/>
              </a:ln>
            </p:spPr>
            <p:txBody>
              <a:bodyPr/>
              <a:lstStyle/>
              <a:p>
                <a:endParaRPr lang="en-US"/>
              </a:p>
            </p:txBody>
          </p:sp>
          <p:sp>
            <p:nvSpPr>
              <p:cNvPr id="92366" name="Freeform 9"/>
              <p:cNvSpPr>
                <a:spLocks/>
              </p:cNvSpPr>
              <p:nvPr/>
            </p:nvSpPr>
            <p:spPr bwMode="auto">
              <a:xfrm>
                <a:off x="4136" y="2793"/>
                <a:ext cx="948" cy="683"/>
              </a:xfrm>
              <a:custGeom>
                <a:avLst/>
                <a:gdLst>
                  <a:gd name="T0" fmla="*/ 948 w 948"/>
                  <a:gd name="T1" fmla="*/ 683 h 683"/>
                  <a:gd name="T2" fmla="*/ 0 w 948"/>
                  <a:gd name="T3" fmla="*/ 683 h 683"/>
                  <a:gd name="T4" fmla="*/ 0 w 948"/>
                  <a:gd name="T5" fmla="*/ 0 h 683"/>
                  <a:gd name="T6" fmla="*/ 0 60000 65536"/>
                  <a:gd name="T7" fmla="*/ 0 60000 65536"/>
                  <a:gd name="T8" fmla="*/ 0 60000 65536"/>
                  <a:gd name="T9" fmla="*/ 0 w 948"/>
                  <a:gd name="T10" fmla="*/ 0 h 683"/>
                  <a:gd name="T11" fmla="*/ 948 w 948"/>
                  <a:gd name="T12" fmla="*/ 683 h 683"/>
                </a:gdLst>
                <a:ahLst/>
                <a:cxnLst>
                  <a:cxn ang="T6">
                    <a:pos x="T0" y="T1"/>
                  </a:cxn>
                  <a:cxn ang="T7">
                    <a:pos x="T2" y="T3"/>
                  </a:cxn>
                  <a:cxn ang="T8">
                    <a:pos x="T4" y="T5"/>
                  </a:cxn>
                </a:cxnLst>
                <a:rect l="T9" t="T10" r="T11" b="T12"/>
                <a:pathLst>
                  <a:path w="948" h="683">
                    <a:moveTo>
                      <a:pt x="948" y="683"/>
                    </a:moveTo>
                    <a:lnTo>
                      <a:pt x="0" y="683"/>
                    </a:lnTo>
                    <a:lnTo>
                      <a:pt x="0" y="0"/>
                    </a:lnTo>
                  </a:path>
                </a:pathLst>
              </a:custGeom>
              <a:noFill/>
              <a:ln w="20638">
                <a:solidFill>
                  <a:srgbClr val="000000"/>
                </a:solidFill>
                <a:prstDash val="solid"/>
                <a:round/>
                <a:headEnd/>
                <a:tailEnd/>
              </a:ln>
            </p:spPr>
            <p:txBody>
              <a:bodyPr/>
              <a:lstStyle/>
              <a:p>
                <a:endParaRPr lang="en-US"/>
              </a:p>
            </p:txBody>
          </p:sp>
          <p:sp>
            <p:nvSpPr>
              <p:cNvPr id="92367" name="Freeform 10"/>
              <p:cNvSpPr>
                <a:spLocks/>
              </p:cNvSpPr>
              <p:nvPr/>
            </p:nvSpPr>
            <p:spPr bwMode="auto">
              <a:xfrm>
                <a:off x="5232" y="3121"/>
                <a:ext cx="135" cy="355"/>
              </a:xfrm>
              <a:custGeom>
                <a:avLst/>
                <a:gdLst>
                  <a:gd name="T0" fmla="*/ 135 w 135"/>
                  <a:gd name="T1" fmla="*/ 0 h 355"/>
                  <a:gd name="T2" fmla="*/ 68 w 135"/>
                  <a:gd name="T3" fmla="*/ 4 h 355"/>
                  <a:gd name="T4" fmla="*/ 68 w 135"/>
                  <a:gd name="T5" fmla="*/ 355 h 355"/>
                  <a:gd name="T6" fmla="*/ 0 w 135"/>
                  <a:gd name="T7" fmla="*/ 355 h 355"/>
                  <a:gd name="T8" fmla="*/ 0 60000 65536"/>
                  <a:gd name="T9" fmla="*/ 0 60000 65536"/>
                  <a:gd name="T10" fmla="*/ 0 60000 65536"/>
                  <a:gd name="T11" fmla="*/ 0 60000 65536"/>
                  <a:gd name="T12" fmla="*/ 0 w 135"/>
                  <a:gd name="T13" fmla="*/ 0 h 355"/>
                  <a:gd name="T14" fmla="*/ 135 w 135"/>
                  <a:gd name="T15" fmla="*/ 355 h 355"/>
                </a:gdLst>
                <a:ahLst/>
                <a:cxnLst>
                  <a:cxn ang="T8">
                    <a:pos x="T0" y="T1"/>
                  </a:cxn>
                  <a:cxn ang="T9">
                    <a:pos x="T2" y="T3"/>
                  </a:cxn>
                  <a:cxn ang="T10">
                    <a:pos x="T4" y="T5"/>
                  </a:cxn>
                  <a:cxn ang="T11">
                    <a:pos x="T6" y="T7"/>
                  </a:cxn>
                </a:cxnLst>
                <a:rect l="T12" t="T13" r="T14" b="T15"/>
                <a:pathLst>
                  <a:path w="135" h="355">
                    <a:moveTo>
                      <a:pt x="135" y="0"/>
                    </a:moveTo>
                    <a:lnTo>
                      <a:pt x="68" y="4"/>
                    </a:lnTo>
                    <a:lnTo>
                      <a:pt x="68" y="355"/>
                    </a:lnTo>
                    <a:lnTo>
                      <a:pt x="0" y="355"/>
                    </a:lnTo>
                  </a:path>
                </a:pathLst>
              </a:custGeom>
              <a:noFill/>
              <a:ln w="20638">
                <a:solidFill>
                  <a:srgbClr val="000000"/>
                </a:solidFill>
                <a:prstDash val="solid"/>
                <a:round/>
                <a:headEnd/>
                <a:tailEnd/>
              </a:ln>
            </p:spPr>
            <p:txBody>
              <a:bodyPr/>
              <a:lstStyle/>
              <a:p>
                <a:endParaRPr lang="en-US"/>
              </a:p>
            </p:txBody>
          </p:sp>
          <p:sp>
            <p:nvSpPr>
              <p:cNvPr id="92368" name="Line 11"/>
              <p:cNvSpPr>
                <a:spLocks noChangeShapeType="1"/>
              </p:cNvSpPr>
              <p:nvPr/>
            </p:nvSpPr>
            <p:spPr bwMode="auto">
              <a:xfrm>
                <a:off x="4068" y="2600"/>
                <a:ext cx="68" cy="1"/>
              </a:xfrm>
              <a:prstGeom prst="line">
                <a:avLst/>
              </a:prstGeom>
              <a:noFill/>
              <a:ln w="9525">
                <a:solidFill>
                  <a:srgbClr val="000000"/>
                </a:solidFill>
                <a:round/>
                <a:headEnd/>
                <a:tailEnd/>
              </a:ln>
            </p:spPr>
            <p:txBody>
              <a:bodyPr/>
              <a:lstStyle/>
              <a:p>
                <a:endParaRPr lang="en-US"/>
              </a:p>
            </p:txBody>
          </p:sp>
          <p:sp>
            <p:nvSpPr>
              <p:cNvPr id="92369" name="Freeform 12"/>
              <p:cNvSpPr>
                <a:spLocks/>
              </p:cNvSpPr>
              <p:nvPr/>
            </p:nvSpPr>
            <p:spPr bwMode="auto">
              <a:xfrm>
                <a:off x="4129" y="2580"/>
                <a:ext cx="29" cy="39"/>
              </a:xfrm>
              <a:custGeom>
                <a:avLst/>
                <a:gdLst>
                  <a:gd name="T0" fmla="*/ 0 w 29"/>
                  <a:gd name="T1" fmla="*/ 0 h 39"/>
                  <a:gd name="T2" fmla="*/ 0 w 29"/>
                  <a:gd name="T3" fmla="*/ 39 h 39"/>
                  <a:gd name="T4" fmla="*/ 29 w 29"/>
                  <a:gd name="T5" fmla="*/ 20 h 39"/>
                  <a:gd name="T6" fmla="*/ 0 w 29"/>
                  <a:gd name="T7" fmla="*/ 4 h 39"/>
                  <a:gd name="T8" fmla="*/ 0 w 29"/>
                  <a:gd name="T9" fmla="*/ 4 h 39"/>
                  <a:gd name="T10" fmla="*/ 0 w 29"/>
                  <a:gd name="T11" fmla="*/ 0 h 39"/>
                  <a:gd name="T12" fmla="*/ 0 60000 65536"/>
                  <a:gd name="T13" fmla="*/ 0 60000 65536"/>
                  <a:gd name="T14" fmla="*/ 0 60000 65536"/>
                  <a:gd name="T15" fmla="*/ 0 60000 65536"/>
                  <a:gd name="T16" fmla="*/ 0 60000 65536"/>
                  <a:gd name="T17" fmla="*/ 0 60000 65536"/>
                  <a:gd name="T18" fmla="*/ 0 w 29"/>
                  <a:gd name="T19" fmla="*/ 0 h 39"/>
                  <a:gd name="T20" fmla="*/ 29 w 2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9" h="39">
                    <a:moveTo>
                      <a:pt x="0" y="0"/>
                    </a:moveTo>
                    <a:lnTo>
                      <a:pt x="0" y="39"/>
                    </a:lnTo>
                    <a:lnTo>
                      <a:pt x="29" y="20"/>
                    </a:lnTo>
                    <a:lnTo>
                      <a:pt x="0" y="4"/>
                    </a:lnTo>
                    <a:lnTo>
                      <a:pt x="0" y="0"/>
                    </a:lnTo>
                    <a:close/>
                  </a:path>
                </a:pathLst>
              </a:custGeom>
              <a:solidFill>
                <a:srgbClr val="000000"/>
              </a:solidFill>
              <a:ln w="9525">
                <a:noFill/>
                <a:round/>
                <a:headEnd/>
                <a:tailEnd/>
              </a:ln>
            </p:spPr>
            <p:txBody>
              <a:bodyPr/>
              <a:lstStyle/>
              <a:p>
                <a:endParaRPr lang="en-US"/>
              </a:p>
            </p:txBody>
          </p:sp>
          <p:sp>
            <p:nvSpPr>
              <p:cNvPr id="92370" name="Freeform 13"/>
              <p:cNvSpPr>
                <a:spLocks/>
              </p:cNvSpPr>
              <p:nvPr/>
            </p:nvSpPr>
            <p:spPr bwMode="auto">
              <a:xfrm>
                <a:off x="804" y="1002"/>
                <a:ext cx="3638" cy="852"/>
              </a:xfrm>
              <a:custGeom>
                <a:avLst/>
                <a:gdLst>
                  <a:gd name="T0" fmla="*/ 71 w 3638"/>
                  <a:gd name="T1" fmla="*/ 0 h 852"/>
                  <a:gd name="T2" fmla="*/ 0 w 3638"/>
                  <a:gd name="T3" fmla="*/ 0 h 852"/>
                  <a:gd name="T4" fmla="*/ 0 w 3638"/>
                  <a:gd name="T5" fmla="*/ 126 h 852"/>
                  <a:gd name="T6" fmla="*/ 3638 w 3638"/>
                  <a:gd name="T7" fmla="*/ 126 h 852"/>
                  <a:gd name="T8" fmla="*/ 3638 w 3638"/>
                  <a:gd name="T9" fmla="*/ 852 h 852"/>
                  <a:gd name="T10" fmla="*/ 3264 w 3638"/>
                  <a:gd name="T11" fmla="*/ 852 h 852"/>
                  <a:gd name="T12" fmla="*/ 0 60000 65536"/>
                  <a:gd name="T13" fmla="*/ 0 60000 65536"/>
                  <a:gd name="T14" fmla="*/ 0 60000 65536"/>
                  <a:gd name="T15" fmla="*/ 0 60000 65536"/>
                  <a:gd name="T16" fmla="*/ 0 60000 65536"/>
                  <a:gd name="T17" fmla="*/ 0 60000 65536"/>
                  <a:gd name="T18" fmla="*/ 0 w 3638"/>
                  <a:gd name="T19" fmla="*/ 0 h 852"/>
                  <a:gd name="T20" fmla="*/ 3638 w 3638"/>
                  <a:gd name="T21" fmla="*/ 852 h 852"/>
                </a:gdLst>
                <a:ahLst/>
                <a:cxnLst>
                  <a:cxn ang="T12">
                    <a:pos x="T0" y="T1"/>
                  </a:cxn>
                  <a:cxn ang="T13">
                    <a:pos x="T2" y="T3"/>
                  </a:cxn>
                  <a:cxn ang="T14">
                    <a:pos x="T4" y="T5"/>
                  </a:cxn>
                  <a:cxn ang="T15">
                    <a:pos x="T6" y="T7"/>
                  </a:cxn>
                  <a:cxn ang="T16">
                    <a:pos x="T8" y="T9"/>
                  </a:cxn>
                  <a:cxn ang="T17">
                    <a:pos x="T10" y="T11"/>
                  </a:cxn>
                </a:cxnLst>
                <a:rect l="T18" t="T19" r="T20" b="T21"/>
                <a:pathLst>
                  <a:path w="3638" h="852">
                    <a:moveTo>
                      <a:pt x="71" y="0"/>
                    </a:moveTo>
                    <a:lnTo>
                      <a:pt x="0" y="0"/>
                    </a:lnTo>
                    <a:lnTo>
                      <a:pt x="0" y="126"/>
                    </a:lnTo>
                    <a:lnTo>
                      <a:pt x="3638" y="126"/>
                    </a:lnTo>
                    <a:lnTo>
                      <a:pt x="3638" y="852"/>
                    </a:lnTo>
                    <a:lnTo>
                      <a:pt x="3264" y="852"/>
                    </a:lnTo>
                  </a:path>
                </a:pathLst>
              </a:custGeom>
              <a:noFill/>
              <a:ln w="20638">
                <a:solidFill>
                  <a:srgbClr val="000000"/>
                </a:solidFill>
                <a:prstDash val="solid"/>
                <a:round/>
                <a:headEnd/>
                <a:tailEnd/>
              </a:ln>
            </p:spPr>
            <p:txBody>
              <a:bodyPr/>
              <a:lstStyle/>
              <a:p>
                <a:endParaRPr lang="en-US"/>
              </a:p>
            </p:txBody>
          </p:sp>
          <p:sp>
            <p:nvSpPr>
              <p:cNvPr id="92371" name="Line 14"/>
              <p:cNvSpPr>
                <a:spLocks noChangeShapeType="1"/>
              </p:cNvSpPr>
              <p:nvPr/>
            </p:nvSpPr>
            <p:spPr bwMode="auto">
              <a:xfrm>
                <a:off x="3674" y="2600"/>
                <a:ext cx="246" cy="1"/>
              </a:xfrm>
              <a:prstGeom prst="line">
                <a:avLst/>
              </a:prstGeom>
              <a:noFill/>
              <a:ln w="9525">
                <a:solidFill>
                  <a:srgbClr val="000000"/>
                </a:solidFill>
                <a:round/>
                <a:headEnd/>
                <a:tailEnd/>
              </a:ln>
            </p:spPr>
            <p:txBody>
              <a:bodyPr/>
              <a:lstStyle/>
              <a:p>
                <a:endParaRPr lang="en-US"/>
              </a:p>
            </p:txBody>
          </p:sp>
          <p:sp>
            <p:nvSpPr>
              <p:cNvPr id="92372" name="Freeform 15"/>
              <p:cNvSpPr>
                <a:spLocks/>
              </p:cNvSpPr>
              <p:nvPr/>
            </p:nvSpPr>
            <p:spPr bwMode="auto">
              <a:xfrm>
                <a:off x="3913" y="2580"/>
                <a:ext cx="32" cy="39"/>
              </a:xfrm>
              <a:custGeom>
                <a:avLst/>
                <a:gdLst>
                  <a:gd name="T0" fmla="*/ 0 w 32"/>
                  <a:gd name="T1" fmla="*/ 0 h 39"/>
                  <a:gd name="T2" fmla="*/ 0 w 32"/>
                  <a:gd name="T3" fmla="*/ 39 h 39"/>
                  <a:gd name="T4" fmla="*/ 32 w 32"/>
                  <a:gd name="T5" fmla="*/ 20 h 39"/>
                  <a:gd name="T6" fmla="*/ 0 w 32"/>
                  <a:gd name="T7" fmla="*/ 4 h 39"/>
                  <a:gd name="T8" fmla="*/ 0 w 32"/>
                  <a:gd name="T9" fmla="*/ 4 h 39"/>
                  <a:gd name="T10" fmla="*/ 0 w 32"/>
                  <a:gd name="T11" fmla="*/ 0 h 39"/>
                  <a:gd name="T12" fmla="*/ 0 60000 65536"/>
                  <a:gd name="T13" fmla="*/ 0 60000 65536"/>
                  <a:gd name="T14" fmla="*/ 0 60000 65536"/>
                  <a:gd name="T15" fmla="*/ 0 60000 65536"/>
                  <a:gd name="T16" fmla="*/ 0 60000 65536"/>
                  <a:gd name="T17" fmla="*/ 0 60000 65536"/>
                  <a:gd name="T18" fmla="*/ 0 w 32"/>
                  <a:gd name="T19" fmla="*/ 0 h 39"/>
                  <a:gd name="T20" fmla="*/ 32 w 3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2" h="39">
                    <a:moveTo>
                      <a:pt x="0" y="0"/>
                    </a:moveTo>
                    <a:lnTo>
                      <a:pt x="0" y="39"/>
                    </a:lnTo>
                    <a:lnTo>
                      <a:pt x="32" y="20"/>
                    </a:lnTo>
                    <a:lnTo>
                      <a:pt x="0" y="4"/>
                    </a:lnTo>
                    <a:lnTo>
                      <a:pt x="0" y="0"/>
                    </a:lnTo>
                    <a:close/>
                  </a:path>
                </a:pathLst>
              </a:custGeom>
              <a:solidFill>
                <a:srgbClr val="000000"/>
              </a:solidFill>
              <a:ln w="9525">
                <a:noFill/>
                <a:round/>
                <a:headEnd/>
                <a:tailEnd/>
              </a:ln>
            </p:spPr>
            <p:txBody>
              <a:bodyPr/>
              <a:lstStyle/>
              <a:p>
                <a:endParaRPr lang="en-US"/>
              </a:p>
            </p:txBody>
          </p:sp>
          <p:sp>
            <p:nvSpPr>
              <p:cNvPr id="92373" name="Freeform 16"/>
              <p:cNvSpPr>
                <a:spLocks/>
              </p:cNvSpPr>
              <p:nvPr/>
            </p:nvSpPr>
            <p:spPr bwMode="auto">
              <a:xfrm>
                <a:off x="340" y="2225"/>
                <a:ext cx="113" cy="387"/>
              </a:xfrm>
              <a:custGeom>
                <a:avLst/>
                <a:gdLst>
                  <a:gd name="T0" fmla="*/ 113 w 113"/>
                  <a:gd name="T1" fmla="*/ 387 h 387"/>
                  <a:gd name="T2" fmla="*/ 113 w 113"/>
                  <a:gd name="T3" fmla="*/ 0 h 387"/>
                  <a:gd name="T4" fmla="*/ 0 w 113"/>
                  <a:gd name="T5" fmla="*/ 0 h 387"/>
                  <a:gd name="T6" fmla="*/ 0 w 113"/>
                  <a:gd name="T7" fmla="*/ 387 h 387"/>
                  <a:gd name="T8" fmla="*/ 113 w 113"/>
                  <a:gd name="T9" fmla="*/ 387 h 387"/>
                  <a:gd name="T10" fmla="*/ 113 w 113"/>
                  <a:gd name="T11" fmla="*/ 387 h 387"/>
                  <a:gd name="T12" fmla="*/ 0 60000 65536"/>
                  <a:gd name="T13" fmla="*/ 0 60000 65536"/>
                  <a:gd name="T14" fmla="*/ 0 60000 65536"/>
                  <a:gd name="T15" fmla="*/ 0 60000 65536"/>
                  <a:gd name="T16" fmla="*/ 0 60000 65536"/>
                  <a:gd name="T17" fmla="*/ 0 60000 65536"/>
                  <a:gd name="T18" fmla="*/ 0 w 113"/>
                  <a:gd name="T19" fmla="*/ 0 h 387"/>
                  <a:gd name="T20" fmla="*/ 113 w 113"/>
                  <a:gd name="T21" fmla="*/ 387 h 387"/>
                </a:gdLst>
                <a:ahLst/>
                <a:cxnLst>
                  <a:cxn ang="T12">
                    <a:pos x="T0" y="T1"/>
                  </a:cxn>
                  <a:cxn ang="T13">
                    <a:pos x="T2" y="T3"/>
                  </a:cxn>
                  <a:cxn ang="T14">
                    <a:pos x="T4" y="T5"/>
                  </a:cxn>
                  <a:cxn ang="T15">
                    <a:pos x="T6" y="T7"/>
                  </a:cxn>
                  <a:cxn ang="T16">
                    <a:pos x="T8" y="T9"/>
                  </a:cxn>
                  <a:cxn ang="T17">
                    <a:pos x="T10" y="T11"/>
                  </a:cxn>
                </a:cxnLst>
                <a:rect l="T18" t="T19" r="T20" b="T21"/>
                <a:pathLst>
                  <a:path w="113" h="387">
                    <a:moveTo>
                      <a:pt x="113" y="387"/>
                    </a:moveTo>
                    <a:lnTo>
                      <a:pt x="113" y="0"/>
                    </a:lnTo>
                    <a:lnTo>
                      <a:pt x="0" y="0"/>
                    </a:lnTo>
                    <a:lnTo>
                      <a:pt x="0" y="387"/>
                    </a:lnTo>
                    <a:lnTo>
                      <a:pt x="113" y="387"/>
                    </a:lnTo>
                    <a:close/>
                  </a:path>
                </a:pathLst>
              </a:custGeom>
              <a:solidFill>
                <a:srgbClr val="FFFFFF"/>
              </a:solidFill>
              <a:ln w="9525">
                <a:noFill/>
                <a:round/>
                <a:headEnd/>
                <a:tailEnd/>
              </a:ln>
            </p:spPr>
            <p:txBody>
              <a:bodyPr/>
              <a:lstStyle/>
              <a:p>
                <a:endParaRPr lang="en-US"/>
              </a:p>
            </p:txBody>
          </p:sp>
          <p:sp>
            <p:nvSpPr>
              <p:cNvPr id="92374" name="Freeform 17"/>
              <p:cNvSpPr>
                <a:spLocks/>
              </p:cNvSpPr>
              <p:nvPr/>
            </p:nvSpPr>
            <p:spPr bwMode="auto">
              <a:xfrm>
                <a:off x="340" y="2225"/>
                <a:ext cx="113" cy="387"/>
              </a:xfrm>
              <a:custGeom>
                <a:avLst/>
                <a:gdLst>
                  <a:gd name="T0" fmla="*/ 113 w 113"/>
                  <a:gd name="T1" fmla="*/ 387 h 387"/>
                  <a:gd name="T2" fmla="*/ 113 w 113"/>
                  <a:gd name="T3" fmla="*/ 0 h 387"/>
                  <a:gd name="T4" fmla="*/ 0 w 113"/>
                  <a:gd name="T5" fmla="*/ 0 h 387"/>
                  <a:gd name="T6" fmla="*/ 0 w 113"/>
                  <a:gd name="T7" fmla="*/ 387 h 387"/>
                  <a:gd name="T8" fmla="*/ 113 w 113"/>
                  <a:gd name="T9" fmla="*/ 387 h 387"/>
                  <a:gd name="T10" fmla="*/ 113 w 113"/>
                  <a:gd name="T11" fmla="*/ 387 h 387"/>
                  <a:gd name="T12" fmla="*/ 0 60000 65536"/>
                  <a:gd name="T13" fmla="*/ 0 60000 65536"/>
                  <a:gd name="T14" fmla="*/ 0 60000 65536"/>
                  <a:gd name="T15" fmla="*/ 0 60000 65536"/>
                  <a:gd name="T16" fmla="*/ 0 60000 65536"/>
                  <a:gd name="T17" fmla="*/ 0 60000 65536"/>
                  <a:gd name="T18" fmla="*/ 0 w 113"/>
                  <a:gd name="T19" fmla="*/ 0 h 387"/>
                  <a:gd name="T20" fmla="*/ 113 w 113"/>
                  <a:gd name="T21" fmla="*/ 387 h 387"/>
                </a:gdLst>
                <a:ahLst/>
                <a:cxnLst>
                  <a:cxn ang="T12">
                    <a:pos x="T0" y="T1"/>
                  </a:cxn>
                  <a:cxn ang="T13">
                    <a:pos x="T2" y="T3"/>
                  </a:cxn>
                  <a:cxn ang="T14">
                    <a:pos x="T4" y="T5"/>
                  </a:cxn>
                  <a:cxn ang="T15">
                    <a:pos x="T6" y="T7"/>
                  </a:cxn>
                  <a:cxn ang="T16">
                    <a:pos x="T8" y="T9"/>
                  </a:cxn>
                  <a:cxn ang="T17">
                    <a:pos x="T10" y="T11"/>
                  </a:cxn>
                </a:cxnLst>
                <a:rect l="T18" t="T19" r="T20" b="T21"/>
                <a:pathLst>
                  <a:path w="113" h="387">
                    <a:moveTo>
                      <a:pt x="113" y="387"/>
                    </a:moveTo>
                    <a:lnTo>
                      <a:pt x="113" y="0"/>
                    </a:lnTo>
                    <a:lnTo>
                      <a:pt x="0" y="0"/>
                    </a:lnTo>
                    <a:lnTo>
                      <a:pt x="0" y="387"/>
                    </a:lnTo>
                    <a:lnTo>
                      <a:pt x="113" y="387"/>
                    </a:lnTo>
                  </a:path>
                </a:pathLst>
              </a:custGeom>
              <a:noFill/>
              <a:ln w="9525">
                <a:solidFill>
                  <a:srgbClr val="000000"/>
                </a:solidFill>
                <a:prstDash val="solid"/>
                <a:round/>
                <a:headEnd/>
                <a:tailEnd/>
              </a:ln>
            </p:spPr>
            <p:txBody>
              <a:bodyPr/>
              <a:lstStyle/>
              <a:p>
                <a:endParaRPr lang="en-US"/>
              </a:p>
            </p:txBody>
          </p:sp>
          <p:sp>
            <p:nvSpPr>
              <p:cNvPr id="92375" name="Rectangle 18"/>
              <p:cNvSpPr>
                <a:spLocks noChangeArrowheads="1"/>
              </p:cNvSpPr>
              <p:nvPr/>
            </p:nvSpPr>
            <p:spPr bwMode="auto">
              <a:xfrm>
                <a:off x="614" y="2260"/>
                <a:ext cx="339" cy="869"/>
              </a:xfrm>
              <a:prstGeom prst="rect">
                <a:avLst/>
              </a:prstGeom>
              <a:solidFill>
                <a:srgbClr val="FFFFFF"/>
              </a:solidFill>
              <a:ln w="9525">
                <a:noFill/>
                <a:miter lim="800000"/>
                <a:headEnd/>
                <a:tailEnd/>
              </a:ln>
            </p:spPr>
            <p:txBody>
              <a:bodyPr/>
              <a:lstStyle/>
              <a:p>
                <a:endParaRPr lang="en-US"/>
              </a:p>
            </p:txBody>
          </p:sp>
          <p:sp>
            <p:nvSpPr>
              <p:cNvPr id="92376" name="Rectangle 19"/>
              <p:cNvSpPr>
                <a:spLocks noChangeArrowheads="1"/>
              </p:cNvSpPr>
              <p:nvPr/>
            </p:nvSpPr>
            <p:spPr bwMode="auto">
              <a:xfrm>
                <a:off x="614" y="2260"/>
                <a:ext cx="339" cy="869"/>
              </a:xfrm>
              <a:prstGeom prst="rect">
                <a:avLst/>
              </a:prstGeom>
              <a:noFill/>
              <a:ln w="9525">
                <a:solidFill>
                  <a:srgbClr val="000000"/>
                </a:solidFill>
                <a:miter lim="800000"/>
                <a:headEnd/>
                <a:tailEnd/>
              </a:ln>
            </p:spPr>
            <p:txBody>
              <a:bodyPr/>
              <a:lstStyle/>
              <a:p>
                <a:endParaRPr lang="en-US"/>
              </a:p>
            </p:txBody>
          </p:sp>
          <p:sp>
            <p:nvSpPr>
              <p:cNvPr id="92377" name="Rectangle 20"/>
              <p:cNvSpPr>
                <a:spLocks noChangeArrowheads="1"/>
              </p:cNvSpPr>
              <p:nvPr/>
            </p:nvSpPr>
            <p:spPr bwMode="auto">
              <a:xfrm>
                <a:off x="953" y="2260"/>
                <a:ext cx="342" cy="869"/>
              </a:xfrm>
              <a:prstGeom prst="rect">
                <a:avLst/>
              </a:prstGeom>
              <a:solidFill>
                <a:srgbClr val="FFFFFF"/>
              </a:solidFill>
              <a:ln w="9525">
                <a:noFill/>
                <a:miter lim="800000"/>
                <a:headEnd/>
                <a:tailEnd/>
              </a:ln>
            </p:spPr>
            <p:txBody>
              <a:bodyPr/>
              <a:lstStyle/>
              <a:p>
                <a:endParaRPr lang="en-US"/>
              </a:p>
            </p:txBody>
          </p:sp>
          <p:sp>
            <p:nvSpPr>
              <p:cNvPr id="92378" name="Rectangle 21"/>
              <p:cNvSpPr>
                <a:spLocks noChangeArrowheads="1"/>
              </p:cNvSpPr>
              <p:nvPr/>
            </p:nvSpPr>
            <p:spPr bwMode="auto">
              <a:xfrm>
                <a:off x="953" y="2260"/>
                <a:ext cx="342" cy="869"/>
              </a:xfrm>
              <a:prstGeom prst="rect">
                <a:avLst/>
              </a:prstGeom>
              <a:noFill/>
              <a:ln w="9525">
                <a:solidFill>
                  <a:srgbClr val="000000"/>
                </a:solidFill>
                <a:miter lim="800000"/>
                <a:headEnd/>
                <a:tailEnd/>
              </a:ln>
            </p:spPr>
            <p:txBody>
              <a:bodyPr/>
              <a:lstStyle/>
              <a:p>
                <a:endParaRPr lang="en-US"/>
              </a:p>
            </p:txBody>
          </p:sp>
          <p:sp>
            <p:nvSpPr>
              <p:cNvPr id="92379" name="Rectangle 22"/>
              <p:cNvSpPr>
                <a:spLocks noChangeArrowheads="1"/>
              </p:cNvSpPr>
              <p:nvPr/>
            </p:nvSpPr>
            <p:spPr bwMode="auto">
              <a:xfrm>
                <a:off x="804" y="2604"/>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2380" name="Rectangle 23"/>
              <p:cNvSpPr>
                <a:spLocks noChangeArrowheads="1"/>
              </p:cNvSpPr>
              <p:nvPr/>
            </p:nvSpPr>
            <p:spPr bwMode="auto">
              <a:xfrm>
                <a:off x="820" y="2604"/>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92381" name="Rectangle 24"/>
              <p:cNvSpPr>
                <a:spLocks noChangeArrowheads="1"/>
              </p:cNvSpPr>
              <p:nvPr/>
            </p:nvSpPr>
            <p:spPr bwMode="auto">
              <a:xfrm>
                <a:off x="856" y="2604"/>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2382" name="Rectangle 25"/>
              <p:cNvSpPr>
                <a:spLocks noChangeArrowheads="1"/>
              </p:cNvSpPr>
              <p:nvPr/>
            </p:nvSpPr>
            <p:spPr bwMode="auto">
              <a:xfrm>
                <a:off x="885" y="2604"/>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383" name="Rectangle 26"/>
              <p:cNvSpPr>
                <a:spLocks noChangeArrowheads="1"/>
              </p:cNvSpPr>
              <p:nvPr/>
            </p:nvSpPr>
            <p:spPr bwMode="auto">
              <a:xfrm>
                <a:off x="901" y="2604"/>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384" name="Rectangle 27"/>
              <p:cNvSpPr>
                <a:spLocks noChangeArrowheads="1"/>
              </p:cNvSpPr>
              <p:nvPr/>
            </p:nvSpPr>
            <p:spPr bwMode="auto">
              <a:xfrm>
                <a:off x="924" y="2604"/>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92385" name="Rectangle 28"/>
              <p:cNvSpPr>
                <a:spLocks noChangeArrowheads="1"/>
              </p:cNvSpPr>
              <p:nvPr/>
            </p:nvSpPr>
            <p:spPr bwMode="auto">
              <a:xfrm>
                <a:off x="956" y="2604"/>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92386" name="Rectangle 29"/>
              <p:cNvSpPr>
                <a:spLocks noChangeArrowheads="1"/>
              </p:cNvSpPr>
              <p:nvPr/>
            </p:nvSpPr>
            <p:spPr bwMode="auto">
              <a:xfrm>
                <a:off x="985" y="2604"/>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387" name="Rectangle 30"/>
              <p:cNvSpPr>
                <a:spLocks noChangeArrowheads="1"/>
              </p:cNvSpPr>
              <p:nvPr/>
            </p:nvSpPr>
            <p:spPr bwMode="auto">
              <a:xfrm>
                <a:off x="1004" y="2604"/>
                <a:ext cx="1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2388" name="Rectangle 31"/>
              <p:cNvSpPr>
                <a:spLocks noChangeArrowheads="1"/>
              </p:cNvSpPr>
              <p:nvPr/>
            </p:nvSpPr>
            <p:spPr bwMode="auto">
              <a:xfrm>
                <a:off x="1017" y="2604"/>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o</a:t>
                </a:r>
                <a:endParaRPr kumimoji="0" lang="en-US">
                  <a:solidFill>
                    <a:schemeClr val="tx1"/>
                  </a:solidFill>
                </a:endParaRPr>
              </a:p>
            </p:txBody>
          </p:sp>
          <p:sp>
            <p:nvSpPr>
              <p:cNvPr id="92389" name="Rectangle 32"/>
              <p:cNvSpPr>
                <a:spLocks noChangeArrowheads="1"/>
              </p:cNvSpPr>
              <p:nvPr/>
            </p:nvSpPr>
            <p:spPr bwMode="auto">
              <a:xfrm>
                <a:off x="1049" y="2604"/>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92390" name="Rectangle 33"/>
              <p:cNvSpPr>
                <a:spLocks noChangeArrowheads="1"/>
              </p:cNvSpPr>
              <p:nvPr/>
            </p:nvSpPr>
            <p:spPr bwMode="auto">
              <a:xfrm>
                <a:off x="1085" y="2604"/>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391" name="Rectangle 34"/>
              <p:cNvSpPr>
                <a:spLocks noChangeArrowheads="1"/>
              </p:cNvSpPr>
              <p:nvPr/>
            </p:nvSpPr>
            <p:spPr bwMode="auto">
              <a:xfrm>
                <a:off x="846" y="2694"/>
                <a:ext cx="6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2392" name="Rectangle 35"/>
              <p:cNvSpPr>
                <a:spLocks noChangeArrowheads="1"/>
              </p:cNvSpPr>
              <p:nvPr/>
            </p:nvSpPr>
            <p:spPr bwMode="auto">
              <a:xfrm>
                <a:off x="895" y="2694"/>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393" name="Rectangle 36"/>
              <p:cNvSpPr>
                <a:spLocks noChangeArrowheads="1"/>
              </p:cNvSpPr>
              <p:nvPr/>
            </p:nvSpPr>
            <p:spPr bwMode="auto">
              <a:xfrm>
                <a:off x="930" y="2694"/>
                <a:ext cx="6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2394" name="Rectangle 37"/>
              <p:cNvSpPr>
                <a:spLocks noChangeArrowheads="1"/>
              </p:cNvSpPr>
              <p:nvPr/>
            </p:nvSpPr>
            <p:spPr bwMode="auto">
              <a:xfrm>
                <a:off x="978" y="2694"/>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o</a:t>
                </a:r>
                <a:endParaRPr kumimoji="0" lang="en-US">
                  <a:solidFill>
                    <a:schemeClr val="tx1"/>
                  </a:solidFill>
                </a:endParaRPr>
              </a:p>
            </p:txBody>
          </p:sp>
          <p:sp>
            <p:nvSpPr>
              <p:cNvPr id="92395" name="Rectangle 38"/>
              <p:cNvSpPr>
                <a:spLocks noChangeArrowheads="1"/>
              </p:cNvSpPr>
              <p:nvPr/>
            </p:nvSpPr>
            <p:spPr bwMode="auto">
              <a:xfrm>
                <a:off x="1014" y="2694"/>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396" name="Rectangle 39"/>
              <p:cNvSpPr>
                <a:spLocks noChangeArrowheads="1"/>
              </p:cNvSpPr>
              <p:nvPr/>
            </p:nvSpPr>
            <p:spPr bwMode="auto">
              <a:xfrm>
                <a:off x="1033" y="2694"/>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y</a:t>
                </a:r>
                <a:endParaRPr kumimoji="0" lang="en-US">
                  <a:solidFill>
                    <a:schemeClr val="tx1"/>
                  </a:solidFill>
                </a:endParaRPr>
              </a:p>
            </p:txBody>
          </p:sp>
          <p:sp>
            <p:nvSpPr>
              <p:cNvPr id="92397" name="Rectangle 40"/>
              <p:cNvSpPr>
                <a:spLocks noChangeArrowheads="1"/>
              </p:cNvSpPr>
              <p:nvPr/>
            </p:nvSpPr>
            <p:spPr bwMode="auto">
              <a:xfrm>
                <a:off x="640" y="2367"/>
                <a:ext cx="4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398" name="Rectangle 41"/>
              <p:cNvSpPr>
                <a:spLocks noChangeArrowheads="1"/>
              </p:cNvSpPr>
              <p:nvPr/>
            </p:nvSpPr>
            <p:spPr bwMode="auto">
              <a:xfrm>
                <a:off x="679" y="236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399" name="Rectangle 42"/>
              <p:cNvSpPr>
                <a:spLocks noChangeArrowheads="1"/>
              </p:cNvSpPr>
              <p:nvPr/>
            </p:nvSpPr>
            <p:spPr bwMode="auto">
              <a:xfrm>
                <a:off x="711" y="236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400" name="Rectangle 43"/>
              <p:cNvSpPr>
                <a:spLocks noChangeArrowheads="1"/>
              </p:cNvSpPr>
              <p:nvPr/>
            </p:nvSpPr>
            <p:spPr bwMode="auto">
              <a:xfrm>
                <a:off x="746" y="2367"/>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401" name="Rectangle 44"/>
              <p:cNvSpPr>
                <a:spLocks noChangeArrowheads="1"/>
              </p:cNvSpPr>
              <p:nvPr/>
            </p:nvSpPr>
            <p:spPr bwMode="auto">
              <a:xfrm>
                <a:off x="766" y="236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402" name="Rectangle 45"/>
              <p:cNvSpPr>
                <a:spLocks noChangeArrowheads="1"/>
              </p:cNvSpPr>
              <p:nvPr/>
            </p:nvSpPr>
            <p:spPr bwMode="auto">
              <a:xfrm>
                <a:off x="801" y="2367"/>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2403" name="Rectangle 46"/>
              <p:cNvSpPr>
                <a:spLocks noChangeArrowheads="1"/>
              </p:cNvSpPr>
              <p:nvPr/>
            </p:nvSpPr>
            <p:spPr bwMode="auto">
              <a:xfrm>
                <a:off x="830" y="2367"/>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2404" name="Freeform 47"/>
              <p:cNvSpPr>
                <a:spLocks/>
              </p:cNvSpPr>
              <p:nvPr/>
            </p:nvSpPr>
            <p:spPr bwMode="auto">
              <a:xfrm>
                <a:off x="4297" y="2493"/>
                <a:ext cx="338" cy="872"/>
              </a:xfrm>
              <a:custGeom>
                <a:avLst/>
                <a:gdLst>
                  <a:gd name="T0" fmla="*/ 338 w 338"/>
                  <a:gd name="T1" fmla="*/ 0 h 872"/>
                  <a:gd name="T2" fmla="*/ 0 w 338"/>
                  <a:gd name="T3" fmla="*/ 4 h 872"/>
                  <a:gd name="T4" fmla="*/ 0 w 338"/>
                  <a:gd name="T5" fmla="*/ 872 h 872"/>
                  <a:gd name="T6" fmla="*/ 338 w 338"/>
                  <a:gd name="T7" fmla="*/ 872 h 872"/>
                  <a:gd name="T8" fmla="*/ 338 w 338"/>
                  <a:gd name="T9" fmla="*/ 0 h 872"/>
                  <a:gd name="T10" fmla="*/ 0 60000 65536"/>
                  <a:gd name="T11" fmla="*/ 0 60000 65536"/>
                  <a:gd name="T12" fmla="*/ 0 60000 65536"/>
                  <a:gd name="T13" fmla="*/ 0 60000 65536"/>
                  <a:gd name="T14" fmla="*/ 0 60000 65536"/>
                  <a:gd name="T15" fmla="*/ 0 w 338"/>
                  <a:gd name="T16" fmla="*/ 0 h 872"/>
                  <a:gd name="T17" fmla="*/ 338 w 338"/>
                  <a:gd name="T18" fmla="*/ 872 h 872"/>
                </a:gdLst>
                <a:ahLst/>
                <a:cxnLst>
                  <a:cxn ang="T10">
                    <a:pos x="T0" y="T1"/>
                  </a:cxn>
                  <a:cxn ang="T11">
                    <a:pos x="T2" y="T3"/>
                  </a:cxn>
                  <a:cxn ang="T12">
                    <a:pos x="T4" y="T5"/>
                  </a:cxn>
                  <a:cxn ang="T13">
                    <a:pos x="T6" y="T7"/>
                  </a:cxn>
                  <a:cxn ang="T14">
                    <a:pos x="T8" y="T9"/>
                  </a:cxn>
                </a:cxnLst>
                <a:rect l="T15" t="T16" r="T17" b="T18"/>
                <a:pathLst>
                  <a:path w="338" h="872">
                    <a:moveTo>
                      <a:pt x="338" y="0"/>
                    </a:moveTo>
                    <a:lnTo>
                      <a:pt x="0" y="4"/>
                    </a:lnTo>
                    <a:lnTo>
                      <a:pt x="0" y="872"/>
                    </a:lnTo>
                    <a:lnTo>
                      <a:pt x="338" y="872"/>
                    </a:lnTo>
                    <a:lnTo>
                      <a:pt x="338" y="0"/>
                    </a:lnTo>
                    <a:close/>
                  </a:path>
                </a:pathLst>
              </a:custGeom>
              <a:solidFill>
                <a:srgbClr val="FFFFFF"/>
              </a:solidFill>
              <a:ln w="9525">
                <a:noFill/>
                <a:round/>
                <a:headEnd/>
                <a:tailEnd/>
              </a:ln>
            </p:spPr>
            <p:txBody>
              <a:bodyPr/>
              <a:lstStyle/>
              <a:p>
                <a:endParaRPr lang="en-US"/>
              </a:p>
            </p:txBody>
          </p:sp>
          <p:sp>
            <p:nvSpPr>
              <p:cNvPr id="92405" name="Freeform 48"/>
              <p:cNvSpPr>
                <a:spLocks/>
              </p:cNvSpPr>
              <p:nvPr/>
            </p:nvSpPr>
            <p:spPr bwMode="auto">
              <a:xfrm>
                <a:off x="4297" y="2493"/>
                <a:ext cx="338" cy="872"/>
              </a:xfrm>
              <a:custGeom>
                <a:avLst/>
                <a:gdLst>
                  <a:gd name="T0" fmla="*/ 338 w 338"/>
                  <a:gd name="T1" fmla="*/ 0 h 872"/>
                  <a:gd name="T2" fmla="*/ 0 w 338"/>
                  <a:gd name="T3" fmla="*/ 4 h 872"/>
                  <a:gd name="T4" fmla="*/ 0 w 338"/>
                  <a:gd name="T5" fmla="*/ 872 h 872"/>
                  <a:gd name="T6" fmla="*/ 338 w 338"/>
                  <a:gd name="T7" fmla="*/ 872 h 872"/>
                  <a:gd name="T8" fmla="*/ 0 60000 65536"/>
                  <a:gd name="T9" fmla="*/ 0 60000 65536"/>
                  <a:gd name="T10" fmla="*/ 0 60000 65536"/>
                  <a:gd name="T11" fmla="*/ 0 60000 65536"/>
                  <a:gd name="T12" fmla="*/ 0 w 338"/>
                  <a:gd name="T13" fmla="*/ 0 h 872"/>
                  <a:gd name="T14" fmla="*/ 338 w 338"/>
                  <a:gd name="T15" fmla="*/ 872 h 872"/>
                </a:gdLst>
                <a:ahLst/>
                <a:cxnLst>
                  <a:cxn ang="T8">
                    <a:pos x="T0" y="T1"/>
                  </a:cxn>
                  <a:cxn ang="T9">
                    <a:pos x="T2" y="T3"/>
                  </a:cxn>
                  <a:cxn ang="T10">
                    <a:pos x="T4" y="T5"/>
                  </a:cxn>
                  <a:cxn ang="T11">
                    <a:pos x="T6" y="T7"/>
                  </a:cxn>
                </a:cxnLst>
                <a:rect l="T12" t="T13" r="T14" b="T15"/>
                <a:pathLst>
                  <a:path w="338" h="872">
                    <a:moveTo>
                      <a:pt x="338" y="0"/>
                    </a:moveTo>
                    <a:lnTo>
                      <a:pt x="0" y="4"/>
                    </a:lnTo>
                    <a:lnTo>
                      <a:pt x="0" y="872"/>
                    </a:lnTo>
                    <a:lnTo>
                      <a:pt x="338" y="872"/>
                    </a:lnTo>
                  </a:path>
                </a:pathLst>
              </a:custGeom>
              <a:noFill/>
              <a:ln w="9525">
                <a:solidFill>
                  <a:srgbClr val="000000"/>
                </a:solidFill>
                <a:prstDash val="solid"/>
                <a:round/>
                <a:headEnd/>
                <a:tailEnd/>
              </a:ln>
            </p:spPr>
            <p:txBody>
              <a:bodyPr/>
              <a:lstStyle/>
              <a:p>
                <a:endParaRPr lang="en-US"/>
              </a:p>
            </p:txBody>
          </p:sp>
          <p:sp>
            <p:nvSpPr>
              <p:cNvPr id="92406" name="Rectangle 49"/>
              <p:cNvSpPr>
                <a:spLocks noChangeArrowheads="1"/>
              </p:cNvSpPr>
              <p:nvPr/>
            </p:nvSpPr>
            <p:spPr bwMode="auto">
              <a:xfrm>
                <a:off x="4635" y="2497"/>
                <a:ext cx="342" cy="868"/>
              </a:xfrm>
              <a:prstGeom prst="rect">
                <a:avLst/>
              </a:prstGeom>
              <a:solidFill>
                <a:srgbClr val="FFFFFF"/>
              </a:solidFill>
              <a:ln w="9525">
                <a:noFill/>
                <a:miter lim="800000"/>
                <a:headEnd/>
                <a:tailEnd/>
              </a:ln>
            </p:spPr>
            <p:txBody>
              <a:bodyPr/>
              <a:lstStyle/>
              <a:p>
                <a:endParaRPr lang="en-US"/>
              </a:p>
            </p:txBody>
          </p:sp>
          <p:sp>
            <p:nvSpPr>
              <p:cNvPr id="92407" name="Rectangle 50"/>
              <p:cNvSpPr>
                <a:spLocks noChangeArrowheads="1"/>
              </p:cNvSpPr>
              <p:nvPr/>
            </p:nvSpPr>
            <p:spPr bwMode="auto">
              <a:xfrm>
                <a:off x="4635" y="2497"/>
                <a:ext cx="342" cy="868"/>
              </a:xfrm>
              <a:prstGeom prst="rect">
                <a:avLst/>
              </a:prstGeom>
              <a:noFill/>
              <a:ln w="9525">
                <a:solidFill>
                  <a:srgbClr val="000000"/>
                </a:solidFill>
                <a:miter lim="800000"/>
                <a:headEnd/>
                <a:tailEnd/>
              </a:ln>
            </p:spPr>
            <p:txBody>
              <a:bodyPr/>
              <a:lstStyle/>
              <a:p>
                <a:endParaRPr lang="en-US"/>
              </a:p>
            </p:txBody>
          </p:sp>
          <p:sp>
            <p:nvSpPr>
              <p:cNvPr id="92408" name="Freeform 51"/>
              <p:cNvSpPr>
                <a:spLocks/>
              </p:cNvSpPr>
              <p:nvPr/>
            </p:nvSpPr>
            <p:spPr bwMode="auto">
              <a:xfrm>
                <a:off x="1849" y="2343"/>
                <a:ext cx="32" cy="40"/>
              </a:xfrm>
              <a:custGeom>
                <a:avLst/>
                <a:gdLst>
                  <a:gd name="T0" fmla="*/ 0 w 32"/>
                  <a:gd name="T1" fmla="*/ 0 h 40"/>
                  <a:gd name="T2" fmla="*/ 3 w 32"/>
                  <a:gd name="T3" fmla="*/ 40 h 40"/>
                  <a:gd name="T4" fmla="*/ 32 w 32"/>
                  <a:gd name="T5" fmla="*/ 20 h 40"/>
                  <a:gd name="T6" fmla="*/ 3 w 32"/>
                  <a:gd name="T7" fmla="*/ 0 h 40"/>
                  <a:gd name="T8" fmla="*/ 3 w 32"/>
                  <a:gd name="T9" fmla="*/ 0 h 40"/>
                  <a:gd name="T10" fmla="*/ 0 w 32"/>
                  <a:gd name="T11" fmla="*/ 0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0"/>
                    </a:moveTo>
                    <a:lnTo>
                      <a:pt x="3" y="40"/>
                    </a:lnTo>
                    <a:lnTo>
                      <a:pt x="32" y="20"/>
                    </a:lnTo>
                    <a:lnTo>
                      <a:pt x="3" y="0"/>
                    </a:lnTo>
                    <a:lnTo>
                      <a:pt x="0" y="0"/>
                    </a:lnTo>
                    <a:close/>
                  </a:path>
                </a:pathLst>
              </a:custGeom>
              <a:solidFill>
                <a:srgbClr val="000000"/>
              </a:solidFill>
              <a:ln w="9525">
                <a:noFill/>
                <a:round/>
                <a:headEnd/>
                <a:tailEnd/>
              </a:ln>
            </p:spPr>
            <p:txBody>
              <a:bodyPr/>
              <a:lstStyle/>
              <a:p>
                <a:endParaRPr lang="en-US"/>
              </a:p>
            </p:txBody>
          </p:sp>
          <p:sp>
            <p:nvSpPr>
              <p:cNvPr id="92409" name="Freeform 52"/>
              <p:cNvSpPr>
                <a:spLocks/>
              </p:cNvSpPr>
              <p:nvPr/>
            </p:nvSpPr>
            <p:spPr bwMode="auto">
              <a:xfrm>
                <a:off x="1849" y="3010"/>
                <a:ext cx="32" cy="36"/>
              </a:xfrm>
              <a:custGeom>
                <a:avLst/>
                <a:gdLst>
                  <a:gd name="T0" fmla="*/ 0 w 32"/>
                  <a:gd name="T1" fmla="*/ 0 h 36"/>
                  <a:gd name="T2" fmla="*/ 3 w 32"/>
                  <a:gd name="T3" fmla="*/ 36 h 36"/>
                  <a:gd name="T4" fmla="*/ 32 w 32"/>
                  <a:gd name="T5" fmla="*/ 20 h 36"/>
                  <a:gd name="T6" fmla="*/ 3 w 32"/>
                  <a:gd name="T7" fmla="*/ 0 h 36"/>
                  <a:gd name="T8" fmla="*/ 3 w 32"/>
                  <a:gd name="T9" fmla="*/ 0 h 36"/>
                  <a:gd name="T10" fmla="*/ 0 w 32"/>
                  <a:gd name="T11" fmla="*/ 0 h 36"/>
                  <a:gd name="T12" fmla="*/ 0 60000 65536"/>
                  <a:gd name="T13" fmla="*/ 0 60000 65536"/>
                  <a:gd name="T14" fmla="*/ 0 60000 65536"/>
                  <a:gd name="T15" fmla="*/ 0 60000 65536"/>
                  <a:gd name="T16" fmla="*/ 0 60000 65536"/>
                  <a:gd name="T17" fmla="*/ 0 60000 65536"/>
                  <a:gd name="T18" fmla="*/ 0 w 32"/>
                  <a:gd name="T19" fmla="*/ 0 h 36"/>
                  <a:gd name="T20" fmla="*/ 32 w 3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2" h="36">
                    <a:moveTo>
                      <a:pt x="0" y="0"/>
                    </a:moveTo>
                    <a:lnTo>
                      <a:pt x="3" y="36"/>
                    </a:lnTo>
                    <a:lnTo>
                      <a:pt x="32" y="20"/>
                    </a:lnTo>
                    <a:lnTo>
                      <a:pt x="3" y="0"/>
                    </a:lnTo>
                    <a:lnTo>
                      <a:pt x="0" y="0"/>
                    </a:lnTo>
                    <a:close/>
                  </a:path>
                </a:pathLst>
              </a:custGeom>
              <a:solidFill>
                <a:srgbClr val="000000"/>
              </a:solidFill>
              <a:ln w="9525">
                <a:noFill/>
                <a:round/>
                <a:headEnd/>
                <a:tailEnd/>
              </a:ln>
            </p:spPr>
            <p:txBody>
              <a:bodyPr/>
              <a:lstStyle/>
              <a:p>
                <a:endParaRPr lang="en-US"/>
              </a:p>
            </p:txBody>
          </p:sp>
          <p:sp>
            <p:nvSpPr>
              <p:cNvPr id="92410" name="Freeform 53"/>
              <p:cNvSpPr>
                <a:spLocks/>
              </p:cNvSpPr>
              <p:nvPr/>
            </p:nvSpPr>
            <p:spPr bwMode="auto">
              <a:xfrm>
                <a:off x="521" y="1408"/>
                <a:ext cx="309" cy="1010"/>
              </a:xfrm>
              <a:custGeom>
                <a:avLst/>
                <a:gdLst>
                  <a:gd name="T0" fmla="*/ 309 w 309"/>
                  <a:gd name="T1" fmla="*/ 0 h 1010"/>
                  <a:gd name="T2" fmla="*/ 0 w 309"/>
                  <a:gd name="T3" fmla="*/ 0 h 1010"/>
                  <a:gd name="T4" fmla="*/ 0 w 309"/>
                  <a:gd name="T5" fmla="*/ 1010 h 1010"/>
                  <a:gd name="T6" fmla="*/ 0 60000 65536"/>
                  <a:gd name="T7" fmla="*/ 0 60000 65536"/>
                  <a:gd name="T8" fmla="*/ 0 60000 65536"/>
                  <a:gd name="T9" fmla="*/ 0 w 309"/>
                  <a:gd name="T10" fmla="*/ 0 h 1010"/>
                  <a:gd name="T11" fmla="*/ 309 w 309"/>
                  <a:gd name="T12" fmla="*/ 1010 h 1010"/>
                </a:gdLst>
                <a:ahLst/>
                <a:cxnLst>
                  <a:cxn ang="T6">
                    <a:pos x="T0" y="T1"/>
                  </a:cxn>
                  <a:cxn ang="T7">
                    <a:pos x="T2" y="T3"/>
                  </a:cxn>
                  <a:cxn ang="T8">
                    <a:pos x="T4" y="T5"/>
                  </a:cxn>
                </a:cxnLst>
                <a:rect l="T9" t="T10" r="T11" b="T12"/>
                <a:pathLst>
                  <a:path w="309" h="1010">
                    <a:moveTo>
                      <a:pt x="309" y="0"/>
                    </a:moveTo>
                    <a:lnTo>
                      <a:pt x="0" y="0"/>
                    </a:lnTo>
                    <a:lnTo>
                      <a:pt x="0" y="1010"/>
                    </a:lnTo>
                  </a:path>
                </a:pathLst>
              </a:custGeom>
              <a:noFill/>
              <a:ln w="20638">
                <a:solidFill>
                  <a:srgbClr val="000000"/>
                </a:solidFill>
                <a:prstDash val="solid"/>
                <a:round/>
                <a:headEnd/>
                <a:tailEnd/>
              </a:ln>
            </p:spPr>
            <p:txBody>
              <a:bodyPr/>
              <a:lstStyle/>
              <a:p>
                <a:endParaRPr lang="en-US"/>
              </a:p>
            </p:txBody>
          </p:sp>
          <p:sp>
            <p:nvSpPr>
              <p:cNvPr id="92411" name="Line 54"/>
              <p:cNvSpPr>
                <a:spLocks noChangeShapeType="1"/>
              </p:cNvSpPr>
              <p:nvPr/>
            </p:nvSpPr>
            <p:spPr bwMode="auto">
              <a:xfrm flipH="1">
                <a:off x="717" y="1850"/>
                <a:ext cx="113" cy="1"/>
              </a:xfrm>
              <a:prstGeom prst="line">
                <a:avLst/>
              </a:prstGeom>
              <a:noFill/>
              <a:ln w="20638">
                <a:solidFill>
                  <a:srgbClr val="000000"/>
                </a:solidFill>
                <a:round/>
                <a:headEnd/>
                <a:tailEnd/>
              </a:ln>
            </p:spPr>
            <p:txBody>
              <a:bodyPr/>
              <a:lstStyle/>
              <a:p>
                <a:endParaRPr lang="en-US"/>
              </a:p>
            </p:txBody>
          </p:sp>
          <p:sp>
            <p:nvSpPr>
              <p:cNvPr id="92412" name="Freeform 55"/>
              <p:cNvSpPr>
                <a:spLocks/>
              </p:cNvSpPr>
              <p:nvPr/>
            </p:nvSpPr>
            <p:spPr bwMode="auto">
              <a:xfrm>
                <a:off x="853" y="1258"/>
                <a:ext cx="196" cy="746"/>
              </a:xfrm>
              <a:custGeom>
                <a:avLst/>
                <a:gdLst>
                  <a:gd name="T0" fmla="*/ 0 w 196"/>
                  <a:gd name="T1" fmla="*/ 0 h 746"/>
                  <a:gd name="T2" fmla="*/ 0 w 196"/>
                  <a:gd name="T3" fmla="*/ 300 h 746"/>
                  <a:gd name="T4" fmla="*/ 64 w 196"/>
                  <a:gd name="T5" fmla="*/ 371 h 746"/>
                  <a:gd name="T6" fmla="*/ 0 w 196"/>
                  <a:gd name="T7" fmla="*/ 442 h 746"/>
                  <a:gd name="T8" fmla="*/ 0 w 196"/>
                  <a:gd name="T9" fmla="*/ 746 h 746"/>
                  <a:gd name="T10" fmla="*/ 196 w 196"/>
                  <a:gd name="T11" fmla="*/ 517 h 746"/>
                  <a:gd name="T12" fmla="*/ 196 w 196"/>
                  <a:gd name="T13" fmla="*/ 229 h 746"/>
                  <a:gd name="T14" fmla="*/ 0 w 196"/>
                  <a:gd name="T15" fmla="*/ 0 h 746"/>
                  <a:gd name="T16" fmla="*/ 0 w 196"/>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746"/>
                  <a:gd name="T29" fmla="*/ 196 w 196"/>
                  <a:gd name="T30" fmla="*/ 746 h 7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746">
                    <a:moveTo>
                      <a:pt x="0" y="0"/>
                    </a:moveTo>
                    <a:lnTo>
                      <a:pt x="0" y="300"/>
                    </a:lnTo>
                    <a:lnTo>
                      <a:pt x="64" y="371"/>
                    </a:lnTo>
                    <a:lnTo>
                      <a:pt x="0" y="442"/>
                    </a:lnTo>
                    <a:lnTo>
                      <a:pt x="0" y="746"/>
                    </a:lnTo>
                    <a:lnTo>
                      <a:pt x="196" y="517"/>
                    </a:lnTo>
                    <a:lnTo>
                      <a:pt x="196" y="229"/>
                    </a:lnTo>
                    <a:lnTo>
                      <a:pt x="0" y="0"/>
                    </a:lnTo>
                    <a:close/>
                  </a:path>
                </a:pathLst>
              </a:custGeom>
              <a:solidFill>
                <a:srgbClr val="FFFFFF"/>
              </a:solidFill>
              <a:ln w="9525">
                <a:noFill/>
                <a:round/>
                <a:headEnd/>
                <a:tailEnd/>
              </a:ln>
            </p:spPr>
            <p:txBody>
              <a:bodyPr/>
              <a:lstStyle/>
              <a:p>
                <a:endParaRPr lang="en-US"/>
              </a:p>
            </p:txBody>
          </p:sp>
          <p:sp>
            <p:nvSpPr>
              <p:cNvPr id="92413" name="Freeform 56"/>
              <p:cNvSpPr>
                <a:spLocks/>
              </p:cNvSpPr>
              <p:nvPr/>
            </p:nvSpPr>
            <p:spPr bwMode="auto">
              <a:xfrm>
                <a:off x="853" y="1258"/>
                <a:ext cx="196" cy="746"/>
              </a:xfrm>
              <a:custGeom>
                <a:avLst/>
                <a:gdLst>
                  <a:gd name="T0" fmla="*/ 0 w 196"/>
                  <a:gd name="T1" fmla="*/ 0 h 746"/>
                  <a:gd name="T2" fmla="*/ 0 w 196"/>
                  <a:gd name="T3" fmla="*/ 300 h 746"/>
                  <a:gd name="T4" fmla="*/ 64 w 196"/>
                  <a:gd name="T5" fmla="*/ 371 h 746"/>
                  <a:gd name="T6" fmla="*/ 0 w 196"/>
                  <a:gd name="T7" fmla="*/ 442 h 746"/>
                  <a:gd name="T8" fmla="*/ 0 w 196"/>
                  <a:gd name="T9" fmla="*/ 746 h 746"/>
                  <a:gd name="T10" fmla="*/ 196 w 196"/>
                  <a:gd name="T11" fmla="*/ 517 h 746"/>
                  <a:gd name="T12" fmla="*/ 196 w 196"/>
                  <a:gd name="T13" fmla="*/ 229 h 746"/>
                  <a:gd name="T14" fmla="*/ 0 w 196"/>
                  <a:gd name="T15" fmla="*/ 0 h 746"/>
                  <a:gd name="T16" fmla="*/ 0 w 196"/>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746"/>
                  <a:gd name="T29" fmla="*/ 196 w 196"/>
                  <a:gd name="T30" fmla="*/ 746 h 7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746">
                    <a:moveTo>
                      <a:pt x="0" y="0"/>
                    </a:moveTo>
                    <a:lnTo>
                      <a:pt x="0" y="300"/>
                    </a:lnTo>
                    <a:lnTo>
                      <a:pt x="64" y="371"/>
                    </a:lnTo>
                    <a:lnTo>
                      <a:pt x="0" y="442"/>
                    </a:lnTo>
                    <a:lnTo>
                      <a:pt x="0" y="746"/>
                    </a:lnTo>
                    <a:lnTo>
                      <a:pt x="196" y="517"/>
                    </a:lnTo>
                    <a:lnTo>
                      <a:pt x="196" y="229"/>
                    </a:lnTo>
                    <a:lnTo>
                      <a:pt x="0" y="0"/>
                    </a:lnTo>
                  </a:path>
                </a:pathLst>
              </a:custGeom>
              <a:noFill/>
              <a:ln w="9525">
                <a:solidFill>
                  <a:srgbClr val="000000"/>
                </a:solidFill>
                <a:prstDash val="solid"/>
                <a:round/>
                <a:headEnd/>
                <a:tailEnd/>
              </a:ln>
            </p:spPr>
            <p:txBody>
              <a:bodyPr/>
              <a:lstStyle/>
              <a:p>
                <a:endParaRPr lang="en-US"/>
              </a:p>
            </p:txBody>
          </p:sp>
          <p:sp>
            <p:nvSpPr>
              <p:cNvPr id="92414" name="Freeform 57"/>
              <p:cNvSpPr>
                <a:spLocks/>
              </p:cNvSpPr>
              <p:nvPr/>
            </p:nvSpPr>
            <p:spPr bwMode="auto">
              <a:xfrm>
                <a:off x="3059" y="2730"/>
                <a:ext cx="32" cy="39"/>
              </a:xfrm>
              <a:custGeom>
                <a:avLst/>
                <a:gdLst>
                  <a:gd name="T0" fmla="*/ 0 w 32"/>
                  <a:gd name="T1" fmla="*/ 0 h 39"/>
                  <a:gd name="T2" fmla="*/ 0 w 32"/>
                  <a:gd name="T3" fmla="*/ 39 h 39"/>
                  <a:gd name="T4" fmla="*/ 32 w 32"/>
                  <a:gd name="T5" fmla="*/ 24 h 39"/>
                  <a:gd name="T6" fmla="*/ 0 w 32"/>
                  <a:gd name="T7" fmla="*/ 4 h 39"/>
                  <a:gd name="T8" fmla="*/ 0 w 32"/>
                  <a:gd name="T9" fmla="*/ 4 h 39"/>
                  <a:gd name="T10" fmla="*/ 0 w 32"/>
                  <a:gd name="T11" fmla="*/ 0 h 39"/>
                  <a:gd name="T12" fmla="*/ 0 60000 65536"/>
                  <a:gd name="T13" fmla="*/ 0 60000 65536"/>
                  <a:gd name="T14" fmla="*/ 0 60000 65536"/>
                  <a:gd name="T15" fmla="*/ 0 60000 65536"/>
                  <a:gd name="T16" fmla="*/ 0 60000 65536"/>
                  <a:gd name="T17" fmla="*/ 0 60000 65536"/>
                  <a:gd name="T18" fmla="*/ 0 w 32"/>
                  <a:gd name="T19" fmla="*/ 0 h 39"/>
                  <a:gd name="T20" fmla="*/ 32 w 3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2" h="39">
                    <a:moveTo>
                      <a:pt x="0" y="0"/>
                    </a:moveTo>
                    <a:lnTo>
                      <a:pt x="0" y="39"/>
                    </a:lnTo>
                    <a:lnTo>
                      <a:pt x="32" y="24"/>
                    </a:lnTo>
                    <a:lnTo>
                      <a:pt x="0" y="4"/>
                    </a:lnTo>
                    <a:lnTo>
                      <a:pt x="0" y="0"/>
                    </a:lnTo>
                    <a:close/>
                  </a:path>
                </a:pathLst>
              </a:custGeom>
              <a:solidFill>
                <a:srgbClr val="000000"/>
              </a:solidFill>
              <a:ln w="9525">
                <a:noFill/>
                <a:round/>
                <a:headEnd/>
                <a:tailEnd/>
              </a:ln>
            </p:spPr>
            <p:txBody>
              <a:bodyPr/>
              <a:lstStyle/>
              <a:p>
                <a:endParaRPr lang="en-US"/>
              </a:p>
            </p:txBody>
          </p:sp>
          <p:sp>
            <p:nvSpPr>
              <p:cNvPr id="92415" name="Freeform 58"/>
              <p:cNvSpPr>
                <a:spLocks/>
              </p:cNvSpPr>
              <p:nvPr/>
            </p:nvSpPr>
            <p:spPr bwMode="auto">
              <a:xfrm>
                <a:off x="3059" y="3065"/>
                <a:ext cx="32" cy="36"/>
              </a:xfrm>
              <a:custGeom>
                <a:avLst/>
                <a:gdLst>
                  <a:gd name="T0" fmla="*/ 0 w 32"/>
                  <a:gd name="T1" fmla="*/ 0 h 36"/>
                  <a:gd name="T2" fmla="*/ 0 w 32"/>
                  <a:gd name="T3" fmla="*/ 36 h 36"/>
                  <a:gd name="T4" fmla="*/ 32 w 32"/>
                  <a:gd name="T5" fmla="*/ 20 h 36"/>
                  <a:gd name="T6" fmla="*/ 0 w 32"/>
                  <a:gd name="T7" fmla="*/ 0 h 36"/>
                  <a:gd name="T8" fmla="*/ 0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0" y="0"/>
                    </a:moveTo>
                    <a:lnTo>
                      <a:pt x="0" y="36"/>
                    </a:lnTo>
                    <a:lnTo>
                      <a:pt x="32" y="20"/>
                    </a:lnTo>
                    <a:lnTo>
                      <a:pt x="0" y="0"/>
                    </a:lnTo>
                    <a:close/>
                  </a:path>
                </a:pathLst>
              </a:custGeom>
              <a:solidFill>
                <a:srgbClr val="000000"/>
              </a:solidFill>
              <a:ln w="9525">
                <a:noFill/>
                <a:round/>
                <a:headEnd/>
                <a:tailEnd/>
              </a:ln>
            </p:spPr>
            <p:txBody>
              <a:bodyPr/>
              <a:lstStyle/>
              <a:p>
                <a:endParaRPr lang="en-US"/>
              </a:p>
            </p:txBody>
          </p:sp>
          <p:sp>
            <p:nvSpPr>
              <p:cNvPr id="92416" name="Freeform 59"/>
              <p:cNvSpPr>
                <a:spLocks/>
              </p:cNvSpPr>
              <p:nvPr/>
            </p:nvSpPr>
            <p:spPr bwMode="auto">
              <a:xfrm>
                <a:off x="3265" y="2900"/>
                <a:ext cx="29" cy="35"/>
              </a:xfrm>
              <a:custGeom>
                <a:avLst/>
                <a:gdLst>
                  <a:gd name="T0" fmla="*/ 0 w 29"/>
                  <a:gd name="T1" fmla="*/ 0 h 35"/>
                  <a:gd name="T2" fmla="*/ 0 w 29"/>
                  <a:gd name="T3" fmla="*/ 35 h 35"/>
                  <a:gd name="T4" fmla="*/ 29 w 29"/>
                  <a:gd name="T5" fmla="*/ 19 h 35"/>
                  <a:gd name="T6" fmla="*/ 0 w 29"/>
                  <a:gd name="T7" fmla="*/ 0 h 35"/>
                  <a:gd name="T8" fmla="*/ 0 w 29"/>
                  <a:gd name="T9" fmla="*/ 0 h 35"/>
                  <a:gd name="T10" fmla="*/ 0 60000 65536"/>
                  <a:gd name="T11" fmla="*/ 0 60000 65536"/>
                  <a:gd name="T12" fmla="*/ 0 60000 65536"/>
                  <a:gd name="T13" fmla="*/ 0 60000 65536"/>
                  <a:gd name="T14" fmla="*/ 0 60000 65536"/>
                  <a:gd name="T15" fmla="*/ 0 w 29"/>
                  <a:gd name="T16" fmla="*/ 0 h 35"/>
                  <a:gd name="T17" fmla="*/ 29 w 29"/>
                  <a:gd name="T18" fmla="*/ 35 h 35"/>
                </a:gdLst>
                <a:ahLst/>
                <a:cxnLst>
                  <a:cxn ang="T10">
                    <a:pos x="T0" y="T1"/>
                  </a:cxn>
                  <a:cxn ang="T11">
                    <a:pos x="T2" y="T3"/>
                  </a:cxn>
                  <a:cxn ang="T12">
                    <a:pos x="T4" y="T5"/>
                  </a:cxn>
                  <a:cxn ang="T13">
                    <a:pos x="T6" y="T7"/>
                  </a:cxn>
                  <a:cxn ang="T14">
                    <a:pos x="T8" y="T9"/>
                  </a:cxn>
                </a:cxnLst>
                <a:rect l="T15" t="T16" r="T17" b="T18"/>
                <a:pathLst>
                  <a:path w="29" h="35">
                    <a:moveTo>
                      <a:pt x="0" y="0"/>
                    </a:moveTo>
                    <a:lnTo>
                      <a:pt x="0" y="35"/>
                    </a:lnTo>
                    <a:lnTo>
                      <a:pt x="29" y="19"/>
                    </a:lnTo>
                    <a:lnTo>
                      <a:pt x="0" y="0"/>
                    </a:lnTo>
                    <a:close/>
                  </a:path>
                </a:pathLst>
              </a:custGeom>
              <a:solidFill>
                <a:srgbClr val="000000"/>
              </a:solidFill>
              <a:ln w="9525">
                <a:noFill/>
                <a:round/>
                <a:headEnd/>
                <a:tailEnd/>
              </a:ln>
            </p:spPr>
            <p:txBody>
              <a:bodyPr/>
              <a:lstStyle/>
              <a:p>
                <a:endParaRPr lang="en-US"/>
              </a:p>
            </p:txBody>
          </p:sp>
          <p:sp>
            <p:nvSpPr>
              <p:cNvPr id="92417" name="Freeform 60"/>
              <p:cNvSpPr>
                <a:spLocks/>
              </p:cNvSpPr>
              <p:nvPr/>
            </p:nvSpPr>
            <p:spPr bwMode="auto">
              <a:xfrm>
                <a:off x="3265" y="2454"/>
                <a:ext cx="29" cy="39"/>
              </a:xfrm>
              <a:custGeom>
                <a:avLst/>
                <a:gdLst>
                  <a:gd name="T0" fmla="*/ 0 w 29"/>
                  <a:gd name="T1" fmla="*/ 0 h 39"/>
                  <a:gd name="T2" fmla="*/ 0 w 29"/>
                  <a:gd name="T3" fmla="*/ 39 h 39"/>
                  <a:gd name="T4" fmla="*/ 29 w 29"/>
                  <a:gd name="T5" fmla="*/ 19 h 39"/>
                  <a:gd name="T6" fmla="*/ 0 w 29"/>
                  <a:gd name="T7" fmla="*/ 0 h 39"/>
                  <a:gd name="T8" fmla="*/ 0 w 29"/>
                  <a:gd name="T9" fmla="*/ 0 h 39"/>
                  <a:gd name="T10" fmla="*/ 0 60000 65536"/>
                  <a:gd name="T11" fmla="*/ 0 60000 65536"/>
                  <a:gd name="T12" fmla="*/ 0 60000 65536"/>
                  <a:gd name="T13" fmla="*/ 0 60000 65536"/>
                  <a:gd name="T14" fmla="*/ 0 60000 65536"/>
                  <a:gd name="T15" fmla="*/ 0 w 29"/>
                  <a:gd name="T16" fmla="*/ 0 h 39"/>
                  <a:gd name="T17" fmla="*/ 29 w 29"/>
                  <a:gd name="T18" fmla="*/ 39 h 39"/>
                </a:gdLst>
                <a:ahLst/>
                <a:cxnLst>
                  <a:cxn ang="T10">
                    <a:pos x="T0" y="T1"/>
                  </a:cxn>
                  <a:cxn ang="T11">
                    <a:pos x="T2" y="T3"/>
                  </a:cxn>
                  <a:cxn ang="T12">
                    <a:pos x="T4" y="T5"/>
                  </a:cxn>
                  <a:cxn ang="T13">
                    <a:pos x="T6" y="T7"/>
                  </a:cxn>
                  <a:cxn ang="T14">
                    <a:pos x="T8" y="T9"/>
                  </a:cxn>
                </a:cxnLst>
                <a:rect l="T15" t="T16" r="T17" b="T18"/>
                <a:pathLst>
                  <a:path w="29" h="39">
                    <a:moveTo>
                      <a:pt x="0" y="0"/>
                    </a:moveTo>
                    <a:lnTo>
                      <a:pt x="0" y="39"/>
                    </a:lnTo>
                    <a:lnTo>
                      <a:pt x="29" y="19"/>
                    </a:lnTo>
                    <a:lnTo>
                      <a:pt x="0" y="0"/>
                    </a:lnTo>
                    <a:close/>
                  </a:path>
                </a:pathLst>
              </a:custGeom>
              <a:solidFill>
                <a:srgbClr val="000000"/>
              </a:solidFill>
              <a:ln w="9525">
                <a:noFill/>
                <a:round/>
                <a:headEnd/>
                <a:tailEnd/>
              </a:ln>
            </p:spPr>
            <p:txBody>
              <a:bodyPr/>
              <a:lstStyle/>
              <a:p>
                <a:endParaRPr lang="en-US"/>
              </a:p>
            </p:txBody>
          </p:sp>
          <p:sp>
            <p:nvSpPr>
              <p:cNvPr id="92418" name="Freeform 61"/>
              <p:cNvSpPr>
                <a:spLocks/>
              </p:cNvSpPr>
              <p:nvPr/>
            </p:nvSpPr>
            <p:spPr bwMode="auto">
              <a:xfrm>
                <a:off x="5355" y="2769"/>
                <a:ext cx="32" cy="40"/>
              </a:xfrm>
              <a:custGeom>
                <a:avLst/>
                <a:gdLst>
                  <a:gd name="T0" fmla="*/ 0 w 32"/>
                  <a:gd name="T1" fmla="*/ 0 h 40"/>
                  <a:gd name="T2" fmla="*/ 0 w 32"/>
                  <a:gd name="T3" fmla="*/ 40 h 40"/>
                  <a:gd name="T4" fmla="*/ 32 w 32"/>
                  <a:gd name="T5" fmla="*/ 24 h 40"/>
                  <a:gd name="T6" fmla="*/ 0 w 32"/>
                  <a:gd name="T7" fmla="*/ 4 h 40"/>
                  <a:gd name="T8" fmla="*/ 0 w 32"/>
                  <a:gd name="T9" fmla="*/ 4 h 40"/>
                  <a:gd name="T10" fmla="*/ 0 w 32"/>
                  <a:gd name="T11" fmla="*/ 0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0"/>
                    </a:moveTo>
                    <a:lnTo>
                      <a:pt x="0" y="40"/>
                    </a:lnTo>
                    <a:lnTo>
                      <a:pt x="32" y="24"/>
                    </a:lnTo>
                    <a:lnTo>
                      <a:pt x="0" y="4"/>
                    </a:lnTo>
                    <a:lnTo>
                      <a:pt x="0" y="0"/>
                    </a:lnTo>
                    <a:close/>
                  </a:path>
                </a:pathLst>
              </a:custGeom>
              <a:solidFill>
                <a:srgbClr val="000000"/>
              </a:solidFill>
              <a:ln w="9525">
                <a:noFill/>
                <a:round/>
                <a:headEnd/>
                <a:tailEnd/>
              </a:ln>
            </p:spPr>
            <p:txBody>
              <a:bodyPr/>
              <a:lstStyle/>
              <a:p>
                <a:endParaRPr lang="en-US"/>
              </a:p>
            </p:txBody>
          </p:sp>
          <p:sp>
            <p:nvSpPr>
              <p:cNvPr id="92419" name="Freeform 62"/>
              <p:cNvSpPr>
                <a:spLocks/>
              </p:cNvSpPr>
              <p:nvPr/>
            </p:nvSpPr>
            <p:spPr bwMode="auto">
              <a:xfrm>
                <a:off x="5355" y="3105"/>
                <a:ext cx="32" cy="35"/>
              </a:xfrm>
              <a:custGeom>
                <a:avLst/>
                <a:gdLst>
                  <a:gd name="T0" fmla="*/ 0 w 32"/>
                  <a:gd name="T1" fmla="*/ 0 h 35"/>
                  <a:gd name="T2" fmla="*/ 0 w 32"/>
                  <a:gd name="T3" fmla="*/ 35 h 35"/>
                  <a:gd name="T4" fmla="*/ 32 w 32"/>
                  <a:gd name="T5" fmla="*/ 20 h 35"/>
                  <a:gd name="T6" fmla="*/ 0 w 32"/>
                  <a:gd name="T7" fmla="*/ 0 h 35"/>
                  <a:gd name="T8" fmla="*/ 0 w 32"/>
                  <a:gd name="T9" fmla="*/ 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0" y="0"/>
                    </a:moveTo>
                    <a:lnTo>
                      <a:pt x="0" y="35"/>
                    </a:lnTo>
                    <a:lnTo>
                      <a:pt x="32" y="20"/>
                    </a:lnTo>
                    <a:lnTo>
                      <a:pt x="0" y="0"/>
                    </a:lnTo>
                    <a:close/>
                  </a:path>
                </a:pathLst>
              </a:custGeom>
              <a:solidFill>
                <a:srgbClr val="000000"/>
              </a:solidFill>
              <a:ln w="9525">
                <a:noFill/>
                <a:round/>
                <a:headEnd/>
                <a:tailEnd/>
              </a:ln>
            </p:spPr>
            <p:txBody>
              <a:bodyPr/>
              <a:lstStyle/>
              <a:p>
                <a:endParaRPr lang="en-US"/>
              </a:p>
            </p:txBody>
          </p:sp>
          <p:sp>
            <p:nvSpPr>
              <p:cNvPr id="92420" name="Freeform 63"/>
              <p:cNvSpPr>
                <a:spLocks/>
              </p:cNvSpPr>
              <p:nvPr/>
            </p:nvSpPr>
            <p:spPr bwMode="auto">
              <a:xfrm>
                <a:off x="4261" y="3188"/>
                <a:ext cx="29" cy="39"/>
              </a:xfrm>
              <a:custGeom>
                <a:avLst/>
                <a:gdLst>
                  <a:gd name="T0" fmla="*/ 0 w 29"/>
                  <a:gd name="T1" fmla="*/ 0 h 39"/>
                  <a:gd name="T2" fmla="*/ 0 w 29"/>
                  <a:gd name="T3" fmla="*/ 39 h 39"/>
                  <a:gd name="T4" fmla="*/ 29 w 29"/>
                  <a:gd name="T5" fmla="*/ 19 h 39"/>
                  <a:gd name="T6" fmla="*/ 0 w 29"/>
                  <a:gd name="T7" fmla="*/ 0 h 39"/>
                  <a:gd name="T8" fmla="*/ 0 w 29"/>
                  <a:gd name="T9" fmla="*/ 0 h 39"/>
                  <a:gd name="T10" fmla="*/ 0 60000 65536"/>
                  <a:gd name="T11" fmla="*/ 0 60000 65536"/>
                  <a:gd name="T12" fmla="*/ 0 60000 65536"/>
                  <a:gd name="T13" fmla="*/ 0 60000 65536"/>
                  <a:gd name="T14" fmla="*/ 0 60000 65536"/>
                  <a:gd name="T15" fmla="*/ 0 w 29"/>
                  <a:gd name="T16" fmla="*/ 0 h 39"/>
                  <a:gd name="T17" fmla="*/ 29 w 29"/>
                  <a:gd name="T18" fmla="*/ 39 h 39"/>
                </a:gdLst>
                <a:ahLst/>
                <a:cxnLst>
                  <a:cxn ang="T10">
                    <a:pos x="T0" y="T1"/>
                  </a:cxn>
                  <a:cxn ang="T11">
                    <a:pos x="T2" y="T3"/>
                  </a:cxn>
                  <a:cxn ang="T12">
                    <a:pos x="T4" y="T5"/>
                  </a:cxn>
                  <a:cxn ang="T13">
                    <a:pos x="T6" y="T7"/>
                  </a:cxn>
                  <a:cxn ang="T14">
                    <a:pos x="T8" y="T9"/>
                  </a:cxn>
                </a:cxnLst>
                <a:rect l="T15" t="T16" r="T17" b="T18"/>
                <a:pathLst>
                  <a:path w="29" h="39">
                    <a:moveTo>
                      <a:pt x="0" y="0"/>
                    </a:moveTo>
                    <a:lnTo>
                      <a:pt x="0" y="39"/>
                    </a:lnTo>
                    <a:lnTo>
                      <a:pt x="29" y="19"/>
                    </a:lnTo>
                    <a:lnTo>
                      <a:pt x="0" y="0"/>
                    </a:lnTo>
                    <a:close/>
                  </a:path>
                </a:pathLst>
              </a:custGeom>
              <a:solidFill>
                <a:srgbClr val="000000"/>
              </a:solidFill>
              <a:ln w="9525">
                <a:noFill/>
                <a:round/>
                <a:headEnd/>
                <a:tailEnd/>
              </a:ln>
            </p:spPr>
            <p:txBody>
              <a:bodyPr/>
              <a:lstStyle/>
              <a:p>
                <a:endParaRPr lang="en-US"/>
              </a:p>
            </p:txBody>
          </p:sp>
          <p:sp>
            <p:nvSpPr>
              <p:cNvPr id="92421" name="Freeform 64"/>
              <p:cNvSpPr>
                <a:spLocks/>
              </p:cNvSpPr>
              <p:nvPr/>
            </p:nvSpPr>
            <p:spPr bwMode="auto">
              <a:xfrm>
                <a:off x="817" y="1388"/>
                <a:ext cx="32" cy="40"/>
              </a:xfrm>
              <a:custGeom>
                <a:avLst/>
                <a:gdLst>
                  <a:gd name="T0" fmla="*/ 0 w 32"/>
                  <a:gd name="T1" fmla="*/ 0 h 40"/>
                  <a:gd name="T2" fmla="*/ 3 w 32"/>
                  <a:gd name="T3" fmla="*/ 40 h 40"/>
                  <a:gd name="T4" fmla="*/ 32 w 32"/>
                  <a:gd name="T5" fmla="*/ 20 h 40"/>
                  <a:gd name="T6" fmla="*/ 3 w 32"/>
                  <a:gd name="T7" fmla="*/ 0 h 40"/>
                  <a:gd name="T8" fmla="*/ 3 w 32"/>
                  <a:gd name="T9" fmla="*/ 0 h 40"/>
                  <a:gd name="T10" fmla="*/ 0 w 32"/>
                  <a:gd name="T11" fmla="*/ 0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0"/>
                    </a:moveTo>
                    <a:lnTo>
                      <a:pt x="3" y="40"/>
                    </a:lnTo>
                    <a:lnTo>
                      <a:pt x="32" y="20"/>
                    </a:lnTo>
                    <a:lnTo>
                      <a:pt x="3" y="0"/>
                    </a:lnTo>
                    <a:lnTo>
                      <a:pt x="0" y="0"/>
                    </a:lnTo>
                    <a:close/>
                  </a:path>
                </a:pathLst>
              </a:custGeom>
              <a:solidFill>
                <a:srgbClr val="000000"/>
              </a:solidFill>
              <a:ln w="9525">
                <a:noFill/>
                <a:round/>
                <a:headEnd/>
                <a:tailEnd/>
              </a:ln>
            </p:spPr>
            <p:txBody>
              <a:bodyPr/>
              <a:lstStyle/>
              <a:p>
                <a:endParaRPr lang="en-US"/>
              </a:p>
            </p:txBody>
          </p:sp>
          <p:sp>
            <p:nvSpPr>
              <p:cNvPr id="92422" name="Freeform 65"/>
              <p:cNvSpPr>
                <a:spLocks/>
              </p:cNvSpPr>
              <p:nvPr/>
            </p:nvSpPr>
            <p:spPr bwMode="auto">
              <a:xfrm>
                <a:off x="817" y="1830"/>
                <a:ext cx="32" cy="40"/>
              </a:xfrm>
              <a:custGeom>
                <a:avLst/>
                <a:gdLst>
                  <a:gd name="T0" fmla="*/ 0 w 32"/>
                  <a:gd name="T1" fmla="*/ 0 h 40"/>
                  <a:gd name="T2" fmla="*/ 3 w 32"/>
                  <a:gd name="T3" fmla="*/ 40 h 40"/>
                  <a:gd name="T4" fmla="*/ 32 w 32"/>
                  <a:gd name="T5" fmla="*/ 24 h 40"/>
                  <a:gd name="T6" fmla="*/ 3 w 32"/>
                  <a:gd name="T7" fmla="*/ 4 h 40"/>
                  <a:gd name="T8" fmla="*/ 3 w 32"/>
                  <a:gd name="T9" fmla="*/ 4 h 40"/>
                  <a:gd name="T10" fmla="*/ 0 w 32"/>
                  <a:gd name="T11" fmla="*/ 0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0"/>
                    </a:moveTo>
                    <a:lnTo>
                      <a:pt x="3" y="40"/>
                    </a:lnTo>
                    <a:lnTo>
                      <a:pt x="32" y="24"/>
                    </a:lnTo>
                    <a:lnTo>
                      <a:pt x="3" y="4"/>
                    </a:lnTo>
                    <a:lnTo>
                      <a:pt x="0" y="0"/>
                    </a:lnTo>
                    <a:close/>
                  </a:path>
                </a:pathLst>
              </a:custGeom>
              <a:solidFill>
                <a:srgbClr val="000000"/>
              </a:solidFill>
              <a:ln w="9525">
                <a:noFill/>
                <a:round/>
                <a:headEnd/>
                <a:tailEnd/>
              </a:ln>
            </p:spPr>
            <p:txBody>
              <a:bodyPr/>
              <a:lstStyle/>
              <a:p>
                <a:endParaRPr lang="en-US"/>
              </a:p>
            </p:txBody>
          </p:sp>
          <p:sp>
            <p:nvSpPr>
              <p:cNvPr id="92423" name="Rectangle 66"/>
              <p:cNvSpPr>
                <a:spLocks noChangeArrowheads="1"/>
              </p:cNvSpPr>
              <p:nvPr/>
            </p:nvSpPr>
            <p:spPr bwMode="auto">
              <a:xfrm>
                <a:off x="656" y="180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4</a:t>
                </a:r>
                <a:endParaRPr kumimoji="0" lang="en-US">
                  <a:solidFill>
                    <a:schemeClr val="tx1"/>
                  </a:solidFill>
                </a:endParaRPr>
              </a:p>
            </p:txBody>
          </p:sp>
          <p:sp>
            <p:nvSpPr>
              <p:cNvPr id="92424" name="Line 67"/>
              <p:cNvSpPr>
                <a:spLocks noChangeShapeType="1"/>
              </p:cNvSpPr>
              <p:nvPr/>
            </p:nvSpPr>
            <p:spPr bwMode="auto">
              <a:xfrm flipH="1">
                <a:off x="2868" y="1629"/>
                <a:ext cx="290" cy="1"/>
              </a:xfrm>
              <a:prstGeom prst="line">
                <a:avLst/>
              </a:prstGeom>
              <a:noFill/>
              <a:ln w="20638">
                <a:solidFill>
                  <a:srgbClr val="000000"/>
                </a:solidFill>
                <a:round/>
                <a:headEnd/>
                <a:tailEnd/>
              </a:ln>
            </p:spPr>
            <p:txBody>
              <a:bodyPr/>
              <a:lstStyle/>
              <a:p>
                <a:endParaRPr lang="en-US"/>
              </a:p>
            </p:txBody>
          </p:sp>
          <p:sp>
            <p:nvSpPr>
              <p:cNvPr id="92425" name="Freeform 68"/>
              <p:cNvSpPr>
                <a:spLocks/>
              </p:cNvSpPr>
              <p:nvPr/>
            </p:nvSpPr>
            <p:spPr bwMode="auto">
              <a:xfrm>
                <a:off x="3187" y="1479"/>
                <a:ext cx="378" cy="746"/>
              </a:xfrm>
              <a:custGeom>
                <a:avLst/>
                <a:gdLst>
                  <a:gd name="T0" fmla="*/ 0 w 378"/>
                  <a:gd name="T1" fmla="*/ 0 h 746"/>
                  <a:gd name="T2" fmla="*/ 0 w 378"/>
                  <a:gd name="T3" fmla="*/ 300 h 746"/>
                  <a:gd name="T4" fmla="*/ 65 w 378"/>
                  <a:gd name="T5" fmla="*/ 375 h 746"/>
                  <a:gd name="T6" fmla="*/ 0 w 378"/>
                  <a:gd name="T7" fmla="*/ 446 h 746"/>
                  <a:gd name="T8" fmla="*/ 0 w 378"/>
                  <a:gd name="T9" fmla="*/ 746 h 746"/>
                  <a:gd name="T10" fmla="*/ 378 w 378"/>
                  <a:gd name="T11" fmla="*/ 517 h 746"/>
                  <a:gd name="T12" fmla="*/ 378 w 378"/>
                  <a:gd name="T13" fmla="*/ 229 h 746"/>
                  <a:gd name="T14" fmla="*/ 0 w 378"/>
                  <a:gd name="T15" fmla="*/ 0 h 746"/>
                  <a:gd name="T16" fmla="*/ 0 w 378"/>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746"/>
                  <a:gd name="T29" fmla="*/ 378 w 378"/>
                  <a:gd name="T30" fmla="*/ 746 h 7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746">
                    <a:moveTo>
                      <a:pt x="0" y="0"/>
                    </a:moveTo>
                    <a:lnTo>
                      <a:pt x="0" y="300"/>
                    </a:lnTo>
                    <a:lnTo>
                      <a:pt x="65" y="375"/>
                    </a:lnTo>
                    <a:lnTo>
                      <a:pt x="0" y="446"/>
                    </a:lnTo>
                    <a:lnTo>
                      <a:pt x="0" y="746"/>
                    </a:lnTo>
                    <a:lnTo>
                      <a:pt x="378" y="517"/>
                    </a:lnTo>
                    <a:lnTo>
                      <a:pt x="378" y="229"/>
                    </a:lnTo>
                    <a:lnTo>
                      <a:pt x="0" y="0"/>
                    </a:lnTo>
                    <a:close/>
                  </a:path>
                </a:pathLst>
              </a:custGeom>
              <a:solidFill>
                <a:srgbClr val="FFFFFF"/>
              </a:solidFill>
              <a:ln w="9525">
                <a:noFill/>
                <a:round/>
                <a:headEnd/>
                <a:tailEnd/>
              </a:ln>
            </p:spPr>
            <p:txBody>
              <a:bodyPr/>
              <a:lstStyle/>
              <a:p>
                <a:endParaRPr lang="en-US"/>
              </a:p>
            </p:txBody>
          </p:sp>
          <p:sp>
            <p:nvSpPr>
              <p:cNvPr id="92426" name="Freeform 69"/>
              <p:cNvSpPr>
                <a:spLocks/>
              </p:cNvSpPr>
              <p:nvPr/>
            </p:nvSpPr>
            <p:spPr bwMode="auto">
              <a:xfrm>
                <a:off x="3187" y="1479"/>
                <a:ext cx="378" cy="746"/>
              </a:xfrm>
              <a:custGeom>
                <a:avLst/>
                <a:gdLst>
                  <a:gd name="T0" fmla="*/ 0 w 378"/>
                  <a:gd name="T1" fmla="*/ 0 h 746"/>
                  <a:gd name="T2" fmla="*/ 0 w 378"/>
                  <a:gd name="T3" fmla="*/ 300 h 746"/>
                  <a:gd name="T4" fmla="*/ 65 w 378"/>
                  <a:gd name="T5" fmla="*/ 375 h 746"/>
                  <a:gd name="T6" fmla="*/ 0 w 378"/>
                  <a:gd name="T7" fmla="*/ 446 h 746"/>
                  <a:gd name="T8" fmla="*/ 0 w 378"/>
                  <a:gd name="T9" fmla="*/ 746 h 746"/>
                  <a:gd name="T10" fmla="*/ 378 w 378"/>
                  <a:gd name="T11" fmla="*/ 517 h 746"/>
                  <a:gd name="T12" fmla="*/ 378 w 378"/>
                  <a:gd name="T13" fmla="*/ 229 h 746"/>
                  <a:gd name="T14" fmla="*/ 0 w 378"/>
                  <a:gd name="T15" fmla="*/ 0 h 746"/>
                  <a:gd name="T16" fmla="*/ 0 w 378"/>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746"/>
                  <a:gd name="T29" fmla="*/ 378 w 378"/>
                  <a:gd name="T30" fmla="*/ 746 h 7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746">
                    <a:moveTo>
                      <a:pt x="0" y="0"/>
                    </a:moveTo>
                    <a:lnTo>
                      <a:pt x="0" y="300"/>
                    </a:lnTo>
                    <a:lnTo>
                      <a:pt x="65" y="375"/>
                    </a:lnTo>
                    <a:lnTo>
                      <a:pt x="0" y="446"/>
                    </a:lnTo>
                    <a:lnTo>
                      <a:pt x="0" y="746"/>
                    </a:lnTo>
                    <a:lnTo>
                      <a:pt x="378" y="517"/>
                    </a:lnTo>
                    <a:lnTo>
                      <a:pt x="378" y="229"/>
                    </a:lnTo>
                    <a:lnTo>
                      <a:pt x="0" y="0"/>
                    </a:lnTo>
                  </a:path>
                </a:pathLst>
              </a:custGeom>
              <a:noFill/>
              <a:ln w="9525">
                <a:solidFill>
                  <a:srgbClr val="000000"/>
                </a:solidFill>
                <a:prstDash val="solid"/>
                <a:round/>
                <a:headEnd/>
                <a:tailEnd/>
              </a:ln>
            </p:spPr>
            <p:txBody>
              <a:bodyPr/>
              <a:lstStyle/>
              <a:p>
                <a:endParaRPr lang="en-US"/>
              </a:p>
            </p:txBody>
          </p:sp>
          <p:sp>
            <p:nvSpPr>
              <p:cNvPr id="92427" name="Line 70"/>
              <p:cNvSpPr>
                <a:spLocks noChangeShapeType="1"/>
              </p:cNvSpPr>
              <p:nvPr/>
            </p:nvSpPr>
            <p:spPr bwMode="auto">
              <a:xfrm flipH="1">
                <a:off x="3568" y="1850"/>
                <a:ext cx="358" cy="4"/>
              </a:xfrm>
              <a:prstGeom prst="line">
                <a:avLst/>
              </a:prstGeom>
              <a:noFill/>
              <a:ln w="20638">
                <a:solidFill>
                  <a:srgbClr val="000000"/>
                </a:solidFill>
                <a:round/>
                <a:headEnd/>
                <a:tailEnd/>
              </a:ln>
            </p:spPr>
            <p:txBody>
              <a:bodyPr/>
              <a:lstStyle/>
              <a:p>
                <a:endParaRPr lang="en-US"/>
              </a:p>
            </p:txBody>
          </p:sp>
          <p:sp>
            <p:nvSpPr>
              <p:cNvPr id="92428" name="Freeform 71"/>
              <p:cNvSpPr>
                <a:spLocks/>
              </p:cNvSpPr>
              <p:nvPr/>
            </p:nvSpPr>
            <p:spPr bwMode="auto">
              <a:xfrm>
                <a:off x="3913" y="1830"/>
                <a:ext cx="32" cy="40"/>
              </a:xfrm>
              <a:custGeom>
                <a:avLst/>
                <a:gdLst>
                  <a:gd name="T0" fmla="*/ 0 w 32"/>
                  <a:gd name="T1" fmla="*/ 0 h 40"/>
                  <a:gd name="T2" fmla="*/ 0 w 32"/>
                  <a:gd name="T3" fmla="*/ 40 h 40"/>
                  <a:gd name="T4" fmla="*/ 32 w 32"/>
                  <a:gd name="T5" fmla="*/ 24 h 40"/>
                  <a:gd name="T6" fmla="*/ 0 w 32"/>
                  <a:gd name="T7" fmla="*/ 4 h 40"/>
                  <a:gd name="T8" fmla="*/ 0 w 32"/>
                  <a:gd name="T9" fmla="*/ 4 h 40"/>
                  <a:gd name="T10" fmla="*/ 0 w 32"/>
                  <a:gd name="T11" fmla="*/ 0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0"/>
                    </a:moveTo>
                    <a:lnTo>
                      <a:pt x="0" y="40"/>
                    </a:lnTo>
                    <a:lnTo>
                      <a:pt x="32" y="24"/>
                    </a:lnTo>
                    <a:lnTo>
                      <a:pt x="0" y="4"/>
                    </a:lnTo>
                    <a:lnTo>
                      <a:pt x="0" y="0"/>
                    </a:lnTo>
                    <a:close/>
                  </a:path>
                </a:pathLst>
              </a:custGeom>
              <a:solidFill>
                <a:srgbClr val="000000"/>
              </a:solidFill>
              <a:ln w="9525">
                <a:noFill/>
                <a:round/>
                <a:headEnd/>
                <a:tailEnd/>
              </a:ln>
            </p:spPr>
            <p:txBody>
              <a:bodyPr/>
              <a:lstStyle/>
              <a:p>
                <a:endParaRPr lang="en-US"/>
              </a:p>
            </p:txBody>
          </p:sp>
          <p:sp>
            <p:nvSpPr>
              <p:cNvPr id="92429" name="Line 72"/>
              <p:cNvSpPr>
                <a:spLocks noChangeShapeType="1"/>
              </p:cNvSpPr>
              <p:nvPr/>
            </p:nvSpPr>
            <p:spPr bwMode="auto">
              <a:xfrm>
                <a:off x="453" y="2418"/>
                <a:ext cx="135" cy="1"/>
              </a:xfrm>
              <a:prstGeom prst="line">
                <a:avLst/>
              </a:prstGeom>
              <a:noFill/>
              <a:ln w="20638">
                <a:solidFill>
                  <a:srgbClr val="000000"/>
                </a:solidFill>
                <a:round/>
                <a:headEnd/>
                <a:tailEnd/>
              </a:ln>
            </p:spPr>
            <p:txBody>
              <a:bodyPr/>
              <a:lstStyle/>
              <a:p>
                <a:endParaRPr lang="en-US"/>
              </a:p>
            </p:txBody>
          </p:sp>
          <p:sp>
            <p:nvSpPr>
              <p:cNvPr id="92430" name="Freeform 73"/>
              <p:cNvSpPr>
                <a:spLocks/>
              </p:cNvSpPr>
              <p:nvPr/>
            </p:nvSpPr>
            <p:spPr bwMode="auto">
              <a:xfrm>
                <a:off x="579" y="2398"/>
                <a:ext cx="32" cy="40"/>
              </a:xfrm>
              <a:custGeom>
                <a:avLst/>
                <a:gdLst>
                  <a:gd name="T0" fmla="*/ 0 w 32"/>
                  <a:gd name="T1" fmla="*/ 0 h 40"/>
                  <a:gd name="T2" fmla="*/ 0 w 32"/>
                  <a:gd name="T3" fmla="*/ 40 h 40"/>
                  <a:gd name="T4" fmla="*/ 32 w 32"/>
                  <a:gd name="T5" fmla="*/ 20 h 40"/>
                  <a:gd name="T6" fmla="*/ 0 w 32"/>
                  <a:gd name="T7" fmla="*/ 0 h 40"/>
                  <a:gd name="T8" fmla="*/ 0 w 32"/>
                  <a:gd name="T9" fmla="*/ 0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0" y="0"/>
                    </a:moveTo>
                    <a:lnTo>
                      <a:pt x="0" y="40"/>
                    </a:lnTo>
                    <a:lnTo>
                      <a:pt x="32" y="20"/>
                    </a:lnTo>
                    <a:lnTo>
                      <a:pt x="0" y="0"/>
                    </a:lnTo>
                    <a:close/>
                  </a:path>
                </a:pathLst>
              </a:custGeom>
              <a:solidFill>
                <a:srgbClr val="000000"/>
              </a:solidFill>
              <a:ln w="9525">
                <a:noFill/>
                <a:round/>
                <a:headEnd/>
                <a:tailEnd/>
              </a:ln>
            </p:spPr>
            <p:txBody>
              <a:bodyPr/>
              <a:lstStyle/>
              <a:p>
                <a:endParaRPr lang="en-US"/>
              </a:p>
            </p:txBody>
          </p:sp>
          <p:sp>
            <p:nvSpPr>
              <p:cNvPr id="92431" name="Freeform 74"/>
              <p:cNvSpPr>
                <a:spLocks/>
              </p:cNvSpPr>
              <p:nvPr/>
            </p:nvSpPr>
            <p:spPr bwMode="auto">
              <a:xfrm>
                <a:off x="304" y="2398"/>
                <a:ext cx="33" cy="40"/>
              </a:xfrm>
              <a:custGeom>
                <a:avLst/>
                <a:gdLst>
                  <a:gd name="T0" fmla="*/ 0 w 33"/>
                  <a:gd name="T1" fmla="*/ 0 h 40"/>
                  <a:gd name="T2" fmla="*/ 4 w 33"/>
                  <a:gd name="T3" fmla="*/ 40 h 40"/>
                  <a:gd name="T4" fmla="*/ 33 w 33"/>
                  <a:gd name="T5" fmla="*/ 20 h 40"/>
                  <a:gd name="T6" fmla="*/ 4 w 33"/>
                  <a:gd name="T7" fmla="*/ 0 h 40"/>
                  <a:gd name="T8" fmla="*/ 4 w 33"/>
                  <a:gd name="T9" fmla="*/ 0 h 40"/>
                  <a:gd name="T10" fmla="*/ 0 w 33"/>
                  <a:gd name="T11" fmla="*/ 0 h 40"/>
                  <a:gd name="T12" fmla="*/ 0 60000 65536"/>
                  <a:gd name="T13" fmla="*/ 0 60000 65536"/>
                  <a:gd name="T14" fmla="*/ 0 60000 65536"/>
                  <a:gd name="T15" fmla="*/ 0 60000 65536"/>
                  <a:gd name="T16" fmla="*/ 0 60000 65536"/>
                  <a:gd name="T17" fmla="*/ 0 60000 65536"/>
                  <a:gd name="T18" fmla="*/ 0 w 33"/>
                  <a:gd name="T19" fmla="*/ 0 h 40"/>
                  <a:gd name="T20" fmla="*/ 33 w 3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3" h="40">
                    <a:moveTo>
                      <a:pt x="0" y="0"/>
                    </a:moveTo>
                    <a:lnTo>
                      <a:pt x="4" y="40"/>
                    </a:lnTo>
                    <a:lnTo>
                      <a:pt x="33" y="20"/>
                    </a:lnTo>
                    <a:lnTo>
                      <a:pt x="4" y="0"/>
                    </a:lnTo>
                    <a:lnTo>
                      <a:pt x="0" y="0"/>
                    </a:lnTo>
                    <a:close/>
                  </a:path>
                </a:pathLst>
              </a:custGeom>
              <a:solidFill>
                <a:srgbClr val="000000"/>
              </a:solidFill>
              <a:ln w="9525">
                <a:noFill/>
                <a:round/>
                <a:headEnd/>
                <a:tailEnd/>
              </a:ln>
            </p:spPr>
            <p:txBody>
              <a:bodyPr/>
              <a:lstStyle/>
              <a:p>
                <a:endParaRPr lang="en-US"/>
              </a:p>
            </p:txBody>
          </p:sp>
          <p:sp>
            <p:nvSpPr>
              <p:cNvPr id="92432" name="Freeform 75"/>
              <p:cNvSpPr>
                <a:spLocks/>
              </p:cNvSpPr>
              <p:nvPr/>
            </p:nvSpPr>
            <p:spPr bwMode="auto">
              <a:xfrm>
                <a:off x="2236" y="3460"/>
                <a:ext cx="32" cy="36"/>
              </a:xfrm>
              <a:custGeom>
                <a:avLst/>
                <a:gdLst>
                  <a:gd name="T0" fmla="*/ 0 w 32"/>
                  <a:gd name="T1" fmla="*/ 0 h 36"/>
                  <a:gd name="T2" fmla="*/ 3 w 32"/>
                  <a:gd name="T3" fmla="*/ 36 h 36"/>
                  <a:gd name="T4" fmla="*/ 32 w 32"/>
                  <a:gd name="T5" fmla="*/ 20 h 36"/>
                  <a:gd name="T6" fmla="*/ 3 w 32"/>
                  <a:gd name="T7" fmla="*/ 0 h 36"/>
                  <a:gd name="T8" fmla="*/ 3 w 32"/>
                  <a:gd name="T9" fmla="*/ 0 h 36"/>
                  <a:gd name="T10" fmla="*/ 0 w 32"/>
                  <a:gd name="T11" fmla="*/ 0 h 36"/>
                  <a:gd name="T12" fmla="*/ 0 60000 65536"/>
                  <a:gd name="T13" fmla="*/ 0 60000 65536"/>
                  <a:gd name="T14" fmla="*/ 0 60000 65536"/>
                  <a:gd name="T15" fmla="*/ 0 60000 65536"/>
                  <a:gd name="T16" fmla="*/ 0 60000 65536"/>
                  <a:gd name="T17" fmla="*/ 0 60000 65536"/>
                  <a:gd name="T18" fmla="*/ 0 w 32"/>
                  <a:gd name="T19" fmla="*/ 0 h 36"/>
                  <a:gd name="T20" fmla="*/ 32 w 3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2" h="36">
                    <a:moveTo>
                      <a:pt x="0" y="0"/>
                    </a:moveTo>
                    <a:lnTo>
                      <a:pt x="3" y="36"/>
                    </a:lnTo>
                    <a:lnTo>
                      <a:pt x="32" y="20"/>
                    </a:lnTo>
                    <a:lnTo>
                      <a:pt x="3" y="0"/>
                    </a:lnTo>
                    <a:lnTo>
                      <a:pt x="0" y="0"/>
                    </a:lnTo>
                    <a:close/>
                  </a:path>
                </a:pathLst>
              </a:custGeom>
              <a:solidFill>
                <a:srgbClr val="000000"/>
              </a:solidFill>
              <a:ln w="9525">
                <a:noFill/>
                <a:round/>
                <a:headEnd/>
                <a:tailEnd/>
              </a:ln>
            </p:spPr>
            <p:txBody>
              <a:bodyPr/>
              <a:lstStyle/>
              <a:p>
                <a:endParaRPr lang="en-US"/>
              </a:p>
            </p:txBody>
          </p:sp>
          <p:sp>
            <p:nvSpPr>
              <p:cNvPr id="92433" name="Freeform 76"/>
              <p:cNvSpPr>
                <a:spLocks/>
              </p:cNvSpPr>
              <p:nvPr/>
            </p:nvSpPr>
            <p:spPr bwMode="auto">
              <a:xfrm>
                <a:off x="2275" y="3184"/>
                <a:ext cx="226" cy="588"/>
              </a:xfrm>
              <a:custGeom>
                <a:avLst/>
                <a:gdLst>
                  <a:gd name="T0" fmla="*/ 110 w 226"/>
                  <a:gd name="T1" fmla="*/ 588 h 588"/>
                  <a:gd name="T2" fmla="*/ 129 w 226"/>
                  <a:gd name="T3" fmla="*/ 584 h 588"/>
                  <a:gd name="T4" fmla="*/ 148 w 226"/>
                  <a:gd name="T5" fmla="*/ 576 h 588"/>
                  <a:gd name="T6" fmla="*/ 164 w 226"/>
                  <a:gd name="T7" fmla="*/ 556 h 588"/>
                  <a:gd name="T8" fmla="*/ 177 w 226"/>
                  <a:gd name="T9" fmla="*/ 533 h 588"/>
                  <a:gd name="T10" fmla="*/ 193 w 226"/>
                  <a:gd name="T11" fmla="*/ 501 h 588"/>
                  <a:gd name="T12" fmla="*/ 203 w 226"/>
                  <a:gd name="T13" fmla="*/ 469 h 588"/>
                  <a:gd name="T14" fmla="*/ 213 w 226"/>
                  <a:gd name="T15" fmla="*/ 430 h 588"/>
                  <a:gd name="T16" fmla="*/ 219 w 226"/>
                  <a:gd name="T17" fmla="*/ 387 h 588"/>
                  <a:gd name="T18" fmla="*/ 222 w 226"/>
                  <a:gd name="T19" fmla="*/ 343 h 588"/>
                  <a:gd name="T20" fmla="*/ 226 w 226"/>
                  <a:gd name="T21" fmla="*/ 296 h 588"/>
                  <a:gd name="T22" fmla="*/ 222 w 226"/>
                  <a:gd name="T23" fmla="*/ 248 h 588"/>
                  <a:gd name="T24" fmla="*/ 219 w 226"/>
                  <a:gd name="T25" fmla="*/ 201 h 588"/>
                  <a:gd name="T26" fmla="*/ 213 w 226"/>
                  <a:gd name="T27" fmla="*/ 158 h 588"/>
                  <a:gd name="T28" fmla="*/ 203 w 226"/>
                  <a:gd name="T29" fmla="*/ 122 h 588"/>
                  <a:gd name="T30" fmla="*/ 193 w 226"/>
                  <a:gd name="T31" fmla="*/ 87 h 588"/>
                  <a:gd name="T32" fmla="*/ 177 w 226"/>
                  <a:gd name="T33" fmla="*/ 55 h 588"/>
                  <a:gd name="T34" fmla="*/ 164 w 226"/>
                  <a:gd name="T35" fmla="*/ 31 h 588"/>
                  <a:gd name="T36" fmla="*/ 148 w 226"/>
                  <a:gd name="T37" fmla="*/ 16 h 588"/>
                  <a:gd name="T38" fmla="*/ 129 w 226"/>
                  <a:gd name="T39" fmla="*/ 4 h 588"/>
                  <a:gd name="T40" fmla="*/ 113 w 226"/>
                  <a:gd name="T41" fmla="*/ 0 h 588"/>
                  <a:gd name="T42" fmla="*/ 93 w 226"/>
                  <a:gd name="T43" fmla="*/ 4 h 588"/>
                  <a:gd name="T44" fmla="*/ 77 w 226"/>
                  <a:gd name="T45" fmla="*/ 16 h 588"/>
                  <a:gd name="T46" fmla="*/ 61 w 226"/>
                  <a:gd name="T47" fmla="*/ 31 h 588"/>
                  <a:gd name="T48" fmla="*/ 45 w 226"/>
                  <a:gd name="T49" fmla="*/ 55 h 588"/>
                  <a:gd name="T50" fmla="*/ 32 w 226"/>
                  <a:gd name="T51" fmla="*/ 87 h 588"/>
                  <a:gd name="T52" fmla="*/ 19 w 226"/>
                  <a:gd name="T53" fmla="*/ 122 h 588"/>
                  <a:gd name="T54" fmla="*/ 10 w 226"/>
                  <a:gd name="T55" fmla="*/ 158 h 588"/>
                  <a:gd name="T56" fmla="*/ 3 w 226"/>
                  <a:gd name="T57" fmla="*/ 201 h 588"/>
                  <a:gd name="T58" fmla="*/ 0 w 226"/>
                  <a:gd name="T59" fmla="*/ 248 h 588"/>
                  <a:gd name="T60" fmla="*/ 0 w 226"/>
                  <a:gd name="T61" fmla="*/ 296 h 588"/>
                  <a:gd name="T62" fmla="*/ 0 w 226"/>
                  <a:gd name="T63" fmla="*/ 343 h 588"/>
                  <a:gd name="T64" fmla="*/ 3 w 226"/>
                  <a:gd name="T65" fmla="*/ 387 h 588"/>
                  <a:gd name="T66" fmla="*/ 10 w 226"/>
                  <a:gd name="T67" fmla="*/ 430 h 588"/>
                  <a:gd name="T68" fmla="*/ 19 w 226"/>
                  <a:gd name="T69" fmla="*/ 469 h 588"/>
                  <a:gd name="T70" fmla="*/ 32 w 226"/>
                  <a:gd name="T71" fmla="*/ 501 h 588"/>
                  <a:gd name="T72" fmla="*/ 45 w 226"/>
                  <a:gd name="T73" fmla="*/ 533 h 588"/>
                  <a:gd name="T74" fmla="*/ 61 w 226"/>
                  <a:gd name="T75" fmla="*/ 556 h 588"/>
                  <a:gd name="T76" fmla="*/ 77 w 226"/>
                  <a:gd name="T77" fmla="*/ 576 h 588"/>
                  <a:gd name="T78" fmla="*/ 93 w 226"/>
                  <a:gd name="T79" fmla="*/ 584 h 588"/>
                  <a:gd name="T80" fmla="*/ 113 w 226"/>
                  <a:gd name="T81" fmla="*/ 588 h 588"/>
                  <a:gd name="T82" fmla="*/ 113 w 226"/>
                  <a:gd name="T83" fmla="*/ 588 h 588"/>
                  <a:gd name="T84" fmla="*/ 110 w 226"/>
                  <a:gd name="T85" fmla="*/ 588 h 5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588"/>
                  <a:gd name="T131" fmla="*/ 226 w 226"/>
                  <a:gd name="T132" fmla="*/ 588 h 5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588">
                    <a:moveTo>
                      <a:pt x="110" y="588"/>
                    </a:moveTo>
                    <a:lnTo>
                      <a:pt x="129" y="584"/>
                    </a:lnTo>
                    <a:lnTo>
                      <a:pt x="148" y="576"/>
                    </a:lnTo>
                    <a:lnTo>
                      <a:pt x="164" y="556"/>
                    </a:lnTo>
                    <a:lnTo>
                      <a:pt x="177" y="533"/>
                    </a:lnTo>
                    <a:lnTo>
                      <a:pt x="193" y="501"/>
                    </a:lnTo>
                    <a:lnTo>
                      <a:pt x="203" y="469"/>
                    </a:lnTo>
                    <a:lnTo>
                      <a:pt x="213" y="430"/>
                    </a:lnTo>
                    <a:lnTo>
                      <a:pt x="219" y="387"/>
                    </a:lnTo>
                    <a:lnTo>
                      <a:pt x="222" y="343"/>
                    </a:lnTo>
                    <a:lnTo>
                      <a:pt x="226" y="296"/>
                    </a:lnTo>
                    <a:lnTo>
                      <a:pt x="222" y="248"/>
                    </a:lnTo>
                    <a:lnTo>
                      <a:pt x="219" y="201"/>
                    </a:lnTo>
                    <a:lnTo>
                      <a:pt x="213" y="158"/>
                    </a:lnTo>
                    <a:lnTo>
                      <a:pt x="203" y="122"/>
                    </a:lnTo>
                    <a:lnTo>
                      <a:pt x="193" y="87"/>
                    </a:lnTo>
                    <a:lnTo>
                      <a:pt x="177" y="55"/>
                    </a:lnTo>
                    <a:lnTo>
                      <a:pt x="164" y="31"/>
                    </a:lnTo>
                    <a:lnTo>
                      <a:pt x="148" y="16"/>
                    </a:lnTo>
                    <a:lnTo>
                      <a:pt x="129" y="4"/>
                    </a:lnTo>
                    <a:lnTo>
                      <a:pt x="113" y="0"/>
                    </a:lnTo>
                    <a:lnTo>
                      <a:pt x="93" y="4"/>
                    </a:lnTo>
                    <a:lnTo>
                      <a:pt x="77" y="16"/>
                    </a:lnTo>
                    <a:lnTo>
                      <a:pt x="61" y="31"/>
                    </a:lnTo>
                    <a:lnTo>
                      <a:pt x="45" y="55"/>
                    </a:lnTo>
                    <a:lnTo>
                      <a:pt x="32" y="87"/>
                    </a:lnTo>
                    <a:lnTo>
                      <a:pt x="19" y="122"/>
                    </a:lnTo>
                    <a:lnTo>
                      <a:pt x="10" y="158"/>
                    </a:lnTo>
                    <a:lnTo>
                      <a:pt x="3" y="201"/>
                    </a:lnTo>
                    <a:lnTo>
                      <a:pt x="0" y="248"/>
                    </a:lnTo>
                    <a:lnTo>
                      <a:pt x="0" y="296"/>
                    </a:lnTo>
                    <a:lnTo>
                      <a:pt x="0" y="343"/>
                    </a:lnTo>
                    <a:lnTo>
                      <a:pt x="3" y="387"/>
                    </a:lnTo>
                    <a:lnTo>
                      <a:pt x="10" y="430"/>
                    </a:lnTo>
                    <a:lnTo>
                      <a:pt x="19" y="469"/>
                    </a:lnTo>
                    <a:lnTo>
                      <a:pt x="32" y="501"/>
                    </a:lnTo>
                    <a:lnTo>
                      <a:pt x="45" y="533"/>
                    </a:lnTo>
                    <a:lnTo>
                      <a:pt x="61" y="556"/>
                    </a:lnTo>
                    <a:lnTo>
                      <a:pt x="77" y="576"/>
                    </a:lnTo>
                    <a:lnTo>
                      <a:pt x="93" y="584"/>
                    </a:lnTo>
                    <a:lnTo>
                      <a:pt x="113" y="588"/>
                    </a:lnTo>
                    <a:lnTo>
                      <a:pt x="110" y="588"/>
                    </a:lnTo>
                    <a:close/>
                  </a:path>
                </a:pathLst>
              </a:custGeom>
              <a:solidFill>
                <a:srgbClr val="FFFFFF"/>
              </a:solidFill>
              <a:ln w="9525">
                <a:noFill/>
                <a:round/>
                <a:headEnd/>
                <a:tailEnd/>
              </a:ln>
            </p:spPr>
            <p:txBody>
              <a:bodyPr/>
              <a:lstStyle/>
              <a:p>
                <a:endParaRPr lang="en-US"/>
              </a:p>
            </p:txBody>
          </p:sp>
          <p:sp>
            <p:nvSpPr>
              <p:cNvPr id="92434" name="Freeform 77"/>
              <p:cNvSpPr>
                <a:spLocks/>
              </p:cNvSpPr>
              <p:nvPr/>
            </p:nvSpPr>
            <p:spPr bwMode="auto">
              <a:xfrm>
                <a:off x="2275" y="3184"/>
                <a:ext cx="226" cy="588"/>
              </a:xfrm>
              <a:custGeom>
                <a:avLst/>
                <a:gdLst>
                  <a:gd name="T0" fmla="*/ 110 w 226"/>
                  <a:gd name="T1" fmla="*/ 588 h 588"/>
                  <a:gd name="T2" fmla="*/ 129 w 226"/>
                  <a:gd name="T3" fmla="*/ 584 h 588"/>
                  <a:gd name="T4" fmla="*/ 148 w 226"/>
                  <a:gd name="T5" fmla="*/ 576 h 588"/>
                  <a:gd name="T6" fmla="*/ 164 w 226"/>
                  <a:gd name="T7" fmla="*/ 556 h 588"/>
                  <a:gd name="T8" fmla="*/ 177 w 226"/>
                  <a:gd name="T9" fmla="*/ 533 h 588"/>
                  <a:gd name="T10" fmla="*/ 193 w 226"/>
                  <a:gd name="T11" fmla="*/ 501 h 588"/>
                  <a:gd name="T12" fmla="*/ 203 w 226"/>
                  <a:gd name="T13" fmla="*/ 469 h 588"/>
                  <a:gd name="T14" fmla="*/ 213 w 226"/>
                  <a:gd name="T15" fmla="*/ 430 h 588"/>
                  <a:gd name="T16" fmla="*/ 219 w 226"/>
                  <a:gd name="T17" fmla="*/ 387 h 588"/>
                  <a:gd name="T18" fmla="*/ 222 w 226"/>
                  <a:gd name="T19" fmla="*/ 343 h 588"/>
                  <a:gd name="T20" fmla="*/ 226 w 226"/>
                  <a:gd name="T21" fmla="*/ 296 h 588"/>
                  <a:gd name="T22" fmla="*/ 222 w 226"/>
                  <a:gd name="T23" fmla="*/ 248 h 588"/>
                  <a:gd name="T24" fmla="*/ 219 w 226"/>
                  <a:gd name="T25" fmla="*/ 201 h 588"/>
                  <a:gd name="T26" fmla="*/ 213 w 226"/>
                  <a:gd name="T27" fmla="*/ 158 h 588"/>
                  <a:gd name="T28" fmla="*/ 203 w 226"/>
                  <a:gd name="T29" fmla="*/ 122 h 588"/>
                  <a:gd name="T30" fmla="*/ 193 w 226"/>
                  <a:gd name="T31" fmla="*/ 87 h 588"/>
                  <a:gd name="T32" fmla="*/ 177 w 226"/>
                  <a:gd name="T33" fmla="*/ 55 h 588"/>
                  <a:gd name="T34" fmla="*/ 164 w 226"/>
                  <a:gd name="T35" fmla="*/ 31 h 588"/>
                  <a:gd name="T36" fmla="*/ 148 w 226"/>
                  <a:gd name="T37" fmla="*/ 16 h 588"/>
                  <a:gd name="T38" fmla="*/ 129 w 226"/>
                  <a:gd name="T39" fmla="*/ 4 h 588"/>
                  <a:gd name="T40" fmla="*/ 113 w 226"/>
                  <a:gd name="T41" fmla="*/ 0 h 588"/>
                  <a:gd name="T42" fmla="*/ 93 w 226"/>
                  <a:gd name="T43" fmla="*/ 4 h 588"/>
                  <a:gd name="T44" fmla="*/ 77 w 226"/>
                  <a:gd name="T45" fmla="*/ 16 h 588"/>
                  <a:gd name="T46" fmla="*/ 61 w 226"/>
                  <a:gd name="T47" fmla="*/ 31 h 588"/>
                  <a:gd name="T48" fmla="*/ 45 w 226"/>
                  <a:gd name="T49" fmla="*/ 55 h 588"/>
                  <a:gd name="T50" fmla="*/ 32 w 226"/>
                  <a:gd name="T51" fmla="*/ 87 h 588"/>
                  <a:gd name="T52" fmla="*/ 19 w 226"/>
                  <a:gd name="T53" fmla="*/ 122 h 588"/>
                  <a:gd name="T54" fmla="*/ 10 w 226"/>
                  <a:gd name="T55" fmla="*/ 158 h 588"/>
                  <a:gd name="T56" fmla="*/ 3 w 226"/>
                  <a:gd name="T57" fmla="*/ 201 h 588"/>
                  <a:gd name="T58" fmla="*/ 0 w 226"/>
                  <a:gd name="T59" fmla="*/ 248 h 588"/>
                  <a:gd name="T60" fmla="*/ 0 w 226"/>
                  <a:gd name="T61" fmla="*/ 296 h 588"/>
                  <a:gd name="T62" fmla="*/ 0 w 226"/>
                  <a:gd name="T63" fmla="*/ 343 h 588"/>
                  <a:gd name="T64" fmla="*/ 3 w 226"/>
                  <a:gd name="T65" fmla="*/ 387 h 588"/>
                  <a:gd name="T66" fmla="*/ 10 w 226"/>
                  <a:gd name="T67" fmla="*/ 430 h 588"/>
                  <a:gd name="T68" fmla="*/ 19 w 226"/>
                  <a:gd name="T69" fmla="*/ 469 h 588"/>
                  <a:gd name="T70" fmla="*/ 32 w 226"/>
                  <a:gd name="T71" fmla="*/ 501 h 588"/>
                  <a:gd name="T72" fmla="*/ 45 w 226"/>
                  <a:gd name="T73" fmla="*/ 533 h 588"/>
                  <a:gd name="T74" fmla="*/ 61 w 226"/>
                  <a:gd name="T75" fmla="*/ 556 h 588"/>
                  <a:gd name="T76" fmla="*/ 77 w 226"/>
                  <a:gd name="T77" fmla="*/ 576 h 588"/>
                  <a:gd name="T78" fmla="*/ 93 w 226"/>
                  <a:gd name="T79" fmla="*/ 584 h 588"/>
                  <a:gd name="T80" fmla="*/ 113 w 226"/>
                  <a:gd name="T81" fmla="*/ 588 h 588"/>
                  <a:gd name="T82" fmla="*/ 113 w 226"/>
                  <a:gd name="T83" fmla="*/ 588 h 5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6"/>
                  <a:gd name="T127" fmla="*/ 0 h 588"/>
                  <a:gd name="T128" fmla="*/ 226 w 226"/>
                  <a:gd name="T129" fmla="*/ 588 h 5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6" h="588">
                    <a:moveTo>
                      <a:pt x="110" y="588"/>
                    </a:moveTo>
                    <a:lnTo>
                      <a:pt x="129" y="584"/>
                    </a:lnTo>
                    <a:lnTo>
                      <a:pt x="148" y="576"/>
                    </a:lnTo>
                    <a:lnTo>
                      <a:pt x="164" y="556"/>
                    </a:lnTo>
                    <a:lnTo>
                      <a:pt x="177" y="533"/>
                    </a:lnTo>
                    <a:lnTo>
                      <a:pt x="193" y="501"/>
                    </a:lnTo>
                    <a:lnTo>
                      <a:pt x="203" y="469"/>
                    </a:lnTo>
                    <a:lnTo>
                      <a:pt x="213" y="430"/>
                    </a:lnTo>
                    <a:lnTo>
                      <a:pt x="219" y="387"/>
                    </a:lnTo>
                    <a:lnTo>
                      <a:pt x="222" y="343"/>
                    </a:lnTo>
                    <a:lnTo>
                      <a:pt x="226" y="296"/>
                    </a:lnTo>
                    <a:lnTo>
                      <a:pt x="222" y="248"/>
                    </a:lnTo>
                    <a:lnTo>
                      <a:pt x="219" y="201"/>
                    </a:lnTo>
                    <a:lnTo>
                      <a:pt x="213" y="158"/>
                    </a:lnTo>
                    <a:lnTo>
                      <a:pt x="203" y="122"/>
                    </a:lnTo>
                    <a:lnTo>
                      <a:pt x="193" y="87"/>
                    </a:lnTo>
                    <a:lnTo>
                      <a:pt x="177" y="55"/>
                    </a:lnTo>
                    <a:lnTo>
                      <a:pt x="164" y="31"/>
                    </a:lnTo>
                    <a:lnTo>
                      <a:pt x="148" y="16"/>
                    </a:lnTo>
                    <a:lnTo>
                      <a:pt x="129" y="4"/>
                    </a:lnTo>
                    <a:lnTo>
                      <a:pt x="113" y="0"/>
                    </a:lnTo>
                    <a:lnTo>
                      <a:pt x="93" y="4"/>
                    </a:lnTo>
                    <a:lnTo>
                      <a:pt x="77" y="16"/>
                    </a:lnTo>
                    <a:lnTo>
                      <a:pt x="61" y="31"/>
                    </a:lnTo>
                    <a:lnTo>
                      <a:pt x="45" y="55"/>
                    </a:lnTo>
                    <a:lnTo>
                      <a:pt x="32" y="87"/>
                    </a:lnTo>
                    <a:lnTo>
                      <a:pt x="19" y="122"/>
                    </a:lnTo>
                    <a:lnTo>
                      <a:pt x="10" y="158"/>
                    </a:lnTo>
                    <a:lnTo>
                      <a:pt x="3" y="201"/>
                    </a:lnTo>
                    <a:lnTo>
                      <a:pt x="0" y="248"/>
                    </a:lnTo>
                    <a:lnTo>
                      <a:pt x="0" y="296"/>
                    </a:lnTo>
                    <a:lnTo>
                      <a:pt x="0" y="343"/>
                    </a:lnTo>
                    <a:lnTo>
                      <a:pt x="3" y="387"/>
                    </a:lnTo>
                    <a:lnTo>
                      <a:pt x="10" y="430"/>
                    </a:lnTo>
                    <a:lnTo>
                      <a:pt x="19" y="469"/>
                    </a:lnTo>
                    <a:lnTo>
                      <a:pt x="32" y="501"/>
                    </a:lnTo>
                    <a:lnTo>
                      <a:pt x="45" y="533"/>
                    </a:lnTo>
                    <a:lnTo>
                      <a:pt x="61" y="556"/>
                    </a:lnTo>
                    <a:lnTo>
                      <a:pt x="77" y="576"/>
                    </a:lnTo>
                    <a:lnTo>
                      <a:pt x="93" y="584"/>
                    </a:lnTo>
                    <a:lnTo>
                      <a:pt x="113" y="588"/>
                    </a:lnTo>
                  </a:path>
                </a:pathLst>
              </a:custGeom>
              <a:noFill/>
              <a:ln w="9525">
                <a:solidFill>
                  <a:srgbClr val="000000"/>
                </a:solidFill>
                <a:prstDash val="solid"/>
                <a:round/>
                <a:headEnd/>
                <a:tailEnd/>
              </a:ln>
            </p:spPr>
            <p:txBody>
              <a:bodyPr/>
              <a:lstStyle/>
              <a:p>
                <a:endParaRPr lang="en-US"/>
              </a:p>
            </p:txBody>
          </p:sp>
          <p:sp>
            <p:nvSpPr>
              <p:cNvPr id="92435" name="Rectangle 78"/>
              <p:cNvSpPr>
                <a:spLocks noChangeArrowheads="1"/>
              </p:cNvSpPr>
              <p:nvPr/>
            </p:nvSpPr>
            <p:spPr bwMode="auto">
              <a:xfrm>
                <a:off x="2530" y="3330"/>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3</a:t>
                </a:r>
                <a:endParaRPr kumimoji="0" lang="en-US">
                  <a:solidFill>
                    <a:schemeClr val="tx1"/>
                  </a:solidFill>
                </a:endParaRPr>
              </a:p>
            </p:txBody>
          </p:sp>
          <p:sp>
            <p:nvSpPr>
              <p:cNvPr id="92436" name="Rectangle 79"/>
              <p:cNvSpPr>
                <a:spLocks noChangeArrowheads="1"/>
              </p:cNvSpPr>
              <p:nvPr/>
            </p:nvSpPr>
            <p:spPr bwMode="auto">
              <a:xfrm>
                <a:off x="2562" y="3330"/>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2</a:t>
                </a:r>
                <a:endParaRPr kumimoji="0" lang="en-US">
                  <a:solidFill>
                    <a:schemeClr val="tx1"/>
                  </a:solidFill>
                </a:endParaRPr>
              </a:p>
            </p:txBody>
          </p:sp>
          <p:sp>
            <p:nvSpPr>
              <p:cNvPr id="92437" name="Freeform 80"/>
              <p:cNvSpPr>
                <a:spLocks/>
              </p:cNvSpPr>
              <p:nvPr/>
            </p:nvSpPr>
            <p:spPr bwMode="auto">
              <a:xfrm>
                <a:off x="3155" y="1609"/>
                <a:ext cx="29" cy="40"/>
              </a:xfrm>
              <a:custGeom>
                <a:avLst/>
                <a:gdLst>
                  <a:gd name="T0" fmla="*/ 0 w 29"/>
                  <a:gd name="T1" fmla="*/ 0 h 40"/>
                  <a:gd name="T2" fmla="*/ 0 w 29"/>
                  <a:gd name="T3" fmla="*/ 40 h 40"/>
                  <a:gd name="T4" fmla="*/ 29 w 29"/>
                  <a:gd name="T5" fmla="*/ 20 h 40"/>
                  <a:gd name="T6" fmla="*/ 0 w 29"/>
                  <a:gd name="T7" fmla="*/ 4 h 40"/>
                  <a:gd name="T8" fmla="*/ 0 w 29"/>
                  <a:gd name="T9" fmla="*/ 4 h 40"/>
                  <a:gd name="T10" fmla="*/ 0 w 29"/>
                  <a:gd name="T11" fmla="*/ 0 h 40"/>
                  <a:gd name="T12" fmla="*/ 0 60000 65536"/>
                  <a:gd name="T13" fmla="*/ 0 60000 65536"/>
                  <a:gd name="T14" fmla="*/ 0 60000 65536"/>
                  <a:gd name="T15" fmla="*/ 0 60000 65536"/>
                  <a:gd name="T16" fmla="*/ 0 60000 65536"/>
                  <a:gd name="T17" fmla="*/ 0 60000 65536"/>
                  <a:gd name="T18" fmla="*/ 0 w 29"/>
                  <a:gd name="T19" fmla="*/ 0 h 40"/>
                  <a:gd name="T20" fmla="*/ 29 w 29"/>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9" h="40">
                    <a:moveTo>
                      <a:pt x="0" y="0"/>
                    </a:moveTo>
                    <a:lnTo>
                      <a:pt x="0" y="40"/>
                    </a:lnTo>
                    <a:lnTo>
                      <a:pt x="29" y="20"/>
                    </a:lnTo>
                    <a:lnTo>
                      <a:pt x="0" y="4"/>
                    </a:lnTo>
                    <a:lnTo>
                      <a:pt x="0" y="0"/>
                    </a:lnTo>
                    <a:close/>
                  </a:path>
                </a:pathLst>
              </a:custGeom>
              <a:solidFill>
                <a:srgbClr val="000000"/>
              </a:solidFill>
              <a:ln w="9525">
                <a:noFill/>
                <a:round/>
                <a:headEnd/>
                <a:tailEnd/>
              </a:ln>
            </p:spPr>
            <p:txBody>
              <a:bodyPr/>
              <a:lstStyle/>
              <a:p>
                <a:endParaRPr lang="en-US"/>
              </a:p>
            </p:txBody>
          </p:sp>
          <p:sp>
            <p:nvSpPr>
              <p:cNvPr id="92438" name="Freeform 81"/>
              <p:cNvSpPr>
                <a:spLocks/>
              </p:cNvSpPr>
              <p:nvPr/>
            </p:nvSpPr>
            <p:spPr bwMode="auto">
              <a:xfrm>
                <a:off x="3155" y="2055"/>
                <a:ext cx="29" cy="36"/>
              </a:xfrm>
              <a:custGeom>
                <a:avLst/>
                <a:gdLst>
                  <a:gd name="T0" fmla="*/ 0 w 29"/>
                  <a:gd name="T1" fmla="*/ 0 h 36"/>
                  <a:gd name="T2" fmla="*/ 0 w 29"/>
                  <a:gd name="T3" fmla="*/ 36 h 36"/>
                  <a:gd name="T4" fmla="*/ 29 w 29"/>
                  <a:gd name="T5" fmla="*/ 20 h 36"/>
                  <a:gd name="T6" fmla="*/ 0 w 29"/>
                  <a:gd name="T7" fmla="*/ 0 h 36"/>
                  <a:gd name="T8" fmla="*/ 0 w 29"/>
                  <a:gd name="T9" fmla="*/ 0 h 36"/>
                  <a:gd name="T10" fmla="*/ 0 60000 65536"/>
                  <a:gd name="T11" fmla="*/ 0 60000 65536"/>
                  <a:gd name="T12" fmla="*/ 0 60000 65536"/>
                  <a:gd name="T13" fmla="*/ 0 60000 65536"/>
                  <a:gd name="T14" fmla="*/ 0 60000 65536"/>
                  <a:gd name="T15" fmla="*/ 0 w 29"/>
                  <a:gd name="T16" fmla="*/ 0 h 36"/>
                  <a:gd name="T17" fmla="*/ 29 w 29"/>
                  <a:gd name="T18" fmla="*/ 36 h 36"/>
                </a:gdLst>
                <a:ahLst/>
                <a:cxnLst>
                  <a:cxn ang="T10">
                    <a:pos x="T0" y="T1"/>
                  </a:cxn>
                  <a:cxn ang="T11">
                    <a:pos x="T2" y="T3"/>
                  </a:cxn>
                  <a:cxn ang="T12">
                    <a:pos x="T4" y="T5"/>
                  </a:cxn>
                  <a:cxn ang="T13">
                    <a:pos x="T6" y="T7"/>
                  </a:cxn>
                  <a:cxn ang="T14">
                    <a:pos x="T8" y="T9"/>
                  </a:cxn>
                </a:cxnLst>
                <a:rect l="T15" t="T16" r="T17" b="T18"/>
                <a:pathLst>
                  <a:path w="29" h="36">
                    <a:moveTo>
                      <a:pt x="0" y="0"/>
                    </a:moveTo>
                    <a:lnTo>
                      <a:pt x="0" y="36"/>
                    </a:lnTo>
                    <a:lnTo>
                      <a:pt x="29" y="20"/>
                    </a:lnTo>
                    <a:lnTo>
                      <a:pt x="0" y="0"/>
                    </a:lnTo>
                    <a:close/>
                  </a:path>
                </a:pathLst>
              </a:custGeom>
              <a:solidFill>
                <a:srgbClr val="000000"/>
              </a:solidFill>
              <a:ln w="9525">
                <a:noFill/>
                <a:round/>
                <a:headEnd/>
                <a:tailEnd/>
              </a:ln>
            </p:spPr>
            <p:txBody>
              <a:bodyPr/>
              <a:lstStyle/>
              <a:p>
                <a:endParaRPr lang="en-US"/>
              </a:p>
            </p:txBody>
          </p:sp>
          <p:sp>
            <p:nvSpPr>
              <p:cNvPr id="92439" name="Freeform 82"/>
              <p:cNvSpPr>
                <a:spLocks/>
              </p:cNvSpPr>
              <p:nvPr/>
            </p:nvSpPr>
            <p:spPr bwMode="auto">
              <a:xfrm>
                <a:off x="5390" y="2722"/>
                <a:ext cx="113" cy="470"/>
              </a:xfrm>
              <a:custGeom>
                <a:avLst/>
                <a:gdLst>
                  <a:gd name="T0" fmla="*/ 0 w 113"/>
                  <a:gd name="T1" fmla="*/ 67 h 470"/>
                  <a:gd name="T2" fmla="*/ 0 w 113"/>
                  <a:gd name="T3" fmla="*/ 59 h 470"/>
                  <a:gd name="T4" fmla="*/ 3 w 113"/>
                  <a:gd name="T5" fmla="*/ 47 h 470"/>
                  <a:gd name="T6" fmla="*/ 7 w 113"/>
                  <a:gd name="T7" fmla="*/ 36 h 470"/>
                  <a:gd name="T8" fmla="*/ 10 w 113"/>
                  <a:gd name="T9" fmla="*/ 28 h 470"/>
                  <a:gd name="T10" fmla="*/ 16 w 113"/>
                  <a:gd name="T11" fmla="*/ 20 h 470"/>
                  <a:gd name="T12" fmla="*/ 23 w 113"/>
                  <a:gd name="T13" fmla="*/ 12 h 470"/>
                  <a:gd name="T14" fmla="*/ 29 w 113"/>
                  <a:gd name="T15" fmla="*/ 8 h 470"/>
                  <a:gd name="T16" fmla="*/ 39 w 113"/>
                  <a:gd name="T17" fmla="*/ 4 h 470"/>
                  <a:gd name="T18" fmla="*/ 48 w 113"/>
                  <a:gd name="T19" fmla="*/ 0 h 470"/>
                  <a:gd name="T20" fmla="*/ 58 w 113"/>
                  <a:gd name="T21" fmla="*/ 0 h 470"/>
                  <a:gd name="T22" fmla="*/ 65 w 113"/>
                  <a:gd name="T23" fmla="*/ 0 h 470"/>
                  <a:gd name="T24" fmla="*/ 74 w 113"/>
                  <a:gd name="T25" fmla="*/ 4 h 470"/>
                  <a:gd name="T26" fmla="*/ 84 w 113"/>
                  <a:gd name="T27" fmla="*/ 8 h 470"/>
                  <a:gd name="T28" fmla="*/ 90 w 113"/>
                  <a:gd name="T29" fmla="*/ 12 h 470"/>
                  <a:gd name="T30" fmla="*/ 97 w 113"/>
                  <a:gd name="T31" fmla="*/ 20 h 470"/>
                  <a:gd name="T32" fmla="*/ 103 w 113"/>
                  <a:gd name="T33" fmla="*/ 28 h 470"/>
                  <a:gd name="T34" fmla="*/ 106 w 113"/>
                  <a:gd name="T35" fmla="*/ 36 h 470"/>
                  <a:gd name="T36" fmla="*/ 110 w 113"/>
                  <a:gd name="T37" fmla="*/ 47 h 470"/>
                  <a:gd name="T38" fmla="*/ 113 w 113"/>
                  <a:gd name="T39" fmla="*/ 59 h 470"/>
                  <a:gd name="T40" fmla="*/ 113 w 113"/>
                  <a:gd name="T41" fmla="*/ 71 h 470"/>
                  <a:gd name="T42" fmla="*/ 113 w 113"/>
                  <a:gd name="T43" fmla="*/ 403 h 470"/>
                  <a:gd name="T44" fmla="*/ 113 w 113"/>
                  <a:gd name="T45" fmla="*/ 414 h 470"/>
                  <a:gd name="T46" fmla="*/ 110 w 113"/>
                  <a:gd name="T47" fmla="*/ 422 h 470"/>
                  <a:gd name="T48" fmla="*/ 106 w 113"/>
                  <a:gd name="T49" fmla="*/ 434 h 470"/>
                  <a:gd name="T50" fmla="*/ 103 w 113"/>
                  <a:gd name="T51" fmla="*/ 442 h 470"/>
                  <a:gd name="T52" fmla="*/ 97 w 113"/>
                  <a:gd name="T53" fmla="*/ 450 h 470"/>
                  <a:gd name="T54" fmla="*/ 90 w 113"/>
                  <a:gd name="T55" fmla="*/ 458 h 470"/>
                  <a:gd name="T56" fmla="*/ 84 w 113"/>
                  <a:gd name="T57" fmla="*/ 462 h 470"/>
                  <a:gd name="T58" fmla="*/ 74 w 113"/>
                  <a:gd name="T59" fmla="*/ 466 h 470"/>
                  <a:gd name="T60" fmla="*/ 65 w 113"/>
                  <a:gd name="T61" fmla="*/ 470 h 470"/>
                  <a:gd name="T62" fmla="*/ 58 w 113"/>
                  <a:gd name="T63" fmla="*/ 470 h 470"/>
                  <a:gd name="T64" fmla="*/ 48 w 113"/>
                  <a:gd name="T65" fmla="*/ 470 h 470"/>
                  <a:gd name="T66" fmla="*/ 39 w 113"/>
                  <a:gd name="T67" fmla="*/ 466 h 470"/>
                  <a:gd name="T68" fmla="*/ 29 w 113"/>
                  <a:gd name="T69" fmla="*/ 462 h 470"/>
                  <a:gd name="T70" fmla="*/ 23 w 113"/>
                  <a:gd name="T71" fmla="*/ 458 h 470"/>
                  <a:gd name="T72" fmla="*/ 16 w 113"/>
                  <a:gd name="T73" fmla="*/ 450 h 470"/>
                  <a:gd name="T74" fmla="*/ 10 w 113"/>
                  <a:gd name="T75" fmla="*/ 442 h 470"/>
                  <a:gd name="T76" fmla="*/ 7 w 113"/>
                  <a:gd name="T77" fmla="*/ 434 h 470"/>
                  <a:gd name="T78" fmla="*/ 3 w 113"/>
                  <a:gd name="T79" fmla="*/ 422 h 470"/>
                  <a:gd name="T80" fmla="*/ 0 w 113"/>
                  <a:gd name="T81" fmla="*/ 414 h 470"/>
                  <a:gd name="T82" fmla="*/ 0 w 113"/>
                  <a:gd name="T83" fmla="*/ 403 h 470"/>
                  <a:gd name="T84" fmla="*/ 0 w 113"/>
                  <a:gd name="T85" fmla="*/ 71 h 470"/>
                  <a:gd name="T86" fmla="*/ 0 w 113"/>
                  <a:gd name="T87" fmla="*/ 71 h 470"/>
                  <a:gd name="T88" fmla="*/ 0 w 113"/>
                  <a:gd name="T89" fmla="*/ 67 h 4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3"/>
                  <a:gd name="T136" fmla="*/ 0 h 470"/>
                  <a:gd name="T137" fmla="*/ 113 w 113"/>
                  <a:gd name="T138" fmla="*/ 470 h 4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3" h="470">
                    <a:moveTo>
                      <a:pt x="0" y="67"/>
                    </a:moveTo>
                    <a:lnTo>
                      <a:pt x="0" y="59"/>
                    </a:lnTo>
                    <a:lnTo>
                      <a:pt x="3" y="47"/>
                    </a:lnTo>
                    <a:lnTo>
                      <a:pt x="7" y="36"/>
                    </a:lnTo>
                    <a:lnTo>
                      <a:pt x="10" y="28"/>
                    </a:lnTo>
                    <a:lnTo>
                      <a:pt x="16" y="20"/>
                    </a:lnTo>
                    <a:lnTo>
                      <a:pt x="23" y="12"/>
                    </a:lnTo>
                    <a:lnTo>
                      <a:pt x="29" y="8"/>
                    </a:lnTo>
                    <a:lnTo>
                      <a:pt x="39" y="4"/>
                    </a:lnTo>
                    <a:lnTo>
                      <a:pt x="48" y="0"/>
                    </a:lnTo>
                    <a:lnTo>
                      <a:pt x="58" y="0"/>
                    </a:lnTo>
                    <a:lnTo>
                      <a:pt x="65" y="0"/>
                    </a:lnTo>
                    <a:lnTo>
                      <a:pt x="74" y="4"/>
                    </a:lnTo>
                    <a:lnTo>
                      <a:pt x="84" y="8"/>
                    </a:lnTo>
                    <a:lnTo>
                      <a:pt x="90" y="12"/>
                    </a:lnTo>
                    <a:lnTo>
                      <a:pt x="97" y="20"/>
                    </a:lnTo>
                    <a:lnTo>
                      <a:pt x="103" y="28"/>
                    </a:lnTo>
                    <a:lnTo>
                      <a:pt x="106" y="36"/>
                    </a:lnTo>
                    <a:lnTo>
                      <a:pt x="110" y="47"/>
                    </a:lnTo>
                    <a:lnTo>
                      <a:pt x="113" y="59"/>
                    </a:lnTo>
                    <a:lnTo>
                      <a:pt x="113" y="71"/>
                    </a:lnTo>
                    <a:lnTo>
                      <a:pt x="113" y="403"/>
                    </a:lnTo>
                    <a:lnTo>
                      <a:pt x="113" y="414"/>
                    </a:lnTo>
                    <a:lnTo>
                      <a:pt x="110" y="422"/>
                    </a:lnTo>
                    <a:lnTo>
                      <a:pt x="106" y="434"/>
                    </a:lnTo>
                    <a:lnTo>
                      <a:pt x="103" y="442"/>
                    </a:lnTo>
                    <a:lnTo>
                      <a:pt x="97" y="450"/>
                    </a:lnTo>
                    <a:lnTo>
                      <a:pt x="90" y="458"/>
                    </a:lnTo>
                    <a:lnTo>
                      <a:pt x="84" y="462"/>
                    </a:lnTo>
                    <a:lnTo>
                      <a:pt x="74" y="466"/>
                    </a:lnTo>
                    <a:lnTo>
                      <a:pt x="65" y="470"/>
                    </a:lnTo>
                    <a:lnTo>
                      <a:pt x="58" y="470"/>
                    </a:lnTo>
                    <a:lnTo>
                      <a:pt x="48" y="470"/>
                    </a:lnTo>
                    <a:lnTo>
                      <a:pt x="39" y="466"/>
                    </a:lnTo>
                    <a:lnTo>
                      <a:pt x="29" y="462"/>
                    </a:lnTo>
                    <a:lnTo>
                      <a:pt x="23" y="458"/>
                    </a:lnTo>
                    <a:lnTo>
                      <a:pt x="16" y="450"/>
                    </a:lnTo>
                    <a:lnTo>
                      <a:pt x="10" y="442"/>
                    </a:lnTo>
                    <a:lnTo>
                      <a:pt x="7" y="434"/>
                    </a:lnTo>
                    <a:lnTo>
                      <a:pt x="3" y="422"/>
                    </a:lnTo>
                    <a:lnTo>
                      <a:pt x="0" y="414"/>
                    </a:lnTo>
                    <a:lnTo>
                      <a:pt x="0" y="403"/>
                    </a:lnTo>
                    <a:lnTo>
                      <a:pt x="0" y="71"/>
                    </a:lnTo>
                    <a:lnTo>
                      <a:pt x="0" y="67"/>
                    </a:lnTo>
                    <a:close/>
                  </a:path>
                </a:pathLst>
              </a:custGeom>
              <a:solidFill>
                <a:srgbClr val="FFFFFF"/>
              </a:solidFill>
              <a:ln w="9525">
                <a:noFill/>
                <a:round/>
                <a:headEnd/>
                <a:tailEnd/>
              </a:ln>
            </p:spPr>
            <p:txBody>
              <a:bodyPr/>
              <a:lstStyle/>
              <a:p>
                <a:endParaRPr lang="en-US"/>
              </a:p>
            </p:txBody>
          </p:sp>
          <p:sp>
            <p:nvSpPr>
              <p:cNvPr id="92440" name="Freeform 83"/>
              <p:cNvSpPr>
                <a:spLocks/>
              </p:cNvSpPr>
              <p:nvPr/>
            </p:nvSpPr>
            <p:spPr bwMode="auto">
              <a:xfrm>
                <a:off x="5390" y="2722"/>
                <a:ext cx="113" cy="470"/>
              </a:xfrm>
              <a:custGeom>
                <a:avLst/>
                <a:gdLst>
                  <a:gd name="T0" fmla="*/ 0 w 113"/>
                  <a:gd name="T1" fmla="*/ 67 h 470"/>
                  <a:gd name="T2" fmla="*/ 0 w 113"/>
                  <a:gd name="T3" fmla="*/ 59 h 470"/>
                  <a:gd name="T4" fmla="*/ 3 w 113"/>
                  <a:gd name="T5" fmla="*/ 47 h 470"/>
                  <a:gd name="T6" fmla="*/ 7 w 113"/>
                  <a:gd name="T7" fmla="*/ 36 h 470"/>
                  <a:gd name="T8" fmla="*/ 10 w 113"/>
                  <a:gd name="T9" fmla="*/ 28 h 470"/>
                  <a:gd name="T10" fmla="*/ 16 w 113"/>
                  <a:gd name="T11" fmla="*/ 20 h 470"/>
                  <a:gd name="T12" fmla="*/ 23 w 113"/>
                  <a:gd name="T13" fmla="*/ 12 h 470"/>
                  <a:gd name="T14" fmla="*/ 29 w 113"/>
                  <a:gd name="T15" fmla="*/ 8 h 470"/>
                  <a:gd name="T16" fmla="*/ 39 w 113"/>
                  <a:gd name="T17" fmla="*/ 4 h 470"/>
                  <a:gd name="T18" fmla="*/ 48 w 113"/>
                  <a:gd name="T19" fmla="*/ 0 h 470"/>
                  <a:gd name="T20" fmla="*/ 58 w 113"/>
                  <a:gd name="T21" fmla="*/ 0 h 470"/>
                  <a:gd name="T22" fmla="*/ 65 w 113"/>
                  <a:gd name="T23" fmla="*/ 0 h 470"/>
                  <a:gd name="T24" fmla="*/ 74 w 113"/>
                  <a:gd name="T25" fmla="*/ 4 h 470"/>
                  <a:gd name="T26" fmla="*/ 84 w 113"/>
                  <a:gd name="T27" fmla="*/ 8 h 470"/>
                  <a:gd name="T28" fmla="*/ 90 w 113"/>
                  <a:gd name="T29" fmla="*/ 12 h 470"/>
                  <a:gd name="T30" fmla="*/ 97 w 113"/>
                  <a:gd name="T31" fmla="*/ 20 h 470"/>
                  <a:gd name="T32" fmla="*/ 103 w 113"/>
                  <a:gd name="T33" fmla="*/ 28 h 470"/>
                  <a:gd name="T34" fmla="*/ 106 w 113"/>
                  <a:gd name="T35" fmla="*/ 36 h 470"/>
                  <a:gd name="T36" fmla="*/ 110 w 113"/>
                  <a:gd name="T37" fmla="*/ 47 h 470"/>
                  <a:gd name="T38" fmla="*/ 113 w 113"/>
                  <a:gd name="T39" fmla="*/ 59 h 470"/>
                  <a:gd name="T40" fmla="*/ 113 w 113"/>
                  <a:gd name="T41" fmla="*/ 71 h 470"/>
                  <a:gd name="T42" fmla="*/ 113 w 113"/>
                  <a:gd name="T43" fmla="*/ 403 h 470"/>
                  <a:gd name="T44" fmla="*/ 113 w 113"/>
                  <a:gd name="T45" fmla="*/ 414 h 470"/>
                  <a:gd name="T46" fmla="*/ 110 w 113"/>
                  <a:gd name="T47" fmla="*/ 422 h 470"/>
                  <a:gd name="T48" fmla="*/ 106 w 113"/>
                  <a:gd name="T49" fmla="*/ 434 h 470"/>
                  <a:gd name="T50" fmla="*/ 103 w 113"/>
                  <a:gd name="T51" fmla="*/ 442 h 470"/>
                  <a:gd name="T52" fmla="*/ 97 w 113"/>
                  <a:gd name="T53" fmla="*/ 450 h 470"/>
                  <a:gd name="T54" fmla="*/ 90 w 113"/>
                  <a:gd name="T55" fmla="*/ 458 h 470"/>
                  <a:gd name="T56" fmla="*/ 84 w 113"/>
                  <a:gd name="T57" fmla="*/ 462 h 470"/>
                  <a:gd name="T58" fmla="*/ 74 w 113"/>
                  <a:gd name="T59" fmla="*/ 466 h 470"/>
                  <a:gd name="T60" fmla="*/ 65 w 113"/>
                  <a:gd name="T61" fmla="*/ 470 h 470"/>
                  <a:gd name="T62" fmla="*/ 58 w 113"/>
                  <a:gd name="T63" fmla="*/ 470 h 470"/>
                  <a:gd name="T64" fmla="*/ 48 w 113"/>
                  <a:gd name="T65" fmla="*/ 470 h 470"/>
                  <a:gd name="T66" fmla="*/ 39 w 113"/>
                  <a:gd name="T67" fmla="*/ 466 h 470"/>
                  <a:gd name="T68" fmla="*/ 29 w 113"/>
                  <a:gd name="T69" fmla="*/ 462 h 470"/>
                  <a:gd name="T70" fmla="*/ 23 w 113"/>
                  <a:gd name="T71" fmla="*/ 458 h 470"/>
                  <a:gd name="T72" fmla="*/ 16 w 113"/>
                  <a:gd name="T73" fmla="*/ 450 h 470"/>
                  <a:gd name="T74" fmla="*/ 10 w 113"/>
                  <a:gd name="T75" fmla="*/ 442 h 470"/>
                  <a:gd name="T76" fmla="*/ 7 w 113"/>
                  <a:gd name="T77" fmla="*/ 434 h 470"/>
                  <a:gd name="T78" fmla="*/ 3 w 113"/>
                  <a:gd name="T79" fmla="*/ 422 h 470"/>
                  <a:gd name="T80" fmla="*/ 0 w 113"/>
                  <a:gd name="T81" fmla="*/ 414 h 470"/>
                  <a:gd name="T82" fmla="*/ 0 w 113"/>
                  <a:gd name="T83" fmla="*/ 403 h 470"/>
                  <a:gd name="T84" fmla="*/ 0 w 113"/>
                  <a:gd name="T85" fmla="*/ 71 h 470"/>
                  <a:gd name="T86" fmla="*/ 0 w 113"/>
                  <a:gd name="T87" fmla="*/ 71 h 4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
                  <a:gd name="T133" fmla="*/ 0 h 470"/>
                  <a:gd name="T134" fmla="*/ 113 w 113"/>
                  <a:gd name="T135" fmla="*/ 470 h 4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 h="470">
                    <a:moveTo>
                      <a:pt x="0" y="67"/>
                    </a:moveTo>
                    <a:lnTo>
                      <a:pt x="0" y="59"/>
                    </a:lnTo>
                    <a:lnTo>
                      <a:pt x="3" y="47"/>
                    </a:lnTo>
                    <a:lnTo>
                      <a:pt x="7" y="36"/>
                    </a:lnTo>
                    <a:lnTo>
                      <a:pt x="10" y="28"/>
                    </a:lnTo>
                    <a:lnTo>
                      <a:pt x="16" y="20"/>
                    </a:lnTo>
                    <a:lnTo>
                      <a:pt x="23" y="12"/>
                    </a:lnTo>
                    <a:lnTo>
                      <a:pt x="29" y="8"/>
                    </a:lnTo>
                    <a:lnTo>
                      <a:pt x="39" y="4"/>
                    </a:lnTo>
                    <a:lnTo>
                      <a:pt x="48" y="0"/>
                    </a:lnTo>
                    <a:lnTo>
                      <a:pt x="58" y="0"/>
                    </a:lnTo>
                    <a:lnTo>
                      <a:pt x="65" y="0"/>
                    </a:lnTo>
                    <a:lnTo>
                      <a:pt x="74" y="4"/>
                    </a:lnTo>
                    <a:lnTo>
                      <a:pt x="84" y="8"/>
                    </a:lnTo>
                    <a:lnTo>
                      <a:pt x="90" y="12"/>
                    </a:lnTo>
                    <a:lnTo>
                      <a:pt x="97" y="20"/>
                    </a:lnTo>
                    <a:lnTo>
                      <a:pt x="103" y="28"/>
                    </a:lnTo>
                    <a:lnTo>
                      <a:pt x="106" y="36"/>
                    </a:lnTo>
                    <a:lnTo>
                      <a:pt x="110" y="47"/>
                    </a:lnTo>
                    <a:lnTo>
                      <a:pt x="113" y="59"/>
                    </a:lnTo>
                    <a:lnTo>
                      <a:pt x="113" y="71"/>
                    </a:lnTo>
                    <a:lnTo>
                      <a:pt x="113" y="403"/>
                    </a:lnTo>
                    <a:lnTo>
                      <a:pt x="113" y="414"/>
                    </a:lnTo>
                    <a:lnTo>
                      <a:pt x="110" y="422"/>
                    </a:lnTo>
                    <a:lnTo>
                      <a:pt x="106" y="434"/>
                    </a:lnTo>
                    <a:lnTo>
                      <a:pt x="103" y="442"/>
                    </a:lnTo>
                    <a:lnTo>
                      <a:pt x="97" y="450"/>
                    </a:lnTo>
                    <a:lnTo>
                      <a:pt x="90" y="458"/>
                    </a:lnTo>
                    <a:lnTo>
                      <a:pt x="84" y="462"/>
                    </a:lnTo>
                    <a:lnTo>
                      <a:pt x="74" y="466"/>
                    </a:lnTo>
                    <a:lnTo>
                      <a:pt x="65" y="470"/>
                    </a:lnTo>
                    <a:lnTo>
                      <a:pt x="58" y="470"/>
                    </a:lnTo>
                    <a:lnTo>
                      <a:pt x="48" y="470"/>
                    </a:lnTo>
                    <a:lnTo>
                      <a:pt x="39" y="466"/>
                    </a:lnTo>
                    <a:lnTo>
                      <a:pt x="29" y="462"/>
                    </a:lnTo>
                    <a:lnTo>
                      <a:pt x="23" y="458"/>
                    </a:lnTo>
                    <a:lnTo>
                      <a:pt x="16" y="450"/>
                    </a:lnTo>
                    <a:lnTo>
                      <a:pt x="10" y="442"/>
                    </a:lnTo>
                    <a:lnTo>
                      <a:pt x="7" y="434"/>
                    </a:lnTo>
                    <a:lnTo>
                      <a:pt x="3" y="422"/>
                    </a:lnTo>
                    <a:lnTo>
                      <a:pt x="0" y="414"/>
                    </a:lnTo>
                    <a:lnTo>
                      <a:pt x="0" y="403"/>
                    </a:lnTo>
                    <a:lnTo>
                      <a:pt x="0" y="71"/>
                    </a:lnTo>
                  </a:path>
                </a:pathLst>
              </a:custGeom>
              <a:noFill/>
              <a:ln w="9525">
                <a:solidFill>
                  <a:srgbClr val="000000"/>
                </a:solidFill>
                <a:prstDash val="solid"/>
                <a:round/>
                <a:headEnd/>
                <a:tailEnd/>
              </a:ln>
            </p:spPr>
            <p:txBody>
              <a:bodyPr/>
              <a:lstStyle/>
              <a:p>
                <a:endParaRPr lang="en-US"/>
              </a:p>
            </p:txBody>
          </p:sp>
          <p:sp>
            <p:nvSpPr>
              <p:cNvPr id="92441" name="Freeform 84"/>
              <p:cNvSpPr>
                <a:spLocks/>
              </p:cNvSpPr>
              <p:nvPr/>
            </p:nvSpPr>
            <p:spPr bwMode="auto">
              <a:xfrm>
                <a:off x="3094" y="2683"/>
                <a:ext cx="113" cy="469"/>
              </a:xfrm>
              <a:custGeom>
                <a:avLst/>
                <a:gdLst>
                  <a:gd name="T0" fmla="*/ 0 w 113"/>
                  <a:gd name="T1" fmla="*/ 67 h 469"/>
                  <a:gd name="T2" fmla="*/ 3 w 113"/>
                  <a:gd name="T3" fmla="*/ 59 h 469"/>
                  <a:gd name="T4" fmla="*/ 3 w 113"/>
                  <a:gd name="T5" fmla="*/ 47 h 469"/>
                  <a:gd name="T6" fmla="*/ 6 w 113"/>
                  <a:gd name="T7" fmla="*/ 35 h 469"/>
                  <a:gd name="T8" fmla="*/ 13 w 113"/>
                  <a:gd name="T9" fmla="*/ 27 h 469"/>
                  <a:gd name="T10" fmla="*/ 19 w 113"/>
                  <a:gd name="T11" fmla="*/ 19 h 469"/>
                  <a:gd name="T12" fmla="*/ 26 w 113"/>
                  <a:gd name="T13" fmla="*/ 11 h 469"/>
                  <a:gd name="T14" fmla="*/ 32 w 113"/>
                  <a:gd name="T15" fmla="*/ 8 h 469"/>
                  <a:gd name="T16" fmla="*/ 39 w 113"/>
                  <a:gd name="T17" fmla="*/ 4 h 469"/>
                  <a:gd name="T18" fmla="*/ 48 w 113"/>
                  <a:gd name="T19" fmla="*/ 0 h 469"/>
                  <a:gd name="T20" fmla="*/ 58 w 113"/>
                  <a:gd name="T21" fmla="*/ 0 h 469"/>
                  <a:gd name="T22" fmla="*/ 68 w 113"/>
                  <a:gd name="T23" fmla="*/ 0 h 469"/>
                  <a:gd name="T24" fmla="*/ 74 w 113"/>
                  <a:gd name="T25" fmla="*/ 4 h 469"/>
                  <a:gd name="T26" fmla="*/ 84 w 113"/>
                  <a:gd name="T27" fmla="*/ 8 h 469"/>
                  <a:gd name="T28" fmla="*/ 90 w 113"/>
                  <a:gd name="T29" fmla="*/ 11 h 469"/>
                  <a:gd name="T30" fmla="*/ 97 w 113"/>
                  <a:gd name="T31" fmla="*/ 19 h 469"/>
                  <a:gd name="T32" fmla="*/ 103 w 113"/>
                  <a:gd name="T33" fmla="*/ 27 h 469"/>
                  <a:gd name="T34" fmla="*/ 106 w 113"/>
                  <a:gd name="T35" fmla="*/ 35 h 469"/>
                  <a:gd name="T36" fmla="*/ 113 w 113"/>
                  <a:gd name="T37" fmla="*/ 47 h 469"/>
                  <a:gd name="T38" fmla="*/ 113 w 113"/>
                  <a:gd name="T39" fmla="*/ 59 h 469"/>
                  <a:gd name="T40" fmla="*/ 113 w 113"/>
                  <a:gd name="T41" fmla="*/ 71 h 469"/>
                  <a:gd name="T42" fmla="*/ 113 w 113"/>
                  <a:gd name="T43" fmla="*/ 402 h 469"/>
                  <a:gd name="T44" fmla="*/ 113 w 113"/>
                  <a:gd name="T45" fmla="*/ 414 h 469"/>
                  <a:gd name="T46" fmla="*/ 113 w 113"/>
                  <a:gd name="T47" fmla="*/ 422 h 469"/>
                  <a:gd name="T48" fmla="*/ 106 w 113"/>
                  <a:gd name="T49" fmla="*/ 434 h 469"/>
                  <a:gd name="T50" fmla="*/ 103 w 113"/>
                  <a:gd name="T51" fmla="*/ 442 h 469"/>
                  <a:gd name="T52" fmla="*/ 97 w 113"/>
                  <a:gd name="T53" fmla="*/ 449 h 469"/>
                  <a:gd name="T54" fmla="*/ 90 w 113"/>
                  <a:gd name="T55" fmla="*/ 457 h 469"/>
                  <a:gd name="T56" fmla="*/ 84 w 113"/>
                  <a:gd name="T57" fmla="*/ 461 h 469"/>
                  <a:gd name="T58" fmla="*/ 74 w 113"/>
                  <a:gd name="T59" fmla="*/ 465 h 469"/>
                  <a:gd name="T60" fmla="*/ 68 w 113"/>
                  <a:gd name="T61" fmla="*/ 469 h 469"/>
                  <a:gd name="T62" fmla="*/ 58 w 113"/>
                  <a:gd name="T63" fmla="*/ 469 h 469"/>
                  <a:gd name="T64" fmla="*/ 48 w 113"/>
                  <a:gd name="T65" fmla="*/ 469 h 469"/>
                  <a:gd name="T66" fmla="*/ 39 w 113"/>
                  <a:gd name="T67" fmla="*/ 465 h 469"/>
                  <a:gd name="T68" fmla="*/ 32 w 113"/>
                  <a:gd name="T69" fmla="*/ 461 h 469"/>
                  <a:gd name="T70" fmla="*/ 26 w 113"/>
                  <a:gd name="T71" fmla="*/ 457 h 469"/>
                  <a:gd name="T72" fmla="*/ 19 w 113"/>
                  <a:gd name="T73" fmla="*/ 449 h 469"/>
                  <a:gd name="T74" fmla="*/ 13 w 113"/>
                  <a:gd name="T75" fmla="*/ 442 h 469"/>
                  <a:gd name="T76" fmla="*/ 6 w 113"/>
                  <a:gd name="T77" fmla="*/ 434 h 469"/>
                  <a:gd name="T78" fmla="*/ 3 w 113"/>
                  <a:gd name="T79" fmla="*/ 422 h 469"/>
                  <a:gd name="T80" fmla="*/ 3 w 113"/>
                  <a:gd name="T81" fmla="*/ 414 h 469"/>
                  <a:gd name="T82" fmla="*/ 0 w 113"/>
                  <a:gd name="T83" fmla="*/ 402 h 469"/>
                  <a:gd name="T84" fmla="*/ 0 w 113"/>
                  <a:gd name="T85" fmla="*/ 71 h 469"/>
                  <a:gd name="T86" fmla="*/ 0 w 113"/>
                  <a:gd name="T87" fmla="*/ 71 h 469"/>
                  <a:gd name="T88" fmla="*/ 0 w 113"/>
                  <a:gd name="T89" fmla="*/ 67 h 4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3"/>
                  <a:gd name="T136" fmla="*/ 0 h 469"/>
                  <a:gd name="T137" fmla="*/ 113 w 113"/>
                  <a:gd name="T138" fmla="*/ 469 h 4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3" h="469">
                    <a:moveTo>
                      <a:pt x="0" y="67"/>
                    </a:moveTo>
                    <a:lnTo>
                      <a:pt x="3" y="59"/>
                    </a:lnTo>
                    <a:lnTo>
                      <a:pt x="3" y="47"/>
                    </a:lnTo>
                    <a:lnTo>
                      <a:pt x="6" y="35"/>
                    </a:lnTo>
                    <a:lnTo>
                      <a:pt x="13" y="27"/>
                    </a:lnTo>
                    <a:lnTo>
                      <a:pt x="19" y="19"/>
                    </a:lnTo>
                    <a:lnTo>
                      <a:pt x="26" y="11"/>
                    </a:lnTo>
                    <a:lnTo>
                      <a:pt x="32" y="8"/>
                    </a:lnTo>
                    <a:lnTo>
                      <a:pt x="39" y="4"/>
                    </a:lnTo>
                    <a:lnTo>
                      <a:pt x="48" y="0"/>
                    </a:lnTo>
                    <a:lnTo>
                      <a:pt x="58" y="0"/>
                    </a:lnTo>
                    <a:lnTo>
                      <a:pt x="68" y="0"/>
                    </a:lnTo>
                    <a:lnTo>
                      <a:pt x="74" y="4"/>
                    </a:lnTo>
                    <a:lnTo>
                      <a:pt x="84" y="8"/>
                    </a:lnTo>
                    <a:lnTo>
                      <a:pt x="90" y="11"/>
                    </a:lnTo>
                    <a:lnTo>
                      <a:pt x="97" y="19"/>
                    </a:lnTo>
                    <a:lnTo>
                      <a:pt x="103" y="27"/>
                    </a:lnTo>
                    <a:lnTo>
                      <a:pt x="106" y="35"/>
                    </a:lnTo>
                    <a:lnTo>
                      <a:pt x="113" y="47"/>
                    </a:lnTo>
                    <a:lnTo>
                      <a:pt x="113" y="59"/>
                    </a:lnTo>
                    <a:lnTo>
                      <a:pt x="113" y="71"/>
                    </a:lnTo>
                    <a:lnTo>
                      <a:pt x="113" y="402"/>
                    </a:lnTo>
                    <a:lnTo>
                      <a:pt x="113" y="414"/>
                    </a:lnTo>
                    <a:lnTo>
                      <a:pt x="113" y="422"/>
                    </a:lnTo>
                    <a:lnTo>
                      <a:pt x="106" y="434"/>
                    </a:lnTo>
                    <a:lnTo>
                      <a:pt x="103" y="442"/>
                    </a:lnTo>
                    <a:lnTo>
                      <a:pt x="97" y="449"/>
                    </a:lnTo>
                    <a:lnTo>
                      <a:pt x="90" y="457"/>
                    </a:lnTo>
                    <a:lnTo>
                      <a:pt x="84" y="461"/>
                    </a:lnTo>
                    <a:lnTo>
                      <a:pt x="74" y="465"/>
                    </a:lnTo>
                    <a:lnTo>
                      <a:pt x="68" y="469"/>
                    </a:lnTo>
                    <a:lnTo>
                      <a:pt x="58" y="469"/>
                    </a:lnTo>
                    <a:lnTo>
                      <a:pt x="48" y="469"/>
                    </a:lnTo>
                    <a:lnTo>
                      <a:pt x="39" y="465"/>
                    </a:lnTo>
                    <a:lnTo>
                      <a:pt x="32" y="461"/>
                    </a:lnTo>
                    <a:lnTo>
                      <a:pt x="26" y="457"/>
                    </a:lnTo>
                    <a:lnTo>
                      <a:pt x="19" y="449"/>
                    </a:lnTo>
                    <a:lnTo>
                      <a:pt x="13" y="442"/>
                    </a:lnTo>
                    <a:lnTo>
                      <a:pt x="6" y="434"/>
                    </a:lnTo>
                    <a:lnTo>
                      <a:pt x="3" y="422"/>
                    </a:lnTo>
                    <a:lnTo>
                      <a:pt x="3" y="414"/>
                    </a:lnTo>
                    <a:lnTo>
                      <a:pt x="0" y="402"/>
                    </a:lnTo>
                    <a:lnTo>
                      <a:pt x="0" y="71"/>
                    </a:lnTo>
                    <a:lnTo>
                      <a:pt x="0" y="67"/>
                    </a:lnTo>
                    <a:close/>
                  </a:path>
                </a:pathLst>
              </a:custGeom>
              <a:solidFill>
                <a:srgbClr val="FFFFFF"/>
              </a:solidFill>
              <a:ln w="9525">
                <a:noFill/>
                <a:round/>
                <a:headEnd/>
                <a:tailEnd/>
              </a:ln>
            </p:spPr>
            <p:txBody>
              <a:bodyPr/>
              <a:lstStyle/>
              <a:p>
                <a:endParaRPr lang="en-US"/>
              </a:p>
            </p:txBody>
          </p:sp>
          <p:sp>
            <p:nvSpPr>
              <p:cNvPr id="92442" name="Freeform 85"/>
              <p:cNvSpPr>
                <a:spLocks/>
              </p:cNvSpPr>
              <p:nvPr/>
            </p:nvSpPr>
            <p:spPr bwMode="auto">
              <a:xfrm>
                <a:off x="3094" y="2683"/>
                <a:ext cx="113" cy="469"/>
              </a:xfrm>
              <a:custGeom>
                <a:avLst/>
                <a:gdLst>
                  <a:gd name="T0" fmla="*/ 0 w 113"/>
                  <a:gd name="T1" fmla="*/ 67 h 469"/>
                  <a:gd name="T2" fmla="*/ 3 w 113"/>
                  <a:gd name="T3" fmla="*/ 59 h 469"/>
                  <a:gd name="T4" fmla="*/ 3 w 113"/>
                  <a:gd name="T5" fmla="*/ 47 h 469"/>
                  <a:gd name="T6" fmla="*/ 6 w 113"/>
                  <a:gd name="T7" fmla="*/ 35 h 469"/>
                  <a:gd name="T8" fmla="*/ 13 w 113"/>
                  <a:gd name="T9" fmla="*/ 27 h 469"/>
                  <a:gd name="T10" fmla="*/ 19 w 113"/>
                  <a:gd name="T11" fmla="*/ 19 h 469"/>
                  <a:gd name="T12" fmla="*/ 26 w 113"/>
                  <a:gd name="T13" fmla="*/ 11 h 469"/>
                  <a:gd name="T14" fmla="*/ 32 w 113"/>
                  <a:gd name="T15" fmla="*/ 8 h 469"/>
                  <a:gd name="T16" fmla="*/ 39 w 113"/>
                  <a:gd name="T17" fmla="*/ 4 h 469"/>
                  <a:gd name="T18" fmla="*/ 48 w 113"/>
                  <a:gd name="T19" fmla="*/ 0 h 469"/>
                  <a:gd name="T20" fmla="*/ 58 w 113"/>
                  <a:gd name="T21" fmla="*/ 0 h 469"/>
                  <a:gd name="T22" fmla="*/ 68 w 113"/>
                  <a:gd name="T23" fmla="*/ 0 h 469"/>
                  <a:gd name="T24" fmla="*/ 74 w 113"/>
                  <a:gd name="T25" fmla="*/ 4 h 469"/>
                  <a:gd name="T26" fmla="*/ 84 w 113"/>
                  <a:gd name="T27" fmla="*/ 8 h 469"/>
                  <a:gd name="T28" fmla="*/ 90 w 113"/>
                  <a:gd name="T29" fmla="*/ 11 h 469"/>
                  <a:gd name="T30" fmla="*/ 97 w 113"/>
                  <a:gd name="T31" fmla="*/ 19 h 469"/>
                  <a:gd name="T32" fmla="*/ 103 w 113"/>
                  <a:gd name="T33" fmla="*/ 27 h 469"/>
                  <a:gd name="T34" fmla="*/ 106 w 113"/>
                  <a:gd name="T35" fmla="*/ 35 h 469"/>
                  <a:gd name="T36" fmla="*/ 113 w 113"/>
                  <a:gd name="T37" fmla="*/ 47 h 469"/>
                  <a:gd name="T38" fmla="*/ 113 w 113"/>
                  <a:gd name="T39" fmla="*/ 59 h 469"/>
                  <a:gd name="T40" fmla="*/ 113 w 113"/>
                  <a:gd name="T41" fmla="*/ 71 h 469"/>
                  <a:gd name="T42" fmla="*/ 113 w 113"/>
                  <a:gd name="T43" fmla="*/ 402 h 469"/>
                  <a:gd name="T44" fmla="*/ 113 w 113"/>
                  <a:gd name="T45" fmla="*/ 414 h 469"/>
                  <a:gd name="T46" fmla="*/ 113 w 113"/>
                  <a:gd name="T47" fmla="*/ 422 h 469"/>
                  <a:gd name="T48" fmla="*/ 106 w 113"/>
                  <a:gd name="T49" fmla="*/ 434 h 469"/>
                  <a:gd name="T50" fmla="*/ 103 w 113"/>
                  <a:gd name="T51" fmla="*/ 442 h 469"/>
                  <a:gd name="T52" fmla="*/ 97 w 113"/>
                  <a:gd name="T53" fmla="*/ 449 h 469"/>
                  <a:gd name="T54" fmla="*/ 90 w 113"/>
                  <a:gd name="T55" fmla="*/ 457 h 469"/>
                  <a:gd name="T56" fmla="*/ 84 w 113"/>
                  <a:gd name="T57" fmla="*/ 461 h 469"/>
                  <a:gd name="T58" fmla="*/ 74 w 113"/>
                  <a:gd name="T59" fmla="*/ 465 h 469"/>
                  <a:gd name="T60" fmla="*/ 68 w 113"/>
                  <a:gd name="T61" fmla="*/ 469 h 469"/>
                  <a:gd name="T62" fmla="*/ 58 w 113"/>
                  <a:gd name="T63" fmla="*/ 469 h 469"/>
                  <a:gd name="T64" fmla="*/ 48 w 113"/>
                  <a:gd name="T65" fmla="*/ 469 h 469"/>
                  <a:gd name="T66" fmla="*/ 39 w 113"/>
                  <a:gd name="T67" fmla="*/ 465 h 469"/>
                  <a:gd name="T68" fmla="*/ 32 w 113"/>
                  <a:gd name="T69" fmla="*/ 461 h 469"/>
                  <a:gd name="T70" fmla="*/ 26 w 113"/>
                  <a:gd name="T71" fmla="*/ 457 h 469"/>
                  <a:gd name="T72" fmla="*/ 19 w 113"/>
                  <a:gd name="T73" fmla="*/ 449 h 469"/>
                  <a:gd name="T74" fmla="*/ 13 w 113"/>
                  <a:gd name="T75" fmla="*/ 442 h 469"/>
                  <a:gd name="T76" fmla="*/ 6 w 113"/>
                  <a:gd name="T77" fmla="*/ 434 h 469"/>
                  <a:gd name="T78" fmla="*/ 3 w 113"/>
                  <a:gd name="T79" fmla="*/ 422 h 469"/>
                  <a:gd name="T80" fmla="*/ 3 w 113"/>
                  <a:gd name="T81" fmla="*/ 414 h 469"/>
                  <a:gd name="T82" fmla="*/ 0 w 113"/>
                  <a:gd name="T83" fmla="*/ 402 h 469"/>
                  <a:gd name="T84" fmla="*/ 0 w 113"/>
                  <a:gd name="T85" fmla="*/ 71 h 469"/>
                  <a:gd name="T86" fmla="*/ 0 w 113"/>
                  <a:gd name="T87" fmla="*/ 71 h 4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
                  <a:gd name="T133" fmla="*/ 0 h 469"/>
                  <a:gd name="T134" fmla="*/ 113 w 113"/>
                  <a:gd name="T135" fmla="*/ 469 h 4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 h="469">
                    <a:moveTo>
                      <a:pt x="0" y="67"/>
                    </a:moveTo>
                    <a:lnTo>
                      <a:pt x="3" y="59"/>
                    </a:lnTo>
                    <a:lnTo>
                      <a:pt x="3" y="47"/>
                    </a:lnTo>
                    <a:lnTo>
                      <a:pt x="6" y="35"/>
                    </a:lnTo>
                    <a:lnTo>
                      <a:pt x="13" y="27"/>
                    </a:lnTo>
                    <a:lnTo>
                      <a:pt x="19" y="19"/>
                    </a:lnTo>
                    <a:lnTo>
                      <a:pt x="26" y="11"/>
                    </a:lnTo>
                    <a:lnTo>
                      <a:pt x="32" y="8"/>
                    </a:lnTo>
                    <a:lnTo>
                      <a:pt x="39" y="4"/>
                    </a:lnTo>
                    <a:lnTo>
                      <a:pt x="48" y="0"/>
                    </a:lnTo>
                    <a:lnTo>
                      <a:pt x="58" y="0"/>
                    </a:lnTo>
                    <a:lnTo>
                      <a:pt x="68" y="0"/>
                    </a:lnTo>
                    <a:lnTo>
                      <a:pt x="74" y="4"/>
                    </a:lnTo>
                    <a:lnTo>
                      <a:pt x="84" y="8"/>
                    </a:lnTo>
                    <a:lnTo>
                      <a:pt x="90" y="11"/>
                    </a:lnTo>
                    <a:lnTo>
                      <a:pt x="97" y="19"/>
                    </a:lnTo>
                    <a:lnTo>
                      <a:pt x="103" y="27"/>
                    </a:lnTo>
                    <a:lnTo>
                      <a:pt x="106" y="35"/>
                    </a:lnTo>
                    <a:lnTo>
                      <a:pt x="113" y="47"/>
                    </a:lnTo>
                    <a:lnTo>
                      <a:pt x="113" y="59"/>
                    </a:lnTo>
                    <a:lnTo>
                      <a:pt x="113" y="71"/>
                    </a:lnTo>
                    <a:lnTo>
                      <a:pt x="113" y="402"/>
                    </a:lnTo>
                    <a:lnTo>
                      <a:pt x="113" y="414"/>
                    </a:lnTo>
                    <a:lnTo>
                      <a:pt x="113" y="422"/>
                    </a:lnTo>
                    <a:lnTo>
                      <a:pt x="106" y="434"/>
                    </a:lnTo>
                    <a:lnTo>
                      <a:pt x="103" y="442"/>
                    </a:lnTo>
                    <a:lnTo>
                      <a:pt x="97" y="449"/>
                    </a:lnTo>
                    <a:lnTo>
                      <a:pt x="90" y="457"/>
                    </a:lnTo>
                    <a:lnTo>
                      <a:pt x="84" y="461"/>
                    </a:lnTo>
                    <a:lnTo>
                      <a:pt x="74" y="465"/>
                    </a:lnTo>
                    <a:lnTo>
                      <a:pt x="68" y="469"/>
                    </a:lnTo>
                    <a:lnTo>
                      <a:pt x="58" y="469"/>
                    </a:lnTo>
                    <a:lnTo>
                      <a:pt x="48" y="469"/>
                    </a:lnTo>
                    <a:lnTo>
                      <a:pt x="39" y="465"/>
                    </a:lnTo>
                    <a:lnTo>
                      <a:pt x="32" y="461"/>
                    </a:lnTo>
                    <a:lnTo>
                      <a:pt x="26" y="457"/>
                    </a:lnTo>
                    <a:lnTo>
                      <a:pt x="19" y="449"/>
                    </a:lnTo>
                    <a:lnTo>
                      <a:pt x="13" y="442"/>
                    </a:lnTo>
                    <a:lnTo>
                      <a:pt x="6" y="434"/>
                    </a:lnTo>
                    <a:lnTo>
                      <a:pt x="3" y="422"/>
                    </a:lnTo>
                    <a:lnTo>
                      <a:pt x="3" y="414"/>
                    </a:lnTo>
                    <a:lnTo>
                      <a:pt x="0" y="402"/>
                    </a:lnTo>
                    <a:lnTo>
                      <a:pt x="0" y="71"/>
                    </a:lnTo>
                  </a:path>
                </a:pathLst>
              </a:custGeom>
              <a:noFill/>
              <a:ln w="9525">
                <a:solidFill>
                  <a:srgbClr val="000000"/>
                </a:solidFill>
                <a:prstDash val="solid"/>
                <a:round/>
                <a:headEnd/>
                <a:tailEnd/>
              </a:ln>
            </p:spPr>
            <p:txBody>
              <a:bodyPr/>
              <a:lstStyle/>
              <a:p>
                <a:endParaRPr lang="en-US"/>
              </a:p>
            </p:txBody>
          </p:sp>
          <p:sp>
            <p:nvSpPr>
              <p:cNvPr id="92443" name="Rectangle 86"/>
              <p:cNvSpPr>
                <a:spLocks noChangeArrowheads="1"/>
              </p:cNvSpPr>
              <p:nvPr/>
            </p:nvSpPr>
            <p:spPr bwMode="auto">
              <a:xfrm>
                <a:off x="3117" y="270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0</a:t>
                </a:r>
                <a:endParaRPr kumimoji="0" lang="en-US">
                  <a:solidFill>
                    <a:schemeClr val="tx1"/>
                  </a:solidFill>
                </a:endParaRPr>
              </a:p>
            </p:txBody>
          </p:sp>
          <p:sp>
            <p:nvSpPr>
              <p:cNvPr id="92444" name="Rectangle 87"/>
              <p:cNvSpPr>
                <a:spLocks noChangeArrowheads="1"/>
              </p:cNvSpPr>
              <p:nvPr/>
            </p:nvSpPr>
            <p:spPr bwMode="auto">
              <a:xfrm>
                <a:off x="3265" y="1807"/>
                <a:ext cx="4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445" name="Rectangle 88"/>
              <p:cNvSpPr>
                <a:spLocks noChangeArrowheads="1"/>
              </p:cNvSpPr>
              <p:nvPr/>
            </p:nvSpPr>
            <p:spPr bwMode="auto">
              <a:xfrm>
                <a:off x="3307" y="180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446" name="Rectangle 89"/>
              <p:cNvSpPr>
                <a:spLocks noChangeArrowheads="1"/>
              </p:cNvSpPr>
              <p:nvPr/>
            </p:nvSpPr>
            <p:spPr bwMode="auto">
              <a:xfrm>
                <a:off x="3339" y="180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447" name="Rectangle 90"/>
              <p:cNvSpPr>
                <a:spLocks noChangeArrowheads="1"/>
              </p:cNvSpPr>
              <p:nvPr/>
            </p:nvSpPr>
            <p:spPr bwMode="auto">
              <a:xfrm>
                <a:off x="3442" y="1767"/>
                <a:ext cx="4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448" name="Rectangle 91"/>
              <p:cNvSpPr>
                <a:spLocks noChangeArrowheads="1"/>
              </p:cNvSpPr>
              <p:nvPr/>
            </p:nvSpPr>
            <p:spPr bwMode="auto">
              <a:xfrm>
                <a:off x="3484" y="176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449" name="Rectangle 92"/>
              <p:cNvSpPr>
                <a:spLocks noChangeArrowheads="1"/>
              </p:cNvSpPr>
              <p:nvPr/>
            </p:nvSpPr>
            <p:spPr bwMode="auto">
              <a:xfrm>
                <a:off x="3516" y="176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450" name="Rectangle 93"/>
              <p:cNvSpPr>
                <a:spLocks noChangeArrowheads="1"/>
              </p:cNvSpPr>
              <p:nvPr/>
            </p:nvSpPr>
            <p:spPr bwMode="auto">
              <a:xfrm>
                <a:off x="3552" y="1767"/>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451" name="Rectangle 94"/>
              <p:cNvSpPr>
                <a:spLocks noChangeArrowheads="1"/>
              </p:cNvSpPr>
              <p:nvPr/>
            </p:nvSpPr>
            <p:spPr bwMode="auto">
              <a:xfrm>
                <a:off x="3394" y="1842"/>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452" name="Rectangle 95"/>
              <p:cNvSpPr>
                <a:spLocks noChangeArrowheads="1"/>
              </p:cNvSpPr>
              <p:nvPr/>
            </p:nvSpPr>
            <p:spPr bwMode="auto">
              <a:xfrm>
                <a:off x="3413" y="184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453" name="Rectangle 96"/>
              <p:cNvSpPr>
                <a:spLocks noChangeArrowheads="1"/>
              </p:cNvSpPr>
              <p:nvPr/>
            </p:nvSpPr>
            <p:spPr bwMode="auto">
              <a:xfrm>
                <a:off x="3445" y="1842"/>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2454" name="Rectangle 97"/>
              <p:cNvSpPr>
                <a:spLocks noChangeArrowheads="1"/>
              </p:cNvSpPr>
              <p:nvPr/>
            </p:nvSpPr>
            <p:spPr bwMode="auto">
              <a:xfrm>
                <a:off x="3478" y="184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92455" name="Rectangle 98"/>
              <p:cNvSpPr>
                <a:spLocks noChangeArrowheads="1"/>
              </p:cNvSpPr>
              <p:nvPr/>
            </p:nvSpPr>
            <p:spPr bwMode="auto">
              <a:xfrm>
                <a:off x="3510" y="1842"/>
                <a:ext cx="1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l</a:t>
                </a:r>
                <a:endParaRPr kumimoji="0" lang="en-US">
                  <a:solidFill>
                    <a:schemeClr val="tx1"/>
                  </a:solidFill>
                </a:endParaRPr>
              </a:p>
            </p:txBody>
          </p:sp>
          <p:sp>
            <p:nvSpPr>
              <p:cNvPr id="92456" name="Rectangle 99"/>
              <p:cNvSpPr>
                <a:spLocks noChangeArrowheads="1"/>
              </p:cNvSpPr>
              <p:nvPr/>
            </p:nvSpPr>
            <p:spPr bwMode="auto">
              <a:xfrm>
                <a:off x="3523" y="1842"/>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457" name="Freeform 100"/>
              <p:cNvSpPr>
                <a:spLocks/>
              </p:cNvSpPr>
              <p:nvPr/>
            </p:nvSpPr>
            <p:spPr bwMode="auto">
              <a:xfrm>
                <a:off x="1849" y="2564"/>
                <a:ext cx="32" cy="40"/>
              </a:xfrm>
              <a:custGeom>
                <a:avLst/>
                <a:gdLst>
                  <a:gd name="T0" fmla="*/ 0 w 32"/>
                  <a:gd name="T1" fmla="*/ 0 h 40"/>
                  <a:gd name="T2" fmla="*/ 3 w 32"/>
                  <a:gd name="T3" fmla="*/ 40 h 40"/>
                  <a:gd name="T4" fmla="*/ 32 w 32"/>
                  <a:gd name="T5" fmla="*/ 20 h 40"/>
                  <a:gd name="T6" fmla="*/ 3 w 32"/>
                  <a:gd name="T7" fmla="*/ 0 h 40"/>
                  <a:gd name="T8" fmla="*/ 3 w 32"/>
                  <a:gd name="T9" fmla="*/ 0 h 40"/>
                  <a:gd name="T10" fmla="*/ 0 w 32"/>
                  <a:gd name="T11" fmla="*/ 0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0"/>
                    </a:moveTo>
                    <a:lnTo>
                      <a:pt x="3" y="40"/>
                    </a:lnTo>
                    <a:lnTo>
                      <a:pt x="32" y="20"/>
                    </a:lnTo>
                    <a:lnTo>
                      <a:pt x="3" y="0"/>
                    </a:lnTo>
                    <a:lnTo>
                      <a:pt x="0" y="0"/>
                    </a:lnTo>
                    <a:close/>
                  </a:path>
                </a:pathLst>
              </a:custGeom>
              <a:solidFill>
                <a:srgbClr val="000000"/>
              </a:solidFill>
              <a:ln w="9525">
                <a:noFill/>
                <a:round/>
                <a:headEnd/>
                <a:tailEnd/>
              </a:ln>
            </p:spPr>
            <p:txBody>
              <a:bodyPr/>
              <a:lstStyle/>
              <a:p>
                <a:endParaRPr lang="en-US"/>
              </a:p>
            </p:txBody>
          </p:sp>
          <p:sp>
            <p:nvSpPr>
              <p:cNvPr id="92458" name="Freeform 101"/>
              <p:cNvSpPr>
                <a:spLocks/>
              </p:cNvSpPr>
              <p:nvPr/>
            </p:nvSpPr>
            <p:spPr bwMode="auto">
              <a:xfrm>
                <a:off x="1885" y="2260"/>
                <a:ext cx="341" cy="869"/>
              </a:xfrm>
              <a:custGeom>
                <a:avLst/>
                <a:gdLst>
                  <a:gd name="T0" fmla="*/ 338 w 341"/>
                  <a:gd name="T1" fmla="*/ 0 h 869"/>
                  <a:gd name="T2" fmla="*/ 0 w 341"/>
                  <a:gd name="T3" fmla="*/ 0 h 869"/>
                  <a:gd name="T4" fmla="*/ 0 w 341"/>
                  <a:gd name="T5" fmla="*/ 869 h 869"/>
                  <a:gd name="T6" fmla="*/ 341 w 341"/>
                  <a:gd name="T7" fmla="*/ 869 h 869"/>
                  <a:gd name="T8" fmla="*/ 338 w 341"/>
                  <a:gd name="T9" fmla="*/ 0 h 869"/>
                  <a:gd name="T10" fmla="*/ 0 60000 65536"/>
                  <a:gd name="T11" fmla="*/ 0 60000 65536"/>
                  <a:gd name="T12" fmla="*/ 0 60000 65536"/>
                  <a:gd name="T13" fmla="*/ 0 60000 65536"/>
                  <a:gd name="T14" fmla="*/ 0 60000 65536"/>
                  <a:gd name="T15" fmla="*/ 0 w 341"/>
                  <a:gd name="T16" fmla="*/ 0 h 869"/>
                  <a:gd name="T17" fmla="*/ 341 w 341"/>
                  <a:gd name="T18" fmla="*/ 869 h 869"/>
                </a:gdLst>
                <a:ahLst/>
                <a:cxnLst>
                  <a:cxn ang="T10">
                    <a:pos x="T0" y="T1"/>
                  </a:cxn>
                  <a:cxn ang="T11">
                    <a:pos x="T2" y="T3"/>
                  </a:cxn>
                  <a:cxn ang="T12">
                    <a:pos x="T4" y="T5"/>
                  </a:cxn>
                  <a:cxn ang="T13">
                    <a:pos x="T6" y="T7"/>
                  </a:cxn>
                  <a:cxn ang="T14">
                    <a:pos x="T8" y="T9"/>
                  </a:cxn>
                </a:cxnLst>
                <a:rect l="T15" t="T16" r="T17" b="T18"/>
                <a:pathLst>
                  <a:path w="341" h="869">
                    <a:moveTo>
                      <a:pt x="338" y="0"/>
                    </a:moveTo>
                    <a:lnTo>
                      <a:pt x="0" y="0"/>
                    </a:lnTo>
                    <a:lnTo>
                      <a:pt x="0" y="869"/>
                    </a:lnTo>
                    <a:lnTo>
                      <a:pt x="341" y="869"/>
                    </a:lnTo>
                    <a:lnTo>
                      <a:pt x="338" y="0"/>
                    </a:lnTo>
                    <a:close/>
                  </a:path>
                </a:pathLst>
              </a:custGeom>
              <a:solidFill>
                <a:srgbClr val="FFFFFF"/>
              </a:solidFill>
              <a:ln w="9525">
                <a:noFill/>
                <a:round/>
                <a:headEnd/>
                <a:tailEnd/>
              </a:ln>
            </p:spPr>
            <p:txBody>
              <a:bodyPr/>
              <a:lstStyle/>
              <a:p>
                <a:endParaRPr lang="en-US"/>
              </a:p>
            </p:txBody>
          </p:sp>
          <p:sp>
            <p:nvSpPr>
              <p:cNvPr id="92459" name="Freeform 102"/>
              <p:cNvSpPr>
                <a:spLocks/>
              </p:cNvSpPr>
              <p:nvPr/>
            </p:nvSpPr>
            <p:spPr bwMode="auto">
              <a:xfrm>
                <a:off x="1885" y="2260"/>
                <a:ext cx="341" cy="869"/>
              </a:xfrm>
              <a:custGeom>
                <a:avLst/>
                <a:gdLst>
                  <a:gd name="T0" fmla="*/ 338 w 341"/>
                  <a:gd name="T1" fmla="*/ 0 h 869"/>
                  <a:gd name="T2" fmla="*/ 0 w 341"/>
                  <a:gd name="T3" fmla="*/ 0 h 869"/>
                  <a:gd name="T4" fmla="*/ 0 w 341"/>
                  <a:gd name="T5" fmla="*/ 869 h 869"/>
                  <a:gd name="T6" fmla="*/ 341 w 341"/>
                  <a:gd name="T7" fmla="*/ 869 h 869"/>
                  <a:gd name="T8" fmla="*/ 0 60000 65536"/>
                  <a:gd name="T9" fmla="*/ 0 60000 65536"/>
                  <a:gd name="T10" fmla="*/ 0 60000 65536"/>
                  <a:gd name="T11" fmla="*/ 0 60000 65536"/>
                  <a:gd name="T12" fmla="*/ 0 w 341"/>
                  <a:gd name="T13" fmla="*/ 0 h 869"/>
                  <a:gd name="T14" fmla="*/ 341 w 341"/>
                  <a:gd name="T15" fmla="*/ 869 h 869"/>
                </a:gdLst>
                <a:ahLst/>
                <a:cxnLst>
                  <a:cxn ang="T8">
                    <a:pos x="T0" y="T1"/>
                  </a:cxn>
                  <a:cxn ang="T9">
                    <a:pos x="T2" y="T3"/>
                  </a:cxn>
                  <a:cxn ang="T10">
                    <a:pos x="T4" y="T5"/>
                  </a:cxn>
                  <a:cxn ang="T11">
                    <a:pos x="T6" y="T7"/>
                  </a:cxn>
                </a:cxnLst>
                <a:rect l="T12" t="T13" r="T14" b="T15"/>
                <a:pathLst>
                  <a:path w="341" h="869">
                    <a:moveTo>
                      <a:pt x="338" y="0"/>
                    </a:moveTo>
                    <a:lnTo>
                      <a:pt x="0" y="0"/>
                    </a:lnTo>
                    <a:lnTo>
                      <a:pt x="0" y="869"/>
                    </a:lnTo>
                    <a:lnTo>
                      <a:pt x="341" y="869"/>
                    </a:lnTo>
                  </a:path>
                </a:pathLst>
              </a:custGeom>
              <a:solidFill>
                <a:srgbClr val="FFFF99"/>
              </a:solidFill>
              <a:ln w="9525">
                <a:solidFill>
                  <a:srgbClr val="000000"/>
                </a:solidFill>
                <a:prstDash val="solid"/>
                <a:round/>
                <a:headEnd/>
                <a:tailEnd/>
              </a:ln>
            </p:spPr>
            <p:txBody>
              <a:bodyPr/>
              <a:lstStyle/>
              <a:p>
                <a:endParaRPr lang="en-US"/>
              </a:p>
            </p:txBody>
          </p:sp>
          <p:sp>
            <p:nvSpPr>
              <p:cNvPr id="92460" name="Freeform 103"/>
              <p:cNvSpPr>
                <a:spLocks/>
              </p:cNvSpPr>
              <p:nvPr/>
            </p:nvSpPr>
            <p:spPr bwMode="auto">
              <a:xfrm>
                <a:off x="2223" y="2260"/>
                <a:ext cx="342" cy="869"/>
              </a:xfrm>
              <a:custGeom>
                <a:avLst/>
                <a:gdLst>
                  <a:gd name="T0" fmla="*/ 0 w 342"/>
                  <a:gd name="T1" fmla="*/ 869 h 869"/>
                  <a:gd name="T2" fmla="*/ 342 w 342"/>
                  <a:gd name="T3" fmla="*/ 869 h 869"/>
                  <a:gd name="T4" fmla="*/ 342 w 342"/>
                  <a:gd name="T5" fmla="*/ 0 h 869"/>
                  <a:gd name="T6" fmla="*/ 3 w 342"/>
                  <a:gd name="T7" fmla="*/ 0 h 869"/>
                  <a:gd name="T8" fmla="*/ 0 w 342"/>
                  <a:gd name="T9" fmla="*/ 869 h 869"/>
                  <a:gd name="T10" fmla="*/ 0 60000 65536"/>
                  <a:gd name="T11" fmla="*/ 0 60000 65536"/>
                  <a:gd name="T12" fmla="*/ 0 60000 65536"/>
                  <a:gd name="T13" fmla="*/ 0 60000 65536"/>
                  <a:gd name="T14" fmla="*/ 0 60000 65536"/>
                  <a:gd name="T15" fmla="*/ 0 w 342"/>
                  <a:gd name="T16" fmla="*/ 0 h 869"/>
                  <a:gd name="T17" fmla="*/ 342 w 342"/>
                  <a:gd name="T18" fmla="*/ 869 h 869"/>
                </a:gdLst>
                <a:ahLst/>
                <a:cxnLst>
                  <a:cxn ang="T10">
                    <a:pos x="T0" y="T1"/>
                  </a:cxn>
                  <a:cxn ang="T11">
                    <a:pos x="T2" y="T3"/>
                  </a:cxn>
                  <a:cxn ang="T12">
                    <a:pos x="T4" y="T5"/>
                  </a:cxn>
                  <a:cxn ang="T13">
                    <a:pos x="T6" y="T7"/>
                  </a:cxn>
                  <a:cxn ang="T14">
                    <a:pos x="T8" y="T9"/>
                  </a:cxn>
                </a:cxnLst>
                <a:rect l="T15" t="T16" r="T17" b="T18"/>
                <a:pathLst>
                  <a:path w="342" h="869">
                    <a:moveTo>
                      <a:pt x="0" y="869"/>
                    </a:moveTo>
                    <a:lnTo>
                      <a:pt x="342" y="869"/>
                    </a:lnTo>
                    <a:lnTo>
                      <a:pt x="342" y="0"/>
                    </a:lnTo>
                    <a:lnTo>
                      <a:pt x="3" y="0"/>
                    </a:lnTo>
                    <a:lnTo>
                      <a:pt x="0" y="869"/>
                    </a:lnTo>
                    <a:close/>
                  </a:path>
                </a:pathLst>
              </a:custGeom>
              <a:solidFill>
                <a:srgbClr val="FFFFFF"/>
              </a:solidFill>
              <a:ln w="9525">
                <a:noFill/>
                <a:round/>
                <a:headEnd/>
                <a:tailEnd/>
              </a:ln>
            </p:spPr>
            <p:txBody>
              <a:bodyPr/>
              <a:lstStyle/>
              <a:p>
                <a:endParaRPr lang="en-US"/>
              </a:p>
            </p:txBody>
          </p:sp>
          <p:sp>
            <p:nvSpPr>
              <p:cNvPr id="92461" name="Freeform 104"/>
              <p:cNvSpPr>
                <a:spLocks/>
              </p:cNvSpPr>
              <p:nvPr/>
            </p:nvSpPr>
            <p:spPr bwMode="auto">
              <a:xfrm>
                <a:off x="2223" y="2260"/>
                <a:ext cx="342" cy="869"/>
              </a:xfrm>
              <a:custGeom>
                <a:avLst/>
                <a:gdLst>
                  <a:gd name="T0" fmla="*/ 0 w 342"/>
                  <a:gd name="T1" fmla="*/ 869 h 869"/>
                  <a:gd name="T2" fmla="*/ 342 w 342"/>
                  <a:gd name="T3" fmla="*/ 869 h 869"/>
                  <a:gd name="T4" fmla="*/ 342 w 342"/>
                  <a:gd name="T5" fmla="*/ 0 h 869"/>
                  <a:gd name="T6" fmla="*/ 3 w 342"/>
                  <a:gd name="T7" fmla="*/ 0 h 869"/>
                  <a:gd name="T8" fmla="*/ 0 60000 65536"/>
                  <a:gd name="T9" fmla="*/ 0 60000 65536"/>
                  <a:gd name="T10" fmla="*/ 0 60000 65536"/>
                  <a:gd name="T11" fmla="*/ 0 60000 65536"/>
                  <a:gd name="T12" fmla="*/ 0 w 342"/>
                  <a:gd name="T13" fmla="*/ 0 h 869"/>
                  <a:gd name="T14" fmla="*/ 342 w 342"/>
                  <a:gd name="T15" fmla="*/ 869 h 869"/>
                </a:gdLst>
                <a:ahLst/>
                <a:cxnLst>
                  <a:cxn ang="T8">
                    <a:pos x="T0" y="T1"/>
                  </a:cxn>
                  <a:cxn ang="T9">
                    <a:pos x="T2" y="T3"/>
                  </a:cxn>
                  <a:cxn ang="T10">
                    <a:pos x="T4" y="T5"/>
                  </a:cxn>
                  <a:cxn ang="T11">
                    <a:pos x="T6" y="T7"/>
                  </a:cxn>
                </a:cxnLst>
                <a:rect l="T12" t="T13" r="T14" b="T15"/>
                <a:pathLst>
                  <a:path w="342" h="869">
                    <a:moveTo>
                      <a:pt x="0" y="869"/>
                    </a:moveTo>
                    <a:lnTo>
                      <a:pt x="342" y="869"/>
                    </a:lnTo>
                    <a:lnTo>
                      <a:pt x="342" y="0"/>
                    </a:lnTo>
                    <a:lnTo>
                      <a:pt x="3" y="0"/>
                    </a:lnTo>
                  </a:path>
                </a:pathLst>
              </a:custGeom>
              <a:solidFill>
                <a:srgbClr val="FFFF99"/>
              </a:solidFill>
              <a:ln w="9525">
                <a:solidFill>
                  <a:srgbClr val="000000"/>
                </a:solidFill>
                <a:prstDash val="solid"/>
                <a:round/>
                <a:headEnd/>
                <a:tailEnd/>
              </a:ln>
            </p:spPr>
            <p:txBody>
              <a:bodyPr/>
              <a:lstStyle/>
              <a:p>
                <a:endParaRPr lang="en-US"/>
              </a:p>
            </p:txBody>
          </p:sp>
          <p:sp>
            <p:nvSpPr>
              <p:cNvPr id="92462" name="Freeform 105"/>
              <p:cNvSpPr>
                <a:spLocks/>
              </p:cNvSpPr>
              <p:nvPr/>
            </p:nvSpPr>
            <p:spPr bwMode="auto">
              <a:xfrm>
                <a:off x="3297" y="2324"/>
                <a:ext cx="381" cy="745"/>
              </a:xfrm>
              <a:custGeom>
                <a:avLst/>
                <a:gdLst>
                  <a:gd name="T0" fmla="*/ 0 w 381"/>
                  <a:gd name="T1" fmla="*/ 0 h 745"/>
                  <a:gd name="T2" fmla="*/ 3 w 381"/>
                  <a:gd name="T3" fmla="*/ 299 h 745"/>
                  <a:gd name="T4" fmla="*/ 65 w 381"/>
                  <a:gd name="T5" fmla="*/ 370 h 745"/>
                  <a:gd name="T6" fmla="*/ 3 w 381"/>
                  <a:gd name="T7" fmla="*/ 445 h 745"/>
                  <a:gd name="T8" fmla="*/ 3 w 381"/>
                  <a:gd name="T9" fmla="*/ 745 h 745"/>
                  <a:gd name="T10" fmla="*/ 381 w 381"/>
                  <a:gd name="T11" fmla="*/ 516 h 745"/>
                  <a:gd name="T12" fmla="*/ 381 w 381"/>
                  <a:gd name="T13" fmla="*/ 228 h 745"/>
                  <a:gd name="T14" fmla="*/ 3 w 381"/>
                  <a:gd name="T15" fmla="*/ 0 h 745"/>
                  <a:gd name="T16" fmla="*/ 3 w 381"/>
                  <a:gd name="T17" fmla="*/ 0 h 745"/>
                  <a:gd name="T18" fmla="*/ 0 w 381"/>
                  <a:gd name="T19" fmla="*/ 0 h 7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1"/>
                  <a:gd name="T31" fmla="*/ 0 h 745"/>
                  <a:gd name="T32" fmla="*/ 381 w 381"/>
                  <a:gd name="T33" fmla="*/ 745 h 7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1" h="745">
                    <a:moveTo>
                      <a:pt x="0" y="0"/>
                    </a:moveTo>
                    <a:lnTo>
                      <a:pt x="3" y="299"/>
                    </a:lnTo>
                    <a:lnTo>
                      <a:pt x="65" y="370"/>
                    </a:lnTo>
                    <a:lnTo>
                      <a:pt x="3" y="445"/>
                    </a:lnTo>
                    <a:lnTo>
                      <a:pt x="3" y="745"/>
                    </a:lnTo>
                    <a:lnTo>
                      <a:pt x="381" y="516"/>
                    </a:lnTo>
                    <a:lnTo>
                      <a:pt x="381" y="228"/>
                    </a:lnTo>
                    <a:lnTo>
                      <a:pt x="3" y="0"/>
                    </a:lnTo>
                    <a:lnTo>
                      <a:pt x="0" y="0"/>
                    </a:lnTo>
                    <a:close/>
                  </a:path>
                </a:pathLst>
              </a:custGeom>
              <a:solidFill>
                <a:srgbClr val="FFFFFF"/>
              </a:solidFill>
              <a:ln w="9525">
                <a:noFill/>
                <a:round/>
                <a:headEnd/>
                <a:tailEnd/>
              </a:ln>
            </p:spPr>
            <p:txBody>
              <a:bodyPr/>
              <a:lstStyle/>
              <a:p>
                <a:endParaRPr lang="en-US"/>
              </a:p>
            </p:txBody>
          </p:sp>
          <p:sp>
            <p:nvSpPr>
              <p:cNvPr id="92463" name="Freeform 106"/>
              <p:cNvSpPr>
                <a:spLocks/>
              </p:cNvSpPr>
              <p:nvPr/>
            </p:nvSpPr>
            <p:spPr bwMode="auto">
              <a:xfrm>
                <a:off x="3297" y="2324"/>
                <a:ext cx="381" cy="745"/>
              </a:xfrm>
              <a:custGeom>
                <a:avLst/>
                <a:gdLst>
                  <a:gd name="T0" fmla="*/ 0 w 381"/>
                  <a:gd name="T1" fmla="*/ 0 h 745"/>
                  <a:gd name="T2" fmla="*/ 3 w 381"/>
                  <a:gd name="T3" fmla="*/ 299 h 745"/>
                  <a:gd name="T4" fmla="*/ 65 w 381"/>
                  <a:gd name="T5" fmla="*/ 370 h 745"/>
                  <a:gd name="T6" fmla="*/ 3 w 381"/>
                  <a:gd name="T7" fmla="*/ 445 h 745"/>
                  <a:gd name="T8" fmla="*/ 3 w 381"/>
                  <a:gd name="T9" fmla="*/ 745 h 745"/>
                  <a:gd name="T10" fmla="*/ 381 w 381"/>
                  <a:gd name="T11" fmla="*/ 516 h 745"/>
                  <a:gd name="T12" fmla="*/ 381 w 381"/>
                  <a:gd name="T13" fmla="*/ 228 h 745"/>
                  <a:gd name="T14" fmla="*/ 3 w 381"/>
                  <a:gd name="T15" fmla="*/ 0 h 745"/>
                  <a:gd name="T16" fmla="*/ 3 w 381"/>
                  <a:gd name="T17" fmla="*/ 0 h 7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1"/>
                  <a:gd name="T28" fmla="*/ 0 h 745"/>
                  <a:gd name="T29" fmla="*/ 381 w 381"/>
                  <a:gd name="T30" fmla="*/ 745 h 7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1" h="745">
                    <a:moveTo>
                      <a:pt x="0" y="0"/>
                    </a:moveTo>
                    <a:lnTo>
                      <a:pt x="3" y="299"/>
                    </a:lnTo>
                    <a:lnTo>
                      <a:pt x="65" y="370"/>
                    </a:lnTo>
                    <a:lnTo>
                      <a:pt x="3" y="445"/>
                    </a:lnTo>
                    <a:lnTo>
                      <a:pt x="3" y="745"/>
                    </a:lnTo>
                    <a:lnTo>
                      <a:pt x="381" y="516"/>
                    </a:lnTo>
                    <a:lnTo>
                      <a:pt x="381" y="228"/>
                    </a:lnTo>
                    <a:lnTo>
                      <a:pt x="3" y="0"/>
                    </a:lnTo>
                  </a:path>
                </a:pathLst>
              </a:custGeom>
              <a:noFill/>
              <a:ln w="9525">
                <a:solidFill>
                  <a:srgbClr val="000000"/>
                </a:solidFill>
                <a:prstDash val="solid"/>
                <a:round/>
                <a:headEnd/>
                <a:tailEnd/>
              </a:ln>
            </p:spPr>
            <p:txBody>
              <a:bodyPr/>
              <a:lstStyle/>
              <a:p>
                <a:endParaRPr lang="en-US"/>
              </a:p>
            </p:txBody>
          </p:sp>
          <p:sp>
            <p:nvSpPr>
              <p:cNvPr id="92464" name="Freeform 107"/>
              <p:cNvSpPr>
                <a:spLocks/>
              </p:cNvSpPr>
              <p:nvPr/>
            </p:nvSpPr>
            <p:spPr bwMode="auto">
              <a:xfrm>
                <a:off x="2713" y="2730"/>
                <a:ext cx="29" cy="39"/>
              </a:xfrm>
              <a:custGeom>
                <a:avLst/>
                <a:gdLst>
                  <a:gd name="T0" fmla="*/ 0 w 29"/>
                  <a:gd name="T1" fmla="*/ 0 h 39"/>
                  <a:gd name="T2" fmla="*/ 0 w 29"/>
                  <a:gd name="T3" fmla="*/ 39 h 39"/>
                  <a:gd name="T4" fmla="*/ 29 w 29"/>
                  <a:gd name="T5" fmla="*/ 24 h 39"/>
                  <a:gd name="T6" fmla="*/ 0 w 29"/>
                  <a:gd name="T7" fmla="*/ 4 h 39"/>
                  <a:gd name="T8" fmla="*/ 0 w 29"/>
                  <a:gd name="T9" fmla="*/ 4 h 39"/>
                  <a:gd name="T10" fmla="*/ 0 w 29"/>
                  <a:gd name="T11" fmla="*/ 0 h 39"/>
                  <a:gd name="T12" fmla="*/ 0 60000 65536"/>
                  <a:gd name="T13" fmla="*/ 0 60000 65536"/>
                  <a:gd name="T14" fmla="*/ 0 60000 65536"/>
                  <a:gd name="T15" fmla="*/ 0 60000 65536"/>
                  <a:gd name="T16" fmla="*/ 0 60000 65536"/>
                  <a:gd name="T17" fmla="*/ 0 60000 65536"/>
                  <a:gd name="T18" fmla="*/ 0 w 29"/>
                  <a:gd name="T19" fmla="*/ 0 h 39"/>
                  <a:gd name="T20" fmla="*/ 29 w 2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9" h="39">
                    <a:moveTo>
                      <a:pt x="0" y="0"/>
                    </a:moveTo>
                    <a:lnTo>
                      <a:pt x="0" y="39"/>
                    </a:lnTo>
                    <a:lnTo>
                      <a:pt x="29" y="24"/>
                    </a:lnTo>
                    <a:lnTo>
                      <a:pt x="0" y="4"/>
                    </a:lnTo>
                    <a:lnTo>
                      <a:pt x="0" y="0"/>
                    </a:lnTo>
                    <a:close/>
                  </a:path>
                </a:pathLst>
              </a:custGeom>
              <a:solidFill>
                <a:srgbClr val="000000"/>
              </a:solidFill>
              <a:ln w="9525">
                <a:noFill/>
                <a:round/>
                <a:headEnd/>
                <a:tailEnd/>
              </a:ln>
            </p:spPr>
            <p:txBody>
              <a:bodyPr/>
              <a:lstStyle/>
              <a:p>
                <a:endParaRPr lang="en-US"/>
              </a:p>
            </p:txBody>
          </p:sp>
          <p:sp>
            <p:nvSpPr>
              <p:cNvPr id="92465" name="Freeform 108"/>
              <p:cNvSpPr>
                <a:spLocks/>
              </p:cNvSpPr>
              <p:nvPr/>
            </p:nvSpPr>
            <p:spPr bwMode="auto">
              <a:xfrm>
                <a:off x="2910" y="1893"/>
                <a:ext cx="187" cy="363"/>
              </a:xfrm>
              <a:custGeom>
                <a:avLst/>
                <a:gdLst>
                  <a:gd name="T0" fmla="*/ 94 w 187"/>
                  <a:gd name="T1" fmla="*/ 363 h 363"/>
                  <a:gd name="T2" fmla="*/ 110 w 187"/>
                  <a:gd name="T3" fmla="*/ 359 h 363"/>
                  <a:gd name="T4" fmla="*/ 123 w 187"/>
                  <a:gd name="T5" fmla="*/ 356 h 363"/>
                  <a:gd name="T6" fmla="*/ 139 w 187"/>
                  <a:gd name="T7" fmla="*/ 344 h 363"/>
                  <a:gd name="T8" fmla="*/ 149 w 187"/>
                  <a:gd name="T9" fmla="*/ 328 h 363"/>
                  <a:gd name="T10" fmla="*/ 161 w 187"/>
                  <a:gd name="T11" fmla="*/ 312 h 363"/>
                  <a:gd name="T12" fmla="*/ 171 w 187"/>
                  <a:gd name="T13" fmla="*/ 288 h 363"/>
                  <a:gd name="T14" fmla="*/ 178 w 187"/>
                  <a:gd name="T15" fmla="*/ 265 h 363"/>
                  <a:gd name="T16" fmla="*/ 184 w 187"/>
                  <a:gd name="T17" fmla="*/ 237 h 363"/>
                  <a:gd name="T18" fmla="*/ 187 w 187"/>
                  <a:gd name="T19" fmla="*/ 210 h 363"/>
                  <a:gd name="T20" fmla="*/ 187 w 187"/>
                  <a:gd name="T21" fmla="*/ 182 h 363"/>
                  <a:gd name="T22" fmla="*/ 187 w 187"/>
                  <a:gd name="T23" fmla="*/ 150 h 363"/>
                  <a:gd name="T24" fmla="*/ 184 w 187"/>
                  <a:gd name="T25" fmla="*/ 123 h 363"/>
                  <a:gd name="T26" fmla="*/ 178 w 187"/>
                  <a:gd name="T27" fmla="*/ 99 h 363"/>
                  <a:gd name="T28" fmla="*/ 171 w 187"/>
                  <a:gd name="T29" fmla="*/ 75 h 363"/>
                  <a:gd name="T30" fmla="*/ 161 w 187"/>
                  <a:gd name="T31" fmla="*/ 52 h 363"/>
                  <a:gd name="T32" fmla="*/ 149 w 187"/>
                  <a:gd name="T33" fmla="*/ 36 h 363"/>
                  <a:gd name="T34" fmla="*/ 139 w 187"/>
                  <a:gd name="T35" fmla="*/ 20 h 363"/>
                  <a:gd name="T36" fmla="*/ 123 w 187"/>
                  <a:gd name="T37" fmla="*/ 8 h 363"/>
                  <a:gd name="T38" fmla="*/ 110 w 187"/>
                  <a:gd name="T39" fmla="*/ 0 h 363"/>
                  <a:gd name="T40" fmla="*/ 94 w 187"/>
                  <a:gd name="T41" fmla="*/ 0 h 363"/>
                  <a:gd name="T42" fmla="*/ 81 w 187"/>
                  <a:gd name="T43" fmla="*/ 0 h 363"/>
                  <a:gd name="T44" fmla="*/ 65 w 187"/>
                  <a:gd name="T45" fmla="*/ 8 h 363"/>
                  <a:gd name="T46" fmla="*/ 52 w 187"/>
                  <a:gd name="T47" fmla="*/ 20 h 363"/>
                  <a:gd name="T48" fmla="*/ 39 w 187"/>
                  <a:gd name="T49" fmla="*/ 36 h 363"/>
                  <a:gd name="T50" fmla="*/ 29 w 187"/>
                  <a:gd name="T51" fmla="*/ 52 h 363"/>
                  <a:gd name="T52" fmla="*/ 20 w 187"/>
                  <a:gd name="T53" fmla="*/ 75 h 363"/>
                  <a:gd name="T54" fmla="*/ 13 w 187"/>
                  <a:gd name="T55" fmla="*/ 99 h 363"/>
                  <a:gd name="T56" fmla="*/ 7 w 187"/>
                  <a:gd name="T57" fmla="*/ 123 h 363"/>
                  <a:gd name="T58" fmla="*/ 3 w 187"/>
                  <a:gd name="T59" fmla="*/ 150 h 363"/>
                  <a:gd name="T60" fmla="*/ 0 w 187"/>
                  <a:gd name="T61" fmla="*/ 182 h 363"/>
                  <a:gd name="T62" fmla="*/ 3 w 187"/>
                  <a:gd name="T63" fmla="*/ 210 h 363"/>
                  <a:gd name="T64" fmla="*/ 7 w 187"/>
                  <a:gd name="T65" fmla="*/ 237 h 363"/>
                  <a:gd name="T66" fmla="*/ 13 w 187"/>
                  <a:gd name="T67" fmla="*/ 265 h 363"/>
                  <a:gd name="T68" fmla="*/ 20 w 187"/>
                  <a:gd name="T69" fmla="*/ 288 h 363"/>
                  <a:gd name="T70" fmla="*/ 29 w 187"/>
                  <a:gd name="T71" fmla="*/ 312 h 363"/>
                  <a:gd name="T72" fmla="*/ 39 w 187"/>
                  <a:gd name="T73" fmla="*/ 328 h 363"/>
                  <a:gd name="T74" fmla="*/ 52 w 187"/>
                  <a:gd name="T75" fmla="*/ 344 h 363"/>
                  <a:gd name="T76" fmla="*/ 65 w 187"/>
                  <a:gd name="T77" fmla="*/ 356 h 363"/>
                  <a:gd name="T78" fmla="*/ 81 w 187"/>
                  <a:gd name="T79" fmla="*/ 359 h 363"/>
                  <a:gd name="T80" fmla="*/ 94 w 187"/>
                  <a:gd name="T81" fmla="*/ 363 h 363"/>
                  <a:gd name="T82" fmla="*/ 94 w 187"/>
                  <a:gd name="T83" fmla="*/ 363 h 3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363"/>
                  <a:gd name="T128" fmla="*/ 187 w 187"/>
                  <a:gd name="T129" fmla="*/ 363 h 3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363">
                    <a:moveTo>
                      <a:pt x="94" y="363"/>
                    </a:moveTo>
                    <a:lnTo>
                      <a:pt x="110" y="359"/>
                    </a:lnTo>
                    <a:lnTo>
                      <a:pt x="123" y="356"/>
                    </a:lnTo>
                    <a:lnTo>
                      <a:pt x="139" y="344"/>
                    </a:lnTo>
                    <a:lnTo>
                      <a:pt x="149" y="328"/>
                    </a:lnTo>
                    <a:lnTo>
                      <a:pt x="161" y="312"/>
                    </a:lnTo>
                    <a:lnTo>
                      <a:pt x="171" y="288"/>
                    </a:lnTo>
                    <a:lnTo>
                      <a:pt x="178" y="265"/>
                    </a:lnTo>
                    <a:lnTo>
                      <a:pt x="184" y="237"/>
                    </a:lnTo>
                    <a:lnTo>
                      <a:pt x="187" y="210"/>
                    </a:lnTo>
                    <a:lnTo>
                      <a:pt x="187" y="182"/>
                    </a:lnTo>
                    <a:lnTo>
                      <a:pt x="187" y="150"/>
                    </a:lnTo>
                    <a:lnTo>
                      <a:pt x="184" y="123"/>
                    </a:lnTo>
                    <a:lnTo>
                      <a:pt x="178" y="99"/>
                    </a:lnTo>
                    <a:lnTo>
                      <a:pt x="171" y="75"/>
                    </a:lnTo>
                    <a:lnTo>
                      <a:pt x="161" y="52"/>
                    </a:lnTo>
                    <a:lnTo>
                      <a:pt x="149" y="36"/>
                    </a:lnTo>
                    <a:lnTo>
                      <a:pt x="139" y="20"/>
                    </a:lnTo>
                    <a:lnTo>
                      <a:pt x="123" y="8"/>
                    </a:lnTo>
                    <a:lnTo>
                      <a:pt x="110" y="0"/>
                    </a:lnTo>
                    <a:lnTo>
                      <a:pt x="94" y="0"/>
                    </a:lnTo>
                    <a:lnTo>
                      <a:pt x="81" y="0"/>
                    </a:lnTo>
                    <a:lnTo>
                      <a:pt x="65" y="8"/>
                    </a:lnTo>
                    <a:lnTo>
                      <a:pt x="52" y="20"/>
                    </a:lnTo>
                    <a:lnTo>
                      <a:pt x="39" y="36"/>
                    </a:lnTo>
                    <a:lnTo>
                      <a:pt x="29" y="52"/>
                    </a:lnTo>
                    <a:lnTo>
                      <a:pt x="20" y="75"/>
                    </a:lnTo>
                    <a:lnTo>
                      <a:pt x="13" y="99"/>
                    </a:lnTo>
                    <a:lnTo>
                      <a:pt x="7" y="123"/>
                    </a:lnTo>
                    <a:lnTo>
                      <a:pt x="3" y="150"/>
                    </a:lnTo>
                    <a:lnTo>
                      <a:pt x="0" y="182"/>
                    </a:lnTo>
                    <a:lnTo>
                      <a:pt x="3" y="210"/>
                    </a:lnTo>
                    <a:lnTo>
                      <a:pt x="7" y="237"/>
                    </a:lnTo>
                    <a:lnTo>
                      <a:pt x="13" y="265"/>
                    </a:lnTo>
                    <a:lnTo>
                      <a:pt x="20" y="288"/>
                    </a:lnTo>
                    <a:lnTo>
                      <a:pt x="29" y="312"/>
                    </a:lnTo>
                    <a:lnTo>
                      <a:pt x="39" y="328"/>
                    </a:lnTo>
                    <a:lnTo>
                      <a:pt x="52" y="344"/>
                    </a:lnTo>
                    <a:lnTo>
                      <a:pt x="65" y="356"/>
                    </a:lnTo>
                    <a:lnTo>
                      <a:pt x="81" y="359"/>
                    </a:lnTo>
                    <a:lnTo>
                      <a:pt x="94" y="363"/>
                    </a:lnTo>
                    <a:close/>
                  </a:path>
                </a:pathLst>
              </a:custGeom>
              <a:solidFill>
                <a:srgbClr val="FFFFFF"/>
              </a:solidFill>
              <a:ln w="9525">
                <a:noFill/>
                <a:round/>
                <a:headEnd/>
                <a:tailEnd/>
              </a:ln>
            </p:spPr>
            <p:txBody>
              <a:bodyPr/>
              <a:lstStyle/>
              <a:p>
                <a:endParaRPr lang="en-US"/>
              </a:p>
            </p:txBody>
          </p:sp>
          <p:sp>
            <p:nvSpPr>
              <p:cNvPr id="92466" name="Freeform 109"/>
              <p:cNvSpPr>
                <a:spLocks/>
              </p:cNvSpPr>
              <p:nvPr/>
            </p:nvSpPr>
            <p:spPr bwMode="auto">
              <a:xfrm>
                <a:off x="2910" y="1893"/>
                <a:ext cx="187" cy="363"/>
              </a:xfrm>
              <a:custGeom>
                <a:avLst/>
                <a:gdLst>
                  <a:gd name="T0" fmla="*/ 94 w 187"/>
                  <a:gd name="T1" fmla="*/ 363 h 363"/>
                  <a:gd name="T2" fmla="*/ 110 w 187"/>
                  <a:gd name="T3" fmla="*/ 359 h 363"/>
                  <a:gd name="T4" fmla="*/ 123 w 187"/>
                  <a:gd name="T5" fmla="*/ 356 h 363"/>
                  <a:gd name="T6" fmla="*/ 139 w 187"/>
                  <a:gd name="T7" fmla="*/ 344 h 363"/>
                  <a:gd name="T8" fmla="*/ 149 w 187"/>
                  <a:gd name="T9" fmla="*/ 328 h 363"/>
                  <a:gd name="T10" fmla="*/ 161 w 187"/>
                  <a:gd name="T11" fmla="*/ 312 h 363"/>
                  <a:gd name="T12" fmla="*/ 171 w 187"/>
                  <a:gd name="T13" fmla="*/ 288 h 363"/>
                  <a:gd name="T14" fmla="*/ 178 w 187"/>
                  <a:gd name="T15" fmla="*/ 265 h 363"/>
                  <a:gd name="T16" fmla="*/ 184 w 187"/>
                  <a:gd name="T17" fmla="*/ 237 h 363"/>
                  <a:gd name="T18" fmla="*/ 187 w 187"/>
                  <a:gd name="T19" fmla="*/ 210 h 363"/>
                  <a:gd name="T20" fmla="*/ 187 w 187"/>
                  <a:gd name="T21" fmla="*/ 182 h 363"/>
                  <a:gd name="T22" fmla="*/ 187 w 187"/>
                  <a:gd name="T23" fmla="*/ 150 h 363"/>
                  <a:gd name="T24" fmla="*/ 184 w 187"/>
                  <a:gd name="T25" fmla="*/ 123 h 363"/>
                  <a:gd name="T26" fmla="*/ 178 w 187"/>
                  <a:gd name="T27" fmla="*/ 99 h 363"/>
                  <a:gd name="T28" fmla="*/ 171 w 187"/>
                  <a:gd name="T29" fmla="*/ 75 h 363"/>
                  <a:gd name="T30" fmla="*/ 161 w 187"/>
                  <a:gd name="T31" fmla="*/ 52 h 363"/>
                  <a:gd name="T32" fmla="*/ 149 w 187"/>
                  <a:gd name="T33" fmla="*/ 36 h 363"/>
                  <a:gd name="T34" fmla="*/ 139 w 187"/>
                  <a:gd name="T35" fmla="*/ 20 h 363"/>
                  <a:gd name="T36" fmla="*/ 123 w 187"/>
                  <a:gd name="T37" fmla="*/ 8 h 363"/>
                  <a:gd name="T38" fmla="*/ 110 w 187"/>
                  <a:gd name="T39" fmla="*/ 0 h 363"/>
                  <a:gd name="T40" fmla="*/ 94 w 187"/>
                  <a:gd name="T41" fmla="*/ 0 h 363"/>
                  <a:gd name="T42" fmla="*/ 81 w 187"/>
                  <a:gd name="T43" fmla="*/ 0 h 363"/>
                  <a:gd name="T44" fmla="*/ 65 w 187"/>
                  <a:gd name="T45" fmla="*/ 8 h 363"/>
                  <a:gd name="T46" fmla="*/ 52 w 187"/>
                  <a:gd name="T47" fmla="*/ 20 h 363"/>
                  <a:gd name="T48" fmla="*/ 39 w 187"/>
                  <a:gd name="T49" fmla="*/ 36 h 363"/>
                  <a:gd name="T50" fmla="*/ 29 w 187"/>
                  <a:gd name="T51" fmla="*/ 52 h 363"/>
                  <a:gd name="T52" fmla="*/ 20 w 187"/>
                  <a:gd name="T53" fmla="*/ 75 h 363"/>
                  <a:gd name="T54" fmla="*/ 13 w 187"/>
                  <a:gd name="T55" fmla="*/ 99 h 363"/>
                  <a:gd name="T56" fmla="*/ 7 w 187"/>
                  <a:gd name="T57" fmla="*/ 123 h 363"/>
                  <a:gd name="T58" fmla="*/ 3 w 187"/>
                  <a:gd name="T59" fmla="*/ 150 h 363"/>
                  <a:gd name="T60" fmla="*/ 0 w 187"/>
                  <a:gd name="T61" fmla="*/ 182 h 363"/>
                  <a:gd name="T62" fmla="*/ 3 w 187"/>
                  <a:gd name="T63" fmla="*/ 210 h 363"/>
                  <a:gd name="T64" fmla="*/ 7 w 187"/>
                  <a:gd name="T65" fmla="*/ 237 h 363"/>
                  <a:gd name="T66" fmla="*/ 13 w 187"/>
                  <a:gd name="T67" fmla="*/ 265 h 363"/>
                  <a:gd name="T68" fmla="*/ 20 w 187"/>
                  <a:gd name="T69" fmla="*/ 288 h 363"/>
                  <a:gd name="T70" fmla="*/ 29 w 187"/>
                  <a:gd name="T71" fmla="*/ 312 h 363"/>
                  <a:gd name="T72" fmla="*/ 39 w 187"/>
                  <a:gd name="T73" fmla="*/ 328 h 363"/>
                  <a:gd name="T74" fmla="*/ 52 w 187"/>
                  <a:gd name="T75" fmla="*/ 344 h 363"/>
                  <a:gd name="T76" fmla="*/ 65 w 187"/>
                  <a:gd name="T77" fmla="*/ 356 h 363"/>
                  <a:gd name="T78" fmla="*/ 81 w 187"/>
                  <a:gd name="T79" fmla="*/ 359 h 363"/>
                  <a:gd name="T80" fmla="*/ 94 w 187"/>
                  <a:gd name="T81" fmla="*/ 363 h 363"/>
                  <a:gd name="T82" fmla="*/ 94 w 187"/>
                  <a:gd name="T83" fmla="*/ 363 h 3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363"/>
                  <a:gd name="T128" fmla="*/ 187 w 187"/>
                  <a:gd name="T129" fmla="*/ 363 h 3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363">
                    <a:moveTo>
                      <a:pt x="94" y="363"/>
                    </a:moveTo>
                    <a:lnTo>
                      <a:pt x="110" y="359"/>
                    </a:lnTo>
                    <a:lnTo>
                      <a:pt x="123" y="356"/>
                    </a:lnTo>
                    <a:lnTo>
                      <a:pt x="139" y="344"/>
                    </a:lnTo>
                    <a:lnTo>
                      <a:pt x="149" y="328"/>
                    </a:lnTo>
                    <a:lnTo>
                      <a:pt x="161" y="312"/>
                    </a:lnTo>
                    <a:lnTo>
                      <a:pt x="171" y="288"/>
                    </a:lnTo>
                    <a:lnTo>
                      <a:pt x="178" y="265"/>
                    </a:lnTo>
                    <a:lnTo>
                      <a:pt x="184" y="237"/>
                    </a:lnTo>
                    <a:lnTo>
                      <a:pt x="187" y="210"/>
                    </a:lnTo>
                    <a:lnTo>
                      <a:pt x="187" y="182"/>
                    </a:lnTo>
                    <a:lnTo>
                      <a:pt x="187" y="150"/>
                    </a:lnTo>
                    <a:lnTo>
                      <a:pt x="184" y="123"/>
                    </a:lnTo>
                    <a:lnTo>
                      <a:pt x="178" y="99"/>
                    </a:lnTo>
                    <a:lnTo>
                      <a:pt x="171" y="75"/>
                    </a:lnTo>
                    <a:lnTo>
                      <a:pt x="161" y="52"/>
                    </a:lnTo>
                    <a:lnTo>
                      <a:pt x="149" y="36"/>
                    </a:lnTo>
                    <a:lnTo>
                      <a:pt x="139" y="20"/>
                    </a:lnTo>
                    <a:lnTo>
                      <a:pt x="123" y="8"/>
                    </a:lnTo>
                    <a:lnTo>
                      <a:pt x="110" y="0"/>
                    </a:lnTo>
                    <a:lnTo>
                      <a:pt x="94" y="0"/>
                    </a:lnTo>
                    <a:lnTo>
                      <a:pt x="81" y="0"/>
                    </a:lnTo>
                    <a:lnTo>
                      <a:pt x="65" y="8"/>
                    </a:lnTo>
                    <a:lnTo>
                      <a:pt x="52" y="20"/>
                    </a:lnTo>
                    <a:lnTo>
                      <a:pt x="39" y="36"/>
                    </a:lnTo>
                    <a:lnTo>
                      <a:pt x="29" y="52"/>
                    </a:lnTo>
                    <a:lnTo>
                      <a:pt x="20" y="75"/>
                    </a:lnTo>
                    <a:lnTo>
                      <a:pt x="13" y="99"/>
                    </a:lnTo>
                    <a:lnTo>
                      <a:pt x="7" y="123"/>
                    </a:lnTo>
                    <a:lnTo>
                      <a:pt x="3" y="150"/>
                    </a:lnTo>
                    <a:lnTo>
                      <a:pt x="0" y="182"/>
                    </a:lnTo>
                    <a:lnTo>
                      <a:pt x="3" y="210"/>
                    </a:lnTo>
                    <a:lnTo>
                      <a:pt x="7" y="237"/>
                    </a:lnTo>
                    <a:lnTo>
                      <a:pt x="13" y="265"/>
                    </a:lnTo>
                    <a:lnTo>
                      <a:pt x="20" y="288"/>
                    </a:lnTo>
                    <a:lnTo>
                      <a:pt x="29" y="312"/>
                    </a:lnTo>
                    <a:lnTo>
                      <a:pt x="39" y="328"/>
                    </a:lnTo>
                    <a:lnTo>
                      <a:pt x="52" y="344"/>
                    </a:lnTo>
                    <a:lnTo>
                      <a:pt x="65" y="356"/>
                    </a:lnTo>
                    <a:lnTo>
                      <a:pt x="81" y="359"/>
                    </a:lnTo>
                    <a:lnTo>
                      <a:pt x="94" y="363"/>
                    </a:lnTo>
                  </a:path>
                </a:pathLst>
              </a:custGeom>
              <a:noFill/>
              <a:ln w="9525">
                <a:solidFill>
                  <a:srgbClr val="000000"/>
                </a:solidFill>
                <a:prstDash val="solid"/>
                <a:round/>
                <a:headEnd/>
                <a:tailEnd/>
              </a:ln>
            </p:spPr>
            <p:txBody>
              <a:bodyPr/>
              <a:lstStyle/>
              <a:p>
                <a:endParaRPr lang="en-US"/>
              </a:p>
            </p:txBody>
          </p:sp>
          <p:sp>
            <p:nvSpPr>
              <p:cNvPr id="92467" name="Freeform 110"/>
              <p:cNvSpPr>
                <a:spLocks/>
              </p:cNvSpPr>
              <p:nvPr/>
            </p:nvSpPr>
            <p:spPr bwMode="auto">
              <a:xfrm>
                <a:off x="1627" y="2679"/>
                <a:ext cx="29" cy="35"/>
              </a:xfrm>
              <a:custGeom>
                <a:avLst/>
                <a:gdLst>
                  <a:gd name="T0" fmla="*/ 13 w 29"/>
                  <a:gd name="T1" fmla="*/ 35 h 35"/>
                  <a:gd name="T2" fmla="*/ 16 w 29"/>
                  <a:gd name="T3" fmla="*/ 35 h 35"/>
                  <a:gd name="T4" fmla="*/ 19 w 29"/>
                  <a:gd name="T5" fmla="*/ 35 h 35"/>
                  <a:gd name="T6" fmla="*/ 22 w 29"/>
                  <a:gd name="T7" fmla="*/ 31 h 35"/>
                  <a:gd name="T8" fmla="*/ 22 w 29"/>
                  <a:gd name="T9" fmla="*/ 31 h 35"/>
                  <a:gd name="T10" fmla="*/ 25 w 29"/>
                  <a:gd name="T11" fmla="*/ 31 h 35"/>
                  <a:gd name="T12" fmla="*/ 25 w 29"/>
                  <a:gd name="T13" fmla="*/ 27 h 35"/>
                  <a:gd name="T14" fmla="*/ 29 w 29"/>
                  <a:gd name="T15" fmla="*/ 23 h 35"/>
                  <a:gd name="T16" fmla="*/ 29 w 29"/>
                  <a:gd name="T17" fmla="*/ 23 h 35"/>
                  <a:gd name="T18" fmla="*/ 29 w 29"/>
                  <a:gd name="T19" fmla="*/ 19 h 35"/>
                  <a:gd name="T20" fmla="*/ 29 w 29"/>
                  <a:gd name="T21" fmla="*/ 15 h 35"/>
                  <a:gd name="T22" fmla="*/ 29 w 29"/>
                  <a:gd name="T23" fmla="*/ 15 h 35"/>
                  <a:gd name="T24" fmla="*/ 29 w 29"/>
                  <a:gd name="T25" fmla="*/ 12 h 35"/>
                  <a:gd name="T26" fmla="*/ 29 w 29"/>
                  <a:gd name="T27" fmla="*/ 8 h 35"/>
                  <a:gd name="T28" fmla="*/ 25 w 29"/>
                  <a:gd name="T29" fmla="*/ 8 h 35"/>
                  <a:gd name="T30" fmla="*/ 25 w 29"/>
                  <a:gd name="T31" fmla="*/ 4 h 35"/>
                  <a:gd name="T32" fmla="*/ 22 w 29"/>
                  <a:gd name="T33" fmla="*/ 0 h 35"/>
                  <a:gd name="T34" fmla="*/ 22 w 29"/>
                  <a:gd name="T35" fmla="*/ 0 h 35"/>
                  <a:gd name="T36" fmla="*/ 19 w 29"/>
                  <a:gd name="T37" fmla="*/ 0 h 35"/>
                  <a:gd name="T38" fmla="*/ 16 w 29"/>
                  <a:gd name="T39" fmla="*/ 0 h 35"/>
                  <a:gd name="T40" fmla="*/ 13 w 29"/>
                  <a:gd name="T41" fmla="*/ 0 h 35"/>
                  <a:gd name="T42" fmla="*/ 13 w 29"/>
                  <a:gd name="T43" fmla="*/ 0 h 35"/>
                  <a:gd name="T44" fmla="*/ 9 w 29"/>
                  <a:gd name="T45" fmla="*/ 0 h 35"/>
                  <a:gd name="T46" fmla="*/ 6 w 29"/>
                  <a:gd name="T47" fmla="*/ 0 h 35"/>
                  <a:gd name="T48" fmla="*/ 6 w 29"/>
                  <a:gd name="T49" fmla="*/ 0 h 35"/>
                  <a:gd name="T50" fmla="*/ 3 w 29"/>
                  <a:gd name="T51" fmla="*/ 4 h 35"/>
                  <a:gd name="T52" fmla="*/ 3 w 29"/>
                  <a:gd name="T53" fmla="*/ 8 h 35"/>
                  <a:gd name="T54" fmla="*/ 0 w 29"/>
                  <a:gd name="T55" fmla="*/ 8 h 35"/>
                  <a:gd name="T56" fmla="*/ 0 w 29"/>
                  <a:gd name="T57" fmla="*/ 12 h 35"/>
                  <a:gd name="T58" fmla="*/ 0 w 29"/>
                  <a:gd name="T59" fmla="*/ 15 h 35"/>
                  <a:gd name="T60" fmla="*/ 0 w 29"/>
                  <a:gd name="T61" fmla="*/ 15 h 35"/>
                  <a:gd name="T62" fmla="*/ 0 w 29"/>
                  <a:gd name="T63" fmla="*/ 19 h 35"/>
                  <a:gd name="T64" fmla="*/ 0 w 29"/>
                  <a:gd name="T65" fmla="*/ 23 h 35"/>
                  <a:gd name="T66" fmla="*/ 0 w 29"/>
                  <a:gd name="T67" fmla="*/ 23 h 35"/>
                  <a:gd name="T68" fmla="*/ 3 w 29"/>
                  <a:gd name="T69" fmla="*/ 27 h 35"/>
                  <a:gd name="T70" fmla="*/ 3 w 29"/>
                  <a:gd name="T71" fmla="*/ 31 h 35"/>
                  <a:gd name="T72" fmla="*/ 6 w 29"/>
                  <a:gd name="T73" fmla="*/ 31 h 35"/>
                  <a:gd name="T74" fmla="*/ 6 w 29"/>
                  <a:gd name="T75" fmla="*/ 31 h 35"/>
                  <a:gd name="T76" fmla="*/ 9 w 29"/>
                  <a:gd name="T77" fmla="*/ 35 h 35"/>
                  <a:gd name="T78" fmla="*/ 13 w 29"/>
                  <a:gd name="T79" fmla="*/ 35 h 35"/>
                  <a:gd name="T80" fmla="*/ 13 w 29"/>
                  <a:gd name="T81" fmla="*/ 35 h 35"/>
                  <a:gd name="T82" fmla="*/ 13 w 29"/>
                  <a:gd name="T83" fmla="*/ 35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5"/>
                  <a:gd name="T128" fmla="*/ 29 w 29"/>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5">
                    <a:moveTo>
                      <a:pt x="13" y="35"/>
                    </a:moveTo>
                    <a:lnTo>
                      <a:pt x="16" y="35"/>
                    </a:lnTo>
                    <a:lnTo>
                      <a:pt x="19" y="35"/>
                    </a:lnTo>
                    <a:lnTo>
                      <a:pt x="22" y="31"/>
                    </a:lnTo>
                    <a:lnTo>
                      <a:pt x="25" y="31"/>
                    </a:lnTo>
                    <a:lnTo>
                      <a:pt x="25" y="27"/>
                    </a:lnTo>
                    <a:lnTo>
                      <a:pt x="29" y="23"/>
                    </a:lnTo>
                    <a:lnTo>
                      <a:pt x="29" y="19"/>
                    </a:lnTo>
                    <a:lnTo>
                      <a:pt x="29" y="15"/>
                    </a:lnTo>
                    <a:lnTo>
                      <a:pt x="29" y="12"/>
                    </a:lnTo>
                    <a:lnTo>
                      <a:pt x="29" y="8"/>
                    </a:lnTo>
                    <a:lnTo>
                      <a:pt x="25" y="8"/>
                    </a:lnTo>
                    <a:lnTo>
                      <a:pt x="25" y="4"/>
                    </a:lnTo>
                    <a:lnTo>
                      <a:pt x="22" y="0"/>
                    </a:lnTo>
                    <a:lnTo>
                      <a:pt x="19" y="0"/>
                    </a:lnTo>
                    <a:lnTo>
                      <a:pt x="16" y="0"/>
                    </a:lnTo>
                    <a:lnTo>
                      <a:pt x="13" y="0"/>
                    </a:lnTo>
                    <a:lnTo>
                      <a:pt x="9" y="0"/>
                    </a:lnTo>
                    <a:lnTo>
                      <a:pt x="6" y="0"/>
                    </a:lnTo>
                    <a:lnTo>
                      <a:pt x="3" y="4"/>
                    </a:lnTo>
                    <a:lnTo>
                      <a:pt x="3" y="8"/>
                    </a:lnTo>
                    <a:lnTo>
                      <a:pt x="0" y="8"/>
                    </a:lnTo>
                    <a:lnTo>
                      <a:pt x="0" y="12"/>
                    </a:lnTo>
                    <a:lnTo>
                      <a:pt x="0" y="15"/>
                    </a:lnTo>
                    <a:lnTo>
                      <a:pt x="0" y="19"/>
                    </a:lnTo>
                    <a:lnTo>
                      <a:pt x="0" y="23"/>
                    </a:lnTo>
                    <a:lnTo>
                      <a:pt x="3" y="27"/>
                    </a:lnTo>
                    <a:lnTo>
                      <a:pt x="3" y="31"/>
                    </a:lnTo>
                    <a:lnTo>
                      <a:pt x="6" y="31"/>
                    </a:lnTo>
                    <a:lnTo>
                      <a:pt x="9" y="35"/>
                    </a:lnTo>
                    <a:lnTo>
                      <a:pt x="13" y="35"/>
                    </a:lnTo>
                    <a:close/>
                  </a:path>
                </a:pathLst>
              </a:custGeom>
              <a:solidFill>
                <a:srgbClr val="000000"/>
              </a:solidFill>
              <a:ln w="9525">
                <a:noFill/>
                <a:round/>
                <a:headEnd/>
                <a:tailEnd/>
              </a:ln>
            </p:spPr>
            <p:txBody>
              <a:bodyPr/>
              <a:lstStyle/>
              <a:p>
                <a:endParaRPr lang="en-US"/>
              </a:p>
            </p:txBody>
          </p:sp>
          <p:sp>
            <p:nvSpPr>
              <p:cNvPr id="92468" name="Freeform 111"/>
              <p:cNvSpPr>
                <a:spLocks/>
              </p:cNvSpPr>
              <p:nvPr/>
            </p:nvSpPr>
            <p:spPr bwMode="auto">
              <a:xfrm>
                <a:off x="1627" y="2564"/>
                <a:ext cx="29" cy="40"/>
              </a:xfrm>
              <a:custGeom>
                <a:avLst/>
                <a:gdLst>
                  <a:gd name="T0" fmla="*/ 13 w 29"/>
                  <a:gd name="T1" fmla="*/ 36 h 40"/>
                  <a:gd name="T2" fmla="*/ 16 w 29"/>
                  <a:gd name="T3" fmla="*/ 40 h 40"/>
                  <a:gd name="T4" fmla="*/ 19 w 29"/>
                  <a:gd name="T5" fmla="*/ 40 h 40"/>
                  <a:gd name="T6" fmla="*/ 22 w 29"/>
                  <a:gd name="T7" fmla="*/ 36 h 40"/>
                  <a:gd name="T8" fmla="*/ 22 w 29"/>
                  <a:gd name="T9" fmla="*/ 36 h 40"/>
                  <a:gd name="T10" fmla="*/ 25 w 29"/>
                  <a:gd name="T11" fmla="*/ 32 h 40"/>
                  <a:gd name="T12" fmla="*/ 25 w 29"/>
                  <a:gd name="T13" fmla="*/ 32 h 40"/>
                  <a:gd name="T14" fmla="*/ 29 w 29"/>
                  <a:gd name="T15" fmla="*/ 28 h 40"/>
                  <a:gd name="T16" fmla="*/ 29 w 29"/>
                  <a:gd name="T17" fmla="*/ 28 h 40"/>
                  <a:gd name="T18" fmla="*/ 29 w 29"/>
                  <a:gd name="T19" fmla="*/ 24 h 40"/>
                  <a:gd name="T20" fmla="*/ 29 w 29"/>
                  <a:gd name="T21" fmla="*/ 20 h 40"/>
                  <a:gd name="T22" fmla="*/ 29 w 29"/>
                  <a:gd name="T23" fmla="*/ 16 h 40"/>
                  <a:gd name="T24" fmla="*/ 29 w 29"/>
                  <a:gd name="T25" fmla="*/ 16 h 40"/>
                  <a:gd name="T26" fmla="*/ 29 w 29"/>
                  <a:gd name="T27" fmla="*/ 12 h 40"/>
                  <a:gd name="T28" fmla="*/ 25 w 29"/>
                  <a:gd name="T29" fmla="*/ 8 h 40"/>
                  <a:gd name="T30" fmla="*/ 25 w 29"/>
                  <a:gd name="T31" fmla="*/ 8 h 40"/>
                  <a:gd name="T32" fmla="*/ 22 w 29"/>
                  <a:gd name="T33" fmla="*/ 4 h 40"/>
                  <a:gd name="T34" fmla="*/ 22 w 29"/>
                  <a:gd name="T35" fmla="*/ 4 h 40"/>
                  <a:gd name="T36" fmla="*/ 19 w 29"/>
                  <a:gd name="T37" fmla="*/ 4 h 40"/>
                  <a:gd name="T38" fmla="*/ 16 w 29"/>
                  <a:gd name="T39" fmla="*/ 4 h 40"/>
                  <a:gd name="T40" fmla="*/ 13 w 29"/>
                  <a:gd name="T41" fmla="*/ 0 h 40"/>
                  <a:gd name="T42" fmla="*/ 13 w 29"/>
                  <a:gd name="T43" fmla="*/ 4 h 40"/>
                  <a:gd name="T44" fmla="*/ 9 w 29"/>
                  <a:gd name="T45" fmla="*/ 4 h 40"/>
                  <a:gd name="T46" fmla="*/ 6 w 29"/>
                  <a:gd name="T47" fmla="*/ 4 h 40"/>
                  <a:gd name="T48" fmla="*/ 6 w 29"/>
                  <a:gd name="T49" fmla="*/ 4 h 40"/>
                  <a:gd name="T50" fmla="*/ 3 w 29"/>
                  <a:gd name="T51" fmla="*/ 8 h 40"/>
                  <a:gd name="T52" fmla="*/ 3 w 29"/>
                  <a:gd name="T53" fmla="*/ 8 h 40"/>
                  <a:gd name="T54" fmla="*/ 0 w 29"/>
                  <a:gd name="T55" fmla="*/ 12 h 40"/>
                  <a:gd name="T56" fmla="*/ 0 w 29"/>
                  <a:gd name="T57" fmla="*/ 16 h 40"/>
                  <a:gd name="T58" fmla="*/ 0 w 29"/>
                  <a:gd name="T59" fmla="*/ 16 h 40"/>
                  <a:gd name="T60" fmla="*/ 0 w 29"/>
                  <a:gd name="T61" fmla="*/ 20 h 40"/>
                  <a:gd name="T62" fmla="*/ 0 w 29"/>
                  <a:gd name="T63" fmla="*/ 24 h 40"/>
                  <a:gd name="T64" fmla="*/ 0 w 29"/>
                  <a:gd name="T65" fmla="*/ 28 h 40"/>
                  <a:gd name="T66" fmla="*/ 0 w 29"/>
                  <a:gd name="T67" fmla="*/ 28 h 40"/>
                  <a:gd name="T68" fmla="*/ 3 w 29"/>
                  <a:gd name="T69" fmla="*/ 32 h 40"/>
                  <a:gd name="T70" fmla="*/ 3 w 29"/>
                  <a:gd name="T71" fmla="*/ 32 h 40"/>
                  <a:gd name="T72" fmla="*/ 6 w 29"/>
                  <a:gd name="T73" fmla="*/ 36 h 40"/>
                  <a:gd name="T74" fmla="*/ 6 w 29"/>
                  <a:gd name="T75" fmla="*/ 36 h 40"/>
                  <a:gd name="T76" fmla="*/ 9 w 29"/>
                  <a:gd name="T77" fmla="*/ 40 h 40"/>
                  <a:gd name="T78" fmla="*/ 13 w 29"/>
                  <a:gd name="T79" fmla="*/ 40 h 40"/>
                  <a:gd name="T80" fmla="*/ 13 w 29"/>
                  <a:gd name="T81" fmla="*/ 40 h 40"/>
                  <a:gd name="T82" fmla="*/ 13 w 29"/>
                  <a:gd name="T83" fmla="*/ 40 h 40"/>
                  <a:gd name="T84" fmla="*/ 13 w 29"/>
                  <a:gd name="T85" fmla="*/ 36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40"/>
                  <a:gd name="T131" fmla="*/ 29 w 29"/>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40">
                    <a:moveTo>
                      <a:pt x="13" y="36"/>
                    </a:moveTo>
                    <a:lnTo>
                      <a:pt x="16" y="40"/>
                    </a:lnTo>
                    <a:lnTo>
                      <a:pt x="19" y="40"/>
                    </a:lnTo>
                    <a:lnTo>
                      <a:pt x="22" y="36"/>
                    </a:lnTo>
                    <a:lnTo>
                      <a:pt x="25" y="32"/>
                    </a:lnTo>
                    <a:lnTo>
                      <a:pt x="29" y="28"/>
                    </a:lnTo>
                    <a:lnTo>
                      <a:pt x="29" y="24"/>
                    </a:lnTo>
                    <a:lnTo>
                      <a:pt x="29" y="20"/>
                    </a:lnTo>
                    <a:lnTo>
                      <a:pt x="29" y="16"/>
                    </a:lnTo>
                    <a:lnTo>
                      <a:pt x="29" y="12"/>
                    </a:lnTo>
                    <a:lnTo>
                      <a:pt x="25" y="8"/>
                    </a:lnTo>
                    <a:lnTo>
                      <a:pt x="22" y="4"/>
                    </a:lnTo>
                    <a:lnTo>
                      <a:pt x="19" y="4"/>
                    </a:lnTo>
                    <a:lnTo>
                      <a:pt x="16" y="4"/>
                    </a:lnTo>
                    <a:lnTo>
                      <a:pt x="13" y="0"/>
                    </a:lnTo>
                    <a:lnTo>
                      <a:pt x="13" y="4"/>
                    </a:lnTo>
                    <a:lnTo>
                      <a:pt x="9" y="4"/>
                    </a:lnTo>
                    <a:lnTo>
                      <a:pt x="6" y="4"/>
                    </a:lnTo>
                    <a:lnTo>
                      <a:pt x="3" y="8"/>
                    </a:lnTo>
                    <a:lnTo>
                      <a:pt x="0" y="12"/>
                    </a:lnTo>
                    <a:lnTo>
                      <a:pt x="0" y="16"/>
                    </a:lnTo>
                    <a:lnTo>
                      <a:pt x="0" y="20"/>
                    </a:lnTo>
                    <a:lnTo>
                      <a:pt x="0" y="24"/>
                    </a:lnTo>
                    <a:lnTo>
                      <a:pt x="0" y="28"/>
                    </a:lnTo>
                    <a:lnTo>
                      <a:pt x="3" y="32"/>
                    </a:lnTo>
                    <a:lnTo>
                      <a:pt x="6" y="36"/>
                    </a:lnTo>
                    <a:lnTo>
                      <a:pt x="9" y="40"/>
                    </a:lnTo>
                    <a:lnTo>
                      <a:pt x="13" y="40"/>
                    </a:lnTo>
                    <a:lnTo>
                      <a:pt x="13" y="36"/>
                    </a:lnTo>
                    <a:close/>
                  </a:path>
                </a:pathLst>
              </a:custGeom>
              <a:solidFill>
                <a:srgbClr val="000000"/>
              </a:solidFill>
              <a:ln w="9525">
                <a:noFill/>
                <a:round/>
                <a:headEnd/>
                <a:tailEnd/>
              </a:ln>
            </p:spPr>
            <p:txBody>
              <a:bodyPr/>
              <a:lstStyle/>
              <a:p>
                <a:endParaRPr lang="en-US"/>
              </a:p>
            </p:txBody>
          </p:sp>
          <p:sp>
            <p:nvSpPr>
              <p:cNvPr id="92469" name="Rectangle 112"/>
              <p:cNvSpPr>
                <a:spLocks noChangeArrowheads="1"/>
              </p:cNvSpPr>
              <p:nvPr/>
            </p:nvSpPr>
            <p:spPr bwMode="auto">
              <a:xfrm>
                <a:off x="2939" y="1984"/>
                <a:ext cx="4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2470" name="Rectangle 113"/>
              <p:cNvSpPr>
                <a:spLocks noChangeArrowheads="1"/>
              </p:cNvSpPr>
              <p:nvPr/>
            </p:nvSpPr>
            <p:spPr bwMode="auto">
              <a:xfrm>
                <a:off x="2981" y="1984"/>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h</a:t>
                </a:r>
                <a:endParaRPr kumimoji="0" lang="en-US">
                  <a:solidFill>
                    <a:schemeClr val="tx1"/>
                  </a:solidFill>
                </a:endParaRPr>
              </a:p>
            </p:txBody>
          </p:sp>
          <p:sp>
            <p:nvSpPr>
              <p:cNvPr id="92471" name="Rectangle 114"/>
              <p:cNvSpPr>
                <a:spLocks noChangeArrowheads="1"/>
              </p:cNvSpPr>
              <p:nvPr/>
            </p:nvSpPr>
            <p:spPr bwMode="auto">
              <a:xfrm>
                <a:off x="3013" y="1984"/>
                <a:ext cx="1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2472" name="Rectangle 115"/>
              <p:cNvSpPr>
                <a:spLocks noChangeArrowheads="1"/>
              </p:cNvSpPr>
              <p:nvPr/>
            </p:nvSpPr>
            <p:spPr bwMode="auto">
              <a:xfrm>
                <a:off x="3026" y="1984"/>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f</a:t>
                </a:r>
                <a:endParaRPr kumimoji="0" lang="en-US">
                  <a:solidFill>
                    <a:schemeClr val="tx1"/>
                  </a:solidFill>
                </a:endParaRPr>
              </a:p>
            </p:txBody>
          </p:sp>
          <p:sp>
            <p:nvSpPr>
              <p:cNvPr id="92473" name="Rectangle 116"/>
              <p:cNvSpPr>
                <a:spLocks noChangeArrowheads="1"/>
              </p:cNvSpPr>
              <p:nvPr/>
            </p:nvSpPr>
            <p:spPr bwMode="auto">
              <a:xfrm>
                <a:off x="3046" y="1984"/>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474" name="Rectangle 117"/>
              <p:cNvSpPr>
                <a:spLocks noChangeArrowheads="1"/>
              </p:cNvSpPr>
              <p:nvPr/>
            </p:nvSpPr>
            <p:spPr bwMode="auto">
              <a:xfrm>
                <a:off x="3062" y="1984"/>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475" name="Rectangle 118"/>
              <p:cNvSpPr>
                <a:spLocks noChangeArrowheads="1"/>
              </p:cNvSpPr>
              <p:nvPr/>
            </p:nvSpPr>
            <p:spPr bwMode="auto">
              <a:xfrm>
                <a:off x="2933" y="2075"/>
                <a:ext cx="1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l</a:t>
                </a:r>
                <a:endParaRPr kumimoji="0" lang="en-US">
                  <a:solidFill>
                    <a:schemeClr val="tx1"/>
                  </a:solidFill>
                </a:endParaRPr>
              </a:p>
            </p:txBody>
          </p:sp>
          <p:sp>
            <p:nvSpPr>
              <p:cNvPr id="92476" name="Rectangle 119"/>
              <p:cNvSpPr>
                <a:spLocks noChangeArrowheads="1"/>
              </p:cNvSpPr>
              <p:nvPr/>
            </p:nvSpPr>
            <p:spPr bwMode="auto">
              <a:xfrm>
                <a:off x="2946" y="2075"/>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477" name="Rectangle 120"/>
              <p:cNvSpPr>
                <a:spLocks noChangeArrowheads="1"/>
              </p:cNvSpPr>
              <p:nvPr/>
            </p:nvSpPr>
            <p:spPr bwMode="auto">
              <a:xfrm>
                <a:off x="2978" y="2075"/>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f</a:t>
                </a:r>
                <a:endParaRPr kumimoji="0" lang="en-US">
                  <a:solidFill>
                    <a:schemeClr val="tx1"/>
                  </a:solidFill>
                </a:endParaRPr>
              </a:p>
            </p:txBody>
          </p:sp>
          <p:sp>
            <p:nvSpPr>
              <p:cNvPr id="92478" name="Rectangle 121"/>
              <p:cNvSpPr>
                <a:spLocks noChangeArrowheads="1"/>
              </p:cNvSpPr>
              <p:nvPr/>
            </p:nvSpPr>
            <p:spPr bwMode="auto">
              <a:xfrm>
                <a:off x="2994" y="2075"/>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479" name="Rectangle 122"/>
              <p:cNvSpPr>
                <a:spLocks noChangeArrowheads="1"/>
              </p:cNvSpPr>
              <p:nvPr/>
            </p:nvSpPr>
            <p:spPr bwMode="auto">
              <a:xfrm>
                <a:off x="3013" y="2075"/>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 </a:t>
                </a:r>
                <a:endParaRPr kumimoji="0" lang="en-US">
                  <a:solidFill>
                    <a:schemeClr val="tx1"/>
                  </a:solidFill>
                </a:endParaRPr>
              </a:p>
            </p:txBody>
          </p:sp>
          <p:sp>
            <p:nvSpPr>
              <p:cNvPr id="92480" name="Rectangle 123"/>
              <p:cNvSpPr>
                <a:spLocks noChangeArrowheads="1"/>
              </p:cNvSpPr>
              <p:nvPr/>
            </p:nvSpPr>
            <p:spPr bwMode="auto">
              <a:xfrm>
                <a:off x="3029" y="2075"/>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2</a:t>
                </a:r>
                <a:endParaRPr kumimoji="0" lang="en-US">
                  <a:solidFill>
                    <a:schemeClr val="tx1"/>
                  </a:solidFill>
                </a:endParaRPr>
              </a:p>
            </p:txBody>
          </p:sp>
          <p:sp>
            <p:nvSpPr>
              <p:cNvPr id="92481" name="Line 124"/>
              <p:cNvSpPr>
                <a:spLocks noChangeShapeType="1"/>
              </p:cNvSpPr>
              <p:nvPr/>
            </p:nvSpPr>
            <p:spPr bwMode="auto">
              <a:xfrm>
                <a:off x="3004" y="2256"/>
                <a:ext cx="1" cy="829"/>
              </a:xfrm>
              <a:prstGeom prst="line">
                <a:avLst/>
              </a:prstGeom>
              <a:noFill/>
              <a:ln w="20638">
                <a:solidFill>
                  <a:srgbClr val="000000"/>
                </a:solidFill>
                <a:round/>
                <a:headEnd/>
                <a:tailEnd/>
              </a:ln>
            </p:spPr>
            <p:txBody>
              <a:bodyPr/>
              <a:lstStyle/>
              <a:p>
                <a:endParaRPr lang="en-US"/>
              </a:p>
            </p:txBody>
          </p:sp>
          <p:sp>
            <p:nvSpPr>
              <p:cNvPr id="92482" name="Line 125"/>
              <p:cNvSpPr>
                <a:spLocks noChangeShapeType="1"/>
              </p:cNvSpPr>
              <p:nvPr/>
            </p:nvSpPr>
            <p:spPr bwMode="auto">
              <a:xfrm flipH="1">
                <a:off x="3097" y="2071"/>
                <a:ext cx="61" cy="4"/>
              </a:xfrm>
              <a:prstGeom prst="line">
                <a:avLst/>
              </a:prstGeom>
              <a:noFill/>
              <a:ln w="20638">
                <a:solidFill>
                  <a:srgbClr val="000000"/>
                </a:solidFill>
                <a:round/>
                <a:headEnd/>
                <a:tailEnd/>
              </a:ln>
            </p:spPr>
            <p:txBody>
              <a:bodyPr/>
              <a:lstStyle/>
              <a:p>
                <a:endParaRPr lang="en-US"/>
              </a:p>
            </p:txBody>
          </p:sp>
          <p:sp>
            <p:nvSpPr>
              <p:cNvPr id="92483" name="Freeform 126"/>
              <p:cNvSpPr>
                <a:spLocks/>
              </p:cNvSpPr>
              <p:nvPr/>
            </p:nvSpPr>
            <p:spPr bwMode="auto">
              <a:xfrm>
                <a:off x="1349" y="2675"/>
                <a:ext cx="29" cy="39"/>
              </a:xfrm>
              <a:custGeom>
                <a:avLst/>
                <a:gdLst>
                  <a:gd name="T0" fmla="*/ 0 w 29"/>
                  <a:gd name="T1" fmla="*/ 0 h 39"/>
                  <a:gd name="T2" fmla="*/ 0 w 29"/>
                  <a:gd name="T3" fmla="*/ 39 h 39"/>
                  <a:gd name="T4" fmla="*/ 29 w 29"/>
                  <a:gd name="T5" fmla="*/ 19 h 39"/>
                  <a:gd name="T6" fmla="*/ 0 w 29"/>
                  <a:gd name="T7" fmla="*/ 4 h 39"/>
                  <a:gd name="T8" fmla="*/ 0 w 29"/>
                  <a:gd name="T9" fmla="*/ 4 h 39"/>
                  <a:gd name="T10" fmla="*/ 0 w 29"/>
                  <a:gd name="T11" fmla="*/ 0 h 39"/>
                  <a:gd name="T12" fmla="*/ 0 60000 65536"/>
                  <a:gd name="T13" fmla="*/ 0 60000 65536"/>
                  <a:gd name="T14" fmla="*/ 0 60000 65536"/>
                  <a:gd name="T15" fmla="*/ 0 60000 65536"/>
                  <a:gd name="T16" fmla="*/ 0 60000 65536"/>
                  <a:gd name="T17" fmla="*/ 0 60000 65536"/>
                  <a:gd name="T18" fmla="*/ 0 w 29"/>
                  <a:gd name="T19" fmla="*/ 0 h 39"/>
                  <a:gd name="T20" fmla="*/ 29 w 2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9" h="39">
                    <a:moveTo>
                      <a:pt x="0" y="0"/>
                    </a:moveTo>
                    <a:lnTo>
                      <a:pt x="0" y="39"/>
                    </a:lnTo>
                    <a:lnTo>
                      <a:pt x="29" y="19"/>
                    </a:lnTo>
                    <a:lnTo>
                      <a:pt x="0" y="4"/>
                    </a:lnTo>
                    <a:lnTo>
                      <a:pt x="0" y="0"/>
                    </a:lnTo>
                    <a:close/>
                  </a:path>
                </a:pathLst>
              </a:custGeom>
              <a:solidFill>
                <a:srgbClr val="000000"/>
              </a:solidFill>
              <a:ln w="9525">
                <a:noFill/>
                <a:round/>
                <a:headEnd/>
                <a:tailEnd/>
              </a:ln>
            </p:spPr>
            <p:txBody>
              <a:bodyPr/>
              <a:lstStyle/>
              <a:p>
                <a:endParaRPr lang="en-US"/>
              </a:p>
            </p:txBody>
          </p:sp>
          <p:sp>
            <p:nvSpPr>
              <p:cNvPr id="92484" name="Line 127"/>
              <p:cNvSpPr>
                <a:spLocks noChangeShapeType="1"/>
              </p:cNvSpPr>
              <p:nvPr/>
            </p:nvSpPr>
            <p:spPr bwMode="auto">
              <a:xfrm>
                <a:off x="1291" y="2694"/>
                <a:ext cx="68" cy="1"/>
              </a:xfrm>
              <a:prstGeom prst="line">
                <a:avLst/>
              </a:prstGeom>
              <a:noFill/>
              <a:ln w="20638">
                <a:solidFill>
                  <a:srgbClr val="000000"/>
                </a:solidFill>
                <a:round/>
                <a:headEnd/>
                <a:tailEnd/>
              </a:ln>
            </p:spPr>
            <p:txBody>
              <a:bodyPr/>
              <a:lstStyle/>
              <a:p>
                <a:endParaRPr lang="en-US"/>
              </a:p>
            </p:txBody>
          </p:sp>
          <p:sp>
            <p:nvSpPr>
              <p:cNvPr id="92485" name="Freeform 128"/>
              <p:cNvSpPr>
                <a:spLocks/>
              </p:cNvSpPr>
              <p:nvPr/>
            </p:nvSpPr>
            <p:spPr bwMode="auto">
              <a:xfrm>
                <a:off x="2713" y="2454"/>
                <a:ext cx="29" cy="39"/>
              </a:xfrm>
              <a:custGeom>
                <a:avLst/>
                <a:gdLst>
                  <a:gd name="T0" fmla="*/ 0 w 29"/>
                  <a:gd name="T1" fmla="*/ 0 h 39"/>
                  <a:gd name="T2" fmla="*/ 0 w 29"/>
                  <a:gd name="T3" fmla="*/ 39 h 39"/>
                  <a:gd name="T4" fmla="*/ 29 w 29"/>
                  <a:gd name="T5" fmla="*/ 19 h 39"/>
                  <a:gd name="T6" fmla="*/ 0 w 29"/>
                  <a:gd name="T7" fmla="*/ 0 h 39"/>
                  <a:gd name="T8" fmla="*/ 0 w 29"/>
                  <a:gd name="T9" fmla="*/ 0 h 39"/>
                  <a:gd name="T10" fmla="*/ 0 60000 65536"/>
                  <a:gd name="T11" fmla="*/ 0 60000 65536"/>
                  <a:gd name="T12" fmla="*/ 0 60000 65536"/>
                  <a:gd name="T13" fmla="*/ 0 60000 65536"/>
                  <a:gd name="T14" fmla="*/ 0 60000 65536"/>
                  <a:gd name="T15" fmla="*/ 0 w 29"/>
                  <a:gd name="T16" fmla="*/ 0 h 39"/>
                  <a:gd name="T17" fmla="*/ 29 w 29"/>
                  <a:gd name="T18" fmla="*/ 39 h 39"/>
                </a:gdLst>
                <a:ahLst/>
                <a:cxnLst>
                  <a:cxn ang="T10">
                    <a:pos x="T0" y="T1"/>
                  </a:cxn>
                  <a:cxn ang="T11">
                    <a:pos x="T2" y="T3"/>
                  </a:cxn>
                  <a:cxn ang="T12">
                    <a:pos x="T4" y="T5"/>
                  </a:cxn>
                  <a:cxn ang="T13">
                    <a:pos x="T6" y="T7"/>
                  </a:cxn>
                  <a:cxn ang="T14">
                    <a:pos x="T8" y="T9"/>
                  </a:cxn>
                </a:cxnLst>
                <a:rect l="T15" t="T16" r="T17" b="T18"/>
                <a:pathLst>
                  <a:path w="29" h="39">
                    <a:moveTo>
                      <a:pt x="0" y="0"/>
                    </a:moveTo>
                    <a:lnTo>
                      <a:pt x="0" y="39"/>
                    </a:lnTo>
                    <a:lnTo>
                      <a:pt x="29" y="19"/>
                    </a:lnTo>
                    <a:lnTo>
                      <a:pt x="0" y="0"/>
                    </a:lnTo>
                    <a:close/>
                  </a:path>
                </a:pathLst>
              </a:custGeom>
              <a:solidFill>
                <a:srgbClr val="000000"/>
              </a:solidFill>
              <a:ln w="9525">
                <a:noFill/>
                <a:round/>
                <a:headEnd/>
                <a:tailEnd/>
              </a:ln>
            </p:spPr>
            <p:txBody>
              <a:bodyPr/>
              <a:lstStyle/>
              <a:p>
                <a:endParaRPr lang="en-US"/>
              </a:p>
            </p:txBody>
          </p:sp>
          <p:sp>
            <p:nvSpPr>
              <p:cNvPr id="92486" name="Freeform 129"/>
              <p:cNvSpPr>
                <a:spLocks/>
              </p:cNvSpPr>
              <p:nvPr/>
            </p:nvSpPr>
            <p:spPr bwMode="auto">
              <a:xfrm>
                <a:off x="2713" y="3456"/>
                <a:ext cx="29" cy="40"/>
              </a:xfrm>
              <a:custGeom>
                <a:avLst/>
                <a:gdLst>
                  <a:gd name="T0" fmla="*/ 0 w 29"/>
                  <a:gd name="T1" fmla="*/ 0 h 40"/>
                  <a:gd name="T2" fmla="*/ 0 w 29"/>
                  <a:gd name="T3" fmla="*/ 40 h 40"/>
                  <a:gd name="T4" fmla="*/ 29 w 29"/>
                  <a:gd name="T5" fmla="*/ 24 h 40"/>
                  <a:gd name="T6" fmla="*/ 0 w 29"/>
                  <a:gd name="T7" fmla="*/ 4 h 40"/>
                  <a:gd name="T8" fmla="*/ 0 w 29"/>
                  <a:gd name="T9" fmla="*/ 4 h 40"/>
                  <a:gd name="T10" fmla="*/ 0 w 29"/>
                  <a:gd name="T11" fmla="*/ 0 h 40"/>
                  <a:gd name="T12" fmla="*/ 0 60000 65536"/>
                  <a:gd name="T13" fmla="*/ 0 60000 65536"/>
                  <a:gd name="T14" fmla="*/ 0 60000 65536"/>
                  <a:gd name="T15" fmla="*/ 0 60000 65536"/>
                  <a:gd name="T16" fmla="*/ 0 60000 65536"/>
                  <a:gd name="T17" fmla="*/ 0 60000 65536"/>
                  <a:gd name="T18" fmla="*/ 0 w 29"/>
                  <a:gd name="T19" fmla="*/ 0 h 40"/>
                  <a:gd name="T20" fmla="*/ 29 w 29"/>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9" h="40">
                    <a:moveTo>
                      <a:pt x="0" y="0"/>
                    </a:moveTo>
                    <a:lnTo>
                      <a:pt x="0" y="40"/>
                    </a:lnTo>
                    <a:lnTo>
                      <a:pt x="29" y="24"/>
                    </a:lnTo>
                    <a:lnTo>
                      <a:pt x="0" y="4"/>
                    </a:lnTo>
                    <a:lnTo>
                      <a:pt x="0" y="0"/>
                    </a:lnTo>
                    <a:close/>
                  </a:path>
                </a:pathLst>
              </a:custGeom>
              <a:solidFill>
                <a:srgbClr val="000000"/>
              </a:solidFill>
              <a:ln w="9525">
                <a:noFill/>
                <a:round/>
                <a:headEnd/>
                <a:tailEnd/>
              </a:ln>
            </p:spPr>
            <p:txBody>
              <a:bodyPr/>
              <a:lstStyle/>
              <a:p>
                <a:endParaRPr lang="en-US"/>
              </a:p>
            </p:txBody>
          </p:sp>
          <p:sp>
            <p:nvSpPr>
              <p:cNvPr id="92487" name="Freeform 130"/>
              <p:cNvSpPr>
                <a:spLocks/>
              </p:cNvSpPr>
              <p:nvPr/>
            </p:nvSpPr>
            <p:spPr bwMode="auto">
              <a:xfrm>
                <a:off x="2713" y="1609"/>
                <a:ext cx="29" cy="40"/>
              </a:xfrm>
              <a:custGeom>
                <a:avLst/>
                <a:gdLst>
                  <a:gd name="T0" fmla="*/ 0 w 29"/>
                  <a:gd name="T1" fmla="*/ 0 h 40"/>
                  <a:gd name="T2" fmla="*/ 0 w 29"/>
                  <a:gd name="T3" fmla="*/ 40 h 40"/>
                  <a:gd name="T4" fmla="*/ 29 w 29"/>
                  <a:gd name="T5" fmla="*/ 20 h 40"/>
                  <a:gd name="T6" fmla="*/ 0 w 29"/>
                  <a:gd name="T7" fmla="*/ 4 h 40"/>
                  <a:gd name="T8" fmla="*/ 0 w 29"/>
                  <a:gd name="T9" fmla="*/ 4 h 40"/>
                  <a:gd name="T10" fmla="*/ 0 w 29"/>
                  <a:gd name="T11" fmla="*/ 0 h 40"/>
                  <a:gd name="T12" fmla="*/ 0 60000 65536"/>
                  <a:gd name="T13" fmla="*/ 0 60000 65536"/>
                  <a:gd name="T14" fmla="*/ 0 60000 65536"/>
                  <a:gd name="T15" fmla="*/ 0 60000 65536"/>
                  <a:gd name="T16" fmla="*/ 0 60000 65536"/>
                  <a:gd name="T17" fmla="*/ 0 60000 65536"/>
                  <a:gd name="T18" fmla="*/ 0 w 29"/>
                  <a:gd name="T19" fmla="*/ 0 h 40"/>
                  <a:gd name="T20" fmla="*/ 29 w 29"/>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9" h="40">
                    <a:moveTo>
                      <a:pt x="0" y="0"/>
                    </a:moveTo>
                    <a:lnTo>
                      <a:pt x="0" y="40"/>
                    </a:lnTo>
                    <a:lnTo>
                      <a:pt x="29" y="20"/>
                    </a:lnTo>
                    <a:lnTo>
                      <a:pt x="0" y="4"/>
                    </a:lnTo>
                    <a:lnTo>
                      <a:pt x="0" y="0"/>
                    </a:lnTo>
                    <a:close/>
                  </a:path>
                </a:pathLst>
              </a:custGeom>
              <a:solidFill>
                <a:srgbClr val="000000"/>
              </a:solidFill>
              <a:ln w="9525">
                <a:noFill/>
                <a:round/>
                <a:headEnd/>
                <a:tailEnd/>
              </a:ln>
            </p:spPr>
            <p:txBody>
              <a:bodyPr/>
              <a:lstStyle/>
              <a:p>
                <a:endParaRPr lang="en-US"/>
              </a:p>
            </p:txBody>
          </p:sp>
          <p:sp>
            <p:nvSpPr>
              <p:cNvPr id="92488" name="Freeform 131"/>
              <p:cNvSpPr>
                <a:spLocks/>
              </p:cNvSpPr>
              <p:nvPr/>
            </p:nvSpPr>
            <p:spPr bwMode="auto">
              <a:xfrm>
                <a:off x="3913" y="2773"/>
                <a:ext cx="32" cy="36"/>
              </a:xfrm>
              <a:custGeom>
                <a:avLst/>
                <a:gdLst>
                  <a:gd name="T0" fmla="*/ 0 w 32"/>
                  <a:gd name="T1" fmla="*/ 0 h 36"/>
                  <a:gd name="T2" fmla="*/ 0 w 32"/>
                  <a:gd name="T3" fmla="*/ 36 h 36"/>
                  <a:gd name="T4" fmla="*/ 32 w 32"/>
                  <a:gd name="T5" fmla="*/ 20 h 36"/>
                  <a:gd name="T6" fmla="*/ 0 w 32"/>
                  <a:gd name="T7" fmla="*/ 0 h 36"/>
                  <a:gd name="T8" fmla="*/ 0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0" y="0"/>
                    </a:moveTo>
                    <a:lnTo>
                      <a:pt x="0" y="36"/>
                    </a:lnTo>
                    <a:lnTo>
                      <a:pt x="32" y="20"/>
                    </a:lnTo>
                    <a:lnTo>
                      <a:pt x="0" y="0"/>
                    </a:lnTo>
                    <a:close/>
                  </a:path>
                </a:pathLst>
              </a:custGeom>
              <a:solidFill>
                <a:srgbClr val="000000"/>
              </a:solidFill>
              <a:ln w="9525">
                <a:noFill/>
                <a:round/>
                <a:headEnd/>
                <a:tailEnd/>
              </a:ln>
            </p:spPr>
            <p:txBody>
              <a:bodyPr/>
              <a:lstStyle/>
              <a:p>
                <a:endParaRPr lang="en-US"/>
              </a:p>
            </p:txBody>
          </p:sp>
          <p:sp>
            <p:nvSpPr>
              <p:cNvPr id="92489" name="Line 132"/>
              <p:cNvSpPr>
                <a:spLocks noChangeShapeType="1"/>
              </p:cNvSpPr>
              <p:nvPr/>
            </p:nvSpPr>
            <p:spPr bwMode="auto">
              <a:xfrm flipH="1">
                <a:off x="4068" y="2789"/>
                <a:ext cx="68" cy="4"/>
              </a:xfrm>
              <a:prstGeom prst="line">
                <a:avLst/>
              </a:prstGeom>
              <a:noFill/>
              <a:ln w="20638">
                <a:solidFill>
                  <a:srgbClr val="000000"/>
                </a:solidFill>
                <a:round/>
                <a:headEnd/>
                <a:tailEnd/>
              </a:ln>
            </p:spPr>
            <p:txBody>
              <a:bodyPr/>
              <a:lstStyle/>
              <a:p>
                <a:endParaRPr lang="en-US"/>
              </a:p>
            </p:txBody>
          </p:sp>
          <p:sp>
            <p:nvSpPr>
              <p:cNvPr id="92490" name="Freeform 133"/>
              <p:cNvSpPr>
                <a:spLocks/>
              </p:cNvSpPr>
              <p:nvPr/>
            </p:nvSpPr>
            <p:spPr bwMode="auto">
              <a:xfrm>
                <a:off x="3913" y="3188"/>
                <a:ext cx="32" cy="39"/>
              </a:xfrm>
              <a:custGeom>
                <a:avLst/>
                <a:gdLst>
                  <a:gd name="T0" fmla="*/ 0 w 32"/>
                  <a:gd name="T1" fmla="*/ 0 h 39"/>
                  <a:gd name="T2" fmla="*/ 0 w 32"/>
                  <a:gd name="T3" fmla="*/ 39 h 39"/>
                  <a:gd name="T4" fmla="*/ 32 w 32"/>
                  <a:gd name="T5" fmla="*/ 19 h 39"/>
                  <a:gd name="T6" fmla="*/ 0 w 32"/>
                  <a:gd name="T7" fmla="*/ 0 h 39"/>
                  <a:gd name="T8" fmla="*/ 0 w 32"/>
                  <a:gd name="T9" fmla="*/ 0 h 39"/>
                  <a:gd name="T10" fmla="*/ 0 60000 65536"/>
                  <a:gd name="T11" fmla="*/ 0 60000 65536"/>
                  <a:gd name="T12" fmla="*/ 0 60000 65536"/>
                  <a:gd name="T13" fmla="*/ 0 60000 65536"/>
                  <a:gd name="T14" fmla="*/ 0 60000 65536"/>
                  <a:gd name="T15" fmla="*/ 0 w 32"/>
                  <a:gd name="T16" fmla="*/ 0 h 39"/>
                  <a:gd name="T17" fmla="*/ 32 w 32"/>
                  <a:gd name="T18" fmla="*/ 39 h 39"/>
                </a:gdLst>
                <a:ahLst/>
                <a:cxnLst>
                  <a:cxn ang="T10">
                    <a:pos x="T0" y="T1"/>
                  </a:cxn>
                  <a:cxn ang="T11">
                    <a:pos x="T2" y="T3"/>
                  </a:cxn>
                  <a:cxn ang="T12">
                    <a:pos x="T4" y="T5"/>
                  </a:cxn>
                  <a:cxn ang="T13">
                    <a:pos x="T6" y="T7"/>
                  </a:cxn>
                  <a:cxn ang="T14">
                    <a:pos x="T8" y="T9"/>
                  </a:cxn>
                </a:cxnLst>
                <a:rect l="T15" t="T16" r="T17" b="T18"/>
                <a:pathLst>
                  <a:path w="32" h="39">
                    <a:moveTo>
                      <a:pt x="0" y="0"/>
                    </a:moveTo>
                    <a:lnTo>
                      <a:pt x="0" y="39"/>
                    </a:lnTo>
                    <a:lnTo>
                      <a:pt x="32" y="19"/>
                    </a:lnTo>
                    <a:lnTo>
                      <a:pt x="0" y="0"/>
                    </a:lnTo>
                    <a:close/>
                  </a:path>
                </a:pathLst>
              </a:custGeom>
              <a:solidFill>
                <a:srgbClr val="000000"/>
              </a:solidFill>
              <a:ln w="9525">
                <a:noFill/>
                <a:round/>
                <a:headEnd/>
                <a:tailEnd/>
              </a:ln>
            </p:spPr>
            <p:txBody>
              <a:bodyPr/>
              <a:lstStyle/>
              <a:p>
                <a:endParaRPr lang="en-US"/>
              </a:p>
            </p:txBody>
          </p:sp>
          <p:sp>
            <p:nvSpPr>
              <p:cNvPr id="92491" name="Line 134"/>
              <p:cNvSpPr>
                <a:spLocks noChangeShapeType="1"/>
              </p:cNvSpPr>
              <p:nvPr/>
            </p:nvSpPr>
            <p:spPr bwMode="auto">
              <a:xfrm flipH="1">
                <a:off x="4068" y="3207"/>
                <a:ext cx="203" cy="1"/>
              </a:xfrm>
              <a:prstGeom prst="line">
                <a:avLst/>
              </a:prstGeom>
              <a:noFill/>
              <a:ln w="20638">
                <a:solidFill>
                  <a:srgbClr val="000000"/>
                </a:solidFill>
                <a:round/>
                <a:headEnd/>
                <a:tailEnd/>
              </a:ln>
            </p:spPr>
            <p:txBody>
              <a:bodyPr/>
              <a:lstStyle/>
              <a:p>
                <a:endParaRPr lang="en-US"/>
              </a:p>
            </p:txBody>
          </p:sp>
          <p:sp>
            <p:nvSpPr>
              <p:cNvPr id="92492" name="Freeform 135"/>
              <p:cNvSpPr>
                <a:spLocks/>
              </p:cNvSpPr>
              <p:nvPr/>
            </p:nvSpPr>
            <p:spPr bwMode="auto">
              <a:xfrm>
                <a:off x="2936" y="2754"/>
                <a:ext cx="984" cy="453"/>
              </a:xfrm>
              <a:custGeom>
                <a:avLst/>
                <a:gdLst>
                  <a:gd name="T0" fmla="*/ 984 w 984"/>
                  <a:gd name="T1" fmla="*/ 453 h 453"/>
                  <a:gd name="T2" fmla="*/ 0 w 984"/>
                  <a:gd name="T3" fmla="*/ 453 h 453"/>
                  <a:gd name="T4" fmla="*/ 0 w 984"/>
                  <a:gd name="T5" fmla="*/ 0 h 453"/>
                  <a:gd name="T6" fmla="*/ 0 60000 65536"/>
                  <a:gd name="T7" fmla="*/ 0 60000 65536"/>
                  <a:gd name="T8" fmla="*/ 0 60000 65536"/>
                  <a:gd name="T9" fmla="*/ 0 w 984"/>
                  <a:gd name="T10" fmla="*/ 0 h 453"/>
                  <a:gd name="T11" fmla="*/ 984 w 984"/>
                  <a:gd name="T12" fmla="*/ 453 h 453"/>
                </a:gdLst>
                <a:ahLst/>
                <a:cxnLst>
                  <a:cxn ang="T6">
                    <a:pos x="T0" y="T1"/>
                  </a:cxn>
                  <a:cxn ang="T7">
                    <a:pos x="T2" y="T3"/>
                  </a:cxn>
                  <a:cxn ang="T8">
                    <a:pos x="T4" y="T5"/>
                  </a:cxn>
                </a:cxnLst>
                <a:rect l="T9" t="T10" r="T11" b="T12"/>
                <a:pathLst>
                  <a:path w="984" h="453">
                    <a:moveTo>
                      <a:pt x="984" y="453"/>
                    </a:moveTo>
                    <a:lnTo>
                      <a:pt x="0" y="453"/>
                    </a:lnTo>
                    <a:lnTo>
                      <a:pt x="0" y="0"/>
                    </a:lnTo>
                  </a:path>
                </a:pathLst>
              </a:custGeom>
              <a:noFill/>
              <a:ln w="20638">
                <a:solidFill>
                  <a:srgbClr val="000000"/>
                </a:solidFill>
                <a:prstDash val="solid"/>
                <a:round/>
                <a:headEnd/>
                <a:tailEnd/>
              </a:ln>
            </p:spPr>
            <p:txBody>
              <a:bodyPr/>
              <a:lstStyle/>
              <a:p>
                <a:endParaRPr lang="en-US"/>
              </a:p>
            </p:txBody>
          </p:sp>
          <p:sp>
            <p:nvSpPr>
              <p:cNvPr id="92493" name="Freeform 136"/>
              <p:cNvSpPr>
                <a:spLocks/>
              </p:cNvSpPr>
              <p:nvPr/>
            </p:nvSpPr>
            <p:spPr bwMode="auto">
              <a:xfrm>
                <a:off x="5077" y="2769"/>
                <a:ext cx="32" cy="40"/>
              </a:xfrm>
              <a:custGeom>
                <a:avLst/>
                <a:gdLst>
                  <a:gd name="T0" fmla="*/ 0 w 32"/>
                  <a:gd name="T1" fmla="*/ 0 h 40"/>
                  <a:gd name="T2" fmla="*/ 0 w 32"/>
                  <a:gd name="T3" fmla="*/ 40 h 40"/>
                  <a:gd name="T4" fmla="*/ 32 w 32"/>
                  <a:gd name="T5" fmla="*/ 24 h 40"/>
                  <a:gd name="T6" fmla="*/ 0 w 32"/>
                  <a:gd name="T7" fmla="*/ 4 h 40"/>
                  <a:gd name="T8" fmla="*/ 0 w 32"/>
                  <a:gd name="T9" fmla="*/ 4 h 40"/>
                  <a:gd name="T10" fmla="*/ 0 w 32"/>
                  <a:gd name="T11" fmla="*/ 0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0"/>
                    </a:moveTo>
                    <a:lnTo>
                      <a:pt x="0" y="40"/>
                    </a:lnTo>
                    <a:lnTo>
                      <a:pt x="32" y="24"/>
                    </a:lnTo>
                    <a:lnTo>
                      <a:pt x="0" y="4"/>
                    </a:lnTo>
                    <a:lnTo>
                      <a:pt x="0" y="0"/>
                    </a:lnTo>
                    <a:close/>
                  </a:path>
                </a:pathLst>
              </a:custGeom>
              <a:solidFill>
                <a:srgbClr val="000000"/>
              </a:solidFill>
              <a:ln w="9525">
                <a:noFill/>
                <a:round/>
                <a:headEnd/>
                <a:tailEnd/>
              </a:ln>
            </p:spPr>
            <p:txBody>
              <a:bodyPr/>
              <a:lstStyle/>
              <a:p>
                <a:endParaRPr lang="en-US"/>
              </a:p>
            </p:txBody>
          </p:sp>
          <p:sp>
            <p:nvSpPr>
              <p:cNvPr id="92494" name="Line 137"/>
              <p:cNvSpPr>
                <a:spLocks noChangeShapeType="1"/>
              </p:cNvSpPr>
              <p:nvPr/>
            </p:nvSpPr>
            <p:spPr bwMode="auto">
              <a:xfrm flipH="1">
                <a:off x="5232" y="2789"/>
                <a:ext cx="135" cy="4"/>
              </a:xfrm>
              <a:prstGeom prst="line">
                <a:avLst/>
              </a:prstGeom>
              <a:noFill/>
              <a:ln w="20638">
                <a:solidFill>
                  <a:srgbClr val="000000"/>
                </a:solidFill>
                <a:round/>
                <a:headEnd/>
                <a:tailEnd/>
              </a:ln>
            </p:spPr>
            <p:txBody>
              <a:bodyPr/>
              <a:lstStyle/>
              <a:p>
                <a:endParaRPr lang="en-US"/>
              </a:p>
            </p:txBody>
          </p:sp>
          <p:sp>
            <p:nvSpPr>
              <p:cNvPr id="92495" name="Freeform 138"/>
              <p:cNvSpPr>
                <a:spLocks/>
              </p:cNvSpPr>
              <p:nvPr/>
            </p:nvSpPr>
            <p:spPr bwMode="auto">
              <a:xfrm>
                <a:off x="5077" y="3456"/>
                <a:ext cx="32" cy="40"/>
              </a:xfrm>
              <a:custGeom>
                <a:avLst/>
                <a:gdLst>
                  <a:gd name="T0" fmla="*/ 0 w 32"/>
                  <a:gd name="T1" fmla="*/ 0 h 40"/>
                  <a:gd name="T2" fmla="*/ 0 w 32"/>
                  <a:gd name="T3" fmla="*/ 40 h 40"/>
                  <a:gd name="T4" fmla="*/ 32 w 32"/>
                  <a:gd name="T5" fmla="*/ 20 h 40"/>
                  <a:gd name="T6" fmla="*/ 0 w 32"/>
                  <a:gd name="T7" fmla="*/ 0 h 40"/>
                  <a:gd name="T8" fmla="*/ 0 w 32"/>
                  <a:gd name="T9" fmla="*/ 0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0" y="0"/>
                    </a:moveTo>
                    <a:lnTo>
                      <a:pt x="0" y="40"/>
                    </a:lnTo>
                    <a:lnTo>
                      <a:pt x="32" y="20"/>
                    </a:lnTo>
                    <a:lnTo>
                      <a:pt x="0" y="0"/>
                    </a:lnTo>
                    <a:close/>
                  </a:path>
                </a:pathLst>
              </a:custGeom>
              <a:solidFill>
                <a:srgbClr val="000000"/>
              </a:solidFill>
              <a:ln w="9525">
                <a:noFill/>
                <a:round/>
                <a:headEnd/>
                <a:tailEnd/>
              </a:ln>
            </p:spPr>
            <p:txBody>
              <a:bodyPr/>
              <a:lstStyle/>
              <a:p>
                <a:endParaRPr lang="en-US"/>
              </a:p>
            </p:txBody>
          </p:sp>
          <p:sp>
            <p:nvSpPr>
              <p:cNvPr id="92496" name="Freeform 139"/>
              <p:cNvSpPr>
                <a:spLocks/>
              </p:cNvSpPr>
              <p:nvPr/>
            </p:nvSpPr>
            <p:spPr bwMode="auto">
              <a:xfrm>
                <a:off x="1349" y="1609"/>
                <a:ext cx="29" cy="40"/>
              </a:xfrm>
              <a:custGeom>
                <a:avLst/>
                <a:gdLst>
                  <a:gd name="T0" fmla="*/ 0 w 29"/>
                  <a:gd name="T1" fmla="*/ 0 h 40"/>
                  <a:gd name="T2" fmla="*/ 0 w 29"/>
                  <a:gd name="T3" fmla="*/ 40 h 40"/>
                  <a:gd name="T4" fmla="*/ 29 w 29"/>
                  <a:gd name="T5" fmla="*/ 20 h 40"/>
                  <a:gd name="T6" fmla="*/ 0 w 29"/>
                  <a:gd name="T7" fmla="*/ 4 h 40"/>
                  <a:gd name="T8" fmla="*/ 0 w 29"/>
                  <a:gd name="T9" fmla="*/ 4 h 40"/>
                  <a:gd name="T10" fmla="*/ 0 w 29"/>
                  <a:gd name="T11" fmla="*/ 0 h 40"/>
                  <a:gd name="T12" fmla="*/ 0 60000 65536"/>
                  <a:gd name="T13" fmla="*/ 0 60000 65536"/>
                  <a:gd name="T14" fmla="*/ 0 60000 65536"/>
                  <a:gd name="T15" fmla="*/ 0 60000 65536"/>
                  <a:gd name="T16" fmla="*/ 0 60000 65536"/>
                  <a:gd name="T17" fmla="*/ 0 60000 65536"/>
                  <a:gd name="T18" fmla="*/ 0 w 29"/>
                  <a:gd name="T19" fmla="*/ 0 h 40"/>
                  <a:gd name="T20" fmla="*/ 29 w 29"/>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9" h="40">
                    <a:moveTo>
                      <a:pt x="0" y="0"/>
                    </a:moveTo>
                    <a:lnTo>
                      <a:pt x="0" y="40"/>
                    </a:lnTo>
                    <a:lnTo>
                      <a:pt x="29" y="20"/>
                    </a:lnTo>
                    <a:lnTo>
                      <a:pt x="0" y="4"/>
                    </a:lnTo>
                    <a:lnTo>
                      <a:pt x="0" y="0"/>
                    </a:lnTo>
                    <a:close/>
                  </a:path>
                </a:pathLst>
              </a:custGeom>
              <a:solidFill>
                <a:srgbClr val="000000"/>
              </a:solidFill>
              <a:ln w="9525">
                <a:noFill/>
                <a:round/>
                <a:headEnd/>
                <a:tailEnd/>
              </a:ln>
            </p:spPr>
            <p:txBody>
              <a:bodyPr/>
              <a:lstStyle/>
              <a:p>
                <a:endParaRPr lang="en-US"/>
              </a:p>
            </p:txBody>
          </p:sp>
          <p:sp>
            <p:nvSpPr>
              <p:cNvPr id="92497" name="Line 140"/>
              <p:cNvSpPr>
                <a:spLocks noChangeShapeType="1"/>
              </p:cNvSpPr>
              <p:nvPr/>
            </p:nvSpPr>
            <p:spPr bwMode="auto">
              <a:xfrm flipH="1">
                <a:off x="1504" y="1629"/>
                <a:ext cx="1216" cy="1"/>
              </a:xfrm>
              <a:prstGeom prst="line">
                <a:avLst/>
              </a:prstGeom>
              <a:noFill/>
              <a:ln w="20638">
                <a:solidFill>
                  <a:srgbClr val="000000"/>
                </a:solidFill>
                <a:round/>
                <a:headEnd/>
                <a:tailEnd/>
              </a:ln>
            </p:spPr>
            <p:txBody>
              <a:bodyPr/>
              <a:lstStyle/>
              <a:p>
                <a:endParaRPr lang="en-US"/>
              </a:p>
            </p:txBody>
          </p:sp>
          <p:sp>
            <p:nvSpPr>
              <p:cNvPr id="92498" name="Line 141"/>
              <p:cNvSpPr>
                <a:spLocks noChangeShapeType="1"/>
              </p:cNvSpPr>
              <p:nvPr/>
            </p:nvSpPr>
            <p:spPr bwMode="auto">
              <a:xfrm flipH="1">
                <a:off x="1049" y="1629"/>
                <a:ext cx="307" cy="1"/>
              </a:xfrm>
              <a:prstGeom prst="line">
                <a:avLst/>
              </a:prstGeom>
              <a:noFill/>
              <a:ln w="20638">
                <a:solidFill>
                  <a:srgbClr val="000000"/>
                </a:solidFill>
                <a:round/>
                <a:headEnd/>
                <a:tailEnd/>
              </a:ln>
            </p:spPr>
            <p:txBody>
              <a:bodyPr/>
              <a:lstStyle/>
              <a:p>
                <a:endParaRPr lang="en-US"/>
              </a:p>
            </p:txBody>
          </p:sp>
          <p:sp>
            <p:nvSpPr>
              <p:cNvPr id="92499" name="Freeform 142"/>
              <p:cNvSpPr>
                <a:spLocks/>
              </p:cNvSpPr>
              <p:nvPr/>
            </p:nvSpPr>
            <p:spPr bwMode="auto">
              <a:xfrm>
                <a:off x="859" y="650"/>
                <a:ext cx="32" cy="36"/>
              </a:xfrm>
              <a:custGeom>
                <a:avLst/>
                <a:gdLst>
                  <a:gd name="T0" fmla="*/ 0 w 32"/>
                  <a:gd name="T1" fmla="*/ 0 h 36"/>
                  <a:gd name="T2" fmla="*/ 0 w 32"/>
                  <a:gd name="T3" fmla="*/ 36 h 36"/>
                  <a:gd name="T4" fmla="*/ 32 w 32"/>
                  <a:gd name="T5" fmla="*/ 20 h 36"/>
                  <a:gd name="T6" fmla="*/ 0 w 32"/>
                  <a:gd name="T7" fmla="*/ 0 h 36"/>
                  <a:gd name="T8" fmla="*/ 0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0" y="0"/>
                    </a:moveTo>
                    <a:lnTo>
                      <a:pt x="0" y="36"/>
                    </a:lnTo>
                    <a:lnTo>
                      <a:pt x="32" y="20"/>
                    </a:lnTo>
                    <a:lnTo>
                      <a:pt x="0" y="0"/>
                    </a:lnTo>
                    <a:close/>
                  </a:path>
                </a:pathLst>
              </a:custGeom>
              <a:solidFill>
                <a:srgbClr val="000000"/>
              </a:solidFill>
              <a:ln w="9525">
                <a:noFill/>
                <a:round/>
                <a:headEnd/>
                <a:tailEnd/>
              </a:ln>
            </p:spPr>
            <p:txBody>
              <a:bodyPr/>
              <a:lstStyle/>
              <a:p>
                <a:endParaRPr lang="en-US"/>
              </a:p>
            </p:txBody>
          </p:sp>
          <p:sp>
            <p:nvSpPr>
              <p:cNvPr id="92500" name="Freeform 143"/>
              <p:cNvSpPr>
                <a:spLocks/>
              </p:cNvSpPr>
              <p:nvPr/>
            </p:nvSpPr>
            <p:spPr bwMode="auto">
              <a:xfrm>
                <a:off x="859" y="982"/>
                <a:ext cx="32" cy="39"/>
              </a:xfrm>
              <a:custGeom>
                <a:avLst/>
                <a:gdLst>
                  <a:gd name="T0" fmla="*/ 0 w 32"/>
                  <a:gd name="T1" fmla="*/ 0 h 39"/>
                  <a:gd name="T2" fmla="*/ 0 w 32"/>
                  <a:gd name="T3" fmla="*/ 39 h 39"/>
                  <a:gd name="T4" fmla="*/ 32 w 32"/>
                  <a:gd name="T5" fmla="*/ 20 h 39"/>
                  <a:gd name="T6" fmla="*/ 0 w 32"/>
                  <a:gd name="T7" fmla="*/ 0 h 39"/>
                  <a:gd name="T8" fmla="*/ 0 w 32"/>
                  <a:gd name="T9" fmla="*/ 0 h 39"/>
                  <a:gd name="T10" fmla="*/ 0 60000 65536"/>
                  <a:gd name="T11" fmla="*/ 0 60000 65536"/>
                  <a:gd name="T12" fmla="*/ 0 60000 65536"/>
                  <a:gd name="T13" fmla="*/ 0 60000 65536"/>
                  <a:gd name="T14" fmla="*/ 0 60000 65536"/>
                  <a:gd name="T15" fmla="*/ 0 w 32"/>
                  <a:gd name="T16" fmla="*/ 0 h 39"/>
                  <a:gd name="T17" fmla="*/ 32 w 32"/>
                  <a:gd name="T18" fmla="*/ 39 h 39"/>
                </a:gdLst>
                <a:ahLst/>
                <a:cxnLst>
                  <a:cxn ang="T10">
                    <a:pos x="T0" y="T1"/>
                  </a:cxn>
                  <a:cxn ang="T11">
                    <a:pos x="T2" y="T3"/>
                  </a:cxn>
                  <a:cxn ang="T12">
                    <a:pos x="T4" y="T5"/>
                  </a:cxn>
                  <a:cxn ang="T13">
                    <a:pos x="T6" y="T7"/>
                  </a:cxn>
                  <a:cxn ang="T14">
                    <a:pos x="T8" y="T9"/>
                  </a:cxn>
                </a:cxnLst>
                <a:rect l="T15" t="T16" r="T17" b="T18"/>
                <a:pathLst>
                  <a:path w="32" h="39">
                    <a:moveTo>
                      <a:pt x="0" y="0"/>
                    </a:moveTo>
                    <a:lnTo>
                      <a:pt x="0" y="39"/>
                    </a:lnTo>
                    <a:lnTo>
                      <a:pt x="32" y="20"/>
                    </a:lnTo>
                    <a:lnTo>
                      <a:pt x="0" y="0"/>
                    </a:lnTo>
                    <a:close/>
                  </a:path>
                </a:pathLst>
              </a:custGeom>
              <a:solidFill>
                <a:srgbClr val="000000"/>
              </a:solidFill>
              <a:ln w="9525">
                <a:noFill/>
                <a:round/>
                <a:headEnd/>
                <a:tailEnd/>
              </a:ln>
            </p:spPr>
            <p:txBody>
              <a:bodyPr/>
              <a:lstStyle/>
              <a:p>
                <a:endParaRPr lang="en-US"/>
              </a:p>
            </p:txBody>
          </p:sp>
          <p:sp>
            <p:nvSpPr>
              <p:cNvPr id="92501" name="Freeform 144"/>
              <p:cNvSpPr>
                <a:spLocks/>
              </p:cNvSpPr>
              <p:nvPr/>
            </p:nvSpPr>
            <p:spPr bwMode="auto">
              <a:xfrm>
                <a:off x="737" y="666"/>
                <a:ext cx="409" cy="963"/>
              </a:xfrm>
              <a:custGeom>
                <a:avLst/>
                <a:gdLst>
                  <a:gd name="T0" fmla="*/ 138 w 409"/>
                  <a:gd name="T1" fmla="*/ 0 h 963"/>
                  <a:gd name="T2" fmla="*/ 0 w 409"/>
                  <a:gd name="T3" fmla="*/ 4 h 963"/>
                  <a:gd name="T4" fmla="*/ 0 w 409"/>
                  <a:gd name="T5" fmla="*/ 545 h 963"/>
                  <a:gd name="T6" fmla="*/ 409 w 409"/>
                  <a:gd name="T7" fmla="*/ 545 h 963"/>
                  <a:gd name="T8" fmla="*/ 409 w 409"/>
                  <a:gd name="T9" fmla="*/ 963 h 963"/>
                  <a:gd name="T10" fmla="*/ 0 60000 65536"/>
                  <a:gd name="T11" fmla="*/ 0 60000 65536"/>
                  <a:gd name="T12" fmla="*/ 0 60000 65536"/>
                  <a:gd name="T13" fmla="*/ 0 60000 65536"/>
                  <a:gd name="T14" fmla="*/ 0 60000 65536"/>
                  <a:gd name="T15" fmla="*/ 0 w 409"/>
                  <a:gd name="T16" fmla="*/ 0 h 963"/>
                  <a:gd name="T17" fmla="*/ 409 w 409"/>
                  <a:gd name="T18" fmla="*/ 963 h 963"/>
                </a:gdLst>
                <a:ahLst/>
                <a:cxnLst>
                  <a:cxn ang="T10">
                    <a:pos x="T0" y="T1"/>
                  </a:cxn>
                  <a:cxn ang="T11">
                    <a:pos x="T2" y="T3"/>
                  </a:cxn>
                  <a:cxn ang="T12">
                    <a:pos x="T4" y="T5"/>
                  </a:cxn>
                  <a:cxn ang="T13">
                    <a:pos x="T6" y="T7"/>
                  </a:cxn>
                  <a:cxn ang="T14">
                    <a:pos x="T8" y="T9"/>
                  </a:cxn>
                </a:cxnLst>
                <a:rect l="T15" t="T16" r="T17" b="T18"/>
                <a:pathLst>
                  <a:path w="409" h="963">
                    <a:moveTo>
                      <a:pt x="138" y="0"/>
                    </a:moveTo>
                    <a:lnTo>
                      <a:pt x="0" y="4"/>
                    </a:lnTo>
                    <a:lnTo>
                      <a:pt x="0" y="545"/>
                    </a:lnTo>
                    <a:lnTo>
                      <a:pt x="409" y="545"/>
                    </a:lnTo>
                    <a:lnTo>
                      <a:pt x="409" y="963"/>
                    </a:lnTo>
                  </a:path>
                </a:pathLst>
              </a:custGeom>
              <a:noFill/>
              <a:ln w="20638">
                <a:solidFill>
                  <a:srgbClr val="000000"/>
                </a:solidFill>
                <a:prstDash val="solid"/>
                <a:round/>
                <a:headEnd/>
                <a:tailEnd/>
              </a:ln>
            </p:spPr>
            <p:txBody>
              <a:bodyPr/>
              <a:lstStyle/>
              <a:p>
                <a:endParaRPr lang="en-US"/>
              </a:p>
            </p:txBody>
          </p:sp>
          <p:sp>
            <p:nvSpPr>
              <p:cNvPr id="92502" name="Freeform 145"/>
              <p:cNvSpPr>
                <a:spLocks/>
              </p:cNvSpPr>
              <p:nvPr/>
            </p:nvSpPr>
            <p:spPr bwMode="auto">
              <a:xfrm>
                <a:off x="250" y="544"/>
                <a:ext cx="825" cy="1874"/>
              </a:xfrm>
              <a:custGeom>
                <a:avLst/>
                <a:gdLst>
                  <a:gd name="T0" fmla="*/ 67 w 825"/>
                  <a:gd name="T1" fmla="*/ 1874 h 1874"/>
                  <a:gd name="T2" fmla="*/ 0 w 825"/>
                  <a:gd name="T3" fmla="*/ 1874 h 1874"/>
                  <a:gd name="T4" fmla="*/ 0 w 825"/>
                  <a:gd name="T5" fmla="*/ 0 h 1874"/>
                  <a:gd name="T6" fmla="*/ 825 w 825"/>
                  <a:gd name="T7" fmla="*/ 0 h 1874"/>
                  <a:gd name="T8" fmla="*/ 825 w 825"/>
                  <a:gd name="T9" fmla="*/ 292 h 1874"/>
                  <a:gd name="T10" fmla="*/ 758 w 825"/>
                  <a:gd name="T11" fmla="*/ 292 h 1874"/>
                  <a:gd name="T12" fmla="*/ 0 60000 65536"/>
                  <a:gd name="T13" fmla="*/ 0 60000 65536"/>
                  <a:gd name="T14" fmla="*/ 0 60000 65536"/>
                  <a:gd name="T15" fmla="*/ 0 60000 65536"/>
                  <a:gd name="T16" fmla="*/ 0 60000 65536"/>
                  <a:gd name="T17" fmla="*/ 0 60000 65536"/>
                  <a:gd name="T18" fmla="*/ 0 w 825"/>
                  <a:gd name="T19" fmla="*/ 0 h 1874"/>
                  <a:gd name="T20" fmla="*/ 825 w 825"/>
                  <a:gd name="T21" fmla="*/ 1874 h 1874"/>
                </a:gdLst>
                <a:ahLst/>
                <a:cxnLst>
                  <a:cxn ang="T12">
                    <a:pos x="T0" y="T1"/>
                  </a:cxn>
                  <a:cxn ang="T13">
                    <a:pos x="T2" y="T3"/>
                  </a:cxn>
                  <a:cxn ang="T14">
                    <a:pos x="T4" y="T5"/>
                  </a:cxn>
                  <a:cxn ang="T15">
                    <a:pos x="T6" y="T7"/>
                  </a:cxn>
                  <a:cxn ang="T16">
                    <a:pos x="T8" y="T9"/>
                  </a:cxn>
                  <a:cxn ang="T17">
                    <a:pos x="T10" y="T11"/>
                  </a:cxn>
                </a:cxnLst>
                <a:rect l="T18" t="T19" r="T20" b="T21"/>
                <a:pathLst>
                  <a:path w="825" h="1874">
                    <a:moveTo>
                      <a:pt x="67" y="1874"/>
                    </a:moveTo>
                    <a:lnTo>
                      <a:pt x="0" y="1874"/>
                    </a:lnTo>
                    <a:lnTo>
                      <a:pt x="0" y="0"/>
                    </a:lnTo>
                    <a:lnTo>
                      <a:pt x="825" y="0"/>
                    </a:lnTo>
                    <a:lnTo>
                      <a:pt x="825" y="292"/>
                    </a:lnTo>
                    <a:lnTo>
                      <a:pt x="758" y="292"/>
                    </a:lnTo>
                  </a:path>
                </a:pathLst>
              </a:custGeom>
              <a:noFill/>
              <a:ln w="20638">
                <a:solidFill>
                  <a:srgbClr val="000000"/>
                </a:solidFill>
                <a:prstDash val="solid"/>
                <a:round/>
                <a:headEnd/>
                <a:tailEnd/>
              </a:ln>
            </p:spPr>
            <p:txBody>
              <a:bodyPr/>
              <a:lstStyle/>
              <a:p>
                <a:endParaRPr lang="en-US"/>
              </a:p>
            </p:txBody>
          </p:sp>
          <p:sp>
            <p:nvSpPr>
              <p:cNvPr id="92503" name="Rectangle 146"/>
              <p:cNvSpPr>
                <a:spLocks noChangeArrowheads="1"/>
              </p:cNvSpPr>
              <p:nvPr/>
            </p:nvSpPr>
            <p:spPr bwMode="auto">
              <a:xfrm rot="-5400000">
                <a:off x="1556" y="2600"/>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2504" name="Rectangle 147"/>
              <p:cNvSpPr>
                <a:spLocks noChangeArrowheads="1"/>
              </p:cNvSpPr>
              <p:nvPr/>
            </p:nvSpPr>
            <p:spPr bwMode="auto">
              <a:xfrm rot="-5400000">
                <a:off x="1546" y="2569"/>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92505" name="Rectangle 148"/>
              <p:cNvSpPr>
                <a:spLocks noChangeArrowheads="1"/>
              </p:cNvSpPr>
              <p:nvPr/>
            </p:nvSpPr>
            <p:spPr bwMode="auto">
              <a:xfrm rot="-5400000">
                <a:off x="1548" y="2532"/>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2506" name="Rectangle 149"/>
              <p:cNvSpPr>
                <a:spLocks noChangeArrowheads="1"/>
              </p:cNvSpPr>
              <p:nvPr/>
            </p:nvSpPr>
            <p:spPr bwMode="auto">
              <a:xfrm rot="-5400000">
                <a:off x="1556" y="2501"/>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507" name="Rectangle 150"/>
              <p:cNvSpPr>
                <a:spLocks noChangeArrowheads="1"/>
              </p:cNvSpPr>
              <p:nvPr/>
            </p:nvSpPr>
            <p:spPr bwMode="auto">
              <a:xfrm rot="-5400000">
                <a:off x="1554" y="2480"/>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508" name="Rectangle 151"/>
              <p:cNvSpPr>
                <a:spLocks noChangeArrowheads="1"/>
              </p:cNvSpPr>
              <p:nvPr/>
            </p:nvSpPr>
            <p:spPr bwMode="auto">
              <a:xfrm rot="-5400000">
                <a:off x="1546" y="244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92509" name="Rectangle 152"/>
              <p:cNvSpPr>
                <a:spLocks noChangeArrowheads="1"/>
              </p:cNvSpPr>
              <p:nvPr/>
            </p:nvSpPr>
            <p:spPr bwMode="auto">
              <a:xfrm rot="-5400000">
                <a:off x="1548" y="2409"/>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92510" name="Rectangle 153"/>
              <p:cNvSpPr>
                <a:spLocks noChangeArrowheads="1"/>
              </p:cNvSpPr>
              <p:nvPr/>
            </p:nvSpPr>
            <p:spPr bwMode="auto">
              <a:xfrm rot="-5400000">
                <a:off x="1556" y="2379"/>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511" name="Rectangle 154"/>
              <p:cNvSpPr>
                <a:spLocks noChangeArrowheads="1"/>
              </p:cNvSpPr>
              <p:nvPr/>
            </p:nvSpPr>
            <p:spPr bwMode="auto">
              <a:xfrm rot="-5400000">
                <a:off x="1558" y="2361"/>
                <a:ext cx="1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2512" name="Rectangle 155"/>
              <p:cNvSpPr>
                <a:spLocks noChangeArrowheads="1"/>
              </p:cNvSpPr>
              <p:nvPr/>
            </p:nvSpPr>
            <p:spPr bwMode="auto">
              <a:xfrm rot="-5400000">
                <a:off x="1546" y="2333"/>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o</a:t>
                </a:r>
                <a:endParaRPr kumimoji="0" lang="en-US">
                  <a:solidFill>
                    <a:schemeClr val="tx1"/>
                  </a:solidFill>
                </a:endParaRPr>
              </a:p>
            </p:txBody>
          </p:sp>
          <p:sp>
            <p:nvSpPr>
              <p:cNvPr id="92513" name="Rectangle 156"/>
              <p:cNvSpPr>
                <a:spLocks noChangeArrowheads="1"/>
              </p:cNvSpPr>
              <p:nvPr/>
            </p:nvSpPr>
            <p:spPr bwMode="auto">
              <a:xfrm rot="-5400000">
                <a:off x="1546" y="2289"/>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92514" name="Freeform 157"/>
              <p:cNvSpPr>
                <a:spLocks/>
              </p:cNvSpPr>
              <p:nvPr/>
            </p:nvSpPr>
            <p:spPr bwMode="auto">
              <a:xfrm>
                <a:off x="1378" y="1329"/>
                <a:ext cx="133" cy="79"/>
              </a:xfrm>
              <a:custGeom>
                <a:avLst/>
                <a:gdLst>
                  <a:gd name="T0" fmla="*/ 129 w 133"/>
                  <a:gd name="T1" fmla="*/ 0 h 79"/>
                  <a:gd name="T2" fmla="*/ 133 w 133"/>
                  <a:gd name="T3" fmla="*/ 79 h 79"/>
                  <a:gd name="T4" fmla="*/ 0 w 133"/>
                  <a:gd name="T5" fmla="*/ 79 h 79"/>
                  <a:gd name="T6" fmla="*/ 0 w 133"/>
                  <a:gd name="T7" fmla="*/ 0 h 79"/>
                  <a:gd name="T8" fmla="*/ 133 w 133"/>
                  <a:gd name="T9" fmla="*/ 0 h 79"/>
                  <a:gd name="T10" fmla="*/ 133 w 133"/>
                  <a:gd name="T11" fmla="*/ 0 h 79"/>
                  <a:gd name="T12" fmla="*/ 129 w 133"/>
                  <a:gd name="T13" fmla="*/ 0 h 79"/>
                  <a:gd name="T14" fmla="*/ 0 60000 65536"/>
                  <a:gd name="T15" fmla="*/ 0 60000 65536"/>
                  <a:gd name="T16" fmla="*/ 0 60000 65536"/>
                  <a:gd name="T17" fmla="*/ 0 60000 65536"/>
                  <a:gd name="T18" fmla="*/ 0 60000 65536"/>
                  <a:gd name="T19" fmla="*/ 0 60000 65536"/>
                  <a:gd name="T20" fmla="*/ 0 60000 65536"/>
                  <a:gd name="T21" fmla="*/ 0 w 133"/>
                  <a:gd name="T22" fmla="*/ 0 h 79"/>
                  <a:gd name="T23" fmla="*/ 133 w 133"/>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79">
                    <a:moveTo>
                      <a:pt x="129" y="0"/>
                    </a:moveTo>
                    <a:lnTo>
                      <a:pt x="133" y="79"/>
                    </a:lnTo>
                    <a:lnTo>
                      <a:pt x="0" y="79"/>
                    </a:lnTo>
                    <a:lnTo>
                      <a:pt x="0" y="0"/>
                    </a:lnTo>
                    <a:lnTo>
                      <a:pt x="133" y="0"/>
                    </a:lnTo>
                    <a:lnTo>
                      <a:pt x="129" y="0"/>
                    </a:lnTo>
                    <a:close/>
                  </a:path>
                </a:pathLst>
              </a:custGeom>
              <a:solidFill>
                <a:srgbClr val="FFFFFF"/>
              </a:solidFill>
              <a:ln w="9525">
                <a:noFill/>
                <a:round/>
                <a:headEnd/>
                <a:tailEnd/>
              </a:ln>
            </p:spPr>
            <p:txBody>
              <a:bodyPr/>
              <a:lstStyle/>
              <a:p>
                <a:endParaRPr lang="en-US"/>
              </a:p>
            </p:txBody>
          </p:sp>
          <p:sp>
            <p:nvSpPr>
              <p:cNvPr id="92515" name="Rectangle 158"/>
              <p:cNvSpPr>
                <a:spLocks noChangeArrowheads="1"/>
              </p:cNvSpPr>
              <p:nvPr/>
            </p:nvSpPr>
            <p:spPr bwMode="auto">
              <a:xfrm>
                <a:off x="1378" y="1325"/>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2516" name="Rectangle 159"/>
              <p:cNvSpPr>
                <a:spLocks noChangeArrowheads="1"/>
              </p:cNvSpPr>
              <p:nvPr/>
            </p:nvSpPr>
            <p:spPr bwMode="auto">
              <a:xfrm>
                <a:off x="1394" y="1325"/>
                <a:ext cx="4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F</a:t>
                </a:r>
                <a:endParaRPr kumimoji="0" lang="en-US">
                  <a:solidFill>
                    <a:schemeClr val="tx1"/>
                  </a:solidFill>
                </a:endParaRPr>
              </a:p>
            </p:txBody>
          </p:sp>
          <p:sp>
            <p:nvSpPr>
              <p:cNvPr id="92517" name="Rectangle 160"/>
              <p:cNvSpPr>
                <a:spLocks noChangeArrowheads="1"/>
              </p:cNvSpPr>
              <p:nvPr/>
            </p:nvSpPr>
            <p:spPr bwMode="auto">
              <a:xfrm>
                <a:off x="1430" y="1325"/>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t>
                </a:r>
                <a:endParaRPr kumimoji="0" lang="en-US">
                  <a:solidFill>
                    <a:schemeClr val="tx1"/>
                  </a:solidFill>
                </a:endParaRPr>
              </a:p>
            </p:txBody>
          </p:sp>
          <p:sp>
            <p:nvSpPr>
              <p:cNvPr id="92518" name="Rectangle 161"/>
              <p:cNvSpPr>
                <a:spLocks noChangeArrowheads="1"/>
              </p:cNvSpPr>
              <p:nvPr/>
            </p:nvSpPr>
            <p:spPr bwMode="auto">
              <a:xfrm>
                <a:off x="1446" y="1325"/>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2519" name="Rectangle 162"/>
              <p:cNvSpPr>
                <a:spLocks noChangeArrowheads="1"/>
              </p:cNvSpPr>
              <p:nvPr/>
            </p:nvSpPr>
            <p:spPr bwMode="auto">
              <a:xfrm>
                <a:off x="1465" y="1325"/>
                <a:ext cx="52"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520" name="Freeform 163"/>
              <p:cNvSpPr>
                <a:spLocks/>
              </p:cNvSpPr>
              <p:nvPr/>
            </p:nvSpPr>
            <p:spPr bwMode="auto">
              <a:xfrm>
                <a:off x="2742" y="1329"/>
                <a:ext cx="133" cy="79"/>
              </a:xfrm>
              <a:custGeom>
                <a:avLst/>
                <a:gdLst>
                  <a:gd name="T0" fmla="*/ 129 w 133"/>
                  <a:gd name="T1" fmla="*/ 0 h 79"/>
                  <a:gd name="T2" fmla="*/ 133 w 133"/>
                  <a:gd name="T3" fmla="*/ 79 h 79"/>
                  <a:gd name="T4" fmla="*/ 0 w 133"/>
                  <a:gd name="T5" fmla="*/ 79 h 79"/>
                  <a:gd name="T6" fmla="*/ 0 w 133"/>
                  <a:gd name="T7" fmla="*/ 0 h 79"/>
                  <a:gd name="T8" fmla="*/ 133 w 133"/>
                  <a:gd name="T9" fmla="*/ 0 h 79"/>
                  <a:gd name="T10" fmla="*/ 133 w 133"/>
                  <a:gd name="T11" fmla="*/ 0 h 79"/>
                  <a:gd name="T12" fmla="*/ 129 w 133"/>
                  <a:gd name="T13" fmla="*/ 0 h 79"/>
                  <a:gd name="T14" fmla="*/ 0 60000 65536"/>
                  <a:gd name="T15" fmla="*/ 0 60000 65536"/>
                  <a:gd name="T16" fmla="*/ 0 60000 65536"/>
                  <a:gd name="T17" fmla="*/ 0 60000 65536"/>
                  <a:gd name="T18" fmla="*/ 0 60000 65536"/>
                  <a:gd name="T19" fmla="*/ 0 60000 65536"/>
                  <a:gd name="T20" fmla="*/ 0 60000 65536"/>
                  <a:gd name="T21" fmla="*/ 0 w 133"/>
                  <a:gd name="T22" fmla="*/ 0 h 79"/>
                  <a:gd name="T23" fmla="*/ 133 w 133"/>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79">
                    <a:moveTo>
                      <a:pt x="129" y="0"/>
                    </a:moveTo>
                    <a:lnTo>
                      <a:pt x="133" y="79"/>
                    </a:lnTo>
                    <a:lnTo>
                      <a:pt x="0" y="79"/>
                    </a:lnTo>
                    <a:lnTo>
                      <a:pt x="0" y="0"/>
                    </a:lnTo>
                    <a:lnTo>
                      <a:pt x="133" y="0"/>
                    </a:lnTo>
                    <a:lnTo>
                      <a:pt x="129" y="0"/>
                    </a:lnTo>
                    <a:close/>
                  </a:path>
                </a:pathLst>
              </a:custGeom>
              <a:solidFill>
                <a:srgbClr val="FFFFFF"/>
              </a:solidFill>
              <a:ln w="9525">
                <a:noFill/>
                <a:round/>
                <a:headEnd/>
                <a:tailEnd/>
              </a:ln>
            </p:spPr>
            <p:txBody>
              <a:bodyPr/>
              <a:lstStyle/>
              <a:p>
                <a:endParaRPr lang="en-US"/>
              </a:p>
            </p:txBody>
          </p:sp>
          <p:sp>
            <p:nvSpPr>
              <p:cNvPr id="92521" name="Freeform 164"/>
              <p:cNvSpPr>
                <a:spLocks/>
              </p:cNvSpPr>
              <p:nvPr/>
            </p:nvSpPr>
            <p:spPr bwMode="auto">
              <a:xfrm>
                <a:off x="3942" y="1329"/>
                <a:ext cx="132" cy="79"/>
              </a:xfrm>
              <a:custGeom>
                <a:avLst/>
                <a:gdLst>
                  <a:gd name="T0" fmla="*/ 132 w 132"/>
                  <a:gd name="T1" fmla="*/ 0 h 79"/>
                  <a:gd name="T2" fmla="*/ 132 w 132"/>
                  <a:gd name="T3" fmla="*/ 79 h 79"/>
                  <a:gd name="T4" fmla="*/ 0 w 132"/>
                  <a:gd name="T5" fmla="*/ 79 h 79"/>
                  <a:gd name="T6" fmla="*/ 0 w 132"/>
                  <a:gd name="T7" fmla="*/ 0 h 79"/>
                  <a:gd name="T8" fmla="*/ 132 w 132"/>
                  <a:gd name="T9" fmla="*/ 0 h 79"/>
                  <a:gd name="T10" fmla="*/ 132 w 132"/>
                  <a:gd name="T11" fmla="*/ 0 h 79"/>
                  <a:gd name="T12" fmla="*/ 0 60000 65536"/>
                  <a:gd name="T13" fmla="*/ 0 60000 65536"/>
                  <a:gd name="T14" fmla="*/ 0 60000 65536"/>
                  <a:gd name="T15" fmla="*/ 0 60000 65536"/>
                  <a:gd name="T16" fmla="*/ 0 60000 65536"/>
                  <a:gd name="T17" fmla="*/ 0 60000 65536"/>
                  <a:gd name="T18" fmla="*/ 0 w 132"/>
                  <a:gd name="T19" fmla="*/ 0 h 79"/>
                  <a:gd name="T20" fmla="*/ 132 w 132"/>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32" h="79">
                    <a:moveTo>
                      <a:pt x="132" y="0"/>
                    </a:moveTo>
                    <a:lnTo>
                      <a:pt x="132" y="79"/>
                    </a:lnTo>
                    <a:lnTo>
                      <a:pt x="0" y="79"/>
                    </a:lnTo>
                    <a:lnTo>
                      <a:pt x="0" y="0"/>
                    </a:lnTo>
                    <a:lnTo>
                      <a:pt x="132" y="0"/>
                    </a:lnTo>
                    <a:close/>
                  </a:path>
                </a:pathLst>
              </a:custGeom>
              <a:solidFill>
                <a:srgbClr val="FFFFFF"/>
              </a:solidFill>
              <a:ln w="9525">
                <a:noFill/>
                <a:round/>
                <a:headEnd/>
                <a:tailEnd/>
              </a:ln>
            </p:spPr>
            <p:txBody>
              <a:bodyPr/>
              <a:lstStyle/>
              <a:p>
                <a:endParaRPr lang="en-US"/>
              </a:p>
            </p:txBody>
          </p:sp>
          <p:sp>
            <p:nvSpPr>
              <p:cNvPr id="92522" name="Rectangle 165"/>
              <p:cNvSpPr>
                <a:spLocks noChangeArrowheads="1"/>
              </p:cNvSpPr>
              <p:nvPr/>
            </p:nvSpPr>
            <p:spPr bwMode="auto">
              <a:xfrm>
                <a:off x="3891" y="1325"/>
                <a:ext cx="4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523" name="Rectangle 166"/>
              <p:cNvSpPr>
                <a:spLocks noChangeArrowheads="1"/>
              </p:cNvSpPr>
              <p:nvPr/>
            </p:nvSpPr>
            <p:spPr bwMode="auto">
              <a:xfrm>
                <a:off x="3932" y="1325"/>
                <a:ext cx="4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X</a:t>
                </a:r>
                <a:endParaRPr kumimoji="0" lang="en-US">
                  <a:solidFill>
                    <a:schemeClr val="tx1"/>
                  </a:solidFill>
                </a:endParaRPr>
              </a:p>
            </p:txBody>
          </p:sp>
          <p:sp>
            <p:nvSpPr>
              <p:cNvPr id="92524" name="Rectangle 167"/>
              <p:cNvSpPr>
                <a:spLocks noChangeArrowheads="1"/>
              </p:cNvSpPr>
              <p:nvPr/>
            </p:nvSpPr>
            <p:spPr bwMode="auto">
              <a:xfrm>
                <a:off x="3971" y="1325"/>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t>
                </a:r>
                <a:endParaRPr kumimoji="0" lang="en-US">
                  <a:solidFill>
                    <a:schemeClr val="tx1"/>
                  </a:solidFill>
                </a:endParaRPr>
              </a:p>
            </p:txBody>
          </p:sp>
          <p:sp>
            <p:nvSpPr>
              <p:cNvPr id="92525" name="Rectangle 168"/>
              <p:cNvSpPr>
                <a:spLocks noChangeArrowheads="1"/>
              </p:cNvSpPr>
              <p:nvPr/>
            </p:nvSpPr>
            <p:spPr bwMode="auto">
              <a:xfrm>
                <a:off x="3990" y="1325"/>
                <a:ext cx="6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2526" name="Rectangle 169"/>
              <p:cNvSpPr>
                <a:spLocks noChangeArrowheads="1"/>
              </p:cNvSpPr>
              <p:nvPr/>
            </p:nvSpPr>
            <p:spPr bwMode="auto">
              <a:xfrm>
                <a:off x="4039" y="1325"/>
                <a:ext cx="4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527" name="Rectangle 170"/>
              <p:cNvSpPr>
                <a:spLocks noChangeArrowheads="1"/>
              </p:cNvSpPr>
              <p:nvPr/>
            </p:nvSpPr>
            <p:spPr bwMode="auto">
              <a:xfrm>
                <a:off x="4081" y="1325"/>
                <a:ext cx="6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2528" name="Freeform 171"/>
              <p:cNvSpPr>
                <a:spLocks/>
              </p:cNvSpPr>
              <p:nvPr/>
            </p:nvSpPr>
            <p:spPr bwMode="auto">
              <a:xfrm>
                <a:off x="5106" y="1329"/>
                <a:ext cx="132" cy="79"/>
              </a:xfrm>
              <a:custGeom>
                <a:avLst/>
                <a:gdLst>
                  <a:gd name="T0" fmla="*/ 132 w 132"/>
                  <a:gd name="T1" fmla="*/ 0 h 79"/>
                  <a:gd name="T2" fmla="*/ 132 w 132"/>
                  <a:gd name="T3" fmla="*/ 79 h 79"/>
                  <a:gd name="T4" fmla="*/ 0 w 132"/>
                  <a:gd name="T5" fmla="*/ 79 h 79"/>
                  <a:gd name="T6" fmla="*/ 0 w 132"/>
                  <a:gd name="T7" fmla="*/ 0 h 79"/>
                  <a:gd name="T8" fmla="*/ 132 w 132"/>
                  <a:gd name="T9" fmla="*/ 0 h 79"/>
                  <a:gd name="T10" fmla="*/ 132 w 132"/>
                  <a:gd name="T11" fmla="*/ 0 h 79"/>
                  <a:gd name="T12" fmla="*/ 0 60000 65536"/>
                  <a:gd name="T13" fmla="*/ 0 60000 65536"/>
                  <a:gd name="T14" fmla="*/ 0 60000 65536"/>
                  <a:gd name="T15" fmla="*/ 0 60000 65536"/>
                  <a:gd name="T16" fmla="*/ 0 60000 65536"/>
                  <a:gd name="T17" fmla="*/ 0 60000 65536"/>
                  <a:gd name="T18" fmla="*/ 0 w 132"/>
                  <a:gd name="T19" fmla="*/ 0 h 79"/>
                  <a:gd name="T20" fmla="*/ 132 w 132"/>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32" h="79">
                    <a:moveTo>
                      <a:pt x="132" y="0"/>
                    </a:moveTo>
                    <a:lnTo>
                      <a:pt x="132" y="79"/>
                    </a:lnTo>
                    <a:lnTo>
                      <a:pt x="0" y="79"/>
                    </a:lnTo>
                    <a:lnTo>
                      <a:pt x="0" y="0"/>
                    </a:lnTo>
                    <a:lnTo>
                      <a:pt x="132" y="0"/>
                    </a:lnTo>
                    <a:close/>
                  </a:path>
                </a:pathLst>
              </a:custGeom>
              <a:solidFill>
                <a:srgbClr val="FFFFFF"/>
              </a:solidFill>
              <a:ln w="9525">
                <a:noFill/>
                <a:round/>
                <a:headEnd/>
                <a:tailEnd/>
              </a:ln>
            </p:spPr>
            <p:txBody>
              <a:bodyPr/>
              <a:lstStyle/>
              <a:p>
                <a:endParaRPr lang="en-US"/>
              </a:p>
            </p:txBody>
          </p:sp>
          <p:sp>
            <p:nvSpPr>
              <p:cNvPr id="92529" name="Rectangle 172"/>
              <p:cNvSpPr>
                <a:spLocks noChangeArrowheads="1"/>
              </p:cNvSpPr>
              <p:nvPr/>
            </p:nvSpPr>
            <p:spPr bwMode="auto">
              <a:xfrm>
                <a:off x="5045" y="1325"/>
                <a:ext cx="6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2530" name="Rectangle 173"/>
              <p:cNvSpPr>
                <a:spLocks noChangeArrowheads="1"/>
              </p:cNvSpPr>
              <p:nvPr/>
            </p:nvSpPr>
            <p:spPr bwMode="auto">
              <a:xfrm>
                <a:off x="5097" y="1325"/>
                <a:ext cx="4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531" name="Rectangle 174"/>
              <p:cNvSpPr>
                <a:spLocks noChangeArrowheads="1"/>
              </p:cNvSpPr>
              <p:nvPr/>
            </p:nvSpPr>
            <p:spPr bwMode="auto">
              <a:xfrm>
                <a:off x="5135" y="1325"/>
                <a:ext cx="6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2532" name="Rectangle 175"/>
              <p:cNvSpPr>
                <a:spLocks noChangeArrowheads="1"/>
              </p:cNvSpPr>
              <p:nvPr/>
            </p:nvSpPr>
            <p:spPr bwMode="auto">
              <a:xfrm>
                <a:off x="5187" y="1325"/>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t>
                </a:r>
                <a:endParaRPr kumimoji="0" lang="en-US">
                  <a:solidFill>
                    <a:schemeClr val="tx1"/>
                  </a:solidFill>
                </a:endParaRPr>
              </a:p>
            </p:txBody>
          </p:sp>
          <p:sp>
            <p:nvSpPr>
              <p:cNvPr id="92533" name="Rectangle 176"/>
              <p:cNvSpPr>
                <a:spLocks noChangeArrowheads="1"/>
              </p:cNvSpPr>
              <p:nvPr/>
            </p:nvSpPr>
            <p:spPr bwMode="auto">
              <a:xfrm>
                <a:off x="5203" y="1325"/>
                <a:ext cx="6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W</a:t>
                </a:r>
                <a:endParaRPr kumimoji="0" lang="en-US">
                  <a:solidFill>
                    <a:schemeClr val="tx1"/>
                  </a:solidFill>
                </a:endParaRPr>
              </a:p>
            </p:txBody>
          </p:sp>
          <p:sp>
            <p:nvSpPr>
              <p:cNvPr id="92534" name="Rectangle 177"/>
              <p:cNvSpPr>
                <a:spLocks noChangeArrowheads="1"/>
              </p:cNvSpPr>
              <p:nvPr/>
            </p:nvSpPr>
            <p:spPr bwMode="auto">
              <a:xfrm>
                <a:off x="5261" y="1325"/>
                <a:ext cx="4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B</a:t>
                </a:r>
                <a:endParaRPr kumimoji="0" lang="en-US">
                  <a:solidFill>
                    <a:schemeClr val="tx1"/>
                  </a:solidFill>
                </a:endParaRPr>
              </a:p>
            </p:txBody>
          </p:sp>
          <p:sp>
            <p:nvSpPr>
              <p:cNvPr id="92535" name="Rectangle 178"/>
              <p:cNvSpPr>
                <a:spLocks noChangeArrowheads="1"/>
              </p:cNvSpPr>
              <p:nvPr/>
            </p:nvSpPr>
            <p:spPr bwMode="auto">
              <a:xfrm>
                <a:off x="2807" y="1455"/>
                <a:ext cx="61" cy="2455"/>
              </a:xfrm>
              <a:prstGeom prst="rect">
                <a:avLst/>
              </a:prstGeom>
              <a:solidFill>
                <a:srgbClr val="FBE2C9"/>
              </a:solidFill>
              <a:ln w="9525">
                <a:noFill/>
                <a:miter lim="800000"/>
                <a:headEnd/>
                <a:tailEnd/>
              </a:ln>
            </p:spPr>
            <p:txBody>
              <a:bodyPr/>
              <a:lstStyle/>
              <a:p>
                <a:endParaRPr lang="en-US"/>
              </a:p>
            </p:txBody>
          </p:sp>
          <p:sp>
            <p:nvSpPr>
              <p:cNvPr id="92536" name="Rectangle 179"/>
              <p:cNvSpPr>
                <a:spLocks noChangeArrowheads="1"/>
              </p:cNvSpPr>
              <p:nvPr/>
            </p:nvSpPr>
            <p:spPr bwMode="auto">
              <a:xfrm>
                <a:off x="2807" y="1455"/>
                <a:ext cx="61" cy="2455"/>
              </a:xfrm>
              <a:prstGeom prst="rect">
                <a:avLst/>
              </a:prstGeom>
              <a:noFill/>
              <a:ln w="9525">
                <a:solidFill>
                  <a:srgbClr val="000000"/>
                </a:solidFill>
                <a:miter lim="800000"/>
                <a:headEnd/>
                <a:tailEnd/>
              </a:ln>
            </p:spPr>
            <p:txBody>
              <a:bodyPr/>
              <a:lstStyle/>
              <a:p>
                <a:endParaRPr lang="en-US"/>
              </a:p>
            </p:txBody>
          </p:sp>
          <p:sp>
            <p:nvSpPr>
              <p:cNvPr id="92537" name="Rectangle 180"/>
              <p:cNvSpPr>
                <a:spLocks noChangeArrowheads="1"/>
              </p:cNvSpPr>
              <p:nvPr/>
            </p:nvSpPr>
            <p:spPr bwMode="auto">
              <a:xfrm>
                <a:off x="2749" y="1455"/>
                <a:ext cx="58" cy="2455"/>
              </a:xfrm>
              <a:prstGeom prst="rect">
                <a:avLst/>
              </a:prstGeom>
              <a:solidFill>
                <a:srgbClr val="FBE2C9"/>
              </a:solidFill>
              <a:ln w="9525">
                <a:noFill/>
                <a:miter lim="800000"/>
                <a:headEnd/>
                <a:tailEnd/>
              </a:ln>
            </p:spPr>
            <p:txBody>
              <a:bodyPr/>
              <a:lstStyle/>
              <a:p>
                <a:endParaRPr lang="en-US"/>
              </a:p>
            </p:txBody>
          </p:sp>
          <p:sp>
            <p:nvSpPr>
              <p:cNvPr id="92538" name="Rectangle 181"/>
              <p:cNvSpPr>
                <a:spLocks noChangeArrowheads="1"/>
              </p:cNvSpPr>
              <p:nvPr/>
            </p:nvSpPr>
            <p:spPr bwMode="auto">
              <a:xfrm>
                <a:off x="2749" y="1455"/>
                <a:ext cx="58" cy="2455"/>
              </a:xfrm>
              <a:prstGeom prst="rect">
                <a:avLst/>
              </a:prstGeom>
              <a:noFill/>
              <a:ln w="9525">
                <a:solidFill>
                  <a:srgbClr val="000000"/>
                </a:solidFill>
                <a:miter lim="800000"/>
                <a:headEnd/>
                <a:tailEnd/>
              </a:ln>
            </p:spPr>
            <p:txBody>
              <a:bodyPr/>
              <a:lstStyle/>
              <a:p>
                <a:endParaRPr lang="en-US"/>
              </a:p>
            </p:txBody>
          </p:sp>
          <p:sp>
            <p:nvSpPr>
              <p:cNvPr id="92539" name="Freeform 182"/>
              <p:cNvSpPr>
                <a:spLocks/>
              </p:cNvSpPr>
              <p:nvPr/>
            </p:nvSpPr>
            <p:spPr bwMode="auto">
              <a:xfrm>
                <a:off x="4007" y="1455"/>
                <a:ext cx="61" cy="2455"/>
              </a:xfrm>
              <a:custGeom>
                <a:avLst/>
                <a:gdLst>
                  <a:gd name="T0" fmla="*/ 0 w 61"/>
                  <a:gd name="T1" fmla="*/ 2455 h 2455"/>
                  <a:gd name="T2" fmla="*/ 61 w 61"/>
                  <a:gd name="T3" fmla="*/ 2455 h 2455"/>
                  <a:gd name="T4" fmla="*/ 61 w 61"/>
                  <a:gd name="T5" fmla="*/ 0 h 2455"/>
                  <a:gd name="T6" fmla="*/ 3 w 61"/>
                  <a:gd name="T7" fmla="*/ 0 h 2455"/>
                  <a:gd name="T8" fmla="*/ 0 w 61"/>
                  <a:gd name="T9" fmla="*/ 2455 h 2455"/>
                  <a:gd name="T10" fmla="*/ 0 60000 65536"/>
                  <a:gd name="T11" fmla="*/ 0 60000 65536"/>
                  <a:gd name="T12" fmla="*/ 0 60000 65536"/>
                  <a:gd name="T13" fmla="*/ 0 60000 65536"/>
                  <a:gd name="T14" fmla="*/ 0 60000 65536"/>
                  <a:gd name="T15" fmla="*/ 0 w 61"/>
                  <a:gd name="T16" fmla="*/ 0 h 2455"/>
                  <a:gd name="T17" fmla="*/ 61 w 61"/>
                  <a:gd name="T18" fmla="*/ 2455 h 2455"/>
                </a:gdLst>
                <a:ahLst/>
                <a:cxnLst>
                  <a:cxn ang="T10">
                    <a:pos x="T0" y="T1"/>
                  </a:cxn>
                  <a:cxn ang="T11">
                    <a:pos x="T2" y="T3"/>
                  </a:cxn>
                  <a:cxn ang="T12">
                    <a:pos x="T4" y="T5"/>
                  </a:cxn>
                  <a:cxn ang="T13">
                    <a:pos x="T6" y="T7"/>
                  </a:cxn>
                  <a:cxn ang="T14">
                    <a:pos x="T8" y="T9"/>
                  </a:cxn>
                </a:cxnLst>
                <a:rect l="T15" t="T16" r="T17" b="T18"/>
                <a:pathLst>
                  <a:path w="61" h="2455">
                    <a:moveTo>
                      <a:pt x="0" y="2455"/>
                    </a:moveTo>
                    <a:lnTo>
                      <a:pt x="61" y="2455"/>
                    </a:lnTo>
                    <a:lnTo>
                      <a:pt x="61" y="0"/>
                    </a:lnTo>
                    <a:lnTo>
                      <a:pt x="3" y="0"/>
                    </a:lnTo>
                    <a:lnTo>
                      <a:pt x="0" y="2455"/>
                    </a:lnTo>
                    <a:close/>
                  </a:path>
                </a:pathLst>
              </a:custGeom>
              <a:solidFill>
                <a:srgbClr val="FBE2C9"/>
              </a:solidFill>
              <a:ln w="9525">
                <a:noFill/>
                <a:round/>
                <a:headEnd/>
                <a:tailEnd/>
              </a:ln>
            </p:spPr>
            <p:txBody>
              <a:bodyPr/>
              <a:lstStyle/>
              <a:p>
                <a:endParaRPr lang="en-US"/>
              </a:p>
            </p:txBody>
          </p:sp>
          <p:sp>
            <p:nvSpPr>
              <p:cNvPr id="92540" name="Freeform 183"/>
              <p:cNvSpPr>
                <a:spLocks/>
              </p:cNvSpPr>
              <p:nvPr/>
            </p:nvSpPr>
            <p:spPr bwMode="auto">
              <a:xfrm>
                <a:off x="4007" y="1455"/>
                <a:ext cx="61" cy="2455"/>
              </a:xfrm>
              <a:custGeom>
                <a:avLst/>
                <a:gdLst>
                  <a:gd name="T0" fmla="*/ 0 w 61"/>
                  <a:gd name="T1" fmla="*/ 2455 h 2455"/>
                  <a:gd name="T2" fmla="*/ 61 w 61"/>
                  <a:gd name="T3" fmla="*/ 2455 h 2455"/>
                  <a:gd name="T4" fmla="*/ 61 w 61"/>
                  <a:gd name="T5" fmla="*/ 0 h 2455"/>
                  <a:gd name="T6" fmla="*/ 3 w 61"/>
                  <a:gd name="T7" fmla="*/ 0 h 2455"/>
                  <a:gd name="T8" fmla="*/ 0 60000 65536"/>
                  <a:gd name="T9" fmla="*/ 0 60000 65536"/>
                  <a:gd name="T10" fmla="*/ 0 60000 65536"/>
                  <a:gd name="T11" fmla="*/ 0 60000 65536"/>
                  <a:gd name="T12" fmla="*/ 0 w 61"/>
                  <a:gd name="T13" fmla="*/ 0 h 2455"/>
                  <a:gd name="T14" fmla="*/ 61 w 61"/>
                  <a:gd name="T15" fmla="*/ 2455 h 2455"/>
                </a:gdLst>
                <a:ahLst/>
                <a:cxnLst>
                  <a:cxn ang="T8">
                    <a:pos x="T0" y="T1"/>
                  </a:cxn>
                  <a:cxn ang="T9">
                    <a:pos x="T2" y="T3"/>
                  </a:cxn>
                  <a:cxn ang="T10">
                    <a:pos x="T4" y="T5"/>
                  </a:cxn>
                  <a:cxn ang="T11">
                    <a:pos x="T6" y="T7"/>
                  </a:cxn>
                </a:cxnLst>
                <a:rect l="T12" t="T13" r="T14" b="T15"/>
                <a:pathLst>
                  <a:path w="61" h="2455">
                    <a:moveTo>
                      <a:pt x="0" y="2455"/>
                    </a:moveTo>
                    <a:lnTo>
                      <a:pt x="61" y="2455"/>
                    </a:lnTo>
                    <a:lnTo>
                      <a:pt x="61" y="0"/>
                    </a:lnTo>
                    <a:lnTo>
                      <a:pt x="3" y="0"/>
                    </a:lnTo>
                  </a:path>
                </a:pathLst>
              </a:custGeom>
              <a:noFill/>
              <a:ln w="9525">
                <a:solidFill>
                  <a:srgbClr val="000000"/>
                </a:solidFill>
                <a:prstDash val="solid"/>
                <a:round/>
                <a:headEnd/>
                <a:tailEnd/>
              </a:ln>
            </p:spPr>
            <p:txBody>
              <a:bodyPr/>
              <a:lstStyle/>
              <a:p>
                <a:endParaRPr lang="en-US"/>
              </a:p>
            </p:txBody>
          </p:sp>
          <p:sp>
            <p:nvSpPr>
              <p:cNvPr id="92541" name="Freeform 184"/>
              <p:cNvSpPr>
                <a:spLocks/>
              </p:cNvSpPr>
              <p:nvPr/>
            </p:nvSpPr>
            <p:spPr bwMode="auto">
              <a:xfrm>
                <a:off x="3949" y="1455"/>
                <a:ext cx="61" cy="2455"/>
              </a:xfrm>
              <a:custGeom>
                <a:avLst/>
                <a:gdLst>
                  <a:gd name="T0" fmla="*/ 58 w 61"/>
                  <a:gd name="T1" fmla="*/ 0 h 2455"/>
                  <a:gd name="T2" fmla="*/ 0 w 61"/>
                  <a:gd name="T3" fmla="*/ 0 h 2455"/>
                  <a:gd name="T4" fmla="*/ 0 w 61"/>
                  <a:gd name="T5" fmla="*/ 2455 h 2455"/>
                  <a:gd name="T6" fmla="*/ 61 w 61"/>
                  <a:gd name="T7" fmla="*/ 2455 h 2455"/>
                  <a:gd name="T8" fmla="*/ 58 w 61"/>
                  <a:gd name="T9" fmla="*/ 0 h 2455"/>
                  <a:gd name="T10" fmla="*/ 0 60000 65536"/>
                  <a:gd name="T11" fmla="*/ 0 60000 65536"/>
                  <a:gd name="T12" fmla="*/ 0 60000 65536"/>
                  <a:gd name="T13" fmla="*/ 0 60000 65536"/>
                  <a:gd name="T14" fmla="*/ 0 60000 65536"/>
                  <a:gd name="T15" fmla="*/ 0 w 61"/>
                  <a:gd name="T16" fmla="*/ 0 h 2455"/>
                  <a:gd name="T17" fmla="*/ 61 w 61"/>
                  <a:gd name="T18" fmla="*/ 2455 h 2455"/>
                </a:gdLst>
                <a:ahLst/>
                <a:cxnLst>
                  <a:cxn ang="T10">
                    <a:pos x="T0" y="T1"/>
                  </a:cxn>
                  <a:cxn ang="T11">
                    <a:pos x="T2" y="T3"/>
                  </a:cxn>
                  <a:cxn ang="T12">
                    <a:pos x="T4" y="T5"/>
                  </a:cxn>
                  <a:cxn ang="T13">
                    <a:pos x="T6" y="T7"/>
                  </a:cxn>
                  <a:cxn ang="T14">
                    <a:pos x="T8" y="T9"/>
                  </a:cxn>
                </a:cxnLst>
                <a:rect l="T15" t="T16" r="T17" b="T18"/>
                <a:pathLst>
                  <a:path w="61" h="2455">
                    <a:moveTo>
                      <a:pt x="58" y="0"/>
                    </a:moveTo>
                    <a:lnTo>
                      <a:pt x="0" y="0"/>
                    </a:lnTo>
                    <a:lnTo>
                      <a:pt x="0" y="2455"/>
                    </a:lnTo>
                    <a:lnTo>
                      <a:pt x="61" y="2455"/>
                    </a:lnTo>
                    <a:lnTo>
                      <a:pt x="58" y="0"/>
                    </a:lnTo>
                    <a:close/>
                  </a:path>
                </a:pathLst>
              </a:custGeom>
              <a:solidFill>
                <a:srgbClr val="FBE2C9"/>
              </a:solidFill>
              <a:ln w="9525">
                <a:noFill/>
                <a:round/>
                <a:headEnd/>
                <a:tailEnd/>
              </a:ln>
            </p:spPr>
            <p:txBody>
              <a:bodyPr/>
              <a:lstStyle/>
              <a:p>
                <a:endParaRPr lang="en-US"/>
              </a:p>
            </p:txBody>
          </p:sp>
          <p:sp>
            <p:nvSpPr>
              <p:cNvPr id="92542" name="Freeform 185"/>
              <p:cNvSpPr>
                <a:spLocks/>
              </p:cNvSpPr>
              <p:nvPr/>
            </p:nvSpPr>
            <p:spPr bwMode="auto">
              <a:xfrm>
                <a:off x="3949" y="1455"/>
                <a:ext cx="61" cy="2455"/>
              </a:xfrm>
              <a:custGeom>
                <a:avLst/>
                <a:gdLst>
                  <a:gd name="T0" fmla="*/ 58 w 61"/>
                  <a:gd name="T1" fmla="*/ 0 h 2455"/>
                  <a:gd name="T2" fmla="*/ 0 w 61"/>
                  <a:gd name="T3" fmla="*/ 0 h 2455"/>
                  <a:gd name="T4" fmla="*/ 0 w 61"/>
                  <a:gd name="T5" fmla="*/ 2455 h 2455"/>
                  <a:gd name="T6" fmla="*/ 61 w 61"/>
                  <a:gd name="T7" fmla="*/ 2455 h 2455"/>
                  <a:gd name="T8" fmla="*/ 0 60000 65536"/>
                  <a:gd name="T9" fmla="*/ 0 60000 65536"/>
                  <a:gd name="T10" fmla="*/ 0 60000 65536"/>
                  <a:gd name="T11" fmla="*/ 0 60000 65536"/>
                  <a:gd name="T12" fmla="*/ 0 w 61"/>
                  <a:gd name="T13" fmla="*/ 0 h 2455"/>
                  <a:gd name="T14" fmla="*/ 61 w 61"/>
                  <a:gd name="T15" fmla="*/ 2455 h 2455"/>
                </a:gdLst>
                <a:ahLst/>
                <a:cxnLst>
                  <a:cxn ang="T8">
                    <a:pos x="T0" y="T1"/>
                  </a:cxn>
                  <a:cxn ang="T9">
                    <a:pos x="T2" y="T3"/>
                  </a:cxn>
                  <a:cxn ang="T10">
                    <a:pos x="T4" y="T5"/>
                  </a:cxn>
                  <a:cxn ang="T11">
                    <a:pos x="T6" y="T7"/>
                  </a:cxn>
                </a:cxnLst>
                <a:rect l="T12" t="T13" r="T14" b="T15"/>
                <a:pathLst>
                  <a:path w="61" h="2455">
                    <a:moveTo>
                      <a:pt x="58" y="0"/>
                    </a:moveTo>
                    <a:lnTo>
                      <a:pt x="0" y="0"/>
                    </a:lnTo>
                    <a:lnTo>
                      <a:pt x="0" y="2455"/>
                    </a:lnTo>
                    <a:lnTo>
                      <a:pt x="61" y="2455"/>
                    </a:lnTo>
                  </a:path>
                </a:pathLst>
              </a:custGeom>
              <a:noFill/>
              <a:ln w="9525">
                <a:solidFill>
                  <a:srgbClr val="000000"/>
                </a:solidFill>
                <a:prstDash val="solid"/>
                <a:round/>
                <a:headEnd/>
                <a:tailEnd/>
              </a:ln>
            </p:spPr>
            <p:txBody>
              <a:bodyPr/>
              <a:lstStyle/>
              <a:p>
                <a:endParaRPr lang="en-US"/>
              </a:p>
            </p:txBody>
          </p:sp>
          <p:sp>
            <p:nvSpPr>
              <p:cNvPr id="92543" name="Freeform 186"/>
              <p:cNvSpPr>
                <a:spLocks/>
              </p:cNvSpPr>
              <p:nvPr/>
            </p:nvSpPr>
            <p:spPr bwMode="auto">
              <a:xfrm>
                <a:off x="895" y="599"/>
                <a:ext cx="113" cy="470"/>
              </a:xfrm>
              <a:custGeom>
                <a:avLst/>
                <a:gdLst>
                  <a:gd name="T0" fmla="*/ 0 w 113"/>
                  <a:gd name="T1" fmla="*/ 67 h 470"/>
                  <a:gd name="T2" fmla="*/ 3 w 113"/>
                  <a:gd name="T3" fmla="*/ 59 h 470"/>
                  <a:gd name="T4" fmla="*/ 3 w 113"/>
                  <a:gd name="T5" fmla="*/ 47 h 470"/>
                  <a:gd name="T6" fmla="*/ 6 w 113"/>
                  <a:gd name="T7" fmla="*/ 39 h 470"/>
                  <a:gd name="T8" fmla="*/ 13 w 113"/>
                  <a:gd name="T9" fmla="*/ 28 h 470"/>
                  <a:gd name="T10" fmla="*/ 16 w 113"/>
                  <a:gd name="T11" fmla="*/ 20 h 470"/>
                  <a:gd name="T12" fmla="*/ 25 w 113"/>
                  <a:gd name="T13" fmla="*/ 16 h 470"/>
                  <a:gd name="T14" fmla="*/ 32 w 113"/>
                  <a:gd name="T15" fmla="*/ 8 h 470"/>
                  <a:gd name="T16" fmla="*/ 38 w 113"/>
                  <a:gd name="T17" fmla="*/ 4 h 470"/>
                  <a:gd name="T18" fmla="*/ 48 w 113"/>
                  <a:gd name="T19" fmla="*/ 0 h 470"/>
                  <a:gd name="T20" fmla="*/ 58 w 113"/>
                  <a:gd name="T21" fmla="*/ 0 h 470"/>
                  <a:gd name="T22" fmla="*/ 67 w 113"/>
                  <a:gd name="T23" fmla="*/ 0 h 470"/>
                  <a:gd name="T24" fmla="*/ 74 w 113"/>
                  <a:gd name="T25" fmla="*/ 4 h 470"/>
                  <a:gd name="T26" fmla="*/ 83 w 113"/>
                  <a:gd name="T27" fmla="*/ 8 h 470"/>
                  <a:gd name="T28" fmla="*/ 90 w 113"/>
                  <a:gd name="T29" fmla="*/ 16 h 470"/>
                  <a:gd name="T30" fmla="*/ 96 w 113"/>
                  <a:gd name="T31" fmla="*/ 20 h 470"/>
                  <a:gd name="T32" fmla="*/ 103 w 113"/>
                  <a:gd name="T33" fmla="*/ 28 h 470"/>
                  <a:gd name="T34" fmla="*/ 106 w 113"/>
                  <a:gd name="T35" fmla="*/ 39 h 470"/>
                  <a:gd name="T36" fmla="*/ 109 w 113"/>
                  <a:gd name="T37" fmla="*/ 47 h 470"/>
                  <a:gd name="T38" fmla="*/ 113 w 113"/>
                  <a:gd name="T39" fmla="*/ 59 h 470"/>
                  <a:gd name="T40" fmla="*/ 113 w 113"/>
                  <a:gd name="T41" fmla="*/ 71 h 470"/>
                  <a:gd name="T42" fmla="*/ 113 w 113"/>
                  <a:gd name="T43" fmla="*/ 403 h 470"/>
                  <a:gd name="T44" fmla="*/ 113 w 113"/>
                  <a:gd name="T45" fmla="*/ 414 h 470"/>
                  <a:gd name="T46" fmla="*/ 109 w 113"/>
                  <a:gd name="T47" fmla="*/ 422 h 470"/>
                  <a:gd name="T48" fmla="*/ 106 w 113"/>
                  <a:gd name="T49" fmla="*/ 434 h 470"/>
                  <a:gd name="T50" fmla="*/ 103 w 113"/>
                  <a:gd name="T51" fmla="*/ 442 h 470"/>
                  <a:gd name="T52" fmla="*/ 96 w 113"/>
                  <a:gd name="T53" fmla="*/ 450 h 470"/>
                  <a:gd name="T54" fmla="*/ 90 w 113"/>
                  <a:gd name="T55" fmla="*/ 458 h 470"/>
                  <a:gd name="T56" fmla="*/ 83 w 113"/>
                  <a:gd name="T57" fmla="*/ 462 h 470"/>
                  <a:gd name="T58" fmla="*/ 74 w 113"/>
                  <a:gd name="T59" fmla="*/ 470 h 470"/>
                  <a:gd name="T60" fmla="*/ 67 w 113"/>
                  <a:gd name="T61" fmla="*/ 470 h 470"/>
                  <a:gd name="T62" fmla="*/ 58 w 113"/>
                  <a:gd name="T63" fmla="*/ 470 h 470"/>
                  <a:gd name="T64" fmla="*/ 48 w 113"/>
                  <a:gd name="T65" fmla="*/ 470 h 470"/>
                  <a:gd name="T66" fmla="*/ 38 w 113"/>
                  <a:gd name="T67" fmla="*/ 470 h 470"/>
                  <a:gd name="T68" fmla="*/ 32 w 113"/>
                  <a:gd name="T69" fmla="*/ 462 h 470"/>
                  <a:gd name="T70" fmla="*/ 25 w 113"/>
                  <a:gd name="T71" fmla="*/ 458 h 470"/>
                  <a:gd name="T72" fmla="*/ 16 w 113"/>
                  <a:gd name="T73" fmla="*/ 450 h 470"/>
                  <a:gd name="T74" fmla="*/ 13 w 113"/>
                  <a:gd name="T75" fmla="*/ 442 h 470"/>
                  <a:gd name="T76" fmla="*/ 6 w 113"/>
                  <a:gd name="T77" fmla="*/ 434 h 470"/>
                  <a:gd name="T78" fmla="*/ 3 w 113"/>
                  <a:gd name="T79" fmla="*/ 422 h 470"/>
                  <a:gd name="T80" fmla="*/ 3 w 113"/>
                  <a:gd name="T81" fmla="*/ 414 h 470"/>
                  <a:gd name="T82" fmla="*/ 0 w 113"/>
                  <a:gd name="T83" fmla="*/ 403 h 470"/>
                  <a:gd name="T84" fmla="*/ 0 w 113"/>
                  <a:gd name="T85" fmla="*/ 71 h 470"/>
                  <a:gd name="T86" fmla="*/ 0 w 113"/>
                  <a:gd name="T87" fmla="*/ 71 h 470"/>
                  <a:gd name="T88" fmla="*/ 0 w 113"/>
                  <a:gd name="T89" fmla="*/ 67 h 4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3"/>
                  <a:gd name="T136" fmla="*/ 0 h 470"/>
                  <a:gd name="T137" fmla="*/ 113 w 113"/>
                  <a:gd name="T138" fmla="*/ 470 h 4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3" h="470">
                    <a:moveTo>
                      <a:pt x="0" y="67"/>
                    </a:moveTo>
                    <a:lnTo>
                      <a:pt x="3" y="59"/>
                    </a:lnTo>
                    <a:lnTo>
                      <a:pt x="3" y="47"/>
                    </a:lnTo>
                    <a:lnTo>
                      <a:pt x="6" y="39"/>
                    </a:lnTo>
                    <a:lnTo>
                      <a:pt x="13" y="28"/>
                    </a:lnTo>
                    <a:lnTo>
                      <a:pt x="16" y="20"/>
                    </a:lnTo>
                    <a:lnTo>
                      <a:pt x="25" y="16"/>
                    </a:lnTo>
                    <a:lnTo>
                      <a:pt x="32" y="8"/>
                    </a:lnTo>
                    <a:lnTo>
                      <a:pt x="38" y="4"/>
                    </a:lnTo>
                    <a:lnTo>
                      <a:pt x="48" y="0"/>
                    </a:lnTo>
                    <a:lnTo>
                      <a:pt x="58" y="0"/>
                    </a:lnTo>
                    <a:lnTo>
                      <a:pt x="67" y="0"/>
                    </a:lnTo>
                    <a:lnTo>
                      <a:pt x="74" y="4"/>
                    </a:lnTo>
                    <a:lnTo>
                      <a:pt x="83" y="8"/>
                    </a:lnTo>
                    <a:lnTo>
                      <a:pt x="90" y="16"/>
                    </a:lnTo>
                    <a:lnTo>
                      <a:pt x="96" y="20"/>
                    </a:lnTo>
                    <a:lnTo>
                      <a:pt x="103" y="28"/>
                    </a:lnTo>
                    <a:lnTo>
                      <a:pt x="106" y="39"/>
                    </a:lnTo>
                    <a:lnTo>
                      <a:pt x="109" y="47"/>
                    </a:lnTo>
                    <a:lnTo>
                      <a:pt x="113" y="59"/>
                    </a:lnTo>
                    <a:lnTo>
                      <a:pt x="113" y="71"/>
                    </a:lnTo>
                    <a:lnTo>
                      <a:pt x="113" y="403"/>
                    </a:lnTo>
                    <a:lnTo>
                      <a:pt x="113" y="414"/>
                    </a:lnTo>
                    <a:lnTo>
                      <a:pt x="109" y="422"/>
                    </a:lnTo>
                    <a:lnTo>
                      <a:pt x="106" y="434"/>
                    </a:lnTo>
                    <a:lnTo>
                      <a:pt x="103" y="442"/>
                    </a:lnTo>
                    <a:lnTo>
                      <a:pt x="96" y="450"/>
                    </a:lnTo>
                    <a:lnTo>
                      <a:pt x="90" y="458"/>
                    </a:lnTo>
                    <a:lnTo>
                      <a:pt x="83" y="462"/>
                    </a:lnTo>
                    <a:lnTo>
                      <a:pt x="74" y="470"/>
                    </a:lnTo>
                    <a:lnTo>
                      <a:pt x="67" y="470"/>
                    </a:lnTo>
                    <a:lnTo>
                      <a:pt x="58" y="470"/>
                    </a:lnTo>
                    <a:lnTo>
                      <a:pt x="48" y="470"/>
                    </a:lnTo>
                    <a:lnTo>
                      <a:pt x="38" y="470"/>
                    </a:lnTo>
                    <a:lnTo>
                      <a:pt x="32" y="462"/>
                    </a:lnTo>
                    <a:lnTo>
                      <a:pt x="25" y="458"/>
                    </a:lnTo>
                    <a:lnTo>
                      <a:pt x="16" y="450"/>
                    </a:lnTo>
                    <a:lnTo>
                      <a:pt x="13" y="442"/>
                    </a:lnTo>
                    <a:lnTo>
                      <a:pt x="6" y="434"/>
                    </a:lnTo>
                    <a:lnTo>
                      <a:pt x="3" y="422"/>
                    </a:lnTo>
                    <a:lnTo>
                      <a:pt x="3" y="414"/>
                    </a:lnTo>
                    <a:lnTo>
                      <a:pt x="0" y="403"/>
                    </a:lnTo>
                    <a:lnTo>
                      <a:pt x="0" y="71"/>
                    </a:lnTo>
                    <a:lnTo>
                      <a:pt x="0" y="67"/>
                    </a:lnTo>
                    <a:close/>
                  </a:path>
                </a:pathLst>
              </a:custGeom>
              <a:solidFill>
                <a:srgbClr val="FFFFFF"/>
              </a:solidFill>
              <a:ln w="9525">
                <a:noFill/>
                <a:round/>
                <a:headEnd/>
                <a:tailEnd/>
              </a:ln>
            </p:spPr>
            <p:txBody>
              <a:bodyPr/>
              <a:lstStyle/>
              <a:p>
                <a:endParaRPr lang="en-US"/>
              </a:p>
            </p:txBody>
          </p:sp>
          <p:sp>
            <p:nvSpPr>
              <p:cNvPr id="92544" name="Freeform 187"/>
              <p:cNvSpPr>
                <a:spLocks/>
              </p:cNvSpPr>
              <p:nvPr/>
            </p:nvSpPr>
            <p:spPr bwMode="auto">
              <a:xfrm>
                <a:off x="895" y="599"/>
                <a:ext cx="113" cy="470"/>
              </a:xfrm>
              <a:custGeom>
                <a:avLst/>
                <a:gdLst>
                  <a:gd name="T0" fmla="*/ 0 w 113"/>
                  <a:gd name="T1" fmla="*/ 67 h 470"/>
                  <a:gd name="T2" fmla="*/ 3 w 113"/>
                  <a:gd name="T3" fmla="*/ 59 h 470"/>
                  <a:gd name="T4" fmla="*/ 3 w 113"/>
                  <a:gd name="T5" fmla="*/ 47 h 470"/>
                  <a:gd name="T6" fmla="*/ 6 w 113"/>
                  <a:gd name="T7" fmla="*/ 39 h 470"/>
                  <a:gd name="T8" fmla="*/ 13 w 113"/>
                  <a:gd name="T9" fmla="*/ 28 h 470"/>
                  <a:gd name="T10" fmla="*/ 16 w 113"/>
                  <a:gd name="T11" fmla="*/ 20 h 470"/>
                  <a:gd name="T12" fmla="*/ 25 w 113"/>
                  <a:gd name="T13" fmla="*/ 16 h 470"/>
                  <a:gd name="T14" fmla="*/ 32 w 113"/>
                  <a:gd name="T15" fmla="*/ 8 h 470"/>
                  <a:gd name="T16" fmla="*/ 38 w 113"/>
                  <a:gd name="T17" fmla="*/ 4 h 470"/>
                  <a:gd name="T18" fmla="*/ 48 w 113"/>
                  <a:gd name="T19" fmla="*/ 0 h 470"/>
                  <a:gd name="T20" fmla="*/ 58 w 113"/>
                  <a:gd name="T21" fmla="*/ 0 h 470"/>
                  <a:gd name="T22" fmla="*/ 67 w 113"/>
                  <a:gd name="T23" fmla="*/ 0 h 470"/>
                  <a:gd name="T24" fmla="*/ 74 w 113"/>
                  <a:gd name="T25" fmla="*/ 4 h 470"/>
                  <a:gd name="T26" fmla="*/ 83 w 113"/>
                  <a:gd name="T27" fmla="*/ 8 h 470"/>
                  <a:gd name="T28" fmla="*/ 90 w 113"/>
                  <a:gd name="T29" fmla="*/ 16 h 470"/>
                  <a:gd name="T30" fmla="*/ 96 w 113"/>
                  <a:gd name="T31" fmla="*/ 20 h 470"/>
                  <a:gd name="T32" fmla="*/ 103 w 113"/>
                  <a:gd name="T33" fmla="*/ 28 h 470"/>
                  <a:gd name="T34" fmla="*/ 106 w 113"/>
                  <a:gd name="T35" fmla="*/ 39 h 470"/>
                  <a:gd name="T36" fmla="*/ 109 w 113"/>
                  <a:gd name="T37" fmla="*/ 47 h 470"/>
                  <a:gd name="T38" fmla="*/ 113 w 113"/>
                  <a:gd name="T39" fmla="*/ 59 h 470"/>
                  <a:gd name="T40" fmla="*/ 113 w 113"/>
                  <a:gd name="T41" fmla="*/ 71 h 470"/>
                  <a:gd name="T42" fmla="*/ 113 w 113"/>
                  <a:gd name="T43" fmla="*/ 403 h 470"/>
                  <a:gd name="T44" fmla="*/ 113 w 113"/>
                  <a:gd name="T45" fmla="*/ 414 h 470"/>
                  <a:gd name="T46" fmla="*/ 109 w 113"/>
                  <a:gd name="T47" fmla="*/ 422 h 470"/>
                  <a:gd name="T48" fmla="*/ 106 w 113"/>
                  <a:gd name="T49" fmla="*/ 434 h 470"/>
                  <a:gd name="T50" fmla="*/ 103 w 113"/>
                  <a:gd name="T51" fmla="*/ 442 h 470"/>
                  <a:gd name="T52" fmla="*/ 96 w 113"/>
                  <a:gd name="T53" fmla="*/ 450 h 470"/>
                  <a:gd name="T54" fmla="*/ 90 w 113"/>
                  <a:gd name="T55" fmla="*/ 458 h 470"/>
                  <a:gd name="T56" fmla="*/ 83 w 113"/>
                  <a:gd name="T57" fmla="*/ 462 h 470"/>
                  <a:gd name="T58" fmla="*/ 74 w 113"/>
                  <a:gd name="T59" fmla="*/ 470 h 470"/>
                  <a:gd name="T60" fmla="*/ 67 w 113"/>
                  <a:gd name="T61" fmla="*/ 470 h 470"/>
                  <a:gd name="T62" fmla="*/ 58 w 113"/>
                  <a:gd name="T63" fmla="*/ 470 h 470"/>
                  <a:gd name="T64" fmla="*/ 48 w 113"/>
                  <a:gd name="T65" fmla="*/ 470 h 470"/>
                  <a:gd name="T66" fmla="*/ 38 w 113"/>
                  <a:gd name="T67" fmla="*/ 470 h 470"/>
                  <a:gd name="T68" fmla="*/ 32 w 113"/>
                  <a:gd name="T69" fmla="*/ 462 h 470"/>
                  <a:gd name="T70" fmla="*/ 25 w 113"/>
                  <a:gd name="T71" fmla="*/ 458 h 470"/>
                  <a:gd name="T72" fmla="*/ 16 w 113"/>
                  <a:gd name="T73" fmla="*/ 450 h 470"/>
                  <a:gd name="T74" fmla="*/ 13 w 113"/>
                  <a:gd name="T75" fmla="*/ 442 h 470"/>
                  <a:gd name="T76" fmla="*/ 6 w 113"/>
                  <a:gd name="T77" fmla="*/ 434 h 470"/>
                  <a:gd name="T78" fmla="*/ 3 w 113"/>
                  <a:gd name="T79" fmla="*/ 422 h 470"/>
                  <a:gd name="T80" fmla="*/ 3 w 113"/>
                  <a:gd name="T81" fmla="*/ 414 h 470"/>
                  <a:gd name="T82" fmla="*/ 0 w 113"/>
                  <a:gd name="T83" fmla="*/ 403 h 470"/>
                  <a:gd name="T84" fmla="*/ 0 w 113"/>
                  <a:gd name="T85" fmla="*/ 71 h 470"/>
                  <a:gd name="T86" fmla="*/ 0 w 113"/>
                  <a:gd name="T87" fmla="*/ 71 h 4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
                  <a:gd name="T133" fmla="*/ 0 h 470"/>
                  <a:gd name="T134" fmla="*/ 113 w 113"/>
                  <a:gd name="T135" fmla="*/ 470 h 4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 h="470">
                    <a:moveTo>
                      <a:pt x="0" y="67"/>
                    </a:moveTo>
                    <a:lnTo>
                      <a:pt x="3" y="59"/>
                    </a:lnTo>
                    <a:lnTo>
                      <a:pt x="3" y="47"/>
                    </a:lnTo>
                    <a:lnTo>
                      <a:pt x="6" y="39"/>
                    </a:lnTo>
                    <a:lnTo>
                      <a:pt x="13" y="28"/>
                    </a:lnTo>
                    <a:lnTo>
                      <a:pt x="16" y="20"/>
                    </a:lnTo>
                    <a:lnTo>
                      <a:pt x="25" y="16"/>
                    </a:lnTo>
                    <a:lnTo>
                      <a:pt x="32" y="8"/>
                    </a:lnTo>
                    <a:lnTo>
                      <a:pt x="38" y="4"/>
                    </a:lnTo>
                    <a:lnTo>
                      <a:pt x="48" y="0"/>
                    </a:lnTo>
                    <a:lnTo>
                      <a:pt x="58" y="0"/>
                    </a:lnTo>
                    <a:lnTo>
                      <a:pt x="67" y="0"/>
                    </a:lnTo>
                    <a:lnTo>
                      <a:pt x="74" y="4"/>
                    </a:lnTo>
                    <a:lnTo>
                      <a:pt x="83" y="8"/>
                    </a:lnTo>
                    <a:lnTo>
                      <a:pt x="90" y="16"/>
                    </a:lnTo>
                    <a:lnTo>
                      <a:pt x="96" y="20"/>
                    </a:lnTo>
                    <a:lnTo>
                      <a:pt x="103" y="28"/>
                    </a:lnTo>
                    <a:lnTo>
                      <a:pt x="106" y="39"/>
                    </a:lnTo>
                    <a:lnTo>
                      <a:pt x="109" y="47"/>
                    </a:lnTo>
                    <a:lnTo>
                      <a:pt x="113" y="59"/>
                    </a:lnTo>
                    <a:lnTo>
                      <a:pt x="113" y="71"/>
                    </a:lnTo>
                    <a:lnTo>
                      <a:pt x="113" y="403"/>
                    </a:lnTo>
                    <a:lnTo>
                      <a:pt x="113" y="414"/>
                    </a:lnTo>
                    <a:lnTo>
                      <a:pt x="109" y="422"/>
                    </a:lnTo>
                    <a:lnTo>
                      <a:pt x="106" y="434"/>
                    </a:lnTo>
                    <a:lnTo>
                      <a:pt x="103" y="442"/>
                    </a:lnTo>
                    <a:lnTo>
                      <a:pt x="96" y="450"/>
                    </a:lnTo>
                    <a:lnTo>
                      <a:pt x="90" y="458"/>
                    </a:lnTo>
                    <a:lnTo>
                      <a:pt x="83" y="462"/>
                    </a:lnTo>
                    <a:lnTo>
                      <a:pt x="74" y="470"/>
                    </a:lnTo>
                    <a:lnTo>
                      <a:pt x="67" y="470"/>
                    </a:lnTo>
                    <a:lnTo>
                      <a:pt x="58" y="470"/>
                    </a:lnTo>
                    <a:lnTo>
                      <a:pt x="48" y="470"/>
                    </a:lnTo>
                    <a:lnTo>
                      <a:pt x="38" y="470"/>
                    </a:lnTo>
                    <a:lnTo>
                      <a:pt x="32" y="462"/>
                    </a:lnTo>
                    <a:lnTo>
                      <a:pt x="25" y="458"/>
                    </a:lnTo>
                    <a:lnTo>
                      <a:pt x="16" y="450"/>
                    </a:lnTo>
                    <a:lnTo>
                      <a:pt x="13" y="442"/>
                    </a:lnTo>
                    <a:lnTo>
                      <a:pt x="6" y="434"/>
                    </a:lnTo>
                    <a:lnTo>
                      <a:pt x="3" y="422"/>
                    </a:lnTo>
                    <a:lnTo>
                      <a:pt x="3" y="414"/>
                    </a:lnTo>
                    <a:lnTo>
                      <a:pt x="0" y="403"/>
                    </a:lnTo>
                    <a:lnTo>
                      <a:pt x="0" y="71"/>
                    </a:lnTo>
                  </a:path>
                </a:pathLst>
              </a:custGeom>
              <a:noFill/>
              <a:ln w="9525">
                <a:solidFill>
                  <a:srgbClr val="000000"/>
                </a:solidFill>
                <a:prstDash val="solid"/>
                <a:round/>
                <a:headEnd/>
                <a:tailEnd/>
              </a:ln>
            </p:spPr>
            <p:txBody>
              <a:bodyPr/>
              <a:lstStyle/>
              <a:p>
                <a:endParaRPr lang="en-US"/>
              </a:p>
            </p:txBody>
          </p:sp>
          <p:sp>
            <p:nvSpPr>
              <p:cNvPr id="92545" name="Rectangle 188"/>
              <p:cNvSpPr>
                <a:spLocks noChangeArrowheads="1"/>
              </p:cNvSpPr>
              <p:nvPr/>
            </p:nvSpPr>
            <p:spPr bwMode="auto">
              <a:xfrm>
                <a:off x="924" y="714"/>
                <a:ext cx="6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2546" name="Rectangle 189"/>
              <p:cNvSpPr>
                <a:spLocks noChangeArrowheads="1"/>
              </p:cNvSpPr>
              <p:nvPr/>
            </p:nvSpPr>
            <p:spPr bwMode="auto">
              <a:xfrm>
                <a:off x="975" y="714"/>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547" name="Rectangle 190"/>
              <p:cNvSpPr>
                <a:spLocks noChangeArrowheads="1"/>
              </p:cNvSpPr>
              <p:nvPr/>
            </p:nvSpPr>
            <p:spPr bwMode="auto">
              <a:xfrm>
                <a:off x="933" y="788"/>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92548" name="Rectangle 191"/>
              <p:cNvSpPr>
                <a:spLocks noChangeArrowheads="1"/>
              </p:cNvSpPr>
              <p:nvPr/>
            </p:nvSpPr>
            <p:spPr bwMode="auto">
              <a:xfrm>
                <a:off x="969" y="788"/>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549" name="Rectangle 192"/>
              <p:cNvSpPr>
                <a:spLocks noChangeArrowheads="1"/>
              </p:cNvSpPr>
              <p:nvPr/>
            </p:nvSpPr>
            <p:spPr bwMode="auto">
              <a:xfrm>
                <a:off x="933" y="863"/>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x</a:t>
                </a:r>
                <a:endParaRPr kumimoji="0" lang="en-US">
                  <a:solidFill>
                    <a:schemeClr val="tx1"/>
                  </a:solidFill>
                </a:endParaRPr>
              </a:p>
            </p:txBody>
          </p:sp>
          <p:sp>
            <p:nvSpPr>
              <p:cNvPr id="92550" name="Rectangle 193"/>
              <p:cNvSpPr>
                <a:spLocks noChangeArrowheads="1"/>
              </p:cNvSpPr>
              <p:nvPr/>
            </p:nvSpPr>
            <p:spPr bwMode="auto">
              <a:xfrm>
                <a:off x="917" y="623"/>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0</a:t>
                </a:r>
                <a:endParaRPr kumimoji="0" lang="en-US">
                  <a:solidFill>
                    <a:schemeClr val="tx1"/>
                  </a:solidFill>
                </a:endParaRPr>
              </a:p>
            </p:txBody>
          </p:sp>
          <p:sp>
            <p:nvSpPr>
              <p:cNvPr id="92551" name="Rectangle 194"/>
              <p:cNvSpPr>
                <a:spLocks noChangeArrowheads="1"/>
              </p:cNvSpPr>
              <p:nvPr/>
            </p:nvSpPr>
            <p:spPr bwMode="auto">
              <a:xfrm>
                <a:off x="917" y="954"/>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1</a:t>
                </a:r>
                <a:endParaRPr kumimoji="0" lang="en-US">
                  <a:solidFill>
                    <a:schemeClr val="tx1"/>
                  </a:solidFill>
                </a:endParaRPr>
              </a:p>
            </p:txBody>
          </p:sp>
          <p:sp>
            <p:nvSpPr>
              <p:cNvPr id="92552" name="Rectangle 195"/>
              <p:cNvSpPr>
                <a:spLocks noChangeArrowheads="1"/>
              </p:cNvSpPr>
              <p:nvPr/>
            </p:nvSpPr>
            <p:spPr bwMode="auto">
              <a:xfrm>
                <a:off x="930" y="1582"/>
                <a:ext cx="4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553" name="Rectangle 196"/>
              <p:cNvSpPr>
                <a:spLocks noChangeArrowheads="1"/>
              </p:cNvSpPr>
              <p:nvPr/>
            </p:nvSpPr>
            <p:spPr bwMode="auto">
              <a:xfrm>
                <a:off x="969" y="158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554" name="Rectangle 197"/>
              <p:cNvSpPr>
                <a:spLocks noChangeArrowheads="1"/>
              </p:cNvSpPr>
              <p:nvPr/>
            </p:nvSpPr>
            <p:spPr bwMode="auto">
              <a:xfrm>
                <a:off x="1004" y="158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555" name="Rectangle 198"/>
              <p:cNvSpPr>
                <a:spLocks noChangeArrowheads="1"/>
              </p:cNvSpPr>
              <p:nvPr/>
            </p:nvSpPr>
            <p:spPr bwMode="auto">
              <a:xfrm>
                <a:off x="359" y="2371"/>
                <a:ext cx="4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P</a:t>
                </a:r>
                <a:endParaRPr kumimoji="0" lang="en-US">
                  <a:solidFill>
                    <a:schemeClr val="tx1"/>
                  </a:solidFill>
                </a:endParaRPr>
              </a:p>
            </p:txBody>
          </p:sp>
          <p:sp>
            <p:nvSpPr>
              <p:cNvPr id="92556" name="Rectangle 199"/>
              <p:cNvSpPr>
                <a:spLocks noChangeArrowheads="1"/>
              </p:cNvSpPr>
              <p:nvPr/>
            </p:nvSpPr>
            <p:spPr bwMode="auto">
              <a:xfrm>
                <a:off x="398" y="2371"/>
                <a:ext cx="52"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92557" name="Rectangle 200"/>
              <p:cNvSpPr>
                <a:spLocks noChangeArrowheads="1"/>
              </p:cNvSpPr>
              <p:nvPr/>
            </p:nvSpPr>
            <p:spPr bwMode="auto">
              <a:xfrm>
                <a:off x="5413" y="307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0</a:t>
                </a:r>
                <a:endParaRPr kumimoji="0" lang="en-US">
                  <a:solidFill>
                    <a:schemeClr val="tx1"/>
                  </a:solidFill>
                </a:endParaRPr>
              </a:p>
            </p:txBody>
          </p:sp>
          <p:sp>
            <p:nvSpPr>
              <p:cNvPr id="92558" name="Rectangle 201"/>
              <p:cNvSpPr>
                <a:spLocks noChangeArrowheads="1"/>
              </p:cNvSpPr>
              <p:nvPr/>
            </p:nvSpPr>
            <p:spPr bwMode="auto">
              <a:xfrm>
                <a:off x="4323" y="3125"/>
                <a:ext cx="6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W</a:t>
                </a:r>
                <a:endParaRPr kumimoji="0" lang="en-US">
                  <a:solidFill>
                    <a:schemeClr val="tx1"/>
                  </a:solidFill>
                </a:endParaRPr>
              </a:p>
            </p:txBody>
          </p:sp>
          <p:sp>
            <p:nvSpPr>
              <p:cNvPr id="92559" name="Rectangle 202"/>
              <p:cNvSpPr>
                <a:spLocks noChangeArrowheads="1"/>
              </p:cNvSpPr>
              <p:nvPr/>
            </p:nvSpPr>
            <p:spPr bwMode="auto">
              <a:xfrm>
                <a:off x="4377" y="3125"/>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560" name="Rectangle 203"/>
              <p:cNvSpPr>
                <a:spLocks noChangeArrowheads="1"/>
              </p:cNvSpPr>
              <p:nvPr/>
            </p:nvSpPr>
            <p:spPr bwMode="auto">
              <a:xfrm>
                <a:off x="4397" y="3125"/>
                <a:ext cx="1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2561" name="Rectangle 204"/>
              <p:cNvSpPr>
                <a:spLocks noChangeArrowheads="1"/>
              </p:cNvSpPr>
              <p:nvPr/>
            </p:nvSpPr>
            <p:spPr bwMode="auto">
              <a:xfrm>
                <a:off x="4413" y="3125"/>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562" name="Rectangle 205"/>
              <p:cNvSpPr>
                <a:spLocks noChangeArrowheads="1"/>
              </p:cNvSpPr>
              <p:nvPr/>
            </p:nvSpPr>
            <p:spPr bwMode="auto">
              <a:xfrm>
                <a:off x="4429" y="3125"/>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grpSp>
        <p:sp>
          <p:nvSpPr>
            <p:cNvPr id="92168" name="Rectangle 206"/>
            <p:cNvSpPr>
              <a:spLocks noChangeArrowheads="1"/>
            </p:cNvSpPr>
            <p:nvPr/>
          </p:nvSpPr>
          <p:spPr bwMode="auto">
            <a:xfrm>
              <a:off x="4461" y="3125"/>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169" name="Rectangle 207"/>
            <p:cNvSpPr>
              <a:spLocks noChangeArrowheads="1"/>
            </p:cNvSpPr>
            <p:nvPr/>
          </p:nvSpPr>
          <p:spPr bwMode="auto">
            <a:xfrm>
              <a:off x="4323" y="319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170" name="Rectangle 208"/>
            <p:cNvSpPr>
              <a:spLocks noChangeArrowheads="1"/>
            </p:cNvSpPr>
            <p:nvPr/>
          </p:nvSpPr>
          <p:spPr bwMode="auto">
            <a:xfrm>
              <a:off x="4355" y="319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171" name="Rectangle 209"/>
            <p:cNvSpPr>
              <a:spLocks noChangeArrowheads="1"/>
            </p:cNvSpPr>
            <p:nvPr/>
          </p:nvSpPr>
          <p:spPr bwMode="auto">
            <a:xfrm>
              <a:off x="4387" y="3196"/>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172" name="Rectangle 210"/>
            <p:cNvSpPr>
              <a:spLocks noChangeArrowheads="1"/>
            </p:cNvSpPr>
            <p:nvPr/>
          </p:nvSpPr>
          <p:spPr bwMode="auto">
            <a:xfrm>
              <a:off x="4406" y="319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173" name="Rectangle 211"/>
            <p:cNvSpPr>
              <a:spLocks noChangeArrowheads="1"/>
            </p:cNvSpPr>
            <p:nvPr/>
          </p:nvSpPr>
          <p:spPr bwMode="auto">
            <a:xfrm>
              <a:off x="5419" y="2837"/>
              <a:ext cx="6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2174" name="Rectangle 212"/>
            <p:cNvSpPr>
              <a:spLocks noChangeArrowheads="1"/>
            </p:cNvSpPr>
            <p:nvPr/>
          </p:nvSpPr>
          <p:spPr bwMode="auto">
            <a:xfrm>
              <a:off x="5467" y="2837"/>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175" name="Rectangle 213"/>
            <p:cNvSpPr>
              <a:spLocks noChangeArrowheads="1"/>
            </p:cNvSpPr>
            <p:nvPr/>
          </p:nvSpPr>
          <p:spPr bwMode="auto">
            <a:xfrm>
              <a:off x="5429" y="291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92176" name="Rectangle 214"/>
            <p:cNvSpPr>
              <a:spLocks noChangeArrowheads="1"/>
            </p:cNvSpPr>
            <p:nvPr/>
          </p:nvSpPr>
          <p:spPr bwMode="auto">
            <a:xfrm>
              <a:off x="5461" y="2912"/>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177" name="Rectangle 215"/>
            <p:cNvSpPr>
              <a:spLocks noChangeArrowheads="1"/>
            </p:cNvSpPr>
            <p:nvPr/>
          </p:nvSpPr>
          <p:spPr bwMode="auto">
            <a:xfrm>
              <a:off x="5429" y="2983"/>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x</a:t>
              </a:r>
              <a:endParaRPr kumimoji="0" lang="en-US">
                <a:solidFill>
                  <a:schemeClr val="tx1"/>
                </a:solidFill>
              </a:endParaRPr>
            </a:p>
          </p:txBody>
        </p:sp>
        <p:sp>
          <p:nvSpPr>
            <p:cNvPr id="92178" name="Rectangle 216"/>
            <p:cNvSpPr>
              <a:spLocks noChangeArrowheads="1"/>
            </p:cNvSpPr>
            <p:nvPr/>
          </p:nvSpPr>
          <p:spPr bwMode="auto">
            <a:xfrm>
              <a:off x="5413" y="274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1</a:t>
              </a:r>
              <a:endParaRPr kumimoji="0" lang="en-US">
                <a:solidFill>
                  <a:schemeClr val="tx1"/>
                </a:solidFill>
              </a:endParaRPr>
            </a:p>
          </p:txBody>
        </p:sp>
        <p:sp>
          <p:nvSpPr>
            <p:cNvPr id="92179" name="Freeform 217"/>
            <p:cNvSpPr>
              <a:spLocks/>
            </p:cNvSpPr>
            <p:nvPr/>
          </p:nvSpPr>
          <p:spPr bwMode="auto">
            <a:xfrm>
              <a:off x="5171" y="1455"/>
              <a:ext cx="61" cy="2455"/>
            </a:xfrm>
            <a:custGeom>
              <a:avLst/>
              <a:gdLst>
                <a:gd name="T0" fmla="*/ 0 w 61"/>
                <a:gd name="T1" fmla="*/ 2455 h 2455"/>
                <a:gd name="T2" fmla="*/ 61 w 61"/>
                <a:gd name="T3" fmla="*/ 2455 h 2455"/>
                <a:gd name="T4" fmla="*/ 61 w 61"/>
                <a:gd name="T5" fmla="*/ 0 h 2455"/>
                <a:gd name="T6" fmla="*/ 3 w 61"/>
                <a:gd name="T7" fmla="*/ 0 h 2455"/>
                <a:gd name="T8" fmla="*/ 0 w 61"/>
                <a:gd name="T9" fmla="*/ 2455 h 2455"/>
                <a:gd name="T10" fmla="*/ 0 60000 65536"/>
                <a:gd name="T11" fmla="*/ 0 60000 65536"/>
                <a:gd name="T12" fmla="*/ 0 60000 65536"/>
                <a:gd name="T13" fmla="*/ 0 60000 65536"/>
                <a:gd name="T14" fmla="*/ 0 60000 65536"/>
                <a:gd name="T15" fmla="*/ 0 w 61"/>
                <a:gd name="T16" fmla="*/ 0 h 2455"/>
                <a:gd name="T17" fmla="*/ 61 w 61"/>
                <a:gd name="T18" fmla="*/ 2455 h 2455"/>
              </a:gdLst>
              <a:ahLst/>
              <a:cxnLst>
                <a:cxn ang="T10">
                  <a:pos x="T0" y="T1"/>
                </a:cxn>
                <a:cxn ang="T11">
                  <a:pos x="T2" y="T3"/>
                </a:cxn>
                <a:cxn ang="T12">
                  <a:pos x="T4" y="T5"/>
                </a:cxn>
                <a:cxn ang="T13">
                  <a:pos x="T6" y="T7"/>
                </a:cxn>
                <a:cxn ang="T14">
                  <a:pos x="T8" y="T9"/>
                </a:cxn>
              </a:cxnLst>
              <a:rect l="T15" t="T16" r="T17" b="T18"/>
              <a:pathLst>
                <a:path w="61" h="2455">
                  <a:moveTo>
                    <a:pt x="0" y="2455"/>
                  </a:moveTo>
                  <a:lnTo>
                    <a:pt x="61" y="2455"/>
                  </a:lnTo>
                  <a:lnTo>
                    <a:pt x="61" y="0"/>
                  </a:lnTo>
                  <a:lnTo>
                    <a:pt x="3" y="0"/>
                  </a:lnTo>
                  <a:lnTo>
                    <a:pt x="0" y="2455"/>
                  </a:lnTo>
                  <a:close/>
                </a:path>
              </a:pathLst>
            </a:custGeom>
            <a:solidFill>
              <a:srgbClr val="FBE2C9"/>
            </a:solidFill>
            <a:ln w="9525">
              <a:noFill/>
              <a:round/>
              <a:headEnd/>
              <a:tailEnd/>
            </a:ln>
          </p:spPr>
          <p:txBody>
            <a:bodyPr/>
            <a:lstStyle/>
            <a:p>
              <a:endParaRPr lang="en-US"/>
            </a:p>
          </p:txBody>
        </p:sp>
        <p:sp>
          <p:nvSpPr>
            <p:cNvPr id="92180" name="Freeform 218"/>
            <p:cNvSpPr>
              <a:spLocks/>
            </p:cNvSpPr>
            <p:nvPr/>
          </p:nvSpPr>
          <p:spPr bwMode="auto">
            <a:xfrm>
              <a:off x="5171" y="1455"/>
              <a:ext cx="61" cy="2455"/>
            </a:xfrm>
            <a:custGeom>
              <a:avLst/>
              <a:gdLst>
                <a:gd name="T0" fmla="*/ 0 w 61"/>
                <a:gd name="T1" fmla="*/ 2455 h 2455"/>
                <a:gd name="T2" fmla="*/ 61 w 61"/>
                <a:gd name="T3" fmla="*/ 2455 h 2455"/>
                <a:gd name="T4" fmla="*/ 61 w 61"/>
                <a:gd name="T5" fmla="*/ 0 h 2455"/>
                <a:gd name="T6" fmla="*/ 3 w 61"/>
                <a:gd name="T7" fmla="*/ 0 h 2455"/>
                <a:gd name="T8" fmla="*/ 0 60000 65536"/>
                <a:gd name="T9" fmla="*/ 0 60000 65536"/>
                <a:gd name="T10" fmla="*/ 0 60000 65536"/>
                <a:gd name="T11" fmla="*/ 0 60000 65536"/>
                <a:gd name="T12" fmla="*/ 0 w 61"/>
                <a:gd name="T13" fmla="*/ 0 h 2455"/>
                <a:gd name="T14" fmla="*/ 61 w 61"/>
                <a:gd name="T15" fmla="*/ 2455 h 2455"/>
              </a:gdLst>
              <a:ahLst/>
              <a:cxnLst>
                <a:cxn ang="T8">
                  <a:pos x="T0" y="T1"/>
                </a:cxn>
                <a:cxn ang="T9">
                  <a:pos x="T2" y="T3"/>
                </a:cxn>
                <a:cxn ang="T10">
                  <a:pos x="T4" y="T5"/>
                </a:cxn>
                <a:cxn ang="T11">
                  <a:pos x="T6" y="T7"/>
                </a:cxn>
              </a:cxnLst>
              <a:rect l="T12" t="T13" r="T14" b="T15"/>
              <a:pathLst>
                <a:path w="61" h="2455">
                  <a:moveTo>
                    <a:pt x="0" y="2455"/>
                  </a:moveTo>
                  <a:lnTo>
                    <a:pt x="61" y="2455"/>
                  </a:lnTo>
                  <a:lnTo>
                    <a:pt x="61" y="0"/>
                  </a:lnTo>
                  <a:lnTo>
                    <a:pt x="3" y="0"/>
                  </a:lnTo>
                </a:path>
              </a:pathLst>
            </a:custGeom>
            <a:noFill/>
            <a:ln w="9525">
              <a:solidFill>
                <a:srgbClr val="000000"/>
              </a:solidFill>
              <a:prstDash val="solid"/>
              <a:round/>
              <a:headEnd/>
              <a:tailEnd/>
            </a:ln>
          </p:spPr>
          <p:txBody>
            <a:bodyPr/>
            <a:lstStyle/>
            <a:p>
              <a:endParaRPr lang="en-US"/>
            </a:p>
          </p:txBody>
        </p:sp>
        <p:sp>
          <p:nvSpPr>
            <p:cNvPr id="92181" name="Freeform 219"/>
            <p:cNvSpPr>
              <a:spLocks/>
            </p:cNvSpPr>
            <p:nvPr/>
          </p:nvSpPr>
          <p:spPr bwMode="auto">
            <a:xfrm>
              <a:off x="5113" y="1455"/>
              <a:ext cx="61" cy="2455"/>
            </a:xfrm>
            <a:custGeom>
              <a:avLst/>
              <a:gdLst>
                <a:gd name="T0" fmla="*/ 58 w 61"/>
                <a:gd name="T1" fmla="*/ 0 h 2455"/>
                <a:gd name="T2" fmla="*/ 0 w 61"/>
                <a:gd name="T3" fmla="*/ 0 h 2455"/>
                <a:gd name="T4" fmla="*/ 0 w 61"/>
                <a:gd name="T5" fmla="*/ 2455 h 2455"/>
                <a:gd name="T6" fmla="*/ 61 w 61"/>
                <a:gd name="T7" fmla="*/ 2455 h 2455"/>
                <a:gd name="T8" fmla="*/ 58 w 61"/>
                <a:gd name="T9" fmla="*/ 0 h 2455"/>
                <a:gd name="T10" fmla="*/ 0 60000 65536"/>
                <a:gd name="T11" fmla="*/ 0 60000 65536"/>
                <a:gd name="T12" fmla="*/ 0 60000 65536"/>
                <a:gd name="T13" fmla="*/ 0 60000 65536"/>
                <a:gd name="T14" fmla="*/ 0 60000 65536"/>
                <a:gd name="T15" fmla="*/ 0 w 61"/>
                <a:gd name="T16" fmla="*/ 0 h 2455"/>
                <a:gd name="T17" fmla="*/ 61 w 61"/>
                <a:gd name="T18" fmla="*/ 2455 h 2455"/>
              </a:gdLst>
              <a:ahLst/>
              <a:cxnLst>
                <a:cxn ang="T10">
                  <a:pos x="T0" y="T1"/>
                </a:cxn>
                <a:cxn ang="T11">
                  <a:pos x="T2" y="T3"/>
                </a:cxn>
                <a:cxn ang="T12">
                  <a:pos x="T4" y="T5"/>
                </a:cxn>
                <a:cxn ang="T13">
                  <a:pos x="T6" y="T7"/>
                </a:cxn>
                <a:cxn ang="T14">
                  <a:pos x="T8" y="T9"/>
                </a:cxn>
              </a:cxnLst>
              <a:rect l="T15" t="T16" r="T17" b="T18"/>
              <a:pathLst>
                <a:path w="61" h="2455">
                  <a:moveTo>
                    <a:pt x="58" y="0"/>
                  </a:moveTo>
                  <a:lnTo>
                    <a:pt x="0" y="0"/>
                  </a:lnTo>
                  <a:lnTo>
                    <a:pt x="0" y="2455"/>
                  </a:lnTo>
                  <a:lnTo>
                    <a:pt x="61" y="2455"/>
                  </a:lnTo>
                  <a:lnTo>
                    <a:pt x="58" y="0"/>
                  </a:lnTo>
                  <a:close/>
                </a:path>
              </a:pathLst>
            </a:custGeom>
            <a:solidFill>
              <a:srgbClr val="FBE2C9"/>
            </a:solidFill>
            <a:ln w="9525">
              <a:noFill/>
              <a:round/>
              <a:headEnd/>
              <a:tailEnd/>
            </a:ln>
          </p:spPr>
          <p:txBody>
            <a:bodyPr/>
            <a:lstStyle/>
            <a:p>
              <a:endParaRPr lang="en-US"/>
            </a:p>
          </p:txBody>
        </p:sp>
        <p:sp>
          <p:nvSpPr>
            <p:cNvPr id="92182" name="Freeform 220"/>
            <p:cNvSpPr>
              <a:spLocks/>
            </p:cNvSpPr>
            <p:nvPr/>
          </p:nvSpPr>
          <p:spPr bwMode="auto">
            <a:xfrm>
              <a:off x="5113" y="1455"/>
              <a:ext cx="61" cy="2455"/>
            </a:xfrm>
            <a:custGeom>
              <a:avLst/>
              <a:gdLst>
                <a:gd name="T0" fmla="*/ 58 w 61"/>
                <a:gd name="T1" fmla="*/ 0 h 2455"/>
                <a:gd name="T2" fmla="*/ 0 w 61"/>
                <a:gd name="T3" fmla="*/ 0 h 2455"/>
                <a:gd name="T4" fmla="*/ 0 w 61"/>
                <a:gd name="T5" fmla="*/ 2455 h 2455"/>
                <a:gd name="T6" fmla="*/ 61 w 61"/>
                <a:gd name="T7" fmla="*/ 2455 h 2455"/>
                <a:gd name="T8" fmla="*/ 0 60000 65536"/>
                <a:gd name="T9" fmla="*/ 0 60000 65536"/>
                <a:gd name="T10" fmla="*/ 0 60000 65536"/>
                <a:gd name="T11" fmla="*/ 0 60000 65536"/>
                <a:gd name="T12" fmla="*/ 0 w 61"/>
                <a:gd name="T13" fmla="*/ 0 h 2455"/>
                <a:gd name="T14" fmla="*/ 61 w 61"/>
                <a:gd name="T15" fmla="*/ 2455 h 2455"/>
              </a:gdLst>
              <a:ahLst/>
              <a:cxnLst>
                <a:cxn ang="T8">
                  <a:pos x="T0" y="T1"/>
                </a:cxn>
                <a:cxn ang="T9">
                  <a:pos x="T2" y="T3"/>
                </a:cxn>
                <a:cxn ang="T10">
                  <a:pos x="T4" y="T5"/>
                </a:cxn>
                <a:cxn ang="T11">
                  <a:pos x="T6" y="T7"/>
                </a:cxn>
              </a:cxnLst>
              <a:rect l="T12" t="T13" r="T14" b="T15"/>
              <a:pathLst>
                <a:path w="61" h="2455">
                  <a:moveTo>
                    <a:pt x="58" y="0"/>
                  </a:moveTo>
                  <a:lnTo>
                    <a:pt x="0" y="0"/>
                  </a:lnTo>
                  <a:lnTo>
                    <a:pt x="0" y="2455"/>
                  </a:lnTo>
                  <a:lnTo>
                    <a:pt x="61" y="2455"/>
                  </a:lnTo>
                </a:path>
              </a:pathLst>
            </a:custGeom>
            <a:noFill/>
            <a:ln w="9525">
              <a:solidFill>
                <a:srgbClr val="000000"/>
              </a:solidFill>
              <a:prstDash val="solid"/>
              <a:round/>
              <a:headEnd/>
              <a:tailEnd/>
            </a:ln>
          </p:spPr>
          <p:txBody>
            <a:bodyPr/>
            <a:lstStyle/>
            <a:p>
              <a:endParaRPr lang="en-US"/>
            </a:p>
          </p:txBody>
        </p:sp>
        <p:sp>
          <p:nvSpPr>
            <p:cNvPr id="92183" name="Freeform 221"/>
            <p:cNvSpPr>
              <a:spLocks/>
            </p:cNvSpPr>
            <p:nvPr/>
          </p:nvSpPr>
          <p:spPr bwMode="auto">
            <a:xfrm>
              <a:off x="1385" y="1455"/>
              <a:ext cx="61" cy="2455"/>
            </a:xfrm>
            <a:custGeom>
              <a:avLst/>
              <a:gdLst>
                <a:gd name="T0" fmla="*/ 58 w 61"/>
                <a:gd name="T1" fmla="*/ 0 h 2455"/>
                <a:gd name="T2" fmla="*/ 0 w 61"/>
                <a:gd name="T3" fmla="*/ 0 h 2455"/>
                <a:gd name="T4" fmla="*/ 0 w 61"/>
                <a:gd name="T5" fmla="*/ 2455 h 2455"/>
                <a:gd name="T6" fmla="*/ 61 w 61"/>
                <a:gd name="T7" fmla="*/ 2455 h 2455"/>
                <a:gd name="T8" fmla="*/ 58 w 61"/>
                <a:gd name="T9" fmla="*/ 0 h 2455"/>
                <a:gd name="T10" fmla="*/ 0 60000 65536"/>
                <a:gd name="T11" fmla="*/ 0 60000 65536"/>
                <a:gd name="T12" fmla="*/ 0 60000 65536"/>
                <a:gd name="T13" fmla="*/ 0 60000 65536"/>
                <a:gd name="T14" fmla="*/ 0 60000 65536"/>
                <a:gd name="T15" fmla="*/ 0 w 61"/>
                <a:gd name="T16" fmla="*/ 0 h 2455"/>
                <a:gd name="T17" fmla="*/ 61 w 61"/>
                <a:gd name="T18" fmla="*/ 2455 h 2455"/>
              </a:gdLst>
              <a:ahLst/>
              <a:cxnLst>
                <a:cxn ang="T10">
                  <a:pos x="T0" y="T1"/>
                </a:cxn>
                <a:cxn ang="T11">
                  <a:pos x="T2" y="T3"/>
                </a:cxn>
                <a:cxn ang="T12">
                  <a:pos x="T4" y="T5"/>
                </a:cxn>
                <a:cxn ang="T13">
                  <a:pos x="T6" y="T7"/>
                </a:cxn>
                <a:cxn ang="T14">
                  <a:pos x="T8" y="T9"/>
                </a:cxn>
              </a:cxnLst>
              <a:rect l="T15" t="T16" r="T17" b="T18"/>
              <a:pathLst>
                <a:path w="61" h="2455">
                  <a:moveTo>
                    <a:pt x="58" y="0"/>
                  </a:moveTo>
                  <a:lnTo>
                    <a:pt x="0" y="0"/>
                  </a:lnTo>
                  <a:lnTo>
                    <a:pt x="0" y="2455"/>
                  </a:lnTo>
                  <a:lnTo>
                    <a:pt x="61" y="2455"/>
                  </a:lnTo>
                  <a:lnTo>
                    <a:pt x="58" y="0"/>
                  </a:lnTo>
                  <a:close/>
                </a:path>
              </a:pathLst>
            </a:custGeom>
            <a:solidFill>
              <a:srgbClr val="FBE2C9"/>
            </a:solidFill>
            <a:ln w="9525">
              <a:noFill/>
              <a:round/>
              <a:headEnd/>
              <a:tailEnd/>
            </a:ln>
          </p:spPr>
          <p:txBody>
            <a:bodyPr/>
            <a:lstStyle/>
            <a:p>
              <a:endParaRPr lang="en-US"/>
            </a:p>
          </p:txBody>
        </p:sp>
        <p:sp>
          <p:nvSpPr>
            <p:cNvPr id="92184" name="Freeform 222"/>
            <p:cNvSpPr>
              <a:spLocks/>
            </p:cNvSpPr>
            <p:nvPr/>
          </p:nvSpPr>
          <p:spPr bwMode="auto">
            <a:xfrm>
              <a:off x="1385" y="1455"/>
              <a:ext cx="61" cy="2455"/>
            </a:xfrm>
            <a:custGeom>
              <a:avLst/>
              <a:gdLst>
                <a:gd name="T0" fmla="*/ 58 w 61"/>
                <a:gd name="T1" fmla="*/ 0 h 2455"/>
                <a:gd name="T2" fmla="*/ 0 w 61"/>
                <a:gd name="T3" fmla="*/ 0 h 2455"/>
                <a:gd name="T4" fmla="*/ 0 w 61"/>
                <a:gd name="T5" fmla="*/ 2455 h 2455"/>
                <a:gd name="T6" fmla="*/ 61 w 61"/>
                <a:gd name="T7" fmla="*/ 2455 h 2455"/>
                <a:gd name="T8" fmla="*/ 0 60000 65536"/>
                <a:gd name="T9" fmla="*/ 0 60000 65536"/>
                <a:gd name="T10" fmla="*/ 0 60000 65536"/>
                <a:gd name="T11" fmla="*/ 0 60000 65536"/>
                <a:gd name="T12" fmla="*/ 0 w 61"/>
                <a:gd name="T13" fmla="*/ 0 h 2455"/>
                <a:gd name="T14" fmla="*/ 61 w 61"/>
                <a:gd name="T15" fmla="*/ 2455 h 2455"/>
              </a:gdLst>
              <a:ahLst/>
              <a:cxnLst>
                <a:cxn ang="T8">
                  <a:pos x="T0" y="T1"/>
                </a:cxn>
                <a:cxn ang="T9">
                  <a:pos x="T2" y="T3"/>
                </a:cxn>
                <a:cxn ang="T10">
                  <a:pos x="T4" y="T5"/>
                </a:cxn>
                <a:cxn ang="T11">
                  <a:pos x="T6" y="T7"/>
                </a:cxn>
              </a:cxnLst>
              <a:rect l="T12" t="T13" r="T14" b="T15"/>
              <a:pathLst>
                <a:path w="61" h="2455">
                  <a:moveTo>
                    <a:pt x="58" y="0"/>
                  </a:moveTo>
                  <a:lnTo>
                    <a:pt x="0" y="0"/>
                  </a:lnTo>
                  <a:lnTo>
                    <a:pt x="0" y="2455"/>
                  </a:lnTo>
                  <a:lnTo>
                    <a:pt x="61" y="2455"/>
                  </a:lnTo>
                </a:path>
              </a:pathLst>
            </a:custGeom>
            <a:noFill/>
            <a:ln w="9525">
              <a:solidFill>
                <a:srgbClr val="000000"/>
              </a:solidFill>
              <a:prstDash val="solid"/>
              <a:round/>
              <a:headEnd/>
              <a:tailEnd/>
            </a:ln>
          </p:spPr>
          <p:txBody>
            <a:bodyPr/>
            <a:lstStyle/>
            <a:p>
              <a:endParaRPr lang="en-US"/>
            </a:p>
          </p:txBody>
        </p:sp>
        <p:sp>
          <p:nvSpPr>
            <p:cNvPr id="92185" name="Freeform 223"/>
            <p:cNvSpPr>
              <a:spLocks/>
            </p:cNvSpPr>
            <p:nvPr/>
          </p:nvSpPr>
          <p:spPr bwMode="auto">
            <a:xfrm>
              <a:off x="1443" y="1455"/>
              <a:ext cx="61" cy="2455"/>
            </a:xfrm>
            <a:custGeom>
              <a:avLst/>
              <a:gdLst>
                <a:gd name="T0" fmla="*/ 0 w 61"/>
                <a:gd name="T1" fmla="*/ 2455 h 2455"/>
                <a:gd name="T2" fmla="*/ 61 w 61"/>
                <a:gd name="T3" fmla="*/ 2455 h 2455"/>
                <a:gd name="T4" fmla="*/ 61 w 61"/>
                <a:gd name="T5" fmla="*/ 0 h 2455"/>
                <a:gd name="T6" fmla="*/ 3 w 61"/>
                <a:gd name="T7" fmla="*/ 0 h 2455"/>
                <a:gd name="T8" fmla="*/ 0 w 61"/>
                <a:gd name="T9" fmla="*/ 2455 h 2455"/>
                <a:gd name="T10" fmla="*/ 0 60000 65536"/>
                <a:gd name="T11" fmla="*/ 0 60000 65536"/>
                <a:gd name="T12" fmla="*/ 0 60000 65536"/>
                <a:gd name="T13" fmla="*/ 0 60000 65536"/>
                <a:gd name="T14" fmla="*/ 0 60000 65536"/>
                <a:gd name="T15" fmla="*/ 0 w 61"/>
                <a:gd name="T16" fmla="*/ 0 h 2455"/>
                <a:gd name="T17" fmla="*/ 61 w 61"/>
                <a:gd name="T18" fmla="*/ 2455 h 2455"/>
              </a:gdLst>
              <a:ahLst/>
              <a:cxnLst>
                <a:cxn ang="T10">
                  <a:pos x="T0" y="T1"/>
                </a:cxn>
                <a:cxn ang="T11">
                  <a:pos x="T2" y="T3"/>
                </a:cxn>
                <a:cxn ang="T12">
                  <a:pos x="T4" y="T5"/>
                </a:cxn>
                <a:cxn ang="T13">
                  <a:pos x="T6" y="T7"/>
                </a:cxn>
                <a:cxn ang="T14">
                  <a:pos x="T8" y="T9"/>
                </a:cxn>
              </a:cxnLst>
              <a:rect l="T15" t="T16" r="T17" b="T18"/>
              <a:pathLst>
                <a:path w="61" h="2455">
                  <a:moveTo>
                    <a:pt x="0" y="2455"/>
                  </a:moveTo>
                  <a:lnTo>
                    <a:pt x="61" y="2455"/>
                  </a:lnTo>
                  <a:lnTo>
                    <a:pt x="61" y="0"/>
                  </a:lnTo>
                  <a:lnTo>
                    <a:pt x="3" y="0"/>
                  </a:lnTo>
                  <a:lnTo>
                    <a:pt x="0" y="2455"/>
                  </a:lnTo>
                  <a:close/>
                </a:path>
              </a:pathLst>
            </a:custGeom>
            <a:solidFill>
              <a:srgbClr val="FBE2C9"/>
            </a:solidFill>
            <a:ln w="9525">
              <a:noFill/>
              <a:round/>
              <a:headEnd/>
              <a:tailEnd/>
            </a:ln>
          </p:spPr>
          <p:txBody>
            <a:bodyPr/>
            <a:lstStyle/>
            <a:p>
              <a:endParaRPr lang="en-US"/>
            </a:p>
          </p:txBody>
        </p:sp>
        <p:sp>
          <p:nvSpPr>
            <p:cNvPr id="92186" name="Freeform 224"/>
            <p:cNvSpPr>
              <a:spLocks/>
            </p:cNvSpPr>
            <p:nvPr/>
          </p:nvSpPr>
          <p:spPr bwMode="auto">
            <a:xfrm>
              <a:off x="1443" y="1455"/>
              <a:ext cx="61" cy="2455"/>
            </a:xfrm>
            <a:custGeom>
              <a:avLst/>
              <a:gdLst>
                <a:gd name="T0" fmla="*/ 0 w 61"/>
                <a:gd name="T1" fmla="*/ 2455 h 2455"/>
                <a:gd name="T2" fmla="*/ 61 w 61"/>
                <a:gd name="T3" fmla="*/ 2455 h 2455"/>
                <a:gd name="T4" fmla="*/ 61 w 61"/>
                <a:gd name="T5" fmla="*/ 0 h 2455"/>
                <a:gd name="T6" fmla="*/ 3 w 61"/>
                <a:gd name="T7" fmla="*/ 0 h 2455"/>
                <a:gd name="T8" fmla="*/ 0 60000 65536"/>
                <a:gd name="T9" fmla="*/ 0 60000 65536"/>
                <a:gd name="T10" fmla="*/ 0 60000 65536"/>
                <a:gd name="T11" fmla="*/ 0 60000 65536"/>
                <a:gd name="T12" fmla="*/ 0 w 61"/>
                <a:gd name="T13" fmla="*/ 0 h 2455"/>
                <a:gd name="T14" fmla="*/ 61 w 61"/>
                <a:gd name="T15" fmla="*/ 2455 h 2455"/>
              </a:gdLst>
              <a:ahLst/>
              <a:cxnLst>
                <a:cxn ang="T8">
                  <a:pos x="T0" y="T1"/>
                </a:cxn>
                <a:cxn ang="T9">
                  <a:pos x="T2" y="T3"/>
                </a:cxn>
                <a:cxn ang="T10">
                  <a:pos x="T4" y="T5"/>
                </a:cxn>
                <a:cxn ang="T11">
                  <a:pos x="T6" y="T7"/>
                </a:cxn>
              </a:cxnLst>
              <a:rect l="T12" t="T13" r="T14" b="T15"/>
              <a:pathLst>
                <a:path w="61" h="2455">
                  <a:moveTo>
                    <a:pt x="0" y="2455"/>
                  </a:moveTo>
                  <a:lnTo>
                    <a:pt x="61" y="2455"/>
                  </a:lnTo>
                  <a:lnTo>
                    <a:pt x="61" y="0"/>
                  </a:lnTo>
                  <a:lnTo>
                    <a:pt x="3" y="0"/>
                  </a:lnTo>
                </a:path>
              </a:pathLst>
            </a:custGeom>
            <a:noFill/>
            <a:ln w="9525">
              <a:solidFill>
                <a:srgbClr val="000000"/>
              </a:solidFill>
              <a:prstDash val="solid"/>
              <a:round/>
              <a:headEnd/>
              <a:tailEnd/>
            </a:ln>
          </p:spPr>
          <p:txBody>
            <a:bodyPr/>
            <a:lstStyle/>
            <a:p>
              <a:endParaRPr lang="en-US"/>
            </a:p>
          </p:txBody>
        </p:sp>
        <p:sp>
          <p:nvSpPr>
            <p:cNvPr id="92187" name="Rectangle 225"/>
            <p:cNvSpPr>
              <a:spLocks noChangeArrowheads="1"/>
            </p:cNvSpPr>
            <p:nvPr/>
          </p:nvSpPr>
          <p:spPr bwMode="auto">
            <a:xfrm>
              <a:off x="2094" y="2647"/>
              <a:ext cx="52"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188" name="Rectangle 226"/>
            <p:cNvSpPr>
              <a:spLocks noChangeArrowheads="1"/>
            </p:cNvSpPr>
            <p:nvPr/>
          </p:nvSpPr>
          <p:spPr bwMode="auto">
            <a:xfrm>
              <a:off x="2139" y="264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189" name="Rectangle 227"/>
            <p:cNvSpPr>
              <a:spLocks noChangeArrowheads="1"/>
            </p:cNvSpPr>
            <p:nvPr/>
          </p:nvSpPr>
          <p:spPr bwMode="auto">
            <a:xfrm>
              <a:off x="2172" y="264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g</a:t>
              </a:r>
              <a:endParaRPr kumimoji="0" lang="en-US">
                <a:solidFill>
                  <a:schemeClr val="tx1"/>
                </a:solidFill>
              </a:endParaRPr>
            </a:p>
          </p:txBody>
        </p:sp>
        <p:sp>
          <p:nvSpPr>
            <p:cNvPr id="92190" name="Rectangle 228"/>
            <p:cNvSpPr>
              <a:spLocks noChangeArrowheads="1"/>
            </p:cNvSpPr>
            <p:nvPr/>
          </p:nvSpPr>
          <p:spPr bwMode="auto">
            <a:xfrm>
              <a:off x="2207" y="2647"/>
              <a:ext cx="1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2191" name="Rectangle 229"/>
            <p:cNvSpPr>
              <a:spLocks noChangeArrowheads="1"/>
            </p:cNvSpPr>
            <p:nvPr/>
          </p:nvSpPr>
          <p:spPr bwMode="auto">
            <a:xfrm>
              <a:off x="2220" y="2647"/>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2192" name="Rectangle 230"/>
            <p:cNvSpPr>
              <a:spLocks noChangeArrowheads="1"/>
            </p:cNvSpPr>
            <p:nvPr/>
          </p:nvSpPr>
          <p:spPr bwMode="auto">
            <a:xfrm>
              <a:off x="2249" y="2647"/>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193" name="Rectangle 231"/>
            <p:cNvSpPr>
              <a:spLocks noChangeArrowheads="1"/>
            </p:cNvSpPr>
            <p:nvPr/>
          </p:nvSpPr>
          <p:spPr bwMode="auto">
            <a:xfrm>
              <a:off x="2265" y="264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194" name="Rectangle 232"/>
            <p:cNvSpPr>
              <a:spLocks noChangeArrowheads="1"/>
            </p:cNvSpPr>
            <p:nvPr/>
          </p:nvSpPr>
          <p:spPr bwMode="auto">
            <a:xfrm>
              <a:off x="2301" y="2647"/>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195" name="Rectangle 233"/>
            <p:cNvSpPr>
              <a:spLocks noChangeArrowheads="1"/>
            </p:cNvSpPr>
            <p:nvPr/>
          </p:nvSpPr>
          <p:spPr bwMode="auto">
            <a:xfrm>
              <a:off x="2320" y="2647"/>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2196" name="Rectangle 234"/>
            <p:cNvSpPr>
              <a:spLocks noChangeArrowheads="1"/>
            </p:cNvSpPr>
            <p:nvPr/>
          </p:nvSpPr>
          <p:spPr bwMode="auto">
            <a:xfrm>
              <a:off x="2404" y="2391"/>
              <a:ext cx="52"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197" name="Rectangle 235"/>
            <p:cNvSpPr>
              <a:spLocks noChangeArrowheads="1"/>
            </p:cNvSpPr>
            <p:nvPr/>
          </p:nvSpPr>
          <p:spPr bwMode="auto">
            <a:xfrm>
              <a:off x="2446" y="2391"/>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198" name="Rectangle 236"/>
            <p:cNvSpPr>
              <a:spLocks noChangeArrowheads="1"/>
            </p:cNvSpPr>
            <p:nvPr/>
          </p:nvSpPr>
          <p:spPr bwMode="auto">
            <a:xfrm>
              <a:off x="2481" y="2391"/>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199" name="Rectangle 237"/>
            <p:cNvSpPr>
              <a:spLocks noChangeArrowheads="1"/>
            </p:cNvSpPr>
            <p:nvPr/>
          </p:nvSpPr>
          <p:spPr bwMode="auto">
            <a:xfrm>
              <a:off x="2514" y="2391"/>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200" name="Rectangle 238"/>
            <p:cNvSpPr>
              <a:spLocks noChangeArrowheads="1"/>
            </p:cNvSpPr>
            <p:nvPr/>
          </p:nvSpPr>
          <p:spPr bwMode="auto">
            <a:xfrm>
              <a:off x="2549" y="2391"/>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201" name="Rectangle 239"/>
            <p:cNvSpPr>
              <a:spLocks noChangeArrowheads="1"/>
            </p:cNvSpPr>
            <p:nvPr/>
          </p:nvSpPr>
          <p:spPr bwMode="auto">
            <a:xfrm>
              <a:off x="2365" y="246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202" name="Rectangle 240"/>
            <p:cNvSpPr>
              <a:spLocks noChangeArrowheads="1"/>
            </p:cNvSpPr>
            <p:nvPr/>
          </p:nvSpPr>
          <p:spPr bwMode="auto">
            <a:xfrm>
              <a:off x="2401" y="246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203" name="Rectangle 241"/>
            <p:cNvSpPr>
              <a:spLocks noChangeArrowheads="1"/>
            </p:cNvSpPr>
            <p:nvPr/>
          </p:nvSpPr>
          <p:spPr bwMode="auto">
            <a:xfrm>
              <a:off x="2433" y="2462"/>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204" name="Rectangle 242"/>
            <p:cNvSpPr>
              <a:spLocks noChangeArrowheads="1"/>
            </p:cNvSpPr>
            <p:nvPr/>
          </p:nvSpPr>
          <p:spPr bwMode="auto">
            <a:xfrm>
              <a:off x="2452" y="246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205" name="Rectangle 243"/>
            <p:cNvSpPr>
              <a:spLocks noChangeArrowheads="1"/>
            </p:cNvSpPr>
            <p:nvPr/>
          </p:nvSpPr>
          <p:spPr bwMode="auto">
            <a:xfrm>
              <a:off x="2484" y="2462"/>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 </a:t>
              </a:r>
              <a:endParaRPr kumimoji="0" lang="en-US">
                <a:solidFill>
                  <a:schemeClr val="tx1"/>
                </a:solidFill>
              </a:endParaRPr>
            </a:p>
          </p:txBody>
        </p:sp>
        <p:sp>
          <p:nvSpPr>
            <p:cNvPr id="92206" name="Rectangle 244"/>
            <p:cNvSpPr>
              <a:spLocks noChangeArrowheads="1"/>
            </p:cNvSpPr>
            <p:nvPr/>
          </p:nvSpPr>
          <p:spPr bwMode="auto">
            <a:xfrm>
              <a:off x="2501" y="246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1</a:t>
              </a:r>
              <a:endParaRPr kumimoji="0" lang="en-US">
                <a:solidFill>
                  <a:schemeClr val="tx1"/>
                </a:solidFill>
              </a:endParaRPr>
            </a:p>
          </p:txBody>
        </p:sp>
        <p:sp>
          <p:nvSpPr>
            <p:cNvPr id="92207" name="Rectangle 245"/>
            <p:cNvSpPr>
              <a:spLocks noChangeArrowheads="1"/>
            </p:cNvSpPr>
            <p:nvPr/>
          </p:nvSpPr>
          <p:spPr bwMode="auto">
            <a:xfrm>
              <a:off x="2404" y="2667"/>
              <a:ext cx="52"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208" name="Rectangle 246"/>
            <p:cNvSpPr>
              <a:spLocks noChangeArrowheads="1"/>
            </p:cNvSpPr>
            <p:nvPr/>
          </p:nvSpPr>
          <p:spPr bwMode="auto">
            <a:xfrm>
              <a:off x="2446" y="266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209" name="Rectangle 247"/>
            <p:cNvSpPr>
              <a:spLocks noChangeArrowheads="1"/>
            </p:cNvSpPr>
            <p:nvPr/>
          </p:nvSpPr>
          <p:spPr bwMode="auto">
            <a:xfrm>
              <a:off x="2481" y="266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210" name="Rectangle 248"/>
            <p:cNvSpPr>
              <a:spLocks noChangeArrowheads="1"/>
            </p:cNvSpPr>
            <p:nvPr/>
          </p:nvSpPr>
          <p:spPr bwMode="auto">
            <a:xfrm>
              <a:off x="2514" y="266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211" name="Rectangle 249"/>
            <p:cNvSpPr>
              <a:spLocks noChangeArrowheads="1"/>
            </p:cNvSpPr>
            <p:nvPr/>
          </p:nvSpPr>
          <p:spPr bwMode="auto">
            <a:xfrm>
              <a:off x="2549" y="2667"/>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212" name="Rectangle 250"/>
            <p:cNvSpPr>
              <a:spLocks noChangeArrowheads="1"/>
            </p:cNvSpPr>
            <p:nvPr/>
          </p:nvSpPr>
          <p:spPr bwMode="auto">
            <a:xfrm>
              <a:off x="2365" y="274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213" name="Rectangle 251"/>
            <p:cNvSpPr>
              <a:spLocks noChangeArrowheads="1"/>
            </p:cNvSpPr>
            <p:nvPr/>
          </p:nvSpPr>
          <p:spPr bwMode="auto">
            <a:xfrm>
              <a:off x="2401" y="274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214" name="Rectangle 252"/>
            <p:cNvSpPr>
              <a:spLocks noChangeArrowheads="1"/>
            </p:cNvSpPr>
            <p:nvPr/>
          </p:nvSpPr>
          <p:spPr bwMode="auto">
            <a:xfrm>
              <a:off x="2433" y="2742"/>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215" name="Rectangle 253"/>
            <p:cNvSpPr>
              <a:spLocks noChangeArrowheads="1"/>
            </p:cNvSpPr>
            <p:nvPr/>
          </p:nvSpPr>
          <p:spPr bwMode="auto">
            <a:xfrm>
              <a:off x="2452" y="274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216" name="Rectangle 254"/>
            <p:cNvSpPr>
              <a:spLocks noChangeArrowheads="1"/>
            </p:cNvSpPr>
            <p:nvPr/>
          </p:nvSpPr>
          <p:spPr bwMode="auto">
            <a:xfrm>
              <a:off x="2484" y="2742"/>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 </a:t>
              </a:r>
              <a:endParaRPr kumimoji="0" lang="en-US">
                <a:solidFill>
                  <a:schemeClr val="tx1"/>
                </a:solidFill>
              </a:endParaRPr>
            </a:p>
          </p:txBody>
        </p:sp>
        <p:sp>
          <p:nvSpPr>
            <p:cNvPr id="92217" name="Rectangle 255"/>
            <p:cNvSpPr>
              <a:spLocks noChangeArrowheads="1"/>
            </p:cNvSpPr>
            <p:nvPr/>
          </p:nvSpPr>
          <p:spPr bwMode="auto">
            <a:xfrm>
              <a:off x="2501" y="274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2</a:t>
              </a:r>
              <a:endParaRPr kumimoji="0" lang="en-US">
                <a:solidFill>
                  <a:schemeClr val="tx1"/>
                </a:solidFill>
              </a:endParaRPr>
            </a:p>
          </p:txBody>
        </p:sp>
        <p:sp>
          <p:nvSpPr>
            <p:cNvPr id="92218" name="Rectangle 256"/>
            <p:cNvSpPr>
              <a:spLocks noChangeArrowheads="1"/>
            </p:cNvSpPr>
            <p:nvPr/>
          </p:nvSpPr>
          <p:spPr bwMode="auto">
            <a:xfrm>
              <a:off x="1910" y="2280"/>
              <a:ext cx="52"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219" name="Rectangle 257"/>
            <p:cNvSpPr>
              <a:spLocks noChangeArrowheads="1"/>
            </p:cNvSpPr>
            <p:nvPr/>
          </p:nvSpPr>
          <p:spPr bwMode="auto">
            <a:xfrm>
              <a:off x="1956" y="2280"/>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220" name="Rectangle 258"/>
            <p:cNvSpPr>
              <a:spLocks noChangeArrowheads="1"/>
            </p:cNvSpPr>
            <p:nvPr/>
          </p:nvSpPr>
          <p:spPr bwMode="auto">
            <a:xfrm>
              <a:off x="1988" y="2280"/>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221" name="Rectangle 259"/>
            <p:cNvSpPr>
              <a:spLocks noChangeArrowheads="1"/>
            </p:cNvSpPr>
            <p:nvPr/>
          </p:nvSpPr>
          <p:spPr bwMode="auto">
            <a:xfrm>
              <a:off x="2023" y="2280"/>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222" name="Rectangle 260"/>
            <p:cNvSpPr>
              <a:spLocks noChangeArrowheads="1"/>
            </p:cNvSpPr>
            <p:nvPr/>
          </p:nvSpPr>
          <p:spPr bwMode="auto">
            <a:xfrm>
              <a:off x="2056" y="2280"/>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223" name="Rectangle 261"/>
            <p:cNvSpPr>
              <a:spLocks noChangeArrowheads="1"/>
            </p:cNvSpPr>
            <p:nvPr/>
          </p:nvSpPr>
          <p:spPr bwMode="auto">
            <a:xfrm>
              <a:off x="1910" y="2351"/>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224" name="Rectangle 262"/>
            <p:cNvSpPr>
              <a:spLocks noChangeArrowheads="1"/>
            </p:cNvSpPr>
            <p:nvPr/>
          </p:nvSpPr>
          <p:spPr bwMode="auto">
            <a:xfrm>
              <a:off x="1930" y="2351"/>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225" name="Rectangle 263"/>
            <p:cNvSpPr>
              <a:spLocks noChangeArrowheads="1"/>
            </p:cNvSpPr>
            <p:nvPr/>
          </p:nvSpPr>
          <p:spPr bwMode="auto">
            <a:xfrm>
              <a:off x="1965" y="2351"/>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g</a:t>
              </a:r>
              <a:endParaRPr kumimoji="0" lang="en-US">
                <a:solidFill>
                  <a:schemeClr val="tx1"/>
                </a:solidFill>
              </a:endParaRPr>
            </a:p>
          </p:txBody>
        </p:sp>
        <p:sp>
          <p:nvSpPr>
            <p:cNvPr id="92226" name="Rectangle 264"/>
            <p:cNvSpPr>
              <a:spLocks noChangeArrowheads="1"/>
            </p:cNvSpPr>
            <p:nvPr/>
          </p:nvSpPr>
          <p:spPr bwMode="auto">
            <a:xfrm>
              <a:off x="1998" y="2351"/>
              <a:ext cx="1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2227" name="Rectangle 265"/>
            <p:cNvSpPr>
              <a:spLocks noChangeArrowheads="1"/>
            </p:cNvSpPr>
            <p:nvPr/>
          </p:nvSpPr>
          <p:spPr bwMode="auto">
            <a:xfrm>
              <a:off x="2010" y="2351"/>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2228" name="Rectangle 266"/>
            <p:cNvSpPr>
              <a:spLocks noChangeArrowheads="1"/>
            </p:cNvSpPr>
            <p:nvPr/>
          </p:nvSpPr>
          <p:spPr bwMode="auto">
            <a:xfrm>
              <a:off x="2043" y="2351"/>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229" name="Rectangle 267"/>
            <p:cNvSpPr>
              <a:spLocks noChangeArrowheads="1"/>
            </p:cNvSpPr>
            <p:nvPr/>
          </p:nvSpPr>
          <p:spPr bwMode="auto">
            <a:xfrm>
              <a:off x="2059" y="2351"/>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230" name="Rectangle 268"/>
            <p:cNvSpPr>
              <a:spLocks noChangeArrowheads="1"/>
            </p:cNvSpPr>
            <p:nvPr/>
          </p:nvSpPr>
          <p:spPr bwMode="auto">
            <a:xfrm>
              <a:off x="2091" y="2351"/>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231" name="Rectangle 269"/>
            <p:cNvSpPr>
              <a:spLocks noChangeArrowheads="1"/>
            </p:cNvSpPr>
            <p:nvPr/>
          </p:nvSpPr>
          <p:spPr bwMode="auto">
            <a:xfrm>
              <a:off x="2114" y="2351"/>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 </a:t>
              </a:r>
              <a:endParaRPr kumimoji="0" lang="en-US">
                <a:solidFill>
                  <a:schemeClr val="tx1"/>
                </a:solidFill>
              </a:endParaRPr>
            </a:p>
          </p:txBody>
        </p:sp>
        <p:sp>
          <p:nvSpPr>
            <p:cNvPr id="92232" name="Rectangle 270"/>
            <p:cNvSpPr>
              <a:spLocks noChangeArrowheads="1"/>
            </p:cNvSpPr>
            <p:nvPr/>
          </p:nvSpPr>
          <p:spPr bwMode="auto">
            <a:xfrm>
              <a:off x="2130" y="2351"/>
              <a:ext cx="40" cy="86"/>
            </a:xfrm>
            <a:prstGeom prst="rect">
              <a:avLst/>
            </a:prstGeom>
            <a:noFill/>
            <a:ln w="9525">
              <a:noFill/>
              <a:miter lim="800000"/>
              <a:headEnd/>
              <a:tailEnd/>
            </a:ln>
          </p:spPr>
          <p:txBody>
            <a:bodyPr wrap="none" lIns="0" tIns="0" rIns="0" bIns="0">
              <a:spAutoFit/>
            </a:bodyPr>
            <a:lstStyle/>
            <a:p>
              <a:pPr algn="l"/>
              <a:r>
                <a:rPr kumimoji="0" lang="en-US" sz="900" dirty="0">
                  <a:solidFill>
                    <a:srgbClr val="000000"/>
                  </a:solidFill>
                  <a:latin typeface="Arial" charset="0"/>
                </a:rPr>
                <a:t>1</a:t>
              </a:r>
              <a:endParaRPr kumimoji="0" lang="en-US" dirty="0">
                <a:solidFill>
                  <a:schemeClr val="tx1"/>
                </a:solidFill>
              </a:endParaRPr>
            </a:p>
          </p:txBody>
        </p:sp>
        <p:sp>
          <p:nvSpPr>
            <p:cNvPr id="92233" name="Rectangle 271"/>
            <p:cNvSpPr>
              <a:spLocks noChangeArrowheads="1"/>
            </p:cNvSpPr>
            <p:nvPr/>
          </p:nvSpPr>
          <p:spPr bwMode="auto">
            <a:xfrm>
              <a:off x="1910" y="2501"/>
              <a:ext cx="52"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234" name="Rectangle 272"/>
            <p:cNvSpPr>
              <a:spLocks noChangeArrowheads="1"/>
            </p:cNvSpPr>
            <p:nvPr/>
          </p:nvSpPr>
          <p:spPr bwMode="auto">
            <a:xfrm>
              <a:off x="1956" y="2501"/>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235" name="Rectangle 273"/>
            <p:cNvSpPr>
              <a:spLocks noChangeArrowheads="1"/>
            </p:cNvSpPr>
            <p:nvPr/>
          </p:nvSpPr>
          <p:spPr bwMode="auto">
            <a:xfrm>
              <a:off x="1988" y="2501"/>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236" name="Rectangle 274"/>
            <p:cNvSpPr>
              <a:spLocks noChangeArrowheads="1"/>
            </p:cNvSpPr>
            <p:nvPr/>
          </p:nvSpPr>
          <p:spPr bwMode="auto">
            <a:xfrm>
              <a:off x="2023" y="2501"/>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237" name="Rectangle 275"/>
            <p:cNvSpPr>
              <a:spLocks noChangeArrowheads="1"/>
            </p:cNvSpPr>
            <p:nvPr/>
          </p:nvSpPr>
          <p:spPr bwMode="auto">
            <a:xfrm>
              <a:off x="2056" y="2501"/>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238" name="Rectangle 276"/>
            <p:cNvSpPr>
              <a:spLocks noChangeArrowheads="1"/>
            </p:cNvSpPr>
            <p:nvPr/>
          </p:nvSpPr>
          <p:spPr bwMode="auto">
            <a:xfrm>
              <a:off x="1910" y="2576"/>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239" name="Rectangle 277"/>
            <p:cNvSpPr>
              <a:spLocks noChangeArrowheads="1"/>
            </p:cNvSpPr>
            <p:nvPr/>
          </p:nvSpPr>
          <p:spPr bwMode="auto">
            <a:xfrm>
              <a:off x="1930" y="257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240" name="Rectangle 278"/>
            <p:cNvSpPr>
              <a:spLocks noChangeArrowheads="1"/>
            </p:cNvSpPr>
            <p:nvPr/>
          </p:nvSpPr>
          <p:spPr bwMode="auto">
            <a:xfrm>
              <a:off x="1965" y="257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g</a:t>
              </a:r>
              <a:endParaRPr kumimoji="0" lang="en-US">
                <a:solidFill>
                  <a:schemeClr val="tx1"/>
                </a:solidFill>
              </a:endParaRPr>
            </a:p>
          </p:txBody>
        </p:sp>
        <p:sp>
          <p:nvSpPr>
            <p:cNvPr id="92241" name="Rectangle 279"/>
            <p:cNvSpPr>
              <a:spLocks noChangeArrowheads="1"/>
            </p:cNvSpPr>
            <p:nvPr/>
          </p:nvSpPr>
          <p:spPr bwMode="auto">
            <a:xfrm>
              <a:off x="1998" y="2576"/>
              <a:ext cx="1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2242" name="Rectangle 280"/>
            <p:cNvSpPr>
              <a:spLocks noChangeArrowheads="1"/>
            </p:cNvSpPr>
            <p:nvPr/>
          </p:nvSpPr>
          <p:spPr bwMode="auto">
            <a:xfrm>
              <a:off x="2010" y="2576"/>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2243" name="Rectangle 281"/>
            <p:cNvSpPr>
              <a:spLocks noChangeArrowheads="1"/>
            </p:cNvSpPr>
            <p:nvPr/>
          </p:nvSpPr>
          <p:spPr bwMode="auto">
            <a:xfrm>
              <a:off x="2043" y="2576"/>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244" name="Rectangle 282"/>
            <p:cNvSpPr>
              <a:spLocks noChangeArrowheads="1"/>
            </p:cNvSpPr>
            <p:nvPr/>
          </p:nvSpPr>
          <p:spPr bwMode="auto">
            <a:xfrm>
              <a:off x="2059" y="257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245" name="Rectangle 283"/>
            <p:cNvSpPr>
              <a:spLocks noChangeArrowheads="1"/>
            </p:cNvSpPr>
            <p:nvPr/>
          </p:nvSpPr>
          <p:spPr bwMode="auto">
            <a:xfrm>
              <a:off x="2091" y="2576"/>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246" name="Rectangle 284"/>
            <p:cNvSpPr>
              <a:spLocks noChangeArrowheads="1"/>
            </p:cNvSpPr>
            <p:nvPr/>
          </p:nvSpPr>
          <p:spPr bwMode="auto">
            <a:xfrm>
              <a:off x="2114" y="2576"/>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 </a:t>
              </a:r>
              <a:endParaRPr kumimoji="0" lang="en-US">
                <a:solidFill>
                  <a:schemeClr val="tx1"/>
                </a:solidFill>
              </a:endParaRPr>
            </a:p>
          </p:txBody>
        </p:sp>
        <p:sp>
          <p:nvSpPr>
            <p:cNvPr id="92247" name="Rectangle 285"/>
            <p:cNvSpPr>
              <a:spLocks noChangeArrowheads="1"/>
            </p:cNvSpPr>
            <p:nvPr/>
          </p:nvSpPr>
          <p:spPr bwMode="auto">
            <a:xfrm>
              <a:off x="2130" y="257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2</a:t>
              </a:r>
              <a:endParaRPr kumimoji="0" lang="en-US">
                <a:solidFill>
                  <a:schemeClr val="tx1"/>
                </a:solidFill>
              </a:endParaRPr>
            </a:p>
          </p:txBody>
        </p:sp>
        <p:sp>
          <p:nvSpPr>
            <p:cNvPr id="92248" name="Rectangle 286"/>
            <p:cNvSpPr>
              <a:spLocks noChangeArrowheads="1"/>
            </p:cNvSpPr>
            <p:nvPr/>
          </p:nvSpPr>
          <p:spPr bwMode="auto">
            <a:xfrm>
              <a:off x="2133" y="3330"/>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1</a:t>
              </a:r>
              <a:endParaRPr kumimoji="0" lang="en-US">
                <a:solidFill>
                  <a:schemeClr val="tx1"/>
                </a:solidFill>
              </a:endParaRPr>
            </a:p>
          </p:txBody>
        </p:sp>
        <p:sp>
          <p:nvSpPr>
            <p:cNvPr id="92249" name="Rectangle 287"/>
            <p:cNvSpPr>
              <a:spLocks noChangeArrowheads="1"/>
            </p:cNvSpPr>
            <p:nvPr/>
          </p:nvSpPr>
          <p:spPr bwMode="auto">
            <a:xfrm>
              <a:off x="2165" y="3330"/>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6</a:t>
              </a:r>
              <a:endParaRPr kumimoji="0" lang="en-US">
                <a:solidFill>
                  <a:schemeClr val="tx1"/>
                </a:solidFill>
              </a:endParaRPr>
            </a:p>
          </p:txBody>
        </p:sp>
        <p:sp>
          <p:nvSpPr>
            <p:cNvPr id="92250" name="Rectangle 288"/>
            <p:cNvSpPr>
              <a:spLocks noChangeArrowheads="1"/>
            </p:cNvSpPr>
            <p:nvPr/>
          </p:nvSpPr>
          <p:spPr bwMode="auto">
            <a:xfrm>
              <a:off x="2326" y="3389"/>
              <a:ext cx="4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2251" name="Rectangle 289"/>
            <p:cNvSpPr>
              <a:spLocks noChangeArrowheads="1"/>
            </p:cNvSpPr>
            <p:nvPr/>
          </p:nvSpPr>
          <p:spPr bwMode="auto">
            <a:xfrm>
              <a:off x="2365" y="3389"/>
              <a:ext cx="1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2252" name="Rectangle 290"/>
            <p:cNvSpPr>
              <a:spLocks noChangeArrowheads="1"/>
            </p:cNvSpPr>
            <p:nvPr/>
          </p:nvSpPr>
          <p:spPr bwMode="auto">
            <a:xfrm>
              <a:off x="2381" y="3389"/>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g</a:t>
              </a:r>
              <a:endParaRPr kumimoji="0" lang="en-US">
                <a:solidFill>
                  <a:schemeClr val="tx1"/>
                </a:solidFill>
              </a:endParaRPr>
            </a:p>
          </p:txBody>
        </p:sp>
        <p:sp>
          <p:nvSpPr>
            <p:cNvPr id="92253" name="Rectangle 291"/>
            <p:cNvSpPr>
              <a:spLocks noChangeArrowheads="1"/>
            </p:cNvSpPr>
            <p:nvPr/>
          </p:nvSpPr>
          <p:spPr bwMode="auto">
            <a:xfrm>
              <a:off x="2414" y="3389"/>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92254" name="Rectangle 292"/>
            <p:cNvSpPr>
              <a:spLocks noChangeArrowheads="1"/>
            </p:cNvSpPr>
            <p:nvPr/>
          </p:nvSpPr>
          <p:spPr bwMode="auto">
            <a:xfrm>
              <a:off x="2446" y="3389"/>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255" name="Rectangle 293"/>
            <p:cNvSpPr>
              <a:spLocks noChangeArrowheads="1"/>
            </p:cNvSpPr>
            <p:nvPr/>
          </p:nvSpPr>
          <p:spPr bwMode="auto">
            <a:xfrm>
              <a:off x="2291" y="3480"/>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256" name="Rectangle 294"/>
            <p:cNvSpPr>
              <a:spLocks noChangeArrowheads="1"/>
            </p:cNvSpPr>
            <p:nvPr/>
          </p:nvSpPr>
          <p:spPr bwMode="auto">
            <a:xfrm>
              <a:off x="2326" y="3480"/>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x</a:t>
              </a:r>
              <a:endParaRPr kumimoji="0" lang="en-US">
                <a:solidFill>
                  <a:schemeClr val="tx1"/>
                </a:solidFill>
              </a:endParaRPr>
            </a:p>
          </p:txBody>
        </p:sp>
        <p:sp>
          <p:nvSpPr>
            <p:cNvPr id="92257" name="Rectangle 295"/>
            <p:cNvSpPr>
              <a:spLocks noChangeArrowheads="1"/>
            </p:cNvSpPr>
            <p:nvPr/>
          </p:nvSpPr>
          <p:spPr bwMode="auto">
            <a:xfrm>
              <a:off x="2355" y="3480"/>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258" name="Rectangle 296"/>
            <p:cNvSpPr>
              <a:spLocks noChangeArrowheads="1"/>
            </p:cNvSpPr>
            <p:nvPr/>
          </p:nvSpPr>
          <p:spPr bwMode="auto">
            <a:xfrm>
              <a:off x="2372" y="3480"/>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259" name="Rectangle 297"/>
            <p:cNvSpPr>
              <a:spLocks noChangeArrowheads="1"/>
            </p:cNvSpPr>
            <p:nvPr/>
          </p:nvSpPr>
          <p:spPr bwMode="auto">
            <a:xfrm>
              <a:off x="2407" y="3480"/>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92260" name="Rectangle 298"/>
            <p:cNvSpPr>
              <a:spLocks noChangeArrowheads="1"/>
            </p:cNvSpPr>
            <p:nvPr/>
          </p:nvSpPr>
          <p:spPr bwMode="auto">
            <a:xfrm>
              <a:off x="2439" y="3480"/>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261" name="Freeform 299"/>
            <p:cNvSpPr>
              <a:spLocks/>
            </p:cNvSpPr>
            <p:nvPr/>
          </p:nvSpPr>
          <p:spPr bwMode="auto">
            <a:xfrm>
              <a:off x="2920" y="2734"/>
              <a:ext cx="32" cy="35"/>
            </a:xfrm>
            <a:custGeom>
              <a:avLst/>
              <a:gdLst>
                <a:gd name="T0" fmla="*/ 16 w 32"/>
                <a:gd name="T1" fmla="*/ 35 h 35"/>
                <a:gd name="T2" fmla="*/ 19 w 32"/>
                <a:gd name="T3" fmla="*/ 35 h 35"/>
                <a:gd name="T4" fmla="*/ 22 w 32"/>
                <a:gd name="T5" fmla="*/ 35 h 35"/>
                <a:gd name="T6" fmla="*/ 22 w 32"/>
                <a:gd name="T7" fmla="*/ 35 h 35"/>
                <a:gd name="T8" fmla="*/ 26 w 32"/>
                <a:gd name="T9" fmla="*/ 31 h 35"/>
                <a:gd name="T10" fmla="*/ 26 w 32"/>
                <a:gd name="T11" fmla="*/ 31 h 35"/>
                <a:gd name="T12" fmla="*/ 29 w 32"/>
                <a:gd name="T13" fmla="*/ 28 h 35"/>
                <a:gd name="T14" fmla="*/ 29 w 32"/>
                <a:gd name="T15" fmla="*/ 28 h 35"/>
                <a:gd name="T16" fmla="*/ 32 w 32"/>
                <a:gd name="T17" fmla="*/ 24 h 35"/>
                <a:gd name="T18" fmla="*/ 32 w 32"/>
                <a:gd name="T19" fmla="*/ 20 h 35"/>
                <a:gd name="T20" fmla="*/ 32 w 32"/>
                <a:gd name="T21" fmla="*/ 20 h 35"/>
                <a:gd name="T22" fmla="*/ 32 w 32"/>
                <a:gd name="T23" fmla="*/ 16 h 35"/>
                <a:gd name="T24" fmla="*/ 32 w 32"/>
                <a:gd name="T25" fmla="*/ 12 h 35"/>
                <a:gd name="T26" fmla="*/ 29 w 32"/>
                <a:gd name="T27" fmla="*/ 8 h 35"/>
                <a:gd name="T28" fmla="*/ 29 w 32"/>
                <a:gd name="T29" fmla="*/ 8 h 35"/>
                <a:gd name="T30" fmla="*/ 26 w 32"/>
                <a:gd name="T31" fmla="*/ 4 h 35"/>
                <a:gd name="T32" fmla="*/ 26 w 32"/>
                <a:gd name="T33" fmla="*/ 4 h 35"/>
                <a:gd name="T34" fmla="*/ 22 w 32"/>
                <a:gd name="T35" fmla="*/ 0 h 35"/>
                <a:gd name="T36" fmla="*/ 22 w 32"/>
                <a:gd name="T37" fmla="*/ 0 h 35"/>
                <a:gd name="T38" fmla="*/ 19 w 32"/>
                <a:gd name="T39" fmla="*/ 0 h 35"/>
                <a:gd name="T40" fmla="*/ 16 w 32"/>
                <a:gd name="T41" fmla="*/ 0 h 35"/>
                <a:gd name="T42" fmla="*/ 13 w 32"/>
                <a:gd name="T43" fmla="*/ 0 h 35"/>
                <a:gd name="T44" fmla="*/ 13 w 32"/>
                <a:gd name="T45" fmla="*/ 0 h 35"/>
                <a:gd name="T46" fmla="*/ 10 w 32"/>
                <a:gd name="T47" fmla="*/ 0 h 35"/>
                <a:gd name="T48" fmla="*/ 6 w 32"/>
                <a:gd name="T49" fmla="*/ 4 h 35"/>
                <a:gd name="T50" fmla="*/ 6 w 32"/>
                <a:gd name="T51" fmla="*/ 4 h 35"/>
                <a:gd name="T52" fmla="*/ 3 w 32"/>
                <a:gd name="T53" fmla="*/ 8 h 35"/>
                <a:gd name="T54" fmla="*/ 3 w 32"/>
                <a:gd name="T55" fmla="*/ 8 h 35"/>
                <a:gd name="T56" fmla="*/ 3 w 32"/>
                <a:gd name="T57" fmla="*/ 12 h 35"/>
                <a:gd name="T58" fmla="*/ 3 w 32"/>
                <a:gd name="T59" fmla="*/ 16 h 35"/>
                <a:gd name="T60" fmla="*/ 0 w 32"/>
                <a:gd name="T61" fmla="*/ 20 h 35"/>
                <a:gd name="T62" fmla="*/ 3 w 32"/>
                <a:gd name="T63" fmla="*/ 20 h 35"/>
                <a:gd name="T64" fmla="*/ 3 w 32"/>
                <a:gd name="T65" fmla="*/ 24 h 35"/>
                <a:gd name="T66" fmla="*/ 3 w 32"/>
                <a:gd name="T67" fmla="*/ 28 h 35"/>
                <a:gd name="T68" fmla="*/ 3 w 32"/>
                <a:gd name="T69" fmla="*/ 28 h 35"/>
                <a:gd name="T70" fmla="*/ 6 w 32"/>
                <a:gd name="T71" fmla="*/ 31 h 35"/>
                <a:gd name="T72" fmla="*/ 6 w 32"/>
                <a:gd name="T73" fmla="*/ 31 h 35"/>
                <a:gd name="T74" fmla="*/ 10 w 32"/>
                <a:gd name="T75" fmla="*/ 35 h 35"/>
                <a:gd name="T76" fmla="*/ 13 w 32"/>
                <a:gd name="T77" fmla="*/ 35 h 35"/>
                <a:gd name="T78" fmla="*/ 13 w 32"/>
                <a:gd name="T79" fmla="*/ 35 h 35"/>
                <a:gd name="T80" fmla="*/ 16 w 32"/>
                <a:gd name="T81" fmla="*/ 35 h 35"/>
                <a:gd name="T82" fmla="*/ 16 w 32"/>
                <a:gd name="T83" fmla="*/ 35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35"/>
                <a:gd name="T128" fmla="*/ 32 w 32"/>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35">
                  <a:moveTo>
                    <a:pt x="16" y="35"/>
                  </a:moveTo>
                  <a:lnTo>
                    <a:pt x="19" y="35"/>
                  </a:lnTo>
                  <a:lnTo>
                    <a:pt x="22" y="35"/>
                  </a:lnTo>
                  <a:lnTo>
                    <a:pt x="26" y="31"/>
                  </a:lnTo>
                  <a:lnTo>
                    <a:pt x="29" y="28"/>
                  </a:lnTo>
                  <a:lnTo>
                    <a:pt x="32" y="24"/>
                  </a:lnTo>
                  <a:lnTo>
                    <a:pt x="32" y="20"/>
                  </a:lnTo>
                  <a:lnTo>
                    <a:pt x="32" y="16"/>
                  </a:lnTo>
                  <a:lnTo>
                    <a:pt x="32" y="12"/>
                  </a:lnTo>
                  <a:lnTo>
                    <a:pt x="29" y="8"/>
                  </a:lnTo>
                  <a:lnTo>
                    <a:pt x="26" y="4"/>
                  </a:lnTo>
                  <a:lnTo>
                    <a:pt x="22" y="0"/>
                  </a:lnTo>
                  <a:lnTo>
                    <a:pt x="19" y="0"/>
                  </a:lnTo>
                  <a:lnTo>
                    <a:pt x="16" y="0"/>
                  </a:lnTo>
                  <a:lnTo>
                    <a:pt x="13" y="0"/>
                  </a:lnTo>
                  <a:lnTo>
                    <a:pt x="10" y="0"/>
                  </a:lnTo>
                  <a:lnTo>
                    <a:pt x="6" y="4"/>
                  </a:lnTo>
                  <a:lnTo>
                    <a:pt x="3" y="8"/>
                  </a:lnTo>
                  <a:lnTo>
                    <a:pt x="3" y="12"/>
                  </a:lnTo>
                  <a:lnTo>
                    <a:pt x="3" y="16"/>
                  </a:lnTo>
                  <a:lnTo>
                    <a:pt x="0" y="20"/>
                  </a:lnTo>
                  <a:lnTo>
                    <a:pt x="3" y="20"/>
                  </a:lnTo>
                  <a:lnTo>
                    <a:pt x="3" y="24"/>
                  </a:lnTo>
                  <a:lnTo>
                    <a:pt x="3" y="28"/>
                  </a:lnTo>
                  <a:lnTo>
                    <a:pt x="6" y="31"/>
                  </a:lnTo>
                  <a:lnTo>
                    <a:pt x="10" y="35"/>
                  </a:lnTo>
                  <a:lnTo>
                    <a:pt x="13" y="35"/>
                  </a:lnTo>
                  <a:lnTo>
                    <a:pt x="16" y="35"/>
                  </a:lnTo>
                  <a:close/>
                </a:path>
              </a:pathLst>
            </a:custGeom>
            <a:solidFill>
              <a:srgbClr val="000000"/>
            </a:solidFill>
            <a:ln w="9525">
              <a:noFill/>
              <a:round/>
              <a:headEnd/>
              <a:tailEnd/>
            </a:ln>
          </p:spPr>
          <p:txBody>
            <a:bodyPr/>
            <a:lstStyle/>
            <a:p>
              <a:endParaRPr lang="en-US"/>
            </a:p>
          </p:txBody>
        </p:sp>
        <p:sp>
          <p:nvSpPr>
            <p:cNvPr id="92262" name="Line 300"/>
            <p:cNvSpPr>
              <a:spLocks noChangeShapeType="1"/>
            </p:cNvSpPr>
            <p:nvPr/>
          </p:nvSpPr>
          <p:spPr bwMode="auto">
            <a:xfrm flipH="1">
              <a:off x="4977" y="2789"/>
              <a:ext cx="103" cy="4"/>
            </a:xfrm>
            <a:prstGeom prst="line">
              <a:avLst/>
            </a:prstGeom>
            <a:noFill/>
            <a:ln w="20638">
              <a:solidFill>
                <a:srgbClr val="000000"/>
              </a:solidFill>
              <a:round/>
              <a:headEnd/>
              <a:tailEnd/>
            </a:ln>
          </p:spPr>
          <p:txBody>
            <a:bodyPr/>
            <a:lstStyle/>
            <a:p>
              <a:endParaRPr lang="en-US"/>
            </a:p>
          </p:txBody>
        </p:sp>
        <p:sp>
          <p:nvSpPr>
            <p:cNvPr id="92263" name="Rectangle 301"/>
            <p:cNvSpPr>
              <a:spLocks noChangeArrowheads="1"/>
            </p:cNvSpPr>
            <p:nvPr/>
          </p:nvSpPr>
          <p:spPr bwMode="auto">
            <a:xfrm>
              <a:off x="1910" y="2722"/>
              <a:ext cx="6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W</a:t>
              </a:r>
              <a:endParaRPr kumimoji="0" lang="en-US">
                <a:solidFill>
                  <a:schemeClr val="tx1"/>
                </a:solidFill>
              </a:endParaRPr>
            </a:p>
          </p:txBody>
        </p:sp>
        <p:sp>
          <p:nvSpPr>
            <p:cNvPr id="92264" name="Rectangle 302"/>
            <p:cNvSpPr>
              <a:spLocks noChangeArrowheads="1"/>
            </p:cNvSpPr>
            <p:nvPr/>
          </p:nvSpPr>
          <p:spPr bwMode="auto">
            <a:xfrm>
              <a:off x="1969" y="2722"/>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265" name="Rectangle 303"/>
            <p:cNvSpPr>
              <a:spLocks noChangeArrowheads="1"/>
            </p:cNvSpPr>
            <p:nvPr/>
          </p:nvSpPr>
          <p:spPr bwMode="auto">
            <a:xfrm>
              <a:off x="1988" y="2722"/>
              <a:ext cx="1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2266" name="Rectangle 304"/>
            <p:cNvSpPr>
              <a:spLocks noChangeArrowheads="1"/>
            </p:cNvSpPr>
            <p:nvPr/>
          </p:nvSpPr>
          <p:spPr bwMode="auto">
            <a:xfrm>
              <a:off x="2001" y="2722"/>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267" name="Rectangle 305"/>
            <p:cNvSpPr>
              <a:spLocks noChangeArrowheads="1"/>
            </p:cNvSpPr>
            <p:nvPr/>
          </p:nvSpPr>
          <p:spPr bwMode="auto">
            <a:xfrm>
              <a:off x="2017" y="272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268" name="Rectangle 306"/>
            <p:cNvSpPr>
              <a:spLocks noChangeArrowheads="1"/>
            </p:cNvSpPr>
            <p:nvPr/>
          </p:nvSpPr>
          <p:spPr bwMode="auto">
            <a:xfrm>
              <a:off x="2052" y="2722"/>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269" name="Rectangle 307"/>
            <p:cNvSpPr>
              <a:spLocks noChangeArrowheads="1"/>
            </p:cNvSpPr>
            <p:nvPr/>
          </p:nvSpPr>
          <p:spPr bwMode="auto">
            <a:xfrm>
              <a:off x="1910" y="2797"/>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270" name="Rectangle 308"/>
            <p:cNvSpPr>
              <a:spLocks noChangeArrowheads="1"/>
            </p:cNvSpPr>
            <p:nvPr/>
          </p:nvSpPr>
          <p:spPr bwMode="auto">
            <a:xfrm>
              <a:off x="1930" y="279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271" name="Rectangle 309"/>
            <p:cNvSpPr>
              <a:spLocks noChangeArrowheads="1"/>
            </p:cNvSpPr>
            <p:nvPr/>
          </p:nvSpPr>
          <p:spPr bwMode="auto">
            <a:xfrm>
              <a:off x="1965" y="279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g</a:t>
              </a:r>
              <a:endParaRPr kumimoji="0" lang="en-US">
                <a:solidFill>
                  <a:schemeClr val="tx1"/>
                </a:solidFill>
              </a:endParaRPr>
            </a:p>
          </p:txBody>
        </p:sp>
        <p:sp>
          <p:nvSpPr>
            <p:cNvPr id="92272" name="Rectangle 310"/>
            <p:cNvSpPr>
              <a:spLocks noChangeArrowheads="1"/>
            </p:cNvSpPr>
            <p:nvPr/>
          </p:nvSpPr>
          <p:spPr bwMode="auto">
            <a:xfrm>
              <a:off x="1998" y="2797"/>
              <a:ext cx="1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2273" name="Rectangle 311"/>
            <p:cNvSpPr>
              <a:spLocks noChangeArrowheads="1"/>
            </p:cNvSpPr>
            <p:nvPr/>
          </p:nvSpPr>
          <p:spPr bwMode="auto">
            <a:xfrm>
              <a:off x="2010" y="2797"/>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2274" name="Rectangle 312"/>
            <p:cNvSpPr>
              <a:spLocks noChangeArrowheads="1"/>
            </p:cNvSpPr>
            <p:nvPr/>
          </p:nvSpPr>
          <p:spPr bwMode="auto">
            <a:xfrm>
              <a:off x="2043" y="2797"/>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275" name="Rectangle 313"/>
            <p:cNvSpPr>
              <a:spLocks noChangeArrowheads="1"/>
            </p:cNvSpPr>
            <p:nvPr/>
          </p:nvSpPr>
          <p:spPr bwMode="auto">
            <a:xfrm>
              <a:off x="2059" y="279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276" name="Rectangle 314"/>
            <p:cNvSpPr>
              <a:spLocks noChangeArrowheads="1"/>
            </p:cNvSpPr>
            <p:nvPr/>
          </p:nvSpPr>
          <p:spPr bwMode="auto">
            <a:xfrm>
              <a:off x="2091" y="2797"/>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277" name="Rectangle 315"/>
            <p:cNvSpPr>
              <a:spLocks noChangeArrowheads="1"/>
            </p:cNvSpPr>
            <p:nvPr/>
          </p:nvSpPr>
          <p:spPr bwMode="auto">
            <a:xfrm>
              <a:off x="1910" y="2943"/>
              <a:ext cx="6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W</a:t>
              </a:r>
              <a:endParaRPr kumimoji="0" lang="en-US">
                <a:solidFill>
                  <a:schemeClr val="tx1"/>
                </a:solidFill>
              </a:endParaRPr>
            </a:p>
          </p:txBody>
        </p:sp>
        <p:sp>
          <p:nvSpPr>
            <p:cNvPr id="92278" name="Rectangle 316"/>
            <p:cNvSpPr>
              <a:spLocks noChangeArrowheads="1"/>
            </p:cNvSpPr>
            <p:nvPr/>
          </p:nvSpPr>
          <p:spPr bwMode="auto">
            <a:xfrm>
              <a:off x="1969" y="2943"/>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279" name="Rectangle 317"/>
            <p:cNvSpPr>
              <a:spLocks noChangeArrowheads="1"/>
            </p:cNvSpPr>
            <p:nvPr/>
          </p:nvSpPr>
          <p:spPr bwMode="auto">
            <a:xfrm>
              <a:off x="1988" y="2943"/>
              <a:ext cx="1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2280" name="Rectangle 318"/>
            <p:cNvSpPr>
              <a:spLocks noChangeArrowheads="1"/>
            </p:cNvSpPr>
            <p:nvPr/>
          </p:nvSpPr>
          <p:spPr bwMode="auto">
            <a:xfrm>
              <a:off x="2001" y="2943"/>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281" name="Rectangle 319"/>
            <p:cNvSpPr>
              <a:spLocks noChangeArrowheads="1"/>
            </p:cNvSpPr>
            <p:nvPr/>
          </p:nvSpPr>
          <p:spPr bwMode="auto">
            <a:xfrm>
              <a:off x="2017" y="2943"/>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282" name="Rectangle 320"/>
            <p:cNvSpPr>
              <a:spLocks noChangeArrowheads="1"/>
            </p:cNvSpPr>
            <p:nvPr/>
          </p:nvSpPr>
          <p:spPr bwMode="auto">
            <a:xfrm>
              <a:off x="2052" y="2943"/>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283" name="Rectangle 321"/>
            <p:cNvSpPr>
              <a:spLocks noChangeArrowheads="1"/>
            </p:cNvSpPr>
            <p:nvPr/>
          </p:nvSpPr>
          <p:spPr bwMode="auto">
            <a:xfrm>
              <a:off x="1910" y="3018"/>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284" name="Rectangle 322"/>
            <p:cNvSpPr>
              <a:spLocks noChangeArrowheads="1"/>
            </p:cNvSpPr>
            <p:nvPr/>
          </p:nvSpPr>
          <p:spPr bwMode="auto">
            <a:xfrm>
              <a:off x="1946" y="3018"/>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285" name="Rectangle 323"/>
            <p:cNvSpPr>
              <a:spLocks noChangeArrowheads="1"/>
            </p:cNvSpPr>
            <p:nvPr/>
          </p:nvSpPr>
          <p:spPr bwMode="auto">
            <a:xfrm>
              <a:off x="1978" y="3018"/>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286" name="Rectangle 324"/>
            <p:cNvSpPr>
              <a:spLocks noChangeArrowheads="1"/>
            </p:cNvSpPr>
            <p:nvPr/>
          </p:nvSpPr>
          <p:spPr bwMode="auto">
            <a:xfrm>
              <a:off x="1994" y="3018"/>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287" name="Freeform 325"/>
            <p:cNvSpPr>
              <a:spLocks/>
            </p:cNvSpPr>
            <p:nvPr/>
          </p:nvSpPr>
          <p:spPr bwMode="auto">
            <a:xfrm>
              <a:off x="1749" y="2959"/>
              <a:ext cx="3822" cy="1061"/>
            </a:xfrm>
            <a:custGeom>
              <a:avLst/>
              <a:gdLst>
                <a:gd name="T0" fmla="*/ 113 w 3822"/>
                <a:gd name="T1" fmla="*/ 67 h 1061"/>
                <a:gd name="T2" fmla="*/ 0 w 3822"/>
                <a:gd name="T3" fmla="*/ 71 h 1061"/>
                <a:gd name="T4" fmla="*/ 0 w 3822"/>
                <a:gd name="T5" fmla="*/ 1061 h 1061"/>
                <a:gd name="T6" fmla="*/ 3822 w 3822"/>
                <a:gd name="T7" fmla="*/ 1061 h 1061"/>
                <a:gd name="T8" fmla="*/ 3822 w 3822"/>
                <a:gd name="T9" fmla="*/ 0 h 1061"/>
                <a:gd name="T10" fmla="*/ 3754 w 3822"/>
                <a:gd name="T11" fmla="*/ 0 h 1061"/>
                <a:gd name="T12" fmla="*/ 0 60000 65536"/>
                <a:gd name="T13" fmla="*/ 0 60000 65536"/>
                <a:gd name="T14" fmla="*/ 0 60000 65536"/>
                <a:gd name="T15" fmla="*/ 0 60000 65536"/>
                <a:gd name="T16" fmla="*/ 0 60000 65536"/>
                <a:gd name="T17" fmla="*/ 0 60000 65536"/>
                <a:gd name="T18" fmla="*/ 0 w 3822"/>
                <a:gd name="T19" fmla="*/ 0 h 1061"/>
                <a:gd name="T20" fmla="*/ 3822 w 3822"/>
                <a:gd name="T21" fmla="*/ 1061 h 1061"/>
              </a:gdLst>
              <a:ahLst/>
              <a:cxnLst>
                <a:cxn ang="T12">
                  <a:pos x="T0" y="T1"/>
                </a:cxn>
                <a:cxn ang="T13">
                  <a:pos x="T2" y="T3"/>
                </a:cxn>
                <a:cxn ang="T14">
                  <a:pos x="T4" y="T5"/>
                </a:cxn>
                <a:cxn ang="T15">
                  <a:pos x="T6" y="T7"/>
                </a:cxn>
                <a:cxn ang="T16">
                  <a:pos x="T8" y="T9"/>
                </a:cxn>
                <a:cxn ang="T17">
                  <a:pos x="T10" y="T11"/>
                </a:cxn>
              </a:cxnLst>
              <a:rect l="T18" t="T19" r="T20" b="T21"/>
              <a:pathLst>
                <a:path w="3822" h="1061">
                  <a:moveTo>
                    <a:pt x="113" y="67"/>
                  </a:moveTo>
                  <a:lnTo>
                    <a:pt x="0" y="71"/>
                  </a:lnTo>
                  <a:lnTo>
                    <a:pt x="0" y="1061"/>
                  </a:lnTo>
                  <a:lnTo>
                    <a:pt x="3822" y="1061"/>
                  </a:lnTo>
                  <a:lnTo>
                    <a:pt x="3822" y="0"/>
                  </a:lnTo>
                  <a:lnTo>
                    <a:pt x="3754" y="0"/>
                  </a:lnTo>
                </a:path>
              </a:pathLst>
            </a:custGeom>
            <a:noFill/>
            <a:ln w="20638">
              <a:solidFill>
                <a:srgbClr val="000000"/>
              </a:solidFill>
              <a:prstDash val="solid"/>
              <a:round/>
              <a:headEnd/>
              <a:tailEnd/>
            </a:ln>
          </p:spPr>
          <p:txBody>
            <a:bodyPr/>
            <a:lstStyle/>
            <a:p>
              <a:endParaRPr lang="en-US"/>
            </a:p>
          </p:txBody>
        </p:sp>
        <p:sp>
          <p:nvSpPr>
            <p:cNvPr id="92288" name="Rectangle 326"/>
            <p:cNvSpPr>
              <a:spLocks noChangeArrowheads="1"/>
            </p:cNvSpPr>
            <p:nvPr/>
          </p:nvSpPr>
          <p:spPr bwMode="auto">
            <a:xfrm>
              <a:off x="4813" y="2706"/>
              <a:ext cx="52"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289" name="Rectangle 327"/>
            <p:cNvSpPr>
              <a:spLocks noChangeArrowheads="1"/>
            </p:cNvSpPr>
            <p:nvPr/>
          </p:nvSpPr>
          <p:spPr bwMode="auto">
            <a:xfrm>
              <a:off x="4858" y="270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290" name="Rectangle 328"/>
            <p:cNvSpPr>
              <a:spLocks noChangeArrowheads="1"/>
            </p:cNvSpPr>
            <p:nvPr/>
          </p:nvSpPr>
          <p:spPr bwMode="auto">
            <a:xfrm>
              <a:off x="4890" y="270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291" name="Rectangle 329"/>
            <p:cNvSpPr>
              <a:spLocks noChangeArrowheads="1"/>
            </p:cNvSpPr>
            <p:nvPr/>
          </p:nvSpPr>
          <p:spPr bwMode="auto">
            <a:xfrm>
              <a:off x="4922" y="270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292" name="Rectangle 330"/>
            <p:cNvSpPr>
              <a:spLocks noChangeArrowheads="1"/>
            </p:cNvSpPr>
            <p:nvPr/>
          </p:nvSpPr>
          <p:spPr bwMode="auto">
            <a:xfrm>
              <a:off x="4958" y="2706"/>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293" name="Rectangle 331"/>
            <p:cNvSpPr>
              <a:spLocks noChangeArrowheads="1"/>
            </p:cNvSpPr>
            <p:nvPr/>
          </p:nvSpPr>
          <p:spPr bwMode="auto">
            <a:xfrm>
              <a:off x="4832" y="2781"/>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294" name="Rectangle 332"/>
            <p:cNvSpPr>
              <a:spLocks noChangeArrowheads="1"/>
            </p:cNvSpPr>
            <p:nvPr/>
          </p:nvSpPr>
          <p:spPr bwMode="auto">
            <a:xfrm>
              <a:off x="4864" y="2781"/>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295" name="Rectangle 333"/>
            <p:cNvSpPr>
              <a:spLocks noChangeArrowheads="1"/>
            </p:cNvSpPr>
            <p:nvPr/>
          </p:nvSpPr>
          <p:spPr bwMode="auto">
            <a:xfrm>
              <a:off x="4900" y="2781"/>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296" name="Rectangle 334"/>
            <p:cNvSpPr>
              <a:spLocks noChangeArrowheads="1"/>
            </p:cNvSpPr>
            <p:nvPr/>
          </p:nvSpPr>
          <p:spPr bwMode="auto">
            <a:xfrm>
              <a:off x="4916" y="2781"/>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297" name="Rectangle 335"/>
            <p:cNvSpPr>
              <a:spLocks noChangeArrowheads="1"/>
            </p:cNvSpPr>
            <p:nvPr/>
          </p:nvSpPr>
          <p:spPr bwMode="auto">
            <a:xfrm>
              <a:off x="3117" y="3038"/>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1</a:t>
              </a:r>
              <a:endParaRPr kumimoji="0" lang="en-US">
                <a:solidFill>
                  <a:schemeClr val="tx1"/>
                </a:solidFill>
              </a:endParaRPr>
            </a:p>
          </p:txBody>
        </p:sp>
        <p:sp>
          <p:nvSpPr>
            <p:cNvPr id="92298" name="Rectangle 336"/>
            <p:cNvSpPr>
              <a:spLocks noChangeArrowheads="1"/>
            </p:cNvSpPr>
            <p:nvPr/>
          </p:nvSpPr>
          <p:spPr bwMode="auto">
            <a:xfrm>
              <a:off x="3549" y="2671"/>
              <a:ext cx="4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299" name="Rectangle 337"/>
            <p:cNvSpPr>
              <a:spLocks noChangeArrowheads="1"/>
            </p:cNvSpPr>
            <p:nvPr/>
          </p:nvSpPr>
          <p:spPr bwMode="auto">
            <a:xfrm>
              <a:off x="3591" y="2671"/>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L</a:t>
              </a:r>
              <a:endParaRPr kumimoji="0" lang="en-US">
                <a:solidFill>
                  <a:schemeClr val="tx1"/>
                </a:solidFill>
              </a:endParaRPr>
            </a:p>
          </p:txBody>
        </p:sp>
        <p:sp>
          <p:nvSpPr>
            <p:cNvPr id="92300" name="Rectangle 338"/>
            <p:cNvSpPr>
              <a:spLocks noChangeArrowheads="1"/>
            </p:cNvSpPr>
            <p:nvPr/>
          </p:nvSpPr>
          <p:spPr bwMode="auto">
            <a:xfrm>
              <a:off x="3623" y="2671"/>
              <a:ext cx="52"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92301" name="Rectangle 339"/>
            <p:cNvSpPr>
              <a:spLocks noChangeArrowheads="1"/>
            </p:cNvSpPr>
            <p:nvPr/>
          </p:nvSpPr>
          <p:spPr bwMode="auto">
            <a:xfrm>
              <a:off x="3668" y="2671"/>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302" name="Rectangle 340"/>
            <p:cNvSpPr>
              <a:spLocks noChangeArrowheads="1"/>
            </p:cNvSpPr>
            <p:nvPr/>
          </p:nvSpPr>
          <p:spPr bwMode="auto">
            <a:xfrm>
              <a:off x="3504" y="2746"/>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303" name="Rectangle 341"/>
            <p:cNvSpPr>
              <a:spLocks noChangeArrowheads="1"/>
            </p:cNvSpPr>
            <p:nvPr/>
          </p:nvSpPr>
          <p:spPr bwMode="auto">
            <a:xfrm>
              <a:off x="3523" y="274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304" name="Rectangle 342"/>
            <p:cNvSpPr>
              <a:spLocks noChangeArrowheads="1"/>
            </p:cNvSpPr>
            <p:nvPr/>
          </p:nvSpPr>
          <p:spPr bwMode="auto">
            <a:xfrm>
              <a:off x="3555" y="2746"/>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2305" name="Rectangle 343"/>
            <p:cNvSpPr>
              <a:spLocks noChangeArrowheads="1"/>
            </p:cNvSpPr>
            <p:nvPr/>
          </p:nvSpPr>
          <p:spPr bwMode="auto">
            <a:xfrm>
              <a:off x="3587" y="274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92306" name="Rectangle 344"/>
            <p:cNvSpPr>
              <a:spLocks noChangeArrowheads="1"/>
            </p:cNvSpPr>
            <p:nvPr/>
          </p:nvSpPr>
          <p:spPr bwMode="auto">
            <a:xfrm>
              <a:off x="3620" y="2746"/>
              <a:ext cx="1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l</a:t>
              </a:r>
              <a:endParaRPr kumimoji="0" lang="en-US">
                <a:solidFill>
                  <a:schemeClr val="tx1"/>
                </a:solidFill>
              </a:endParaRPr>
            </a:p>
          </p:txBody>
        </p:sp>
        <p:sp>
          <p:nvSpPr>
            <p:cNvPr id="92307" name="Rectangle 345"/>
            <p:cNvSpPr>
              <a:spLocks noChangeArrowheads="1"/>
            </p:cNvSpPr>
            <p:nvPr/>
          </p:nvSpPr>
          <p:spPr bwMode="auto">
            <a:xfrm>
              <a:off x="3633" y="2746"/>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308" name="Rectangle 346"/>
            <p:cNvSpPr>
              <a:spLocks noChangeArrowheads="1"/>
            </p:cNvSpPr>
            <p:nvPr/>
          </p:nvSpPr>
          <p:spPr bwMode="auto">
            <a:xfrm>
              <a:off x="3123" y="2797"/>
              <a:ext cx="6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2309" name="Rectangle 347"/>
            <p:cNvSpPr>
              <a:spLocks noChangeArrowheads="1"/>
            </p:cNvSpPr>
            <p:nvPr/>
          </p:nvSpPr>
          <p:spPr bwMode="auto">
            <a:xfrm>
              <a:off x="3175" y="2797"/>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310" name="Rectangle 348"/>
            <p:cNvSpPr>
              <a:spLocks noChangeArrowheads="1"/>
            </p:cNvSpPr>
            <p:nvPr/>
          </p:nvSpPr>
          <p:spPr bwMode="auto">
            <a:xfrm>
              <a:off x="3133" y="287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92311" name="Rectangle 349"/>
            <p:cNvSpPr>
              <a:spLocks noChangeArrowheads="1"/>
            </p:cNvSpPr>
            <p:nvPr/>
          </p:nvSpPr>
          <p:spPr bwMode="auto">
            <a:xfrm>
              <a:off x="3168" y="2872"/>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312" name="Rectangle 350"/>
            <p:cNvSpPr>
              <a:spLocks noChangeArrowheads="1"/>
            </p:cNvSpPr>
            <p:nvPr/>
          </p:nvSpPr>
          <p:spPr bwMode="auto">
            <a:xfrm>
              <a:off x="3133" y="2943"/>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x</a:t>
              </a:r>
              <a:endParaRPr kumimoji="0" lang="en-US">
                <a:solidFill>
                  <a:schemeClr val="tx1"/>
                </a:solidFill>
              </a:endParaRPr>
            </a:p>
          </p:txBody>
        </p:sp>
        <p:sp>
          <p:nvSpPr>
            <p:cNvPr id="92313" name="Rectangle 351"/>
            <p:cNvSpPr>
              <a:spLocks noChangeArrowheads="1"/>
            </p:cNvSpPr>
            <p:nvPr/>
          </p:nvSpPr>
          <p:spPr bwMode="auto">
            <a:xfrm>
              <a:off x="3375" y="2647"/>
              <a:ext cx="4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314" name="Rectangle 352"/>
            <p:cNvSpPr>
              <a:spLocks noChangeArrowheads="1"/>
            </p:cNvSpPr>
            <p:nvPr/>
          </p:nvSpPr>
          <p:spPr bwMode="auto">
            <a:xfrm>
              <a:off x="3416" y="264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L</a:t>
              </a:r>
              <a:endParaRPr kumimoji="0" lang="en-US">
                <a:solidFill>
                  <a:schemeClr val="tx1"/>
                </a:solidFill>
              </a:endParaRPr>
            </a:p>
          </p:txBody>
        </p:sp>
        <p:sp>
          <p:nvSpPr>
            <p:cNvPr id="92315" name="Rectangle 353"/>
            <p:cNvSpPr>
              <a:spLocks noChangeArrowheads="1"/>
            </p:cNvSpPr>
            <p:nvPr/>
          </p:nvSpPr>
          <p:spPr bwMode="auto">
            <a:xfrm>
              <a:off x="3449" y="2647"/>
              <a:ext cx="52"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92316" name="Rectangle 354"/>
            <p:cNvSpPr>
              <a:spLocks noChangeArrowheads="1"/>
            </p:cNvSpPr>
            <p:nvPr/>
          </p:nvSpPr>
          <p:spPr bwMode="auto">
            <a:xfrm>
              <a:off x="3536" y="2552"/>
              <a:ext cx="4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Z</a:t>
              </a:r>
              <a:endParaRPr kumimoji="0" lang="en-US">
                <a:solidFill>
                  <a:schemeClr val="tx1"/>
                </a:solidFill>
              </a:endParaRPr>
            </a:p>
          </p:txBody>
        </p:sp>
        <p:sp>
          <p:nvSpPr>
            <p:cNvPr id="92317" name="Rectangle 355"/>
            <p:cNvSpPr>
              <a:spLocks noChangeArrowheads="1"/>
            </p:cNvSpPr>
            <p:nvPr/>
          </p:nvSpPr>
          <p:spPr bwMode="auto">
            <a:xfrm>
              <a:off x="3571" y="255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318" name="Rectangle 356"/>
            <p:cNvSpPr>
              <a:spLocks noChangeArrowheads="1"/>
            </p:cNvSpPr>
            <p:nvPr/>
          </p:nvSpPr>
          <p:spPr bwMode="auto">
            <a:xfrm>
              <a:off x="3607" y="2552"/>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319" name="Rectangle 357"/>
            <p:cNvSpPr>
              <a:spLocks noChangeArrowheads="1"/>
            </p:cNvSpPr>
            <p:nvPr/>
          </p:nvSpPr>
          <p:spPr bwMode="auto">
            <a:xfrm>
              <a:off x="3626" y="255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o</a:t>
              </a:r>
              <a:endParaRPr kumimoji="0" lang="en-US">
                <a:solidFill>
                  <a:schemeClr val="tx1"/>
                </a:solidFill>
              </a:endParaRPr>
            </a:p>
          </p:txBody>
        </p:sp>
        <p:sp>
          <p:nvSpPr>
            <p:cNvPr id="92320" name="Line 358"/>
            <p:cNvSpPr>
              <a:spLocks noChangeShapeType="1"/>
            </p:cNvSpPr>
            <p:nvPr/>
          </p:nvSpPr>
          <p:spPr bwMode="auto">
            <a:xfrm flipH="1">
              <a:off x="3210" y="2915"/>
              <a:ext cx="65" cy="4"/>
            </a:xfrm>
            <a:prstGeom prst="line">
              <a:avLst/>
            </a:prstGeom>
            <a:noFill/>
            <a:ln w="20638">
              <a:solidFill>
                <a:srgbClr val="000000"/>
              </a:solidFill>
              <a:round/>
              <a:headEnd/>
              <a:tailEnd/>
            </a:ln>
          </p:spPr>
          <p:txBody>
            <a:bodyPr/>
            <a:lstStyle/>
            <a:p>
              <a:endParaRPr lang="en-US"/>
            </a:p>
          </p:txBody>
        </p:sp>
        <p:sp>
          <p:nvSpPr>
            <p:cNvPr id="92321" name="Line 359"/>
            <p:cNvSpPr>
              <a:spLocks noChangeShapeType="1"/>
            </p:cNvSpPr>
            <p:nvPr/>
          </p:nvSpPr>
          <p:spPr bwMode="auto">
            <a:xfrm flipH="1">
              <a:off x="3004" y="3081"/>
              <a:ext cx="71" cy="4"/>
            </a:xfrm>
            <a:prstGeom prst="line">
              <a:avLst/>
            </a:prstGeom>
            <a:noFill/>
            <a:ln w="20638">
              <a:solidFill>
                <a:srgbClr val="000000"/>
              </a:solidFill>
              <a:round/>
              <a:headEnd/>
              <a:tailEnd/>
            </a:ln>
          </p:spPr>
          <p:txBody>
            <a:bodyPr/>
            <a:lstStyle/>
            <a:p>
              <a:endParaRPr lang="en-US"/>
            </a:p>
          </p:txBody>
        </p:sp>
        <p:sp>
          <p:nvSpPr>
            <p:cNvPr id="92322" name="Line 360"/>
            <p:cNvSpPr>
              <a:spLocks noChangeShapeType="1"/>
            </p:cNvSpPr>
            <p:nvPr/>
          </p:nvSpPr>
          <p:spPr bwMode="auto">
            <a:xfrm flipH="1">
              <a:off x="2868" y="2473"/>
              <a:ext cx="407" cy="1"/>
            </a:xfrm>
            <a:prstGeom prst="line">
              <a:avLst/>
            </a:prstGeom>
            <a:noFill/>
            <a:ln w="20638">
              <a:solidFill>
                <a:srgbClr val="000000"/>
              </a:solidFill>
              <a:round/>
              <a:headEnd/>
              <a:tailEnd/>
            </a:ln>
          </p:spPr>
          <p:txBody>
            <a:bodyPr/>
            <a:lstStyle/>
            <a:p>
              <a:endParaRPr lang="en-US"/>
            </a:p>
          </p:txBody>
        </p:sp>
        <p:sp>
          <p:nvSpPr>
            <p:cNvPr id="92323" name="Line 361"/>
            <p:cNvSpPr>
              <a:spLocks noChangeShapeType="1"/>
            </p:cNvSpPr>
            <p:nvPr/>
          </p:nvSpPr>
          <p:spPr bwMode="auto">
            <a:xfrm flipH="1">
              <a:off x="3678" y="2789"/>
              <a:ext cx="242" cy="4"/>
            </a:xfrm>
            <a:prstGeom prst="line">
              <a:avLst/>
            </a:prstGeom>
            <a:noFill/>
            <a:ln w="20638">
              <a:solidFill>
                <a:srgbClr val="000000"/>
              </a:solidFill>
              <a:round/>
              <a:headEnd/>
              <a:tailEnd/>
            </a:ln>
          </p:spPr>
          <p:txBody>
            <a:bodyPr/>
            <a:lstStyle/>
            <a:p>
              <a:endParaRPr lang="en-US"/>
            </a:p>
          </p:txBody>
        </p:sp>
        <p:sp>
          <p:nvSpPr>
            <p:cNvPr id="92324" name="Freeform 362"/>
            <p:cNvSpPr>
              <a:spLocks/>
            </p:cNvSpPr>
            <p:nvPr/>
          </p:nvSpPr>
          <p:spPr bwMode="auto">
            <a:xfrm>
              <a:off x="2868" y="3081"/>
              <a:ext cx="136" cy="399"/>
            </a:xfrm>
            <a:custGeom>
              <a:avLst/>
              <a:gdLst>
                <a:gd name="T0" fmla="*/ 136 w 136"/>
                <a:gd name="T1" fmla="*/ 0 h 399"/>
                <a:gd name="T2" fmla="*/ 136 w 136"/>
                <a:gd name="T3" fmla="*/ 399 h 399"/>
                <a:gd name="T4" fmla="*/ 0 w 136"/>
                <a:gd name="T5" fmla="*/ 399 h 399"/>
                <a:gd name="T6" fmla="*/ 0 60000 65536"/>
                <a:gd name="T7" fmla="*/ 0 60000 65536"/>
                <a:gd name="T8" fmla="*/ 0 60000 65536"/>
                <a:gd name="T9" fmla="*/ 0 w 136"/>
                <a:gd name="T10" fmla="*/ 0 h 399"/>
                <a:gd name="T11" fmla="*/ 136 w 136"/>
                <a:gd name="T12" fmla="*/ 399 h 399"/>
              </a:gdLst>
              <a:ahLst/>
              <a:cxnLst>
                <a:cxn ang="T6">
                  <a:pos x="T0" y="T1"/>
                </a:cxn>
                <a:cxn ang="T7">
                  <a:pos x="T2" y="T3"/>
                </a:cxn>
                <a:cxn ang="T8">
                  <a:pos x="T4" y="T5"/>
                </a:cxn>
              </a:cxnLst>
              <a:rect l="T9" t="T10" r="T11" b="T12"/>
              <a:pathLst>
                <a:path w="136" h="399">
                  <a:moveTo>
                    <a:pt x="136" y="0"/>
                  </a:moveTo>
                  <a:lnTo>
                    <a:pt x="136" y="399"/>
                  </a:lnTo>
                  <a:lnTo>
                    <a:pt x="0" y="399"/>
                  </a:lnTo>
                </a:path>
              </a:pathLst>
            </a:custGeom>
            <a:noFill/>
            <a:ln w="20638">
              <a:solidFill>
                <a:srgbClr val="000000"/>
              </a:solidFill>
              <a:prstDash val="solid"/>
              <a:round/>
              <a:headEnd/>
              <a:tailEnd/>
            </a:ln>
          </p:spPr>
          <p:txBody>
            <a:bodyPr/>
            <a:lstStyle/>
            <a:p>
              <a:endParaRPr lang="en-US"/>
            </a:p>
          </p:txBody>
        </p:sp>
        <p:sp>
          <p:nvSpPr>
            <p:cNvPr id="92325" name="Rectangle 363"/>
            <p:cNvSpPr>
              <a:spLocks noChangeArrowheads="1"/>
            </p:cNvSpPr>
            <p:nvPr/>
          </p:nvSpPr>
          <p:spPr bwMode="auto">
            <a:xfrm>
              <a:off x="2730" y="1325"/>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2326" name="Rectangle 364"/>
            <p:cNvSpPr>
              <a:spLocks noChangeArrowheads="1"/>
            </p:cNvSpPr>
            <p:nvPr/>
          </p:nvSpPr>
          <p:spPr bwMode="auto">
            <a:xfrm>
              <a:off x="2746" y="1325"/>
              <a:ext cx="52"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327" name="Rectangle 365"/>
            <p:cNvSpPr>
              <a:spLocks noChangeArrowheads="1"/>
            </p:cNvSpPr>
            <p:nvPr/>
          </p:nvSpPr>
          <p:spPr bwMode="auto">
            <a:xfrm>
              <a:off x="2791" y="1325"/>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t>
              </a:r>
              <a:endParaRPr kumimoji="0" lang="en-US">
                <a:solidFill>
                  <a:schemeClr val="tx1"/>
                </a:solidFill>
              </a:endParaRPr>
            </a:p>
          </p:txBody>
        </p:sp>
        <p:sp>
          <p:nvSpPr>
            <p:cNvPr id="92328" name="Rectangle 366"/>
            <p:cNvSpPr>
              <a:spLocks noChangeArrowheads="1"/>
            </p:cNvSpPr>
            <p:nvPr/>
          </p:nvSpPr>
          <p:spPr bwMode="auto">
            <a:xfrm>
              <a:off x="2807" y="1325"/>
              <a:ext cx="4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329" name="Rectangle 367"/>
            <p:cNvSpPr>
              <a:spLocks noChangeArrowheads="1"/>
            </p:cNvSpPr>
            <p:nvPr/>
          </p:nvSpPr>
          <p:spPr bwMode="auto">
            <a:xfrm>
              <a:off x="2846" y="1325"/>
              <a:ext cx="4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X</a:t>
              </a:r>
              <a:endParaRPr kumimoji="0" lang="en-US">
                <a:solidFill>
                  <a:schemeClr val="tx1"/>
                </a:solidFill>
              </a:endParaRPr>
            </a:p>
          </p:txBody>
        </p:sp>
        <p:sp>
          <p:nvSpPr>
            <p:cNvPr id="92330" name="Line 368"/>
            <p:cNvSpPr>
              <a:spLocks noChangeShapeType="1"/>
            </p:cNvSpPr>
            <p:nvPr/>
          </p:nvSpPr>
          <p:spPr bwMode="auto">
            <a:xfrm flipH="1" flipV="1">
              <a:off x="2149" y="3428"/>
              <a:ext cx="42" cy="95"/>
            </a:xfrm>
            <a:prstGeom prst="line">
              <a:avLst/>
            </a:prstGeom>
            <a:noFill/>
            <a:ln w="9525">
              <a:solidFill>
                <a:srgbClr val="000000"/>
              </a:solidFill>
              <a:round/>
              <a:headEnd/>
              <a:tailEnd/>
            </a:ln>
          </p:spPr>
          <p:txBody>
            <a:bodyPr/>
            <a:lstStyle/>
            <a:p>
              <a:endParaRPr lang="en-US"/>
            </a:p>
          </p:txBody>
        </p:sp>
        <p:sp>
          <p:nvSpPr>
            <p:cNvPr id="92331" name="Line 369"/>
            <p:cNvSpPr>
              <a:spLocks noChangeShapeType="1"/>
            </p:cNvSpPr>
            <p:nvPr/>
          </p:nvSpPr>
          <p:spPr bwMode="auto">
            <a:xfrm flipH="1" flipV="1">
              <a:off x="2546" y="3428"/>
              <a:ext cx="42" cy="95"/>
            </a:xfrm>
            <a:prstGeom prst="line">
              <a:avLst/>
            </a:prstGeom>
            <a:noFill/>
            <a:ln w="9525">
              <a:solidFill>
                <a:srgbClr val="000000"/>
              </a:solidFill>
              <a:round/>
              <a:headEnd/>
              <a:tailEnd/>
            </a:ln>
          </p:spPr>
          <p:txBody>
            <a:bodyPr/>
            <a:lstStyle/>
            <a:p>
              <a:endParaRPr lang="en-US"/>
            </a:p>
          </p:txBody>
        </p:sp>
        <p:sp>
          <p:nvSpPr>
            <p:cNvPr id="92332" name="Line 370"/>
            <p:cNvSpPr>
              <a:spLocks noChangeShapeType="1"/>
            </p:cNvSpPr>
            <p:nvPr/>
          </p:nvSpPr>
          <p:spPr bwMode="auto">
            <a:xfrm>
              <a:off x="2501" y="3476"/>
              <a:ext cx="219" cy="4"/>
            </a:xfrm>
            <a:prstGeom prst="line">
              <a:avLst/>
            </a:prstGeom>
            <a:noFill/>
            <a:ln w="20638">
              <a:solidFill>
                <a:srgbClr val="000000"/>
              </a:solidFill>
              <a:round/>
              <a:headEnd/>
              <a:tailEnd/>
            </a:ln>
          </p:spPr>
          <p:txBody>
            <a:bodyPr/>
            <a:lstStyle/>
            <a:p>
              <a:endParaRPr lang="en-US"/>
            </a:p>
          </p:txBody>
        </p:sp>
        <p:sp>
          <p:nvSpPr>
            <p:cNvPr id="92333" name="Line 371"/>
            <p:cNvSpPr>
              <a:spLocks noChangeShapeType="1"/>
            </p:cNvSpPr>
            <p:nvPr/>
          </p:nvSpPr>
          <p:spPr bwMode="auto">
            <a:xfrm>
              <a:off x="1640" y="2584"/>
              <a:ext cx="222" cy="1"/>
            </a:xfrm>
            <a:prstGeom prst="line">
              <a:avLst/>
            </a:prstGeom>
            <a:noFill/>
            <a:ln w="20638">
              <a:solidFill>
                <a:srgbClr val="000000"/>
              </a:solidFill>
              <a:round/>
              <a:headEnd/>
              <a:tailEnd/>
            </a:ln>
          </p:spPr>
          <p:txBody>
            <a:bodyPr/>
            <a:lstStyle/>
            <a:p>
              <a:endParaRPr lang="en-US"/>
            </a:p>
          </p:txBody>
        </p:sp>
        <p:sp>
          <p:nvSpPr>
            <p:cNvPr id="92334" name="Line 372"/>
            <p:cNvSpPr>
              <a:spLocks noChangeShapeType="1"/>
            </p:cNvSpPr>
            <p:nvPr/>
          </p:nvSpPr>
          <p:spPr bwMode="auto">
            <a:xfrm flipH="1">
              <a:off x="2565" y="2750"/>
              <a:ext cx="152" cy="4"/>
            </a:xfrm>
            <a:prstGeom prst="line">
              <a:avLst/>
            </a:prstGeom>
            <a:noFill/>
            <a:ln w="20638">
              <a:solidFill>
                <a:srgbClr val="000000"/>
              </a:solidFill>
              <a:round/>
              <a:headEnd/>
              <a:tailEnd/>
            </a:ln>
          </p:spPr>
          <p:txBody>
            <a:bodyPr/>
            <a:lstStyle/>
            <a:p>
              <a:endParaRPr lang="en-US"/>
            </a:p>
          </p:txBody>
        </p:sp>
        <p:sp>
          <p:nvSpPr>
            <p:cNvPr id="92335" name="Line 373"/>
            <p:cNvSpPr>
              <a:spLocks noChangeShapeType="1"/>
            </p:cNvSpPr>
            <p:nvPr/>
          </p:nvSpPr>
          <p:spPr bwMode="auto">
            <a:xfrm>
              <a:off x="1504" y="2694"/>
              <a:ext cx="136" cy="1"/>
            </a:xfrm>
            <a:prstGeom prst="line">
              <a:avLst/>
            </a:prstGeom>
            <a:noFill/>
            <a:ln w="20638">
              <a:solidFill>
                <a:srgbClr val="000000"/>
              </a:solidFill>
              <a:round/>
              <a:headEnd/>
              <a:tailEnd/>
            </a:ln>
          </p:spPr>
          <p:txBody>
            <a:bodyPr/>
            <a:lstStyle/>
            <a:p>
              <a:endParaRPr lang="en-US"/>
            </a:p>
          </p:txBody>
        </p:sp>
        <p:sp>
          <p:nvSpPr>
            <p:cNvPr id="92336" name="Line 374"/>
            <p:cNvSpPr>
              <a:spLocks noChangeShapeType="1"/>
            </p:cNvSpPr>
            <p:nvPr/>
          </p:nvSpPr>
          <p:spPr bwMode="auto">
            <a:xfrm flipH="1">
              <a:off x="2565" y="2473"/>
              <a:ext cx="152" cy="1"/>
            </a:xfrm>
            <a:prstGeom prst="line">
              <a:avLst/>
            </a:prstGeom>
            <a:noFill/>
            <a:ln w="20638">
              <a:solidFill>
                <a:srgbClr val="000000"/>
              </a:solidFill>
              <a:round/>
              <a:headEnd/>
              <a:tailEnd/>
            </a:ln>
          </p:spPr>
          <p:txBody>
            <a:bodyPr/>
            <a:lstStyle/>
            <a:p>
              <a:endParaRPr lang="en-US"/>
            </a:p>
          </p:txBody>
        </p:sp>
        <p:sp>
          <p:nvSpPr>
            <p:cNvPr id="92337" name="Freeform 375"/>
            <p:cNvSpPr>
              <a:spLocks/>
            </p:cNvSpPr>
            <p:nvPr/>
          </p:nvSpPr>
          <p:spPr bwMode="auto">
            <a:xfrm>
              <a:off x="508" y="2398"/>
              <a:ext cx="29" cy="40"/>
            </a:xfrm>
            <a:custGeom>
              <a:avLst/>
              <a:gdLst>
                <a:gd name="T0" fmla="*/ 13 w 29"/>
                <a:gd name="T1" fmla="*/ 36 h 40"/>
                <a:gd name="T2" fmla="*/ 16 w 29"/>
                <a:gd name="T3" fmla="*/ 40 h 40"/>
                <a:gd name="T4" fmla="*/ 19 w 29"/>
                <a:gd name="T5" fmla="*/ 36 h 40"/>
                <a:gd name="T6" fmla="*/ 22 w 29"/>
                <a:gd name="T7" fmla="*/ 36 h 40"/>
                <a:gd name="T8" fmla="*/ 22 w 29"/>
                <a:gd name="T9" fmla="*/ 36 h 40"/>
                <a:gd name="T10" fmla="*/ 25 w 29"/>
                <a:gd name="T11" fmla="*/ 32 h 40"/>
                <a:gd name="T12" fmla="*/ 25 w 29"/>
                <a:gd name="T13" fmla="*/ 32 h 40"/>
                <a:gd name="T14" fmla="*/ 29 w 29"/>
                <a:gd name="T15" fmla="*/ 28 h 40"/>
                <a:gd name="T16" fmla="*/ 29 w 29"/>
                <a:gd name="T17" fmla="*/ 24 h 40"/>
                <a:gd name="T18" fmla="*/ 29 w 29"/>
                <a:gd name="T19" fmla="*/ 24 h 40"/>
                <a:gd name="T20" fmla="*/ 29 w 29"/>
                <a:gd name="T21" fmla="*/ 20 h 40"/>
                <a:gd name="T22" fmla="*/ 29 w 29"/>
                <a:gd name="T23" fmla="*/ 16 h 40"/>
                <a:gd name="T24" fmla="*/ 29 w 29"/>
                <a:gd name="T25" fmla="*/ 12 h 40"/>
                <a:gd name="T26" fmla="*/ 29 w 29"/>
                <a:gd name="T27" fmla="*/ 12 h 40"/>
                <a:gd name="T28" fmla="*/ 25 w 29"/>
                <a:gd name="T29" fmla="*/ 8 h 40"/>
                <a:gd name="T30" fmla="*/ 25 w 29"/>
                <a:gd name="T31" fmla="*/ 8 h 40"/>
                <a:gd name="T32" fmla="*/ 22 w 29"/>
                <a:gd name="T33" fmla="*/ 4 h 40"/>
                <a:gd name="T34" fmla="*/ 22 w 29"/>
                <a:gd name="T35" fmla="*/ 4 h 40"/>
                <a:gd name="T36" fmla="*/ 19 w 29"/>
                <a:gd name="T37" fmla="*/ 0 h 40"/>
                <a:gd name="T38" fmla="*/ 16 w 29"/>
                <a:gd name="T39" fmla="*/ 0 h 40"/>
                <a:gd name="T40" fmla="*/ 13 w 29"/>
                <a:gd name="T41" fmla="*/ 0 h 40"/>
                <a:gd name="T42" fmla="*/ 13 w 29"/>
                <a:gd name="T43" fmla="*/ 0 h 40"/>
                <a:gd name="T44" fmla="*/ 9 w 29"/>
                <a:gd name="T45" fmla="*/ 0 h 40"/>
                <a:gd name="T46" fmla="*/ 6 w 29"/>
                <a:gd name="T47" fmla="*/ 4 h 40"/>
                <a:gd name="T48" fmla="*/ 6 w 29"/>
                <a:gd name="T49" fmla="*/ 4 h 40"/>
                <a:gd name="T50" fmla="*/ 3 w 29"/>
                <a:gd name="T51" fmla="*/ 8 h 40"/>
                <a:gd name="T52" fmla="*/ 3 w 29"/>
                <a:gd name="T53" fmla="*/ 8 h 40"/>
                <a:gd name="T54" fmla="*/ 0 w 29"/>
                <a:gd name="T55" fmla="*/ 12 h 40"/>
                <a:gd name="T56" fmla="*/ 0 w 29"/>
                <a:gd name="T57" fmla="*/ 12 h 40"/>
                <a:gd name="T58" fmla="*/ 0 w 29"/>
                <a:gd name="T59" fmla="*/ 16 h 40"/>
                <a:gd name="T60" fmla="*/ 0 w 29"/>
                <a:gd name="T61" fmla="*/ 20 h 40"/>
                <a:gd name="T62" fmla="*/ 0 w 29"/>
                <a:gd name="T63" fmla="*/ 24 h 40"/>
                <a:gd name="T64" fmla="*/ 0 w 29"/>
                <a:gd name="T65" fmla="*/ 24 h 40"/>
                <a:gd name="T66" fmla="*/ 0 w 29"/>
                <a:gd name="T67" fmla="*/ 28 h 40"/>
                <a:gd name="T68" fmla="*/ 3 w 29"/>
                <a:gd name="T69" fmla="*/ 32 h 40"/>
                <a:gd name="T70" fmla="*/ 3 w 29"/>
                <a:gd name="T71" fmla="*/ 32 h 40"/>
                <a:gd name="T72" fmla="*/ 6 w 29"/>
                <a:gd name="T73" fmla="*/ 36 h 40"/>
                <a:gd name="T74" fmla="*/ 6 w 29"/>
                <a:gd name="T75" fmla="*/ 36 h 40"/>
                <a:gd name="T76" fmla="*/ 9 w 29"/>
                <a:gd name="T77" fmla="*/ 36 h 40"/>
                <a:gd name="T78" fmla="*/ 13 w 29"/>
                <a:gd name="T79" fmla="*/ 40 h 40"/>
                <a:gd name="T80" fmla="*/ 13 w 29"/>
                <a:gd name="T81" fmla="*/ 40 h 40"/>
                <a:gd name="T82" fmla="*/ 13 w 29"/>
                <a:gd name="T83" fmla="*/ 40 h 40"/>
                <a:gd name="T84" fmla="*/ 13 w 29"/>
                <a:gd name="T85" fmla="*/ 36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40"/>
                <a:gd name="T131" fmla="*/ 29 w 29"/>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40">
                  <a:moveTo>
                    <a:pt x="13" y="36"/>
                  </a:moveTo>
                  <a:lnTo>
                    <a:pt x="16" y="40"/>
                  </a:lnTo>
                  <a:lnTo>
                    <a:pt x="19" y="36"/>
                  </a:lnTo>
                  <a:lnTo>
                    <a:pt x="22" y="36"/>
                  </a:lnTo>
                  <a:lnTo>
                    <a:pt x="25" y="32"/>
                  </a:lnTo>
                  <a:lnTo>
                    <a:pt x="29" y="28"/>
                  </a:lnTo>
                  <a:lnTo>
                    <a:pt x="29" y="24"/>
                  </a:lnTo>
                  <a:lnTo>
                    <a:pt x="29" y="20"/>
                  </a:lnTo>
                  <a:lnTo>
                    <a:pt x="29" y="16"/>
                  </a:lnTo>
                  <a:lnTo>
                    <a:pt x="29" y="12"/>
                  </a:lnTo>
                  <a:lnTo>
                    <a:pt x="25" y="8"/>
                  </a:lnTo>
                  <a:lnTo>
                    <a:pt x="22" y="4"/>
                  </a:lnTo>
                  <a:lnTo>
                    <a:pt x="19" y="0"/>
                  </a:lnTo>
                  <a:lnTo>
                    <a:pt x="16" y="0"/>
                  </a:lnTo>
                  <a:lnTo>
                    <a:pt x="13" y="0"/>
                  </a:lnTo>
                  <a:lnTo>
                    <a:pt x="9" y="0"/>
                  </a:lnTo>
                  <a:lnTo>
                    <a:pt x="6" y="4"/>
                  </a:lnTo>
                  <a:lnTo>
                    <a:pt x="3" y="8"/>
                  </a:lnTo>
                  <a:lnTo>
                    <a:pt x="0" y="12"/>
                  </a:lnTo>
                  <a:lnTo>
                    <a:pt x="0" y="16"/>
                  </a:lnTo>
                  <a:lnTo>
                    <a:pt x="0" y="20"/>
                  </a:lnTo>
                  <a:lnTo>
                    <a:pt x="0" y="24"/>
                  </a:lnTo>
                  <a:lnTo>
                    <a:pt x="0" y="28"/>
                  </a:lnTo>
                  <a:lnTo>
                    <a:pt x="3" y="32"/>
                  </a:lnTo>
                  <a:lnTo>
                    <a:pt x="6" y="36"/>
                  </a:lnTo>
                  <a:lnTo>
                    <a:pt x="9" y="36"/>
                  </a:lnTo>
                  <a:lnTo>
                    <a:pt x="13" y="40"/>
                  </a:lnTo>
                  <a:lnTo>
                    <a:pt x="13" y="36"/>
                  </a:lnTo>
                  <a:close/>
                </a:path>
              </a:pathLst>
            </a:custGeom>
            <a:solidFill>
              <a:srgbClr val="000000"/>
            </a:solidFill>
            <a:ln w="9525">
              <a:noFill/>
              <a:round/>
              <a:headEnd/>
              <a:tailEnd/>
            </a:ln>
          </p:spPr>
          <p:txBody>
            <a:bodyPr/>
            <a:lstStyle/>
            <a:p>
              <a:endParaRPr lang="en-US"/>
            </a:p>
          </p:txBody>
        </p:sp>
        <p:sp>
          <p:nvSpPr>
            <p:cNvPr id="92338" name="Freeform 376"/>
            <p:cNvSpPr>
              <a:spLocks/>
            </p:cNvSpPr>
            <p:nvPr/>
          </p:nvSpPr>
          <p:spPr bwMode="auto">
            <a:xfrm>
              <a:off x="1130" y="1613"/>
              <a:ext cx="29" cy="36"/>
            </a:xfrm>
            <a:custGeom>
              <a:avLst/>
              <a:gdLst>
                <a:gd name="T0" fmla="*/ 13 w 29"/>
                <a:gd name="T1" fmla="*/ 36 h 36"/>
                <a:gd name="T2" fmla="*/ 16 w 29"/>
                <a:gd name="T3" fmla="*/ 36 h 36"/>
                <a:gd name="T4" fmla="*/ 19 w 29"/>
                <a:gd name="T5" fmla="*/ 36 h 36"/>
                <a:gd name="T6" fmla="*/ 23 w 29"/>
                <a:gd name="T7" fmla="*/ 32 h 36"/>
                <a:gd name="T8" fmla="*/ 23 w 29"/>
                <a:gd name="T9" fmla="*/ 32 h 36"/>
                <a:gd name="T10" fmla="*/ 26 w 29"/>
                <a:gd name="T11" fmla="*/ 32 h 36"/>
                <a:gd name="T12" fmla="*/ 26 w 29"/>
                <a:gd name="T13" fmla="*/ 28 h 36"/>
                <a:gd name="T14" fmla="*/ 29 w 29"/>
                <a:gd name="T15" fmla="*/ 24 h 36"/>
                <a:gd name="T16" fmla="*/ 29 w 29"/>
                <a:gd name="T17" fmla="*/ 24 h 36"/>
                <a:gd name="T18" fmla="*/ 29 w 29"/>
                <a:gd name="T19" fmla="*/ 20 h 36"/>
                <a:gd name="T20" fmla="*/ 29 w 29"/>
                <a:gd name="T21" fmla="*/ 16 h 36"/>
                <a:gd name="T22" fmla="*/ 29 w 29"/>
                <a:gd name="T23" fmla="*/ 16 h 36"/>
                <a:gd name="T24" fmla="*/ 29 w 29"/>
                <a:gd name="T25" fmla="*/ 12 h 36"/>
                <a:gd name="T26" fmla="*/ 29 w 29"/>
                <a:gd name="T27" fmla="*/ 8 h 36"/>
                <a:gd name="T28" fmla="*/ 26 w 29"/>
                <a:gd name="T29" fmla="*/ 4 h 36"/>
                <a:gd name="T30" fmla="*/ 26 w 29"/>
                <a:gd name="T31" fmla="*/ 4 h 36"/>
                <a:gd name="T32" fmla="*/ 23 w 29"/>
                <a:gd name="T33" fmla="*/ 0 h 36"/>
                <a:gd name="T34" fmla="*/ 23 w 29"/>
                <a:gd name="T35" fmla="*/ 0 h 36"/>
                <a:gd name="T36" fmla="*/ 19 w 29"/>
                <a:gd name="T37" fmla="*/ 0 h 36"/>
                <a:gd name="T38" fmla="*/ 16 w 29"/>
                <a:gd name="T39" fmla="*/ 0 h 36"/>
                <a:gd name="T40" fmla="*/ 16 w 29"/>
                <a:gd name="T41" fmla="*/ 0 h 36"/>
                <a:gd name="T42" fmla="*/ 13 w 29"/>
                <a:gd name="T43" fmla="*/ 0 h 36"/>
                <a:gd name="T44" fmla="*/ 10 w 29"/>
                <a:gd name="T45" fmla="*/ 0 h 36"/>
                <a:gd name="T46" fmla="*/ 7 w 29"/>
                <a:gd name="T47" fmla="*/ 0 h 36"/>
                <a:gd name="T48" fmla="*/ 7 w 29"/>
                <a:gd name="T49" fmla="*/ 0 h 36"/>
                <a:gd name="T50" fmla="*/ 3 w 29"/>
                <a:gd name="T51" fmla="*/ 4 h 36"/>
                <a:gd name="T52" fmla="*/ 3 w 29"/>
                <a:gd name="T53" fmla="*/ 4 h 36"/>
                <a:gd name="T54" fmla="*/ 0 w 29"/>
                <a:gd name="T55" fmla="*/ 8 h 36"/>
                <a:gd name="T56" fmla="*/ 0 w 29"/>
                <a:gd name="T57" fmla="*/ 12 h 36"/>
                <a:gd name="T58" fmla="*/ 0 w 29"/>
                <a:gd name="T59" fmla="*/ 16 h 36"/>
                <a:gd name="T60" fmla="*/ 0 w 29"/>
                <a:gd name="T61" fmla="*/ 16 h 36"/>
                <a:gd name="T62" fmla="*/ 0 w 29"/>
                <a:gd name="T63" fmla="*/ 20 h 36"/>
                <a:gd name="T64" fmla="*/ 0 w 29"/>
                <a:gd name="T65" fmla="*/ 24 h 36"/>
                <a:gd name="T66" fmla="*/ 0 w 29"/>
                <a:gd name="T67" fmla="*/ 24 h 36"/>
                <a:gd name="T68" fmla="*/ 3 w 29"/>
                <a:gd name="T69" fmla="*/ 28 h 36"/>
                <a:gd name="T70" fmla="*/ 3 w 29"/>
                <a:gd name="T71" fmla="*/ 32 h 36"/>
                <a:gd name="T72" fmla="*/ 7 w 29"/>
                <a:gd name="T73" fmla="*/ 32 h 36"/>
                <a:gd name="T74" fmla="*/ 7 w 29"/>
                <a:gd name="T75" fmla="*/ 32 h 36"/>
                <a:gd name="T76" fmla="*/ 10 w 29"/>
                <a:gd name="T77" fmla="*/ 36 h 36"/>
                <a:gd name="T78" fmla="*/ 13 w 29"/>
                <a:gd name="T79" fmla="*/ 36 h 36"/>
                <a:gd name="T80" fmla="*/ 16 w 29"/>
                <a:gd name="T81" fmla="*/ 36 h 36"/>
                <a:gd name="T82" fmla="*/ 16 w 29"/>
                <a:gd name="T83" fmla="*/ 36 h 36"/>
                <a:gd name="T84" fmla="*/ 13 w 29"/>
                <a:gd name="T85" fmla="*/ 36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6"/>
                <a:gd name="T131" fmla="*/ 29 w 29"/>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6">
                  <a:moveTo>
                    <a:pt x="13" y="36"/>
                  </a:moveTo>
                  <a:lnTo>
                    <a:pt x="16" y="36"/>
                  </a:lnTo>
                  <a:lnTo>
                    <a:pt x="19" y="36"/>
                  </a:lnTo>
                  <a:lnTo>
                    <a:pt x="23" y="32"/>
                  </a:lnTo>
                  <a:lnTo>
                    <a:pt x="26" y="32"/>
                  </a:lnTo>
                  <a:lnTo>
                    <a:pt x="26" y="28"/>
                  </a:lnTo>
                  <a:lnTo>
                    <a:pt x="29" y="24"/>
                  </a:lnTo>
                  <a:lnTo>
                    <a:pt x="29" y="20"/>
                  </a:lnTo>
                  <a:lnTo>
                    <a:pt x="29" y="16"/>
                  </a:lnTo>
                  <a:lnTo>
                    <a:pt x="29" y="12"/>
                  </a:lnTo>
                  <a:lnTo>
                    <a:pt x="29" y="8"/>
                  </a:lnTo>
                  <a:lnTo>
                    <a:pt x="26" y="4"/>
                  </a:lnTo>
                  <a:lnTo>
                    <a:pt x="23" y="0"/>
                  </a:lnTo>
                  <a:lnTo>
                    <a:pt x="19" y="0"/>
                  </a:lnTo>
                  <a:lnTo>
                    <a:pt x="16" y="0"/>
                  </a:lnTo>
                  <a:lnTo>
                    <a:pt x="13" y="0"/>
                  </a:lnTo>
                  <a:lnTo>
                    <a:pt x="10" y="0"/>
                  </a:lnTo>
                  <a:lnTo>
                    <a:pt x="7" y="0"/>
                  </a:lnTo>
                  <a:lnTo>
                    <a:pt x="3" y="4"/>
                  </a:lnTo>
                  <a:lnTo>
                    <a:pt x="0" y="8"/>
                  </a:lnTo>
                  <a:lnTo>
                    <a:pt x="0" y="12"/>
                  </a:lnTo>
                  <a:lnTo>
                    <a:pt x="0" y="16"/>
                  </a:lnTo>
                  <a:lnTo>
                    <a:pt x="0" y="20"/>
                  </a:lnTo>
                  <a:lnTo>
                    <a:pt x="0" y="24"/>
                  </a:lnTo>
                  <a:lnTo>
                    <a:pt x="3" y="28"/>
                  </a:lnTo>
                  <a:lnTo>
                    <a:pt x="3" y="32"/>
                  </a:lnTo>
                  <a:lnTo>
                    <a:pt x="7" y="32"/>
                  </a:lnTo>
                  <a:lnTo>
                    <a:pt x="10" y="36"/>
                  </a:lnTo>
                  <a:lnTo>
                    <a:pt x="13" y="36"/>
                  </a:lnTo>
                  <a:lnTo>
                    <a:pt x="16" y="36"/>
                  </a:lnTo>
                  <a:lnTo>
                    <a:pt x="13" y="36"/>
                  </a:lnTo>
                  <a:close/>
                </a:path>
              </a:pathLst>
            </a:custGeom>
            <a:solidFill>
              <a:srgbClr val="000000"/>
            </a:solidFill>
            <a:ln w="9525">
              <a:noFill/>
              <a:round/>
              <a:headEnd/>
              <a:tailEnd/>
            </a:ln>
          </p:spPr>
          <p:txBody>
            <a:bodyPr/>
            <a:lstStyle/>
            <a:p>
              <a:endParaRPr lang="en-US"/>
            </a:p>
          </p:txBody>
        </p:sp>
        <p:sp>
          <p:nvSpPr>
            <p:cNvPr id="92339" name="Freeform 377"/>
            <p:cNvSpPr>
              <a:spLocks/>
            </p:cNvSpPr>
            <p:nvPr/>
          </p:nvSpPr>
          <p:spPr bwMode="auto">
            <a:xfrm>
              <a:off x="1640" y="2363"/>
              <a:ext cx="606" cy="1117"/>
            </a:xfrm>
            <a:custGeom>
              <a:avLst/>
              <a:gdLst>
                <a:gd name="T0" fmla="*/ 222 w 606"/>
                <a:gd name="T1" fmla="*/ 0 h 1117"/>
                <a:gd name="T2" fmla="*/ 0 w 606"/>
                <a:gd name="T3" fmla="*/ 0 h 1117"/>
                <a:gd name="T4" fmla="*/ 0 w 606"/>
                <a:gd name="T5" fmla="*/ 1117 h 1117"/>
                <a:gd name="T6" fmla="*/ 606 w 606"/>
                <a:gd name="T7" fmla="*/ 1117 h 1117"/>
                <a:gd name="T8" fmla="*/ 0 60000 65536"/>
                <a:gd name="T9" fmla="*/ 0 60000 65536"/>
                <a:gd name="T10" fmla="*/ 0 60000 65536"/>
                <a:gd name="T11" fmla="*/ 0 60000 65536"/>
                <a:gd name="T12" fmla="*/ 0 w 606"/>
                <a:gd name="T13" fmla="*/ 0 h 1117"/>
                <a:gd name="T14" fmla="*/ 606 w 606"/>
                <a:gd name="T15" fmla="*/ 1117 h 1117"/>
              </a:gdLst>
              <a:ahLst/>
              <a:cxnLst>
                <a:cxn ang="T8">
                  <a:pos x="T0" y="T1"/>
                </a:cxn>
                <a:cxn ang="T9">
                  <a:pos x="T2" y="T3"/>
                </a:cxn>
                <a:cxn ang="T10">
                  <a:pos x="T4" y="T5"/>
                </a:cxn>
                <a:cxn ang="T11">
                  <a:pos x="T6" y="T7"/>
                </a:cxn>
              </a:cxnLst>
              <a:rect l="T12" t="T13" r="T14" b="T15"/>
              <a:pathLst>
                <a:path w="606" h="1117">
                  <a:moveTo>
                    <a:pt x="222" y="0"/>
                  </a:moveTo>
                  <a:lnTo>
                    <a:pt x="0" y="0"/>
                  </a:lnTo>
                  <a:lnTo>
                    <a:pt x="0" y="1117"/>
                  </a:lnTo>
                  <a:lnTo>
                    <a:pt x="606" y="1117"/>
                  </a:lnTo>
                </a:path>
              </a:pathLst>
            </a:custGeom>
            <a:noFill/>
            <a:ln w="20638">
              <a:solidFill>
                <a:srgbClr val="000000"/>
              </a:solidFill>
              <a:prstDash val="solid"/>
              <a:round/>
              <a:headEnd/>
              <a:tailEnd/>
            </a:ln>
          </p:spPr>
          <p:txBody>
            <a:bodyPr/>
            <a:lstStyle/>
            <a:p>
              <a:endParaRPr lang="en-US"/>
            </a:p>
          </p:txBody>
        </p:sp>
        <p:sp>
          <p:nvSpPr>
            <p:cNvPr id="92340" name="Freeform 378"/>
            <p:cNvSpPr>
              <a:spLocks/>
            </p:cNvSpPr>
            <p:nvPr/>
          </p:nvSpPr>
          <p:spPr bwMode="auto">
            <a:xfrm>
              <a:off x="2991" y="3065"/>
              <a:ext cx="29" cy="36"/>
            </a:xfrm>
            <a:custGeom>
              <a:avLst/>
              <a:gdLst>
                <a:gd name="T0" fmla="*/ 13 w 29"/>
                <a:gd name="T1" fmla="*/ 36 h 36"/>
                <a:gd name="T2" fmla="*/ 16 w 29"/>
                <a:gd name="T3" fmla="*/ 36 h 36"/>
                <a:gd name="T4" fmla="*/ 19 w 29"/>
                <a:gd name="T5" fmla="*/ 36 h 36"/>
                <a:gd name="T6" fmla="*/ 22 w 29"/>
                <a:gd name="T7" fmla="*/ 36 h 36"/>
                <a:gd name="T8" fmla="*/ 22 w 29"/>
                <a:gd name="T9" fmla="*/ 32 h 36"/>
                <a:gd name="T10" fmla="*/ 26 w 29"/>
                <a:gd name="T11" fmla="*/ 32 h 36"/>
                <a:gd name="T12" fmla="*/ 26 w 29"/>
                <a:gd name="T13" fmla="*/ 28 h 36"/>
                <a:gd name="T14" fmla="*/ 29 w 29"/>
                <a:gd name="T15" fmla="*/ 28 h 36"/>
                <a:gd name="T16" fmla="*/ 29 w 29"/>
                <a:gd name="T17" fmla="*/ 24 h 36"/>
                <a:gd name="T18" fmla="*/ 29 w 29"/>
                <a:gd name="T19" fmla="*/ 20 h 36"/>
                <a:gd name="T20" fmla="*/ 29 w 29"/>
                <a:gd name="T21" fmla="*/ 20 h 36"/>
                <a:gd name="T22" fmla="*/ 29 w 29"/>
                <a:gd name="T23" fmla="*/ 16 h 36"/>
                <a:gd name="T24" fmla="*/ 29 w 29"/>
                <a:gd name="T25" fmla="*/ 12 h 36"/>
                <a:gd name="T26" fmla="*/ 29 w 29"/>
                <a:gd name="T27" fmla="*/ 8 h 36"/>
                <a:gd name="T28" fmla="*/ 26 w 29"/>
                <a:gd name="T29" fmla="*/ 8 h 36"/>
                <a:gd name="T30" fmla="*/ 26 w 29"/>
                <a:gd name="T31" fmla="*/ 4 h 36"/>
                <a:gd name="T32" fmla="*/ 22 w 29"/>
                <a:gd name="T33" fmla="*/ 4 h 36"/>
                <a:gd name="T34" fmla="*/ 22 w 29"/>
                <a:gd name="T35" fmla="*/ 0 h 36"/>
                <a:gd name="T36" fmla="*/ 19 w 29"/>
                <a:gd name="T37" fmla="*/ 0 h 36"/>
                <a:gd name="T38" fmla="*/ 16 w 29"/>
                <a:gd name="T39" fmla="*/ 0 h 36"/>
                <a:gd name="T40" fmla="*/ 13 w 29"/>
                <a:gd name="T41" fmla="*/ 0 h 36"/>
                <a:gd name="T42" fmla="*/ 13 w 29"/>
                <a:gd name="T43" fmla="*/ 0 h 36"/>
                <a:gd name="T44" fmla="*/ 9 w 29"/>
                <a:gd name="T45" fmla="*/ 0 h 36"/>
                <a:gd name="T46" fmla="*/ 6 w 29"/>
                <a:gd name="T47" fmla="*/ 0 h 36"/>
                <a:gd name="T48" fmla="*/ 6 w 29"/>
                <a:gd name="T49" fmla="*/ 4 h 36"/>
                <a:gd name="T50" fmla="*/ 3 w 29"/>
                <a:gd name="T51" fmla="*/ 4 h 36"/>
                <a:gd name="T52" fmla="*/ 3 w 29"/>
                <a:gd name="T53" fmla="*/ 8 h 36"/>
                <a:gd name="T54" fmla="*/ 0 w 29"/>
                <a:gd name="T55" fmla="*/ 8 h 36"/>
                <a:gd name="T56" fmla="*/ 0 w 29"/>
                <a:gd name="T57" fmla="*/ 12 h 36"/>
                <a:gd name="T58" fmla="*/ 0 w 29"/>
                <a:gd name="T59" fmla="*/ 16 h 36"/>
                <a:gd name="T60" fmla="*/ 0 w 29"/>
                <a:gd name="T61" fmla="*/ 20 h 36"/>
                <a:gd name="T62" fmla="*/ 0 w 29"/>
                <a:gd name="T63" fmla="*/ 20 h 36"/>
                <a:gd name="T64" fmla="*/ 0 w 29"/>
                <a:gd name="T65" fmla="*/ 24 h 36"/>
                <a:gd name="T66" fmla="*/ 0 w 29"/>
                <a:gd name="T67" fmla="*/ 28 h 36"/>
                <a:gd name="T68" fmla="*/ 3 w 29"/>
                <a:gd name="T69" fmla="*/ 28 h 36"/>
                <a:gd name="T70" fmla="*/ 3 w 29"/>
                <a:gd name="T71" fmla="*/ 32 h 36"/>
                <a:gd name="T72" fmla="*/ 6 w 29"/>
                <a:gd name="T73" fmla="*/ 32 h 36"/>
                <a:gd name="T74" fmla="*/ 6 w 29"/>
                <a:gd name="T75" fmla="*/ 36 h 36"/>
                <a:gd name="T76" fmla="*/ 9 w 29"/>
                <a:gd name="T77" fmla="*/ 36 h 36"/>
                <a:gd name="T78" fmla="*/ 13 w 29"/>
                <a:gd name="T79" fmla="*/ 36 h 36"/>
                <a:gd name="T80" fmla="*/ 13 w 29"/>
                <a:gd name="T81" fmla="*/ 36 h 36"/>
                <a:gd name="T82" fmla="*/ 13 w 29"/>
                <a:gd name="T83" fmla="*/ 36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6"/>
                <a:gd name="T128" fmla="*/ 29 w 29"/>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6">
                  <a:moveTo>
                    <a:pt x="13" y="36"/>
                  </a:moveTo>
                  <a:lnTo>
                    <a:pt x="16" y="36"/>
                  </a:lnTo>
                  <a:lnTo>
                    <a:pt x="19" y="36"/>
                  </a:lnTo>
                  <a:lnTo>
                    <a:pt x="22" y="36"/>
                  </a:lnTo>
                  <a:lnTo>
                    <a:pt x="22" y="32"/>
                  </a:lnTo>
                  <a:lnTo>
                    <a:pt x="26" y="32"/>
                  </a:lnTo>
                  <a:lnTo>
                    <a:pt x="26" y="28"/>
                  </a:lnTo>
                  <a:lnTo>
                    <a:pt x="29" y="28"/>
                  </a:lnTo>
                  <a:lnTo>
                    <a:pt x="29" y="24"/>
                  </a:lnTo>
                  <a:lnTo>
                    <a:pt x="29" y="20"/>
                  </a:lnTo>
                  <a:lnTo>
                    <a:pt x="29" y="16"/>
                  </a:lnTo>
                  <a:lnTo>
                    <a:pt x="29" y="12"/>
                  </a:lnTo>
                  <a:lnTo>
                    <a:pt x="29" y="8"/>
                  </a:lnTo>
                  <a:lnTo>
                    <a:pt x="26" y="8"/>
                  </a:lnTo>
                  <a:lnTo>
                    <a:pt x="26" y="4"/>
                  </a:lnTo>
                  <a:lnTo>
                    <a:pt x="22" y="4"/>
                  </a:lnTo>
                  <a:lnTo>
                    <a:pt x="22" y="0"/>
                  </a:lnTo>
                  <a:lnTo>
                    <a:pt x="19" y="0"/>
                  </a:lnTo>
                  <a:lnTo>
                    <a:pt x="16" y="0"/>
                  </a:lnTo>
                  <a:lnTo>
                    <a:pt x="13" y="0"/>
                  </a:lnTo>
                  <a:lnTo>
                    <a:pt x="9" y="0"/>
                  </a:lnTo>
                  <a:lnTo>
                    <a:pt x="6" y="0"/>
                  </a:lnTo>
                  <a:lnTo>
                    <a:pt x="6" y="4"/>
                  </a:lnTo>
                  <a:lnTo>
                    <a:pt x="3" y="4"/>
                  </a:lnTo>
                  <a:lnTo>
                    <a:pt x="3" y="8"/>
                  </a:lnTo>
                  <a:lnTo>
                    <a:pt x="0" y="8"/>
                  </a:lnTo>
                  <a:lnTo>
                    <a:pt x="0" y="12"/>
                  </a:lnTo>
                  <a:lnTo>
                    <a:pt x="0" y="16"/>
                  </a:lnTo>
                  <a:lnTo>
                    <a:pt x="0" y="20"/>
                  </a:lnTo>
                  <a:lnTo>
                    <a:pt x="0" y="24"/>
                  </a:lnTo>
                  <a:lnTo>
                    <a:pt x="0" y="28"/>
                  </a:lnTo>
                  <a:lnTo>
                    <a:pt x="3" y="28"/>
                  </a:lnTo>
                  <a:lnTo>
                    <a:pt x="3" y="32"/>
                  </a:lnTo>
                  <a:lnTo>
                    <a:pt x="6" y="32"/>
                  </a:lnTo>
                  <a:lnTo>
                    <a:pt x="6" y="36"/>
                  </a:lnTo>
                  <a:lnTo>
                    <a:pt x="9" y="36"/>
                  </a:lnTo>
                  <a:lnTo>
                    <a:pt x="13" y="36"/>
                  </a:lnTo>
                  <a:close/>
                </a:path>
              </a:pathLst>
            </a:custGeom>
            <a:solidFill>
              <a:srgbClr val="000000"/>
            </a:solidFill>
            <a:ln w="9525">
              <a:noFill/>
              <a:round/>
              <a:headEnd/>
              <a:tailEnd/>
            </a:ln>
          </p:spPr>
          <p:txBody>
            <a:bodyPr/>
            <a:lstStyle/>
            <a:p>
              <a:endParaRPr lang="en-US"/>
            </a:p>
          </p:txBody>
        </p:sp>
        <p:sp>
          <p:nvSpPr>
            <p:cNvPr id="92341" name="Freeform 379"/>
            <p:cNvSpPr>
              <a:spLocks/>
            </p:cNvSpPr>
            <p:nvPr/>
          </p:nvSpPr>
          <p:spPr bwMode="auto">
            <a:xfrm>
              <a:off x="4123" y="2773"/>
              <a:ext cx="29" cy="36"/>
            </a:xfrm>
            <a:custGeom>
              <a:avLst/>
              <a:gdLst>
                <a:gd name="T0" fmla="*/ 13 w 29"/>
                <a:gd name="T1" fmla="*/ 36 h 36"/>
                <a:gd name="T2" fmla="*/ 16 w 29"/>
                <a:gd name="T3" fmla="*/ 36 h 36"/>
                <a:gd name="T4" fmla="*/ 19 w 29"/>
                <a:gd name="T5" fmla="*/ 36 h 36"/>
                <a:gd name="T6" fmla="*/ 22 w 29"/>
                <a:gd name="T7" fmla="*/ 36 h 36"/>
                <a:gd name="T8" fmla="*/ 22 w 29"/>
                <a:gd name="T9" fmla="*/ 32 h 36"/>
                <a:gd name="T10" fmla="*/ 25 w 29"/>
                <a:gd name="T11" fmla="*/ 32 h 36"/>
                <a:gd name="T12" fmla="*/ 25 w 29"/>
                <a:gd name="T13" fmla="*/ 28 h 36"/>
                <a:gd name="T14" fmla="*/ 29 w 29"/>
                <a:gd name="T15" fmla="*/ 28 h 36"/>
                <a:gd name="T16" fmla="*/ 29 w 29"/>
                <a:gd name="T17" fmla="*/ 24 h 36"/>
                <a:gd name="T18" fmla="*/ 29 w 29"/>
                <a:gd name="T19" fmla="*/ 20 h 36"/>
                <a:gd name="T20" fmla="*/ 29 w 29"/>
                <a:gd name="T21" fmla="*/ 20 h 36"/>
                <a:gd name="T22" fmla="*/ 29 w 29"/>
                <a:gd name="T23" fmla="*/ 16 h 36"/>
                <a:gd name="T24" fmla="*/ 29 w 29"/>
                <a:gd name="T25" fmla="*/ 12 h 36"/>
                <a:gd name="T26" fmla="*/ 29 w 29"/>
                <a:gd name="T27" fmla="*/ 8 h 36"/>
                <a:gd name="T28" fmla="*/ 25 w 29"/>
                <a:gd name="T29" fmla="*/ 8 h 36"/>
                <a:gd name="T30" fmla="*/ 25 w 29"/>
                <a:gd name="T31" fmla="*/ 4 h 36"/>
                <a:gd name="T32" fmla="*/ 22 w 29"/>
                <a:gd name="T33" fmla="*/ 4 h 36"/>
                <a:gd name="T34" fmla="*/ 22 w 29"/>
                <a:gd name="T35" fmla="*/ 0 h 36"/>
                <a:gd name="T36" fmla="*/ 19 w 29"/>
                <a:gd name="T37" fmla="*/ 0 h 36"/>
                <a:gd name="T38" fmla="*/ 16 w 29"/>
                <a:gd name="T39" fmla="*/ 0 h 36"/>
                <a:gd name="T40" fmla="*/ 13 w 29"/>
                <a:gd name="T41" fmla="*/ 0 h 36"/>
                <a:gd name="T42" fmla="*/ 13 w 29"/>
                <a:gd name="T43" fmla="*/ 0 h 36"/>
                <a:gd name="T44" fmla="*/ 9 w 29"/>
                <a:gd name="T45" fmla="*/ 0 h 36"/>
                <a:gd name="T46" fmla="*/ 6 w 29"/>
                <a:gd name="T47" fmla="*/ 0 h 36"/>
                <a:gd name="T48" fmla="*/ 6 w 29"/>
                <a:gd name="T49" fmla="*/ 4 h 36"/>
                <a:gd name="T50" fmla="*/ 3 w 29"/>
                <a:gd name="T51" fmla="*/ 4 h 36"/>
                <a:gd name="T52" fmla="*/ 3 w 29"/>
                <a:gd name="T53" fmla="*/ 8 h 36"/>
                <a:gd name="T54" fmla="*/ 0 w 29"/>
                <a:gd name="T55" fmla="*/ 8 h 36"/>
                <a:gd name="T56" fmla="*/ 0 w 29"/>
                <a:gd name="T57" fmla="*/ 12 h 36"/>
                <a:gd name="T58" fmla="*/ 0 w 29"/>
                <a:gd name="T59" fmla="*/ 16 h 36"/>
                <a:gd name="T60" fmla="*/ 0 w 29"/>
                <a:gd name="T61" fmla="*/ 20 h 36"/>
                <a:gd name="T62" fmla="*/ 0 w 29"/>
                <a:gd name="T63" fmla="*/ 20 h 36"/>
                <a:gd name="T64" fmla="*/ 0 w 29"/>
                <a:gd name="T65" fmla="*/ 24 h 36"/>
                <a:gd name="T66" fmla="*/ 0 w 29"/>
                <a:gd name="T67" fmla="*/ 28 h 36"/>
                <a:gd name="T68" fmla="*/ 3 w 29"/>
                <a:gd name="T69" fmla="*/ 28 h 36"/>
                <a:gd name="T70" fmla="*/ 3 w 29"/>
                <a:gd name="T71" fmla="*/ 32 h 36"/>
                <a:gd name="T72" fmla="*/ 6 w 29"/>
                <a:gd name="T73" fmla="*/ 32 h 36"/>
                <a:gd name="T74" fmla="*/ 6 w 29"/>
                <a:gd name="T75" fmla="*/ 36 h 36"/>
                <a:gd name="T76" fmla="*/ 9 w 29"/>
                <a:gd name="T77" fmla="*/ 36 h 36"/>
                <a:gd name="T78" fmla="*/ 13 w 29"/>
                <a:gd name="T79" fmla="*/ 36 h 36"/>
                <a:gd name="T80" fmla="*/ 13 w 29"/>
                <a:gd name="T81" fmla="*/ 36 h 36"/>
                <a:gd name="T82" fmla="*/ 13 w 29"/>
                <a:gd name="T83" fmla="*/ 36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6"/>
                <a:gd name="T128" fmla="*/ 29 w 29"/>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6">
                  <a:moveTo>
                    <a:pt x="13" y="36"/>
                  </a:moveTo>
                  <a:lnTo>
                    <a:pt x="16" y="36"/>
                  </a:lnTo>
                  <a:lnTo>
                    <a:pt x="19" y="36"/>
                  </a:lnTo>
                  <a:lnTo>
                    <a:pt x="22" y="36"/>
                  </a:lnTo>
                  <a:lnTo>
                    <a:pt x="22" y="32"/>
                  </a:lnTo>
                  <a:lnTo>
                    <a:pt x="25" y="32"/>
                  </a:lnTo>
                  <a:lnTo>
                    <a:pt x="25" y="28"/>
                  </a:lnTo>
                  <a:lnTo>
                    <a:pt x="29" y="28"/>
                  </a:lnTo>
                  <a:lnTo>
                    <a:pt x="29" y="24"/>
                  </a:lnTo>
                  <a:lnTo>
                    <a:pt x="29" y="20"/>
                  </a:lnTo>
                  <a:lnTo>
                    <a:pt x="29" y="16"/>
                  </a:lnTo>
                  <a:lnTo>
                    <a:pt x="29" y="12"/>
                  </a:lnTo>
                  <a:lnTo>
                    <a:pt x="29" y="8"/>
                  </a:lnTo>
                  <a:lnTo>
                    <a:pt x="25" y="8"/>
                  </a:lnTo>
                  <a:lnTo>
                    <a:pt x="25" y="4"/>
                  </a:lnTo>
                  <a:lnTo>
                    <a:pt x="22" y="4"/>
                  </a:lnTo>
                  <a:lnTo>
                    <a:pt x="22" y="0"/>
                  </a:lnTo>
                  <a:lnTo>
                    <a:pt x="19" y="0"/>
                  </a:lnTo>
                  <a:lnTo>
                    <a:pt x="16" y="0"/>
                  </a:lnTo>
                  <a:lnTo>
                    <a:pt x="13" y="0"/>
                  </a:lnTo>
                  <a:lnTo>
                    <a:pt x="9" y="0"/>
                  </a:lnTo>
                  <a:lnTo>
                    <a:pt x="6" y="0"/>
                  </a:lnTo>
                  <a:lnTo>
                    <a:pt x="6" y="4"/>
                  </a:lnTo>
                  <a:lnTo>
                    <a:pt x="3" y="4"/>
                  </a:lnTo>
                  <a:lnTo>
                    <a:pt x="3" y="8"/>
                  </a:lnTo>
                  <a:lnTo>
                    <a:pt x="0" y="8"/>
                  </a:lnTo>
                  <a:lnTo>
                    <a:pt x="0" y="12"/>
                  </a:lnTo>
                  <a:lnTo>
                    <a:pt x="0" y="16"/>
                  </a:lnTo>
                  <a:lnTo>
                    <a:pt x="0" y="20"/>
                  </a:lnTo>
                  <a:lnTo>
                    <a:pt x="0" y="24"/>
                  </a:lnTo>
                  <a:lnTo>
                    <a:pt x="0" y="28"/>
                  </a:lnTo>
                  <a:lnTo>
                    <a:pt x="3" y="28"/>
                  </a:lnTo>
                  <a:lnTo>
                    <a:pt x="3" y="32"/>
                  </a:lnTo>
                  <a:lnTo>
                    <a:pt x="6" y="32"/>
                  </a:lnTo>
                  <a:lnTo>
                    <a:pt x="6" y="36"/>
                  </a:lnTo>
                  <a:lnTo>
                    <a:pt x="9" y="36"/>
                  </a:lnTo>
                  <a:lnTo>
                    <a:pt x="13" y="36"/>
                  </a:lnTo>
                  <a:close/>
                </a:path>
              </a:pathLst>
            </a:custGeom>
            <a:solidFill>
              <a:srgbClr val="000000"/>
            </a:solidFill>
            <a:ln w="9525">
              <a:noFill/>
              <a:round/>
              <a:headEnd/>
              <a:tailEnd/>
            </a:ln>
          </p:spPr>
          <p:txBody>
            <a:bodyPr/>
            <a:lstStyle/>
            <a:p>
              <a:endParaRPr lang="en-US"/>
            </a:p>
          </p:txBody>
        </p:sp>
        <p:sp>
          <p:nvSpPr>
            <p:cNvPr id="92342" name="Freeform 380"/>
            <p:cNvSpPr>
              <a:spLocks/>
            </p:cNvSpPr>
            <p:nvPr/>
          </p:nvSpPr>
          <p:spPr bwMode="auto">
            <a:xfrm>
              <a:off x="1627" y="2789"/>
              <a:ext cx="29" cy="36"/>
            </a:xfrm>
            <a:custGeom>
              <a:avLst/>
              <a:gdLst>
                <a:gd name="T0" fmla="*/ 13 w 29"/>
                <a:gd name="T1" fmla="*/ 36 h 36"/>
                <a:gd name="T2" fmla="*/ 16 w 29"/>
                <a:gd name="T3" fmla="*/ 36 h 36"/>
                <a:gd name="T4" fmla="*/ 19 w 29"/>
                <a:gd name="T5" fmla="*/ 36 h 36"/>
                <a:gd name="T6" fmla="*/ 22 w 29"/>
                <a:gd name="T7" fmla="*/ 32 h 36"/>
                <a:gd name="T8" fmla="*/ 22 w 29"/>
                <a:gd name="T9" fmla="*/ 32 h 36"/>
                <a:gd name="T10" fmla="*/ 25 w 29"/>
                <a:gd name="T11" fmla="*/ 32 h 36"/>
                <a:gd name="T12" fmla="*/ 25 w 29"/>
                <a:gd name="T13" fmla="*/ 28 h 36"/>
                <a:gd name="T14" fmla="*/ 29 w 29"/>
                <a:gd name="T15" fmla="*/ 24 h 36"/>
                <a:gd name="T16" fmla="*/ 29 w 29"/>
                <a:gd name="T17" fmla="*/ 24 h 36"/>
                <a:gd name="T18" fmla="*/ 29 w 29"/>
                <a:gd name="T19" fmla="*/ 20 h 36"/>
                <a:gd name="T20" fmla="*/ 29 w 29"/>
                <a:gd name="T21" fmla="*/ 16 h 36"/>
                <a:gd name="T22" fmla="*/ 29 w 29"/>
                <a:gd name="T23" fmla="*/ 16 h 36"/>
                <a:gd name="T24" fmla="*/ 29 w 29"/>
                <a:gd name="T25" fmla="*/ 12 h 36"/>
                <a:gd name="T26" fmla="*/ 29 w 29"/>
                <a:gd name="T27" fmla="*/ 8 h 36"/>
                <a:gd name="T28" fmla="*/ 25 w 29"/>
                <a:gd name="T29" fmla="*/ 8 h 36"/>
                <a:gd name="T30" fmla="*/ 25 w 29"/>
                <a:gd name="T31" fmla="*/ 4 h 36"/>
                <a:gd name="T32" fmla="*/ 22 w 29"/>
                <a:gd name="T33" fmla="*/ 0 h 36"/>
                <a:gd name="T34" fmla="*/ 22 w 29"/>
                <a:gd name="T35" fmla="*/ 0 h 36"/>
                <a:gd name="T36" fmla="*/ 19 w 29"/>
                <a:gd name="T37" fmla="*/ 0 h 36"/>
                <a:gd name="T38" fmla="*/ 16 w 29"/>
                <a:gd name="T39" fmla="*/ 0 h 36"/>
                <a:gd name="T40" fmla="*/ 13 w 29"/>
                <a:gd name="T41" fmla="*/ 0 h 36"/>
                <a:gd name="T42" fmla="*/ 13 w 29"/>
                <a:gd name="T43" fmla="*/ 0 h 36"/>
                <a:gd name="T44" fmla="*/ 9 w 29"/>
                <a:gd name="T45" fmla="*/ 0 h 36"/>
                <a:gd name="T46" fmla="*/ 6 w 29"/>
                <a:gd name="T47" fmla="*/ 0 h 36"/>
                <a:gd name="T48" fmla="*/ 6 w 29"/>
                <a:gd name="T49" fmla="*/ 0 h 36"/>
                <a:gd name="T50" fmla="*/ 3 w 29"/>
                <a:gd name="T51" fmla="*/ 4 h 36"/>
                <a:gd name="T52" fmla="*/ 3 w 29"/>
                <a:gd name="T53" fmla="*/ 8 h 36"/>
                <a:gd name="T54" fmla="*/ 0 w 29"/>
                <a:gd name="T55" fmla="*/ 8 h 36"/>
                <a:gd name="T56" fmla="*/ 0 w 29"/>
                <a:gd name="T57" fmla="*/ 12 h 36"/>
                <a:gd name="T58" fmla="*/ 0 w 29"/>
                <a:gd name="T59" fmla="*/ 16 h 36"/>
                <a:gd name="T60" fmla="*/ 0 w 29"/>
                <a:gd name="T61" fmla="*/ 16 h 36"/>
                <a:gd name="T62" fmla="*/ 0 w 29"/>
                <a:gd name="T63" fmla="*/ 20 h 36"/>
                <a:gd name="T64" fmla="*/ 0 w 29"/>
                <a:gd name="T65" fmla="*/ 24 h 36"/>
                <a:gd name="T66" fmla="*/ 0 w 29"/>
                <a:gd name="T67" fmla="*/ 24 h 36"/>
                <a:gd name="T68" fmla="*/ 3 w 29"/>
                <a:gd name="T69" fmla="*/ 28 h 36"/>
                <a:gd name="T70" fmla="*/ 3 w 29"/>
                <a:gd name="T71" fmla="*/ 32 h 36"/>
                <a:gd name="T72" fmla="*/ 6 w 29"/>
                <a:gd name="T73" fmla="*/ 32 h 36"/>
                <a:gd name="T74" fmla="*/ 6 w 29"/>
                <a:gd name="T75" fmla="*/ 32 h 36"/>
                <a:gd name="T76" fmla="*/ 9 w 29"/>
                <a:gd name="T77" fmla="*/ 36 h 36"/>
                <a:gd name="T78" fmla="*/ 13 w 29"/>
                <a:gd name="T79" fmla="*/ 36 h 36"/>
                <a:gd name="T80" fmla="*/ 13 w 29"/>
                <a:gd name="T81" fmla="*/ 36 h 36"/>
                <a:gd name="T82" fmla="*/ 13 w 29"/>
                <a:gd name="T83" fmla="*/ 36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6"/>
                <a:gd name="T128" fmla="*/ 29 w 29"/>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6">
                  <a:moveTo>
                    <a:pt x="13" y="36"/>
                  </a:moveTo>
                  <a:lnTo>
                    <a:pt x="16" y="36"/>
                  </a:lnTo>
                  <a:lnTo>
                    <a:pt x="19" y="36"/>
                  </a:lnTo>
                  <a:lnTo>
                    <a:pt x="22" y="32"/>
                  </a:lnTo>
                  <a:lnTo>
                    <a:pt x="25" y="32"/>
                  </a:lnTo>
                  <a:lnTo>
                    <a:pt x="25" y="28"/>
                  </a:lnTo>
                  <a:lnTo>
                    <a:pt x="29" y="24"/>
                  </a:lnTo>
                  <a:lnTo>
                    <a:pt x="29" y="20"/>
                  </a:lnTo>
                  <a:lnTo>
                    <a:pt x="29" y="16"/>
                  </a:lnTo>
                  <a:lnTo>
                    <a:pt x="29" y="12"/>
                  </a:lnTo>
                  <a:lnTo>
                    <a:pt x="29" y="8"/>
                  </a:lnTo>
                  <a:lnTo>
                    <a:pt x="25" y="8"/>
                  </a:lnTo>
                  <a:lnTo>
                    <a:pt x="25" y="4"/>
                  </a:lnTo>
                  <a:lnTo>
                    <a:pt x="22" y="0"/>
                  </a:lnTo>
                  <a:lnTo>
                    <a:pt x="19" y="0"/>
                  </a:lnTo>
                  <a:lnTo>
                    <a:pt x="16" y="0"/>
                  </a:lnTo>
                  <a:lnTo>
                    <a:pt x="13" y="0"/>
                  </a:lnTo>
                  <a:lnTo>
                    <a:pt x="9" y="0"/>
                  </a:lnTo>
                  <a:lnTo>
                    <a:pt x="6" y="0"/>
                  </a:lnTo>
                  <a:lnTo>
                    <a:pt x="3" y="4"/>
                  </a:lnTo>
                  <a:lnTo>
                    <a:pt x="3" y="8"/>
                  </a:lnTo>
                  <a:lnTo>
                    <a:pt x="0" y="8"/>
                  </a:lnTo>
                  <a:lnTo>
                    <a:pt x="0" y="12"/>
                  </a:lnTo>
                  <a:lnTo>
                    <a:pt x="0" y="16"/>
                  </a:lnTo>
                  <a:lnTo>
                    <a:pt x="0" y="20"/>
                  </a:lnTo>
                  <a:lnTo>
                    <a:pt x="0" y="24"/>
                  </a:lnTo>
                  <a:lnTo>
                    <a:pt x="3" y="28"/>
                  </a:lnTo>
                  <a:lnTo>
                    <a:pt x="3" y="32"/>
                  </a:lnTo>
                  <a:lnTo>
                    <a:pt x="6" y="32"/>
                  </a:lnTo>
                  <a:lnTo>
                    <a:pt x="9" y="36"/>
                  </a:lnTo>
                  <a:lnTo>
                    <a:pt x="13" y="36"/>
                  </a:lnTo>
                  <a:close/>
                </a:path>
              </a:pathLst>
            </a:custGeom>
            <a:solidFill>
              <a:srgbClr val="000000"/>
            </a:solidFill>
            <a:ln w="9525">
              <a:noFill/>
              <a:round/>
              <a:headEnd/>
              <a:tailEnd/>
            </a:ln>
          </p:spPr>
          <p:txBody>
            <a:bodyPr/>
            <a:lstStyle/>
            <a:p>
              <a:endParaRPr lang="en-US"/>
            </a:p>
          </p:txBody>
        </p:sp>
        <p:sp>
          <p:nvSpPr>
            <p:cNvPr id="92343" name="Rectangle 381"/>
            <p:cNvSpPr>
              <a:spLocks noChangeArrowheads="1"/>
            </p:cNvSpPr>
            <p:nvPr/>
          </p:nvSpPr>
          <p:spPr bwMode="auto">
            <a:xfrm>
              <a:off x="4568" y="2876"/>
              <a:ext cx="52"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344" name="Rectangle 382"/>
            <p:cNvSpPr>
              <a:spLocks noChangeArrowheads="1"/>
            </p:cNvSpPr>
            <p:nvPr/>
          </p:nvSpPr>
          <p:spPr bwMode="auto">
            <a:xfrm>
              <a:off x="4613" y="287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345" name="Rectangle 383"/>
            <p:cNvSpPr>
              <a:spLocks noChangeArrowheads="1"/>
            </p:cNvSpPr>
            <p:nvPr/>
          </p:nvSpPr>
          <p:spPr bwMode="auto">
            <a:xfrm>
              <a:off x="4645" y="2876"/>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2346" name="Rectangle 384"/>
            <p:cNvSpPr>
              <a:spLocks noChangeArrowheads="1"/>
            </p:cNvSpPr>
            <p:nvPr/>
          </p:nvSpPr>
          <p:spPr bwMode="auto">
            <a:xfrm>
              <a:off x="4661" y="287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347" name="Rectangle 385"/>
            <p:cNvSpPr>
              <a:spLocks noChangeArrowheads="1"/>
            </p:cNvSpPr>
            <p:nvPr/>
          </p:nvSpPr>
          <p:spPr bwMode="auto">
            <a:xfrm>
              <a:off x="4697" y="2876"/>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2348" name="Rectangle 386"/>
            <p:cNvSpPr>
              <a:spLocks noChangeArrowheads="1"/>
            </p:cNvSpPr>
            <p:nvPr/>
          </p:nvSpPr>
          <p:spPr bwMode="auto">
            <a:xfrm>
              <a:off x="4526" y="2967"/>
              <a:ext cx="6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2349" name="Rectangle 387"/>
            <p:cNvSpPr>
              <a:spLocks noChangeArrowheads="1"/>
            </p:cNvSpPr>
            <p:nvPr/>
          </p:nvSpPr>
          <p:spPr bwMode="auto">
            <a:xfrm>
              <a:off x="4574" y="296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350" name="Rectangle 388"/>
            <p:cNvSpPr>
              <a:spLocks noChangeArrowheads="1"/>
            </p:cNvSpPr>
            <p:nvPr/>
          </p:nvSpPr>
          <p:spPr bwMode="auto">
            <a:xfrm>
              <a:off x="4610" y="2967"/>
              <a:ext cx="6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2351" name="Rectangle 389"/>
            <p:cNvSpPr>
              <a:spLocks noChangeArrowheads="1"/>
            </p:cNvSpPr>
            <p:nvPr/>
          </p:nvSpPr>
          <p:spPr bwMode="auto">
            <a:xfrm>
              <a:off x="4658" y="296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o</a:t>
              </a:r>
              <a:endParaRPr kumimoji="0" lang="en-US">
                <a:solidFill>
                  <a:schemeClr val="tx1"/>
                </a:solidFill>
              </a:endParaRPr>
            </a:p>
          </p:txBody>
        </p:sp>
        <p:sp>
          <p:nvSpPr>
            <p:cNvPr id="92352" name="Rectangle 390"/>
            <p:cNvSpPr>
              <a:spLocks noChangeArrowheads="1"/>
            </p:cNvSpPr>
            <p:nvPr/>
          </p:nvSpPr>
          <p:spPr bwMode="auto">
            <a:xfrm>
              <a:off x="4693" y="2967"/>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353" name="Rectangle 391"/>
            <p:cNvSpPr>
              <a:spLocks noChangeArrowheads="1"/>
            </p:cNvSpPr>
            <p:nvPr/>
          </p:nvSpPr>
          <p:spPr bwMode="auto">
            <a:xfrm>
              <a:off x="4713" y="2967"/>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y</a:t>
              </a:r>
              <a:endParaRPr kumimoji="0" lang="en-US">
                <a:solidFill>
                  <a:schemeClr val="tx1"/>
                </a:solidFill>
              </a:endParaRPr>
            </a:p>
          </p:txBody>
        </p:sp>
        <p:sp>
          <p:nvSpPr>
            <p:cNvPr id="92354" name="Line 392"/>
            <p:cNvSpPr>
              <a:spLocks noChangeShapeType="1"/>
            </p:cNvSpPr>
            <p:nvPr/>
          </p:nvSpPr>
          <p:spPr bwMode="auto">
            <a:xfrm flipH="1">
              <a:off x="4074" y="2789"/>
              <a:ext cx="200" cy="4"/>
            </a:xfrm>
            <a:prstGeom prst="line">
              <a:avLst/>
            </a:prstGeom>
            <a:noFill/>
            <a:ln w="20638">
              <a:solidFill>
                <a:srgbClr val="000000"/>
              </a:solidFill>
              <a:round/>
              <a:headEnd/>
              <a:tailEnd/>
            </a:ln>
          </p:spPr>
          <p:txBody>
            <a:bodyPr/>
            <a:lstStyle/>
            <a:p>
              <a:endParaRPr lang="en-US"/>
            </a:p>
          </p:txBody>
        </p:sp>
        <p:sp>
          <p:nvSpPr>
            <p:cNvPr id="92355" name="Freeform 393"/>
            <p:cNvSpPr>
              <a:spLocks/>
            </p:cNvSpPr>
            <p:nvPr/>
          </p:nvSpPr>
          <p:spPr bwMode="auto">
            <a:xfrm>
              <a:off x="4258" y="2773"/>
              <a:ext cx="32" cy="36"/>
            </a:xfrm>
            <a:custGeom>
              <a:avLst/>
              <a:gdLst>
                <a:gd name="T0" fmla="*/ 0 w 32"/>
                <a:gd name="T1" fmla="*/ 0 h 36"/>
                <a:gd name="T2" fmla="*/ 3 w 32"/>
                <a:gd name="T3" fmla="*/ 36 h 36"/>
                <a:gd name="T4" fmla="*/ 32 w 32"/>
                <a:gd name="T5" fmla="*/ 20 h 36"/>
                <a:gd name="T6" fmla="*/ 3 w 32"/>
                <a:gd name="T7" fmla="*/ 0 h 36"/>
                <a:gd name="T8" fmla="*/ 3 w 32"/>
                <a:gd name="T9" fmla="*/ 0 h 36"/>
                <a:gd name="T10" fmla="*/ 0 w 32"/>
                <a:gd name="T11" fmla="*/ 0 h 36"/>
                <a:gd name="T12" fmla="*/ 0 60000 65536"/>
                <a:gd name="T13" fmla="*/ 0 60000 65536"/>
                <a:gd name="T14" fmla="*/ 0 60000 65536"/>
                <a:gd name="T15" fmla="*/ 0 60000 65536"/>
                <a:gd name="T16" fmla="*/ 0 60000 65536"/>
                <a:gd name="T17" fmla="*/ 0 60000 65536"/>
                <a:gd name="T18" fmla="*/ 0 w 32"/>
                <a:gd name="T19" fmla="*/ 0 h 36"/>
                <a:gd name="T20" fmla="*/ 32 w 3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2" h="36">
                  <a:moveTo>
                    <a:pt x="0" y="0"/>
                  </a:moveTo>
                  <a:lnTo>
                    <a:pt x="3" y="36"/>
                  </a:lnTo>
                  <a:lnTo>
                    <a:pt x="32" y="20"/>
                  </a:lnTo>
                  <a:lnTo>
                    <a:pt x="3" y="0"/>
                  </a:lnTo>
                  <a:lnTo>
                    <a:pt x="0" y="0"/>
                  </a:lnTo>
                  <a:close/>
                </a:path>
              </a:pathLst>
            </a:custGeom>
            <a:solidFill>
              <a:srgbClr val="000000"/>
            </a:solidFill>
            <a:ln w="9525">
              <a:noFill/>
              <a:round/>
              <a:headEnd/>
              <a:tailEnd/>
            </a:ln>
          </p:spPr>
          <p:txBody>
            <a:bodyPr/>
            <a:lstStyle/>
            <a:p>
              <a:endParaRPr lang="en-US"/>
            </a:p>
          </p:txBody>
        </p:sp>
        <p:sp>
          <p:nvSpPr>
            <p:cNvPr id="92356" name="Rectangle 394"/>
            <p:cNvSpPr>
              <a:spLocks noChangeArrowheads="1"/>
            </p:cNvSpPr>
            <p:nvPr/>
          </p:nvSpPr>
          <p:spPr bwMode="auto">
            <a:xfrm>
              <a:off x="4332" y="2738"/>
              <a:ext cx="4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2357" name="Rectangle 395"/>
            <p:cNvSpPr>
              <a:spLocks noChangeArrowheads="1"/>
            </p:cNvSpPr>
            <p:nvPr/>
          </p:nvSpPr>
          <p:spPr bwMode="auto">
            <a:xfrm>
              <a:off x="4371" y="2738"/>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358" name="Rectangle 396"/>
            <p:cNvSpPr>
              <a:spLocks noChangeArrowheads="1"/>
            </p:cNvSpPr>
            <p:nvPr/>
          </p:nvSpPr>
          <p:spPr bwMode="auto">
            <a:xfrm>
              <a:off x="4406" y="2738"/>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2359" name="Rectangle 397"/>
            <p:cNvSpPr>
              <a:spLocks noChangeArrowheads="1"/>
            </p:cNvSpPr>
            <p:nvPr/>
          </p:nvSpPr>
          <p:spPr bwMode="auto">
            <a:xfrm>
              <a:off x="4439" y="2738"/>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2360" name="Rectangle 398"/>
            <p:cNvSpPr>
              <a:spLocks noChangeArrowheads="1"/>
            </p:cNvSpPr>
            <p:nvPr/>
          </p:nvSpPr>
          <p:spPr bwMode="auto">
            <a:xfrm>
              <a:off x="4458" y="2738"/>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2361" name="Rectangle 399"/>
            <p:cNvSpPr>
              <a:spLocks noChangeArrowheads="1"/>
            </p:cNvSpPr>
            <p:nvPr/>
          </p:nvSpPr>
          <p:spPr bwMode="auto">
            <a:xfrm>
              <a:off x="4494" y="2738"/>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2362" name="Rectangle 400"/>
            <p:cNvSpPr>
              <a:spLocks noChangeArrowheads="1"/>
            </p:cNvSpPr>
            <p:nvPr/>
          </p:nvSpPr>
          <p:spPr bwMode="auto">
            <a:xfrm>
              <a:off x="4523" y="2738"/>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Date Placeholder 3"/>
          <p:cNvSpPr>
            <a:spLocks noGrp="1"/>
          </p:cNvSpPr>
          <p:nvPr>
            <p:ph type="dt" sz="quarter" idx="10"/>
          </p:nvPr>
        </p:nvSpPr>
        <p:spPr/>
        <p:txBody>
          <a:bodyPr/>
          <a:lstStyle/>
          <a:p>
            <a:pPr>
              <a:defRPr/>
            </a:pPr>
            <a:r>
              <a:rPr lang="en-US"/>
              <a:t>H.Corporaal  5MD00</a:t>
            </a:r>
          </a:p>
        </p:txBody>
      </p:sp>
      <p:sp>
        <p:nvSpPr>
          <p:cNvPr id="402" name="Slide Number Placeholder 5"/>
          <p:cNvSpPr>
            <a:spLocks noGrp="1"/>
          </p:cNvSpPr>
          <p:nvPr>
            <p:ph type="sldNum" sz="quarter" idx="12"/>
          </p:nvPr>
        </p:nvSpPr>
        <p:spPr/>
        <p:txBody>
          <a:bodyPr/>
          <a:lstStyle/>
          <a:p>
            <a:pPr>
              <a:defRPr/>
            </a:pPr>
            <a:fld id="{98E5DA88-396C-42A9-9E7C-7DA9D0F3537A}" type="slidenum">
              <a:rPr lang="en-US"/>
              <a:pPr>
                <a:defRPr/>
              </a:pPr>
              <a:t>36</a:t>
            </a:fld>
            <a:endParaRPr lang="en-US"/>
          </a:p>
        </p:txBody>
      </p:sp>
      <p:sp>
        <p:nvSpPr>
          <p:cNvPr id="93188" name="Rectangle 2"/>
          <p:cNvSpPr>
            <a:spLocks noGrp="1" noChangeArrowheads="1"/>
          </p:cNvSpPr>
          <p:nvPr>
            <p:ph type="title"/>
          </p:nvPr>
        </p:nvSpPr>
        <p:spPr>
          <a:xfrm>
            <a:off x="228600" y="152400"/>
            <a:ext cx="8458200" cy="762000"/>
          </a:xfrm>
          <a:noFill/>
        </p:spPr>
        <p:txBody>
          <a:bodyPr lIns="90488" tIns="44450" rIns="90488" bIns="44450"/>
          <a:lstStyle/>
          <a:p>
            <a:r>
              <a:rPr lang="en-US" smtClean="0"/>
              <a:t>Corrected Datapath</a:t>
            </a:r>
          </a:p>
        </p:txBody>
      </p:sp>
      <p:sp>
        <p:nvSpPr>
          <p:cNvPr id="93189" name="Rectangle 3"/>
          <p:cNvSpPr>
            <a:spLocks noChangeArrowheads="1"/>
          </p:cNvSpPr>
          <p:nvPr/>
        </p:nvSpPr>
        <p:spPr bwMode="auto">
          <a:xfrm>
            <a:off x="1693863" y="4102100"/>
            <a:ext cx="0" cy="36512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190" name="Rectangle 4"/>
          <p:cNvSpPr>
            <a:spLocks noChangeArrowheads="1"/>
          </p:cNvSpPr>
          <p:nvPr/>
        </p:nvSpPr>
        <p:spPr bwMode="auto">
          <a:xfrm>
            <a:off x="5749925" y="2781300"/>
            <a:ext cx="0" cy="36512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191" name="Rectangle 5"/>
          <p:cNvSpPr>
            <a:spLocks noChangeArrowheads="1"/>
          </p:cNvSpPr>
          <p:nvPr/>
        </p:nvSpPr>
        <p:spPr bwMode="auto">
          <a:xfrm>
            <a:off x="4943475" y="3124200"/>
            <a:ext cx="0" cy="36512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192" name="Rectangle 6"/>
          <p:cNvSpPr>
            <a:spLocks noChangeArrowheads="1"/>
          </p:cNvSpPr>
          <p:nvPr/>
        </p:nvSpPr>
        <p:spPr bwMode="auto">
          <a:xfrm>
            <a:off x="1512888" y="1117600"/>
            <a:ext cx="0" cy="36512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193" name="Rectangle 7"/>
          <p:cNvSpPr>
            <a:spLocks noChangeArrowheads="1"/>
          </p:cNvSpPr>
          <p:nvPr/>
        </p:nvSpPr>
        <p:spPr bwMode="auto">
          <a:xfrm>
            <a:off x="1503363" y="1236663"/>
            <a:ext cx="0" cy="36512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194" name="Freeform 8"/>
          <p:cNvSpPr>
            <a:spLocks/>
          </p:cNvSpPr>
          <p:nvPr/>
        </p:nvSpPr>
        <p:spPr bwMode="auto">
          <a:xfrm>
            <a:off x="4370388" y="6100763"/>
            <a:ext cx="74612" cy="74612"/>
          </a:xfrm>
          <a:custGeom>
            <a:avLst/>
            <a:gdLst>
              <a:gd name="T0" fmla="*/ 0 w 30"/>
              <a:gd name="T1" fmla="*/ 0 h 35"/>
              <a:gd name="T2" fmla="*/ 0 w 30"/>
              <a:gd name="T3" fmla="*/ 2147483647 h 35"/>
              <a:gd name="T4" fmla="*/ 2147483647 w 30"/>
              <a:gd name="T5" fmla="*/ 2147483647 h 35"/>
              <a:gd name="T6" fmla="*/ 0 w 30"/>
              <a:gd name="T7" fmla="*/ 0 h 35"/>
              <a:gd name="T8" fmla="*/ 0 w 30"/>
              <a:gd name="T9" fmla="*/ 0 h 35"/>
              <a:gd name="T10" fmla="*/ 0 60000 65536"/>
              <a:gd name="T11" fmla="*/ 0 60000 65536"/>
              <a:gd name="T12" fmla="*/ 0 60000 65536"/>
              <a:gd name="T13" fmla="*/ 0 60000 65536"/>
              <a:gd name="T14" fmla="*/ 0 60000 65536"/>
              <a:gd name="T15" fmla="*/ 0 w 30"/>
              <a:gd name="T16" fmla="*/ 0 h 35"/>
              <a:gd name="T17" fmla="*/ 30 w 30"/>
              <a:gd name="T18" fmla="*/ 35 h 35"/>
            </a:gdLst>
            <a:ahLst/>
            <a:cxnLst>
              <a:cxn ang="T10">
                <a:pos x="T0" y="T1"/>
              </a:cxn>
              <a:cxn ang="T11">
                <a:pos x="T2" y="T3"/>
              </a:cxn>
              <a:cxn ang="T12">
                <a:pos x="T4" y="T5"/>
              </a:cxn>
              <a:cxn ang="T13">
                <a:pos x="T6" y="T7"/>
              </a:cxn>
              <a:cxn ang="T14">
                <a:pos x="T8" y="T9"/>
              </a:cxn>
            </a:cxnLst>
            <a:rect l="T15" t="T16" r="T17" b="T18"/>
            <a:pathLst>
              <a:path w="30" h="35">
                <a:moveTo>
                  <a:pt x="0" y="0"/>
                </a:moveTo>
                <a:lnTo>
                  <a:pt x="0" y="35"/>
                </a:lnTo>
                <a:lnTo>
                  <a:pt x="30" y="19"/>
                </a:lnTo>
                <a:lnTo>
                  <a:pt x="0" y="0"/>
                </a:lnTo>
                <a:close/>
              </a:path>
            </a:pathLst>
          </a:custGeom>
          <a:solidFill>
            <a:srgbClr val="EB7500"/>
          </a:solidFill>
          <a:ln w="9525">
            <a:noFill/>
            <a:round/>
            <a:headEnd/>
            <a:tailEnd/>
          </a:ln>
        </p:spPr>
        <p:txBody>
          <a:bodyPr/>
          <a:lstStyle/>
          <a:p>
            <a:endParaRPr lang="en-US"/>
          </a:p>
        </p:txBody>
      </p:sp>
      <p:sp>
        <p:nvSpPr>
          <p:cNvPr id="93195" name="Freeform 9"/>
          <p:cNvSpPr>
            <a:spLocks/>
          </p:cNvSpPr>
          <p:nvPr/>
        </p:nvSpPr>
        <p:spPr bwMode="auto">
          <a:xfrm>
            <a:off x="2605088" y="5551488"/>
            <a:ext cx="1755775" cy="581025"/>
          </a:xfrm>
          <a:custGeom>
            <a:avLst/>
            <a:gdLst>
              <a:gd name="T0" fmla="*/ 0 w 1116"/>
              <a:gd name="T1" fmla="*/ 0 h 365"/>
              <a:gd name="T2" fmla="*/ 0 w 1116"/>
              <a:gd name="T3" fmla="*/ 2147483647 h 365"/>
              <a:gd name="T4" fmla="*/ 2147483647 w 1116"/>
              <a:gd name="T5" fmla="*/ 2147483647 h 365"/>
              <a:gd name="T6" fmla="*/ 0 60000 65536"/>
              <a:gd name="T7" fmla="*/ 0 60000 65536"/>
              <a:gd name="T8" fmla="*/ 0 60000 65536"/>
              <a:gd name="T9" fmla="*/ 0 w 1116"/>
              <a:gd name="T10" fmla="*/ 0 h 365"/>
              <a:gd name="T11" fmla="*/ 1116 w 1116"/>
              <a:gd name="T12" fmla="*/ 365 h 365"/>
            </a:gdLst>
            <a:ahLst/>
            <a:cxnLst>
              <a:cxn ang="T6">
                <a:pos x="T0" y="T1"/>
              </a:cxn>
              <a:cxn ang="T7">
                <a:pos x="T2" y="T3"/>
              </a:cxn>
              <a:cxn ang="T8">
                <a:pos x="T4" y="T5"/>
              </a:cxn>
            </a:cxnLst>
            <a:rect l="T9" t="T10" r="T11" b="T12"/>
            <a:pathLst>
              <a:path w="1116" h="365">
                <a:moveTo>
                  <a:pt x="0" y="0"/>
                </a:moveTo>
                <a:lnTo>
                  <a:pt x="0" y="365"/>
                </a:lnTo>
                <a:lnTo>
                  <a:pt x="1116" y="365"/>
                </a:lnTo>
              </a:path>
            </a:pathLst>
          </a:custGeom>
          <a:noFill/>
          <a:ln w="20638">
            <a:solidFill>
              <a:srgbClr val="EB7500"/>
            </a:solidFill>
            <a:prstDash val="solid"/>
            <a:round/>
            <a:headEnd/>
            <a:tailEnd/>
          </a:ln>
        </p:spPr>
        <p:txBody>
          <a:bodyPr/>
          <a:lstStyle/>
          <a:p>
            <a:endParaRPr lang="en-US"/>
          </a:p>
        </p:txBody>
      </p:sp>
      <p:sp>
        <p:nvSpPr>
          <p:cNvPr id="93196" name="Line 10"/>
          <p:cNvSpPr>
            <a:spLocks noChangeShapeType="1"/>
          </p:cNvSpPr>
          <p:nvPr/>
        </p:nvSpPr>
        <p:spPr bwMode="auto">
          <a:xfrm>
            <a:off x="4625975" y="6124575"/>
            <a:ext cx="1711325" cy="6350"/>
          </a:xfrm>
          <a:prstGeom prst="line">
            <a:avLst/>
          </a:prstGeom>
          <a:noFill/>
          <a:ln w="20638">
            <a:solidFill>
              <a:srgbClr val="EB7500"/>
            </a:solidFill>
            <a:round/>
            <a:headEnd/>
            <a:tailEnd/>
          </a:ln>
        </p:spPr>
        <p:txBody>
          <a:bodyPr/>
          <a:lstStyle/>
          <a:p>
            <a:endParaRPr lang="en-US"/>
          </a:p>
        </p:txBody>
      </p:sp>
      <p:sp>
        <p:nvSpPr>
          <p:cNvPr id="93197" name="Line 11"/>
          <p:cNvSpPr>
            <a:spLocks noChangeShapeType="1"/>
          </p:cNvSpPr>
          <p:nvPr/>
        </p:nvSpPr>
        <p:spPr bwMode="auto">
          <a:xfrm>
            <a:off x="6597650" y="6124575"/>
            <a:ext cx="1654175" cy="6350"/>
          </a:xfrm>
          <a:prstGeom prst="line">
            <a:avLst/>
          </a:prstGeom>
          <a:noFill/>
          <a:ln w="20638">
            <a:solidFill>
              <a:srgbClr val="EB7500"/>
            </a:solidFill>
            <a:round/>
            <a:headEnd/>
            <a:tailEnd/>
          </a:ln>
        </p:spPr>
        <p:txBody>
          <a:bodyPr/>
          <a:lstStyle/>
          <a:p>
            <a:endParaRPr lang="en-US"/>
          </a:p>
        </p:txBody>
      </p:sp>
      <p:sp>
        <p:nvSpPr>
          <p:cNvPr id="93198" name="Freeform 12"/>
          <p:cNvSpPr>
            <a:spLocks/>
          </p:cNvSpPr>
          <p:nvPr/>
        </p:nvSpPr>
        <p:spPr bwMode="auto">
          <a:xfrm>
            <a:off x="2949575" y="4460875"/>
            <a:ext cx="74613" cy="74613"/>
          </a:xfrm>
          <a:custGeom>
            <a:avLst/>
            <a:gdLst>
              <a:gd name="T0" fmla="*/ 0 w 34"/>
              <a:gd name="T1" fmla="*/ 0 h 40"/>
              <a:gd name="T2" fmla="*/ 2147483647 w 34"/>
              <a:gd name="T3" fmla="*/ 2147483647 h 40"/>
              <a:gd name="T4" fmla="*/ 2147483647 w 34"/>
              <a:gd name="T5" fmla="*/ 2147483647 h 40"/>
              <a:gd name="T6" fmla="*/ 2147483647 w 34"/>
              <a:gd name="T7" fmla="*/ 2147483647 h 40"/>
              <a:gd name="T8" fmla="*/ 2147483647 w 34"/>
              <a:gd name="T9" fmla="*/ 2147483647 h 40"/>
              <a:gd name="T10" fmla="*/ 0 w 34"/>
              <a:gd name="T11" fmla="*/ 0 h 40"/>
              <a:gd name="T12" fmla="*/ 0 60000 65536"/>
              <a:gd name="T13" fmla="*/ 0 60000 65536"/>
              <a:gd name="T14" fmla="*/ 0 60000 65536"/>
              <a:gd name="T15" fmla="*/ 0 60000 65536"/>
              <a:gd name="T16" fmla="*/ 0 60000 65536"/>
              <a:gd name="T17" fmla="*/ 0 60000 65536"/>
              <a:gd name="T18" fmla="*/ 0 w 34"/>
              <a:gd name="T19" fmla="*/ 0 h 40"/>
              <a:gd name="T20" fmla="*/ 34 w 3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4" h="40">
                <a:moveTo>
                  <a:pt x="0" y="0"/>
                </a:moveTo>
                <a:lnTo>
                  <a:pt x="4" y="40"/>
                </a:lnTo>
                <a:lnTo>
                  <a:pt x="34" y="20"/>
                </a:lnTo>
                <a:lnTo>
                  <a:pt x="4" y="4"/>
                </a:lnTo>
                <a:lnTo>
                  <a:pt x="0" y="0"/>
                </a:lnTo>
                <a:close/>
              </a:path>
            </a:pathLst>
          </a:custGeom>
          <a:solidFill>
            <a:srgbClr val="EB7500"/>
          </a:solidFill>
          <a:ln w="9525">
            <a:noFill/>
            <a:round/>
            <a:headEnd/>
            <a:tailEnd/>
          </a:ln>
        </p:spPr>
        <p:txBody>
          <a:bodyPr/>
          <a:lstStyle/>
          <a:p>
            <a:endParaRPr lang="en-US"/>
          </a:p>
        </p:txBody>
      </p:sp>
      <p:sp>
        <p:nvSpPr>
          <p:cNvPr id="93199" name="Freeform 13"/>
          <p:cNvSpPr>
            <a:spLocks/>
          </p:cNvSpPr>
          <p:nvPr/>
        </p:nvSpPr>
        <p:spPr bwMode="auto">
          <a:xfrm>
            <a:off x="2493963" y="4492625"/>
            <a:ext cx="6072187" cy="1922463"/>
          </a:xfrm>
          <a:custGeom>
            <a:avLst/>
            <a:gdLst>
              <a:gd name="T0" fmla="*/ 2147483647 w 3860"/>
              <a:gd name="T1" fmla="*/ 2147483647 h 1209"/>
              <a:gd name="T2" fmla="*/ 2147483647 w 3860"/>
              <a:gd name="T3" fmla="*/ 2147483647 h 1209"/>
              <a:gd name="T4" fmla="*/ 2147483647 w 3860"/>
              <a:gd name="T5" fmla="*/ 2147483647 h 1209"/>
              <a:gd name="T6" fmla="*/ 0 w 3860"/>
              <a:gd name="T7" fmla="*/ 2147483647 h 1209"/>
              <a:gd name="T8" fmla="*/ 0 w 3860"/>
              <a:gd name="T9" fmla="*/ 0 h 1209"/>
              <a:gd name="T10" fmla="*/ 2147483647 w 3860"/>
              <a:gd name="T11" fmla="*/ 0 h 1209"/>
              <a:gd name="T12" fmla="*/ 0 60000 65536"/>
              <a:gd name="T13" fmla="*/ 0 60000 65536"/>
              <a:gd name="T14" fmla="*/ 0 60000 65536"/>
              <a:gd name="T15" fmla="*/ 0 60000 65536"/>
              <a:gd name="T16" fmla="*/ 0 60000 65536"/>
              <a:gd name="T17" fmla="*/ 0 60000 65536"/>
              <a:gd name="T18" fmla="*/ 0 w 3860"/>
              <a:gd name="T19" fmla="*/ 0 h 1209"/>
              <a:gd name="T20" fmla="*/ 3860 w 3860"/>
              <a:gd name="T21" fmla="*/ 1209 h 1209"/>
            </a:gdLst>
            <a:ahLst/>
            <a:cxnLst>
              <a:cxn ang="T12">
                <a:pos x="T0" y="T1"/>
              </a:cxn>
              <a:cxn ang="T13">
                <a:pos x="T2" y="T3"/>
              </a:cxn>
              <a:cxn ang="T14">
                <a:pos x="T4" y="T5"/>
              </a:cxn>
              <a:cxn ang="T15">
                <a:pos x="T6" y="T7"/>
              </a:cxn>
              <a:cxn ang="T16">
                <a:pos x="T8" y="T9"/>
              </a:cxn>
              <a:cxn ang="T17">
                <a:pos x="T10" y="T11"/>
              </a:cxn>
            </a:cxnLst>
            <a:rect l="T18" t="T19" r="T20" b="T21"/>
            <a:pathLst>
              <a:path w="3860" h="1209">
                <a:moveTo>
                  <a:pt x="3790" y="1028"/>
                </a:moveTo>
                <a:lnTo>
                  <a:pt x="3860" y="1032"/>
                </a:lnTo>
                <a:lnTo>
                  <a:pt x="3860" y="1209"/>
                </a:lnTo>
                <a:lnTo>
                  <a:pt x="0" y="1209"/>
                </a:lnTo>
                <a:lnTo>
                  <a:pt x="0" y="0"/>
                </a:lnTo>
                <a:lnTo>
                  <a:pt x="301" y="0"/>
                </a:lnTo>
              </a:path>
            </a:pathLst>
          </a:custGeom>
          <a:noFill/>
          <a:ln w="20638">
            <a:solidFill>
              <a:srgbClr val="EB7500"/>
            </a:solidFill>
            <a:prstDash val="solid"/>
            <a:round/>
            <a:headEnd/>
            <a:tailEnd/>
          </a:ln>
        </p:spPr>
        <p:txBody>
          <a:bodyPr/>
          <a:lstStyle/>
          <a:p>
            <a:endParaRPr lang="en-US"/>
          </a:p>
        </p:txBody>
      </p:sp>
      <p:sp>
        <p:nvSpPr>
          <p:cNvPr id="93200" name="Line 14"/>
          <p:cNvSpPr>
            <a:spLocks noChangeShapeType="1"/>
          </p:cNvSpPr>
          <p:nvPr/>
        </p:nvSpPr>
        <p:spPr bwMode="auto">
          <a:xfrm flipH="1">
            <a:off x="4625975" y="4405313"/>
            <a:ext cx="334963" cy="1587"/>
          </a:xfrm>
          <a:prstGeom prst="line">
            <a:avLst/>
          </a:prstGeom>
          <a:noFill/>
          <a:ln w="20638">
            <a:solidFill>
              <a:srgbClr val="000000"/>
            </a:solidFill>
            <a:round/>
            <a:headEnd/>
            <a:tailEnd/>
          </a:ln>
        </p:spPr>
        <p:txBody>
          <a:bodyPr/>
          <a:lstStyle/>
          <a:p>
            <a:endParaRPr lang="en-US"/>
          </a:p>
        </p:txBody>
      </p:sp>
      <p:sp>
        <p:nvSpPr>
          <p:cNvPr id="93201" name="Freeform 15"/>
          <p:cNvSpPr>
            <a:spLocks/>
          </p:cNvSpPr>
          <p:nvPr/>
        </p:nvSpPr>
        <p:spPr bwMode="auto">
          <a:xfrm>
            <a:off x="6708775" y="4467225"/>
            <a:ext cx="1544638" cy="1085850"/>
          </a:xfrm>
          <a:custGeom>
            <a:avLst/>
            <a:gdLst>
              <a:gd name="T0" fmla="*/ 2147483647 w 982"/>
              <a:gd name="T1" fmla="*/ 2147483647 h 683"/>
              <a:gd name="T2" fmla="*/ 0 w 982"/>
              <a:gd name="T3" fmla="*/ 2147483647 h 683"/>
              <a:gd name="T4" fmla="*/ 0 w 982"/>
              <a:gd name="T5" fmla="*/ 0 h 683"/>
              <a:gd name="T6" fmla="*/ 0 60000 65536"/>
              <a:gd name="T7" fmla="*/ 0 60000 65536"/>
              <a:gd name="T8" fmla="*/ 0 60000 65536"/>
              <a:gd name="T9" fmla="*/ 0 w 982"/>
              <a:gd name="T10" fmla="*/ 0 h 683"/>
              <a:gd name="T11" fmla="*/ 982 w 982"/>
              <a:gd name="T12" fmla="*/ 683 h 683"/>
            </a:gdLst>
            <a:ahLst/>
            <a:cxnLst>
              <a:cxn ang="T6">
                <a:pos x="T0" y="T1"/>
              </a:cxn>
              <a:cxn ang="T7">
                <a:pos x="T2" y="T3"/>
              </a:cxn>
              <a:cxn ang="T8">
                <a:pos x="T4" y="T5"/>
              </a:cxn>
            </a:cxnLst>
            <a:rect l="T9" t="T10" r="T11" b="T12"/>
            <a:pathLst>
              <a:path w="982" h="683">
                <a:moveTo>
                  <a:pt x="982" y="683"/>
                </a:moveTo>
                <a:lnTo>
                  <a:pt x="0" y="683"/>
                </a:lnTo>
                <a:lnTo>
                  <a:pt x="0" y="0"/>
                </a:lnTo>
              </a:path>
            </a:pathLst>
          </a:custGeom>
          <a:noFill/>
          <a:ln w="20638">
            <a:solidFill>
              <a:srgbClr val="000000"/>
            </a:solidFill>
            <a:prstDash val="solid"/>
            <a:round/>
            <a:headEnd/>
            <a:tailEnd/>
          </a:ln>
        </p:spPr>
        <p:txBody>
          <a:bodyPr/>
          <a:lstStyle/>
          <a:p>
            <a:endParaRPr lang="en-US"/>
          </a:p>
        </p:txBody>
      </p:sp>
      <p:sp>
        <p:nvSpPr>
          <p:cNvPr id="93202" name="Freeform 16"/>
          <p:cNvSpPr>
            <a:spLocks/>
          </p:cNvSpPr>
          <p:nvPr/>
        </p:nvSpPr>
        <p:spPr bwMode="auto">
          <a:xfrm>
            <a:off x="8510588" y="4991100"/>
            <a:ext cx="222250" cy="561975"/>
          </a:xfrm>
          <a:custGeom>
            <a:avLst/>
            <a:gdLst>
              <a:gd name="T0" fmla="*/ 2147483647 w 141"/>
              <a:gd name="T1" fmla="*/ 0 h 353"/>
              <a:gd name="T2" fmla="*/ 2147483647 w 141"/>
              <a:gd name="T3" fmla="*/ 0 h 353"/>
              <a:gd name="T4" fmla="*/ 2147483647 w 141"/>
              <a:gd name="T5" fmla="*/ 2147483647 h 353"/>
              <a:gd name="T6" fmla="*/ 0 w 141"/>
              <a:gd name="T7" fmla="*/ 2147483647 h 353"/>
              <a:gd name="T8" fmla="*/ 0 60000 65536"/>
              <a:gd name="T9" fmla="*/ 0 60000 65536"/>
              <a:gd name="T10" fmla="*/ 0 60000 65536"/>
              <a:gd name="T11" fmla="*/ 0 60000 65536"/>
              <a:gd name="T12" fmla="*/ 0 w 141"/>
              <a:gd name="T13" fmla="*/ 0 h 353"/>
              <a:gd name="T14" fmla="*/ 141 w 141"/>
              <a:gd name="T15" fmla="*/ 353 h 353"/>
            </a:gdLst>
            <a:ahLst/>
            <a:cxnLst>
              <a:cxn ang="T8">
                <a:pos x="T0" y="T1"/>
              </a:cxn>
              <a:cxn ang="T9">
                <a:pos x="T2" y="T3"/>
              </a:cxn>
              <a:cxn ang="T10">
                <a:pos x="T4" y="T5"/>
              </a:cxn>
              <a:cxn ang="T11">
                <a:pos x="T6" y="T7"/>
              </a:cxn>
            </a:cxnLst>
            <a:rect l="T12" t="T13" r="T14" b="T15"/>
            <a:pathLst>
              <a:path w="141" h="353">
                <a:moveTo>
                  <a:pt x="141" y="0"/>
                </a:moveTo>
                <a:lnTo>
                  <a:pt x="70" y="0"/>
                </a:lnTo>
                <a:lnTo>
                  <a:pt x="70" y="353"/>
                </a:lnTo>
                <a:lnTo>
                  <a:pt x="0" y="353"/>
                </a:lnTo>
              </a:path>
            </a:pathLst>
          </a:custGeom>
          <a:noFill/>
          <a:ln w="20638">
            <a:solidFill>
              <a:srgbClr val="000000"/>
            </a:solidFill>
            <a:prstDash val="solid"/>
            <a:round/>
            <a:headEnd/>
            <a:tailEnd/>
          </a:ln>
        </p:spPr>
        <p:txBody>
          <a:bodyPr/>
          <a:lstStyle/>
          <a:p>
            <a:endParaRPr lang="en-US"/>
          </a:p>
        </p:txBody>
      </p:sp>
      <p:sp>
        <p:nvSpPr>
          <p:cNvPr id="93203" name="Line 17"/>
          <p:cNvSpPr>
            <a:spLocks noChangeShapeType="1"/>
          </p:cNvSpPr>
          <p:nvPr/>
        </p:nvSpPr>
        <p:spPr bwMode="auto">
          <a:xfrm>
            <a:off x="6597650" y="4168775"/>
            <a:ext cx="109538" cy="1588"/>
          </a:xfrm>
          <a:prstGeom prst="line">
            <a:avLst/>
          </a:prstGeom>
          <a:noFill/>
          <a:ln w="11113">
            <a:solidFill>
              <a:srgbClr val="000000"/>
            </a:solidFill>
            <a:round/>
            <a:headEnd/>
            <a:tailEnd/>
          </a:ln>
        </p:spPr>
        <p:txBody>
          <a:bodyPr/>
          <a:lstStyle/>
          <a:p>
            <a:endParaRPr lang="en-US"/>
          </a:p>
        </p:txBody>
      </p:sp>
      <p:sp>
        <p:nvSpPr>
          <p:cNvPr id="93204" name="Freeform 18"/>
          <p:cNvSpPr>
            <a:spLocks/>
          </p:cNvSpPr>
          <p:nvPr/>
        </p:nvSpPr>
        <p:spPr bwMode="auto">
          <a:xfrm>
            <a:off x="6697663" y="4137025"/>
            <a:ext cx="74612" cy="74613"/>
          </a:xfrm>
          <a:custGeom>
            <a:avLst/>
            <a:gdLst>
              <a:gd name="T0" fmla="*/ 0 w 30"/>
              <a:gd name="T1" fmla="*/ 0 h 40"/>
              <a:gd name="T2" fmla="*/ 0 w 30"/>
              <a:gd name="T3" fmla="*/ 2147483647 h 40"/>
              <a:gd name="T4" fmla="*/ 2147483647 w 30"/>
              <a:gd name="T5" fmla="*/ 2147483647 h 40"/>
              <a:gd name="T6" fmla="*/ 0 w 30"/>
              <a:gd name="T7" fmla="*/ 0 h 40"/>
              <a:gd name="T8" fmla="*/ 0 w 30"/>
              <a:gd name="T9" fmla="*/ 0 h 40"/>
              <a:gd name="T10" fmla="*/ 0 60000 65536"/>
              <a:gd name="T11" fmla="*/ 0 60000 65536"/>
              <a:gd name="T12" fmla="*/ 0 60000 65536"/>
              <a:gd name="T13" fmla="*/ 0 60000 65536"/>
              <a:gd name="T14" fmla="*/ 0 60000 65536"/>
              <a:gd name="T15" fmla="*/ 0 w 30"/>
              <a:gd name="T16" fmla="*/ 0 h 40"/>
              <a:gd name="T17" fmla="*/ 30 w 30"/>
              <a:gd name="T18" fmla="*/ 40 h 40"/>
            </a:gdLst>
            <a:ahLst/>
            <a:cxnLst>
              <a:cxn ang="T10">
                <a:pos x="T0" y="T1"/>
              </a:cxn>
              <a:cxn ang="T11">
                <a:pos x="T2" y="T3"/>
              </a:cxn>
              <a:cxn ang="T12">
                <a:pos x="T4" y="T5"/>
              </a:cxn>
              <a:cxn ang="T13">
                <a:pos x="T6" y="T7"/>
              </a:cxn>
              <a:cxn ang="T14">
                <a:pos x="T8" y="T9"/>
              </a:cxn>
            </a:cxnLst>
            <a:rect l="T15" t="T16" r="T17" b="T18"/>
            <a:pathLst>
              <a:path w="30" h="40">
                <a:moveTo>
                  <a:pt x="0" y="0"/>
                </a:moveTo>
                <a:lnTo>
                  <a:pt x="0" y="40"/>
                </a:lnTo>
                <a:lnTo>
                  <a:pt x="30" y="20"/>
                </a:lnTo>
                <a:lnTo>
                  <a:pt x="0" y="0"/>
                </a:lnTo>
                <a:close/>
              </a:path>
            </a:pathLst>
          </a:custGeom>
          <a:solidFill>
            <a:srgbClr val="000000"/>
          </a:solidFill>
          <a:ln w="9525">
            <a:noFill/>
            <a:round/>
            <a:headEnd/>
            <a:tailEnd/>
          </a:ln>
        </p:spPr>
        <p:txBody>
          <a:bodyPr/>
          <a:lstStyle/>
          <a:p>
            <a:endParaRPr lang="en-US"/>
          </a:p>
        </p:txBody>
      </p:sp>
      <p:sp>
        <p:nvSpPr>
          <p:cNvPr id="93205" name="Freeform 19"/>
          <p:cNvSpPr>
            <a:spLocks/>
          </p:cNvSpPr>
          <p:nvPr/>
        </p:nvSpPr>
        <p:spPr bwMode="auto">
          <a:xfrm>
            <a:off x="1231900" y="1638300"/>
            <a:ext cx="5926138" cy="1347788"/>
          </a:xfrm>
          <a:custGeom>
            <a:avLst/>
            <a:gdLst>
              <a:gd name="T0" fmla="*/ 2147483647 w 3767"/>
              <a:gd name="T1" fmla="*/ 0 h 848"/>
              <a:gd name="T2" fmla="*/ 0 w 3767"/>
              <a:gd name="T3" fmla="*/ 2147483647 h 848"/>
              <a:gd name="T4" fmla="*/ 0 w 3767"/>
              <a:gd name="T5" fmla="*/ 2147483647 h 848"/>
              <a:gd name="T6" fmla="*/ 2147483647 w 3767"/>
              <a:gd name="T7" fmla="*/ 2147483647 h 848"/>
              <a:gd name="T8" fmla="*/ 2147483647 w 3767"/>
              <a:gd name="T9" fmla="*/ 2147483647 h 848"/>
              <a:gd name="T10" fmla="*/ 2147483647 w 3767"/>
              <a:gd name="T11" fmla="*/ 2147483647 h 848"/>
              <a:gd name="T12" fmla="*/ 0 60000 65536"/>
              <a:gd name="T13" fmla="*/ 0 60000 65536"/>
              <a:gd name="T14" fmla="*/ 0 60000 65536"/>
              <a:gd name="T15" fmla="*/ 0 60000 65536"/>
              <a:gd name="T16" fmla="*/ 0 60000 65536"/>
              <a:gd name="T17" fmla="*/ 0 60000 65536"/>
              <a:gd name="T18" fmla="*/ 0 w 3767"/>
              <a:gd name="T19" fmla="*/ 0 h 848"/>
              <a:gd name="T20" fmla="*/ 3767 w 3767"/>
              <a:gd name="T21" fmla="*/ 848 h 848"/>
            </a:gdLst>
            <a:ahLst/>
            <a:cxnLst>
              <a:cxn ang="T12">
                <a:pos x="T0" y="T1"/>
              </a:cxn>
              <a:cxn ang="T13">
                <a:pos x="T2" y="T3"/>
              </a:cxn>
              <a:cxn ang="T14">
                <a:pos x="T4" y="T5"/>
              </a:cxn>
              <a:cxn ang="T15">
                <a:pos x="T6" y="T7"/>
              </a:cxn>
              <a:cxn ang="T16">
                <a:pos x="T8" y="T9"/>
              </a:cxn>
              <a:cxn ang="T17">
                <a:pos x="T10" y="T11"/>
              </a:cxn>
            </a:cxnLst>
            <a:rect l="T18" t="T19" r="T20" b="T21"/>
            <a:pathLst>
              <a:path w="3767" h="848">
                <a:moveTo>
                  <a:pt x="74" y="0"/>
                </a:moveTo>
                <a:lnTo>
                  <a:pt x="0" y="4"/>
                </a:lnTo>
                <a:lnTo>
                  <a:pt x="0" y="126"/>
                </a:lnTo>
                <a:lnTo>
                  <a:pt x="3767" y="126"/>
                </a:lnTo>
                <a:lnTo>
                  <a:pt x="3767" y="848"/>
                </a:lnTo>
                <a:lnTo>
                  <a:pt x="3380" y="848"/>
                </a:lnTo>
              </a:path>
            </a:pathLst>
          </a:custGeom>
          <a:noFill/>
          <a:ln w="20638">
            <a:solidFill>
              <a:srgbClr val="000000"/>
            </a:solidFill>
            <a:prstDash val="solid"/>
            <a:round/>
            <a:headEnd/>
            <a:tailEnd/>
          </a:ln>
        </p:spPr>
        <p:txBody>
          <a:bodyPr/>
          <a:lstStyle/>
          <a:p>
            <a:endParaRPr lang="en-US"/>
          </a:p>
        </p:txBody>
      </p:sp>
      <p:sp>
        <p:nvSpPr>
          <p:cNvPr id="93206" name="Line 20"/>
          <p:cNvSpPr>
            <a:spLocks noChangeShapeType="1"/>
          </p:cNvSpPr>
          <p:nvPr/>
        </p:nvSpPr>
        <p:spPr bwMode="auto">
          <a:xfrm>
            <a:off x="5949950" y="4168775"/>
            <a:ext cx="400050" cy="1588"/>
          </a:xfrm>
          <a:prstGeom prst="line">
            <a:avLst/>
          </a:prstGeom>
          <a:noFill/>
          <a:ln w="11113">
            <a:solidFill>
              <a:srgbClr val="000000"/>
            </a:solidFill>
            <a:round/>
            <a:headEnd/>
            <a:tailEnd/>
          </a:ln>
        </p:spPr>
        <p:txBody>
          <a:bodyPr/>
          <a:lstStyle/>
          <a:p>
            <a:endParaRPr lang="en-US"/>
          </a:p>
        </p:txBody>
      </p:sp>
      <p:sp>
        <p:nvSpPr>
          <p:cNvPr id="93207" name="Freeform 21"/>
          <p:cNvSpPr>
            <a:spLocks/>
          </p:cNvSpPr>
          <p:nvPr/>
        </p:nvSpPr>
        <p:spPr bwMode="auto">
          <a:xfrm>
            <a:off x="6343650" y="4137025"/>
            <a:ext cx="74613" cy="74613"/>
          </a:xfrm>
          <a:custGeom>
            <a:avLst/>
            <a:gdLst>
              <a:gd name="T0" fmla="*/ 0 w 33"/>
              <a:gd name="T1" fmla="*/ 0 h 40"/>
              <a:gd name="T2" fmla="*/ 0 w 33"/>
              <a:gd name="T3" fmla="*/ 2147483647 h 40"/>
              <a:gd name="T4" fmla="*/ 2147483647 w 33"/>
              <a:gd name="T5" fmla="*/ 2147483647 h 40"/>
              <a:gd name="T6" fmla="*/ 0 w 33"/>
              <a:gd name="T7" fmla="*/ 0 h 40"/>
              <a:gd name="T8" fmla="*/ 0 w 33"/>
              <a:gd name="T9" fmla="*/ 0 h 40"/>
              <a:gd name="T10" fmla="*/ 0 60000 65536"/>
              <a:gd name="T11" fmla="*/ 0 60000 65536"/>
              <a:gd name="T12" fmla="*/ 0 60000 65536"/>
              <a:gd name="T13" fmla="*/ 0 60000 65536"/>
              <a:gd name="T14" fmla="*/ 0 60000 65536"/>
              <a:gd name="T15" fmla="*/ 0 w 33"/>
              <a:gd name="T16" fmla="*/ 0 h 40"/>
              <a:gd name="T17" fmla="*/ 33 w 33"/>
              <a:gd name="T18" fmla="*/ 40 h 40"/>
            </a:gdLst>
            <a:ahLst/>
            <a:cxnLst>
              <a:cxn ang="T10">
                <a:pos x="T0" y="T1"/>
              </a:cxn>
              <a:cxn ang="T11">
                <a:pos x="T2" y="T3"/>
              </a:cxn>
              <a:cxn ang="T12">
                <a:pos x="T4" y="T5"/>
              </a:cxn>
              <a:cxn ang="T13">
                <a:pos x="T6" y="T7"/>
              </a:cxn>
              <a:cxn ang="T14">
                <a:pos x="T8" y="T9"/>
              </a:cxn>
            </a:cxnLst>
            <a:rect l="T15" t="T16" r="T17" b="T18"/>
            <a:pathLst>
              <a:path w="33" h="40">
                <a:moveTo>
                  <a:pt x="0" y="0"/>
                </a:moveTo>
                <a:lnTo>
                  <a:pt x="0" y="40"/>
                </a:lnTo>
                <a:lnTo>
                  <a:pt x="33" y="20"/>
                </a:lnTo>
                <a:lnTo>
                  <a:pt x="0" y="0"/>
                </a:lnTo>
                <a:close/>
              </a:path>
            </a:pathLst>
          </a:custGeom>
          <a:solidFill>
            <a:srgbClr val="000000"/>
          </a:solidFill>
          <a:ln w="9525">
            <a:noFill/>
            <a:round/>
            <a:headEnd/>
            <a:tailEnd/>
          </a:ln>
        </p:spPr>
        <p:txBody>
          <a:bodyPr/>
          <a:lstStyle/>
          <a:p>
            <a:endParaRPr lang="en-US"/>
          </a:p>
        </p:txBody>
      </p:sp>
      <p:sp>
        <p:nvSpPr>
          <p:cNvPr id="93208" name="Freeform 22"/>
          <p:cNvSpPr>
            <a:spLocks/>
          </p:cNvSpPr>
          <p:nvPr/>
        </p:nvSpPr>
        <p:spPr bwMode="auto">
          <a:xfrm>
            <a:off x="469900" y="3576638"/>
            <a:ext cx="182563" cy="612775"/>
          </a:xfrm>
          <a:custGeom>
            <a:avLst/>
            <a:gdLst>
              <a:gd name="T0" fmla="*/ 2147483647 w 116"/>
              <a:gd name="T1" fmla="*/ 2147483647 h 385"/>
              <a:gd name="T2" fmla="*/ 2147483647 w 116"/>
              <a:gd name="T3" fmla="*/ 0 h 385"/>
              <a:gd name="T4" fmla="*/ 0 w 116"/>
              <a:gd name="T5" fmla="*/ 0 h 385"/>
              <a:gd name="T6" fmla="*/ 0 w 116"/>
              <a:gd name="T7" fmla="*/ 2147483647 h 385"/>
              <a:gd name="T8" fmla="*/ 2147483647 w 116"/>
              <a:gd name="T9" fmla="*/ 2147483647 h 385"/>
              <a:gd name="T10" fmla="*/ 2147483647 w 116"/>
              <a:gd name="T11" fmla="*/ 2147483647 h 385"/>
              <a:gd name="T12" fmla="*/ 0 60000 65536"/>
              <a:gd name="T13" fmla="*/ 0 60000 65536"/>
              <a:gd name="T14" fmla="*/ 0 60000 65536"/>
              <a:gd name="T15" fmla="*/ 0 60000 65536"/>
              <a:gd name="T16" fmla="*/ 0 60000 65536"/>
              <a:gd name="T17" fmla="*/ 0 60000 65536"/>
              <a:gd name="T18" fmla="*/ 0 w 116"/>
              <a:gd name="T19" fmla="*/ 0 h 385"/>
              <a:gd name="T20" fmla="*/ 116 w 116"/>
              <a:gd name="T21" fmla="*/ 385 h 385"/>
            </a:gdLst>
            <a:ahLst/>
            <a:cxnLst>
              <a:cxn ang="T12">
                <a:pos x="T0" y="T1"/>
              </a:cxn>
              <a:cxn ang="T13">
                <a:pos x="T2" y="T3"/>
              </a:cxn>
              <a:cxn ang="T14">
                <a:pos x="T4" y="T5"/>
              </a:cxn>
              <a:cxn ang="T15">
                <a:pos x="T6" y="T7"/>
              </a:cxn>
              <a:cxn ang="T16">
                <a:pos x="T8" y="T9"/>
              </a:cxn>
              <a:cxn ang="T17">
                <a:pos x="T10" y="T11"/>
              </a:cxn>
            </a:cxnLst>
            <a:rect l="T18" t="T19" r="T20" b="T21"/>
            <a:pathLst>
              <a:path w="116" h="385">
                <a:moveTo>
                  <a:pt x="116" y="385"/>
                </a:moveTo>
                <a:lnTo>
                  <a:pt x="116" y="0"/>
                </a:lnTo>
                <a:lnTo>
                  <a:pt x="0" y="0"/>
                </a:lnTo>
                <a:lnTo>
                  <a:pt x="0" y="385"/>
                </a:lnTo>
                <a:lnTo>
                  <a:pt x="116" y="385"/>
                </a:lnTo>
                <a:close/>
              </a:path>
            </a:pathLst>
          </a:custGeom>
          <a:solidFill>
            <a:srgbClr val="FFFFFF"/>
          </a:solidFill>
          <a:ln w="9525">
            <a:noFill/>
            <a:round/>
            <a:headEnd/>
            <a:tailEnd/>
          </a:ln>
        </p:spPr>
        <p:txBody>
          <a:bodyPr/>
          <a:lstStyle/>
          <a:p>
            <a:endParaRPr lang="en-US"/>
          </a:p>
        </p:txBody>
      </p:sp>
      <p:sp>
        <p:nvSpPr>
          <p:cNvPr id="93209" name="Freeform 23"/>
          <p:cNvSpPr>
            <a:spLocks/>
          </p:cNvSpPr>
          <p:nvPr/>
        </p:nvSpPr>
        <p:spPr bwMode="auto">
          <a:xfrm>
            <a:off x="469900" y="3576638"/>
            <a:ext cx="182563" cy="612775"/>
          </a:xfrm>
          <a:custGeom>
            <a:avLst/>
            <a:gdLst>
              <a:gd name="T0" fmla="*/ 2147483647 w 116"/>
              <a:gd name="T1" fmla="*/ 2147483647 h 385"/>
              <a:gd name="T2" fmla="*/ 2147483647 w 116"/>
              <a:gd name="T3" fmla="*/ 0 h 385"/>
              <a:gd name="T4" fmla="*/ 0 w 116"/>
              <a:gd name="T5" fmla="*/ 0 h 385"/>
              <a:gd name="T6" fmla="*/ 0 w 116"/>
              <a:gd name="T7" fmla="*/ 2147483647 h 385"/>
              <a:gd name="T8" fmla="*/ 2147483647 w 116"/>
              <a:gd name="T9" fmla="*/ 2147483647 h 385"/>
              <a:gd name="T10" fmla="*/ 2147483647 w 116"/>
              <a:gd name="T11" fmla="*/ 2147483647 h 385"/>
              <a:gd name="T12" fmla="*/ 0 60000 65536"/>
              <a:gd name="T13" fmla="*/ 0 60000 65536"/>
              <a:gd name="T14" fmla="*/ 0 60000 65536"/>
              <a:gd name="T15" fmla="*/ 0 60000 65536"/>
              <a:gd name="T16" fmla="*/ 0 60000 65536"/>
              <a:gd name="T17" fmla="*/ 0 60000 65536"/>
              <a:gd name="T18" fmla="*/ 0 w 116"/>
              <a:gd name="T19" fmla="*/ 0 h 385"/>
              <a:gd name="T20" fmla="*/ 116 w 116"/>
              <a:gd name="T21" fmla="*/ 385 h 385"/>
            </a:gdLst>
            <a:ahLst/>
            <a:cxnLst>
              <a:cxn ang="T12">
                <a:pos x="T0" y="T1"/>
              </a:cxn>
              <a:cxn ang="T13">
                <a:pos x="T2" y="T3"/>
              </a:cxn>
              <a:cxn ang="T14">
                <a:pos x="T4" y="T5"/>
              </a:cxn>
              <a:cxn ang="T15">
                <a:pos x="T6" y="T7"/>
              </a:cxn>
              <a:cxn ang="T16">
                <a:pos x="T8" y="T9"/>
              </a:cxn>
              <a:cxn ang="T17">
                <a:pos x="T10" y="T11"/>
              </a:cxn>
            </a:cxnLst>
            <a:rect l="T18" t="T19" r="T20" b="T21"/>
            <a:pathLst>
              <a:path w="116" h="385">
                <a:moveTo>
                  <a:pt x="116" y="385"/>
                </a:moveTo>
                <a:lnTo>
                  <a:pt x="116" y="0"/>
                </a:lnTo>
                <a:lnTo>
                  <a:pt x="0" y="0"/>
                </a:lnTo>
                <a:lnTo>
                  <a:pt x="0" y="385"/>
                </a:lnTo>
                <a:lnTo>
                  <a:pt x="116" y="385"/>
                </a:lnTo>
              </a:path>
            </a:pathLst>
          </a:custGeom>
          <a:noFill/>
          <a:ln w="11113">
            <a:solidFill>
              <a:srgbClr val="000000"/>
            </a:solidFill>
            <a:prstDash val="solid"/>
            <a:round/>
            <a:headEnd/>
            <a:tailEnd/>
          </a:ln>
        </p:spPr>
        <p:txBody>
          <a:bodyPr/>
          <a:lstStyle/>
          <a:p>
            <a:endParaRPr lang="en-US"/>
          </a:p>
        </p:txBody>
      </p:sp>
      <p:sp>
        <p:nvSpPr>
          <p:cNvPr id="93210" name="Rectangle 24"/>
          <p:cNvSpPr>
            <a:spLocks noChangeArrowheads="1"/>
          </p:cNvSpPr>
          <p:nvPr/>
        </p:nvSpPr>
        <p:spPr bwMode="auto">
          <a:xfrm>
            <a:off x="919163" y="3632200"/>
            <a:ext cx="552450" cy="1373188"/>
          </a:xfrm>
          <a:prstGeom prst="rect">
            <a:avLst/>
          </a:prstGeom>
          <a:solidFill>
            <a:srgbClr val="FFFFFF"/>
          </a:solidFill>
          <a:ln w="9525">
            <a:noFill/>
            <a:miter lim="800000"/>
            <a:headEnd/>
            <a:tailEnd/>
          </a:ln>
        </p:spPr>
        <p:txBody>
          <a:bodyPr/>
          <a:lstStyle/>
          <a:p>
            <a:endParaRPr lang="en-US"/>
          </a:p>
        </p:txBody>
      </p:sp>
      <p:sp>
        <p:nvSpPr>
          <p:cNvPr id="93211" name="Rectangle 25"/>
          <p:cNvSpPr>
            <a:spLocks noChangeArrowheads="1"/>
          </p:cNvSpPr>
          <p:nvPr/>
        </p:nvSpPr>
        <p:spPr bwMode="auto">
          <a:xfrm>
            <a:off x="1476375" y="3632200"/>
            <a:ext cx="557213" cy="1373188"/>
          </a:xfrm>
          <a:prstGeom prst="rect">
            <a:avLst/>
          </a:prstGeom>
          <a:solidFill>
            <a:srgbClr val="FFFFFF"/>
          </a:solidFill>
          <a:ln w="9525">
            <a:noFill/>
            <a:miter lim="800000"/>
            <a:headEnd/>
            <a:tailEnd/>
          </a:ln>
        </p:spPr>
        <p:txBody>
          <a:bodyPr/>
          <a:lstStyle/>
          <a:p>
            <a:endParaRPr lang="en-US"/>
          </a:p>
        </p:txBody>
      </p:sp>
      <p:sp>
        <p:nvSpPr>
          <p:cNvPr id="93212" name="Rectangle 26"/>
          <p:cNvSpPr>
            <a:spLocks noChangeArrowheads="1"/>
          </p:cNvSpPr>
          <p:nvPr/>
        </p:nvSpPr>
        <p:spPr bwMode="auto">
          <a:xfrm>
            <a:off x="914400" y="3632200"/>
            <a:ext cx="1114425" cy="1373188"/>
          </a:xfrm>
          <a:prstGeom prst="rect">
            <a:avLst/>
          </a:prstGeom>
          <a:noFill/>
          <a:ln w="11113">
            <a:solidFill>
              <a:srgbClr val="000000"/>
            </a:solidFill>
            <a:miter lim="800000"/>
            <a:headEnd/>
            <a:tailEnd/>
          </a:ln>
        </p:spPr>
        <p:txBody>
          <a:bodyPr/>
          <a:lstStyle/>
          <a:p>
            <a:endParaRPr lang="en-US"/>
          </a:p>
        </p:txBody>
      </p:sp>
      <p:sp>
        <p:nvSpPr>
          <p:cNvPr id="93213" name="Rectangle 27"/>
          <p:cNvSpPr>
            <a:spLocks noChangeArrowheads="1"/>
          </p:cNvSpPr>
          <p:nvPr/>
        </p:nvSpPr>
        <p:spPr bwMode="auto">
          <a:xfrm>
            <a:off x="1231900" y="4173538"/>
            <a:ext cx="317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3214" name="Rectangle 28"/>
          <p:cNvSpPr>
            <a:spLocks noChangeArrowheads="1"/>
          </p:cNvSpPr>
          <p:nvPr/>
        </p:nvSpPr>
        <p:spPr bwMode="auto">
          <a:xfrm>
            <a:off x="1258888" y="4173538"/>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93215" name="Rectangle 29"/>
          <p:cNvSpPr>
            <a:spLocks noChangeArrowheads="1"/>
          </p:cNvSpPr>
          <p:nvPr/>
        </p:nvSpPr>
        <p:spPr bwMode="auto">
          <a:xfrm>
            <a:off x="1317625" y="4173538"/>
            <a:ext cx="571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3216" name="Rectangle 30"/>
          <p:cNvSpPr>
            <a:spLocks noChangeArrowheads="1"/>
          </p:cNvSpPr>
          <p:nvPr/>
        </p:nvSpPr>
        <p:spPr bwMode="auto">
          <a:xfrm>
            <a:off x="1365250" y="4173538"/>
            <a:ext cx="317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3217" name="Rectangle 31"/>
          <p:cNvSpPr>
            <a:spLocks noChangeArrowheads="1"/>
          </p:cNvSpPr>
          <p:nvPr/>
        </p:nvSpPr>
        <p:spPr bwMode="auto">
          <a:xfrm>
            <a:off x="1392238" y="4173538"/>
            <a:ext cx="381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218" name="Rectangle 32"/>
          <p:cNvSpPr>
            <a:spLocks noChangeArrowheads="1"/>
          </p:cNvSpPr>
          <p:nvPr/>
        </p:nvSpPr>
        <p:spPr bwMode="auto">
          <a:xfrm>
            <a:off x="1428750" y="4173538"/>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93219" name="Rectangle 33"/>
          <p:cNvSpPr>
            <a:spLocks noChangeArrowheads="1"/>
          </p:cNvSpPr>
          <p:nvPr/>
        </p:nvSpPr>
        <p:spPr bwMode="auto">
          <a:xfrm>
            <a:off x="1481138" y="4173538"/>
            <a:ext cx="571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93220" name="Rectangle 34"/>
          <p:cNvSpPr>
            <a:spLocks noChangeArrowheads="1"/>
          </p:cNvSpPr>
          <p:nvPr/>
        </p:nvSpPr>
        <p:spPr bwMode="auto">
          <a:xfrm>
            <a:off x="1528763" y="4173538"/>
            <a:ext cx="317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3221" name="Rectangle 35"/>
          <p:cNvSpPr>
            <a:spLocks noChangeArrowheads="1"/>
          </p:cNvSpPr>
          <p:nvPr/>
        </p:nvSpPr>
        <p:spPr bwMode="auto">
          <a:xfrm>
            <a:off x="1560513" y="4173538"/>
            <a:ext cx="254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3222" name="Rectangle 36"/>
          <p:cNvSpPr>
            <a:spLocks noChangeArrowheads="1"/>
          </p:cNvSpPr>
          <p:nvPr/>
        </p:nvSpPr>
        <p:spPr bwMode="auto">
          <a:xfrm>
            <a:off x="1582738" y="4173538"/>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o</a:t>
            </a:r>
            <a:endParaRPr kumimoji="0" lang="en-US">
              <a:solidFill>
                <a:schemeClr val="tx1"/>
              </a:solidFill>
            </a:endParaRPr>
          </a:p>
        </p:txBody>
      </p:sp>
      <p:sp>
        <p:nvSpPr>
          <p:cNvPr id="93223" name="Rectangle 37"/>
          <p:cNvSpPr>
            <a:spLocks noChangeArrowheads="1"/>
          </p:cNvSpPr>
          <p:nvPr/>
        </p:nvSpPr>
        <p:spPr bwMode="auto">
          <a:xfrm>
            <a:off x="1635125" y="4173538"/>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93224" name="Rectangle 38"/>
          <p:cNvSpPr>
            <a:spLocks noChangeArrowheads="1"/>
          </p:cNvSpPr>
          <p:nvPr/>
        </p:nvSpPr>
        <p:spPr bwMode="auto">
          <a:xfrm>
            <a:off x="1301750" y="4318000"/>
            <a:ext cx="952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3225" name="Rectangle 39"/>
          <p:cNvSpPr>
            <a:spLocks noChangeArrowheads="1"/>
          </p:cNvSpPr>
          <p:nvPr/>
        </p:nvSpPr>
        <p:spPr bwMode="auto">
          <a:xfrm>
            <a:off x="1381125" y="4318000"/>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226" name="Rectangle 40"/>
          <p:cNvSpPr>
            <a:spLocks noChangeArrowheads="1"/>
          </p:cNvSpPr>
          <p:nvPr/>
        </p:nvSpPr>
        <p:spPr bwMode="auto">
          <a:xfrm>
            <a:off x="1439863" y="4318000"/>
            <a:ext cx="952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3227" name="Rectangle 41"/>
          <p:cNvSpPr>
            <a:spLocks noChangeArrowheads="1"/>
          </p:cNvSpPr>
          <p:nvPr/>
        </p:nvSpPr>
        <p:spPr bwMode="auto">
          <a:xfrm>
            <a:off x="1519238" y="4318000"/>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o</a:t>
            </a:r>
            <a:endParaRPr kumimoji="0" lang="en-US">
              <a:solidFill>
                <a:schemeClr val="tx1"/>
              </a:solidFill>
            </a:endParaRPr>
          </a:p>
        </p:txBody>
      </p:sp>
      <p:sp>
        <p:nvSpPr>
          <p:cNvPr id="93228" name="Rectangle 42"/>
          <p:cNvSpPr>
            <a:spLocks noChangeArrowheads="1"/>
          </p:cNvSpPr>
          <p:nvPr/>
        </p:nvSpPr>
        <p:spPr bwMode="auto">
          <a:xfrm>
            <a:off x="1576388" y="4318000"/>
            <a:ext cx="381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229" name="Rectangle 43"/>
          <p:cNvSpPr>
            <a:spLocks noChangeArrowheads="1"/>
          </p:cNvSpPr>
          <p:nvPr/>
        </p:nvSpPr>
        <p:spPr bwMode="auto">
          <a:xfrm>
            <a:off x="1608138" y="4318000"/>
            <a:ext cx="571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y</a:t>
            </a:r>
            <a:endParaRPr kumimoji="0" lang="en-US">
              <a:solidFill>
                <a:schemeClr val="tx1"/>
              </a:solidFill>
            </a:endParaRPr>
          </a:p>
        </p:txBody>
      </p:sp>
      <p:sp>
        <p:nvSpPr>
          <p:cNvPr id="93230" name="Rectangle 44"/>
          <p:cNvSpPr>
            <a:spLocks noChangeArrowheads="1"/>
          </p:cNvSpPr>
          <p:nvPr/>
        </p:nvSpPr>
        <p:spPr bwMode="auto">
          <a:xfrm>
            <a:off x="962025" y="3800475"/>
            <a:ext cx="762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231" name="Rectangle 45"/>
          <p:cNvSpPr>
            <a:spLocks noChangeArrowheads="1"/>
          </p:cNvSpPr>
          <p:nvPr/>
        </p:nvSpPr>
        <p:spPr bwMode="auto">
          <a:xfrm>
            <a:off x="1025525" y="3800475"/>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232" name="Rectangle 46"/>
          <p:cNvSpPr>
            <a:spLocks noChangeArrowheads="1"/>
          </p:cNvSpPr>
          <p:nvPr/>
        </p:nvSpPr>
        <p:spPr bwMode="auto">
          <a:xfrm>
            <a:off x="1079500" y="3800475"/>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233" name="Rectangle 47"/>
          <p:cNvSpPr>
            <a:spLocks noChangeArrowheads="1"/>
          </p:cNvSpPr>
          <p:nvPr/>
        </p:nvSpPr>
        <p:spPr bwMode="auto">
          <a:xfrm>
            <a:off x="1136650" y="3800475"/>
            <a:ext cx="381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234" name="Rectangle 48"/>
          <p:cNvSpPr>
            <a:spLocks noChangeArrowheads="1"/>
          </p:cNvSpPr>
          <p:nvPr/>
        </p:nvSpPr>
        <p:spPr bwMode="auto">
          <a:xfrm>
            <a:off x="1168400" y="3800475"/>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235" name="Rectangle 49"/>
          <p:cNvSpPr>
            <a:spLocks noChangeArrowheads="1"/>
          </p:cNvSpPr>
          <p:nvPr/>
        </p:nvSpPr>
        <p:spPr bwMode="auto">
          <a:xfrm>
            <a:off x="1227138" y="3800475"/>
            <a:ext cx="571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3236" name="Rectangle 50"/>
          <p:cNvSpPr>
            <a:spLocks noChangeArrowheads="1"/>
          </p:cNvSpPr>
          <p:nvPr/>
        </p:nvSpPr>
        <p:spPr bwMode="auto">
          <a:xfrm>
            <a:off x="1274763" y="3800475"/>
            <a:ext cx="571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3237" name="Rectangle 51"/>
          <p:cNvSpPr>
            <a:spLocks noChangeArrowheads="1"/>
          </p:cNvSpPr>
          <p:nvPr/>
        </p:nvSpPr>
        <p:spPr bwMode="auto">
          <a:xfrm>
            <a:off x="6973888" y="4000500"/>
            <a:ext cx="552450" cy="1377950"/>
          </a:xfrm>
          <a:prstGeom prst="rect">
            <a:avLst/>
          </a:prstGeom>
          <a:solidFill>
            <a:srgbClr val="FFFFFF"/>
          </a:solidFill>
          <a:ln w="9525">
            <a:noFill/>
            <a:miter lim="800000"/>
            <a:headEnd/>
            <a:tailEnd/>
          </a:ln>
        </p:spPr>
        <p:txBody>
          <a:bodyPr/>
          <a:lstStyle/>
          <a:p>
            <a:endParaRPr lang="en-US"/>
          </a:p>
        </p:txBody>
      </p:sp>
      <p:sp>
        <p:nvSpPr>
          <p:cNvPr id="93238" name="Rectangle 52"/>
          <p:cNvSpPr>
            <a:spLocks noChangeArrowheads="1"/>
          </p:cNvSpPr>
          <p:nvPr/>
        </p:nvSpPr>
        <p:spPr bwMode="auto">
          <a:xfrm>
            <a:off x="6973888" y="4000500"/>
            <a:ext cx="1027112" cy="1377950"/>
          </a:xfrm>
          <a:prstGeom prst="rect">
            <a:avLst/>
          </a:prstGeom>
          <a:noFill/>
          <a:ln w="11113">
            <a:solidFill>
              <a:srgbClr val="000000"/>
            </a:solidFill>
            <a:miter lim="800000"/>
            <a:headEnd/>
            <a:tailEnd/>
          </a:ln>
        </p:spPr>
        <p:txBody>
          <a:bodyPr/>
          <a:lstStyle/>
          <a:p>
            <a:endParaRPr lang="en-US"/>
          </a:p>
        </p:txBody>
      </p:sp>
      <p:sp>
        <p:nvSpPr>
          <p:cNvPr id="93239" name="Freeform 53"/>
          <p:cNvSpPr>
            <a:spLocks/>
          </p:cNvSpPr>
          <p:nvPr/>
        </p:nvSpPr>
        <p:spPr bwMode="auto">
          <a:xfrm>
            <a:off x="2949575" y="3763963"/>
            <a:ext cx="74613" cy="74612"/>
          </a:xfrm>
          <a:custGeom>
            <a:avLst/>
            <a:gdLst>
              <a:gd name="T0" fmla="*/ 0 w 34"/>
              <a:gd name="T1" fmla="*/ 0 h 35"/>
              <a:gd name="T2" fmla="*/ 2147483647 w 34"/>
              <a:gd name="T3" fmla="*/ 2147483647 h 35"/>
              <a:gd name="T4" fmla="*/ 2147483647 w 34"/>
              <a:gd name="T5" fmla="*/ 2147483647 h 35"/>
              <a:gd name="T6" fmla="*/ 2147483647 w 34"/>
              <a:gd name="T7" fmla="*/ 0 h 35"/>
              <a:gd name="T8" fmla="*/ 2147483647 w 34"/>
              <a:gd name="T9" fmla="*/ 0 h 35"/>
              <a:gd name="T10" fmla="*/ 0 w 34"/>
              <a:gd name="T11" fmla="*/ 0 h 35"/>
              <a:gd name="T12" fmla="*/ 0 60000 65536"/>
              <a:gd name="T13" fmla="*/ 0 60000 65536"/>
              <a:gd name="T14" fmla="*/ 0 60000 65536"/>
              <a:gd name="T15" fmla="*/ 0 60000 65536"/>
              <a:gd name="T16" fmla="*/ 0 60000 65536"/>
              <a:gd name="T17" fmla="*/ 0 60000 65536"/>
              <a:gd name="T18" fmla="*/ 0 w 34"/>
              <a:gd name="T19" fmla="*/ 0 h 35"/>
              <a:gd name="T20" fmla="*/ 34 w 3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4" h="35">
                <a:moveTo>
                  <a:pt x="0" y="0"/>
                </a:moveTo>
                <a:lnTo>
                  <a:pt x="4" y="35"/>
                </a:lnTo>
                <a:lnTo>
                  <a:pt x="34" y="19"/>
                </a:lnTo>
                <a:lnTo>
                  <a:pt x="4" y="0"/>
                </a:lnTo>
                <a:lnTo>
                  <a:pt x="0" y="0"/>
                </a:lnTo>
                <a:close/>
              </a:path>
            </a:pathLst>
          </a:custGeom>
          <a:solidFill>
            <a:srgbClr val="000000"/>
          </a:solidFill>
          <a:ln w="9525">
            <a:noFill/>
            <a:round/>
            <a:headEnd/>
            <a:tailEnd/>
          </a:ln>
        </p:spPr>
        <p:txBody>
          <a:bodyPr/>
          <a:lstStyle/>
          <a:p>
            <a:endParaRPr lang="en-US"/>
          </a:p>
        </p:txBody>
      </p:sp>
      <p:sp>
        <p:nvSpPr>
          <p:cNvPr id="93240" name="Freeform 54"/>
          <p:cNvSpPr>
            <a:spLocks/>
          </p:cNvSpPr>
          <p:nvPr/>
        </p:nvSpPr>
        <p:spPr bwMode="auto">
          <a:xfrm>
            <a:off x="2949575" y="4810125"/>
            <a:ext cx="74613" cy="74613"/>
          </a:xfrm>
          <a:custGeom>
            <a:avLst/>
            <a:gdLst>
              <a:gd name="T0" fmla="*/ 0 w 34"/>
              <a:gd name="T1" fmla="*/ 0 h 39"/>
              <a:gd name="T2" fmla="*/ 2147483647 w 34"/>
              <a:gd name="T3" fmla="*/ 2147483647 h 39"/>
              <a:gd name="T4" fmla="*/ 2147483647 w 34"/>
              <a:gd name="T5" fmla="*/ 2147483647 h 39"/>
              <a:gd name="T6" fmla="*/ 2147483647 w 34"/>
              <a:gd name="T7" fmla="*/ 2147483647 h 39"/>
              <a:gd name="T8" fmla="*/ 2147483647 w 34"/>
              <a:gd name="T9" fmla="*/ 2147483647 h 39"/>
              <a:gd name="T10" fmla="*/ 0 w 34"/>
              <a:gd name="T11" fmla="*/ 0 h 39"/>
              <a:gd name="T12" fmla="*/ 0 60000 65536"/>
              <a:gd name="T13" fmla="*/ 0 60000 65536"/>
              <a:gd name="T14" fmla="*/ 0 60000 65536"/>
              <a:gd name="T15" fmla="*/ 0 60000 65536"/>
              <a:gd name="T16" fmla="*/ 0 60000 65536"/>
              <a:gd name="T17" fmla="*/ 0 60000 65536"/>
              <a:gd name="T18" fmla="*/ 0 w 34"/>
              <a:gd name="T19" fmla="*/ 0 h 39"/>
              <a:gd name="T20" fmla="*/ 34 w 3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4" h="39">
                <a:moveTo>
                  <a:pt x="0" y="0"/>
                </a:moveTo>
                <a:lnTo>
                  <a:pt x="4" y="39"/>
                </a:lnTo>
                <a:lnTo>
                  <a:pt x="34" y="20"/>
                </a:lnTo>
                <a:lnTo>
                  <a:pt x="4" y="4"/>
                </a:lnTo>
                <a:lnTo>
                  <a:pt x="0" y="0"/>
                </a:lnTo>
                <a:close/>
              </a:path>
            </a:pathLst>
          </a:custGeom>
          <a:solidFill>
            <a:srgbClr val="000000"/>
          </a:solidFill>
          <a:ln w="9525">
            <a:noFill/>
            <a:round/>
            <a:headEnd/>
            <a:tailEnd/>
          </a:ln>
        </p:spPr>
        <p:txBody>
          <a:bodyPr/>
          <a:lstStyle/>
          <a:p>
            <a:endParaRPr lang="en-US"/>
          </a:p>
        </p:txBody>
      </p:sp>
      <p:sp>
        <p:nvSpPr>
          <p:cNvPr id="93241" name="Freeform 55"/>
          <p:cNvSpPr>
            <a:spLocks/>
          </p:cNvSpPr>
          <p:nvPr/>
        </p:nvSpPr>
        <p:spPr bwMode="auto">
          <a:xfrm>
            <a:off x="766763" y="2281238"/>
            <a:ext cx="503237" cy="1601787"/>
          </a:xfrm>
          <a:custGeom>
            <a:avLst/>
            <a:gdLst>
              <a:gd name="T0" fmla="*/ 2147483647 w 320"/>
              <a:gd name="T1" fmla="*/ 0 h 1008"/>
              <a:gd name="T2" fmla="*/ 0 w 320"/>
              <a:gd name="T3" fmla="*/ 2147483647 h 1008"/>
              <a:gd name="T4" fmla="*/ 0 w 320"/>
              <a:gd name="T5" fmla="*/ 2147483647 h 1008"/>
              <a:gd name="T6" fmla="*/ 0 60000 65536"/>
              <a:gd name="T7" fmla="*/ 0 60000 65536"/>
              <a:gd name="T8" fmla="*/ 0 60000 65536"/>
              <a:gd name="T9" fmla="*/ 0 w 320"/>
              <a:gd name="T10" fmla="*/ 0 h 1008"/>
              <a:gd name="T11" fmla="*/ 320 w 320"/>
              <a:gd name="T12" fmla="*/ 1008 h 1008"/>
            </a:gdLst>
            <a:ahLst/>
            <a:cxnLst>
              <a:cxn ang="T6">
                <a:pos x="T0" y="T1"/>
              </a:cxn>
              <a:cxn ang="T7">
                <a:pos x="T2" y="T3"/>
              </a:cxn>
              <a:cxn ang="T8">
                <a:pos x="T4" y="T5"/>
              </a:cxn>
            </a:cxnLst>
            <a:rect l="T9" t="T10" r="T11" b="T12"/>
            <a:pathLst>
              <a:path w="320" h="1008">
                <a:moveTo>
                  <a:pt x="320" y="0"/>
                </a:moveTo>
                <a:lnTo>
                  <a:pt x="0" y="3"/>
                </a:lnTo>
                <a:lnTo>
                  <a:pt x="0" y="1008"/>
                </a:lnTo>
              </a:path>
            </a:pathLst>
          </a:custGeom>
          <a:noFill/>
          <a:ln w="20638">
            <a:solidFill>
              <a:srgbClr val="000000"/>
            </a:solidFill>
            <a:prstDash val="solid"/>
            <a:round/>
            <a:headEnd/>
            <a:tailEnd/>
          </a:ln>
        </p:spPr>
        <p:txBody>
          <a:bodyPr/>
          <a:lstStyle/>
          <a:p>
            <a:endParaRPr lang="en-US"/>
          </a:p>
        </p:txBody>
      </p:sp>
      <p:sp>
        <p:nvSpPr>
          <p:cNvPr id="93242" name="Line 56"/>
          <p:cNvSpPr>
            <a:spLocks noChangeShapeType="1"/>
          </p:cNvSpPr>
          <p:nvPr/>
        </p:nvSpPr>
        <p:spPr bwMode="auto">
          <a:xfrm flipH="1">
            <a:off x="1089025" y="2984500"/>
            <a:ext cx="184150" cy="1588"/>
          </a:xfrm>
          <a:prstGeom prst="line">
            <a:avLst/>
          </a:prstGeom>
          <a:noFill/>
          <a:ln w="20638">
            <a:solidFill>
              <a:srgbClr val="000000"/>
            </a:solidFill>
            <a:round/>
            <a:headEnd/>
            <a:tailEnd/>
          </a:ln>
        </p:spPr>
        <p:txBody>
          <a:bodyPr/>
          <a:lstStyle/>
          <a:p>
            <a:endParaRPr lang="en-US"/>
          </a:p>
        </p:txBody>
      </p:sp>
      <p:sp>
        <p:nvSpPr>
          <p:cNvPr id="93243" name="Freeform 57"/>
          <p:cNvSpPr>
            <a:spLocks/>
          </p:cNvSpPr>
          <p:nvPr/>
        </p:nvSpPr>
        <p:spPr bwMode="auto">
          <a:xfrm>
            <a:off x="1311275" y="2043113"/>
            <a:ext cx="320675" cy="1179512"/>
          </a:xfrm>
          <a:custGeom>
            <a:avLst/>
            <a:gdLst>
              <a:gd name="T0" fmla="*/ 0 w 204"/>
              <a:gd name="T1" fmla="*/ 0 h 742"/>
              <a:gd name="T2" fmla="*/ 0 w 204"/>
              <a:gd name="T3" fmla="*/ 2147483647 h 742"/>
              <a:gd name="T4" fmla="*/ 2147483647 w 204"/>
              <a:gd name="T5" fmla="*/ 2147483647 h 742"/>
              <a:gd name="T6" fmla="*/ 0 w 204"/>
              <a:gd name="T7" fmla="*/ 2147483647 h 742"/>
              <a:gd name="T8" fmla="*/ 0 w 204"/>
              <a:gd name="T9" fmla="*/ 2147483647 h 742"/>
              <a:gd name="T10" fmla="*/ 2147483647 w 204"/>
              <a:gd name="T11" fmla="*/ 2147483647 h 742"/>
              <a:gd name="T12" fmla="*/ 2147483647 w 204"/>
              <a:gd name="T13" fmla="*/ 2147483647 h 742"/>
              <a:gd name="T14" fmla="*/ 0 w 204"/>
              <a:gd name="T15" fmla="*/ 2147483647 h 742"/>
              <a:gd name="T16" fmla="*/ 0 w 204"/>
              <a:gd name="T17" fmla="*/ 2147483647 h 742"/>
              <a:gd name="T18" fmla="*/ 0 w 204"/>
              <a:gd name="T19" fmla="*/ 0 h 7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742"/>
              <a:gd name="T32" fmla="*/ 204 w 204"/>
              <a:gd name="T33" fmla="*/ 742 h 7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742">
                <a:moveTo>
                  <a:pt x="0" y="0"/>
                </a:moveTo>
                <a:lnTo>
                  <a:pt x="0" y="303"/>
                </a:lnTo>
                <a:lnTo>
                  <a:pt x="67" y="373"/>
                </a:lnTo>
                <a:lnTo>
                  <a:pt x="0" y="444"/>
                </a:lnTo>
                <a:lnTo>
                  <a:pt x="0" y="742"/>
                </a:lnTo>
                <a:lnTo>
                  <a:pt x="204" y="519"/>
                </a:lnTo>
                <a:lnTo>
                  <a:pt x="204" y="228"/>
                </a:lnTo>
                <a:lnTo>
                  <a:pt x="0" y="4"/>
                </a:lnTo>
                <a:lnTo>
                  <a:pt x="0" y="0"/>
                </a:lnTo>
                <a:close/>
              </a:path>
            </a:pathLst>
          </a:custGeom>
          <a:solidFill>
            <a:srgbClr val="FFFFFF"/>
          </a:solidFill>
          <a:ln w="9525">
            <a:noFill/>
            <a:round/>
            <a:headEnd/>
            <a:tailEnd/>
          </a:ln>
        </p:spPr>
        <p:txBody>
          <a:bodyPr/>
          <a:lstStyle/>
          <a:p>
            <a:endParaRPr lang="en-US"/>
          </a:p>
        </p:txBody>
      </p:sp>
      <p:sp>
        <p:nvSpPr>
          <p:cNvPr id="93244" name="Freeform 58"/>
          <p:cNvSpPr>
            <a:spLocks/>
          </p:cNvSpPr>
          <p:nvPr/>
        </p:nvSpPr>
        <p:spPr bwMode="auto">
          <a:xfrm>
            <a:off x="1311275" y="2043113"/>
            <a:ext cx="320675" cy="1179512"/>
          </a:xfrm>
          <a:custGeom>
            <a:avLst/>
            <a:gdLst>
              <a:gd name="T0" fmla="*/ 0 w 204"/>
              <a:gd name="T1" fmla="*/ 0 h 742"/>
              <a:gd name="T2" fmla="*/ 0 w 204"/>
              <a:gd name="T3" fmla="*/ 2147483647 h 742"/>
              <a:gd name="T4" fmla="*/ 2147483647 w 204"/>
              <a:gd name="T5" fmla="*/ 2147483647 h 742"/>
              <a:gd name="T6" fmla="*/ 0 w 204"/>
              <a:gd name="T7" fmla="*/ 2147483647 h 742"/>
              <a:gd name="T8" fmla="*/ 0 w 204"/>
              <a:gd name="T9" fmla="*/ 2147483647 h 742"/>
              <a:gd name="T10" fmla="*/ 2147483647 w 204"/>
              <a:gd name="T11" fmla="*/ 2147483647 h 742"/>
              <a:gd name="T12" fmla="*/ 2147483647 w 204"/>
              <a:gd name="T13" fmla="*/ 2147483647 h 742"/>
              <a:gd name="T14" fmla="*/ 0 w 204"/>
              <a:gd name="T15" fmla="*/ 2147483647 h 742"/>
              <a:gd name="T16" fmla="*/ 0 w 204"/>
              <a:gd name="T17" fmla="*/ 2147483647 h 7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742"/>
              <a:gd name="T29" fmla="*/ 204 w 204"/>
              <a:gd name="T30" fmla="*/ 742 h 7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742">
                <a:moveTo>
                  <a:pt x="0" y="0"/>
                </a:moveTo>
                <a:lnTo>
                  <a:pt x="0" y="303"/>
                </a:lnTo>
                <a:lnTo>
                  <a:pt x="67" y="373"/>
                </a:lnTo>
                <a:lnTo>
                  <a:pt x="0" y="444"/>
                </a:lnTo>
                <a:lnTo>
                  <a:pt x="0" y="742"/>
                </a:lnTo>
                <a:lnTo>
                  <a:pt x="204" y="519"/>
                </a:lnTo>
                <a:lnTo>
                  <a:pt x="204" y="228"/>
                </a:lnTo>
                <a:lnTo>
                  <a:pt x="0" y="4"/>
                </a:lnTo>
              </a:path>
            </a:pathLst>
          </a:custGeom>
          <a:noFill/>
          <a:ln w="11113">
            <a:solidFill>
              <a:srgbClr val="000000"/>
            </a:solidFill>
            <a:prstDash val="solid"/>
            <a:round/>
            <a:headEnd/>
            <a:tailEnd/>
          </a:ln>
        </p:spPr>
        <p:txBody>
          <a:bodyPr/>
          <a:lstStyle/>
          <a:p>
            <a:endParaRPr lang="en-US"/>
          </a:p>
        </p:txBody>
      </p:sp>
      <p:sp>
        <p:nvSpPr>
          <p:cNvPr id="93245" name="Freeform 59"/>
          <p:cNvSpPr>
            <a:spLocks/>
          </p:cNvSpPr>
          <p:nvPr/>
        </p:nvSpPr>
        <p:spPr bwMode="auto">
          <a:xfrm>
            <a:off x="4938713" y="4373563"/>
            <a:ext cx="74612" cy="74612"/>
          </a:xfrm>
          <a:custGeom>
            <a:avLst/>
            <a:gdLst>
              <a:gd name="T0" fmla="*/ 0 w 33"/>
              <a:gd name="T1" fmla="*/ 0 h 40"/>
              <a:gd name="T2" fmla="*/ 0 w 33"/>
              <a:gd name="T3" fmla="*/ 2147483647 h 40"/>
              <a:gd name="T4" fmla="*/ 2147483647 w 33"/>
              <a:gd name="T5" fmla="*/ 2147483647 h 40"/>
              <a:gd name="T6" fmla="*/ 0 w 33"/>
              <a:gd name="T7" fmla="*/ 2147483647 h 40"/>
              <a:gd name="T8" fmla="*/ 0 w 33"/>
              <a:gd name="T9" fmla="*/ 2147483647 h 40"/>
              <a:gd name="T10" fmla="*/ 0 w 33"/>
              <a:gd name="T11" fmla="*/ 0 h 40"/>
              <a:gd name="T12" fmla="*/ 0 60000 65536"/>
              <a:gd name="T13" fmla="*/ 0 60000 65536"/>
              <a:gd name="T14" fmla="*/ 0 60000 65536"/>
              <a:gd name="T15" fmla="*/ 0 60000 65536"/>
              <a:gd name="T16" fmla="*/ 0 60000 65536"/>
              <a:gd name="T17" fmla="*/ 0 60000 65536"/>
              <a:gd name="T18" fmla="*/ 0 w 33"/>
              <a:gd name="T19" fmla="*/ 0 h 40"/>
              <a:gd name="T20" fmla="*/ 33 w 3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3" h="40">
                <a:moveTo>
                  <a:pt x="0" y="0"/>
                </a:moveTo>
                <a:lnTo>
                  <a:pt x="0" y="40"/>
                </a:lnTo>
                <a:lnTo>
                  <a:pt x="33" y="20"/>
                </a:lnTo>
                <a:lnTo>
                  <a:pt x="0" y="4"/>
                </a:lnTo>
                <a:lnTo>
                  <a:pt x="0" y="0"/>
                </a:lnTo>
                <a:close/>
              </a:path>
            </a:pathLst>
          </a:custGeom>
          <a:solidFill>
            <a:srgbClr val="000000"/>
          </a:solidFill>
          <a:ln w="9525">
            <a:noFill/>
            <a:round/>
            <a:headEnd/>
            <a:tailEnd/>
          </a:ln>
        </p:spPr>
        <p:txBody>
          <a:bodyPr/>
          <a:lstStyle/>
          <a:p>
            <a:endParaRPr lang="en-US"/>
          </a:p>
        </p:txBody>
      </p:sp>
      <p:sp>
        <p:nvSpPr>
          <p:cNvPr id="93246" name="Freeform 60"/>
          <p:cNvSpPr>
            <a:spLocks/>
          </p:cNvSpPr>
          <p:nvPr/>
        </p:nvSpPr>
        <p:spPr bwMode="auto">
          <a:xfrm>
            <a:off x="4938713" y="4897438"/>
            <a:ext cx="74612" cy="74612"/>
          </a:xfrm>
          <a:custGeom>
            <a:avLst/>
            <a:gdLst>
              <a:gd name="T0" fmla="*/ 0 w 33"/>
              <a:gd name="T1" fmla="*/ 0 h 39"/>
              <a:gd name="T2" fmla="*/ 0 w 33"/>
              <a:gd name="T3" fmla="*/ 2147483647 h 39"/>
              <a:gd name="T4" fmla="*/ 2147483647 w 33"/>
              <a:gd name="T5" fmla="*/ 2147483647 h 39"/>
              <a:gd name="T6" fmla="*/ 0 w 33"/>
              <a:gd name="T7" fmla="*/ 2147483647 h 39"/>
              <a:gd name="T8" fmla="*/ 0 w 33"/>
              <a:gd name="T9" fmla="*/ 2147483647 h 39"/>
              <a:gd name="T10" fmla="*/ 0 w 33"/>
              <a:gd name="T11" fmla="*/ 0 h 39"/>
              <a:gd name="T12" fmla="*/ 0 60000 65536"/>
              <a:gd name="T13" fmla="*/ 0 60000 65536"/>
              <a:gd name="T14" fmla="*/ 0 60000 65536"/>
              <a:gd name="T15" fmla="*/ 0 60000 65536"/>
              <a:gd name="T16" fmla="*/ 0 60000 65536"/>
              <a:gd name="T17" fmla="*/ 0 60000 65536"/>
              <a:gd name="T18" fmla="*/ 0 w 33"/>
              <a:gd name="T19" fmla="*/ 0 h 39"/>
              <a:gd name="T20" fmla="*/ 33 w 3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3" h="39">
                <a:moveTo>
                  <a:pt x="0" y="0"/>
                </a:moveTo>
                <a:lnTo>
                  <a:pt x="0" y="39"/>
                </a:lnTo>
                <a:lnTo>
                  <a:pt x="33" y="20"/>
                </a:lnTo>
                <a:lnTo>
                  <a:pt x="0" y="4"/>
                </a:lnTo>
                <a:lnTo>
                  <a:pt x="0" y="0"/>
                </a:lnTo>
                <a:close/>
              </a:path>
            </a:pathLst>
          </a:custGeom>
          <a:solidFill>
            <a:srgbClr val="000000"/>
          </a:solidFill>
          <a:ln w="9525">
            <a:noFill/>
            <a:round/>
            <a:headEnd/>
            <a:tailEnd/>
          </a:ln>
        </p:spPr>
        <p:txBody>
          <a:bodyPr/>
          <a:lstStyle/>
          <a:p>
            <a:endParaRPr lang="en-US"/>
          </a:p>
        </p:txBody>
      </p:sp>
      <p:sp>
        <p:nvSpPr>
          <p:cNvPr id="93247" name="Freeform 61"/>
          <p:cNvSpPr>
            <a:spLocks/>
          </p:cNvSpPr>
          <p:nvPr/>
        </p:nvSpPr>
        <p:spPr bwMode="auto">
          <a:xfrm>
            <a:off x="5276850" y="4635500"/>
            <a:ext cx="74613" cy="74613"/>
          </a:xfrm>
          <a:custGeom>
            <a:avLst/>
            <a:gdLst>
              <a:gd name="T0" fmla="*/ 0 w 30"/>
              <a:gd name="T1" fmla="*/ 0 h 40"/>
              <a:gd name="T2" fmla="*/ 0 w 30"/>
              <a:gd name="T3" fmla="*/ 2147483647 h 40"/>
              <a:gd name="T4" fmla="*/ 2147483647 w 30"/>
              <a:gd name="T5" fmla="*/ 2147483647 h 40"/>
              <a:gd name="T6" fmla="*/ 0 w 30"/>
              <a:gd name="T7" fmla="*/ 2147483647 h 40"/>
              <a:gd name="T8" fmla="*/ 0 w 30"/>
              <a:gd name="T9" fmla="*/ 2147483647 h 40"/>
              <a:gd name="T10" fmla="*/ 0 w 30"/>
              <a:gd name="T11" fmla="*/ 0 h 40"/>
              <a:gd name="T12" fmla="*/ 0 60000 65536"/>
              <a:gd name="T13" fmla="*/ 0 60000 65536"/>
              <a:gd name="T14" fmla="*/ 0 60000 65536"/>
              <a:gd name="T15" fmla="*/ 0 60000 65536"/>
              <a:gd name="T16" fmla="*/ 0 60000 65536"/>
              <a:gd name="T17" fmla="*/ 0 60000 65536"/>
              <a:gd name="T18" fmla="*/ 0 w 30"/>
              <a:gd name="T19" fmla="*/ 0 h 40"/>
              <a:gd name="T20" fmla="*/ 30 w 30"/>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0" h="40">
                <a:moveTo>
                  <a:pt x="0" y="0"/>
                </a:moveTo>
                <a:lnTo>
                  <a:pt x="0" y="40"/>
                </a:lnTo>
                <a:lnTo>
                  <a:pt x="30" y="20"/>
                </a:lnTo>
                <a:lnTo>
                  <a:pt x="0" y="4"/>
                </a:lnTo>
                <a:lnTo>
                  <a:pt x="0" y="0"/>
                </a:lnTo>
                <a:close/>
              </a:path>
            </a:pathLst>
          </a:custGeom>
          <a:solidFill>
            <a:srgbClr val="000000"/>
          </a:solidFill>
          <a:ln w="9525">
            <a:noFill/>
            <a:round/>
            <a:headEnd/>
            <a:tailEnd/>
          </a:ln>
        </p:spPr>
        <p:txBody>
          <a:bodyPr/>
          <a:lstStyle/>
          <a:p>
            <a:endParaRPr lang="en-US"/>
          </a:p>
        </p:txBody>
      </p:sp>
      <p:sp>
        <p:nvSpPr>
          <p:cNvPr id="93248" name="Freeform 62"/>
          <p:cNvSpPr>
            <a:spLocks/>
          </p:cNvSpPr>
          <p:nvPr/>
        </p:nvSpPr>
        <p:spPr bwMode="auto">
          <a:xfrm>
            <a:off x="5276850" y="3938588"/>
            <a:ext cx="74613" cy="74612"/>
          </a:xfrm>
          <a:custGeom>
            <a:avLst/>
            <a:gdLst>
              <a:gd name="T0" fmla="*/ 0 w 30"/>
              <a:gd name="T1" fmla="*/ 0 h 39"/>
              <a:gd name="T2" fmla="*/ 0 w 30"/>
              <a:gd name="T3" fmla="*/ 2147483647 h 39"/>
              <a:gd name="T4" fmla="*/ 2147483647 w 30"/>
              <a:gd name="T5" fmla="*/ 2147483647 h 39"/>
              <a:gd name="T6" fmla="*/ 0 w 30"/>
              <a:gd name="T7" fmla="*/ 0 h 39"/>
              <a:gd name="T8" fmla="*/ 0 w 30"/>
              <a:gd name="T9" fmla="*/ 0 h 39"/>
              <a:gd name="T10" fmla="*/ 0 60000 65536"/>
              <a:gd name="T11" fmla="*/ 0 60000 65536"/>
              <a:gd name="T12" fmla="*/ 0 60000 65536"/>
              <a:gd name="T13" fmla="*/ 0 60000 65536"/>
              <a:gd name="T14" fmla="*/ 0 60000 65536"/>
              <a:gd name="T15" fmla="*/ 0 w 30"/>
              <a:gd name="T16" fmla="*/ 0 h 39"/>
              <a:gd name="T17" fmla="*/ 30 w 30"/>
              <a:gd name="T18" fmla="*/ 39 h 39"/>
            </a:gdLst>
            <a:ahLst/>
            <a:cxnLst>
              <a:cxn ang="T10">
                <a:pos x="T0" y="T1"/>
              </a:cxn>
              <a:cxn ang="T11">
                <a:pos x="T2" y="T3"/>
              </a:cxn>
              <a:cxn ang="T12">
                <a:pos x="T4" y="T5"/>
              </a:cxn>
              <a:cxn ang="T13">
                <a:pos x="T6" y="T7"/>
              </a:cxn>
              <a:cxn ang="T14">
                <a:pos x="T8" y="T9"/>
              </a:cxn>
            </a:cxnLst>
            <a:rect l="T15" t="T16" r="T17" b="T18"/>
            <a:pathLst>
              <a:path w="30" h="39">
                <a:moveTo>
                  <a:pt x="0" y="0"/>
                </a:moveTo>
                <a:lnTo>
                  <a:pt x="0" y="39"/>
                </a:lnTo>
                <a:lnTo>
                  <a:pt x="30" y="19"/>
                </a:lnTo>
                <a:lnTo>
                  <a:pt x="0" y="0"/>
                </a:lnTo>
                <a:close/>
              </a:path>
            </a:pathLst>
          </a:custGeom>
          <a:solidFill>
            <a:srgbClr val="000000"/>
          </a:solidFill>
          <a:ln w="9525">
            <a:noFill/>
            <a:round/>
            <a:headEnd/>
            <a:tailEnd/>
          </a:ln>
        </p:spPr>
        <p:txBody>
          <a:bodyPr/>
          <a:lstStyle/>
          <a:p>
            <a:endParaRPr lang="en-US"/>
          </a:p>
        </p:txBody>
      </p:sp>
      <p:sp>
        <p:nvSpPr>
          <p:cNvPr id="93249" name="Freeform 63"/>
          <p:cNvSpPr>
            <a:spLocks/>
          </p:cNvSpPr>
          <p:nvPr/>
        </p:nvSpPr>
        <p:spPr bwMode="auto">
          <a:xfrm>
            <a:off x="8712200" y="4437063"/>
            <a:ext cx="74613" cy="74612"/>
          </a:xfrm>
          <a:custGeom>
            <a:avLst/>
            <a:gdLst>
              <a:gd name="T0" fmla="*/ 0 w 34"/>
              <a:gd name="T1" fmla="*/ 0 h 39"/>
              <a:gd name="T2" fmla="*/ 0 w 34"/>
              <a:gd name="T3" fmla="*/ 2147483647 h 39"/>
              <a:gd name="T4" fmla="*/ 2147483647 w 34"/>
              <a:gd name="T5" fmla="*/ 2147483647 h 39"/>
              <a:gd name="T6" fmla="*/ 0 w 34"/>
              <a:gd name="T7" fmla="*/ 2147483647 h 39"/>
              <a:gd name="T8" fmla="*/ 0 w 34"/>
              <a:gd name="T9" fmla="*/ 2147483647 h 39"/>
              <a:gd name="T10" fmla="*/ 0 w 34"/>
              <a:gd name="T11" fmla="*/ 0 h 39"/>
              <a:gd name="T12" fmla="*/ 0 60000 65536"/>
              <a:gd name="T13" fmla="*/ 0 60000 65536"/>
              <a:gd name="T14" fmla="*/ 0 60000 65536"/>
              <a:gd name="T15" fmla="*/ 0 60000 65536"/>
              <a:gd name="T16" fmla="*/ 0 60000 65536"/>
              <a:gd name="T17" fmla="*/ 0 60000 65536"/>
              <a:gd name="T18" fmla="*/ 0 w 34"/>
              <a:gd name="T19" fmla="*/ 0 h 39"/>
              <a:gd name="T20" fmla="*/ 34 w 3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4" h="39">
                <a:moveTo>
                  <a:pt x="0" y="0"/>
                </a:moveTo>
                <a:lnTo>
                  <a:pt x="0" y="39"/>
                </a:lnTo>
                <a:lnTo>
                  <a:pt x="34" y="19"/>
                </a:lnTo>
                <a:lnTo>
                  <a:pt x="0" y="4"/>
                </a:lnTo>
                <a:lnTo>
                  <a:pt x="0" y="0"/>
                </a:lnTo>
                <a:close/>
              </a:path>
            </a:pathLst>
          </a:custGeom>
          <a:solidFill>
            <a:srgbClr val="000000"/>
          </a:solidFill>
          <a:ln w="9525">
            <a:noFill/>
            <a:round/>
            <a:headEnd/>
            <a:tailEnd/>
          </a:ln>
        </p:spPr>
        <p:txBody>
          <a:bodyPr/>
          <a:lstStyle/>
          <a:p>
            <a:endParaRPr lang="en-US"/>
          </a:p>
        </p:txBody>
      </p:sp>
      <p:sp>
        <p:nvSpPr>
          <p:cNvPr id="93250" name="Freeform 64"/>
          <p:cNvSpPr>
            <a:spLocks/>
          </p:cNvSpPr>
          <p:nvPr/>
        </p:nvSpPr>
        <p:spPr bwMode="auto">
          <a:xfrm>
            <a:off x="8712200" y="4959350"/>
            <a:ext cx="74613" cy="74613"/>
          </a:xfrm>
          <a:custGeom>
            <a:avLst/>
            <a:gdLst>
              <a:gd name="T0" fmla="*/ 0 w 34"/>
              <a:gd name="T1" fmla="*/ 0 h 40"/>
              <a:gd name="T2" fmla="*/ 0 w 34"/>
              <a:gd name="T3" fmla="*/ 2147483647 h 40"/>
              <a:gd name="T4" fmla="*/ 2147483647 w 34"/>
              <a:gd name="T5" fmla="*/ 2147483647 h 40"/>
              <a:gd name="T6" fmla="*/ 0 w 34"/>
              <a:gd name="T7" fmla="*/ 2147483647 h 40"/>
              <a:gd name="T8" fmla="*/ 0 w 34"/>
              <a:gd name="T9" fmla="*/ 2147483647 h 40"/>
              <a:gd name="T10" fmla="*/ 0 w 34"/>
              <a:gd name="T11" fmla="*/ 0 h 40"/>
              <a:gd name="T12" fmla="*/ 0 60000 65536"/>
              <a:gd name="T13" fmla="*/ 0 60000 65536"/>
              <a:gd name="T14" fmla="*/ 0 60000 65536"/>
              <a:gd name="T15" fmla="*/ 0 60000 65536"/>
              <a:gd name="T16" fmla="*/ 0 60000 65536"/>
              <a:gd name="T17" fmla="*/ 0 60000 65536"/>
              <a:gd name="T18" fmla="*/ 0 w 34"/>
              <a:gd name="T19" fmla="*/ 0 h 40"/>
              <a:gd name="T20" fmla="*/ 34 w 3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4" h="40">
                <a:moveTo>
                  <a:pt x="0" y="0"/>
                </a:moveTo>
                <a:lnTo>
                  <a:pt x="0" y="40"/>
                </a:lnTo>
                <a:lnTo>
                  <a:pt x="34" y="20"/>
                </a:lnTo>
                <a:lnTo>
                  <a:pt x="0" y="4"/>
                </a:lnTo>
                <a:lnTo>
                  <a:pt x="0" y="0"/>
                </a:lnTo>
                <a:close/>
              </a:path>
            </a:pathLst>
          </a:custGeom>
          <a:solidFill>
            <a:srgbClr val="000000"/>
          </a:solidFill>
          <a:ln w="9525">
            <a:noFill/>
            <a:round/>
            <a:headEnd/>
            <a:tailEnd/>
          </a:ln>
        </p:spPr>
        <p:txBody>
          <a:bodyPr/>
          <a:lstStyle/>
          <a:p>
            <a:endParaRPr lang="en-US"/>
          </a:p>
        </p:txBody>
      </p:sp>
      <p:sp>
        <p:nvSpPr>
          <p:cNvPr id="93251" name="Freeform 65"/>
          <p:cNvSpPr>
            <a:spLocks/>
          </p:cNvSpPr>
          <p:nvPr/>
        </p:nvSpPr>
        <p:spPr bwMode="auto">
          <a:xfrm>
            <a:off x="6915150" y="5097463"/>
            <a:ext cx="74613" cy="74612"/>
          </a:xfrm>
          <a:custGeom>
            <a:avLst/>
            <a:gdLst>
              <a:gd name="T0" fmla="*/ 0 w 30"/>
              <a:gd name="T1" fmla="*/ 0 h 35"/>
              <a:gd name="T2" fmla="*/ 0 w 30"/>
              <a:gd name="T3" fmla="*/ 2147483647 h 35"/>
              <a:gd name="T4" fmla="*/ 2147483647 w 30"/>
              <a:gd name="T5" fmla="*/ 2147483647 h 35"/>
              <a:gd name="T6" fmla="*/ 0 w 30"/>
              <a:gd name="T7" fmla="*/ 0 h 35"/>
              <a:gd name="T8" fmla="*/ 0 w 30"/>
              <a:gd name="T9" fmla="*/ 0 h 35"/>
              <a:gd name="T10" fmla="*/ 0 60000 65536"/>
              <a:gd name="T11" fmla="*/ 0 60000 65536"/>
              <a:gd name="T12" fmla="*/ 0 60000 65536"/>
              <a:gd name="T13" fmla="*/ 0 60000 65536"/>
              <a:gd name="T14" fmla="*/ 0 60000 65536"/>
              <a:gd name="T15" fmla="*/ 0 w 30"/>
              <a:gd name="T16" fmla="*/ 0 h 35"/>
              <a:gd name="T17" fmla="*/ 30 w 30"/>
              <a:gd name="T18" fmla="*/ 35 h 35"/>
            </a:gdLst>
            <a:ahLst/>
            <a:cxnLst>
              <a:cxn ang="T10">
                <a:pos x="T0" y="T1"/>
              </a:cxn>
              <a:cxn ang="T11">
                <a:pos x="T2" y="T3"/>
              </a:cxn>
              <a:cxn ang="T12">
                <a:pos x="T4" y="T5"/>
              </a:cxn>
              <a:cxn ang="T13">
                <a:pos x="T6" y="T7"/>
              </a:cxn>
              <a:cxn ang="T14">
                <a:pos x="T8" y="T9"/>
              </a:cxn>
            </a:cxnLst>
            <a:rect l="T15" t="T16" r="T17" b="T18"/>
            <a:pathLst>
              <a:path w="30" h="35">
                <a:moveTo>
                  <a:pt x="0" y="0"/>
                </a:moveTo>
                <a:lnTo>
                  <a:pt x="0" y="35"/>
                </a:lnTo>
                <a:lnTo>
                  <a:pt x="30" y="19"/>
                </a:lnTo>
                <a:lnTo>
                  <a:pt x="0" y="0"/>
                </a:lnTo>
                <a:close/>
              </a:path>
            </a:pathLst>
          </a:custGeom>
          <a:solidFill>
            <a:srgbClr val="000000"/>
          </a:solidFill>
          <a:ln w="9525">
            <a:noFill/>
            <a:round/>
            <a:headEnd/>
            <a:tailEnd/>
          </a:ln>
        </p:spPr>
        <p:txBody>
          <a:bodyPr/>
          <a:lstStyle/>
          <a:p>
            <a:endParaRPr lang="en-US"/>
          </a:p>
        </p:txBody>
      </p:sp>
      <p:sp>
        <p:nvSpPr>
          <p:cNvPr id="93252" name="Freeform 66"/>
          <p:cNvSpPr>
            <a:spLocks/>
          </p:cNvSpPr>
          <p:nvPr/>
        </p:nvSpPr>
        <p:spPr bwMode="auto">
          <a:xfrm>
            <a:off x="1254125" y="2255838"/>
            <a:ext cx="74613" cy="74612"/>
          </a:xfrm>
          <a:custGeom>
            <a:avLst/>
            <a:gdLst>
              <a:gd name="T0" fmla="*/ 0 w 33"/>
              <a:gd name="T1" fmla="*/ 0 h 39"/>
              <a:gd name="T2" fmla="*/ 2147483647 w 33"/>
              <a:gd name="T3" fmla="*/ 2147483647 h 39"/>
              <a:gd name="T4" fmla="*/ 2147483647 w 33"/>
              <a:gd name="T5" fmla="*/ 2147483647 h 39"/>
              <a:gd name="T6" fmla="*/ 2147483647 w 33"/>
              <a:gd name="T7" fmla="*/ 0 h 39"/>
              <a:gd name="T8" fmla="*/ 2147483647 w 33"/>
              <a:gd name="T9" fmla="*/ 0 h 39"/>
              <a:gd name="T10" fmla="*/ 0 w 33"/>
              <a:gd name="T11" fmla="*/ 0 h 39"/>
              <a:gd name="T12" fmla="*/ 0 60000 65536"/>
              <a:gd name="T13" fmla="*/ 0 60000 65536"/>
              <a:gd name="T14" fmla="*/ 0 60000 65536"/>
              <a:gd name="T15" fmla="*/ 0 60000 65536"/>
              <a:gd name="T16" fmla="*/ 0 60000 65536"/>
              <a:gd name="T17" fmla="*/ 0 60000 65536"/>
              <a:gd name="T18" fmla="*/ 0 w 33"/>
              <a:gd name="T19" fmla="*/ 0 h 39"/>
              <a:gd name="T20" fmla="*/ 33 w 3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3" h="39">
                <a:moveTo>
                  <a:pt x="0" y="0"/>
                </a:moveTo>
                <a:lnTo>
                  <a:pt x="3" y="39"/>
                </a:lnTo>
                <a:lnTo>
                  <a:pt x="33" y="19"/>
                </a:lnTo>
                <a:lnTo>
                  <a:pt x="3" y="0"/>
                </a:lnTo>
                <a:lnTo>
                  <a:pt x="0" y="0"/>
                </a:lnTo>
                <a:close/>
              </a:path>
            </a:pathLst>
          </a:custGeom>
          <a:solidFill>
            <a:srgbClr val="000000"/>
          </a:solidFill>
          <a:ln w="9525">
            <a:noFill/>
            <a:round/>
            <a:headEnd/>
            <a:tailEnd/>
          </a:ln>
        </p:spPr>
        <p:txBody>
          <a:bodyPr/>
          <a:lstStyle/>
          <a:p>
            <a:endParaRPr lang="en-US"/>
          </a:p>
        </p:txBody>
      </p:sp>
      <p:sp>
        <p:nvSpPr>
          <p:cNvPr id="93253" name="Freeform 67"/>
          <p:cNvSpPr>
            <a:spLocks/>
          </p:cNvSpPr>
          <p:nvPr/>
        </p:nvSpPr>
        <p:spPr bwMode="auto">
          <a:xfrm>
            <a:off x="1254125" y="2952750"/>
            <a:ext cx="74613" cy="74613"/>
          </a:xfrm>
          <a:custGeom>
            <a:avLst/>
            <a:gdLst>
              <a:gd name="T0" fmla="*/ 0 w 33"/>
              <a:gd name="T1" fmla="*/ 0 h 40"/>
              <a:gd name="T2" fmla="*/ 2147483647 w 33"/>
              <a:gd name="T3" fmla="*/ 2147483647 h 40"/>
              <a:gd name="T4" fmla="*/ 2147483647 w 33"/>
              <a:gd name="T5" fmla="*/ 2147483647 h 40"/>
              <a:gd name="T6" fmla="*/ 2147483647 w 33"/>
              <a:gd name="T7" fmla="*/ 2147483647 h 40"/>
              <a:gd name="T8" fmla="*/ 2147483647 w 33"/>
              <a:gd name="T9" fmla="*/ 2147483647 h 40"/>
              <a:gd name="T10" fmla="*/ 0 w 33"/>
              <a:gd name="T11" fmla="*/ 0 h 40"/>
              <a:gd name="T12" fmla="*/ 0 60000 65536"/>
              <a:gd name="T13" fmla="*/ 0 60000 65536"/>
              <a:gd name="T14" fmla="*/ 0 60000 65536"/>
              <a:gd name="T15" fmla="*/ 0 60000 65536"/>
              <a:gd name="T16" fmla="*/ 0 60000 65536"/>
              <a:gd name="T17" fmla="*/ 0 60000 65536"/>
              <a:gd name="T18" fmla="*/ 0 w 33"/>
              <a:gd name="T19" fmla="*/ 0 h 40"/>
              <a:gd name="T20" fmla="*/ 33 w 3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3" h="40">
                <a:moveTo>
                  <a:pt x="0" y="0"/>
                </a:moveTo>
                <a:lnTo>
                  <a:pt x="3" y="40"/>
                </a:lnTo>
                <a:lnTo>
                  <a:pt x="33" y="20"/>
                </a:lnTo>
                <a:lnTo>
                  <a:pt x="3" y="4"/>
                </a:lnTo>
                <a:lnTo>
                  <a:pt x="0" y="0"/>
                </a:lnTo>
                <a:close/>
              </a:path>
            </a:pathLst>
          </a:custGeom>
          <a:solidFill>
            <a:srgbClr val="000000"/>
          </a:solidFill>
          <a:ln w="9525">
            <a:noFill/>
            <a:round/>
            <a:headEnd/>
            <a:tailEnd/>
          </a:ln>
        </p:spPr>
        <p:txBody>
          <a:bodyPr/>
          <a:lstStyle/>
          <a:p>
            <a:endParaRPr lang="en-US"/>
          </a:p>
        </p:txBody>
      </p:sp>
      <p:sp>
        <p:nvSpPr>
          <p:cNvPr id="93254" name="Rectangle 68"/>
          <p:cNvSpPr>
            <a:spLocks noChangeArrowheads="1"/>
          </p:cNvSpPr>
          <p:nvPr/>
        </p:nvSpPr>
        <p:spPr bwMode="auto">
          <a:xfrm>
            <a:off x="989013" y="2909888"/>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4</a:t>
            </a:r>
            <a:endParaRPr kumimoji="0" lang="en-US">
              <a:solidFill>
                <a:schemeClr val="tx1"/>
              </a:solidFill>
            </a:endParaRPr>
          </a:p>
        </p:txBody>
      </p:sp>
      <p:sp>
        <p:nvSpPr>
          <p:cNvPr id="93255" name="Line 69"/>
          <p:cNvSpPr>
            <a:spLocks noChangeShapeType="1"/>
          </p:cNvSpPr>
          <p:nvPr/>
        </p:nvSpPr>
        <p:spPr bwMode="auto">
          <a:xfrm flipH="1">
            <a:off x="4625975" y="2635250"/>
            <a:ext cx="471488" cy="1588"/>
          </a:xfrm>
          <a:prstGeom prst="line">
            <a:avLst/>
          </a:prstGeom>
          <a:noFill/>
          <a:ln w="20638">
            <a:solidFill>
              <a:srgbClr val="000000"/>
            </a:solidFill>
            <a:round/>
            <a:headEnd/>
            <a:tailEnd/>
          </a:ln>
        </p:spPr>
        <p:txBody>
          <a:bodyPr/>
          <a:lstStyle/>
          <a:p>
            <a:endParaRPr lang="en-US"/>
          </a:p>
        </p:txBody>
      </p:sp>
      <p:sp>
        <p:nvSpPr>
          <p:cNvPr id="93256" name="Freeform 70"/>
          <p:cNvSpPr>
            <a:spLocks/>
          </p:cNvSpPr>
          <p:nvPr/>
        </p:nvSpPr>
        <p:spPr bwMode="auto">
          <a:xfrm>
            <a:off x="5149850" y="2398713"/>
            <a:ext cx="614363" cy="1179512"/>
          </a:xfrm>
          <a:custGeom>
            <a:avLst/>
            <a:gdLst>
              <a:gd name="T0" fmla="*/ 0 w 391"/>
              <a:gd name="T1" fmla="*/ 0 h 742"/>
              <a:gd name="T2" fmla="*/ 0 w 391"/>
              <a:gd name="T3" fmla="*/ 2147483647 h 742"/>
              <a:gd name="T4" fmla="*/ 2147483647 w 391"/>
              <a:gd name="T5" fmla="*/ 2147483647 h 742"/>
              <a:gd name="T6" fmla="*/ 0 w 391"/>
              <a:gd name="T7" fmla="*/ 2147483647 h 742"/>
              <a:gd name="T8" fmla="*/ 0 w 391"/>
              <a:gd name="T9" fmla="*/ 2147483647 h 742"/>
              <a:gd name="T10" fmla="*/ 2147483647 w 391"/>
              <a:gd name="T11" fmla="*/ 2147483647 h 742"/>
              <a:gd name="T12" fmla="*/ 2147483647 w 391"/>
              <a:gd name="T13" fmla="*/ 2147483647 h 742"/>
              <a:gd name="T14" fmla="*/ 0 w 391"/>
              <a:gd name="T15" fmla="*/ 0 h 742"/>
              <a:gd name="T16" fmla="*/ 0 w 391"/>
              <a:gd name="T17" fmla="*/ 0 h 7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1"/>
              <a:gd name="T28" fmla="*/ 0 h 742"/>
              <a:gd name="T29" fmla="*/ 391 w 391"/>
              <a:gd name="T30" fmla="*/ 742 h 7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1" h="742">
                <a:moveTo>
                  <a:pt x="0" y="0"/>
                </a:moveTo>
                <a:lnTo>
                  <a:pt x="0" y="298"/>
                </a:lnTo>
                <a:lnTo>
                  <a:pt x="67" y="369"/>
                </a:lnTo>
                <a:lnTo>
                  <a:pt x="0" y="440"/>
                </a:lnTo>
                <a:lnTo>
                  <a:pt x="0" y="742"/>
                </a:lnTo>
                <a:lnTo>
                  <a:pt x="391" y="514"/>
                </a:lnTo>
                <a:lnTo>
                  <a:pt x="391" y="228"/>
                </a:lnTo>
                <a:lnTo>
                  <a:pt x="0" y="0"/>
                </a:lnTo>
                <a:close/>
              </a:path>
            </a:pathLst>
          </a:custGeom>
          <a:solidFill>
            <a:srgbClr val="FFFFFF"/>
          </a:solidFill>
          <a:ln w="9525">
            <a:noFill/>
            <a:round/>
            <a:headEnd/>
            <a:tailEnd/>
          </a:ln>
        </p:spPr>
        <p:txBody>
          <a:bodyPr/>
          <a:lstStyle/>
          <a:p>
            <a:endParaRPr lang="en-US"/>
          </a:p>
        </p:txBody>
      </p:sp>
      <p:sp>
        <p:nvSpPr>
          <p:cNvPr id="93257" name="Freeform 71"/>
          <p:cNvSpPr>
            <a:spLocks/>
          </p:cNvSpPr>
          <p:nvPr/>
        </p:nvSpPr>
        <p:spPr bwMode="auto">
          <a:xfrm>
            <a:off x="5149850" y="2398713"/>
            <a:ext cx="614363" cy="1179512"/>
          </a:xfrm>
          <a:custGeom>
            <a:avLst/>
            <a:gdLst>
              <a:gd name="T0" fmla="*/ 0 w 391"/>
              <a:gd name="T1" fmla="*/ 0 h 742"/>
              <a:gd name="T2" fmla="*/ 0 w 391"/>
              <a:gd name="T3" fmla="*/ 2147483647 h 742"/>
              <a:gd name="T4" fmla="*/ 2147483647 w 391"/>
              <a:gd name="T5" fmla="*/ 2147483647 h 742"/>
              <a:gd name="T6" fmla="*/ 0 w 391"/>
              <a:gd name="T7" fmla="*/ 2147483647 h 742"/>
              <a:gd name="T8" fmla="*/ 0 w 391"/>
              <a:gd name="T9" fmla="*/ 2147483647 h 742"/>
              <a:gd name="T10" fmla="*/ 2147483647 w 391"/>
              <a:gd name="T11" fmla="*/ 2147483647 h 742"/>
              <a:gd name="T12" fmla="*/ 2147483647 w 391"/>
              <a:gd name="T13" fmla="*/ 2147483647 h 742"/>
              <a:gd name="T14" fmla="*/ 0 w 391"/>
              <a:gd name="T15" fmla="*/ 0 h 742"/>
              <a:gd name="T16" fmla="*/ 0 w 391"/>
              <a:gd name="T17" fmla="*/ 0 h 7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1"/>
              <a:gd name="T28" fmla="*/ 0 h 742"/>
              <a:gd name="T29" fmla="*/ 391 w 391"/>
              <a:gd name="T30" fmla="*/ 742 h 7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1" h="742">
                <a:moveTo>
                  <a:pt x="0" y="0"/>
                </a:moveTo>
                <a:lnTo>
                  <a:pt x="0" y="298"/>
                </a:lnTo>
                <a:lnTo>
                  <a:pt x="67" y="369"/>
                </a:lnTo>
                <a:lnTo>
                  <a:pt x="0" y="440"/>
                </a:lnTo>
                <a:lnTo>
                  <a:pt x="0" y="742"/>
                </a:lnTo>
                <a:lnTo>
                  <a:pt x="391" y="514"/>
                </a:lnTo>
                <a:lnTo>
                  <a:pt x="391" y="228"/>
                </a:lnTo>
                <a:lnTo>
                  <a:pt x="0" y="0"/>
                </a:lnTo>
              </a:path>
            </a:pathLst>
          </a:custGeom>
          <a:noFill/>
          <a:ln w="11113">
            <a:solidFill>
              <a:srgbClr val="000000"/>
            </a:solidFill>
            <a:prstDash val="solid"/>
            <a:round/>
            <a:headEnd/>
            <a:tailEnd/>
          </a:ln>
        </p:spPr>
        <p:txBody>
          <a:bodyPr/>
          <a:lstStyle/>
          <a:p>
            <a:endParaRPr lang="en-US"/>
          </a:p>
        </p:txBody>
      </p:sp>
      <p:sp>
        <p:nvSpPr>
          <p:cNvPr id="93258" name="Line 72"/>
          <p:cNvSpPr>
            <a:spLocks noChangeShapeType="1"/>
          </p:cNvSpPr>
          <p:nvPr/>
        </p:nvSpPr>
        <p:spPr bwMode="auto">
          <a:xfrm flipH="1">
            <a:off x="5775325" y="2984500"/>
            <a:ext cx="584200" cy="1588"/>
          </a:xfrm>
          <a:prstGeom prst="line">
            <a:avLst/>
          </a:prstGeom>
          <a:noFill/>
          <a:ln w="20638">
            <a:solidFill>
              <a:srgbClr val="000000"/>
            </a:solidFill>
            <a:round/>
            <a:headEnd/>
            <a:tailEnd/>
          </a:ln>
        </p:spPr>
        <p:txBody>
          <a:bodyPr/>
          <a:lstStyle/>
          <a:p>
            <a:endParaRPr lang="en-US"/>
          </a:p>
        </p:txBody>
      </p:sp>
      <p:sp>
        <p:nvSpPr>
          <p:cNvPr id="93259" name="Freeform 73"/>
          <p:cNvSpPr>
            <a:spLocks/>
          </p:cNvSpPr>
          <p:nvPr/>
        </p:nvSpPr>
        <p:spPr bwMode="auto">
          <a:xfrm>
            <a:off x="6343650" y="2952750"/>
            <a:ext cx="74613" cy="74613"/>
          </a:xfrm>
          <a:custGeom>
            <a:avLst/>
            <a:gdLst>
              <a:gd name="T0" fmla="*/ 0 w 33"/>
              <a:gd name="T1" fmla="*/ 0 h 40"/>
              <a:gd name="T2" fmla="*/ 0 w 33"/>
              <a:gd name="T3" fmla="*/ 2147483647 h 40"/>
              <a:gd name="T4" fmla="*/ 2147483647 w 33"/>
              <a:gd name="T5" fmla="*/ 2147483647 h 40"/>
              <a:gd name="T6" fmla="*/ 0 w 33"/>
              <a:gd name="T7" fmla="*/ 2147483647 h 40"/>
              <a:gd name="T8" fmla="*/ 0 w 33"/>
              <a:gd name="T9" fmla="*/ 2147483647 h 40"/>
              <a:gd name="T10" fmla="*/ 0 w 33"/>
              <a:gd name="T11" fmla="*/ 0 h 40"/>
              <a:gd name="T12" fmla="*/ 0 60000 65536"/>
              <a:gd name="T13" fmla="*/ 0 60000 65536"/>
              <a:gd name="T14" fmla="*/ 0 60000 65536"/>
              <a:gd name="T15" fmla="*/ 0 60000 65536"/>
              <a:gd name="T16" fmla="*/ 0 60000 65536"/>
              <a:gd name="T17" fmla="*/ 0 60000 65536"/>
              <a:gd name="T18" fmla="*/ 0 w 33"/>
              <a:gd name="T19" fmla="*/ 0 h 40"/>
              <a:gd name="T20" fmla="*/ 33 w 3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3" h="40">
                <a:moveTo>
                  <a:pt x="0" y="0"/>
                </a:moveTo>
                <a:lnTo>
                  <a:pt x="0" y="40"/>
                </a:lnTo>
                <a:lnTo>
                  <a:pt x="33" y="20"/>
                </a:lnTo>
                <a:lnTo>
                  <a:pt x="0" y="4"/>
                </a:lnTo>
                <a:lnTo>
                  <a:pt x="0" y="0"/>
                </a:lnTo>
                <a:close/>
              </a:path>
            </a:pathLst>
          </a:custGeom>
          <a:solidFill>
            <a:srgbClr val="000000"/>
          </a:solidFill>
          <a:ln w="9525">
            <a:noFill/>
            <a:round/>
            <a:headEnd/>
            <a:tailEnd/>
          </a:ln>
        </p:spPr>
        <p:txBody>
          <a:bodyPr/>
          <a:lstStyle/>
          <a:p>
            <a:endParaRPr lang="en-US"/>
          </a:p>
        </p:txBody>
      </p:sp>
      <p:sp>
        <p:nvSpPr>
          <p:cNvPr id="93260" name="Line 74"/>
          <p:cNvSpPr>
            <a:spLocks noChangeShapeType="1"/>
          </p:cNvSpPr>
          <p:nvPr/>
        </p:nvSpPr>
        <p:spPr bwMode="auto">
          <a:xfrm>
            <a:off x="654050" y="3875088"/>
            <a:ext cx="222250" cy="6350"/>
          </a:xfrm>
          <a:prstGeom prst="line">
            <a:avLst/>
          </a:prstGeom>
          <a:noFill/>
          <a:ln w="20638">
            <a:solidFill>
              <a:srgbClr val="000000"/>
            </a:solidFill>
            <a:round/>
            <a:headEnd/>
            <a:tailEnd/>
          </a:ln>
        </p:spPr>
        <p:txBody>
          <a:bodyPr/>
          <a:lstStyle/>
          <a:p>
            <a:endParaRPr lang="en-US"/>
          </a:p>
        </p:txBody>
      </p:sp>
      <p:sp>
        <p:nvSpPr>
          <p:cNvPr id="93261" name="Freeform 75"/>
          <p:cNvSpPr>
            <a:spLocks/>
          </p:cNvSpPr>
          <p:nvPr/>
        </p:nvSpPr>
        <p:spPr bwMode="auto">
          <a:xfrm>
            <a:off x="862013" y="3851275"/>
            <a:ext cx="74612" cy="74613"/>
          </a:xfrm>
          <a:custGeom>
            <a:avLst/>
            <a:gdLst>
              <a:gd name="T0" fmla="*/ 0 w 33"/>
              <a:gd name="T1" fmla="*/ 0 h 35"/>
              <a:gd name="T2" fmla="*/ 0 w 33"/>
              <a:gd name="T3" fmla="*/ 2147483647 h 35"/>
              <a:gd name="T4" fmla="*/ 2147483647 w 33"/>
              <a:gd name="T5" fmla="*/ 2147483647 h 35"/>
              <a:gd name="T6" fmla="*/ 0 w 33"/>
              <a:gd name="T7" fmla="*/ 0 h 35"/>
              <a:gd name="T8" fmla="*/ 0 w 33"/>
              <a:gd name="T9" fmla="*/ 0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0" y="0"/>
                </a:moveTo>
                <a:lnTo>
                  <a:pt x="0" y="35"/>
                </a:lnTo>
                <a:lnTo>
                  <a:pt x="33" y="19"/>
                </a:lnTo>
                <a:lnTo>
                  <a:pt x="0" y="0"/>
                </a:lnTo>
                <a:close/>
              </a:path>
            </a:pathLst>
          </a:custGeom>
          <a:solidFill>
            <a:srgbClr val="000000"/>
          </a:solidFill>
          <a:ln w="9525">
            <a:noFill/>
            <a:round/>
            <a:headEnd/>
            <a:tailEnd/>
          </a:ln>
        </p:spPr>
        <p:txBody>
          <a:bodyPr/>
          <a:lstStyle/>
          <a:p>
            <a:endParaRPr lang="en-US"/>
          </a:p>
        </p:txBody>
      </p:sp>
      <p:sp>
        <p:nvSpPr>
          <p:cNvPr id="93262" name="Freeform 76"/>
          <p:cNvSpPr>
            <a:spLocks/>
          </p:cNvSpPr>
          <p:nvPr/>
        </p:nvSpPr>
        <p:spPr bwMode="auto">
          <a:xfrm>
            <a:off x="411163" y="3851275"/>
            <a:ext cx="74612" cy="74613"/>
          </a:xfrm>
          <a:custGeom>
            <a:avLst/>
            <a:gdLst>
              <a:gd name="T0" fmla="*/ 0 w 33"/>
              <a:gd name="T1" fmla="*/ 0 h 35"/>
              <a:gd name="T2" fmla="*/ 2147483647 w 33"/>
              <a:gd name="T3" fmla="*/ 2147483647 h 35"/>
              <a:gd name="T4" fmla="*/ 2147483647 w 33"/>
              <a:gd name="T5" fmla="*/ 2147483647 h 35"/>
              <a:gd name="T6" fmla="*/ 2147483647 w 33"/>
              <a:gd name="T7" fmla="*/ 0 h 35"/>
              <a:gd name="T8" fmla="*/ 2147483647 w 33"/>
              <a:gd name="T9" fmla="*/ 0 h 35"/>
              <a:gd name="T10" fmla="*/ 0 w 33"/>
              <a:gd name="T11" fmla="*/ 0 h 35"/>
              <a:gd name="T12" fmla="*/ 0 60000 65536"/>
              <a:gd name="T13" fmla="*/ 0 60000 65536"/>
              <a:gd name="T14" fmla="*/ 0 60000 65536"/>
              <a:gd name="T15" fmla="*/ 0 60000 65536"/>
              <a:gd name="T16" fmla="*/ 0 60000 65536"/>
              <a:gd name="T17" fmla="*/ 0 60000 65536"/>
              <a:gd name="T18" fmla="*/ 0 w 33"/>
              <a:gd name="T19" fmla="*/ 0 h 35"/>
              <a:gd name="T20" fmla="*/ 33 w 3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3" h="35">
                <a:moveTo>
                  <a:pt x="0" y="0"/>
                </a:moveTo>
                <a:lnTo>
                  <a:pt x="3" y="35"/>
                </a:lnTo>
                <a:lnTo>
                  <a:pt x="33" y="19"/>
                </a:lnTo>
                <a:lnTo>
                  <a:pt x="3" y="0"/>
                </a:lnTo>
                <a:lnTo>
                  <a:pt x="0" y="0"/>
                </a:lnTo>
                <a:close/>
              </a:path>
            </a:pathLst>
          </a:custGeom>
          <a:solidFill>
            <a:srgbClr val="000000"/>
          </a:solidFill>
          <a:ln w="9525">
            <a:noFill/>
            <a:round/>
            <a:headEnd/>
            <a:tailEnd/>
          </a:ln>
        </p:spPr>
        <p:txBody>
          <a:bodyPr/>
          <a:lstStyle/>
          <a:p>
            <a:endParaRPr lang="en-US"/>
          </a:p>
        </p:txBody>
      </p:sp>
      <p:sp>
        <p:nvSpPr>
          <p:cNvPr id="93263" name="Freeform 77"/>
          <p:cNvSpPr>
            <a:spLocks/>
          </p:cNvSpPr>
          <p:nvPr/>
        </p:nvSpPr>
        <p:spPr bwMode="auto">
          <a:xfrm>
            <a:off x="3586163" y="5521325"/>
            <a:ext cx="74612" cy="74613"/>
          </a:xfrm>
          <a:custGeom>
            <a:avLst/>
            <a:gdLst>
              <a:gd name="T0" fmla="*/ 0 w 33"/>
              <a:gd name="T1" fmla="*/ 0 h 39"/>
              <a:gd name="T2" fmla="*/ 2147483647 w 33"/>
              <a:gd name="T3" fmla="*/ 2147483647 h 39"/>
              <a:gd name="T4" fmla="*/ 2147483647 w 33"/>
              <a:gd name="T5" fmla="*/ 2147483647 h 39"/>
              <a:gd name="T6" fmla="*/ 2147483647 w 33"/>
              <a:gd name="T7" fmla="*/ 2147483647 h 39"/>
              <a:gd name="T8" fmla="*/ 2147483647 w 33"/>
              <a:gd name="T9" fmla="*/ 2147483647 h 39"/>
              <a:gd name="T10" fmla="*/ 0 w 33"/>
              <a:gd name="T11" fmla="*/ 0 h 39"/>
              <a:gd name="T12" fmla="*/ 0 60000 65536"/>
              <a:gd name="T13" fmla="*/ 0 60000 65536"/>
              <a:gd name="T14" fmla="*/ 0 60000 65536"/>
              <a:gd name="T15" fmla="*/ 0 60000 65536"/>
              <a:gd name="T16" fmla="*/ 0 60000 65536"/>
              <a:gd name="T17" fmla="*/ 0 60000 65536"/>
              <a:gd name="T18" fmla="*/ 0 w 33"/>
              <a:gd name="T19" fmla="*/ 0 h 39"/>
              <a:gd name="T20" fmla="*/ 33 w 3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3" h="39">
                <a:moveTo>
                  <a:pt x="0" y="0"/>
                </a:moveTo>
                <a:lnTo>
                  <a:pt x="3" y="39"/>
                </a:lnTo>
                <a:lnTo>
                  <a:pt x="33" y="19"/>
                </a:lnTo>
                <a:lnTo>
                  <a:pt x="3" y="4"/>
                </a:lnTo>
                <a:lnTo>
                  <a:pt x="0" y="0"/>
                </a:lnTo>
                <a:close/>
              </a:path>
            </a:pathLst>
          </a:custGeom>
          <a:solidFill>
            <a:srgbClr val="000000"/>
          </a:solidFill>
          <a:ln w="9525">
            <a:noFill/>
            <a:round/>
            <a:headEnd/>
            <a:tailEnd/>
          </a:ln>
        </p:spPr>
        <p:txBody>
          <a:bodyPr/>
          <a:lstStyle/>
          <a:p>
            <a:endParaRPr lang="en-US"/>
          </a:p>
        </p:txBody>
      </p:sp>
      <p:sp>
        <p:nvSpPr>
          <p:cNvPr id="93264" name="Freeform 78"/>
          <p:cNvSpPr>
            <a:spLocks/>
          </p:cNvSpPr>
          <p:nvPr/>
        </p:nvSpPr>
        <p:spPr bwMode="auto">
          <a:xfrm>
            <a:off x="3649663" y="5091113"/>
            <a:ext cx="368300" cy="930275"/>
          </a:xfrm>
          <a:custGeom>
            <a:avLst/>
            <a:gdLst>
              <a:gd name="T0" fmla="*/ 2147483647 w 234"/>
              <a:gd name="T1" fmla="*/ 2147483647 h 585"/>
              <a:gd name="T2" fmla="*/ 2147483647 w 234"/>
              <a:gd name="T3" fmla="*/ 2147483647 h 585"/>
              <a:gd name="T4" fmla="*/ 2147483647 w 234"/>
              <a:gd name="T5" fmla="*/ 2147483647 h 585"/>
              <a:gd name="T6" fmla="*/ 2147483647 w 234"/>
              <a:gd name="T7" fmla="*/ 2147483647 h 585"/>
              <a:gd name="T8" fmla="*/ 2147483647 w 234"/>
              <a:gd name="T9" fmla="*/ 2147483647 h 585"/>
              <a:gd name="T10" fmla="*/ 2147483647 w 234"/>
              <a:gd name="T11" fmla="*/ 2147483647 h 585"/>
              <a:gd name="T12" fmla="*/ 2147483647 w 234"/>
              <a:gd name="T13" fmla="*/ 2147483647 h 585"/>
              <a:gd name="T14" fmla="*/ 2147483647 w 234"/>
              <a:gd name="T15" fmla="*/ 2147483647 h 585"/>
              <a:gd name="T16" fmla="*/ 2147483647 w 234"/>
              <a:gd name="T17" fmla="*/ 2147483647 h 585"/>
              <a:gd name="T18" fmla="*/ 2147483647 w 234"/>
              <a:gd name="T19" fmla="*/ 2147483647 h 585"/>
              <a:gd name="T20" fmla="*/ 2147483647 w 234"/>
              <a:gd name="T21" fmla="*/ 2147483647 h 585"/>
              <a:gd name="T22" fmla="*/ 2147483647 w 234"/>
              <a:gd name="T23" fmla="*/ 2147483647 h 585"/>
              <a:gd name="T24" fmla="*/ 2147483647 w 234"/>
              <a:gd name="T25" fmla="*/ 2147483647 h 585"/>
              <a:gd name="T26" fmla="*/ 2147483647 w 234"/>
              <a:gd name="T27" fmla="*/ 2147483647 h 585"/>
              <a:gd name="T28" fmla="*/ 2147483647 w 234"/>
              <a:gd name="T29" fmla="*/ 2147483647 h 585"/>
              <a:gd name="T30" fmla="*/ 2147483647 w 234"/>
              <a:gd name="T31" fmla="*/ 2147483647 h 585"/>
              <a:gd name="T32" fmla="*/ 2147483647 w 234"/>
              <a:gd name="T33" fmla="*/ 2147483647 h 585"/>
              <a:gd name="T34" fmla="*/ 2147483647 w 234"/>
              <a:gd name="T35" fmla="*/ 2147483647 h 585"/>
              <a:gd name="T36" fmla="*/ 2147483647 w 234"/>
              <a:gd name="T37" fmla="*/ 2147483647 h 585"/>
              <a:gd name="T38" fmla="*/ 2147483647 w 234"/>
              <a:gd name="T39" fmla="*/ 2147483647 h 585"/>
              <a:gd name="T40" fmla="*/ 2147483647 w 234"/>
              <a:gd name="T41" fmla="*/ 0 h 585"/>
              <a:gd name="T42" fmla="*/ 2147483647 w 234"/>
              <a:gd name="T43" fmla="*/ 2147483647 h 585"/>
              <a:gd name="T44" fmla="*/ 2147483647 w 234"/>
              <a:gd name="T45" fmla="*/ 2147483647 h 585"/>
              <a:gd name="T46" fmla="*/ 2147483647 w 234"/>
              <a:gd name="T47" fmla="*/ 2147483647 h 585"/>
              <a:gd name="T48" fmla="*/ 2147483647 w 234"/>
              <a:gd name="T49" fmla="*/ 2147483647 h 585"/>
              <a:gd name="T50" fmla="*/ 2147483647 w 234"/>
              <a:gd name="T51" fmla="*/ 2147483647 h 585"/>
              <a:gd name="T52" fmla="*/ 2147483647 w 234"/>
              <a:gd name="T53" fmla="*/ 2147483647 h 585"/>
              <a:gd name="T54" fmla="*/ 2147483647 w 234"/>
              <a:gd name="T55" fmla="*/ 2147483647 h 585"/>
              <a:gd name="T56" fmla="*/ 2147483647 w 234"/>
              <a:gd name="T57" fmla="*/ 2147483647 h 585"/>
              <a:gd name="T58" fmla="*/ 0 w 234"/>
              <a:gd name="T59" fmla="*/ 2147483647 h 585"/>
              <a:gd name="T60" fmla="*/ 0 w 234"/>
              <a:gd name="T61" fmla="*/ 2147483647 h 585"/>
              <a:gd name="T62" fmla="*/ 0 w 234"/>
              <a:gd name="T63" fmla="*/ 2147483647 h 585"/>
              <a:gd name="T64" fmla="*/ 2147483647 w 234"/>
              <a:gd name="T65" fmla="*/ 2147483647 h 585"/>
              <a:gd name="T66" fmla="*/ 2147483647 w 234"/>
              <a:gd name="T67" fmla="*/ 2147483647 h 585"/>
              <a:gd name="T68" fmla="*/ 2147483647 w 234"/>
              <a:gd name="T69" fmla="*/ 2147483647 h 585"/>
              <a:gd name="T70" fmla="*/ 2147483647 w 234"/>
              <a:gd name="T71" fmla="*/ 2147483647 h 585"/>
              <a:gd name="T72" fmla="*/ 2147483647 w 234"/>
              <a:gd name="T73" fmla="*/ 2147483647 h 585"/>
              <a:gd name="T74" fmla="*/ 2147483647 w 234"/>
              <a:gd name="T75" fmla="*/ 2147483647 h 585"/>
              <a:gd name="T76" fmla="*/ 2147483647 w 234"/>
              <a:gd name="T77" fmla="*/ 2147483647 h 585"/>
              <a:gd name="T78" fmla="*/ 2147483647 w 234"/>
              <a:gd name="T79" fmla="*/ 2147483647 h 585"/>
              <a:gd name="T80" fmla="*/ 2147483647 w 234"/>
              <a:gd name="T81" fmla="*/ 2147483647 h 585"/>
              <a:gd name="T82" fmla="*/ 2147483647 w 234"/>
              <a:gd name="T83" fmla="*/ 2147483647 h 585"/>
              <a:gd name="T84" fmla="*/ 2147483647 w 234"/>
              <a:gd name="T85" fmla="*/ 2147483647 h 5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4"/>
              <a:gd name="T130" fmla="*/ 0 h 585"/>
              <a:gd name="T131" fmla="*/ 234 w 234"/>
              <a:gd name="T132" fmla="*/ 585 h 5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4" h="585">
                <a:moveTo>
                  <a:pt x="114" y="585"/>
                </a:moveTo>
                <a:lnTo>
                  <a:pt x="134" y="581"/>
                </a:lnTo>
                <a:lnTo>
                  <a:pt x="154" y="569"/>
                </a:lnTo>
                <a:lnTo>
                  <a:pt x="170" y="553"/>
                </a:lnTo>
                <a:lnTo>
                  <a:pt x="184" y="530"/>
                </a:lnTo>
                <a:lnTo>
                  <a:pt x="200" y="498"/>
                </a:lnTo>
                <a:lnTo>
                  <a:pt x="211" y="467"/>
                </a:lnTo>
                <a:lnTo>
                  <a:pt x="221" y="428"/>
                </a:lnTo>
                <a:lnTo>
                  <a:pt x="227" y="384"/>
                </a:lnTo>
                <a:lnTo>
                  <a:pt x="231" y="341"/>
                </a:lnTo>
                <a:lnTo>
                  <a:pt x="234" y="290"/>
                </a:lnTo>
                <a:lnTo>
                  <a:pt x="231" y="243"/>
                </a:lnTo>
                <a:lnTo>
                  <a:pt x="227" y="200"/>
                </a:lnTo>
                <a:lnTo>
                  <a:pt x="221" y="157"/>
                </a:lnTo>
                <a:lnTo>
                  <a:pt x="211" y="118"/>
                </a:lnTo>
                <a:lnTo>
                  <a:pt x="200" y="86"/>
                </a:lnTo>
                <a:lnTo>
                  <a:pt x="184" y="55"/>
                </a:lnTo>
                <a:lnTo>
                  <a:pt x="170" y="31"/>
                </a:lnTo>
                <a:lnTo>
                  <a:pt x="154" y="16"/>
                </a:lnTo>
                <a:lnTo>
                  <a:pt x="134" y="4"/>
                </a:lnTo>
                <a:lnTo>
                  <a:pt x="117" y="0"/>
                </a:lnTo>
                <a:lnTo>
                  <a:pt x="97" y="4"/>
                </a:lnTo>
                <a:lnTo>
                  <a:pt x="80" y="16"/>
                </a:lnTo>
                <a:lnTo>
                  <a:pt x="64" y="31"/>
                </a:lnTo>
                <a:lnTo>
                  <a:pt x="47" y="55"/>
                </a:lnTo>
                <a:lnTo>
                  <a:pt x="34" y="86"/>
                </a:lnTo>
                <a:lnTo>
                  <a:pt x="20" y="118"/>
                </a:lnTo>
                <a:lnTo>
                  <a:pt x="10" y="157"/>
                </a:lnTo>
                <a:lnTo>
                  <a:pt x="3" y="200"/>
                </a:lnTo>
                <a:lnTo>
                  <a:pt x="0" y="243"/>
                </a:lnTo>
                <a:lnTo>
                  <a:pt x="0" y="290"/>
                </a:lnTo>
                <a:lnTo>
                  <a:pt x="0" y="341"/>
                </a:lnTo>
                <a:lnTo>
                  <a:pt x="3" y="384"/>
                </a:lnTo>
                <a:lnTo>
                  <a:pt x="10" y="428"/>
                </a:lnTo>
                <a:lnTo>
                  <a:pt x="20" y="467"/>
                </a:lnTo>
                <a:lnTo>
                  <a:pt x="34" y="498"/>
                </a:lnTo>
                <a:lnTo>
                  <a:pt x="47" y="530"/>
                </a:lnTo>
                <a:lnTo>
                  <a:pt x="64" y="553"/>
                </a:lnTo>
                <a:lnTo>
                  <a:pt x="80" y="569"/>
                </a:lnTo>
                <a:lnTo>
                  <a:pt x="97" y="581"/>
                </a:lnTo>
                <a:lnTo>
                  <a:pt x="117" y="585"/>
                </a:lnTo>
                <a:lnTo>
                  <a:pt x="114" y="585"/>
                </a:lnTo>
                <a:close/>
              </a:path>
            </a:pathLst>
          </a:custGeom>
          <a:solidFill>
            <a:srgbClr val="FFFFFF"/>
          </a:solidFill>
          <a:ln w="9525">
            <a:noFill/>
            <a:round/>
            <a:headEnd/>
            <a:tailEnd/>
          </a:ln>
        </p:spPr>
        <p:txBody>
          <a:bodyPr/>
          <a:lstStyle/>
          <a:p>
            <a:endParaRPr lang="en-US"/>
          </a:p>
        </p:txBody>
      </p:sp>
      <p:sp>
        <p:nvSpPr>
          <p:cNvPr id="93265" name="Freeform 79"/>
          <p:cNvSpPr>
            <a:spLocks/>
          </p:cNvSpPr>
          <p:nvPr/>
        </p:nvSpPr>
        <p:spPr bwMode="auto">
          <a:xfrm>
            <a:off x="3649663" y="5091113"/>
            <a:ext cx="368300" cy="930275"/>
          </a:xfrm>
          <a:custGeom>
            <a:avLst/>
            <a:gdLst>
              <a:gd name="T0" fmla="*/ 2147483647 w 234"/>
              <a:gd name="T1" fmla="*/ 2147483647 h 585"/>
              <a:gd name="T2" fmla="*/ 2147483647 w 234"/>
              <a:gd name="T3" fmla="*/ 2147483647 h 585"/>
              <a:gd name="T4" fmla="*/ 2147483647 w 234"/>
              <a:gd name="T5" fmla="*/ 2147483647 h 585"/>
              <a:gd name="T6" fmla="*/ 2147483647 w 234"/>
              <a:gd name="T7" fmla="*/ 2147483647 h 585"/>
              <a:gd name="T8" fmla="*/ 2147483647 w 234"/>
              <a:gd name="T9" fmla="*/ 2147483647 h 585"/>
              <a:gd name="T10" fmla="*/ 2147483647 w 234"/>
              <a:gd name="T11" fmla="*/ 2147483647 h 585"/>
              <a:gd name="T12" fmla="*/ 2147483647 w 234"/>
              <a:gd name="T13" fmla="*/ 2147483647 h 585"/>
              <a:gd name="T14" fmla="*/ 2147483647 w 234"/>
              <a:gd name="T15" fmla="*/ 2147483647 h 585"/>
              <a:gd name="T16" fmla="*/ 2147483647 w 234"/>
              <a:gd name="T17" fmla="*/ 2147483647 h 585"/>
              <a:gd name="T18" fmla="*/ 2147483647 w 234"/>
              <a:gd name="T19" fmla="*/ 2147483647 h 585"/>
              <a:gd name="T20" fmla="*/ 2147483647 w 234"/>
              <a:gd name="T21" fmla="*/ 2147483647 h 585"/>
              <a:gd name="T22" fmla="*/ 2147483647 w 234"/>
              <a:gd name="T23" fmla="*/ 2147483647 h 585"/>
              <a:gd name="T24" fmla="*/ 2147483647 w 234"/>
              <a:gd name="T25" fmla="*/ 2147483647 h 585"/>
              <a:gd name="T26" fmla="*/ 2147483647 w 234"/>
              <a:gd name="T27" fmla="*/ 2147483647 h 585"/>
              <a:gd name="T28" fmla="*/ 2147483647 w 234"/>
              <a:gd name="T29" fmla="*/ 2147483647 h 585"/>
              <a:gd name="T30" fmla="*/ 2147483647 w 234"/>
              <a:gd name="T31" fmla="*/ 2147483647 h 585"/>
              <a:gd name="T32" fmla="*/ 2147483647 w 234"/>
              <a:gd name="T33" fmla="*/ 2147483647 h 585"/>
              <a:gd name="T34" fmla="*/ 2147483647 w 234"/>
              <a:gd name="T35" fmla="*/ 2147483647 h 585"/>
              <a:gd name="T36" fmla="*/ 2147483647 w 234"/>
              <a:gd name="T37" fmla="*/ 2147483647 h 585"/>
              <a:gd name="T38" fmla="*/ 2147483647 w 234"/>
              <a:gd name="T39" fmla="*/ 2147483647 h 585"/>
              <a:gd name="T40" fmla="*/ 2147483647 w 234"/>
              <a:gd name="T41" fmla="*/ 0 h 585"/>
              <a:gd name="T42" fmla="*/ 2147483647 w 234"/>
              <a:gd name="T43" fmla="*/ 2147483647 h 585"/>
              <a:gd name="T44" fmla="*/ 2147483647 w 234"/>
              <a:gd name="T45" fmla="*/ 2147483647 h 585"/>
              <a:gd name="T46" fmla="*/ 2147483647 w 234"/>
              <a:gd name="T47" fmla="*/ 2147483647 h 585"/>
              <a:gd name="T48" fmla="*/ 2147483647 w 234"/>
              <a:gd name="T49" fmla="*/ 2147483647 h 585"/>
              <a:gd name="T50" fmla="*/ 2147483647 w 234"/>
              <a:gd name="T51" fmla="*/ 2147483647 h 585"/>
              <a:gd name="T52" fmla="*/ 2147483647 w 234"/>
              <a:gd name="T53" fmla="*/ 2147483647 h 585"/>
              <a:gd name="T54" fmla="*/ 2147483647 w 234"/>
              <a:gd name="T55" fmla="*/ 2147483647 h 585"/>
              <a:gd name="T56" fmla="*/ 2147483647 w 234"/>
              <a:gd name="T57" fmla="*/ 2147483647 h 585"/>
              <a:gd name="T58" fmla="*/ 0 w 234"/>
              <a:gd name="T59" fmla="*/ 2147483647 h 585"/>
              <a:gd name="T60" fmla="*/ 0 w 234"/>
              <a:gd name="T61" fmla="*/ 2147483647 h 585"/>
              <a:gd name="T62" fmla="*/ 0 w 234"/>
              <a:gd name="T63" fmla="*/ 2147483647 h 585"/>
              <a:gd name="T64" fmla="*/ 2147483647 w 234"/>
              <a:gd name="T65" fmla="*/ 2147483647 h 585"/>
              <a:gd name="T66" fmla="*/ 2147483647 w 234"/>
              <a:gd name="T67" fmla="*/ 2147483647 h 585"/>
              <a:gd name="T68" fmla="*/ 2147483647 w 234"/>
              <a:gd name="T69" fmla="*/ 2147483647 h 585"/>
              <a:gd name="T70" fmla="*/ 2147483647 w 234"/>
              <a:gd name="T71" fmla="*/ 2147483647 h 585"/>
              <a:gd name="T72" fmla="*/ 2147483647 w 234"/>
              <a:gd name="T73" fmla="*/ 2147483647 h 585"/>
              <a:gd name="T74" fmla="*/ 2147483647 w 234"/>
              <a:gd name="T75" fmla="*/ 2147483647 h 585"/>
              <a:gd name="T76" fmla="*/ 2147483647 w 234"/>
              <a:gd name="T77" fmla="*/ 2147483647 h 585"/>
              <a:gd name="T78" fmla="*/ 2147483647 w 234"/>
              <a:gd name="T79" fmla="*/ 2147483647 h 585"/>
              <a:gd name="T80" fmla="*/ 2147483647 w 234"/>
              <a:gd name="T81" fmla="*/ 2147483647 h 585"/>
              <a:gd name="T82" fmla="*/ 2147483647 w 234"/>
              <a:gd name="T83" fmla="*/ 2147483647 h 5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4"/>
              <a:gd name="T127" fmla="*/ 0 h 585"/>
              <a:gd name="T128" fmla="*/ 234 w 234"/>
              <a:gd name="T129" fmla="*/ 585 h 5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4" h="585">
                <a:moveTo>
                  <a:pt x="114" y="585"/>
                </a:moveTo>
                <a:lnTo>
                  <a:pt x="134" y="581"/>
                </a:lnTo>
                <a:lnTo>
                  <a:pt x="154" y="569"/>
                </a:lnTo>
                <a:lnTo>
                  <a:pt x="170" y="553"/>
                </a:lnTo>
                <a:lnTo>
                  <a:pt x="184" y="530"/>
                </a:lnTo>
                <a:lnTo>
                  <a:pt x="200" y="498"/>
                </a:lnTo>
                <a:lnTo>
                  <a:pt x="211" y="467"/>
                </a:lnTo>
                <a:lnTo>
                  <a:pt x="221" y="428"/>
                </a:lnTo>
                <a:lnTo>
                  <a:pt x="227" y="384"/>
                </a:lnTo>
                <a:lnTo>
                  <a:pt x="231" y="341"/>
                </a:lnTo>
                <a:lnTo>
                  <a:pt x="234" y="290"/>
                </a:lnTo>
                <a:lnTo>
                  <a:pt x="231" y="243"/>
                </a:lnTo>
                <a:lnTo>
                  <a:pt x="227" y="200"/>
                </a:lnTo>
                <a:lnTo>
                  <a:pt x="221" y="157"/>
                </a:lnTo>
                <a:lnTo>
                  <a:pt x="211" y="118"/>
                </a:lnTo>
                <a:lnTo>
                  <a:pt x="200" y="86"/>
                </a:lnTo>
                <a:lnTo>
                  <a:pt x="184" y="55"/>
                </a:lnTo>
                <a:lnTo>
                  <a:pt x="170" y="31"/>
                </a:lnTo>
                <a:lnTo>
                  <a:pt x="154" y="16"/>
                </a:lnTo>
                <a:lnTo>
                  <a:pt x="134" y="4"/>
                </a:lnTo>
                <a:lnTo>
                  <a:pt x="117" y="0"/>
                </a:lnTo>
                <a:lnTo>
                  <a:pt x="97" y="4"/>
                </a:lnTo>
                <a:lnTo>
                  <a:pt x="80" y="16"/>
                </a:lnTo>
                <a:lnTo>
                  <a:pt x="64" y="31"/>
                </a:lnTo>
                <a:lnTo>
                  <a:pt x="47" y="55"/>
                </a:lnTo>
                <a:lnTo>
                  <a:pt x="34" y="86"/>
                </a:lnTo>
                <a:lnTo>
                  <a:pt x="20" y="118"/>
                </a:lnTo>
                <a:lnTo>
                  <a:pt x="10" y="157"/>
                </a:lnTo>
                <a:lnTo>
                  <a:pt x="3" y="200"/>
                </a:lnTo>
                <a:lnTo>
                  <a:pt x="0" y="243"/>
                </a:lnTo>
                <a:lnTo>
                  <a:pt x="0" y="290"/>
                </a:lnTo>
                <a:lnTo>
                  <a:pt x="0" y="341"/>
                </a:lnTo>
                <a:lnTo>
                  <a:pt x="3" y="384"/>
                </a:lnTo>
                <a:lnTo>
                  <a:pt x="10" y="428"/>
                </a:lnTo>
                <a:lnTo>
                  <a:pt x="20" y="467"/>
                </a:lnTo>
                <a:lnTo>
                  <a:pt x="34" y="498"/>
                </a:lnTo>
                <a:lnTo>
                  <a:pt x="47" y="530"/>
                </a:lnTo>
                <a:lnTo>
                  <a:pt x="64" y="553"/>
                </a:lnTo>
                <a:lnTo>
                  <a:pt x="80" y="569"/>
                </a:lnTo>
                <a:lnTo>
                  <a:pt x="97" y="581"/>
                </a:lnTo>
                <a:lnTo>
                  <a:pt x="117" y="585"/>
                </a:lnTo>
              </a:path>
            </a:pathLst>
          </a:custGeom>
          <a:noFill/>
          <a:ln w="11113">
            <a:solidFill>
              <a:srgbClr val="000000"/>
            </a:solidFill>
            <a:prstDash val="solid"/>
            <a:round/>
            <a:headEnd/>
            <a:tailEnd/>
          </a:ln>
        </p:spPr>
        <p:txBody>
          <a:bodyPr/>
          <a:lstStyle/>
          <a:p>
            <a:endParaRPr lang="en-US"/>
          </a:p>
        </p:txBody>
      </p:sp>
      <p:sp>
        <p:nvSpPr>
          <p:cNvPr id="93266" name="Rectangle 80"/>
          <p:cNvSpPr>
            <a:spLocks noChangeArrowheads="1"/>
          </p:cNvSpPr>
          <p:nvPr/>
        </p:nvSpPr>
        <p:spPr bwMode="auto">
          <a:xfrm>
            <a:off x="4068763" y="5321300"/>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3</a:t>
            </a:r>
            <a:endParaRPr kumimoji="0" lang="en-US">
              <a:solidFill>
                <a:schemeClr val="tx1"/>
              </a:solidFill>
            </a:endParaRPr>
          </a:p>
        </p:txBody>
      </p:sp>
      <p:sp>
        <p:nvSpPr>
          <p:cNvPr id="93267" name="Rectangle 81"/>
          <p:cNvSpPr>
            <a:spLocks noChangeArrowheads="1"/>
          </p:cNvSpPr>
          <p:nvPr/>
        </p:nvSpPr>
        <p:spPr bwMode="auto">
          <a:xfrm>
            <a:off x="4121150" y="5321300"/>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2</a:t>
            </a:r>
            <a:endParaRPr kumimoji="0" lang="en-US">
              <a:solidFill>
                <a:schemeClr val="tx1"/>
              </a:solidFill>
            </a:endParaRPr>
          </a:p>
        </p:txBody>
      </p:sp>
      <p:sp>
        <p:nvSpPr>
          <p:cNvPr id="93268" name="Freeform 82"/>
          <p:cNvSpPr>
            <a:spLocks/>
          </p:cNvSpPr>
          <p:nvPr/>
        </p:nvSpPr>
        <p:spPr bwMode="auto">
          <a:xfrm>
            <a:off x="5097463" y="2605088"/>
            <a:ext cx="74612" cy="74612"/>
          </a:xfrm>
          <a:custGeom>
            <a:avLst/>
            <a:gdLst>
              <a:gd name="T0" fmla="*/ 0 w 30"/>
              <a:gd name="T1" fmla="*/ 0 h 39"/>
              <a:gd name="T2" fmla="*/ 0 w 30"/>
              <a:gd name="T3" fmla="*/ 2147483647 h 39"/>
              <a:gd name="T4" fmla="*/ 2147483647 w 30"/>
              <a:gd name="T5" fmla="*/ 2147483647 h 39"/>
              <a:gd name="T6" fmla="*/ 0 w 30"/>
              <a:gd name="T7" fmla="*/ 0 h 39"/>
              <a:gd name="T8" fmla="*/ 0 w 30"/>
              <a:gd name="T9" fmla="*/ 0 h 39"/>
              <a:gd name="T10" fmla="*/ 0 60000 65536"/>
              <a:gd name="T11" fmla="*/ 0 60000 65536"/>
              <a:gd name="T12" fmla="*/ 0 60000 65536"/>
              <a:gd name="T13" fmla="*/ 0 60000 65536"/>
              <a:gd name="T14" fmla="*/ 0 60000 65536"/>
              <a:gd name="T15" fmla="*/ 0 w 30"/>
              <a:gd name="T16" fmla="*/ 0 h 39"/>
              <a:gd name="T17" fmla="*/ 30 w 30"/>
              <a:gd name="T18" fmla="*/ 39 h 39"/>
            </a:gdLst>
            <a:ahLst/>
            <a:cxnLst>
              <a:cxn ang="T10">
                <a:pos x="T0" y="T1"/>
              </a:cxn>
              <a:cxn ang="T11">
                <a:pos x="T2" y="T3"/>
              </a:cxn>
              <a:cxn ang="T12">
                <a:pos x="T4" y="T5"/>
              </a:cxn>
              <a:cxn ang="T13">
                <a:pos x="T6" y="T7"/>
              </a:cxn>
              <a:cxn ang="T14">
                <a:pos x="T8" y="T9"/>
              </a:cxn>
            </a:cxnLst>
            <a:rect l="T15" t="T16" r="T17" b="T18"/>
            <a:pathLst>
              <a:path w="30" h="39">
                <a:moveTo>
                  <a:pt x="0" y="0"/>
                </a:moveTo>
                <a:lnTo>
                  <a:pt x="0" y="39"/>
                </a:lnTo>
                <a:lnTo>
                  <a:pt x="30" y="19"/>
                </a:lnTo>
                <a:lnTo>
                  <a:pt x="0" y="0"/>
                </a:lnTo>
                <a:close/>
              </a:path>
            </a:pathLst>
          </a:custGeom>
          <a:solidFill>
            <a:srgbClr val="000000"/>
          </a:solidFill>
          <a:ln w="9525">
            <a:noFill/>
            <a:round/>
            <a:headEnd/>
            <a:tailEnd/>
          </a:ln>
        </p:spPr>
        <p:txBody>
          <a:bodyPr/>
          <a:lstStyle/>
          <a:p>
            <a:endParaRPr lang="en-US"/>
          </a:p>
        </p:txBody>
      </p:sp>
      <p:sp>
        <p:nvSpPr>
          <p:cNvPr id="93269" name="Freeform 83"/>
          <p:cNvSpPr>
            <a:spLocks/>
          </p:cNvSpPr>
          <p:nvPr/>
        </p:nvSpPr>
        <p:spPr bwMode="auto">
          <a:xfrm>
            <a:off x="5097463" y="3302000"/>
            <a:ext cx="74612" cy="74613"/>
          </a:xfrm>
          <a:custGeom>
            <a:avLst/>
            <a:gdLst>
              <a:gd name="T0" fmla="*/ 0 w 30"/>
              <a:gd name="T1" fmla="*/ 0 h 40"/>
              <a:gd name="T2" fmla="*/ 0 w 30"/>
              <a:gd name="T3" fmla="*/ 2147483647 h 40"/>
              <a:gd name="T4" fmla="*/ 2147483647 w 30"/>
              <a:gd name="T5" fmla="*/ 2147483647 h 40"/>
              <a:gd name="T6" fmla="*/ 0 w 30"/>
              <a:gd name="T7" fmla="*/ 2147483647 h 40"/>
              <a:gd name="T8" fmla="*/ 0 w 30"/>
              <a:gd name="T9" fmla="*/ 2147483647 h 40"/>
              <a:gd name="T10" fmla="*/ 0 w 30"/>
              <a:gd name="T11" fmla="*/ 0 h 40"/>
              <a:gd name="T12" fmla="*/ 0 60000 65536"/>
              <a:gd name="T13" fmla="*/ 0 60000 65536"/>
              <a:gd name="T14" fmla="*/ 0 60000 65536"/>
              <a:gd name="T15" fmla="*/ 0 60000 65536"/>
              <a:gd name="T16" fmla="*/ 0 60000 65536"/>
              <a:gd name="T17" fmla="*/ 0 60000 65536"/>
              <a:gd name="T18" fmla="*/ 0 w 30"/>
              <a:gd name="T19" fmla="*/ 0 h 40"/>
              <a:gd name="T20" fmla="*/ 30 w 30"/>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0" h="40">
                <a:moveTo>
                  <a:pt x="0" y="0"/>
                </a:moveTo>
                <a:lnTo>
                  <a:pt x="0" y="40"/>
                </a:lnTo>
                <a:lnTo>
                  <a:pt x="30" y="24"/>
                </a:lnTo>
                <a:lnTo>
                  <a:pt x="0" y="4"/>
                </a:lnTo>
                <a:lnTo>
                  <a:pt x="0" y="0"/>
                </a:lnTo>
                <a:close/>
              </a:path>
            </a:pathLst>
          </a:custGeom>
          <a:solidFill>
            <a:srgbClr val="000000"/>
          </a:solidFill>
          <a:ln w="9525">
            <a:noFill/>
            <a:round/>
            <a:headEnd/>
            <a:tailEnd/>
          </a:ln>
        </p:spPr>
        <p:txBody>
          <a:bodyPr/>
          <a:lstStyle/>
          <a:p>
            <a:endParaRPr lang="en-US"/>
          </a:p>
        </p:txBody>
      </p:sp>
      <p:sp>
        <p:nvSpPr>
          <p:cNvPr id="93270" name="Freeform 84"/>
          <p:cNvSpPr>
            <a:spLocks/>
          </p:cNvSpPr>
          <p:nvPr/>
        </p:nvSpPr>
        <p:spPr bwMode="auto">
          <a:xfrm>
            <a:off x="8770938" y="4362450"/>
            <a:ext cx="184150" cy="742950"/>
          </a:xfrm>
          <a:custGeom>
            <a:avLst/>
            <a:gdLst>
              <a:gd name="T0" fmla="*/ 0 w 117"/>
              <a:gd name="T1" fmla="*/ 2147483647 h 467"/>
              <a:gd name="T2" fmla="*/ 0 w 117"/>
              <a:gd name="T3" fmla="*/ 2147483647 h 467"/>
              <a:gd name="T4" fmla="*/ 2147483647 w 117"/>
              <a:gd name="T5" fmla="*/ 2147483647 h 467"/>
              <a:gd name="T6" fmla="*/ 2147483647 w 117"/>
              <a:gd name="T7" fmla="*/ 2147483647 h 467"/>
              <a:gd name="T8" fmla="*/ 2147483647 w 117"/>
              <a:gd name="T9" fmla="*/ 2147483647 h 467"/>
              <a:gd name="T10" fmla="*/ 2147483647 w 117"/>
              <a:gd name="T11" fmla="*/ 2147483647 h 467"/>
              <a:gd name="T12" fmla="*/ 2147483647 w 117"/>
              <a:gd name="T13" fmla="*/ 2147483647 h 467"/>
              <a:gd name="T14" fmla="*/ 2147483647 w 117"/>
              <a:gd name="T15" fmla="*/ 2147483647 h 467"/>
              <a:gd name="T16" fmla="*/ 2147483647 w 117"/>
              <a:gd name="T17" fmla="*/ 2147483647 h 467"/>
              <a:gd name="T18" fmla="*/ 2147483647 w 117"/>
              <a:gd name="T19" fmla="*/ 0 h 467"/>
              <a:gd name="T20" fmla="*/ 2147483647 w 117"/>
              <a:gd name="T21" fmla="*/ 0 h 467"/>
              <a:gd name="T22" fmla="*/ 2147483647 w 117"/>
              <a:gd name="T23" fmla="*/ 0 h 467"/>
              <a:gd name="T24" fmla="*/ 2147483647 w 117"/>
              <a:gd name="T25" fmla="*/ 2147483647 h 467"/>
              <a:gd name="T26" fmla="*/ 2147483647 w 117"/>
              <a:gd name="T27" fmla="*/ 2147483647 h 467"/>
              <a:gd name="T28" fmla="*/ 2147483647 w 117"/>
              <a:gd name="T29" fmla="*/ 2147483647 h 467"/>
              <a:gd name="T30" fmla="*/ 2147483647 w 117"/>
              <a:gd name="T31" fmla="*/ 2147483647 h 467"/>
              <a:gd name="T32" fmla="*/ 2147483647 w 117"/>
              <a:gd name="T33" fmla="*/ 2147483647 h 467"/>
              <a:gd name="T34" fmla="*/ 2147483647 w 117"/>
              <a:gd name="T35" fmla="*/ 2147483647 h 467"/>
              <a:gd name="T36" fmla="*/ 2147483647 w 117"/>
              <a:gd name="T37" fmla="*/ 2147483647 h 467"/>
              <a:gd name="T38" fmla="*/ 2147483647 w 117"/>
              <a:gd name="T39" fmla="*/ 2147483647 h 467"/>
              <a:gd name="T40" fmla="*/ 2147483647 w 117"/>
              <a:gd name="T41" fmla="*/ 2147483647 h 467"/>
              <a:gd name="T42" fmla="*/ 2147483647 w 117"/>
              <a:gd name="T43" fmla="*/ 2147483647 h 467"/>
              <a:gd name="T44" fmla="*/ 2147483647 w 117"/>
              <a:gd name="T45" fmla="*/ 2147483647 h 467"/>
              <a:gd name="T46" fmla="*/ 2147483647 w 117"/>
              <a:gd name="T47" fmla="*/ 2147483647 h 467"/>
              <a:gd name="T48" fmla="*/ 2147483647 w 117"/>
              <a:gd name="T49" fmla="*/ 2147483647 h 467"/>
              <a:gd name="T50" fmla="*/ 2147483647 w 117"/>
              <a:gd name="T51" fmla="*/ 2147483647 h 467"/>
              <a:gd name="T52" fmla="*/ 2147483647 w 117"/>
              <a:gd name="T53" fmla="*/ 2147483647 h 467"/>
              <a:gd name="T54" fmla="*/ 2147483647 w 117"/>
              <a:gd name="T55" fmla="*/ 2147483647 h 467"/>
              <a:gd name="T56" fmla="*/ 2147483647 w 117"/>
              <a:gd name="T57" fmla="*/ 2147483647 h 467"/>
              <a:gd name="T58" fmla="*/ 2147483647 w 117"/>
              <a:gd name="T59" fmla="*/ 2147483647 h 467"/>
              <a:gd name="T60" fmla="*/ 2147483647 w 117"/>
              <a:gd name="T61" fmla="*/ 2147483647 h 467"/>
              <a:gd name="T62" fmla="*/ 2147483647 w 117"/>
              <a:gd name="T63" fmla="*/ 2147483647 h 467"/>
              <a:gd name="T64" fmla="*/ 2147483647 w 117"/>
              <a:gd name="T65" fmla="*/ 2147483647 h 467"/>
              <a:gd name="T66" fmla="*/ 2147483647 w 117"/>
              <a:gd name="T67" fmla="*/ 2147483647 h 467"/>
              <a:gd name="T68" fmla="*/ 2147483647 w 117"/>
              <a:gd name="T69" fmla="*/ 2147483647 h 467"/>
              <a:gd name="T70" fmla="*/ 2147483647 w 117"/>
              <a:gd name="T71" fmla="*/ 2147483647 h 467"/>
              <a:gd name="T72" fmla="*/ 2147483647 w 117"/>
              <a:gd name="T73" fmla="*/ 2147483647 h 467"/>
              <a:gd name="T74" fmla="*/ 2147483647 w 117"/>
              <a:gd name="T75" fmla="*/ 2147483647 h 467"/>
              <a:gd name="T76" fmla="*/ 2147483647 w 117"/>
              <a:gd name="T77" fmla="*/ 2147483647 h 467"/>
              <a:gd name="T78" fmla="*/ 2147483647 w 117"/>
              <a:gd name="T79" fmla="*/ 2147483647 h 467"/>
              <a:gd name="T80" fmla="*/ 0 w 117"/>
              <a:gd name="T81" fmla="*/ 2147483647 h 467"/>
              <a:gd name="T82" fmla="*/ 0 w 117"/>
              <a:gd name="T83" fmla="*/ 2147483647 h 467"/>
              <a:gd name="T84" fmla="*/ 0 w 117"/>
              <a:gd name="T85" fmla="*/ 2147483647 h 467"/>
              <a:gd name="T86" fmla="*/ 0 w 117"/>
              <a:gd name="T87" fmla="*/ 2147483647 h 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467"/>
              <a:gd name="T134" fmla="*/ 117 w 117"/>
              <a:gd name="T135" fmla="*/ 467 h 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467">
                <a:moveTo>
                  <a:pt x="0" y="66"/>
                </a:moveTo>
                <a:lnTo>
                  <a:pt x="0" y="55"/>
                </a:lnTo>
                <a:lnTo>
                  <a:pt x="3" y="47"/>
                </a:lnTo>
                <a:lnTo>
                  <a:pt x="7" y="35"/>
                </a:lnTo>
                <a:lnTo>
                  <a:pt x="10" y="27"/>
                </a:lnTo>
                <a:lnTo>
                  <a:pt x="17" y="19"/>
                </a:lnTo>
                <a:lnTo>
                  <a:pt x="23" y="11"/>
                </a:lnTo>
                <a:lnTo>
                  <a:pt x="30" y="7"/>
                </a:lnTo>
                <a:lnTo>
                  <a:pt x="40" y="3"/>
                </a:lnTo>
                <a:lnTo>
                  <a:pt x="50" y="0"/>
                </a:lnTo>
                <a:lnTo>
                  <a:pt x="60" y="0"/>
                </a:lnTo>
                <a:lnTo>
                  <a:pt x="67" y="0"/>
                </a:lnTo>
                <a:lnTo>
                  <a:pt x="77" y="3"/>
                </a:lnTo>
                <a:lnTo>
                  <a:pt x="87" y="7"/>
                </a:lnTo>
                <a:lnTo>
                  <a:pt x="93" y="11"/>
                </a:lnTo>
                <a:lnTo>
                  <a:pt x="100" y="19"/>
                </a:lnTo>
                <a:lnTo>
                  <a:pt x="107" y="27"/>
                </a:lnTo>
                <a:lnTo>
                  <a:pt x="110" y="35"/>
                </a:lnTo>
                <a:lnTo>
                  <a:pt x="113" y="47"/>
                </a:lnTo>
                <a:lnTo>
                  <a:pt x="117" y="55"/>
                </a:lnTo>
                <a:lnTo>
                  <a:pt x="117" y="66"/>
                </a:lnTo>
                <a:lnTo>
                  <a:pt x="117" y="396"/>
                </a:lnTo>
                <a:lnTo>
                  <a:pt x="117" y="408"/>
                </a:lnTo>
                <a:lnTo>
                  <a:pt x="113" y="420"/>
                </a:lnTo>
                <a:lnTo>
                  <a:pt x="110" y="431"/>
                </a:lnTo>
                <a:lnTo>
                  <a:pt x="107" y="439"/>
                </a:lnTo>
                <a:lnTo>
                  <a:pt x="100" y="447"/>
                </a:lnTo>
                <a:lnTo>
                  <a:pt x="93" y="455"/>
                </a:lnTo>
                <a:lnTo>
                  <a:pt x="87" y="459"/>
                </a:lnTo>
                <a:lnTo>
                  <a:pt x="77" y="463"/>
                </a:lnTo>
                <a:lnTo>
                  <a:pt x="67" y="467"/>
                </a:lnTo>
                <a:lnTo>
                  <a:pt x="60" y="467"/>
                </a:lnTo>
                <a:lnTo>
                  <a:pt x="50" y="467"/>
                </a:lnTo>
                <a:lnTo>
                  <a:pt x="40" y="463"/>
                </a:lnTo>
                <a:lnTo>
                  <a:pt x="30" y="459"/>
                </a:lnTo>
                <a:lnTo>
                  <a:pt x="23" y="455"/>
                </a:lnTo>
                <a:lnTo>
                  <a:pt x="17" y="447"/>
                </a:lnTo>
                <a:lnTo>
                  <a:pt x="10" y="439"/>
                </a:lnTo>
                <a:lnTo>
                  <a:pt x="7" y="431"/>
                </a:lnTo>
                <a:lnTo>
                  <a:pt x="3" y="420"/>
                </a:lnTo>
                <a:lnTo>
                  <a:pt x="0" y="408"/>
                </a:lnTo>
                <a:lnTo>
                  <a:pt x="0" y="396"/>
                </a:lnTo>
                <a:lnTo>
                  <a:pt x="0" y="66"/>
                </a:lnTo>
                <a:close/>
              </a:path>
            </a:pathLst>
          </a:custGeom>
          <a:solidFill>
            <a:srgbClr val="FFFFFF"/>
          </a:solidFill>
          <a:ln w="9525">
            <a:noFill/>
            <a:round/>
            <a:headEnd/>
            <a:tailEnd/>
          </a:ln>
        </p:spPr>
        <p:txBody>
          <a:bodyPr/>
          <a:lstStyle/>
          <a:p>
            <a:endParaRPr lang="en-US"/>
          </a:p>
        </p:txBody>
      </p:sp>
      <p:sp>
        <p:nvSpPr>
          <p:cNvPr id="93271" name="Freeform 85"/>
          <p:cNvSpPr>
            <a:spLocks/>
          </p:cNvSpPr>
          <p:nvPr/>
        </p:nvSpPr>
        <p:spPr bwMode="auto">
          <a:xfrm>
            <a:off x="8770938" y="4362450"/>
            <a:ext cx="184150" cy="742950"/>
          </a:xfrm>
          <a:custGeom>
            <a:avLst/>
            <a:gdLst>
              <a:gd name="T0" fmla="*/ 0 w 117"/>
              <a:gd name="T1" fmla="*/ 2147483647 h 467"/>
              <a:gd name="T2" fmla="*/ 0 w 117"/>
              <a:gd name="T3" fmla="*/ 2147483647 h 467"/>
              <a:gd name="T4" fmla="*/ 2147483647 w 117"/>
              <a:gd name="T5" fmla="*/ 2147483647 h 467"/>
              <a:gd name="T6" fmla="*/ 2147483647 w 117"/>
              <a:gd name="T7" fmla="*/ 2147483647 h 467"/>
              <a:gd name="T8" fmla="*/ 2147483647 w 117"/>
              <a:gd name="T9" fmla="*/ 2147483647 h 467"/>
              <a:gd name="T10" fmla="*/ 2147483647 w 117"/>
              <a:gd name="T11" fmla="*/ 2147483647 h 467"/>
              <a:gd name="T12" fmla="*/ 2147483647 w 117"/>
              <a:gd name="T13" fmla="*/ 2147483647 h 467"/>
              <a:gd name="T14" fmla="*/ 2147483647 w 117"/>
              <a:gd name="T15" fmla="*/ 2147483647 h 467"/>
              <a:gd name="T16" fmla="*/ 2147483647 w 117"/>
              <a:gd name="T17" fmla="*/ 2147483647 h 467"/>
              <a:gd name="T18" fmla="*/ 2147483647 w 117"/>
              <a:gd name="T19" fmla="*/ 0 h 467"/>
              <a:gd name="T20" fmla="*/ 2147483647 w 117"/>
              <a:gd name="T21" fmla="*/ 0 h 467"/>
              <a:gd name="T22" fmla="*/ 2147483647 w 117"/>
              <a:gd name="T23" fmla="*/ 0 h 467"/>
              <a:gd name="T24" fmla="*/ 2147483647 w 117"/>
              <a:gd name="T25" fmla="*/ 2147483647 h 467"/>
              <a:gd name="T26" fmla="*/ 2147483647 w 117"/>
              <a:gd name="T27" fmla="*/ 2147483647 h 467"/>
              <a:gd name="T28" fmla="*/ 2147483647 w 117"/>
              <a:gd name="T29" fmla="*/ 2147483647 h 467"/>
              <a:gd name="T30" fmla="*/ 2147483647 w 117"/>
              <a:gd name="T31" fmla="*/ 2147483647 h 467"/>
              <a:gd name="T32" fmla="*/ 2147483647 w 117"/>
              <a:gd name="T33" fmla="*/ 2147483647 h 467"/>
              <a:gd name="T34" fmla="*/ 2147483647 w 117"/>
              <a:gd name="T35" fmla="*/ 2147483647 h 467"/>
              <a:gd name="T36" fmla="*/ 2147483647 w 117"/>
              <a:gd name="T37" fmla="*/ 2147483647 h 467"/>
              <a:gd name="T38" fmla="*/ 2147483647 w 117"/>
              <a:gd name="T39" fmla="*/ 2147483647 h 467"/>
              <a:gd name="T40" fmla="*/ 2147483647 w 117"/>
              <a:gd name="T41" fmla="*/ 2147483647 h 467"/>
              <a:gd name="T42" fmla="*/ 2147483647 w 117"/>
              <a:gd name="T43" fmla="*/ 2147483647 h 467"/>
              <a:gd name="T44" fmla="*/ 2147483647 w 117"/>
              <a:gd name="T45" fmla="*/ 2147483647 h 467"/>
              <a:gd name="T46" fmla="*/ 2147483647 w 117"/>
              <a:gd name="T47" fmla="*/ 2147483647 h 467"/>
              <a:gd name="T48" fmla="*/ 2147483647 w 117"/>
              <a:gd name="T49" fmla="*/ 2147483647 h 467"/>
              <a:gd name="T50" fmla="*/ 2147483647 w 117"/>
              <a:gd name="T51" fmla="*/ 2147483647 h 467"/>
              <a:gd name="T52" fmla="*/ 2147483647 w 117"/>
              <a:gd name="T53" fmla="*/ 2147483647 h 467"/>
              <a:gd name="T54" fmla="*/ 2147483647 w 117"/>
              <a:gd name="T55" fmla="*/ 2147483647 h 467"/>
              <a:gd name="T56" fmla="*/ 2147483647 w 117"/>
              <a:gd name="T57" fmla="*/ 2147483647 h 467"/>
              <a:gd name="T58" fmla="*/ 2147483647 w 117"/>
              <a:gd name="T59" fmla="*/ 2147483647 h 467"/>
              <a:gd name="T60" fmla="*/ 2147483647 w 117"/>
              <a:gd name="T61" fmla="*/ 2147483647 h 467"/>
              <a:gd name="T62" fmla="*/ 2147483647 w 117"/>
              <a:gd name="T63" fmla="*/ 2147483647 h 467"/>
              <a:gd name="T64" fmla="*/ 2147483647 w 117"/>
              <a:gd name="T65" fmla="*/ 2147483647 h 467"/>
              <a:gd name="T66" fmla="*/ 2147483647 w 117"/>
              <a:gd name="T67" fmla="*/ 2147483647 h 467"/>
              <a:gd name="T68" fmla="*/ 2147483647 w 117"/>
              <a:gd name="T69" fmla="*/ 2147483647 h 467"/>
              <a:gd name="T70" fmla="*/ 2147483647 w 117"/>
              <a:gd name="T71" fmla="*/ 2147483647 h 467"/>
              <a:gd name="T72" fmla="*/ 2147483647 w 117"/>
              <a:gd name="T73" fmla="*/ 2147483647 h 467"/>
              <a:gd name="T74" fmla="*/ 2147483647 w 117"/>
              <a:gd name="T75" fmla="*/ 2147483647 h 467"/>
              <a:gd name="T76" fmla="*/ 2147483647 w 117"/>
              <a:gd name="T77" fmla="*/ 2147483647 h 467"/>
              <a:gd name="T78" fmla="*/ 2147483647 w 117"/>
              <a:gd name="T79" fmla="*/ 2147483647 h 467"/>
              <a:gd name="T80" fmla="*/ 0 w 117"/>
              <a:gd name="T81" fmla="*/ 2147483647 h 467"/>
              <a:gd name="T82" fmla="*/ 0 w 117"/>
              <a:gd name="T83" fmla="*/ 2147483647 h 467"/>
              <a:gd name="T84" fmla="*/ 0 w 117"/>
              <a:gd name="T85" fmla="*/ 2147483647 h 467"/>
              <a:gd name="T86" fmla="*/ 0 w 117"/>
              <a:gd name="T87" fmla="*/ 2147483647 h 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467"/>
              <a:gd name="T134" fmla="*/ 117 w 117"/>
              <a:gd name="T135" fmla="*/ 467 h 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467">
                <a:moveTo>
                  <a:pt x="0" y="66"/>
                </a:moveTo>
                <a:lnTo>
                  <a:pt x="0" y="55"/>
                </a:lnTo>
                <a:lnTo>
                  <a:pt x="3" y="47"/>
                </a:lnTo>
                <a:lnTo>
                  <a:pt x="7" y="35"/>
                </a:lnTo>
                <a:lnTo>
                  <a:pt x="10" y="27"/>
                </a:lnTo>
                <a:lnTo>
                  <a:pt x="17" y="19"/>
                </a:lnTo>
                <a:lnTo>
                  <a:pt x="23" y="11"/>
                </a:lnTo>
                <a:lnTo>
                  <a:pt x="30" y="7"/>
                </a:lnTo>
                <a:lnTo>
                  <a:pt x="40" y="3"/>
                </a:lnTo>
                <a:lnTo>
                  <a:pt x="50" y="0"/>
                </a:lnTo>
                <a:lnTo>
                  <a:pt x="60" y="0"/>
                </a:lnTo>
                <a:lnTo>
                  <a:pt x="67" y="0"/>
                </a:lnTo>
                <a:lnTo>
                  <a:pt x="77" y="3"/>
                </a:lnTo>
                <a:lnTo>
                  <a:pt x="87" y="7"/>
                </a:lnTo>
                <a:lnTo>
                  <a:pt x="93" y="11"/>
                </a:lnTo>
                <a:lnTo>
                  <a:pt x="100" y="19"/>
                </a:lnTo>
                <a:lnTo>
                  <a:pt x="107" y="27"/>
                </a:lnTo>
                <a:lnTo>
                  <a:pt x="110" y="35"/>
                </a:lnTo>
                <a:lnTo>
                  <a:pt x="113" y="47"/>
                </a:lnTo>
                <a:lnTo>
                  <a:pt x="117" y="55"/>
                </a:lnTo>
                <a:lnTo>
                  <a:pt x="117" y="66"/>
                </a:lnTo>
                <a:lnTo>
                  <a:pt x="117" y="396"/>
                </a:lnTo>
                <a:lnTo>
                  <a:pt x="117" y="408"/>
                </a:lnTo>
                <a:lnTo>
                  <a:pt x="113" y="420"/>
                </a:lnTo>
                <a:lnTo>
                  <a:pt x="110" y="431"/>
                </a:lnTo>
                <a:lnTo>
                  <a:pt x="107" y="439"/>
                </a:lnTo>
                <a:lnTo>
                  <a:pt x="100" y="447"/>
                </a:lnTo>
                <a:lnTo>
                  <a:pt x="93" y="455"/>
                </a:lnTo>
                <a:lnTo>
                  <a:pt x="87" y="459"/>
                </a:lnTo>
                <a:lnTo>
                  <a:pt x="77" y="463"/>
                </a:lnTo>
                <a:lnTo>
                  <a:pt x="67" y="467"/>
                </a:lnTo>
                <a:lnTo>
                  <a:pt x="60" y="467"/>
                </a:lnTo>
                <a:lnTo>
                  <a:pt x="50" y="467"/>
                </a:lnTo>
                <a:lnTo>
                  <a:pt x="40" y="463"/>
                </a:lnTo>
                <a:lnTo>
                  <a:pt x="30" y="459"/>
                </a:lnTo>
                <a:lnTo>
                  <a:pt x="23" y="455"/>
                </a:lnTo>
                <a:lnTo>
                  <a:pt x="17" y="447"/>
                </a:lnTo>
                <a:lnTo>
                  <a:pt x="10" y="439"/>
                </a:lnTo>
                <a:lnTo>
                  <a:pt x="7" y="431"/>
                </a:lnTo>
                <a:lnTo>
                  <a:pt x="3" y="420"/>
                </a:lnTo>
                <a:lnTo>
                  <a:pt x="0" y="408"/>
                </a:lnTo>
                <a:lnTo>
                  <a:pt x="0" y="396"/>
                </a:lnTo>
                <a:lnTo>
                  <a:pt x="0" y="66"/>
                </a:lnTo>
              </a:path>
            </a:pathLst>
          </a:custGeom>
          <a:noFill/>
          <a:ln w="11113">
            <a:solidFill>
              <a:srgbClr val="000000"/>
            </a:solidFill>
            <a:prstDash val="solid"/>
            <a:round/>
            <a:headEnd/>
            <a:tailEnd/>
          </a:ln>
        </p:spPr>
        <p:txBody>
          <a:bodyPr/>
          <a:lstStyle/>
          <a:p>
            <a:endParaRPr lang="en-US"/>
          </a:p>
        </p:txBody>
      </p:sp>
      <p:sp>
        <p:nvSpPr>
          <p:cNvPr id="93272" name="Freeform 86"/>
          <p:cNvSpPr>
            <a:spLocks/>
          </p:cNvSpPr>
          <p:nvPr/>
        </p:nvSpPr>
        <p:spPr bwMode="auto">
          <a:xfrm>
            <a:off x="4995863" y="4298950"/>
            <a:ext cx="184150" cy="742950"/>
          </a:xfrm>
          <a:custGeom>
            <a:avLst/>
            <a:gdLst>
              <a:gd name="T0" fmla="*/ 0 w 117"/>
              <a:gd name="T1" fmla="*/ 2147483647 h 467"/>
              <a:gd name="T2" fmla="*/ 2147483647 w 117"/>
              <a:gd name="T3" fmla="*/ 2147483647 h 467"/>
              <a:gd name="T4" fmla="*/ 2147483647 w 117"/>
              <a:gd name="T5" fmla="*/ 2147483647 h 467"/>
              <a:gd name="T6" fmla="*/ 2147483647 w 117"/>
              <a:gd name="T7" fmla="*/ 2147483647 h 467"/>
              <a:gd name="T8" fmla="*/ 2147483647 w 117"/>
              <a:gd name="T9" fmla="*/ 2147483647 h 467"/>
              <a:gd name="T10" fmla="*/ 2147483647 w 117"/>
              <a:gd name="T11" fmla="*/ 2147483647 h 467"/>
              <a:gd name="T12" fmla="*/ 2147483647 w 117"/>
              <a:gd name="T13" fmla="*/ 2147483647 h 467"/>
              <a:gd name="T14" fmla="*/ 2147483647 w 117"/>
              <a:gd name="T15" fmla="*/ 2147483647 h 467"/>
              <a:gd name="T16" fmla="*/ 2147483647 w 117"/>
              <a:gd name="T17" fmla="*/ 2147483647 h 467"/>
              <a:gd name="T18" fmla="*/ 2147483647 w 117"/>
              <a:gd name="T19" fmla="*/ 0 h 467"/>
              <a:gd name="T20" fmla="*/ 2147483647 w 117"/>
              <a:gd name="T21" fmla="*/ 0 h 467"/>
              <a:gd name="T22" fmla="*/ 2147483647 w 117"/>
              <a:gd name="T23" fmla="*/ 0 h 467"/>
              <a:gd name="T24" fmla="*/ 2147483647 w 117"/>
              <a:gd name="T25" fmla="*/ 2147483647 h 467"/>
              <a:gd name="T26" fmla="*/ 2147483647 w 117"/>
              <a:gd name="T27" fmla="*/ 2147483647 h 467"/>
              <a:gd name="T28" fmla="*/ 2147483647 w 117"/>
              <a:gd name="T29" fmla="*/ 2147483647 h 467"/>
              <a:gd name="T30" fmla="*/ 2147483647 w 117"/>
              <a:gd name="T31" fmla="*/ 2147483647 h 467"/>
              <a:gd name="T32" fmla="*/ 2147483647 w 117"/>
              <a:gd name="T33" fmla="*/ 2147483647 h 467"/>
              <a:gd name="T34" fmla="*/ 2147483647 w 117"/>
              <a:gd name="T35" fmla="*/ 2147483647 h 467"/>
              <a:gd name="T36" fmla="*/ 2147483647 w 117"/>
              <a:gd name="T37" fmla="*/ 2147483647 h 467"/>
              <a:gd name="T38" fmla="*/ 2147483647 w 117"/>
              <a:gd name="T39" fmla="*/ 2147483647 h 467"/>
              <a:gd name="T40" fmla="*/ 2147483647 w 117"/>
              <a:gd name="T41" fmla="*/ 2147483647 h 467"/>
              <a:gd name="T42" fmla="*/ 2147483647 w 117"/>
              <a:gd name="T43" fmla="*/ 2147483647 h 467"/>
              <a:gd name="T44" fmla="*/ 2147483647 w 117"/>
              <a:gd name="T45" fmla="*/ 2147483647 h 467"/>
              <a:gd name="T46" fmla="*/ 2147483647 w 117"/>
              <a:gd name="T47" fmla="*/ 2147483647 h 467"/>
              <a:gd name="T48" fmla="*/ 2147483647 w 117"/>
              <a:gd name="T49" fmla="*/ 2147483647 h 467"/>
              <a:gd name="T50" fmla="*/ 2147483647 w 117"/>
              <a:gd name="T51" fmla="*/ 2147483647 h 467"/>
              <a:gd name="T52" fmla="*/ 2147483647 w 117"/>
              <a:gd name="T53" fmla="*/ 2147483647 h 467"/>
              <a:gd name="T54" fmla="*/ 2147483647 w 117"/>
              <a:gd name="T55" fmla="*/ 2147483647 h 467"/>
              <a:gd name="T56" fmla="*/ 2147483647 w 117"/>
              <a:gd name="T57" fmla="*/ 2147483647 h 467"/>
              <a:gd name="T58" fmla="*/ 2147483647 w 117"/>
              <a:gd name="T59" fmla="*/ 2147483647 h 467"/>
              <a:gd name="T60" fmla="*/ 2147483647 w 117"/>
              <a:gd name="T61" fmla="*/ 2147483647 h 467"/>
              <a:gd name="T62" fmla="*/ 2147483647 w 117"/>
              <a:gd name="T63" fmla="*/ 2147483647 h 467"/>
              <a:gd name="T64" fmla="*/ 2147483647 w 117"/>
              <a:gd name="T65" fmla="*/ 2147483647 h 467"/>
              <a:gd name="T66" fmla="*/ 2147483647 w 117"/>
              <a:gd name="T67" fmla="*/ 2147483647 h 467"/>
              <a:gd name="T68" fmla="*/ 2147483647 w 117"/>
              <a:gd name="T69" fmla="*/ 2147483647 h 467"/>
              <a:gd name="T70" fmla="*/ 2147483647 w 117"/>
              <a:gd name="T71" fmla="*/ 2147483647 h 467"/>
              <a:gd name="T72" fmla="*/ 2147483647 w 117"/>
              <a:gd name="T73" fmla="*/ 2147483647 h 467"/>
              <a:gd name="T74" fmla="*/ 2147483647 w 117"/>
              <a:gd name="T75" fmla="*/ 2147483647 h 467"/>
              <a:gd name="T76" fmla="*/ 2147483647 w 117"/>
              <a:gd name="T77" fmla="*/ 2147483647 h 467"/>
              <a:gd name="T78" fmla="*/ 2147483647 w 117"/>
              <a:gd name="T79" fmla="*/ 2147483647 h 467"/>
              <a:gd name="T80" fmla="*/ 2147483647 w 117"/>
              <a:gd name="T81" fmla="*/ 2147483647 h 467"/>
              <a:gd name="T82" fmla="*/ 0 w 117"/>
              <a:gd name="T83" fmla="*/ 2147483647 h 467"/>
              <a:gd name="T84" fmla="*/ 0 w 117"/>
              <a:gd name="T85" fmla="*/ 2147483647 h 467"/>
              <a:gd name="T86" fmla="*/ 0 w 117"/>
              <a:gd name="T87" fmla="*/ 2147483647 h 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467"/>
              <a:gd name="T134" fmla="*/ 117 w 117"/>
              <a:gd name="T135" fmla="*/ 467 h 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467">
                <a:moveTo>
                  <a:pt x="0" y="67"/>
                </a:moveTo>
                <a:lnTo>
                  <a:pt x="4" y="55"/>
                </a:lnTo>
                <a:lnTo>
                  <a:pt x="4" y="47"/>
                </a:lnTo>
                <a:lnTo>
                  <a:pt x="7" y="36"/>
                </a:lnTo>
                <a:lnTo>
                  <a:pt x="14" y="28"/>
                </a:lnTo>
                <a:lnTo>
                  <a:pt x="20" y="20"/>
                </a:lnTo>
                <a:lnTo>
                  <a:pt x="27" y="12"/>
                </a:lnTo>
                <a:lnTo>
                  <a:pt x="34" y="8"/>
                </a:lnTo>
                <a:lnTo>
                  <a:pt x="40" y="4"/>
                </a:lnTo>
                <a:lnTo>
                  <a:pt x="50" y="0"/>
                </a:lnTo>
                <a:lnTo>
                  <a:pt x="60" y="0"/>
                </a:lnTo>
                <a:lnTo>
                  <a:pt x="70" y="0"/>
                </a:lnTo>
                <a:lnTo>
                  <a:pt x="77" y="4"/>
                </a:lnTo>
                <a:lnTo>
                  <a:pt x="87" y="8"/>
                </a:lnTo>
                <a:lnTo>
                  <a:pt x="94" y="12"/>
                </a:lnTo>
                <a:lnTo>
                  <a:pt x="101" y="20"/>
                </a:lnTo>
                <a:lnTo>
                  <a:pt x="107" y="28"/>
                </a:lnTo>
                <a:lnTo>
                  <a:pt x="111" y="36"/>
                </a:lnTo>
                <a:lnTo>
                  <a:pt x="117" y="47"/>
                </a:lnTo>
                <a:lnTo>
                  <a:pt x="117" y="55"/>
                </a:lnTo>
                <a:lnTo>
                  <a:pt x="117" y="67"/>
                </a:lnTo>
                <a:lnTo>
                  <a:pt x="117" y="401"/>
                </a:lnTo>
                <a:lnTo>
                  <a:pt x="117" y="409"/>
                </a:lnTo>
                <a:lnTo>
                  <a:pt x="117" y="420"/>
                </a:lnTo>
                <a:lnTo>
                  <a:pt x="111" y="432"/>
                </a:lnTo>
                <a:lnTo>
                  <a:pt x="107" y="440"/>
                </a:lnTo>
                <a:lnTo>
                  <a:pt x="101" y="448"/>
                </a:lnTo>
                <a:lnTo>
                  <a:pt x="94" y="456"/>
                </a:lnTo>
                <a:lnTo>
                  <a:pt x="87" y="460"/>
                </a:lnTo>
                <a:lnTo>
                  <a:pt x="77" y="463"/>
                </a:lnTo>
                <a:lnTo>
                  <a:pt x="70" y="467"/>
                </a:lnTo>
                <a:lnTo>
                  <a:pt x="60" y="467"/>
                </a:lnTo>
                <a:lnTo>
                  <a:pt x="50" y="467"/>
                </a:lnTo>
                <a:lnTo>
                  <a:pt x="40" y="463"/>
                </a:lnTo>
                <a:lnTo>
                  <a:pt x="34" y="460"/>
                </a:lnTo>
                <a:lnTo>
                  <a:pt x="27" y="456"/>
                </a:lnTo>
                <a:lnTo>
                  <a:pt x="20" y="448"/>
                </a:lnTo>
                <a:lnTo>
                  <a:pt x="14" y="440"/>
                </a:lnTo>
                <a:lnTo>
                  <a:pt x="7" y="432"/>
                </a:lnTo>
                <a:lnTo>
                  <a:pt x="4" y="420"/>
                </a:lnTo>
                <a:lnTo>
                  <a:pt x="4" y="409"/>
                </a:lnTo>
                <a:lnTo>
                  <a:pt x="0" y="401"/>
                </a:lnTo>
                <a:lnTo>
                  <a:pt x="0" y="67"/>
                </a:lnTo>
                <a:close/>
              </a:path>
            </a:pathLst>
          </a:custGeom>
          <a:solidFill>
            <a:srgbClr val="FFFFFF"/>
          </a:solidFill>
          <a:ln w="9525">
            <a:noFill/>
            <a:round/>
            <a:headEnd/>
            <a:tailEnd/>
          </a:ln>
        </p:spPr>
        <p:txBody>
          <a:bodyPr/>
          <a:lstStyle/>
          <a:p>
            <a:endParaRPr lang="en-US"/>
          </a:p>
        </p:txBody>
      </p:sp>
      <p:sp>
        <p:nvSpPr>
          <p:cNvPr id="93273" name="Freeform 87"/>
          <p:cNvSpPr>
            <a:spLocks/>
          </p:cNvSpPr>
          <p:nvPr/>
        </p:nvSpPr>
        <p:spPr bwMode="auto">
          <a:xfrm>
            <a:off x="4995863" y="4298950"/>
            <a:ext cx="184150" cy="742950"/>
          </a:xfrm>
          <a:custGeom>
            <a:avLst/>
            <a:gdLst>
              <a:gd name="T0" fmla="*/ 0 w 117"/>
              <a:gd name="T1" fmla="*/ 2147483647 h 467"/>
              <a:gd name="T2" fmla="*/ 2147483647 w 117"/>
              <a:gd name="T3" fmla="*/ 2147483647 h 467"/>
              <a:gd name="T4" fmla="*/ 2147483647 w 117"/>
              <a:gd name="T5" fmla="*/ 2147483647 h 467"/>
              <a:gd name="T6" fmla="*/ 2147483647 w 117"/>
              <a:gd name="T7" fmla="*/ 2147483647 h 467"/>
              <a:gd name="T8" fmla="*/ 2147483647 w 117"/>
              <a:gd name="T9" fmla="*/ 2147483647 h 467"/>
              <a:gd name="T10" fmla="*/ 2147483647 w 117"/>
              <a:gd name="T11" fmla="*/ 2147483647 h 467"/>
              <a:gd name="T12" fmla="*/ 2147483647 w 117"/>
              <a:gd name="T13" fmla="*/ 2147483647 h 467"/>
              <a:gd name="T14" fmla="*/ 2147483647 w 117"/>
              <a:gd name="T15" fmla="*/ 2147483647 h 467"/>
              <a:gd name="T16" fmla="*/ 2147483647 w 117"/>
              <a:gd name="T17" fmla="*/ 2147483647 h 467"/>
              <a:gd name="T18" fmla="*/ 2147483647 w 117"/>
              <a:gd name="T19" fmla="*/ 0 h 467"/>
              <a:gd name="T20" fmla="*/ 2147483647 w 117"/>
              <a:gd name="T21" fmla="*/ 0 h 467"/>
              <a:gd name="T22" fmla="*/ 2147483647 w 117"/>
              <a:gd name="T23" fmla="*/ 0 h 467"/>
              <a:gd name="T24" fmla="*/ 2147483647 w 117"/>
              <a:gd name="T25" fmla="*/ 2147483647 h 467"/>
              <a:gd name="T26" fmla="*/ 2147483647 w 117"/>
              <a:gd name="T27" fmla="*/ 2147483647 h 467"/>
              <a:gd name="T28" fmla="*/ 2147483647 w 117"/>
              <a:gd name="T29" fmla="*/ 2147483647 h 467"/>
              <a:gd name="T30" fmla="*/ 2147483647 w 117"/>
              <a:gd name="T31" fmla="*/ 2147483647 h 467"/>
              <a:gd name="T32" fmla="*/ 2147483647 w 117"/>
              <a:gd name="T33" fmla="*/ 2147483647 h 467"/>
              <a:gd name="T34" fmla="*/ 2147483647 w 117"/>
              <a:gd name="T35" fmla="*/ 2147483647 h 467"/>
              <a:gd name="T36" fmla="*/ 2147483647 w 117"/>
              <a:gd name="T37" fmla="*/ 2147483647 h 467"/>
              <a:gd name="T38" fmla="*/ 2147483647 w 117"/>
              <a:gd name="T39" fmla="*/ 2147483647 h 467"/>
              <a:gd name="T40" fmla="*/ 2147483647 w 117"/>
              <a:gd name="T41" fmla="*/ 2147483647 h 467"/>
              <a:gd name="T42" fmla="*/ 2147483647 w 117"/>
              <a:gd name="T43" fmla="*/ 2147483647 h 467"/>
              <a:gd name="T44" fmla="*/ 2147483647 w 117"/>
              <a:gd name="T45" fmla="*/ 2147483647 h 467"/>
              <a:gd name="T46" fmla="*/ 2147483647 w 117"/>
              <a:gd name="T47" fmla="*/ 2147483647 h 467"/>
              <a:gd name="T48" fmla="*/ 2147483647 w 117"/>
              <a:gd name="T49" fmla="*/ 2147483647 h 467"/>
              <a:gd name="T50" fmla="*/ 2147483647 w 117"/>
              <a:gd name="T51" fmla="*/ 2147483647 h 467"/>
              <a:gd name="T52" fmla="*/ 2147483647 w 117"/>
              <a:gd name="T53" fmla="*/ 2147483647 h 467"/>
              <a:gd name="T54" fmla="*/ 2147483647 w 117"/>
              <a:gd name="T55" fmla="*/ 2147483647 h 467"/>
              <a:gd name="T56" fmla="*/ 2147483647 w 117"/>
              <a:gd name="T57" fmla="*/ 2147483647 h 467"/>
              <a:gd name="T58" fmla="*/ 2147483647 w 117"/>
              <a:gd name="T59" fmla="*/ 2147483647 h 467"/>
              <a:gd name="T60" fmla="*/ 2147483647 w 117"/>
              <a:gd name="T61" fmla="*/ 2147483647 h 467"/>
              <a:gd name="T62" fmla="*/ 2147483647 w 117"/>
              <a:gd name="T63" fmla="*/ 2147483647 h 467"/>
              <a:gd name="T64" fmla="*/ 2147483647 w 117"/>
              <a:gd name="T65" fmla="*/ 2147483647 h 467"/>
              <a:gd name="T66" fmla="*/ 2147483647 w 117"/>
              <a:gd name="T67" fmla="*/ 2147483647 h 467"/>
              <a:gd name="T68" fmla="*/ 2147483647 w 117"/>
              <a:gd name="T69" fmla="*/ 2147483647 h 467"/>
              <a:gd name="T70" fmla="*/ 2147483647 w 117"/>
              <a:gd name="T71" fmla="*/ 2147483647 h 467"/>
              <a:gd name="T72" fmla="*/ 2147483647 w 117"/>
              <a:gd name="T73" fmla="*/ 2147483647 h 467"/>
              <a:gd name="T74" fmla="*/ 2147483647 w 117"/>
              <a:gd name="T75" fmla="*/ 2147483647 h 467"/>
              <a:gd name="T76" fmla="*/ 2147483647 w 117"/>
              <a:gd name="T77" fmla="*/ 2147483647 h 467"/>
              <a:gd name="T78" fmla="*/ 2147483647 w 117"/>
              <a:gd name="T79" fmla="*/ 2147483647 h 467"/>
              <a:gd name="T80" fmla="*/ 2147483647 w 117"/>
              <a:gd name="T81" fmla="*/ 2147483647 h 467"/>
              <a:gd name="T82" fmla="*/ 0 w 117"/>
              <a:gd name="T83" fmla="*/ 2147483647 h 467"/>
              <a:gd name="T84" fmla="*/ 0 w 117"/>
              <a:gd name="T85" fmla="*/ 2147483647 h 467"/>
              <a:gd name="T86" fmla="*/ 0 w 117"/>
              <a:gd name="T87" fmla="*/ 2147483647 h 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467"/>
              <a:gd name="T134" fmla="*/ 117 w 117"/>
              <a:gd name="T135" fmla="*/ 467 h 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467">
                <a:moveTo>
                  <a:pt x="0" y="67"/>
                </a:moveTo>
                <a:lnTo>
                  <a:pt x="4" y="55"/>
                </a:lnTo>
                <a:lnTo>
                  <a:pt x="4" y="47"/>
                </a:lnTo>
                <a:lnTo>
                  <a:pt x="7" y="36"/>
                </a:lnTo>
                <a:lnTo>
                  <a:pt x="14" y="28"/>
                </a:lnTo>
                <a:lnTo>
                  <a:pt x="20" y="20"/>
                </a:lnTo>
                <a:lnTo>
                  <a:pt x="27" y="12"/>
                </a:lnTo>
                <a:lnTo>
                  <a:pt x="34" y="8"/>
                </a:lnTo>
                <a:lnTo>
                  <a:pt x="40" y="4"/>
                </a:lnTo>
                <a:lnTo>
                  <a:pt x="50" y="0"/>
                </a:lnTo>
                <a:lnTo>
                  <a:pt x="60" y="0"/>
                </a:lnTo>
                <a:lnTo>
                  <a:pt x="70" y="0"/>
                </a:lnTo>
                <a:lnTo>
                  <a:pt x="77" y="4"/>
                </a:lnTo>
                <a:lnTo>
                  <a:pt x="87" y="8"/>
                </a:lnTo>
                <a:lnTo>
                  <a:pt x="94" y="12"/>
                </a:lnTo>
                <a:lnTo>
                  <a:pt x="101" y="20"/>
                </a:lnTo>
                <a:lnTo>
                  <a:pt x="107" y="28"/>
                </a:lnTo>
                <a:lnTo>
                  <a:pt x="111" y="36"/>
                </a:lnTo>
                <a:lnTo>
                  <a:pt x="117" y="47"/>
                </a:lnTo>
                <a:lnTo>
                  <a:pt x="117" y="55"/>
                </a:lnTo>
                <a:lnTo>
                  <a:pt x="117" y="67"/>
                </a:lnTo>
                <a:lnTo>
                  <a:pt x="117" y="401"/>
                </a:lnTo>
                <a:lnTo>
                  <a:pt x="117" y="409"/>
                </a:lnTo>
                <a:lnTo>
                  <a:pt x="117" y="420"/>
                </a:lnTo>
                <a:lnTo>
                  <a:pt x="111" y="432"/>
                </a:lnTo>
                <a:lnTo>
                  <a:pt x="107" y="440"/>
                </a:lnTo>
                <a:lnTo>
                  <a:pt x="101" y="448"/>
                </a:lnTo>
                <a:lnTo>
                  <a:pt x="94" y="456"/>
                </a:lnTo>
                <a:lnTo>
                  <a:pt x="87" y="460"/>
                </a:lnTo>
                <a:lnTo>
                  <a:pt x="77" y="463"/>
                </a:lnTo>
                <a:lnTo>
                  <a:pt x="70" y="467"/>
                </a:lnTo>
                <a:lnTo>
                  <a:pt x="60" y="467"/>
                </a:lnTo>
                <a:lnTo>
                  <a:pt x="50" y="467"/>
                </a:lnTo>
                <a:lnTo>
                  <a:pt x="40" y="463"/>
                </a:lnTo>
                <a:lnTo>
                  <a:pt x="34" y="460"/>
                </a:lnTo>
                <a:lnTo>
                  <a:pt x="27" y="456"/>
                </a:lnTo>
                <a:lnTo>
                  <a:pt x="20" y="448"/>
                </a:lnTo>
                <a:lnTo>
                  <a:pt x="14" y="440"/>
                </a:lnTo>
                <a:lnTo>
                  <a:pt x="7" y="432"/>
                </a:lnTo>
                <a:lnTo>
                  <a:pt x="4" y="420"/>
                </a:lnTo>
                <a:lnTo>
                  <a:pt x="4" y="409"/>
                </a:lnTo>
                <a:lnTo>
                  <a:pt x="0" y="401"/>
                </a:lnTo>
                <a:lnTo>
                  <a:pt x="0" y="67"/>
                </a:lnTo>
              </a:path>
            </a:pathLst>
          </a:custGeom>
          <a:noFill/>
          <a:ln w="11113">
            <a:solidFill>
              <a:srgbClr val="000000"/>
            </a:solidFill>
            <a:prstDash val="solid"/>
            <a:round/>
            <a:headEnd/>
            <a:tailEnd/>
          </a:ln>
        </p:spPr>
        <p:txBody>
          <a:bodyPr/>
          <a:lstStyle/>
          <a:p>
            <a:endParaRPr lang="en-US"/>
          </a:p>
        </p:txBody>
      </p:sp>
      <p:sp>
        <p:nvSpPr>
          <p:cNvPr id="93274" name="Rectangle 88"/>
          <p:cNvSpPr>
            <a:spLocks noChangeArrowheads="1"/>
          </p:cNvSpPr>
          <p:nvPr/>
        </p:nvSpPr>
        <p:spPr bwMode="auto">
          <a:xfrm>
            <a:off x="5033963" y="4330700"/>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0</a:t>
            </a:r>
            <a:endParaRPr kumimoji="0" lang="en-US">
              <a:solidFill>
                <a:schemeClr val="tx1"/>
              </a:solidFill>
            </a:endParaRPr>
          </a:p>
        </p:txBody>
      </p:sp>
      <p:sp>
        <p:nvSpPr>
          <p:cNvPr id="93275" name="Rectangle 89"/>
          <p:cNvSpPr>
            <a:spLocks noChangeArrowheads="1"/>
          </p:cNvSpPr>
          <p:nvPr/>
        </p:nvSpPr>
        <p:spPr bwMode="auto">
          <a:xfrm>
            <a:off x="5276850" y="2909888"/>
            <a:ext cx="762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276" name="Rectangle 90"/>
          <p:cNvSpPr>
            <a:spLocks noChangeArrowheads="1"/>
          </p:cNvSpPr>
          <p:nvPr/>
        </p:nvSpPr>
        <p:spPr bwMode="auto">
          <a:xfrm>
            <a:off x="5346700" y="2909888"/>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277" name="Rectangle 91"/>
          <p:cNvSpPr>
            <a:spLocks noChangeArrowheads="1"/>
          </p:cNvSpPr>
          <p:nvPr/>
        </p:nvSpPr>
        <p:spPr bwMode="auto">
          <a:xfrm>
            <a:off x="5399088" y="2909888"/>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278" name="Rectangle 92"/>
          <p:cNvSpPr>
            <a:spLocks noChangeArrowheads="1"/>
          </p:cNvSpPr>
          <p:nvPr/>
        </p:nvSpPr>
        <p:spPr bwMode="auto">
          <a:xfrm>
            <a:off x="5568950" y="2852738"/>
            <a:ext cx="762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279" name="Rectangle 93"/>
          <p:cNvSpPr>
            <a:spLocks noChangeArrowheads="1"/>
          </p:cNvSpPr>
          <p:nvPr/>
        </p:nvSpPr>
        <p:spPr bwMode="auto">
          <a:xfrm>
            <a:off x="5637213" y="2852738"/>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280" name="Rectangle 94"/>
          <p:cNvSpPr>
            <a:spLocks noChangeArrowheads="1"/>
          </p:cNvSpPr>
          <p:nvPr/>
        </p:nvSpPr>
        <p:spPr bwMode="auto">
          <a:xfrm>
            <a:off x="5691188" y="2852738"/>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281" name="Rectangle 95"/>
          <p:cNvSpPr>
            <a:spLocks noChangeArrowheads="1"/>
          </p:cNvSpPr>
          <p:nvPr/>
        </p:nvSpPr>
        <p:spPr bwMode="auto">
          <a:xfrm>
            <a:off x="5489575" y="2971800"/>
            <a:ext cx="381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282" name="Rectangle 96"/>
          <p:cNvSpPr>
            <a:spLocks noChangeArrowheads="1"/>
          </p:cNvSpPr>
          <p:nvPr/>
        </p:nvSpPr>
        <p:spPr bwMode="auto">
          <a:xfrm>
            <a:off x="5521325" y="2971800"/>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283" name="Rectangle 97"/>
          <p:cNvSpPr>
            <a:spLocks noChangeArrowheads="1"/>
          </p:cNvSpPr>
          <p:nvPr/>
        </p:nvSpPr>
        <p:spPr bwMode="auto">
          <a:xfrm>
            <a:off x="5573713" y="2971800"/>
            <a:ext cx="571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3284" name="Rectangle 98"/>
          <p:cNvSpPr>
            <a:spLocks noChangeArrowheads="1"/>
          </p:cNvSpPr>
          <p:nvPr/>
        </p:nvSpPr>
        <p:spPr bwMode="auto">
          <a:xfrm>
            <a:off x="5627688" y="2971800"/>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93285" name="Rectangle 99"/>
          <p:cNvSpPr>
            <a:spLocks noChangeArrowheads="1"/>
          </p:cNvSpPr>
          <p:nvPr/>
        </p:nvSpPr>
        <p:spPr bwMode="auto">
          <a:xfrm>
            <a:off x="5680075" y="2971800"/>
            <a:ext cx="254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l</a:t>
            </a:r>
            <a:endParaRPr kumimoji="0" lang="en-US">
              <a:solidFill>
                <a:schemeClr val="tx1"/>
              </a:solidFill>
            </a:endParaRPr>
          </a:p>
        </p:txBody>
      </p:sp>
      <p:sp>
        <p:nvSpPr>
          <p:cNvPr id="93286" name="Rectangle 100"/>
          <p:cNvSpPr>
            <a:spLocks noChangeArrowheads="1"/>
          </p:cNvSpPr>
          <p:nvPr/>
        </p:nvSpPr>
        <p:spPr bwMode="auto">
          <a:xfrm>
            <a:off x="5700713" y="2971800"/>
            <a:ext cx="317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3287" name="Freeform 101"/>
          <p:cNvSpPr>
            <a:spLocks/>
          </p:cNvSpPr>
          <p:nvPr/>
        </p:nvSpPr>
        <p:spPr bwMode="auto">
          <a:xfrm>
            <a:off x="2949575" y="4113213"/>
            <a:ext cx="74613" cy="74612"/>
          </a:xfrm>
          <a:custGeom>
            <a:avLst/>
            <a:gdLst>
              <a:gd name="T0" fmla="*/ 0 w 34"/>
              <a:gd name="T1" fmla="*/ 0 h 39"/>
              <a:gd name="T2" fmla="*/ 2147483647 w 34"/>
              <a:gd name="T3" fmla="*/ 2147483647 h 39"/>
              <a:gd name="T4" fmla="*/ 2147483647 w 34"/>
              <a:gd name="T5" fmla="*/ 2147483647 h 39"/>
              <a:gd name="T6" fmla="*/ 2147483647 w 34"/>
              <a:gd name="T7" fmla="*/ 0 h 39"/>
              <a:gd name="T8" fmla="*/ 2147483647 w 34"/>
              <a:gd name="T9" fmla="*/ 0 h 39"/>
              <a:gd name="T10" fmla="*/ 0 w 34"/>
              <a:gd name="T11" fmla="*/ 0 h 39"/>
              <a:gd name="T12" fmla="*/ 0 60000 65536"/>
              <a:gd name="T13" fmla="*/ 0 60000 65536"/>
              <a:gd name="T14" fmla="*/ 0 60000 65536"/>
              <a:gd name="T15" fmla="*/ 0 60000 65536"/>
              <a:gd name="T16" fmla="*/ 0 60000 65536"/>
              <a:gd name="T17" fmla="*/ 0 60000 65536"/>
              <a:gd name="T18" fmla="*/ 0 w 34"/>
              <a:gd name="T19" fmla="*/ 0 h 39"/>
              <a:gd name="T20" fmla="*/ 34 w 3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4" h="39">
                <a:moveTo>
                  <a:pt x="0" y="0"/>
                </a:moveTo>
                <a:lnTo>
                  <a:pt x="4" y="39"/>
                </a:lnTo>
                <a:lnTo>
                  <a:pt x="34" y="19"/>
                </a:lnTo>
                <a:lnTo>
                  <a:pt x="4" y="0"/>
                </a:lnTo>
                <a:lnTo>
                  <a:pt x="0" y="0"/>
                </a:lnTo>
                <a:close/>
              </a:path>
            </a:pathLst>
          </a:custGeom>
          <a:solidFill>
            <a:srgbClr val="000000"/>
          </a:solidFill>
          <a:ln w="9525">
            <a:noFill/>
            <a:round/>
            <a:headEnd/>
            <a:tailEnd/>
          </a:ln>
        </p:spPr>
        <p:txBody>
          <a:bodyPr/>
          <a:lstStyle/>
          <a:p>
            <a:endParaRPr lang="en-US"/>
          </a:p>
        </p:txBody>
      </p:sp>
      <p:sp>
        <p:nvSpPr>
          <p:cNvPr id="93288" name="Freeform 102"/>
          <p:cNvSpPr>
            <a:spLocks/>
          </p:cNvSpPr>
          <p:nvPr/>
        </p:nvSpPr>
        <p:spPr bwMode="auto">
          <a:xfrm>
            <a:off x="3008313" y="3632200"/>
            <a:ext cx="557212" cy="1373188"/>
          </a:xfrm>
          <a:custGeom>
            <a:avLst/>
            <a:gdLst>
              <a:gd name="T0" fmla="*/ 2147483647 w 354"/>
              <a:gd name="T1" fmla="*/ 0 h 864"/>
              <a:gd name="T2" fmla="*/ 0 w 354"/>
              <a:gd name="T3" fmla="*/ 0 h 864"/>
              <a:gd name="T4" fmla="*/ 0 w 354"/>
              <a:gd name="T5" fmla="*/ 2147483647 h 864"/>
              <a:gd name="T6" fmla="*/ 2147483647 w 354"/>
              <a:gd name="T7" fmla="*/ 2147483647 h 864"/>
              <a:gd name="T8" fmla="*/ 2147483647 w 354"/>
              <a:gd name="T9" fmla="*/ 0 h 864"/>
              <a:gd name="T10" fmla="*/ 0 60000 65536"/>
              <a:gd name="T11" fmla="*/ 0 60000 65536"/>
              <a:gd name="T12" fmla="*/ 0 60000 65536"/>
              <a:gd name="T13" fmla="*/ 0 60000 65536"/>
              <a:gd name="T14" fmla="*/ 0 60000 65536"/>
              <a:gd name="T15" fmla="*/ 0 w 354"/>
              <a:gd name="T16" fmla="*/ 0 h 864"/>
              <a:gd name="T17" fmla="*/ 354 w 354"/>
              <a:gd name="T18" fmla="*/ 864 h 864"/>
            </a:gdLst>
            <a:ahLst/>
            <a:cxnLst>
              <a:cxn ang="T10">
                <a:pos x="T0" y="T1"/>
              </a:cxn>
              <a:cxn ang="T11">
                <a:pos x="T2" y="T3"/>
              </a:cxn>
              <a:cxn ang="T12">
                <a:pos x="T4" y="T5"/>
              </a:cxn>
              <a:cxn ang="T13">
                <a:pos x="T6" y="T7"/>
              </a:cxn>
              <a:cxn ang="T14">
                <a:pos x="T8" y="T9"/>
              </a:cxn>
            </a:cxnLst>
            <a:rect l="T15" t="T16" r="T17" b="T18"/>
            <a:pathLst>
              <a:path w="354" h="864">
                <a:moveTo>
                  <a:pt x="351" y="0"/>
                </a:moveTo>
                <a:lnTo>
                  <a:pt x="0" y="0"/>
                </a:lnTo>
                <a:lnTo>
                  <a:pt x="0" y="864"/>
                </a:lnTo>
                <a:lnTo>
                  <a:pt x="354" y="864"/>
                </a:lnTo>
                <a:lnTo>
                  <a:pt x="351" y="0"/>
                </a:lnTo>
                <a:close/>
              </a:path>
            </a:pathLst>
          </a:custGeom>
          <a:solidFill>
            <a:srgbClr val="FFFFFF"/>
          </a:solidFill>
          <a:ln w="9525">
            <a:noFill/>
            <a:round/>
            <a:headEnd/>
            <a:tailEnd/>
          </a:ln>
        </p:spPr>
        <p:txBody>
          <a:bodyPr/>
          <a:lstStyle/>
          <a:p>
            <a:endParaRPr lang="en-US"/>
          </a:p>
        </p:txBody>
      </p:sp>
      <p:sp>
        <p:nvSpPr>
          <p:cNvPr id="93289" name="Freeform 103"/>
          <p:cNvSpPr>
            <a:spLocks/>
          </p:cNvSpPr>
          <p:nvPr/>
        </p:nvSpPr>
        <p:spPr bwMode="auto">
          <a:xfrm>
            <a:off x="3008313" y="3632200"/>
            <a:ext cx="557212" cy="1373188"/>
          </a:xfrm>
          <a:custGeom>
            <a:avLst/>
            <a:gdLst>
              <a:gd name="T0" fmla="*/ 2147483647 w 354"/>
              <a:gd name="T1" fmla="*/ 0 h 864"/>
              <a:gd name="T2" fmla="*/ 0 w 354"/>
              <a:gd name="T3" fmla="*/ 0 h 864"/>
              <a:gd name="T4" fmla="*/ 0 w 354"/>
              <a:gd name="T5" fmla="*/ 2147483647 h 864"/>
              <a:gd name="T6" fmla="*/ 2147483647 w 354"/>
              <a:gd name="T7" fmla="*/ 2147483647 h 864"/>
              <a:gd name="T8" fmla="*/ 0 60000 65536"/>
              <a:gd name="T9" fmla="*/ 0 60000 65536"/>
              <a:gd name="T10" fmla="*/ 0 60000 65536"/>
              <a:gd name="T11" fmla="*/ 0 60000 65536"/>
              <a:gd name="T12" fmla="*/ 0 w 354"/>
              <a:gd name="T13" fmla="*/ 0 h 864"/>
              <a:gd name="T14" fmla="*/ 354 w 354"/>
              <a:gd name="T15" fmla="*/ 864 h 864"/>
            </a:gdLst>
            <a:ahLst/>
            <a:cxnLst>
              <a:cxn ang="T8">
                <a:pos x="T0" y="T1"/>
              </a:cxn>
              <a:cxn ang="T9">
                <a:pos x="T2" y="T3"/>
              </a:cxn>
              <a:cxn ang="T10">
                <a:pos x="T4" y="T5"/>
              </a:cxn>
              <a:cxn ang="T11">
                <a:pos x="T6" y="T7"/>
              </a:cxn>
            </a:cxnLst>
            <a:rect l="T12" t="T13" r="T14" b="T15"/>
            <a:pathLst>
              <a:path w="354" h="864">
                <a:moveTo>
                  <a:pt x="351" y="0"/>
                </a:moveTo>
                <a:lnTo>
                  <a:pt x="0" y="0"/>
                </a:lnTo>
                <a:lnTo>
                  <a:pt x="0" y="864"/>
                </a:lnTo>
                <a:lnTo>
                  <a:pt x="354" y="864"/>
                </a:lnTo>
              </a:path>
            </a:pathLst>
          </a:custGeom>
          <a:solidFill>
            <a:srgbClr val="FFFF99"/>
          </a:solidFill>
          <a:ln w="11113">
            <a:solidFill>
              <a:srgbClr val="000000"/>
            </a:solidFill>
            <a:prstDash val="solid"/>
            <a:round/>
            <a:headEnd/>
            <a:tailEnd/>
          </a:ln>
        </p:spPr>
        <p:txBody>
          <a:bodyPr/>
          <a:lstStyle/>
          <a:p>
            <a:endParaRPr lang="en-US"/>
          </a:p>
        </p:txBody>
      </p:sp>
      <p:sp>
        <p:nvSpPr>
          <p:cNvPr id="93290" name="Freeform 104"/>
          <p:cNvSpPr>
            <a:spLocks/>
          </p:cNvSpPr>
          <p:nvPr/>
        </p:nvSpPr>
        <p:spPr bwMode="auto">
          <a:xfrm>
            <a:off x="3565525" y="3632200"/>
            <a:ext cx="557213" cy="1373188"/>
          </a:xfrm>
          <a:custGeom>
            <a:avLst/>
            <a:gdLst>
              <a:gd name="T0" fmla="*/ 0 w 354"/>
              <a:gd name="T1" fmla="*/ 2147483647 h 864"/>
              <a:gd name="T2" fmla="*/ 2147483647 w 354"/>
              <a:gd name="T3" fmla="*/ 2147483647 h 864"/>
              <a:gd name="T4" fmla="*/ 2147483647 w 354"/>
              <a:gd name="T5" fmla="*/ 0 h 864"/>
              <a:gd name="T6" fmla="*/ 2147483647 w 354"/>
              <a:gd name="T7" fmla="*/ 0 h 864"/>
              <a:gd name="T8" fmla="*/ 0 w 354"/>
              <a:gd name="T9" fmla="*/ 2147483647 h 864"/>
              <a:gd name="T10" fmla="*/ 0 60000 65536"/>
              <a:gd name="T11" fmla="*/ 0 60000 65536"/>
              <a:gd name="T12" fmla="*/ 0 60000 65536"/>
              <a:gd name="T13" fmla="*/ 0 60000 65536"/>
              <a:gd name="T14" fmla="*/ 0 60000 65536"/>
              <a:gd name="T15" fmla="*/ 0 w 354"/>
              <a:gd name="T16" fmla="*/ 0 h 864"/>
              <a:gd name="T17" fmla="*/ 354 w 354"/>
              <a:gd name="T18" fmla="*/ 864 h 864"/>
            </a:gdLst>
            <a:ahLst/>
            <a:cxnLst>
              <a:cxn ang="T10">
                <a:pos x="T0" y="T1"/>
              </a:cxn>
              <a:cxn ang="T11">
                <a:pos x="T2" y="T3"/>
              </a:cxn>
              <a:cxn ang="T12">
                <a:pos x="T4" y="T5"/>
              </a:cxn>
              <a:cxn ang="T13">
                <a:pos x="T6" y="T7"/>
              </a:cxn>
              <a:cxn ang="T14">
                <a:pos x="T8" y="T9"/>
              </a:cxn>
            </a:cxnLst>
            <a:rect l="T15" t="T16" r="T17" b="T18"/>
            <a:pathLst>
              <a:path w="354" h="864">
                <a:moveTo>
                  <a:pt x="0" y="864"/>
                </a:moveTo>
                <a:lnTo>
                  <a:pt x="354" y="864"/>
                </a:lnTo>
                <a:lnTo>
                  <a:pt x="354" y="0"/>
                </a:lnTo>
                <a:lnTo>
                  <a:pt x="3" y="0"/>
                </a:lnTo>
                <a:lnTo>
                  <a:pt x="0" y="864"/>
                </a:lnTo>
                <a:close/>
              </a:path>
            </a:pathLst>
          </a:custGeom>
          <a:solidFill>
            <a:srgbClr val="FFFFFF"/>
          </a:solidFill>
          <a:ln w="9525">
            <a:noFill/>
            <a:round/>
            <a:headEnd/>
            <a:tailEnd/>
          </a:ln>
        </p:spPr>
        <p:txBody>
          <a:bodyPr/>
          <a:lstStyle/>
          <a:p>
            <a:endParaRPr lang="en-US"/>
          </a:p>
        </p:txBody>
      </p:sp>
      <p:sp>
        <p:nvSpPr>
          <p:cNvPr id="93291" name="Freeform 105"/>
          <p:cNvSpPr>
            <a:spLocks/>
          </p:cNvSpPr>
          <p:nvPr/>
        </p:nvSpPr>
        <p:spPr bwMode="auto">
          <a:xfrm>
            <a:off x="3565525" y="3632200"/>
            <a:ext cx="557213" cy="1373188"/>
          </a:xfrm>
          <a:custGeom>
            <a:avLst/>
            <a:gdLst>
              <a:gd name="T0" fmla="*/ 0 w 354"/>
              <a:gd name="T1" fmla="*/ 2147483647 h 864"/>
              <a:gd name="T2" fmla="*/ 2147483647 w 354"/>
              <a:gd name="T3" fmla="*/ 2147483647 h 864"/>
              <a:gd name="T4" fmla="*/ 2147483647 w 354"/>
              <a:gd name="T5" fmla="*/ 0 h 864"/>
              <a:gd name="T6" fmla="*/ 2147483647 w 354"/>
              <a:gd name="T7" fmla="*/ 0 h 864"/>
              <a:gd name="T8" fmla="*/ 0 60000 65536"/>
              <a:gd name="T9" fmla="*/ 0 60000 65536"/>
              <a:gd name="T10" fmla="*/ 0 60000 65536"/>
              <a:gd name="T11" fmla="*/ 0 60000 65536"/>
              <a:gd name="T12" fmla="*/ 0 w 354"/>
              <a:gd name="T13" fmla="*/ 0 h 864"/>
              <a:gd name="T14" fmla="*/ 354 w 354"/>
              <a:gd name="T15" fmla="*/ 864 h 864"/>
            </a:gdLst>
            <a:ahLst/>
            <a:cxnLst>
              <a:cxn ang="T8">
                <a:pos x="T0" y="T1"/>
              </a:cxn>
              <a:cxn ang="T9">
                <a:pos x="T2" y="T3"/>
              </a:cxn>
              <a:cxn ang="T10">
                <a:pos x="T4" y="T5"/>
              </a:cxn>
              <a:cxn ang="T11">
                <a:pos x="T6" y="T7"/>
              </a:cxn>
            </a:cxnLst>
            <a:rect l="T12" t="T13" r="T14" b="T15"/>
            <a:pathLst>
              <a:path w="354" h="864">
                <a:moveTo>
                  <a:pt x="0" y="864"/>
                </a:moveTo>
                <a:lnTo>
                  <a:pt x="354" y="864"/>
                </a:lnTo>
                <a:lnTo>
                  <a:pt x="354" y="0"/>
                </a:lnTo>
                <a:lnTo>
                  <a:pt x="3" y="0"/>
                </a:lnTo>
              </a:path>
            </a:pathLst>
          </a:custGeom>
          <a:solidFill>
            <a:srgbClr val="FFFF99"/>
          </a:solidFill>
          <a:ln w="11113">
            <a:solidFill>
              <a:srgbClr val="000000"/>
            </a:solidFill>
            <a:prstDash val="solid"/>
            <a:round/>
            <a:headEnd/>
            <a:tailEnd/>
          </a:ln>
        </p:spPr>
        <p:txBody>
          <a:bodyPr/>
          <a:lstStyle/>
          <a:p>
            <a:endParaRPr lang="en-US"/>
          </a:p>
        </p:txBody>
      </p:sp>
      <p:sp>
        <p:nvSpPr>
          <p:cNvPr id="93292" name="Freeform 106"/>
          <p:cNvSpPr>
            <a:spLocks/>
          </p:cNvSpPr>
          <p:nvPr/>
        </p:nvSpPr>
        <p:spPr bwMode="auto">
          <a:xfrm>
            <a:off x="5330825" y="3725863"/>
            <a:ext cx="619125" cy="1185862"/>
          </a:xfrm>
          <a:custGeom>
            <a:avLst/>
            <a:gdLst>
              <a:gd name="T0" fmla="*/ 0 w 394"/>
              <a:gd name="T1" fmla="*/ 0 h 746"/>
              <a:gd name="T2" fmla="*/ 2147483647 w 394"/>
              <a:gd name="T3" fmla="*/ 2147483647 h 746"/>
              <a:gd name="T4" fmla="*/ 2147483647 w 394"/>
              <a:gd name="T5" fmla="*/ 2147483647 h 746"/>
              <a:gd name="T6" fmla="*/ 2147483647 w 394"/>
              <a:gd name="T7" fmla="*/ 2147483647 h 746"/>
              <a:gd name="T8" fmla="*/ 2147483647 w 394"/>
              <a:gd name="T9" fmla="*/ 2147483647 h 746"/>
              <a:gd name="T10" fmla="*/ 2147483647 w 394"/>
              <a:gd name="T11" fmla="*/ 2147483647 h 746"/>
              <a:gd name="T12" fmla="*/ 2147483647 w 394"/>
              <a:gd name="T13" fmla="*/ 2147483647 h 746"/>
              <a:gd name="T14" fmla="*/ 2147483647 w 394"/>
              <a:gd name="T15" fmla="*/ 2147483647 h 746"/>
              <a:gd name="T16" fmla="*/ 2147483647 w 394"/>
              <a:gd name="T17" fmla="*/ 2147483647 h 746"/>
              <a:gd name="T18" fmla="*/ 0 w 394"/>
              <a:gd name="T19" fmla="*/ 0 h 7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4"/>
              <a:gd name="T31" fmla="*/ 0 h 746"/>
              <a:gd name="T32" fmla="*/ 394 w 394"/>
              <a:gd name="T33" fmla="*/ 746 h 7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4" h="746">
                <a:moveTo>
                  <a:pt x="0" y="0"/>
                </a:moveTo>
                <a:lnTo>
                  <a:pt x="3" y="302"/>
                </a:lnTo>
                <a:lnTo>
                  <a:pt x="67" y="373"/>
                </a:lnTo>
                <a:lnTo>
                  <a:pt x="3" y="444"/>
                </a:lnTo>
                <a:lnTo>
                  <a:pt x="3" y="746"/>
                </a:lnTo>
                <a:lnTo>
                  <a:pt x="394" y="518"/>
                </a:lnTo>
                <a:lnTo>
                  <a:pt x="394" y="232"/>
                </a:lnTo>
                <a:lnTo>
                  <a:pt x="3" y="4"/>
                </a:lnTo>
                <a:lnTo>
                  <a:pt x="0" y="0"/>
                </a:lnTo>
                <a:close/>
              </a:path>
            </a:pathLst>
          </a:custGeom>
          <a:solidFill>
            <a:srgbClr val="FFFFFF"/>
          </a:solidFill>
          <a:ln w="9525">
            <a:noFill/>
            <a:round/>
            <a:headEnd/>
            <a:tailEnd/>
          </a:ln>
        </p:spPr>
        <p:txBody>
          <a:bodyPr/>
          <a:lstStyle/>
          <a:p>
            <a:endParaRPr lang="en-US"/>
          </a:p>
        </p:txBody>
      </p:sp>
      <p:sp>
        <p:nvSpPr>
          <p:cNvPr id="93293" name="Freeform 107"/>
          <p:cNvSpPr>
            <a:spLocks/>
          </p:cNvSpPr>
          <p:nvPr/>
        </p:nvSpPr>
        <p:spPr bwMode="auto">
          <a:xfrm>
            <a:off x="5330825" y="3725863"/>
            <a:ext cx="619125" cy="1185862"/>
          </a:xfrm>
          <a:custGeom>
            <a:avLst/>
            <a:gdLst>
              <a:gd name="T0" fmla="*/ 0 w 394"/>
              <a:gd name="T1" fmla="*/ 0 h 746"/>
              <a:gd name="T2" fmla="*/ 2147483647 w 394"/>
              <a:gd name="T3" fmla="*/ 2147483647 h 746"/>
              <a:gd name="T4" fmla="*/ 2147483647 w 394"/>
              <a:gd name="T5" fmla="*/ 2147483647 h 746"/>
              <a:gd name="T6" fmla="*/ 2147483647 w 394"/>
              <a:gd name="T7" fmla="*/ 2147483647 h 746"/>
              <a:gd name="T8" fmla="*/ 2147483647 w 394"/>
              <a:gd name="T9" fmla="*/ 2147483647 h 746"/>
              <a:gd name="T10" fmla="*/ 2147483647 w 394"/>
              <a:gd name="T11" fmla="*/ 2147483647 h 746"/>
              <a:gd name="T12" fmla="*/ 2147483647 w 394"/>
              <a:gd name="T13" fmla="*/ 2147483647 h 746"/>
              <a:gd name="T14" fmla="*/ 2147483647 w 394"/>
              <a:gd name="T15" fmla="*/ 2147483647 h 746"/>
              <a:gd name="T16" fmla="*/ 2147483647 w 394"/>
              <a:gd name="T17" fmla="*/ 2147483647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4"/>
              <a:gd name="T28" fmla="*/ 0 h 746"/>
              <a:gd name="T29" fmla="*/ 394 w 394"/>
              <a:gd name="T30" fmla="*/ 746 h 7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4" h="746">
                <a:moveTo>
                  <a:pt x="0" y="0"/>
                </a:moveTo>
                <a:lnTo>
                  <a:pt x="3" y="302"/>
                </a:lnTo>
                <a:lnTo>
                  <a:pt x="67" y="373"/>
                </a:lnTo>
                <a:lnTo>
                  <a:pt x="3" y="444"/>
                </a:lnTo>
                <a:lnTo>
                  <a:pt x="3" y="746"/>
                </a:lnTo>
                <a:lnTo>
                  <a:pt x="394" y="518"/>
                </a:lnTo>
                <a:lnTo>
                  <a:pt x="394" y="232"/>
                </a:lnTo>
                <a:lnTo>
                  <a:pt x="3" y="4"/>
                </a:lnTo>
              </a:path>
            </a:pathLst>
          </a:custGeom>
          <a:noFill/>
          <a:ln w="11113">
            <a:solidFill>
              <a:srgbClr val="000000"/>
            </a:solidFill>
            <a:prstDash val="solid"/>
            <a:round/>
            <a:headEnd/>
            <a:tailEnd/>
          </a:ln>
        </p:spPr>
        <p:txBody>
          <a:bodyPr/>
          <a:lstStyle/>
          <a:p>
            <a:endParaRPr lang="en-US"/>
          </a:p>
        </p:txBody>
      </p:sp>
      <p:sp>
        <p:nvSpPr>
          <p:cNvPr id="93294" name="Freeform 108"/>
          <p:cNvSpPr>
            <a:spLocks/>
          </p:cNvSpPr>
          <p:nvPr/>
        </p:nvSpPr>
        <p:spPr bwMode="auto">
          <a:xfrm>
            <a:off x="4370388" y="4373563"/>
            <a:ext cx="74612" cy="74612"/>
          </a:xfrm>
          <a:custGeom>
            <a:avLst/>
            <a:gdLst>
              <a:gd name="T0" fmla="*/ 0 w 30"/>
              <a:gd name="T1" fmla="*/ 0 h 40"/>
              <a:gd name="T2" fmla="*/ 0 w 30"/>
              <a:gd name="T3" fmla="*/ 2147483647 h 40"/>
              <a:gd name="T4" fmla="*/ 2147483647 w 30"/>
              <a:gd name="T5" fmla="*/ 2147483647 h 40"/>
              <a:gd name="T6" fmla="*/ 0 w 30"/>
              <a:gd name="T7" fmla="*/ 2147483647 h 40"/>
              <a:gd name="T8" fmla="*/ 0 w 30"/>
              <a:gd name="T9" fmla="*/ 2147483647 h 40"/>
              <a:gd name="T10" fmla="*/ 0 w 30"/>
              <a:gd name="T11" fmla="*/ 0 h 40"/>
              <a:gd name="T12" fmla="*/ 0 60000 65536"/>
              <a:gd name="T13" fmla="*/ 0 60000 65536"/>
              <a:gd name="T14" fmla="*/ 0 60000 65536"/>
              <a:gd name="T15" fmla="*/ 0 60000 65536"/>
              <a:gd name="T16" fmla="*/ 0 60000 65536"/>
              <a:gd name="T17" fmla="*/ 0 60000 65536"/>
              <a:gd name="T18" fmla="*/ 0 w 30"/>
              <a:gd name="T19" fmla="*/ 0 h 40"/>
              <a:gd name="T20" fmla="*/ 30 w 30"/>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0" h="40">
                <a:moveTo>
                  <a:pt x="0" y="0"/>
                </a:moveTo>
                <a:lnTo>
                  <a:pt x="0" y="40"/>
                </a:lnTo>
                <a:lnTo>
                  <a:pt x="30" y="20"/>
                </a:lnTo>
                <a:lnTo>
                  <a:pt x="0" y="4"/>
                </a:lnTo>
                <a:lnTo>
                  <a:pt x="0" y="0"/>
                </a:lnTo>
                <a:close/>
              </a:path>
            </a:pathLst>
          </a:custGeom>
          <a:solidFill>
            <a:srgbClr val="000000"/>
          </a:solidFill>
          <a:ln w="9525">
            <a:noFill/>
            <a:round/>
            <a:headEnd/>
            <a:tailEnd/>
          </a:ln>
        </p:spPr>
        <p:txBody>
          <a:bodyPr/>
          <a:lstStyle/>
          <a:p>
            <a:endParaRPr lang="en-US"/>
          </a:p>
        </p:txBody>
      </p:sp>
      <p:sp>
        <p:nvSpPr>
          <p:cNvPr id="93295" name="Freeform 109"/>
          <p:cNvSpPr>
            <a:spLocks/>
          </p:cNvSpPr>
          <p:nvPr/>
        </p:nvSpPr>
        <p:spPr bwMode="auto">
          <a:xfrm>
            <a:off x="4694238" y="3046413"/>
            <a:ext cx="304800" cy="581025"/>
          </a:xfrm>
          <a:custGeom>
            <a:avLst/>
            <a:gdLst>
              <a:gd name="T0" fmla="*/ 2147483647 w 194"/>
              <a:gd name="T1" fmla="*/ 2147483647 h 365"/>
              <a:gd name="T2" fmla="*/ 2147483647 w 194"/>
              <a:gd name="T3" fmla="*/ 2147483647 h 365"/>
              <a:gd name="T4" fmla="*/ 2147483647 w 194"/>
              <a:gd name="T5" fmla="*/ 2147483647 h 365"/>
              <a:gd name="T6" fmla="*/ 2147483647 w 194"/>
              <a:gd name="T7" fmla="*/ 2147483647 h 365"/>
              <a:gd name="T8" fmla="*/ 2147483647 w 194"/>
              <a:gd name="T9" fmla="*/ 2147483647 h 365"/>
              <a:gd name="T10" fmla="*/ 2147483647 w 194"/>
              <a:gd name="T11" fmla="*/ 2147483647 h 365"/>
              <a:gd name="T12" fmla="*/ 2147483647 w 194"/>
              <a:gd name="T13" fmla="*/ 2147483647 h 365"/>
              <a:gd name="T14" fmla="*/ 2147483647 w 194"/>
              <a:gd name="T15" fmla="*/ 2147483647 h 365"/>
              <a:gd name="T16" fmla="*/ 2147483647 w 194"/>
              <a:gd name="T17" fmla="*/ 2147483647 h 365"/>
              <a:gd name="T18" fmla="*/ 2147483647 w 194"/>
              <a:gd name="T19" fmla="*/ 2147483647 h 365"/>
              <a:gd name="T20" fmla="*/ 2147483647 w 194"/>
              <a:gd name="T21" fmla="*/ 2147483647 h 365"/>
              <a:gd name="T22" fmla="*/ 2147483647 w 194"/>
              <a:gd name="T23" fmla="*/ 2147483647 h 365"/>
              <a:gd name="T24" fmla="*/ 2147483647 w 194"/>
              <a:gd name="T25" fmla="*/ 2147483647 h 365"/>
              <a:gd name="T26" fmla="*/ 2147483647 w 194"/>
              <a:gd name="T27" fmla="*/ 2147483647 h 365"/>
              <a:gd name="T28" fmla="*/ 2147483647 w 194"/>
              <a:gd name="T29" fmla="*/ 2147483647 h 365"/>
              <a:gd name="T30" fmla="*/ 2147483647 w 194"/>
              <a:gd name="T31" fmla="*/ 2147483647 h 365"/>
              <a:gd name="T32" fmla="*/ 2147483647 w 194"/>
              <a:gd name="T33" fmla="*/ 2147483647 h 365"/>
              <a:gd name="T34" fmla="*/ 2147483647 w 194"/>
              <a:gd name="T35" fmla="*/ 2147483647 h 365"/>
              <a:gd name="T36" fmla="*/ 2147483647 w 194"/>
              <a:gd name="T37" fmla="*/ 2147483647 h 365"/>
              <a:gd name="T38" fmla="*/ 2147483647 w 194"/>
              <a:gd name="T39" fmla="*/ 2147483647 h 365"/>
              <a:gd name="T40" fmla="*/ 2147483647 w 194"/>
              <a:gd name="T41" fmla="*/ 0 h 365"/>
              <a:gd name="T42" fmla="*/ 2147483647 w 194"/>
              <a:gd name="T43" fmla="*/ 2147483647 h 365"/>
              <a:gd name="T44" fmla="*/ 2147483647 w 194"/>
              <a:gd name="T45" fmla="*/ 2147483647 h 365"/>
              <a:gd name="T46" fmla="*/ 2147483647 w 194"/>
              <a:gd name="T47" fmla="*/ 2147483647 h 365"/>
              <a:gd name="T48" fmla="*/ 2147483647 w 194"/>
              <a:gd name="T49" fmla="*/ 2147483647 h 365"/>
              <a:gd name="T50" fmla="*/ 2147483647 w 194"/>
              <a:gd name="T51" fmla="*/ 2147483647 h 365"/>
              <a:gd name="T52" fmla="*/ 2147483647 w 194"/>
              <a:gd name="T53" fmla="*/ 2147483647 h 365"/>
              <a:gd name="T54" fmla="*/ 2147483647 w 194"/>
              <a:gd name="T55" fmla="*/ 2147483647 h 365"/>
              <a:gd name="T56" fmla="*/ 2147483647 w 194"/>
              <a:gd name="T57" fmla="*/ 2147483647 h 365"/>
              <a:gd name="T58" fmla="*/ 2147483647 w 194"/>
              <a:gd name="T59" fmla="*/ 2147483647 h 365"/>
              <a:gd name="T60" fmla="*/ 0 w 194"/>
              <a:gd name="T61" fmla="*/ 2147483647 h 365"/>
              <a:gd name="T62" fmla="*/ 2147483647 w 194"/>
              <a:gd name="T63" fmla="*/ 2147483647 h 365"/>
              <a:gd name="T64" fmla="*/ 2147483647 w 194"/>
              <a:gd name="T65" fmla="*/ 2147483647 h 365"/>
              <a:gd name="T66" fmla="*/ 2147483647 w 194"/>
              <a:gd name="T67" fmla="*/ 2147483647 h 365"/>
              <a:gd name="T68" fmla="*/ 2147483647 w 194"/>
              <a:gd name="T69" fmla="*/ 2147483647 h 365"/>
              <a:gd name="T70" fmla="*/ 2147483647 w 194"/>
              <a:gd name="T71" fmla="*/ 2147483647 h 365"/>
              <a:gd name="T72" fmla="*/ 2147483647 w 194"/>
              <a:gd name="T73" fmla="*/ 2147483647 h 365"/>
              <a:gd name="T74" fmla="*/ 2147483647 w 194"/>
              <a:gd name="T75" fmla="*/ 2147483647 h 365"/>
              <a:gd name="T76" fmla="*/ 2147483647 w 194"/>
              <a:gd name="T77" fmla="*/ 2147483647 h 365"/>
              <a:gd name="T78" fmla="*/ 2147483647 w 194"/>
              <a:gd name="T79" fmla="*/ 2147483647 h 365"/>
              <a:gd name="T80" fmla="*/ 2147483647 w 194"/>
              <a:gd name="T81" fmla="*/ 2147483647 h 365"/>
              <a:gd name="T82" fmla="*/ 2147483647 w 194"/>
              <a:gd name="T83" fmla="*/ 2147483647 h 365"/>
              <a:gd name="T84" fmla="*/ 2147483647 w 194"/>
              <a:gd name="T85" fmla="*/ 2147483647 h 3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4"/>
              <a:gd name="T130" fmla="*/ 0 h 365"/>
              <a:gd name="T131" fmla="*/ 194 w 194"/>
              <a:gd name="T132" fmla="*/ 365 h 3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4" h="365">
                <a:moveTo>
                  <a:pt x="97" y="361"/>
                </a:moveTo>
                <a:lnTo>
                  <a:pt x="114" y="361"/>
                </a:lnTo>
                <a:lnTo>
                  <a:pt x="127" y="354"/>
                </a:lnTo>
                <a:lnTo>
                  <a:pt x="144" y="346"/>
                </a:lnTo>
                <a:lnTo>
                  <a:pt x="154" y="330"/>
                </a:lnTo>
                <a:lnTo>
                  <a:pt x="167" y="310"/>
                </a:lnTo>
                <a:lnTo>
                  <a:pt x="177" y="291"/>
                </a:lnTo>
                <a:lnTo>
                  <a:pt x="184" y="267"/>
                </a:lnTo>
                <a:lnTo>
                  <a:pt x="190" y="240"/>
                </a:lnTo>
                <a:lnTo>
                  <a:pt x="194" y="212"/>
                </a:lnTo>
                <a:lnTo>
                  <a:pt x="194" y="185"/>
                </a:lnTo>
                <a:lnTo>
                  <a:pt x="194" y="153"/>
                </a:lnTo>
                <a:lnTo>
                  <a:pt x="190" y="126"/>
                </a:lnTo>
                <a:lnTo>
                  <a:pt x="184" y="98"/>
                </a:lnTo>
                <a:lnTo>
                  <a:pt x="177" y="75"/>
                </a:lnTo>
                <a:lnTo>
                  <a:pt x="167" y="55"/>
                </a:lnTo>
                <a:lnTo>
                  <a:pt x="154" y="36"/>
                </a:lnTo>
                <a:lnTo>
                  <a:pt x="144" y="24"/>
                </a:lnTo>
                <a:lnTo>
                  <a:pt x="127" y="12"/>
                </a:lnTo>
                <a:lnTo>
                  <a:pt x="114" y="4"/>
                </a:lnTo>
                <a:lnTo>
                  <a:pt x="97" y="0"/>
                </a:lnTo>
                <a:lnTo>
                  <a:pt x="83" y="4"/>
                </a:lnTo>
                <a:lnTo>
                  <a:pt x="67" y="12"/>
                </a:lnTo>
                <a:lnTo>
                  <a:pt x="53" y="24"/>
                </a:lnTo>
                <a:lnTo>
                  <a:pt x="40" y="36"/>
                </a:lnTo>
                <a:lnTo>
                  <a:pt x="30" y="55"/>
                </a:lnTo>
                <a:lnTo>
                  <a:pt x="20" y="75"/>
                </a:lnTo>
                <a:lnTo>
                  <a:pt x="13" y="98"/>
                </a:lnTo>
                <a:lnTo>
                  <a:pt x="7" y="126"/>
                </a:lnTo>
                <a:lnTo>
                  <a:pt x="3" y="153"/>
                </a:lnTo>
                <a:lnTo>
                  <a:pt x="0" y="185"/>
                </a:lnTo>
                <a:lnTo>
                  <a:pt x="3" y="212"/>
                </a:lnTo>
                <a:lnTo>
                  <a:pt x="7" y="240"/>
                </a:lnTo>
                <a:lnTo>
                  <a:pt x="13" y="267"/>
                </a:lnTo>
                <a:lnTo>
                  <a:pt x="20" y="291"/>
                </a:lnTo>
                <a:lnTo>
                  <a:pt x="30" y="310"/>
                </a:lnTo>
                <a:lnTo>
                  <a:pt x="40" y="330"/>
                </a:lnTo>
                <a:lnTo>
                  <a:pt x="53" y="346"/>
                </a:lnTo>
                <a:lnTo>
                  <a:pt x="67" y="354"/>
                </a:lnTo>
                <a:lnTo>
                  <a:pt x="83" y="361"/>
                </a:lnTo>
                <a:lnTo>
                  <a:pt x="97" y="365"/>
                </a:lnTo>
                <a:lnTo>
                  <a:pt x="97" y="361"/>
                </a:lnTo>
                <a:close/>
              </a:path>
            </a:pathLst>
          </a:custGeom>
          <a:solidFill>
            <a:srgbClr val="FFFFFF"/>
          </a:solidFill>
          <a:ln w="9525">
            <a:noFill/>
            <a:round/>
            <a:headEnd/>
            <a:tailEnd/>
          </a:ln>
        </p:spPr>
        <p:txBody>
          <a:bodyPr/>
          <a:lstStyle/>
          <a:p>
            <a:endParaRPr lang="en-US"/>
          </a:p>
        </p:txBody>
      </p:sp>
      <p:sp>
        <p:nvSpPr>
          <p:cNvPr id="93296" name="Freeform 110"/>
          <p:cNvSpPr>
            <a:spLocks/>
          </p:cNvSpPr>
          <p:nvPr/>
        </p:nvSpPr>
        <p:spPr bwMode="auto">
          <a:xfrm>
            <a:off x="4694238" y="3046413"/>
            <a:ext cx="304800" cy="581025"/>
          </a:xfrm>
          <a:custGeom>
            <a:avLst/>
            <a:gdLst>
              <a:gd name="T0" fmla="*/ 2147483647 w 194"/>
              <a:gd name="T1" fmla="*/ 2147483647 h 365"/>
              <a:gd name="T2" fmla="*/ 2147483647 w 194"/>
              <a:gd name="T3" fmla="*/ 2147483647 h 365"/>
              <a:gd name="T4" fmla="*/ 2147483647 w 194"/>
              <a:gd name="T5" fmla="*/ 2147483647 h 365"/>
              <a:gd name="T6" fmla="*/ 2147483647 w 194"/>
              <a:gd name="T7" fmla="*/ 2147483647 h 365"/>
              <a:gd name="T8" fmla="*/ 2147483647 w 194"/>
              <a:gd name="T9" fmla="*/ 2147483647 h 365"/>
              <a:gd name="T10" fmla="*/ 2147483647 w 194"/>
              <a:gd name="T11" fmla="*/ 2147483647 h 365"/>
              <a:gd name="T12" fmla="*/ 2147483647 w 194"/>
              <a:gd name="T13" fmla="*/ 2147483647 h 365"/>
              <a:gd name="T14" fmla="*/ 2147483647 w 194"/>
              <a:gd name="T15" fmla="*/ 2147483647 h 365"/>
              <a:gd name="T16" fmla="*/ 2147483647 w 194"/>
              <a:gd name="T17" fmla="*/ 2147483647 h 365"/>
              <a:gd name="T18" fmla="*/ 2147483647 w 194"/>
              <a:gd name="T19" fmla="*/ 2147483647 h 365"/>
              <a:gd name="T20" fmla="*/ 2147483647 w 194"/>
              <a:gd name="T21" fmla="*/ 2147483647 h 365"/>
              <a:gd name="T22" fmla="*/ 2147483647 w 194"/>
              <a:gd name="T23" fmla="*/ 2147483647 h 365"/>
              <a:gd name="T24" fmla="*/ 2147483647 w 194"/>
              <a:gd name="T25" fmla="*/ 2147483647 h 365"/>
              <a:gd name="T26" fmla="*/ 2147483647 w 194"/>
              <a:gd name="T27" fmla="*/ 2147483647 h 365"/>
              <a:gd name="T28" fmla="*/ 2147483647 w 194"/>
              <a:gd name="T29" fmla="*/ 2147483647 h 365"/>
              <a:gd name="T30" fmla="*/ 2147483647 w 194"/>
              <a:gd name="T31" fmla="*/ 2147483647 h 365"/>
              <a:gd name="T32" fmla="*/ 2147483647 w 194"/>
              <a:gd name="T33" fmla="*/ 2147483647 h 365"/>
              <a:gd name="T34" fmla="*/ 2147483647 w 194"/>
              <a:gd name="T35" fmla="*/ 2147483647 h 365"/>
              <a:gd name="T36" fmla="*/ 2147483647 w 194"/>
              <a:gd name="T37" fmla="*/ 2147483647 h 365"/>
              <a:gd name="T38" fmla="*/ 2147483647 w 194"/>
              <a:gd name="T39" fmla="*/ 2147483647 h 365"/>
              <a:gd name="T40" fmla="*/ 2147483647 w 194"/>
              <a:gd name="T41" fmla="*/ 0 h 365"/>
              <a:gd name="T42" fmla="*/ 2147483647 w 194"/>
              <a:gd name="T43" fmla="*/ 2147483647 h 365"/>
              <a:gd name="T44" fmla="*/ 2147483647 w 194"/>
              <a:gd name="T45" fmla="*/ 2147483647 h 365"/>
              <a:gd name="T46" fmla="*/ 2147483647 w 194"/>
              <a:gd name="T47" fmla="*/ 2147483647 h 365"/>
              <a:gd name="T48" fmla="*/ 2147483647 w 194"/>
              <a:gd name="T49" fmla="*/ 2147483647 h 365"/>
              <a:gd name="T50" fmla="*/ 2147483647 w 194"/>
              <a:gd name="T51" fmla="*/ 2147483647 h 365"/>
              <a:gd name="T52" fmla="*/ 2147483647 w 194"/>
              <a:gd name="T53" fmla="*/ 2147483647 h 365"/>
              <a:gd name="T54" fmla="*/ 2147483647 w 194"/>
              <a:gd name="T55" fmla="*/ 2147483647 h 365"/>
              <a:gd name="T56" fmla="*/ 2147483647 w 194"/>
              <a:gd name="T57" fmla="*/ 2147483647 h 365"/>
              <a:gd name="T58" fmla="*/ 2147483647 w 194"/>
              <a:gd name="T59" fmla="*/ 2147483647 h 365"/>
              <a:gd name="T60" fmla="*/ 0 w 194"/>
              <a:gd name="T61" fmla="*/ 2147483647 h 365"/>
              <a:gd name="T62" fmla="*/ 2147483647 w 194"/>
              <a:gd name="T63" fmla="*/ 2147483647 h 365"/>
              <a:gd name="T64" fmla="*/ 2147483647 w 194"/>
              <a:gd name="T65" fmla="*/ 2147483647 h 365"/>
              <a:gd name="T66" fmla="*/ 2147483647 w 194"/>
              <a:gd name="T67" fmla="*/ 2147483647 h 365"/>
              <a:gd name="T68" fmla="*/ 2147483647 w 194"/>
              <a:gd name="T69" fmla="*/ 2147483647 h 365"/>
              <a:gd name="T70" fmla="*/ 2147483647 w 194"/>
              <a:gd name="T71" fmla="*/ 2147483647 h 365"/>
              <a:gd name="T72" fmla="*/ 2147483647 w 194"/>
              <a:gd name="T73" fmla="*/ 2147483647 h 365"/>
              <a:gd name="T74" fmla="*/ 2147483647 w 194"/>
              <a:gd name="T75" fmla="*/ 2147483647 h 365"/>
              <a:gd name="T76" fmla="*/ 2147483647 w 194"/>
              <a:gd name="T77" fmla="*/ 2147483647 h 365"/>
              <a:gd name="T78" fmla="*/ 2147483647 w 194"/>
              <a:gd name="T79" fmla="*/ 2147483647 h 365"/>
              <a:gd name="T80" fmla="*/ 2147483647 w 194"/>
              <a:gd name="T81" fmla="*/ 2147483647 h 365"/>
              <a:gd name="T82" fmla="*/ 2147483647 w 194"/>
              <a:gd name="T83" fmla="*/ 2147483647 h 3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365"/>
              <a:gd name="T128" fmla="*/ 194 w 194"/>
              <a:gd name="T129" fmla="*/ 365 h 3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365">
                <a:moveTo>
                  <a:pt x="97" y="361"/>
                </a:moveTo>
                <a:lnTo>
                  <a:pt x="114" y="361"/>
                </a:lnTo>
                <a:lnTo>
                  <a:pt x="127" y="354"/>
                </a:lnTo>
                <a:lnTo>
                  <a:pt x="144" y="346"/>
                </a:lnTo>
                <a:lnTo>
                  <a:pt x="154" y="330"/>
                </a:lnTo>
                <a:lnTo>
                  <a:pt x="167" y="310"/>
                </a:lnTo>
                <a:lnTo>
                  <a:pt x="177" y="291"/>
                </a:lnTo>
                <a:lnTo>
                  <a:pt x="184" y="267"/>
                </a:lnTo>
                <a:lnTo>
                  <a:pt x="190" y="240"/>
                </a:lnTo>
                <a:lnTo>
                  <a:pt x="194" y="212"/>
                </a:lnTo>
                <a:lnTo>
                  <a:pt x="194" y="185"/>
                </a:lnTo>
                <a:lnTo>
                  <a:pt x="194" y="153"/>
                </a:lnTo>
                <a:lnTo>
                  <a:pt x="190" y="126"/>
                </a:lnTo>
                <a:lnTo>
                  <a:pt x="184" y="98"/>
                </a:lnTo>
                <a:lnTo>
                  <a:pt x="177" y="75"/>
                </a:lnTo>
                <a:lnTo>
                  <a:pt x="167" y="55"/>
                </a:lnTo>
                <a:lnTo>
                  <a:pt x="154" y="36"/>
                </a:lnTo>
                <a:lnTo>
                  <a:pt x="144" y="24"/>
                </a:lnTo>
                <a:lnTo>
                  <a:pt x="127" y="12"/>
                </a:lnTo>
                <a:lnTo>
                  <a:pt x="114" y="4"/>
                </a:lnTo>
                <a:lnTo>
                  <a:pt x="97" y="0"/>
                </a:lnTo>
                <a:lnTo>
                  <a:pt x="83" y="4"/>
                </a:lnTo>
                <a:lnTo>
                  <a:pt x="67" y="12"/>
                </a:lnTo>
                <a:lnTo>
                  <a:pt x="53" y="24"/>
                </a:lnTo>
                <a:lnTo>
                  <a:pt x="40" y="36"/>
                </a:lnTo>
                <a:lnTo>
                  <a:pt x="30" y="55"/>
                </a:lnTo>
                <a:lnTo>
                  <a:pt x="20" y="75"/>
                </a:lnTo>
                <a:lnTo>
                  <a:pt x="13" y="98"/>
                </a:lnTo>
                <a:lnTo>
                  <a:pt x="7" y="126"/>
                </a:lnTo>
                <a:lnTo>
                  <a:pt x="3" y="153"/>
                </a:lnTo>
                <a:lnTo>
                  <a:pt x="0" y="185"/>
                </a:lnTo>
                <a:lnTo>
                  <a:pt x="3" y="212"/>
                </a:lnTo>
                <a:lnTo>
                  <a:pt x="7" y="240"/>
                </a:lnTo>
                <a:lnTo>
                  <a:pt x="13" y="267"/>
                </a:lnTo>
                <a:lnTo>
                  <a:pt x="20" y="291"/>
                </a:lnTo>
                <a:lnTo>
                  <a:pt x="30" y="310"/>
                </a:lnTo>
                <a:lnTo>
                  <a:pt x="40" y="330"/>
                </a:lnTo>
                <a:lnTo>
                  <a:pt x="53" y="346"/>
                </a:lnTo>
                <a:lnTo>
                  <a:pt x="67" y="354"/>
                </a:lnTo>
                <a:lnTo>
                  <a:pt x="83" y="361"/>
                </a:lnTo>
                <a:lnTo>
                  <a:pt x="97" y="365"/>
                </a:lnTo>
              </a:path>
            </a:pathLst>
          </a:custGeom>
          <a:noFill/>
          <a:ln w="11113">
            <a:solidFill>
              <a:srgbClr val="000000"/>
            </a:solidFill>
            <a:prstDash val="solid"/>
            <a:round/>
            <a:headEnd/>
            <a:tailEnd/>
          </a:ln>
        </p:spPr>
        <p:txBody>
          <a:bodyPr/>
          <a:lstStyle/>
          <a:p>
            <a:endParaRPr lang="en-US"/>
          </a:p>
        </p:txBody>
      </p:sp>
      <p:sp>
        <p:nvSpPr>
          <p:cNvPr id="93297" name="Freeform 111"/>
          <p:cNvSpPr>
            <a:spLocks/>
          </p:cNvSpPr>
          <p:nvPr/>
        </p:nvSpPr>
        <p:spPr bwMode="auto">
          <a:xfrm>
            <a:off x="2584450" y="4286250"/>
            <a:ext cx="74613" cy="74613"/>
          </a:xfrm>
          <a:custGeom>
            <a:avLst/>
            <a:gdLst>
              <a:gd name="T0" fmla="*/ 2147483647 w 30"/>
              <a:gd name="T1" fmla="*/ 2147483647 h 40"/>
              <a:gd name="T2" fmla="*/ 2147483647 w 30"/>
              <a:gd name="T3" fmla="*/ 2147483647 h 40"/>
              <a:gd name="T4" fmla="*/ 2147483647 w 30"/>
              <a:gd name="T5" fmla="*/ 2147483647 h 40"/>
              <a:gd name="T6" fmla="*/ 2147483647 w 30"/>
              <a:gd name="T7" fmla="*/ 2147483647 h 40"/>
              <a:gd name="T8" fmla="*/ 2147483647 w 30"/>
              <a:gd name="T9" fmla="*/ 2147483647 h 40"/>
              <a:gd name="T10" fmla="*/ 2147483647 w 30"/>
              <a:gd name="T11" fmla="*/ 2147483647 h 40"/>
              <a:gd name="T12" fmla="*/ 2147483647 w 30"/>
              <a:gd name="T13" fmla="*/ 2147483647 h 40"/>
              <a:gd name="T14" fmla="*/ 2147483647 w 30"/>
              <a:gd name="T15" fmla="*/ 2147483647 h 40"/>
              <a:gd name="T16" fmla="*/ 2147483647 w 30"/>
              <a:gd name="T17" fmla="*/ 2147483647 h 40"/>
              <a:gd name="T18" fmla="*/ 2147483647 w 30"/>
              <a:gd name="T19" fmla="*/ 2147483647 h 40"/>
              <a:gd name="T20" fmla="*/ 2147483647 w 30"/>
              <a:gd name="T21" fmla="*/ 2147483647 h 40"/>
              <a:gd name="T22" fmla="*/ 2147483647 w 30"/>
              <a:gd name="T23" fmla="*/ 2147483647 h 40"/>
              <a:gd name="T24" fmla="*/ 2147483647 w 30"/>
              <a:gd name="T25" fmla="*/ 2147483647 h 40"/>
              <a:gd name="T26" fmla="*/ 2147483647 w 30"/>
              <a:gd name="T27" fmla="*/ 2147483647 h 40"/>
              <a:gd name="T28" fmla="*/ 2147483647 w 30"/>
              <a:gd name="T29" fmla="*/ 2147483647 h 40"/>
              <a:gd name="T30" fmla="*/ 2147483647 w 30"/>
              <a:gd name="T31" fmla="*/ 2147483647 h 40"/>
              <a:gd name="T32" fmla="*/ 2147483647 w 30"/>
              <a:gd name="T33" fmla="*/ 2147483647 h 40"/>
              <a:gd name="T34" fmla="*/ 2147483647 w 30"/>
              <a:gd name="T35" fmla="*/ 2147483647 h 40"/>
              <a:gd name="T36" fmla="*/ 2147483647 w 30"/>
              <a:gd name="T37" fmla="*/ 2147483647 h 40"/>
              <a:gd name="T38" fmla="*/ 2147483647 w 30"/>
              <a:gd name="T39" fmla="*/ 0 h 40"/>
              <a:gd name="T40" fmla="*/ 2147483647 w 30"/>
              <a:gd name="T41" fmla="*/ 0 h 40"/>
              <a:gd name="T42" fmla="*/ 2147483647 w 30"/>
              <a:gd name="T43" fmla="*/ 0 h 40"/>
              <a:gd name="T44" fmla="*/ 2147483647 w 30"/>
              <a:gd name="T45" fmla="*/ 2147483647 h 40"/>
              <a:gd name="T46" fmla="*/ 2147483647 w 30"/>
              <a:gd name="T47" fmla="*/ 2147483647 h 40"/>
              <a:gd name="T48" fmla="*/ 2147483647 w 30"/>
              <a:gd name="T49" fmla="*/ 2147483647 h 40"/>
              <a:gd name="T50" fmla="*/ 2147483647 w 30"/>
              <a:gd name="T51" fmla="*/ 2147483647 h 40"/>
              <a:gd name="T52" fmla="*/ 2147483647 w 30"/>
              <a:gd name="T53" fmla="*/ 2147483647 h 40"/>
              <a:gd name="T54" fmla="*/ 0 w 30"/>
              <a:gd name="T55" fmla="*/ 2147483647 h 40"/>
              <a:gd name="T56" fmla="*/ 0 w 30"/>
              <a:gd name="T57" fmla="*/ 2147483647 h 40"/>
              <a:gd name="T58" fmla="*/ 0 w 30"/>
              <a:gd name="T59" fmla="*/ 2147483647 h 40"/>
              <a:gd name="T60" fmla="*/ 0 w 30"/>
              <a:gd name="T61" fmla="*/ 2147483647 h 40"/>
              <a:gd name="T62" fmla="*/ 0 w 30"/>
              <a:gd name="T63" fmla="*/ 2147483647 h 40"/>
              <a:gd name="T64" fmla="*/ 0 w 30"/>
              <a:gd name="T65" fmla="*/ 2147483647 h 40"/>
              <a:gd name="T66" fmla="*/ 0 w 30"/>
              <a:gd name="T67" fmla="*/ 2147483647 h 40"/>
              <a:gd name="T68" fmla="*/ 2147483647 w 30"/>
              <a:gd name="T69" fmla="*/ 2147483647 h 40"/>
              <a:gd name="T70" fmla="*/ 2147483647 w 30"/>
              <a:gd name="T71" fmla="*/ 2147483647 h 40"/>
              <a:gd name="T72" fmla="*/ 2147483647 w 30"/>
              <a:gd name="T73" fmla="*/ 2147483647 h 40"/>
              <a:gd name="T74" fmla="*/ 2147483647 w 30"/>
              <a:gd name="T75" fmla="*/ 2147483647 h 40"/>
              <a:gd name="T76" fmla="*/ 2147483647 w 30"/>
              <a:gd name="T77" fmla="*/ 2147483647 h 40"/>
              <a:gd name="T78" fmla="*/ 2147483647 w 30"/>
              <a:gd name="T79" fmla="*/ 2147483647 h 40"/>
              <a:gd name="T80" fmla="*/ 2147483647 w 30"/>
              <a:gd name="T81" fmla="*/ 2147483647 h 40"/>
              <a:gd name="T82" fmla="*/ 2147483647 w 30"/>
              <a:gd name="T83" fmla="*/ 2147483647 h 40"/>
              <a:gd name="T84" fmla="*/ 2147483647 w 30"/>
              <a:gd name="T85" fmla="*/ 2147483647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40"/>
              <a:gd name="T131" fmla="*/ 30 w 30"/>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40">
                <a:moveTo>
                  <a:pt x="13" y="36"/>
                </a:moveTo>
                <a:lnTo>
                  <a:pt x="17" y="40"/>
                </a:lnTo>
                <a:lnTo>
                  <a:pt x="20" y="40"/>
                </a:lnTo>
                <a:lnTo>
                  <a:pt x="23" y="36"/>
                </a:lnTo>
                <a:lnTo>
                  <a:pt x="27" y="32"/>
                </a:lnTo>
                <a:lnTo>
                  <a:pt x="30" y="28"/>
                </a:lnTo>
                <a:lnTo>
                  <a:pt x="30" y="24"/>
                </a:lnTo>
                <a:lnTo>
                  <a:pt x="30" y="20"/>
                </a:lnTo>
                <a:lnTo>
                  <a:pt x="30" y="16"/>
                </a:lnTo>
                <a:lnTo>
                  <a:pt x="30" y="12"/>
                </a:lnTo>
                <a:lnTo>
                  <a:pt x="27" y="8"/>
                </a:lnTo>
                <a:lnTo>
                  <a:pt x="23" y="4"/>
                </a:lnTo>
                <a:lnTo>
                  <a:pt x="20" y="4"/>
                </a:lnTo>
                <a:lnTo>
                  <a:pt x="17" y="0"/>
                </a:lnTo>
                <a:lnTo>
                  <a:pt x="13" y="0"/>
                </a:lnTo>
                <a:lnTo>
                  <a:pt x="10" y="4"/>
                </a:lnTo>
                <a:lnTo>
                  <a:pt x="7" y="4"/>
                </a:lnTo>
                <a:lnTo>
                  <a:pt x="3" y="8"/>
                </a:lnTo>
                <a:lnTo>
                  <a:pt x="0" y="12"/>
                </a:lnTo>
                <a:lnTo>
                  <a:pt x="0" y="16"/>
                </a:lnTo>
                <a:lnTo>
                  <a:pt x="0" y="20"/>
                </a:lnTo>
                <a:lnTo>
                  <a:pt x="0" y="24"/>
                </a:lnTo>
                <a:lnTo>
                  <a:pt x="0" y="28"/>
                </a:lnTo>
                <a:lnTo>
                  <a:pt x="3" y="32"/>
                </a:lnTo>
                <a:lnTo>
                  <a:pt x="7" y="36"/>
                </a:lnTo>
                <a:lnTo>
                  <a:pt x="10" y="40"/>
                </a:lnTo>
                <a:lnTo>
                  <a:pt x="13" y="40"/>
                </a:lnTo>
                <a:lnTo>
                  <a:pt x="13" y="36"/>
                </a:lnTo>
                <a:close/>
              </a:path>
            </a:pathLst>
          </a:custGeom>
          <a:solidFill>
            <a:srgbClr val="000000"/>
          </a:solidFill>
          <a:ln w="9525">
            <a:noFill/>
            <a:round/>
            <a:headEnd/>
            <a:tailEnd/>
          </a:ln>
        </p:spPr>
        <p:txBody>
          <a:bodyPr/>
          <a:lstStyle/>
          <a:p>
            <a:endParaRPr lang="en-US"/>
          </a:p>
        </p:txBody>
      </p:sp>
      <p:sp>
        <p:nvSpPr>
          <p:cNvPr id="93298" name="Freeform 112"/>
          <p:cNvSpPr>
            <a:spLocks/>
          </p:cNvSpPr>
          <p:nvPr/>
        </p:nvSpPr>
        <p:spPr bwMode="auto">
          <a:xfrm>
            <a:off x="2584450" y="4113213"/>
            <a:ext cx="74613" cy="74612"/>
          </a:xfrm>
          <a:custGeom>
            <a:avLst/>
            <a:gdLst>
              <a:gd name="T0" fmla="*/ 2147483647 w 30"/>
              <a:gd name="T1" fmla="*/ 2147483647 h 39"/>
              <a:gd name="T2" fmla="*/ 2147483647 w 30"/>
              <a:gd name="T3" fmla="*/ 2147483647 h 39"/>
              <a:gd name="T4" fmla="*/ 2147483647 w 30"/>
              <a:gd name="T5" fmla="*/ 2147483647 h 39"/>
              <a:gd name="T6" fmla="*/ 2147483647 w 30"/>
              <a:gd name="T7" fmla="*/ 2147483647 h 39"/>
              <a:gd name="T8" fmla="*/ 2147483647 w 30"/>
              <a:gd name="T9" fmla="*/ 2147483647 h 39"/>
              <a:gd name="T10" fmla="*/ 2147483647 w 30"/>
              <a:gd name="T11" fmla="*/ 2147483647 h 39"/>
              <a:gd name="T12" fmla="*/ 2147483647 w 30"/>
              <a:gd name="T13" fmla="*/ 2147483647 h 39"/>
              <a:gd name="T14" fmla="*/ 2147483647 w 30"/>
              <a:gd name="T15" fmla="*/ 2147483647 h 39"/>
              <a:gd name="T16" fmla="*/ 2147483647 w 30"/>
              <a:gd name="T17" fmla="*/ 2147483647 h 39"/>
              <a:gd name="T18" fmla="*/ 2147483647 w 30"/>
              <a:gd name="T19" fmla="*/ 2147483647 h 39"/>
              <a:gd name="T20" fmla="*/ 2147483647 w 30"/>
              <a:gd name="T21" fmla="*/ 2147483647 h 39"/>
              <a:gd name="T22" fmla="*/ 2147483647 w 30"/>
              <a:gd name="T23" fmla="*/ 2147483647 h 39"/>
              <a:gd name="T24" fmla="*/ 2147483647 w 30"/>
              <a:gd name="T25" fmla="*/ 2147483647 h 39"/>
              <a:gd name="T26" fmla="*/ 2147483647 w 30"/>
              <a:gd name="T27" fmla="*/ 2147483647 h 39"/>
              <a:gd name="T28" fmla="*/ 2147483647 w 30"/>
              <a:gd name="T29" fmla="*/ 2147483647 h 39"/>
              <a:gd name="T30" fmla="*/ 2147483647 w 30"/>
              <a:gd name="T31" fmla="*/ 2147483647 h 39"/>
              <a:gd name="T32" fmla="*/ 2147483647 w 30"/>
              <a:gd name="T33" fmla="*/ 2147483647 h 39"/>
              <a:gd name="T34" fmla="*/ 2147483647 w 30"/>
              <a:gd name="T35" fmla="*/ 2147483647 h 39"/>
              <a:gd name="T36" fmla="*/ 2147483647 w 30"/>
              <a:gd name="T37" fmla="*/ 0 h 39"/>
              <a:gd name="T38" fmla="*/ 2147483647 w 30"/>
              <a:gd name="T39" fmla="*/ 0 h 39"/>
              <a:gd name="T40" fmla="*/ 2147483647 w 30"/>
              <a:gd name="T41" fmla="*/ 0 h 39"/>
              <a:gd name="T42" fmla="*/ 2147483647 w 30"/>
              <a:gd name="T43" fmla="*/ 0 h 39"/>
              <a:gd name="T44" fmla="*/ 2147483647 w 30"/>
              <a:gd name="T45" fmla="*/ 0 h 39"/>
              <a:gd name="T46" fmla="*/ 2147483647 w 30"/>
              <a:gd name="T47" fmla="*/ 2147483647 h 39"/>
              <a:gd name="T48" fmla="*/ 2147483647 w 30"/>
              <a:gd name="T49" fmla="*/ 2147483647 h 39"/>
              <a:gd name="T50" fmla="*/ 2147483647 w 30"/>
              <a:gd name="T51" fmla="*/ 2147483647 h 39"/>
              <a:gd name="T52" fmla="*/ 2147483647 w 30"/>
              <a:gd name="T53" fmla="*/ 2147483647 h 39"/>
              <a:gd name="T54" fmla="*/ 0 w 30"/>
              <a:gd name="T55" fmla="*/ 2147483647 h 39"/>
              <a:gd name="T56" fmla="*/ 0 w 30"/>
              <a:gd name="T57" fmla="*/ 2147483647 h 39"/>
              <a:gd name="T58" fmla="*/ 0 w 30"/>
              <a:gd name="T59" fmla="*/ 2147483647 h 39"/>
              <a:gd name="T60" fmla="*/ 0 w 30"/>
              <a:gd name="T61" fmla="*/ 2147483647 h 39"/>
              <a:gd name="T62" fmla="*/ 0 w 30"/>
              <a:gd name="T63" fmla="*/ 2147483647 h 39"/>
              <a:gd name="T64" fmla="*/ 0 w 30"/>
              <a:gd name="T65" fmla="*/ 2147483647 h 39"/>
              <a:gd name="T66" fmla="*/ 0 w 30"/>
              <a:gd name="T67" fmla="*/ 2147483647 h 39"/>
              <a:gd name="T68" fmla="*/ 2147483647 w 30"/>
              <a:gd name="T69" fmla="*/ 2147483647 h 39"/>
              <a:gd name="T70" fmla="*/ 2147483647 w 30"/>
              <a:gd name="T71" fmla="*/ 2147483647 h 39"/>
              <a:gd name="T72" fmla="*/ 2147483647 w 30"/>
              <a:gd name="T73" fmla="*/ 2147483647 h 39"/>
              <a:gd name="T74" fmla="*/ 2147483647 w 30"/>
              <a:gd name="T75" fmla="*/ 2147483647 h 39"/>
              <a:gd name="T76" fmla="*/ 2147483647 w 30"/>
              <a:gd name="T77" fmla="*/ 2147483647 h 39"/>
              <a:gd name="T78" fmla="*/ 2147483647 w 30"/>
              <a:gd name="T79" fmla="*/ 2147483647 h 39"/>
              <a:gd name="T80" fmla="*/ 2147483647 w 30"/>
              <a:gd name="T81" fmla="*/ 2147483647 h 39"/>
              <a:gd name="T82" fmla="*/ 2147483647 w 30"/>
              <a:gd name="T83" fmla="*/ 2147483647 h 39"/>
              <a:gd name="T84" fmla="*/ 2147483647 w 30"/>
              <a:gd name="T85" fmla="*/ 2147483647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39"/>
              <a:gd name="T131" fmla="*/ 30 w 30"/>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39">
                <a:moveTo>
                  <a:pt x="13" y="35"/>
                </a:moveTo>
                <a:lnTo>
                  <a:pt x="17" y="39"/>
                </a:lnTo>
                <a:lnTo>
                  <a:pt x="20" y="35"/>
                </a:lnTo>
                <a:lnTo>
                  <a:pt x="23" y="35"/>
                </a:lnTo>
                <a:lnTo>
                  <a:pt x="27" y="31"/>
                </a:lnTo>
                <a:lnTo>
                  <a:pt x="30" y="27"/>
                </a:lnTo>
                <a:lnTo>
                  <a:pt x="30" y="23"/>
                </a:lnTo>
                <a:lnTo>
                  <a:pt x="30" y="19"/>
                </a:lnTo>
                <a:lnTo>
                  <a:pt x="30" y="15"/>
                </a:lnTo>
                <a:lnTo>
                  <a:pt x="30" y="11"/>
                </a:lnTo>
                <a:lnTo>
                  <a:pt x="27" y="7"/>
                </a:lnTo>
                <a:lnTo>
                  <a:pt x="23" y="3"/>
                </a:lnTo>
                <a:lnTo>
                  <a:pt x="20" y="0"/>
                </a:lnTo>
                <a:lnTo>
                  <a:pt x="17" y="0"/>
                </a:lnTo>
                <a:lnTo>
                  <a:pt x="13" y="0"/>
                </a:lnTo>
                <a:lnTo>
                  <a:pt x="10" y="0"/>
                </a:lnTo>
                <a:lnTo>
                  <a:pt x="7" y="3"/>
                </a:lnTo>
                <a:lnTo>
                  <a:pt x="3" y="7"/>
                </a:lnTo>
                <a:lnTo>
                  <a:pt x="0" y="11"/>
                </a:lnTo>
                <a:lnTo>
                  <a:pt x="0" y="15"/>
                </a:lnTo>
                <a:lnTo>
                  <a:pt x="0" y="19"/>
                </a:lnTo>
                <a:lnTo>
                  <a:pt x="0" y="23"/>
                </a:lnTo>
                <a:lnTo>
                  <a:pt x="0" y="27"/>
                </a:lnTo>
                <a:lnTo>
                  <a:pt x="3" y="31"/>
                </a:lnTo>
                <a:lnTo>
                  <a:pt x="7" y="35"/>
                </a:lnTo>
                <a:lnTo>
                  <a:pt x="10" y="35"/>
                </a:lnTo>
                <a:lnTo>
                  <a:pt x="13" y="39"/>
                </a:lnTo>
                <a:lnTo>
                  <a:pt x="13" y="35"/>
                </a:lnTo>
                <a:close/>
              </a:path>
            </a:pathLst>
          </a:custGeom>
          <a:solidFill>
            <a:srgbClr val="000000"/>
          </a:solidFill>
          <a:ln w="9525">
            <a:noFill/>
            <a:round/>
            <a:headEnd/>
            <a:tailEnd/>
          </a:ln>
        </p:spPr>
        <p:txBody>
          <a:bodyPr/>
          <a:lstStyle/>
          <a:p>
            <a:endParaRPr lang="en-US"/>
          </a:p>
        </p:txBody>
      </p:sp>
      <p:sp>
        <p:nvSpPr>
          <p:cNvPr id="93299" name="Rectangle 113"/>
          <p:cNvSpPr>
            <a:spLocks noChangeArrowheads="1"/>
          </p:cNvSpPr>
          <p:nvPr/>
        </p:nvSpPr>
        <p:spPr bwMode="auto">
          <a:xfrm>
            <a:off x="4741863" y="3195638"/>
            <a:ext cx="762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3300" name="Rectangle 114"/>
          <p:cNvSpPr>
            <a:spLocks noChangeArrowheads="1"/>
          </p:cNvSpPr>
          <p:nvPr/>
        </p:nvSpPr>
        <p:spPr bwMode="auto">
          <a:xfrm>
            <a:off x="4810125" y="3195638"/>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h</a:t>
            </a:r>
            <a:endParaRPr kumimoji="0" lang="en-US">
              <a:solidFill>
                <a:schemeClr val="tx1"/>
              </a:solidFill>
            </a:endParaRPr>
          </a:p>
        </p:txBody>
      </p:sp>
      <p:sp>
        <p:nvSpPr>
          <p:cNvPr id="93301" name="Rectangle 115"/>
          <p:cNvSpPr>
            <a:spLocks noChangeArrowheads="1"/>
          </p:cNvSpPr>
          <p:nvPr/>
        </p:nvSpPr>
        <p:spPr bwMode="auto">
          <a:xfrm>
            <a:off x="4864100" y="3195638"/>
            <a:ext cx="254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3302" name="Rectangle 116"/>
          <p:cNvSpPr>
            <a:spLocks noChangeArrowheads="1"/>
          </p:cNvSpPr>
          <p:nvPr/>
        </p:nvSpPr>
        <p:spPr bwMode="auto">
          <a:xfrm>
            <a:off x="4884738" y="3195638"/>
            <a:ext cx="317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f</a:t>
            </a:r>
            <a:endParaRPr kumimoji="0" lang="en-US">
              <a:solidFill>
                <a:schemeClr val="tx1"/>
              </a:solidFill>
            </a:endParaRPr>
          </a:p>
        </p:txBody>
      </p:sp>
      <p:sp>
        <p:nvSpPr>
          <p:cNvPr id="93303" name="Rectangle 117"/>
          <p:cNvSpPr>
            <a:spLocks noChangeArrowheads="1"/>
          </p:cNvSpPr>
          <p:nvPr/>
        </p:nvSpPr>
        <p:spPr bwMode="auto">
          <a:xfrm>
            <a:off x="4916488" y="3195638"/>
            <a:ext cx="317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3304" name="Rectangle 118"/>
          <p:cNvSpPr>
            <a:spLocks noChangeArrowheads="1"/>
          </p:cNvSpPr>
          <p:nvPr/>
        </p:nvSpPr>
        <p:spPr bwMode="auto">
          <a:xfrm>
            <a:off x="4730750" y="3338513"/>
            <a:ext cx="254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l</a:t>
            </a:r>
            <a:endParaRPr kumimoji="0" lang="en-US">
              <a:solidFill>
                <a:schemeClr val="tx1"/>
              </a:solidFill>
            </a:endParaRPr>
          </a:p>
        </p:txBody>
      </p:sp>
      <p:sp>
        <p:nvSpPr>
          <p:cNvPr id="93305" name="Rectangle 119"/>
          <p:cNvSpPr>
            <a:spLocks noChangeArrowheads="1"/>
          </p:cNvSpPr>
          <p:nvPr/>
        </p:nvSpPr>
        <p:spPr bwMode="auto">
          <a:xfrm>
            <a:off x="4752975" y="3338513"/>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306" name="Rectangle 120"/>
          <p:cNvSpPr>
            <a:spLocks noChangeArrowheads="1"/>
          </p:cNvSpPr>
          <p:nvPr/>
        </p:nvSpPr>
        <p:spPr bwMode="auto">
          <a:xfrm>
            <a:off x="4805363" y="3338513"/>
            <a:ext cx="317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f</a:t>
            </a:r>
            <a:endParaRPr kumimoji="0" lang="en-US">
              <a:solidFill>
                <a:schemeClr val="tx1"/>
              </a:solidFill>
            </a:endParaRPr>
          </a:p>
        </p:txBody>
      </p:sp>
      <p:sp>
        <p:nvSpPr>
          <p:cNvPr id="93307" name="Rectangle 121"/>
          <p:cNvSpPr>
            <a:spLocks noChangeArrowheads="1"/>
          </p:cNvSpPr>
          <p:nvPr/>
        </p:nvSpPr>
        <p:spPr bwMode="auto">
          <a:xfrm>
            <a:off x="4832350" y="3338513"/>
            <a:ext cx="317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3308" name="Rectangle 122"/>
          <p:cNvSpPr>
            <a:spLocks noChangeArrowheads="1"/>
          </p:cNvSpPr>
          <p:nvPr/>
        </p:nvSpPr>
        <p:spPr bwMode="auto">
          <a:xfrm>
            <a:off x="4864100" y="3338513"/>
            <a:ext cx="317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 </a:t>
            </a:r>
            <a:endParaRPr kumimoji="0" lang="en-US">
              <a:solidFill>
                <a:schemeClr val="tx1"/>
              </a:solidFill>
            </a:endParaRPr>
          </a:p>
        </p:txBody>
      </p:sp>
      <p:sp>
        <p:nvSpPr>
          <p:cNvPr id="93309" name="Rectangle 123"/>
          <p:cNvSpPr>
            <a:spLocks noChangeArrowheads="1"/>
          </p:cNvSpPr>
          <p:nvPr/>
        </p:nvSpPr>
        <p:spPr bwMode="auto">
          <a:xfrm>
            <a:off x="4891088" y="3338513"/>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2</a:t>
            </a:r>
            <a:endParaRPr kumimoji="0" lang="en-US">
              <a:solidFill>
                <a:schemeClr val="tx1"/>
              </a:solidFill>
            </a:endParaRPr>
          </a:p>
        </p:txBody>
      </p:sp>
      <p:sp>
        <p:nvSpPr>
          <p:cNvPr id="93310" name="Line 124"/>
          <p:cNvSpPr>
            <a:spLocks noChangeShapeType="1"/>
          </p:cNvSpPr>
          <p:nvPr/>
        </p:nvSpPr>
        <p:spPr bwMode="auto">
          <a:xfrm>
            <a:off x="4848225" y="3619500"/>
            <a:ext cx="1588" cy="1311275"/>
          </a:xfrm>
          <a:prstGeom prst="line">
            <a:avLst/>
          </a:prstGeom>
          <a:noFill/>
          <a:ln w="20638">
            <a:solidFill>
              <a:srgbClr val="000000"/>
            </a:solidFill>
            <a:round/>
            <a:headEnd/>
            <a:tailEnd/>
          </a:ln>
        </p:spPr>
        <p:txBody>
          <a:bodyPr/>
          <a:lstStyle/>
          <a:p>
            <a:endParaRPr lang="en-US"/>
          </a:p>
        </p:txBody>
      </p:sp>
      <p:sp>
        <p:nvSpPr>
          <p:cNvPr id="93311" name="Line 125"/>
          <p:cNvSpPr>
            <a:spLocks noChangeShapeType="1"/>
          </p:cNvSpPr>
          <p:nvPr/>
        </p:nvSpPr>
        <p:spPr bwMode="auto">
          <a:xfrm flipH="1">
            <a:off x="5002213" y="3333750"/>
            <a:ext cx="98425" cy="6350"/>
          </a:xfrm>
          <a:prstGeom prst="line">
            <a:avLst/>
          </a:prstGeom>
          <a:noFill/>
          <a:ln w="20638">
            <a:solidFill>
              <a:srgbClr val="000000"/>
            </a:solidFill>
            <a:round/>
            <a:headEnd/>
            <a:tailEnd/>
          </a:ln>
        </p:spPr>
        <p:txBody>
          <a:bodyPr/>
          <a:lstStyle/>
          <a:p>
            <a:endParaRPr lang="en-US"/>
          </a:p>
        </p:txBody>
      </p:sp>
      <p:sp>
        <p:nvSpPr>
          <p:cNvPr id="93312" name="Freeform 126"/>
          <p:cNvSpPr>
            <a:spLocks/>
          </p:cNvSpPr>
          <p:nvPr/>
        </p:nvSpPr>
        <p:spPr bwMode="auto">
          <a:xfrm>
            <a:off x="2128838" y="4286250"/>
            <a:ext cx="74612" cy="74613"/>
          </a:xfrm>
          <a:custGeom>
            <a:avLst/>
            <a:gdLst>
              <a:gd name="T0" fmla="*/ 0 w 30"/>
              <a:gd name="T1" fmla="*/ 0 h 40"/>
              <a:gd name="T2" fmla="*/ 0 w 30"/>
              <a:gd name="T3" fmla="*/ 2147483647 h 40"/>
              <a:gd name="T4" fmla="*/ 2147483647 w 30"/>
              <a:gd name="T5" fmla="*/ 2147483647 h 40"/>
              <a:gd name="T6" fmla="*/ 0 w 30"/>
              <a:gd name="T7" fmla="*/ 0 h 40"/>
              <a:gd name="T8" fmla="*/ 0 w 30"/>
              <a:gd name="T9" fmla="*/ 0 h 40"/>
              <a:gd name="T10" fmla="*/ 0 60000 65536"/>
              <a:gd name="T11" fmla="*/ 0 60000 65536"/>
              <a:gd name="T12" fmla="*/ 0 60000 65536"/>
              <a:gd name="T13" fmla="*/ 0 60000 65536"/>
              <a:gd name="T14" fmla="*/ 0 60000 65536"/>
              <a:gd name="T15" fmla="*/ 0 w 30"/>
              <a:gd name="T16" fmla="*/ 0 h 40"/>
              <a:gd name="T17" fmla="*/ 30 w 30"/>
              <a:gd name="T18" fmla="*/ 40 h 40"/>
            </a:gdLst>
            <a:ahLst/>
            <a:cxnLst>
              <a:cxn ang="T10">
                <a:pos x="T0" y="T1"/>
              </a:cxn>
              <a:cxn ang="T11">
                <a:pos x="T2" y="T3"/>
              </a:cxn>
              <a:cxn ang="T12">
                <a:pos x="T4" y="T5"/>
              </a:cxn>
              <a:cxn ang="T13">
                <a:pos x="T6" y="T7"/>
              </a:cxn>
              <a:cxn ang="T14">
                <a:pos x="T8" y="T9"/>
              </a:cxn>
            </a:cxnLst>
            <a:rect l="T15" t="T16" r="T17" b="T18"/>
            <a:pathLst>
              <a:path w="30" h="40">
                <a:moveTo>
                  <a:pt x="0" y="0"/>
                </a:moveTo>
                <a:lnTo>
                  <a:pt x="0" y="40"/>
                </a:lnTo>
                <a:lnTo>
                  <a:pt x="30" y="20"/>
                </a:lnTo>
                <a:lnTo>
                  <a:pt x="0" y="0"/>
                </a:lnTo>
                <a:close/>
              </a:path>
            </a:pathLst>
          </a:custGeom>
          <a:solidFill>
            <a:srgbClr val="000000"/>
          </a:solidFill>
          <a:ln w="9525">
            <a:noFill/>
            <a:round/>
            <a:headEnd/>
            <a:tailEnd/>
          </a:ln>
        </p:spPr>
        <p:txBody>
          <a:bodyPr/>
          <a:lstStyle/>
          <a:p>
            <a:endParaRPr lang="en-US"/>
          </a:p>
        </p:txBody>
      </p:sp>
      <p:sp>
        <p:nvSpPr>
          <p:cNvPr id="93313" name="Line 127"/>
          <p:cNvSpPr>
            <a:spLocks noChangeShapeType="1"/>
          </p:cNvSpPr>
          <p:nvPr/>
        </p:nvSpPr>
        <p:spPr bwMode="auto">
          <a:xfrm>
            <a:off x="2033588" y="4318000"/>
            <a:ext cx="109537" cy="1588"/>
          </a:xfrm>
          <a:prstGeom prst="line">
            <a:avLst/>
          </a:prstGeom>
          <a:noFill/>
          <a:ln w="20638">
            <a:solidFill>
              <a:srgbClr val="000000"/>
            </a:solidFill>
            <a:round/>
            <a:headEnd/>
            <a:tailEnd/>
          </a:ln>
        </p:spPr>
        <p:txBody>
          <a:bodyPr/>
          <a:lstStyle/>
          <a:p>
            <a:endParaRPr lang="en-US"/>
          </a:p>
        </p:txBody>
      </p:sp>
      <p:sp>
        <p:nvSpPr>
          <p:cNvPr id="93314" name="Freeform 128"/>
          <p:cNvSpPr>
            <a:spLocks/>
          </p:cNvSpPr>
          <p:nvPr/>
        </p:nvSpPr>
        <p:spPr bwMode="auto">
          <a:xfrm>
            <a:off x="4370388" y="3938588"/>
            <a:ext cx="74612" cy="74612"/>
          </a:xfrm>
          <a:custGeom>
            <a:avLst/>
            <a:gdLst>
              <a:gd name="T0" fmla="*/ 0 w 30"/>
              <a:gd name="T1" fmla="*/ 0 h 39"/>
              <a:gd name="T2" fmla="*/ 0 w 30"/>
              <a:gd name="T3" fmla="*/ 2147483647 h 39"/>
              <a:gd name="T4" fmla="*/ 2147483647 w 30"/>
              <a:gd name="T5" fmla="*/ 2147483647 h 39"/>
              <a:gd name="T6" fmla="*/ 0 w 30"/>
              <a:gd name="T7" fmla="*/ 0 h 39"/>
              <a:gd name="T8" fmla="*/ 0 w 30"/>
              <a:gd name="T9" fmla="*/ 0 h 39"/>
              <a:gd name="T10" fmla="*/ 0 60000 65536"/>
              <a:gd name="T11" fmla="*/ 0 60000 65536"/>
              <a:gd name="T12" fmla="*/ 0 60000 65536"/>
              <a:gd name="T13" fmla="*/ 0 60000 65536"/>
              <a:gd name="T14" fmla="*/ 0 60000 65536"/>
              <a:gd name="T15" fmla="*/ 0 w 30"/>
              <a:gd name="T16" fmla="*/ 0 h 39"/>
              <a:gd name="T17" fmla="*/ 30 w 30"/>
              <a:gd name="T18" fmla="*/ 39 h 39"/>
            </a:gdLst>
            <a:ahLst/>
            <a:cxnLst>
              <a:cxn ang="T10">
                <a:pos x="T0" y="T1"/>
              </a:cxn>
              <a:cxn ang="T11">
                <a:pos x="T2" y="T3"/>
              </a:cxn>
              <a:cxn ang="T12">
                <a:pos x="T4" y="T5"/>
              </a:cxn>
              <a:cxn ang="T13">
                <a:pos x="T6" y="T7"/>
              </a:cxn>
              <a:cxn ang="T14">
                <a:pos x="T8" y="T9"/>
              </a:cxn>
            </a:cxnLst>
            <a:rect l="T15" t="T16" r="T17" b="T18"/>
            <a:pathLst>
              <a:path w="30" h="39">
                <a:moveTo>
                  <a:pt x="0" y="0"/>
                </a:moveTo>
                <a:lnTo>
                  <a:pt x="0" y="39"/>
                </a:lnTo>
                <a:lnTo>
                  <a:pt x="30" y="19"/>
                </a:lnTo>
                <a:lnTo>
                  <a:pt x="0" y="0"/>
                </a:lnTo>
                <a:close/>
              </a:path>
            </a:pathLst>
          </a:custGeom>
          <a:solidFill>
            <a:srgbClr val="000000"/>
          </a:solidFill>
          <a:ln w="9525">
            <a:noFill/>
            <a:round/>
            <a:headEnd/>
            <a:tailEnd/>
          </a:ln>
        </p:spPr>
        <p:txBody>
          <a:bodyPr/>
          <a:lstStyle/>
          <a:p>
            <a:endParaRPr lang="en-US"/>
          </a:p>
        </p:txBody>
      </p:sp>
      <p:sp>
        <p:nvSpPr>
          <p:cNvPr id="93315" name="Freeform 129"/>
          <p:cNvSpPr>
            <a:spLocks/>
          </p:cNvSpPr>
          <p:nvPr/>
        </p:nvSpPr>
        <p:spPr bwMode="auto">
          <a:xfrm>
            <a:off x="4370388" y="5521325"/>
            <a:ext cx="74612" cy="74613"/>
          </a:xfrm>
          <a:custGeom>
            <a:avLst/>
            <a:gdLst>
              <a:gd name="T0" fmla="*/ 0 w 30"/>
              <a:gd name="T1" fmla="*/ 0 h 39"/>
              <a:gd name="T2" fmla="*/ 0 w 30"/>
              <a:gd name="T3" fmla="*/ 2147483647 h 39"/>
              <a:gd name="T4" fmla="*/ 2147483647 w 30"/>
              <a:gd name="T5" fmla="*/ 2147483647 h 39"/>
              <a:gd name="T6" fmla="*/ 0 w 30"/>
              <a:gd name="T7" fmla="*/ 2147483647 h 39"/>
              <a:gd name="T8" fmla="*/ 0 w 30"/>
              <a:gd name="T9" fmla="*/ 2147483647 h 39"/>
              <a:gd name="T10" fmla="*/ 0 w 30"/>
              <a:gd name="T11" fmla="*/ 0 h 39"/>
              <a:gd name="T12" fmla="*/ 0 60000 65536"/>
              <a:gd name="T13" fmla="*/ 0 60000 65536"/>
              <a:gd name="T14" fmla="*/ 0 60000 65536"/>
              <a:gd name="T15" fmla="*/ 0 60000 65536"/>
              <a:gd name="T16" fmla="*/ 0 60000 65536"/>
              <a:gd name="T17" fmla="*/ 0 60000 65536"/>
              <a:gd name="T18" fmla="*/ 0 w 30"/>
              <a:gd name="T19" fmla="*/ 0 h 39"/>
              <a:gd name="T20" fmla="*/ 30 w 30"/>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0" h="39">
                <a:moveTo>
                  <a:pt x="0" y="0"/>
                </a:moveTo>
                <a:lnTo>
                  <a:pt x="0" y="39"/>
                </a:lnTo>
                <a:lnTo>
                  <a:pt x="30" y="19"/>
                </a:lnTo>
                <a:lnTo>
                  <a:pt x="0" y="4"/>
                </a:lnTo>
                <a:lnTo>
                  <a:pt x="0" y="0"/>
                </a:lnTo>
                <a:close/>
              </a:path>
            </a:pathLst>
          </a:custGeom>
          <a:solidFill>
            <a:srgbClr val="000000"/>
          </a:solidFill>
          <a:ln w="9525">
            <a:noFill/>
            <a:round/>
            <a:headEnd/>
            <a:tailEnd/>
          </a:ln>
        </p:spPr>
        <p:txBody>
          <a:bodyPr/>
          <a:lstStyle/>
          <a:p>
            <a:endParaRPr lang="en-US"/>
          </a:p>
        </p:txBody>
      </p:sp>
      <p:sp>
        <p:nvSpPr>
          <p:cNvPr id="93316" name="Freeform 130"/>
          <p:cNvSpPr>
            <a:spLocks/>
          </p:cNvSpPr>
          <p:nvPr/>
        </p:nvSpPr>
        <p:spPr bwMode="auto">
          <a:xfrm>
            <a:off x="4370388" y="2605088"/>
            <a:ext cx="74612" cy="74612"/>
          </a:xfrm>
          <a:custGeom>
            <a:avLst/>
            <a:gdLst>
              <a:gd name="T0" fmla="*/ 0 w 30"/>
              <a:gd name="T1" fmla="*/ 0 h 39"/>
              <a:gd name="T2" fmla="*/ 0 w 30"/>
              <a:gd name="T3" fmla="*/ 2147483647 h 39"/>
              <a:gd name="T4" fmla="*/ 2147483647 w 30"/>
              <a:gd name="T5" fmla="*/ 2147483647 h 39"/>
              <a:gd name="T6" fmla="*/ 0 w 30"/>
              <a:gd name="T7" fmla="*/ 0 h 39"/>
              <a:gd name="T8" fmla="*/ 0 w 30"/>
              <a:gd name="T9" fmla="*/ 0 h 39"/>
              <a:gd name="T10" fmla="*/ 0 60000 65536"/>
              <a:gd name="T11" fmla="*/ 0 60000 65536"/>
              <a:gd name="T12" fmla="*/ 0 60000 65536"/>
              <a:gd name="T13" fmla="*/ 0 60000 65536"/>
              <a:gd name="T14" fmla="*/ 0 60000 65536"/>
              <a:gd name="T15" fmla="*/ 0 w 30"/>
              <a:gd name="T16" fmla="*/ 0 h 39"/>
              <a:gd name="T17" fmla="*/ 30 w 30"/>
              <a:gd name="T18" fmla="*/ 39 h 39"/>
            </a:gdLst>
            <a:ahLst/>
            <a:cxnLst>
              <a:cxn ang="T10">
                <a:pos x="T0" y="T1"/>
              </a:cxn>
              <a:cxn ang="T11">
                <a:pos x="T2" y="T3"/>
              </a:cxn>
              <a:cxn ang="T12">
                <a:pos x="T4" y="T5"/>
              </a:cxn>
              <a:cxn ang="T13">
                <a:pos x="T6" y="T7"/>
              </a:cxn>
              <a:cxn ang="T14">
                <a:pos x="T8" y="T9"/>
              </a:cxn>
            </a:cxnLst>
            <a:rect l="T15" t="T16" r="T17" b="T18"/>
            <a:pathLst>
              <a:path w="30" h="39">
                <a:moveTo>
                  <a:pt x="0" y="0"/>
                </a:moveTo>
                <a:lnTo>
                  <a:pt x="0" y="39"/>
                </a:lnTo>
                <a:lnTo>
                  <a:pt x="30" y="19"/>
                </a:lnTo>
                <a:lnTo>
                  <a:pt x="0" y="0"/>
                </a:lnTo>
                <a:close/>
              </a:path>
            </a:pathLst>
          </a:custGeom>
          <a:solidFill>
            <a:srgbClr val="000000"/>
          </a:solidFill>
          <a:ln w="9525">
            <a:noFill/>
            <a:round/>
            <a:headEnd/>
            <a:tailEnd/>
          </a:ln>
        </p:spPr>
        <p:txBody>
          <a:bodyPr/>
          <a:lstStyle/>
          <a:p>
            <a:endParaRPr lang="en-US"/>
          </a:p>
        </p:txBody>
      </p:sp>
      <p:sp>
        <p:nvSpPr>
          <p:cNvPr id="93317" name="Freeform 131"/>
          <p:cNvSpPr>
            <a:spLocks/>
          </p:cNvSpPr>
          <p:nvPr/>
        </p:nvSpPr>
        <p:spPr bwMode="auto">
          <a:xfrm>
            <a:off x="6343650" y="4437063"/>
            <a:ext cx="74613" cy="74612"/>
          </a:xfrm>
          <a:custGeom>
            <a:avLst/>
            <a:gdLst>
              <a:gd name="T0" fmla="*/ 0 w 33"/>
              <a:gd name="T1" fmla="*/ 0 h 39"/>
              <a:gd name="T2" fmla="*/ 0 w 33"/>
              <a:gd name="T3" fmla="*/ 2147483647 h 39"/>
              <a:gd name="T4" fmla="*/ 2147483647 w 33"/>
              <a:gd name="T5" fmla="*/ 2147483647 h 39"/>
              <a:gd name="T6" fmla="*/ 0 w 33"/>
              <a:gd name="T7" fmla="*/ 2147483647 h 39"/>
              <a:gd name="T8" fmla="*/ 0 w 33"/>
              <a:gd name="T9" fmla="*/ 2147483647 h 39"/>
              <a:gd name="T10" fmla="*/ 0 w 33"/>
              <a:gd name="T11" fmla="*/ 0 h 39"/>
              <a:gd name="T12" fmla="*/ 0 60000 65536"/>
              <a:gd name="T13" fmla="*/ 0 60000 65536"/>
              <a:gd name="T14" fmla="*/ 0 60000 65536"/>
              <a:gd name="T15" fmla="*/ 0 60000 65536"/>
              <a:gd name="T16" fmla="*/ 0 60000 65536"/>
              <a:gd name="T17" fmla="*/ 0 60000 65536"/>
              <a:gd name="T18" fmla="*/ 0 w 33"/>
              <a:gd name="T19" fmla="*/ 0 h 39"/>
              <a:gd name="T20" fmla="*/ 33 w 3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3" h="39">
                <a:moveTo>
                  <a:pt x="0" y="0"/>
                </a:moveTo>
                <a:lnTo>
                  <a:pt x="0" y="39"/>
                </a:lnTo>
                <a:lnTo>
                  <a:pt x="33" y="19"/>
                </a:lnTo>
                <a:lnTo>
                  <a:pt x="0" y="4"/>
                </a:lnTo>
                <a:lnTo>
                  <a:pt x="0" y="0"/>
                </a:lnTo>
                <a:close/>
              </a:path>
            </a:pathLst>
          </a:custGeom>
          <a:solidFill>
            <a:srgbClr val="000000"/>
          </a:solidFill>
          <a:ln w="9525">
            <a:noFill/>
            <a:round/>
            <a:headEnd/>
            <a:tailEnd/>
          </a:ln>
        </p:spPr>
        <p:txBody>
          <a:bodyPr/>
          <a:lstStyle/>
          <a:p>
            <a:endParaRPr lang="en-US"/>
          </a:p>
        </p:txBody>
      </p:sp>
      <p:sp>
        <p:nvSpPr>
          <p:cNvPr id="93318" name="Freeform 132"/>
          <p:cNvSpPr>
            <a:spLocks/>
          </p:cNvSpPr>
          <p:nvPr/>
        </p:nvSpPr>
        <p:spPr bwMode="auto">
          <a:xfrm>
            <a:off x="6343650" y="5097463"/>
            <a:ext cx="74613" cy="74612"/>
          </a:xfrm>
          <a:custGeom>
            <a:avLst/>
            <a:gdLst>
              <a:gd name="T0" fmla="*/ 0 w 33"/>
              <a:gd name="T1" fmla="*/ 0 h 39"/>
              <a:gd name="T2" fmla="*/ 0 w 33"/>
              <a:gd name="T3" fmla="*/ 2147483647 h 39"/>
              <a:gd name="T4" fmla="*/ 2147483647 w 33"/>
              <a:gd name="T5" fmla="*/ 2147483647 h 39"/>
              <a:gd name="T6" fmla="*/ 0 w 33"/>
              <a:gd name="T7" fmla="*/ 0 h 39"/>
              <a:gd name="T8" fmla="*/ 0 w 33"/>
              <a:gd name="T9" fmla="*/ 0 h 39"/>
              <a:gd name="T10" fmla="*/ 0 60000 65536"/>
              <a:gd name="T11" fmla="*/ 0 60000 65536"/>
              <a:gd name="T12" fmla="*/ 0 60000 65536"/>
              <a:gd name="T13" fmla="*/ 0 60000 65536"/>
              <a:gd name="T14" fmla="*/ 0 60000 65536"/>
              <a:gd name="T15" fmla="*/ 0 w 33"/>
              <a:gd name="T16" fmla="*/ 0 h 39"/>
              <a:gd name="T17" fmla="*/ 33 w 33"/>
              <a:gd name="T18" fmla="*/ 39 h 39"/>
            </a:gdLst>
            <a:ahLst/>
            <a:cxnLst>
              <a:cxn ang="T10">
                <a:pos x="T0" y="T1"/>
              </a:cxn>
              <a:cxn ang="T11">
                <a:pos x="T2" y="T3"/>
              </a:cxn>
              <a:cxn ang="T12">
                <a:pos x="T4" y="T5"/>
              </a:cxn>
              <a:cxn ang="T13">
                <a:pos x="T6" y="T7"/>
              </a:cxn>
              <a:cxn ang="T14">
                <a:pos x="T8" y="T9"/>
              </a:cxn>
            </a:cxnLst>
            <a:rect l="T15" t="T16" r="T17" b="T18"/>
            <a:pathLst>
              <a:path w="33" h="39">
                <a:moveTo>
                  <a:pt x="0" y="0"/>
                </a:moveTo>
                <a:lnTo>
                  <a:pt x="0" y="39"/>
                </a:lnTo>
                <a:lnTo>
                  <a:pt x="33" y="19"/>
                </a:lnTo>
                <a:lnTo>
                  <a:pt x="0" y="0"/>
                </a:lnTo>
                <a:close/>
              </a:path>
            </a:pathLst>
          </a:custGeom>
          <a:solidFill>
            <a:srgbClr val="000000"/>
          </a:solidFill>
          <a:ln w="9525">
            <a:noFill/>
            <a:round/>
            <a:headEnd/>
            <a:tailEnd/>
          </a:ln>
        </p:spPr>
        <p:txBody>
          <a:bodyPr/>
          <a:lstStyle/>
          <a:p>
            <a:endParaRPr lang="en-US"/>
          </a:p>
        </p:txBody>
      </p:sp>
      <p:sp>
        <p:nvSpPr>
          <p:cNvPr id="93319" name="Line 133"/>
          <p:cNvSpPr>
            <a:spLocks noChangeShapeType="1"/>
          </p:cNvSpPr>
          <p:nvPr/>
        </p:nvSpPr>
        <p:spPr bwMode="auto">
          <a:xfrm flipH="1">
            <a:off x="6597650" y="5121275"/>
            <a:ext cx="330200" cy="6350"/>
          </a:xfrm>
          <a:prstGeom prst="line">
            <a:avLst/>
          </a:prstGeom>
          <a:noFill/>
          <a:ln w="20638">
            <a:solidFill>
              <a:srgbClr val="000000"/>
            </a:solidFill>
            <a:round/>
            <a:headEnd/>
            <a:tailEnd/>
          </a:ln>
        </p:spPr>
        <p:txBody>
          <a:bodyPr/>
          <a:lstStyle/>
          <a:p>
            <a:endParaRPr lang="en-US"/>
          </a:p>
        </p:txBody>
      </p:sp>
      <p:sp>
        <p:nvSpPr>
          <p:cNvPr id="93320" name="Freeform 134"/>
          <p:cNvSpPr>
            <a:spLocks/>
          </p:cNvSpPr>
          <p:nvPr/>
        </p:nvSpPr>
        <p:spPr bwMode="auto">
          <a:xfrm>
            <a:off x="4737100" y="4405313"/>
            <a:ext cx="1601788" cy="723900"/>
          </a:xfrm>
          <a:custGeom>
            <a:avLst/>
            <a:gdLst>
              <a:gd name="T0" fmla="*/ 2147483647 w 1018"/>
              <a:gd name="T1" fmla="*/ 2147483647 h 455"/>
              <a:gd name="T2" fmla="*/ 0 w 1018"/>
              <a:gd name="T3" fmla="*/ 2147483647 h 455"/>
              <a:gd name="T4" fmla="*/ 0 w 1018"/>
              <a:gd name="T5" fmla="*/ 0 h 455"/>
              <a:gd name="T6" fmla="*/ 0 60000 65536"/>
              <a:gd name="T7" fmla="*/ 0 60000 65536"/>
              <a:gd name="T8" fmla="*/ 0 60000 65536"/>
              <a:gd name="T9" fmla="*/ 0 w 1018"/>
              <a:gd name="T10" fmla="*/ 0 h 455"/>
              <a:gd name="T11" fmla="*/ 1018 w 1018"/>
              <a:gd name="T12" fmla="*/ 455 h 455"/>
            </a:gdLst>
            <a:ahLst/>
            <a:cxnLst>
              <a:cxn ang="T6">
                <a:pos x="T0" y="T1"/>
              </a:cxn>
              <a:cxn ang="T7">
                <a:pos x="T2" y="T3"/>
              </a:cxn>
              <a:cxn ang="T8">
                <a:pos x="T4" y="T5"/>
              </a:cxn>
            </a:cxnLst>
            <a:rect l="T9" t="T10" r="T11" b="T12"/>
            <a:pathLst>
              <a:path w="1018" h="455">
                <a:moveTo>
                  <a:pt x="1018" y="451"/>
                </a:moveTo>
                <a:lnTo>
                  <a:pt x="0" y="455"/>
                </a:lnTo>
                <a:lnTo>
                  <a:pt x="0" y="0"/>
                </a:lnTo>
              </a:path>
            </a:pathLst>
          </a:custGeom>
          <a:noFill/>
          <a:ln w="20638">
            <a:solidFill>
              <a:srgbClr val="000000"/>
            </a:solidFill>
            <a:prstDash val="solid"/>
            <a:round/>
            <a:headEnd/>
            <a:tailEnd/>
          </a:ln>
        </p:spPr>
        <p:txBody>
          <a:bodyPr/>
          <a:lstStyle/>
          <a:p>
            <a:endParaRPr lang="en-US"/>
          </a:p>
        </p:txBody>
      </p:sp>
      <p:sp>
        <p:nvSpPr>
          <p:cNvPr id="93321" name="Freeform 135"/>
          <p:cNvSpPr>
            <a:spLocks/>
          </p:cNvSpPr>
          <p:nvPr/>
        </p:nvSpPr>
        <p:spPr bwMode="auto">
          <a:xfrm>
            <a:off x="8256588" y="4437063"/>
            <a:ext cx="74612" cy="74612"/>
          </a:xfrm>
          <a:custGeom>
            <a:avLst/>
            <a:gdLst>
              <a:gd name="T0" fmla="*/ 0 w 33"/>
              <a:gd name="T1" fmla="*/ 0 h 39"/>
              <a:gd name="T2" fmla="*/ 0 w 33"/>
              <a:gd name="T3" fmla="*/ 2147483647 h 39"/>
              <a:gd name="T4" fmla="*/ 2147483647 w 33"/>
              <a:gd name="T5" fmla="*/ 2147483647 h 39"/>
              <a:gd name="T6" fmla="*/ 0 w 33"/>
              <a:gd name="T7" fmla="*/ 2147483647 h 39"/>
              <a:gd name="T8" fmla="*/ 0 w 33"/>
              <a:gd name="T9" fmla="*/ 2147483647 h 39"/>
              <a:gd name="T10" fmla="*/ 0 w 33"/>
              <a:gd name="T11" fmla="*/ 0 h 39"/>
              <a:gd name="T12" fmla="*/ 0 60000 65536"/>
              <a:gd name="T13" fmla="*/ 0 60000 65536"/>
              <a:gd name="T14" fmla="*/ 0 60000 65536"/>
              <a:gd name="T15" fmla="*/ 0 60000 65536"/>
              <a:gd name="T16" fmla="*/ 0 60000 65536"/>
              <a:gd name="T17" fmla="*/ 0 60000 65536"/>
              <a:gd name="T18" fmla="*/ 0 w 33"/>
              <a:gd name="T19" fmla="*/ 0 h 39"/>
              <a:gd name="T20" fmla="*/ 33 w 3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3" h="39">
                <a:moveTo>
                  <a:pt x="0" y="0"/>
                </a:moveTo>
                <a:lnTo>
                  <a:pt x="0" y="39"/>
                </a:lnTo>
                <a:lnTo>
                  <a:pt x="33" y="19"/>
                </a:lnTo>
                <a:lnTo>
                  <a:pt x="0" y="4"/>
                </a:lnTo>
                <a:lnTo>
                  <a:pt x="0" y="0"/>
                </a:lnTo>
                <a:close/>
              </a:path>
            </a:pathLst>
          </a:custGeom>
          <a:solidFill>
            <a:srgbClr val="000000"/>
          </a:solidFill>
          <a:ln w="9525">
            <a:noFill/>
            <a:round/>
            <a:headEnd/>
            <a:tailEnd/>
          </a:ln>
        </p:spPr>
        <p:txBody>
          <a:bodyPr/>
          <a:lstStyle/>
          <a:p>
            <a:endParaRPr lang="en-US"/>
          </a:p>
        </p:txBody>
      </p:sp>
      <p:sp>
        <p:nvSpPr>
          <p:cNvPr id="93322" name="Line 136"/>
          <p:cNvSpPr>
            <a:spLocks noChangeShapeType="1"/>
          </p:cNvSpPr>
          <p:nvPr/>
        </p:nvSpPr>
        <p:spPr bwMode="auto">
          <a:xfrm flipH="1">
            <a:off x="8510588" y="4467225"/>
            <a:ext cx="222250" cy="1588"/>
          </a:xfrm>
          <a:prstGeom prst="line">
            <a:avLst/>
          </a:prstGeom>
          <a:noFill/>
          <a:ln w="20638">
            <a:solidFill>
              <a:srgbClr val="000000"/>
            </a:solidFill>
            <a:round/>
            <a:headEnd/>
            <a:tailEnd/>
          </a:ln>
        </p:spPr>
        <p:txBody>
          <a:bodyPr/>
          <a:lstStyle/>
          <a:p>
            <a:endParaRPr lang="en-US"/>
          </a:p>
        </p:txBody>
      </p:sp>
      <p:sp>
        <p:nvSpPr>
          <p:cNvPr id="93323" name="Freeform 137"/>
          <p:cNvSpPr>
            <a:spLocks/>
          </p:cNvSpPr>
          <p:nvPr/>
        </p:nvSpPr>
        <p:spPr bwMode="auto">
          <a:xfrm>
            <a:off x="8256588" y="5521325"/>
            <a:ext cx="74612" cy="74613"/>
          </a:xfrm>
          <a:custGeom>
            <a:avLst/>
            <a:gdLst>
              <a:gd name="T0" fmla="*/ 0 w 33"/>
              <a:gd name="T1" fmla="*/ 0 h 39"/>
              <a:gd name="T2" fmla="*/ 0 w 33"/>
              <a:gd name="T3" fmla="*/ 2147483647 h 39"/>
              <a:gd name="T4" fmla="*/ 2147483647 w 33"/>
              <a:gd name="T5" fmla="*/ 2147483647 h 39"/>
              <a:gd name="T6" fmla="*/ 0 w 33"/>
              <a:gd name="T7" fmla="*/ 0 h 39"/>
              <a:gd name="T8" fmla="*/ 0 w 33"/>
              <a:gd name="T9" fmla="*/ 0 h 39"/>
              <a:gd name="T10" fmla="*/ 0 60000 65536"/>
              <a:gd name="T11" fmla="*/ 0 60000 65536"/>
              <a:gd name="T12" fmla="*/ 0 60000 65536"/>
              <a:gd name="T13" fmla="*/ 0 60000 65536"/>
              <a:gd name="T14" fmla="*/ 0 60000 65536"/>
              <a:gd name="T15" fmla="*/ 0 w 33"/>
              <a:gd name="T16" fmla="*/ 0 h 39"/>
              <a:gd name="T17" fmla="*/ 33 w 33"/>
              <a:gd name="T18" fmla="*/ 39 h 39"/>
            </a:gdLst>
            <a:ahLst/>
            <a:cxnLst>
              <a:cxn ang="T10">
                <a:pos x="T0" y="T1"/>
              </a:cxn>
              <a:cxn ang="T11">
                <a:pos x="T2" y="T3"/>
              </a:cxn>
              <a:cxn ang="T12">
                <a:pos x="T4" y="T5"/>
              </a:cxn>
              <a:cxn ang="T13">
                <a:pos x="T6" y="T7"/>
              </a:cxn>
              <a:cxn ang="T14">
                <a:pos x="T8" y="T9"/>
              </a:cxn>
            </a:cxnLst>
            <a:rect l="T15" t="T16" r="T17" b="T18"/>
            <a:pathLst>
              <a:path w="33" h="39">
                <a:moveTo>
                  <a:pt x="0" y="0"/>
                </a:moveTo>
                <a:lnTo>
                  <a:pt x="0" y="39"/>
                </a:lnTo>
                <a:lnTo>
                  <a:pt x="33" y="19"/>
                </a:lnTo>
                <a:lnTo>
                  <a:pt x="0" y="0"/>
                </a:lnTo>
                <a:close/>
              </a:path>
            </a:pathLst>
          </a:custGeom>
          <a:solidFill>
            <a:srgbClr val="000000"/>
          </a:solidFill>
          <a:ln w="9525">
            <a:noFill/>
            <a:round/>
            <a:headEnd/>
            <a:tailEnd/>
          </a:ln>
        </p:spPr>
        <p:txBody>
          <a:bodyPr/>
          <a:lstStyle/>
          <a:p>
            <a:endParaRPr lang="en-US"/>
          </a:p>
        </p:txBody>
      </p:sp>
      <p:sp>
        <p:nvSpPr>
          <p:cNvPr id="93324" name="Freeform 138"/>
          <p:cNvSpPr>
            <a:spLocks/>
          </p:cNvSpPr>
          <p:nvPr/>
        </p:nvSpPr>
        <p:spPr bwMode="auto">
          <a:xfrm>
            <a:off x="2128838" y="2605088"/>
            <a:ext cx="74612" cy="74612"/>
          </a:xfrm>
          <a:custGeom>
            <a:avLst/>
            <a:gdLst>
              <a:gd name="T0" fmla="*/ 0 w 30"/>
              <a:gd name="T1" fmla="*/ 0 h 39"/>
              <a:gd name="T2" fmla="*/ 0 w 30"/>
              <a:gd name="T3" fmla="*/ 2147483647 h 39"/>
              <a:gd name="T4" fmla="*/ 2147483647 w 30"/>
              <a:gd name="T5" fmla="*/ 2147483647 h 39"/>
              <a:gd name="T6" fmla="*/ 0 w 30"/>
              <a:gd name="T7" fmla="*/ 0 h 39"/>
              <a:gd name="T8" fmla="*/ 0 w 30"/>
              <a:gd name="T9" fmla="*/ 0 h 39"/>
              <a:gd name="T10" fmla="*/ 0 60000 65536"/>
              <a:gd name="T11" fmla="*/ 0 60000 65536"/>
              <a:gd name="T12" fmla="*/ 0 60000 65536"/>
              <a:gd name="T13" fmla="*/ 0 60000 65536"/>
              <a:gd name="T14" fmla="*/ 0 60000 65536"/>
              <a:gd name="T15" fmla="*/ 0 w 30"/>
              <a:gd name="T16" fmla="*/ 0 h 39"/>
              <a:gd name="T17" fmla="*/ 30 w 30"/>
              <a:gd name="T18" fmla="*/ 39 h 39"/>
            </a:gdLst>
            <a:ahLst/>
            <a:cxnLst>
              <a:cxn ang="T10">
                <a:pos x="T0" y="T1"/>
              </a:cxn>
              <a:cxn ang="T11">
                <a:pos x="T2" y="T3"/>
              </a:cxn>
              <a:cxn ang="T12">
                <a:pos x="T4" y="T5"/>
              </a:cxn>
              <a:cxn ang="T13">
                <a:pos x="T6" y="T7"/>
              </a:cxn>
              <a:cxn ang="T14">
                <a:pos x="T8" y="T9"/>
              </a:cxn>
            </a:cxnLst>
            <a:rect l="T15" t="T16" r="T17" b="T18"/>
            <a:pathLst>
              <a:path w="30" h="39">
                <a:moveTo>
                  <a:pt x="0" y="0"/>
                </a:moveTo>
                <a:lnTo>
                  <a:pt x="0" y="39"/>
                </a:lnTo>
                <a:lnTo>
                  <a:pt x="30" y="19"/>
                </a:lnTo>
                <a:lnTo>
                  <a:pt x="0" y="0"/>
                </a:lnTo>
                <a:close/>
              </a:path>
            </a:pathLst>
          </a:custGeom>
          <a:solidFill>
            <a:srgbClr val="000000"/>
          </a:solidFill>
          <a:ln w="9525">
            <a:noFill/>
            <a:round/>
            <a:headEnd/>
            <a:tailEnd/>
          </a:ln>
        </p:spPr>
        <p:txBody>
          <a:bodyPr/>
          <a:lstStyle/>
          <a:p>
            <a:endParaRPr lang="en-US"/>
          </a:p>
        </p:txBody>
      </p:sp>
      <p:sp>
        <p:nvSpPr>
          <p:cNvPr id="93325" name="Line 139"/>
          <p:cNvSpPr>
            <a:spLocks noChangeShapeType="1"/>
          </p:cNvSpPr>
          <p:nvPr/>
        </p:nvSpPr>
        <p:spPr bwMode="auto">
          <a:xfrm flipH="1">
            <a:off x="2382838" y="2635250"/>
            <a:ext cx="1979612" cy="1588"/>
          </a:xfrm>
          <a:prstGeom prst="line">
            <a:avLst/>
          </a:prstGeom>
          <a:noFill/>
          <a:ln w="20638">
            <a:solidFill>
              <a:srgbClr val="000000"/>
            </a:solidFill>
            <a:round/>
            <a:headEnd/>
            <a:tailEnd/>
          </a:ln>
        </p:spPr>
        <p:txBody>
          <a:bodyPr/>
          <a:lstStyle/>
          <a:p>
            <a:endParaRPr lang="en-US"/>
          </a:p>
        </p:txBody>
      </p:sp>
      <p:sp>
        <p:nvSpPr>
          <p:cNvPr id="93326" name="Line 140"/>
          <p:cNvSpPr>
            <a:spLocks noChangeShapeType="1"/>
          </p:cNvSpPr>
          <p:nvPr/>
        </p:nvSpPr>
        <p:spPr bwMode="auto">
          <a:xfrm flipH="1">
            <a:off x="1635125" y="2635250"/>
            <a:ext cx="498475" cy="1588"/>
          </a:xfrm>
          <a:prstGeom prst="line">
            <a:avLst/>
          </a:prstGeom>
          <a:noFill/>
          <a:ln w="20638">
            <a:solidFill>
              <a:srgbClr val="000000"/>
            </a:solidFill>
            <a:round/>
            <a:headEnd/>
            <a:tailEnd/>
          </a:ln>
        </p:spPr>
        <p:txBody>
          <a:bodyPr/>
          <a:lstStyle/>
          <a:p>
            <a:endParaRPr lang="en-US"/>
          </a:p>
        </p:txBody>
      </p:sp>
      <p:sp>
        <p:nvSpPr>
          <p:cNvPr id="93327" name="Freeform 141"/>
          <p:cNvSpPr>
            <a:spLocks/>
          </p:cNvSpPr>
          <p:nvPr/>
        </p:nvSpPr>
        <p:spPr bwMode="auto">
          <a:xfrm>
            <a:off x="1322388" y="1084263"/>
            <a:ext cx="74612" cy="74612"/>
          </a:xfrm>
          <a:custGeom>
            <a:avLst/>
            <a:gdLst>
              <a:gd name="T0" fmla="*/ 0 w 34"/>
              <a:gd name="T1" fmla="*/ 0 h 39"/>
              <a:gd name="T2" fmla="*/ 0 w 34"/>
              <a:gd name="T3" fmla="*/ 2147483647 h 39"/>
              <a:gd name="T4" fmla="*/ 2147483647 w 34"/>
              <a:gd name="T5" fmla="*/ 2147483647 h 39"/>
              <a:gd name="T6" fmla="*/ 0 w 34"/>
              <a:gd name="T7" fmla="*/ 2147483647 h 39"/>
              <a:gd name="T8" fmla="*/ 0 w 34"/>
              <a:gd name="T9" fmla="*/ 2147483647 h 39"/>
              <a:gd name="T10" fmla="*/ 0 w 34"/>
              <a:gd name="T11" fmla="*/ 0 h 39"/>
              <a:gd name="T12" fmla="*/ 0 60000 65536"/>
              <a:gd name="T13" fmla="*/ 0 60000 65536"/>
              <a:gd name="T14" fmla="*/ 0 60000 65536"/>
              <a:gd name="T15" fmla="*/ 0 60000 65536"/>
              <a:gd name="T16" fmla="*/ 0 60000 65536"/>
              <a:gd name="T17" fmla="*/ 0 60000 65536"/>
              <a:gd name="T18" fmla="*/ 0 w 34"/>
              <a:gd name="T19" fmla="*/ 0 h 39"/>
              <a:gd name="T20" fmla="*/ 34 w 3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4" h="39">
                <a:moveTo>
                  <a:pt x="0" y="0"/>
                </a:moveTo>
                <a:lnTo>
                  <a:pt x="0" y="39"/>
                </a:lnTo>
                <a:lnTo>
                  <a:pt x="34" y="20"/>
                </a:lnTo>
                <a:lnTo>
                  <a:pt x="0" y="4"/>
                </a:lnTo>
                <a:lnTo>
                  <a:pt x="0" y="0"/>
                </a:lnTo>
                <a:close/>
              </a:path>
            </a:pathLst>
          </a:custGeom>
          <a:solidFill>
            <a:srgbClr val="000000"/>
          </a:solidFill>
          <a:ln w="9525">
            <a:noFill/>
            <a:round/>
            <a:headEnd/>
            <a:tailEnd/>
          </a:ln>
        </p:spPr>
        <p:txBody>
          <a:bodyPr/>
          <a:lstStyle/>
          <a:p>
            <a:endParaRPr lang="en-US"/>
          </a:p>
        </p:txBody>
      </p:sp>
      <p:sp>
        <p:nvSpPr>
          <p:cNvPr id="93328" name="Freeform 142"/>
          <p:cNvSpPr>
            <a:spLocks/>
          </p:cNvSpPr>
          <p:nvPr/>
        </p:nvSpPr>
        <p:spPr bwMode="auto">
          <a:xfrm>
            <a:off x="1322388" y="1614488"/>
            <a:ext cx="74612" cy="74612"/>
          </a:xfrm>
          <a:custGeom>
            <a:avLst/>
            <a:gdLst>
              <a:gd name="T0" fmla="*/ 0 w 34"/>
              <a:gd name="T1" fmla="*/ 0 h 35"/>
              <a:gd name="T2" fmla="*/ 0 w 34"/>
              <a:gd name="T3" fmla="*/ 2147483647 h 35"/>
              <a:gd name="T4" fmla="*/ 2147483647 w 34"/>
              <a:gd name="T5" fmla="*/ 2147483647 h 35"/>
              <a:gd name="T6" fmla="*/ 0 w 34"/>
              <a:gd name="T7" fmla="*/ 0 h 35"/>
              <a:gd name="T8" fmla="*/ 0 w 34"/>
              <a:gd name="T9" fmla="*/ 0 h 35"/>
              <a:gd name="T10" fmla="*/ 0 60000 65536"/>
              <a:gd name="T11" fmla="*/ 0 60000 65536"/>
              <a:gd name="T12" fmla="*/ 0 60000 65536"/>
              <a:gd name="T13" fmla="*/ 0 60000 65536"/>
              <a:gd name="T14" fmla="*/ 0 60000 65536"/>
              <a:gd name="T15" fmla="*/ 0 w 34"/>
              <a:gd name="T16" fmla="*/ 0 h 35"/>
              <a:gd name="T17" fmla="*/ 34 w 34"/>
              <a:gd name="T18" fmla="*/ 35 h 35"/>
            </a:gdLst>
            <a:ahLst/>
            <a:cxnLst>
              <a:cxn ang="T10">
                <a:pos x="T0" y="T1"/>
              </a:cxn>
              <a:cxn ang="T11">
                <a:pos x="T2" y="T3"/>
              </a:cxn>
              <a:cxn ang="T12">
                <a:pos x="T4" y="T5"/>
              </a:cxn>
              <a:cxn ang="T13">
                <a:pos x="T6" y="T7"/>
              </a:cxn>
              <a:cxn ang="T14">
                <a:pos x="T8" y="T9"/>
              </a:cxn>
            </a:cxnLst>
            <a:rect l="T15" t="T16" r="T17" b="T18"/>
            <a:pathLst>
              <a:path w="34" h="35">
                <a:moveTo>
                  <a:pt x="0" y="0"/>
                </a:moveTo>
                <a:lnTo>
                  <a:pt x="0" y="35"/>
                </a:lnTo>
                <a:lnTo>
                  <a:pt x="34" y="19"/>
                </a:lnTo>
                <a:lnTo>
                  <a:pt x="0" y="0"/>
                </a:lnTo>
                <a:close/>
              </a:path>
            </a:pathLst>
          </a:custGeom>
          <a:solidFill>
            <a:srgbClr val="000000"/>
          </a:solidFill>
          <a:ln w="9525">
            <a:noFill/>
            <a:round/>
            <a:headEnd/>
            <a:tailEnd/>
          </a:ln>
        </p:spPr>
        <p:txBody>
          <a:bodyPr/>
          <a:lstStyle/>
          <a:p>
            <a:endParaRPr lang="en-US"/>
          </a:p>
        </p:txBody>
      </p:sp>
      <p:sp>
        <p:nvSpPr>
          <p:cNvPr id="93329" name="Freeform 143"/>
          <p:cNvSpPr>
            <a:spLocks/>
          </p:cNvSpPr>
          <p:nvPr/>
        </p:nvSpPr>
        <p:spPr bwMode="auto">
          <a:xfrm>
            <a:off x="1120775" y="1116013"/>
            <a:ext cx="666750" cy="1520825"/>
          </a:xfrm>
          <a:custGeom>
            <a:avLst/>
            <a:gdLst>
              <a:gd name="T0" fmla="*/ 2147483647 w 424"/>
              <a:gd name="T1" fmla="*/ 0 h 957"/>
              <a:gd name="T2" fmla="*/ 0 w 424"/>
              <a:gd name="T3" fmla="*/ 0 h 957"/>
              <a:gd name="T4" fmla="*/ 0 w 424"/>
              <a:gd name="T5" fmla="*/ 2147483647 h 957"/>
              <a:gd name="T6" fmla="*/ 2147483647 w 424"/>
              <a:gd name="T7" fmla="*/ 2147483647 h 957"/>
              <a:gd name="T8" fmla="*/ 2147483647 w 424"/>
              <a:gd name="T9" fmla="*/ 2147483647 h 957"/>
              <a:gd name="T10" fmla="*/ 0 60000 65536"/>
              <a:gd name="T11" fmla="*/ 0 60000 65536"/>
              <a:gd name="T12" fmla="*/ 0 60000 65536"/>
              <a:gd name="T13" fmla="*/ 0 60000 65536"/>
              <a:gd name="T14" fmla="*/ 0 60000 65536"/>
              <a:gd name="T15" fmla="*/ 0 w 424"/>
              <a:gd name="T16" fmla="*/ 0 h 957"/>
              <a:gd name="T17" fmla="*/ 424 w 424"/>
              <a:gd name="T18" fmla="*/ 957 h 957"/>
            </a:gdLst>
            <a:ahLst/>
            <a:cxnLst>
              <a:cxn ang="T10">
                <a:pos x="T0" y="T1"/>
              </a:cxn>
              <a:cxn ang="T11">
                <a:pos x="T2" y="T3"/>
              </a:cxn>
              <a:cxn ang="T12">
                <a:pos x="T4" y="T5"/>
              </a:cxn>
              <a:cxn ang="T13">
                <a:pos x="T6" y="T7"/>
              </a:cxn>
              <a:cxn ang="T14">
                <a:pos x="T8" y="T9"/>
              </a:cxn>
            </a:cxnLst>
            <a:rect l="T15" t="T16" r="T17" b="T18"/>
            <a:pathLst>
              <a:path w="424" h="957">
                <a:moveTo>
                  <a:pt x="144" y="0"/>
                </a:moveTo>
                <a:lnTo>
                  <a:pt x="0" y="0"/>
                </a:lnTo>
                <a:lnTo>
                  <a:pt x="0" y="537"/>
                </a:lnTo>
                <a:lnTo>
                  <a:pt x="424" y="537"/>
                </a:lnTo>
                <a:lnTo>
                  <a:pt x="424" y="957"/>
                </a:lnTo>
              </a:path>
            </a:pathLst>
          </a:custGeom>
          <a:noFill/>
          <a:ln w="20638">
            <a:solidFill>
              <a:srgbClr val="000000"/>
            </a:solidFill>
            <a:prstDash val="solid"/>
            <a:round/>
            <a:headEnd/>
            <a:tailEnd/>
          </a:ln>
        </p:spPr>
        <p:txBody>
          <a:bodyPr/>
          <a:lstStyle/>
          <a:p>
            <a:endParaRPr lang="en-US"/>
          </a:p>
        </p:txBody>
      </p:sp>
      <p:sp>
        <p:nvSpPr>
          <p:cNvPr id="93330" name="Freeform 144"/>
          <p:cNvSpPr>
            <a:spLocks/>
          </p:cNvSpPr>
          <p:nvPr/>
        </p:nvSpPr>
        <p:spPr bwMode="auto">
          <a:xfrm>
            <a:off x="320675" y="922338"/>
            <a:ext cx="1344613" cy="2963862"/>
          </a:xfrm>
          <a:custGeom>
            <a:avLst/>
            <a:gdLst>
              <a:gd name="T0" fmla="*/ 2147483647 w 855"/>
              <a:gd name="T1" fmla="*/ 2147483647 h 1864"/>
              <a:gd name="T2" fmla="*/ 0 w 855"/>
              <a:gd name="T3" fmla="*/ 2147483647 h 1864"/>
              <a:gd name="T4" fmla="*/ 0 w 855"/>
              <a:gd name="T5" fmla="*/ 0 h 1864"/>
              <a:gd name="T6" fmla="*/ 2147483647 w 855"/>
              <a:gd name="T7" fmla="*/ 0 h 1864"/>
              <a:gd name="T8" fmla="*/ 2147483647 w 855"/>
              <a:gd name="T9" fmla="*/ 2147483647 h 1864"/>
              <a:gd name="T10" fmla="*/ 2147483647 w 855"/>
              <a:gd name="T11" fmla="*/ 2147483647 h 1864"/>
              <a:gd name="T12" fmla="*/ 0 60000 65536"/>
              <a:gd name="T13" fmla="*/ 0 60000 65536"/>
              <a:gd name="T14" fmla="*/ 0 60000 65536"/>
              <a:gd name="T15" fmla="*/ 0 60000 65536"/>
              <a:gd name="T16" fmla="*/ 0 60000 65536"/>
              <a:gd name="T17" fmla="*/ 0 60000 65536"/>
              <a:gd name="T18" fmla="*/ 0 w 855"/>
              <a:gd name="T19" fmla="*/ 0 h 1864"/>
              <a:gd name="T20" fmla="*/ 855 w 855"/>
              <a:gd name="T21" fmla="*/ 1864 h 1864"/>
            </a:gdLst>
            <a:ahLst/>
            <a:cxnLst>
              <a:cxn ang="T12">
                <a:pos x="T0" y="T1"/>
              </a:cxn>
              <a:cxn ang="T13">
                <a:pos x="T2" y="T3"/>
              </a:cxn>
              <a:cxn ang="T14">
                <a:pos x="T4" y="T5"/>
              </a:cxn>
              <a:cxn ang="T15">
                <a:pos x="T6" y="T7"/>
              </a:cxn>
              <a:cxn ang="T16">
                <a:pos x="T8" y="T9"/>
              </a:cxn>
              <a:cxn ang="T17">
                <a:pos x="T10" y="T11"/>
              </a:cxn>
            </a:cxnLst>
            <a:rect l="T18" t="T19" r="T20" b="T21"/>
            <a:pathLst>
              <a:path w="855" h="1864">
                <a:moveTo>
                  <a:pt x="70" y="1860"/>
                </a:moveTo>
                <a:lnTo>
                  <a:pt x="0" y="1864"/>
                </a:lnTo>
                <a:lnTo>
                  <a:pt x="0" y="0"/>
                </a:lnTo>
                <a:lnTo>
                  <a:pt x="855" y="0"/>
                </a:lnTo>
                <a:lnTo>
                  <a:pt x="855" y="290"/>
                </a:lnTo>
                <a:lnTo>
                  <a:pt x="785" y="290"/>
                </a:lnTo>
              </a:path>
            </a:pathLst>
          </a:custGeom>
          <a:noFill/>
          <a:ln w="20638">
            <a:solidFill>
              <a:srgbClr val="000000"/>
            </a:solidFill>
            <a:prstDash val="solid"/>
            <a:round/>
            <a:headEnd/>
            <a:tailEnd/>
          </a:ln>
        </p:spPr>
        <p:txBody>
          <a:bodyPr/>
          <a:lstStyle/>
          <a:p>
            <a:endParaRPr lang="en-US"/>
          </a:p>
        </p:txBody>
      </p:sp>
      <p:sp>
        <p:nvSpPr>
          <p:cNvPr id="93331" name="Rectangle 145"/>
          <p:cNvSpPr>
            <a:spLocks noChangeArrowheads="1"/>
          </p:cNvSpPr>
          <p:nvPr/>
        </p:nvSpPr>
        <p:spPr bwMode="auto">
          <a:xfrm rot="-5400000">
            <a:off x="2468563" y="4210050"/>
            <a:ext cx="317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3332" name="Rectangle 146"/>
          <p:cNvSpPr>
            <a:spLocks noChangeArrowheads="1"/>
          </p:cNvSpPr>
          <p:nvPr/>
        </p:nvSpPr>
        <p:spPr bwMode="auto">
          <a:xfrm rot="-5400000">
            <a:off x="2452688" y="4129087"/>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93333" name="Rectangle 147"/>
          <p:cNvSpPr>
            <a:spLocks noChangeArrowheads="1"/>
          </p:cNvSpPr>
          <p:nvPr/>
        </p:nvSpPr>
        <p:spPr bwMode="auto">
          <a:xfrm rot="-5400000">
            <a:off x="2455863" y="4076700"/>
            <a:ext cx="571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3334" name="Rectangle 148"/>
          <p:cNvSpPr>
            <a:spLocks noChangeArrowheads="1"/>
          </p:cNvSpPr>
          <p:nvPr/>
        </p:nvSpPr>
        <p:spPr bwMode="auto">
          <a:xfrm rot="-5400000">
            <a:off x="2468563" y="4054475"/>
            <a:ext cx="317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3335" name="Rectangle 149"/>
          <p:cNvSpPr>
            <a:spLocks noChangeArrowheads="1"/>
          </p:cNvSpPr>
          <p:nvPr/>
        </p:nvSpPr>
        <p:spPr bwMode="auto">
          <a:xfrm rot="-5400000">
            <a:off x="2465388" y="4011612"/>
            <a:ext cx="381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336" name="Rectangle 150"/>
          <p:cNvSpPr>
            <a:spLocks noChangeArrowheads="1"/>
          </p:cNvSpPr>
          <p:nvPr/>
        </p:nvSpPr>
        <p:spPr bwMode="auto">
          <a:xfrm rot="-5400000">
            <a:off x="2452688" y="3937000"/>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93337" name="Rectangle 151"/>
          <p:cNvSpPr>
            <a:spLocks noChangeArrowheads="1"/>
          </p:cNvSpPr>
          <p:nvPr/>
        </p:nvSpPr>
        <p:spPr bwMode="auto">
          <a:xfrm rot="-5400000">
            <a:off x="2455863" y="3876675"/>
            <a:ext cx="571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93338" name="Rectangle 152"/>
          <p:cNvSpPr>
            <a:spLocks noChangeArrowheads="1"/>
          </p:cNvSpPr>
          <p:nvPr/>
        </p:nvSpPr>
        <p:spPr bwMode="auto">
          <a:xfrm rot="-5400000">
            <a:off x="2468563" y="3860800"/>
            <a:ext cx="317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3339" name="Rectangle 153"/>
          <p:cNvSpPr>
            <a:spLocks noChangeArrowheads="1"/>
          </p:cNvSpPr>
          <p:nvPr/>
        </p:nvSpPr>
        <p:spPr bwMode="auto">
          <a:xfrm rot="-5400000">
            <a:off x="2471738" y="3836987"/>
            <a:ext cx="254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3340" name="Rectangle 154"/>
          <p:cNvSpPr>
            <a:spLocks noChangeArrowheads="1"/>
          </p:cNvSpPr>
          <p:nvPr/>
        </p:nvSpPr>
        <p:spPr bwMode="auto">
          <a:xfrm rot="-5400000">
            <a:off x="2452688" y="3756025"/>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o</a:t>
            </a:r>
            <a:endParaRPr kumimoji="0" lang="en-US">
              <a:solidFill>
                <a:schemeClr val="tx1"/>
              </a:solidFill>
            </a:endParaRPr>
          </a:p>
        </p:txBody>
      </p:sp>
      <p:sp>
        <p:nvSpPr>
          <p:cNvPr id="93341" name="Rectangle 155"/>
          <p:cNvSpPr>
            <a:spLocks noChangeArrowheads="1"/>
          </p:cNvSpPr>
          <p:nvPr/>
        </p:nvSpPr>
        <p:spPr bwMode="auto">
          <a:xfrm rot="-5400000">
            <a:off x="2452688" y="3687762"/>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93342" name="Freeform 156"/>
          <p:cNvSpPr>
            <a:spLocks/>
          </p:cNvSpPr>
          <p:nvPr/>
        </p:nvSpPr>
        <p:spPr bwMode="auto">
          <a:xfrm>
            <a:off x="2176463" y="2162175"/>
            <a:ext cx="215900" cy="123825"/>
          </a:xfrm>
          <a:custGeom>
            <a:avLst/>
            <a:gdLst>
              <a:gd name="T0" fmla="*/ 2147483647 w 137"/>
              <a:gd name="T1" fmla="*/ 0 h 78"/>
              <a:gd name="T2" fmla="*/ 2147483647 w 137"/>
              <a:gd name="T3" fmla="*/ 2147483647 h 78"/>
              <a:gd name="T4" fmla="*/ 0 w 137"/>
              <a:gd name="T5" fmla="*/ 2147483647 h 78"/>
              <a:gd name="T6" fmla="*/ 0 w 137"/>
              <a:gd name="T7" fmla="*/ 0 h 78"/>
              <a:gd name="T8" fmla="*/ 2147483647 w 137"/>
              <a:gd name="T9" fmla="*/ 0 h 78"/>
              <a:gd name="T10" fmla="*/ 2147483647 w 137"/>
              <a:gd name="T11" fmla="*/ 0 h 78"/>
              <a:gd name="T12" fmla="*/ 2147483647 w 137"/>
              <a:gd name="T13" fmla="*/ 0 h 78"/>
              <a:gd name="T14" fmla="*/ 0 60000 65536"/>
              <a:gd name="T15" fmla="*/ 0 60000 65536"/>
              <a:gd name="T16" fmla="*/ 0 60000 65536"/>
              <a:gd name="T17" fmla="*/ 0 60000 65536"/>
              <a:gd name="T18" fmla="*/ 0 60000 65536"/>
              <a:gd name="T19" fmla="*/ 0 60000 65536"/>
              <a:gd name="T20" fmla="*/ 0 60000 65536"/>
              <a:gd name="T21" fmla="*/ 0 w 137"/>
              <a:gd name="T22" fmla="*/ 0 h 78"/>
              <a:gd name="T23" fmla="*/ 137 w 137"/>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78">
                <a:moveTo>
                  <a:pt x="133" y="0"/>
                </a:moveTo>
                <a:lnTo>
                  <a:pt x="137" y="78"/>
                </a:lnTo>
                <a:lnTo>
                  <a:pt x="0" y="78"/>
                </a:lnTo>
                <a:lnTo>
                  <a:pt x="0" y="0"/>
                </a:lnTo>
                <a:lnTo>
                  <a:pt x="137" y="0"/>
                </a:lnTo>
                <a:lnTo>
                  <a:pt x="133" y="0"/>
                </a:lnTo>
                <a:close/>
              </a:path>
            </a:pathLst>
          </a:custGeom>
          <a:solidFill>
            <a:srgbClr val="FFFFFF"/>
          </a:solidFill>
          <a:ln w="9525">
            <a:noFill/>
            <a:round/>
            <a:headEnd/>
            <a:tailEnd/>
          </a:ln>
        </p:spPr>
        <p:txBody>
          <a:bodyPr/>
          <a:lstStyle/>
          <a:p>
            <a:endParaRPr lang="en-US"/>
          </a:p>
        </p:txBody>
      </p:sp>
      <p:sp>
        <p:nvSpPr>
          <p:cNvPr id="93343" name="Rectangle 157"/>
          <p:cNvSpPr>
            <a:spLocks noChangeArrowheads="1"/>
          </p:cNvSpPr>
          <p:nvPr/>
        </p:nvSpPr>
        <p:spPr bwMode="auto">
          <a:xfrm>
            <a:off x="2176463" y="2149475"/>
            <a:ext cx="317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3344" name="Rectangle 158"/>
          <p:cNvSpPr>
            <a:spLocks noChangeArrowheads="1"/>
          </p:cNvSpPr>
          <p:nvPr/>
        </p:nvSpPr>
        <p:spPr bwMode="auto">
          <a:xfrm>
            <a:off x="2201863" y="2149475"/>
            <a:ext cx="698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F</a:t>
            </a:r>
            <a:endParaRPr kumimoji="0" lang="en-US">
              <a:solidFill>
                <a:schemeClr val="tx1"/>
              </a:solidFill>
            </a:endParaRPr>
          </a:p>
        </p:txBody>
      </p:sp>
      <p:sp>
        <p:nvSpPr>
          <p:cNvPr id="93345" name="Rectangle 159"/>
          <p:cNvSpPr>
            <a:spLocks noChangeArrowheads="1"/>
          </p:cNvSpPr>
          <p:nvPr/>
        </p:nvSpPr>
        <p:spPr bwMode="auto">
          <a:xfrm>
            <a:off x="2260600" y="2149475"/>
            <a:ext cx="317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t>
            </a:r>
            <a:endParaRPr kumimoji="0" lang="en-US">
              <a:solidFill>
                <a:schemeClr val="tx1"/>
              </a:solidFill>
            </a:endParaRPr>
          </a:p>
        </p:txBody>
      </p:sp>
      <p:sp>
        <p:nvSpPr>
          <p:cNvPr id="93346" name="Rectangle 160"/>
          <p:cNvSpPr>
            <a:spLocks noChangeArrowheads="1"/>
          </p:cNvSpPr>
          <p:nvPr/>
        </p:nvSpPr>
        <p:spPr bwMode="auto">
          <a:xfrm>
            <a:off x="2287588" y="2149475"/>
            <a:ext cx="317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3347" name="Rectangle 161"/>
          <p:cNvSpPr>
            <a:spLocks noChangeArrowheads="1"/>
          </p:cNvSpPr>
          <p:nvPr/>
        </p:nvSpPr>
        <p:spPr bwMode="auto">
          <a:xfrm>
            <a:off x="2319338" y="2149475"/>
            <a:ext cx="825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348" name="Freeform 162"/>
          <p:cNvSpPr>
            <a:spLocks/>
          </p:cNvSpPr>
          <p:nvPr/>
        </p:nvSpPr>
        <p:spPr bwMode="auto">
          <a:xfrm>
            <a:off x="4418013" y="2162175"/>
            <a:ext cx="215900" cy="123825"/>
          </a:xfrm>
          <a:custGeom>
            <a:avLst/>
            <a:gdLst>
              <a:gd name="T0" fmla="*/ 2147483647 w 137"/>
              <a:gd name="T1" fmla="*/ 0 h 78"/>
              <a:gd name="T2" fmla="*/ 2147483647 w 137"/>
              <a:gd name="T3" fmla="*/ 2147483647 h 78"/>
              <a:gd name="T4" fmla="*/ 0 w 137"/>
              <a:gd name="T5" fmla="*/ 2147483647 h 78"/>
              <a:gd name="T6" fmla="*/ 0 w 137"/>
              <a:gd name="T7" fmla="*/ 0 h 78"/>
              <a:gd name="T8" fmla="*/ 2147483647 w 137"/>
              <a:gd name="T9" fmla="*/ 0 h 78"/>
              <a:gd name="T10" fmla="*/ 2147483647 w 137"/>
              <a:gd name="T11" fmla="*/ 0 h 78"/>
              <a:gd name="T12" fmla="*/ 2147483647 w 137"/>
              <a:gd name="T13" fmla="*/ 0 h 78"/>
              <a:gd name="T14" fmla="*/ 0 60000 65536"/>
              <a:gd name="T15" fmla="*/ 0 60000 65536"/>
              <a:gd name="T16" fmla="*/ 0 60000 65536"/>
              <a:gd name="T17" fmla="*/ 0 60000 65536"/>
              <a:gd name="T18" fmla="*/ 0 60000 65536"/>
              <a:gd name="T19" fmla="*/ 0 60000 65536"/>
              <a:gd name="T20" fmla="*/ 0 60000 65536"/>
              <a:gd name="T21" fmla="*/ 0 w 137"/>
              <a:gd name="T22" fmla="*/ 0 h 78"/>
              <a:gd name="T23" fmla="*/ 137 w 137"/>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78">
                <a:moveTo>
                  <a:pt x="134" y="0"/>
                </a:moveTo>
                <a:lnTo>
                  <a:pt x="137" y="78"/>
                </a:lnTo>
                <a:lnTo>
                  <a:pt x="0" y="78"/>
                </a:lnTo>
                <a:lnTo>
                  <a:pt x="0" y="0"/>
                </a:lnTo>
                <a:lnTo>
                  <a:pt x="137" y="0"/>
                </a:lnTo>
                <a:lnTo>
                  <a:pt x="134" y="0"/>
                </a:lnTo>
                <a:close/>
              </a:path>
            </a:pathLst>
          </a:custGeom>
          <a:solidFill>
            <a:srgbClr val="FFFFFF"/>
          </a:solidFill>
          <a:ln w="9525">
            <a:noFill/>
            <a:round/>
            <a:headEnd/>
            <a:tailEnd/>
          </a:ln>
        </p:spPr>
        <p:txBody>
          <a:bodyPr/>
          <a:lstStyle/>
          <a:p>
            <a:endParaRPr lang="en-US"/>
          </a:p>
        </p:txBody>
      </p:sp>
      <p:sp>
        <p:nvSpPr>
          <p:cNvPr id="93349" name="Freeform 163"/>
          <p:cNvSpPr>
            <a:spLocks/>
          </p:cNvSpPr>
          <p:nvPr/>
        </p:nvSpPr>
        <p:spPr bwMode="auto">
          <a:xfrm>
            <a:off x="6391275" y="2162175"/>
            <a:ext cx="215900" cy="123825"/>
          </a:xfrm>
          <a:custGeom>
            <a:avLst/>
            <a:gdLst>
              <a:gd name="T0" fmla="*/ 2147483647 w 137"/>
              <a:gd name="T1" fmla="*/ 0 h 78"/>
              <a:gd name="T2" fmla="*/ 2147483647 w 137"/>
              <a:gd name="T3" fmla="*/ 2147483647 h 78"/>
              <a:gd name="T4" fmla="*/ 0 w 137"/>
              <a:gd name="T5" fmla="*/ 2147483647 h 78"/>
              <a:gd name="T6" fmla="*/ 0 w 137"/>
              <a:gd name="T7" fmla="*/ 0 h 78"/>
              <a:gd name="T8" fmla="*/ 2147483647 w 137"/>
              <a:gd name="T9" fmla="*/ 0 h 78"/>
              <a:gd name="T10" fmla="*/ 2147483647 w 137"/>
              <a:gd name="T11" fmla="*/ 0 h 78"/>
              <a:gd name="T12" fmla="*/ 0 60000 65536"/>
              <a:gd name="T13" fmla="*/ 0 60000 65536"/>
              <a:gd name="T14" fmla="*/ 0 60000 65536"/>
              <a:gd name="T15" fmla="*/ 0 60000 65536"/>
              <a:gd name="T16" fmla="*/ 0 60000 65536"/>
              <a:gd name="T17" fmla="*/ 0 60000 65536"/>
              <a:gd name="T18" fmla="*/ 0 w 137"/>
              <a:gd name="T19" fmla="*/ 0 h 78"/>
              <a:gd name="T20" fmla="*/ 137 w 137"/>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37" h="78">
                <a:moveTo>
                  <a:pt x="137" y="0"/>
                </a:moveTo>
                <a:lnTo>
                  <a:pt x="137" y="78"/>
                </a:lnTo>
                <a:lnTo>
                  <a:pt x="0" y="78"/>
                </a:lnTo>
                <a:lnTo>
                  <a:pt x="0" y="0"/>
                </a:lnTo>
                <a:lnTo>
                  <a:pt x="137" y="0"/>
                </a:lnTo>
                <a:close/>
              </a:path>
            </a:pathLst>
          </a:custGeom>
          <a:solidFill>
            <a:srgbClr val="FFFFFF"/>
          </a:solidFill>
          <a:ln w="9525">
            <a:noFill/>
            <a:round/>
            <a:headEnd/>
            <a:tailEnd/>
          </a:ln>
        </p:spPr>
        <p:txBody>
          <a:bodyPr/>
          <a:lstStyle/>
          <a:p>
            <a:endParaRPr lang="en-US"/>
          </a:p>
        </p:txBody>
      </p:sp>
      <p:sp>
        <p:nvSpPr>
          <p:cNvPr id="93350" name="Rectangle 164"/>
          <p:cNvSpPr>
            <a:spLocks noChangeArrowheads="1"/>
          </p:cNvSpPr>
          <p:nvPr/>
        </p:nvSpPr>
        <p:spPr bwMode="auto">
          <a:xfrm>
            <a:off x="6305550" y="2149475"/>
            <a:ext cx="762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351" name="Rectangle 165"/>
          <p:cNvSpPr>
            <a:spLocks noChangeArrowheads="1"/>
          </p:cNvSpPr>
          <p:nvPr/>
        </p:nvSpPr>
        <p:spPr bwMode="auto">
          <a:xfrm>
            <a:off x="6375400" y="2149475"/>
            <a:ext cx="762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X</a:t>
            </a:r>
            <a:endParaRPr kumimoji="0" lang="en-US">
              <a:solidFill>
                <a:schemeClr val="tx1"/>
              </a:solidFill>
            </a:endParaRPr>
          </a:p>
        </p:txBody>
      </p:sp>
      <p:sp>
        <p:nvSpPr>
          <p:cNvPr id="93352" name="Rectangle 166"/>
          <p:cNvSpPr>
            <a:spLocks noChangeArrowheads="1"/>
          </p:cNvSpPr>
          <p:nvPr/>
        </p:nvSpPr>
        <p:spPr bwMode="auto">
          <a:xfrm>
            <a:off x="6438900" y="2149475"/>
            <a:ext cx="317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t>
            </a:r>
            <a:endParaRPr kumimoji="0" lang="en-US">
              <a:solidFill>
                <a:schemeClr val="tx1"/>
              </a:solidFill>
            </a:endParaRPr>
          </a:p>
        </p:txBody>
      </p:sp>
      <p:sp>
        <p:nvSpPr>
          <p:cNvPr id="93353" name="Rectangle 167"/>
          <p:cNvSpPr>
            <a:spLocks noChangeArrowheads="1"/>
          </p:cNvSpPr>
          <p:nvPr/>
        </p:nvSpPr>
        <p:spPr bwMode="auto">
          <a:xfrm>
            <a:off x="6470650" y="2149475"/>
            <a:ext cx="952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3354" name="Rectangle 168"/>
          <p:cNvSpPr>
            <a:spLocks noChangeArrowheads="1"/>
          </p:cNvSpPr>
          <p:nvPr/>
        </p:nvSpPr>
        <p:spPr bwMode="auto">
          <a:xfrm>
            <a:off x="6550025" y="2149475"/>
            <a:ext cx="762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355" name="Rectangle 169"/>
          <p:cNvSpPr>
            <a:spLocks noChangeArrowheads="1"/>
          </p:cNvSpPr>
          <p:nvPr/>
        </p:nvSpPr>
        <p:spPr bwMode="auto">
          <a:xfrm>
            <a:off x="6618288" y="2149475"/>
            <a:ext cx="952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3356" name="Freeform 170"/>
          <p:cNvSpPr>
            <a:spLocks/>
          </p:cNvSpPr>
          <p:nvPr/>
        </p:nvSpPr>
        <p:spPr bwMode="auto">
          <a:xfrm>
            <a:off x="8304213" y="2162175"/>
            <a:ext cx="215900" cy="123825"/>
          </a:xfrm>
          <a:custGeom>
            <a:avLst/>
            <a:gdLst>
              <a:gd name="T0" fmla="*/ 2147483647 w 137"/>
              <a:gd name="T1" fmla="*/ 0 h 78"/>
              <a:gd name="T2" fmla="*/ 2147483647 w 137"/>
              <a:gd name="T3" fmla="*/ 2147483647 h 78"/>
              <a:gd name="T4" fmla="*/ 0 w 137"/>
              <a:gd name="T5" fmla="*/ 2147483647 h 78"/>
              <a:gd name="T6" fmla="*/ 0 w 137"/>
              <a:gd name="T7" fmla="*/ 0 h 78"/>
              <a:gd name="T8" fmla="*/ 2147483647 w 137"/>
              <a:gd name="T9" fmla="*/ 0 h 78"/>
              <a:gd name="T10" fmla="*/ 2147483647 w 137"/>
              <a:gd name="T11" fmla="*/ 0 h 78"/>
              <a:gd name="T12" fmla="*/ 0 60000 65536"/>
              <a:gd name="T13" fmla="*/ 0 60000 65536"/>
              <a:gd name="T14" fmla="*/ 0 60000 65536"/>
              <a:gd name="T15" fmla="*/ 0 60000 65536"/>
              <a:gd name="T16" fmla="*/ 0 60000 65536"/>
              <a:gd name="T17" fmla="*/ 0 60000 65536"/>
              <a:gd name="T18" fmla="*/ 0 w 137"/>
              <a:gd name="T19" fmla="*/ 0 h 78"/>
              <a:gd name="T20" fmla="*/ 137 w 137"/>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37" h="78">
                <a:moveTo>
                  <a:pt x="137" y="0"/>
                </a:moveTo>
                <a:lnTo>
                  <a:pt x="137" y="78"/>
                </a:lnTo>
                <a:lnTo>
                  <a:pt x="0" y="78"/>
                </a:lnTo>
                <a:lnTo>
                  <a:pt x="0" y="0"/>
                </a:lnTo>
                <a:lnTo>
                  <a:pt x="137" y="0"/>
                </a:lnTo>
                <a:close/>
              </a:path>
            </a:pathLst>
          </a:custGeom>
          <a:solidFill>
            <a:srgbClr val="FFFFFF"/>
          </a:solidFill>
          <a:ln w="9525">
            <a:noFill/>
            <a:round/>
            <a:headEnd/>
            <a:tailEnd/>
          </a:ln>
        </p:spPr>
        <p:txBody>
          <a:bodyPr/>
          <a:lstStyle/>
          <a:p>
            <a:endParaRPr lang="en-US"/>
          </a:p>
        </p:txBody>
      </p:sp>
      <p:sp>
        <p:nvSpPr>
          <p:cNvPr id="93357" name="Rectangle 171"/>
          <p:cNvSpPr>
            <a:spLocks noChangeArrowheads="1"/>
          </p:cNvSpPr>
          <p:nvPr/>
        </p:nvSpPr>
        <p:spPr bwMode="auto">
          <a:xfrm>
            <a:off x="8204200" y="2149475"/>
            <a:ext cx="952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3358" name="Rectangle 172"/>
          <p:cNvSpPr>
            <a:spLocks noChangeArrowheads="1"/>
          </p:cNvSpPr>
          <p:nvPr/>
        </p:nvSpPr>
        <p:spPr bwMode="auto">
          <a:xfrm>
            <a:off x="8288338" y="2149475"/>
            <a:ext cx="762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359" name="Rectangle 173"/>
          <p:cNvSpPr>
            <a:spLocks noChangeArrowheads="1"/>
          </p:cNvSpPr>
          <p:nvPr/>
        </p:nvSpPr>
        <p:spPr bwMode="auto">
          <a:xfrm>
            <a:off x="8351838" y="2149475"/>
            <a:ext cx="952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3360" name="Rectangle 174"/>
          <p:cNvSpPr>
            <a:spLocks noChangeArrowheads="1"/>
          </p:cNvSpPr>
          <p:nvPr/>
        </p:nvSpPr>
        <p:spPr bwMode="auto">
          <a:xfrm>
            <a:off x="8437563" y="2149475"/>
            <a:ext cx="317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t>
            </a:r>
            <a:endParaRPr kumimoji="0" lang="en-US">
              <a:solidFill>
                <a:schemeClr val="tx1"/>
              </a:solidFill>
            </a:endParaRPr>
          </a:p>
        </p:txBody>
      </p:sp>
      <p:sp>
        <p:nvSpPr>
          <p:cNvPr id="93361" name="Rectangle 175"/>
          <p:cNvSpPr>
            <a:spLocks noChangeArrowheads="1"/>
          </p:cNvSpPr>
          <p:nvPr/>
        </p:nvSpPr>
        <p:spPr bwMode="auto">
          <a:xfrm>
            <a:off x="8462963" y="2149475"/>
            <a:ext cx="1079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W</a:t>
            </a:r>
            <a:endParaRPr kumimoji="0" lang="en-US">
              <a:solidFill>
                <a:schemeClr val="tx1"/>
              </a:solidFill>
            </a:endParaRPr>
          </a:p>
        </p:txBody>
      </p:sp>
      <p:sp>
        <p:nvSpPr>
          <p:cNvPr id="93362" name="Rectangle 176"/>
          <p:cNvSpPr>
            <a:spLocks noChangeArrowheads="1"/>
          </p:cNvSpPr>
          <p:nvPr/>
        </p:nvSpPr>
        <p:spPr bwMode="auto">
          <a:xfrm>
            <a:off x="8558213" y="2149475"/>
            <a:ext cx="762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B</a:t>
            </a:r>
            <a:endParaRPr kumimoji="0" lang="en-US">
              <a:solidFill>
                <a:schemeClr val="tx1"/>
              </a:solidFill>
            </a:endParaRPr>
          </a:p>
        </p:txBody>
      </p:sp>
      <p:sp>
        <p:nvSpPr>
          <p:cNvPr id="93363" name="Rectangle 177"/>
          <p:cNvSpPr>
            <a:spLocks noChangeArrowheads="1"/>
          </p:cNvSpPr>
          <p:nvPr/>
        </p:nvSpPr>
        <p:spPr bwMode="auto">
          <a:xfrm>
            <a:off x="4524375" y="2362200"/>
            <a:ext cx="100013" cy="3881438"/>
          </a:xfrm>
          <a:prstGeom prst="rect">
            <a:avLst/>
          </a:prstGeom>
          <a:solidFill>
            <a:srgbClr val="FFFFFF"/>
          </a:solidFill>
          <a:ln w="9525">
            <a:noFill/>
            <a:miter lim="800000"/>
            <a:headEnd/>
            <a:tailEnd/>
          </a:ln>
        </p:spPr>
        <p:txBody>
          <a:bodyPr/>
          <a:lstStyle/>
          <a:p>
            <a:endParaRPr lang="en-US"/>
          </a:p>
        </p:txBody>
      </p:sp>
      <p:sp>
        <p:nvSpPr>
          <p:cNvPr id="93364" name="Rectangle 178"/>
          <p:cNvSpPr>
            <a:spLocks noChangeArrowheads="1"/>
          </p:cNvSpPr>
          <p:nvPr/>
        </p:nvSpPr>
        <p:spPr bwMode="auto">
          <a:xfrm>
            <a:off x="4419600" y="2362200"/>
            <a:ext cx="204788" cy="3881438"/>
          </a:xfrm>
          <a:prstGeom prst="rect">
            <a:avLst/>
          </a:prstGeom>
          <a:noFill/>
          <a:ln w="11113">
            <a:solidFill>
              <a:srgbClr val="000000"/>
            </a:solidFill>
            <a:miter lim="800000"/>
            <a:headEnd/>
            <a:tailEnd/>
          </a:ln>
        </p:spPr>
        <p:txBody>
          <a:bodyPr/>
          <a:lstStyle/>
          <a:p>
            <a:endParaRPr lang="en-US"/>
          </a:p>
        </p:txBody>
      </p:sp>
      <p:sp>
        <p:nvSpPr>
          <p:cNvPr id="93365" name="Rectangle 179"/>
          <p:cNvSpPr>
            <a:spLocks noChangeArrowheads="1"/>
          </p:cNvSpPr>
          <p:nvPr/>
        </p:nvSpPr>
        <p:spPr bwMode="auto">
          <a:xfrm>
            <a:off x="4429125" y="2362200"/>
            <a:ext cx="93663" cy="3881438"/>
          </a:xfrm>
          <a:prstGeom prst="rect">
            <a:avLst/>
          </a:prstGeom>
          <a:solidFill>
            <a:srgbClr val="FFFFFF"/>
          </a:solidFill>
          <a:ln w="9525">
            <a:noFill/>
            <a:miter lim="800000"/>
            <a:headEnd/>
            <a:tailEnd/>
          </a:ln>
        </p:spPr>
        <p:txBody>
          <a:bodyPr/>
          <a:lstStyle/>
          <a:p>
            <a:endParaRPr lang="en-US"/>
          </a:p>
        </p:txBody>
      </p:sp>
      <p:sp>
        <p:nvSpPr>
          <p:cNvPr id="93366" name="Freeform 180"/>
          <p:cNvSpPr>
            <a:spLocks/>
          </p:cNvSpPr>
          <p:nvPr/>
        </p:nvSpPr>
        <p:spPr bwMode="auto">
          <a:xfrm>
            <a:off x="6496050" y="2362200"/>
            <a:ext cx="100013" cy="3881438"/>
          </a:xfrm>
          <a:custGeom>
            <a:avLst/>
            <a:gdLst>
              <a:gd name="T0" fmla="*/ 0 w 64"/>
              <a:gd name="T1" fmla="*/ 2147483647 h 2441"/>
              <a:gd name="T2" fmla="*/ 2147483647 w 64"/>
              <a:gd name="T3" fmla="*/ 2147483647 h 2441"/>
              <a:gd name="T4" fmla="*/ 2147483647 w 64"/>
              <a:gd name="T5" fmla="*/ 0 h 2441"/>
              <a:gd name="T6" fmla="*/ 2147483647 w 64"/>
              <a:gd name="T7" fmla="*/ 0 h 2441"/>
              <a:gd name="T8" fmla="*/ 0 w 64"/>
              <a:gd name="T9" fmla="*/ 2147483647 h 2441"/>
              <a:gd name="T10" fmla="*/ 0 60000 65536"/>
              <a:gd name="T11" fmla="*/ 0 60000 65536"/>
              <a:gd name="T12" fmla="*/ 0 60000 65536"/>
              <a:gd name="T13" fmla="*/ 0 60000 65536"/>
              <a:gd name="T14" fmla="*/ 0 60000 65536"/>
              <a:gd name="T15" fmla="*/ 0 w 64"/>
              <a:gd name="T16" fmla="*/ 0 h 2441"/>
              <a:gd name="T17" fmla="*/ 64 w 64"/>
              <a:gd name="T18" fmla="*/ 2441 h 2441"/>
            </a:gdLst>
            <a:ahLst/>
            <a:cxnLst>
              <a:cxn ang="T10">
                <a:pos x="T0" y="T1"/>
              </a:cxn>
              <a:cxn ang="T11">
                <a:pos x="T2" y="T3"/>
              </a:cxn>
              <a:cxn ang="T12">
                <a:pos x="T4" y="T5"/>
              </a:cxn>
              <a:cxn ang="T13">
                <a:pos x="T6" y="T7"/>
              </a:cxn>
              <a:cxn ang="T14">
                <a:pos x="T8" y="T9"/>
              </a:cxn>
            </a:cxnLst>
            <a:rect l="T15" t="T16" r="T17" b="T18"/>
            <a:pathLst>
              <a:path w="64" h="2441">
                <a:moveTo>
                  <a:pt x="0" y="2441"/>
                </a:moveTo>
                <a:lnTo>
                  <a:pt x="64" y="2441"/>
                </a:lnTo>
                <a:lnTo>
                  <a:pt x="64" y="0"/>
                </a:lnTo>
                <a:lnTo>
                  <a:pt x="4" y="0"/>
                </a:lnTo>
                <a:lnTo>
                  <a:pt x="0" y="2441"/>
                </a:lnTo>
                <a:close/>
              </a:path>
            </a:pathLst>
          </a:custGeom>
          <a:solidFill>
            <a:srgbClr val="FFFFFF"/>
          </a:solidFill>
          <a:ln w="9525">
            <a:noFill/>
            <a:round/>
            <a:headEnd/>
            <a:tailEnd/>
          </a:ln>
        </p:spPr>
        <p:txBody>
          <a:bodyPr/>
          <a:lstStyle/>
          <a:p>
            <a:endParaRPr lang="en-US"/>
          </a:p>
        </p:txBody>
      </p:sp>
      <p:sp>
        <p:nvSpPr>
          <p:cNvPr id="93367" name="Freeform 181"/>
          <p:cNvSpPr>
            <a:spLocks/>
          </p:cNvSpPr>
          <p:nvPr/>
        </p:nvSpPr>
        <p:spPr bwMode="auto">
          <a:xfrm>
            <a:off x="6496050" y="2362200"/>
            <a:ext cx="100013" cy="3881438"/>
          </a:xfrm>
          <a:custGeom>
            <a:avLst/>
            <a:gdLst>
              <a:gd name="T0" fmla="*/ 0 w 64"/>
              <a:gd name="T1" fmla="*/ 2147483647 h 2441"/>
              <a:gd name="T2" fmla="*/ 2147483647 w 64"/>
              <a:gd name="T3" fmla="*/ 2147483647 h 2441"/>
              <a:gd name="T4" fmla="*/ 2147483647 w 64"/>
              <a:gd name="T5" fmla="*/ 0 h 2441"/>
              <a:gd name="T6" fmla="*/ 2147483647 w 64"/>
              <a:gd name="T7" fmla="*/ 0 h 2441"/>
              <a:gd name="T8" fmla="*/ 0 60000 65536"/>
              <a:gd name="T9" fmla="*/ 0 60000 65536"/>
              <a:gd name="T10" fmla="*/ 0 60000 65536"/>
              <a:gd name="T11" fmla="*/ 0 60000 65536"/>
              <a:gd name="T12" fmla="*/ 0 w 64"/>
              <a:gd name="T13" fmla="*/ 0 h 2441"/>
              <a:gd name="T14" fmla="*/ 64 w 64"/>
              <a:gd name="T15" fmla="*/ 2441 h 2441"/>
            </a:gdLst>
            <a:ahLst/>
            <a:cxnLst>
              <a:cxn ang="T8">
                <a:pos x="T0" y="T1"/>
              </a:cxn>
              <a:cxn ang="T9">
                <a:pos x="T2" y="T3"/>
              </a:cxn>
              <a:cxn ang="T10">
                <a:pos x="T4" y="T5"/>
              </a:cxn>
              <a:cxn ang="T11">
                <a:pos x="T6" y="T7"/>
              </a:cxn>
            </a:cxnLst>
            <a:rect l="T12" t="T13" r="T14" b="T15"/>
            <a:pathLst>
              <a:path w="64" h="2441">
                <a:moveTo>
                  <a:pt x="0" y="2441"/>
                </a:moveTo>
                <a:lnTo>
                  <a:pt x="64" y="2441"/>
                </a:lnTo>
                <a:lnTo>
                  <a:pt x="64" y="0"/>
                </a:lnTo>
                <a:lnTo>
                  <a:pt x="4" y="0"/>
                </a:lnTo>
              </a:path>
            </a:pathLst>
          </a:custGeom>
          <a:noFill/>
          <a:ln w="11113">
            <a:solidFill>
              <a:srgbClr val="000000"/>
            </a:solidFill>
            <a:prstDash val="solid"/>
            <a:round/>
            <a:headEnd/>
            <a:tailEnd/>
          </a:ln>
        </p:spPr>
        <p:txBody>
          <a:bodyPr/>
          <a:lstStyle/>
          <a:p>
            <a:endParaRPr lang="en-US"/>
          </a:p>
        </p:txBody>
      </p:sp>
      <p:sp>
        <p:nvSpPr>
          <p:cNvPr id="93368" name="Freeform 182"/>
          <p:cNvSpPr>
            <a:spLocks/>
          </p:cNvSpPr>
          <p:nvPr/>
        </p:nvSpPr>
        <p:spPr bwMode="auto">
          <a:xfrm>
            <a:off x="6400800" y="2362200"/>
            <a:ext cx="100013" cy="3881438"/>
          </a:xfrm>
          <a:custGeom>
            <a:avLst/>
            <a:gdLst>
              <a:gd name="T0" fmla="*/ 2147483647 w 64"/>
              <a:gd name="T1" fmla="*/ 0 h 2441"/>
              <a:gd name="T2" fmla="*/ 0 w 64"/>
              <a:gd name="T3" fmla="*/ 0 h 2441"/>
              <a:gd name="T4" fmla="*/ 0 w 64"/>
              <a:gd name="T5" fmla="*/ 2147483647 h 2441"/>
              <a:gd name="T6" fmla="*/ 2147483647 w 64"/>
              <a:gd name="T7" fmla="*/ 2147483647 h 2441"/>
              <a:gd name="T8" fmla="*/ 2147483647 w 64"/>
              <a:gd name="T9" fmla="*/ 0 h 2441"/>
              <a:gd name="T10" fmla="*/ 0 60000 65536"/>
              <a:gd name="T11" fmla="*/ 0 60000 65536"/>
              <a:gd name="T12" fmla="*/ 0 60000 65536"/>
              <a:gd name="T13" fmla="*/ 0 60000 65536"/>
              <a:gd name="T14" fmla="*/ 0 60000 65536"/>
              <a:gd name="T15" fmla="*/ 0 w 64"/>
              <a:gd name="T16" fmla="*/ 0 h 2441"/>
              <a:gd name="T17" fmla="*/ 64 w 64"/>
              <a:gd name="T18" fmla="*/ 2441 h 2441"/>
            </a:gdLst>
            <a:ahLst/>
            <a:cxnLst>
              <a:cxn ang="T10">
                <a:pos x="T0" y="T1"/>
              </a:cxn>
              <a:cxn ang="T11">
                <a:pos x="T2" y="T3"/>
              </a:cxn>
              <a:cxn ang="T12">
                <a:pos x="T4" y="T5"/>
              </a:cxn>
              <a:cxn ang="T13">
                <a:pos x="T6" y="T7"/>
              </a:cxn>
              <a:cxn ang="T14">
                <a:pos x="T8" y="T9"/>
              </a:cxn>
            </a:cxnLst>
            <a:rect l="T15" t="T16" r="T17" b="T18"/>
            <a:pathLst>
              <a:path w="64" h="2441">
                <a:moveTo>
                  <a:pt x="60" y="0"/>
                </a:moveTo>
                <a:lnTo>
                  <a:pt x="0" y="0"/>
                </a:lnTo>
                <a:lnTo>
                  <a:pt x="0" y="2441"/>
                </a:lnTo>
                <a:lnTo>
                  <a:pt x="64" y="2441"/>
                </a:lnTo>
                <a:lnTo>
                  <a:pt x="60" y="0"/>
                </a:lnTo>
                <a:close/>
              </a:path>
            </a:pathLst>
          </a:custGeom>
          <a:solidFill>
            <a:srgbClr val="FFFFFF"/>
          </a:solidFill>
          <a:ln w="9525">
            <a:noFill/>
            <a:round/>
            <a:headEnd/>
            <a:tailEnd/>
          </a:ln>
        </p:spPr>
        <p:txBody>
          <a:bodyPr/>
          <a:lstStyle/>
          <a:p>
            <a:endParaRPr lang="en-US"/>
          </a:p>
        </p:txBody>
      </p:sp>
      <p:sp>
        <p:nvSpPr>
          <p:cNvPr id="93369" name="Freeform 183"/>
          <p:cNvSpPr>
            <a:spLocks/>
          </p:cNvSpPr>
          <p:nvPr/>
        </p:nvSpPr>
        <p:spPr bwMode="auto">
          <a:xfrm>
            <a:off x="6400800" y="2362200"/>
            <a:ext cx="100013" cy="3881438"/>
          </a:xfrm>
          <a:custGeom>
            <a:avLst/>
            <a:gdLst>
              <a:gd name="T0" fmla="*/ 2147483647 w 64"/>
              <a:gd name="T1" fmla="*/ 0 h 2441"/>
              <a:gd name="T2" fmla="*/ 0 w 64"/>
              <a:gd name="T3" fmla="*/ 0 h 2441"/>
              <a:gd name="T4" fmla="*/ 0 w 64"/>
              <a:gd name="T5" fmla="*/ 2147483647 h 2441"/>
              <a:gd name="T6" fmla="*/ 2147483647 w 64"/>
              <a:gd name="T7" fmla="*/ 2147483647 h 2441"/>
              <a:gd name="T8" fmla="*/ 0 60000 65536"/>
              <a:gd name="T9" fmla="*/ 0 60000 65536"/>
              <a:gd name="T10" fmla="*/ 0 60000 65536"/>
              <a:gd name="T11" fmla="*/ 0 60000 65536"/>
              <a:gd name="T12" fmla="*/ 0 w 64"/>
              <a:gd name="T13" fmla="*/ 0 h 2441"/>
              <a:gd name="T14" fmla="*/ 64 w 64"/>
              <a:gd name="T15" fmla="*/ 2441 h 2441"/>
            </a:gdLst>
            <a:ahLst/>
            <a:cxnLst>
              <a:cxn ang="T8">
                <a:pos x="T0" y="T1"/>
              </a:cxn>
              <a:cxn ang="T9">
                <a:pos x="T2" y="T3"/>
              </a:cxn>
              <a:cxn ang="T10">
                <a:pos x="T4" y="T5"/>
              </a:cxn>
              <a:cxn ang="T11">
                <a:pos x="T6" y="T7"/>
              </a:cxn>
            </a:cxnLst>
            <a:rect l="T12" t="T13" r="T14" b="T15"/>
            <a:pathLst>
              <a:path w="64" h="2441">
                <a:moveTo>
                  <a:pt x="60" y="0"/>
                </a:moveTo>
                <a:lnTo>
                  <a:pt x="0" y="0"/>
                </a:lnTo>
                <a:lnTo>
                  <a:pt x="0" y="2441"/>
                </a:lnTo>
                <a:lnTo>
                  <a:pt x="64" y="2441"/>
                </a:lnTo>
              </a:path>
            </a:pathLst>
          </a:custGeom>
          <a:noFill/>
          <a:ln w="11113">
            <a:solidFill>
              <a:srgbClr val="000000"/>
            </a:solidFill>
            <a:prstDash val="solid"/>
            <a:round/>
            <a:headEnd/>
            <a:tailEnd/>
          </a:ln>
        </p:spPr>
        <p:txBody>
          <a:bodyPr/>
          <a:lstStyle/>
          <a:p>
            <a:endParaRPr lang="en-US"/>
          </a:p>
        </p:txBody>
      </p:sp>
      <p:sp>
        <p:nvSpPr>
          <p:cNvPr id="93370" name="Freeform 184"/>
          <p:cNvSpPr>
            <a:spLocks/>
          </p:cNvSpPr>
          <p:nvPr/>
        </p:nvSpPr>
        <p:spPr bwMode="auto">
          <a:xfrm>
            <a:off x="1381125" y="1009650"/>
            <a:ext cx="184150" cy="742950"/>
          </a:xfrm>
          <a:custGeom>
            <a:avLst/>
            <a:gdLst>
              <a:gd name="T0" fmla="*/ 0 w 117"/>
              <a:gd name="T1" fmla="*/ 2147483647 h 467"/>
              <a:gd name="T2" fmla="*/ 2147483647 w 117"/>
              <a:gd name="T3" fmla="*/ 2147483647 h 467"/>
              <a:gd name="T4" fmla="*/ 2147483647 w 117"/>
              <a:gd name="T5" fmla="*/ 2147483647 h 467"/>
              <a:gd name="T6" fmla="*/ 2147483647 w 117"/>
              <a:gd name="T7" fmla="*/ 2147483647 h 467"/>
              <a:gd name="T8" fmla="*/ 2147483647 w 117"/>
              <a:gd name="T9" fmla="*/ 2147483647 h 467"/>
              <a:gd name="T10" fmla="*/ 2147483647 w 117"/>
              <a:gd name="T11" fmla="*/ 2147483647 h 467"/>
              <a:gd name="T12" fmla="*/ 2147483647 w 117"/>
              <a:gd name="T13" fmla="*/ 2147483647 h 467"/>
              <a:gd name="T14" fmla="*/ 2147483647 w 117"/>
              <a:gd name="T15" fmla="*/ 2147483647 h 467"/>
              <a:gd name="T16" fmla="*/ 2147483647 w 117"/>
              <a:gd name="T17" fmla="*/ 2147483647 h 467"/>
              <a:gd name="T18" fmla="*/ 2147483647 w 117"/>
              <a:gd name="T19" fmla="*/ 0 h 467"/>
              <a:gd name="T20" fmla="*/ 2147483647 w 117"/>
              <a:gd name="T21" fmla="*/ 0 h 467"/>
              <a:gd name="T22" fmla="*/ 2147483647 w 117"/>
              <a:gd name="T23" fmla="*/ 0 h 467"/>
              <a:gd name="T24" fmla="*/ 2147483647 w 117"/>
              <a:gd name="T25" fmla="*/ 2147483647 h 467"/>
              <a:gd name="T26" fmla="*/ 2147483647 w 117"/>
              <a:gd name="T27" fmla="*/ 2147483647 h 467"/>
              <a:gd name="T28" fmla="*/ 2147483647 w 117"/>
              <a:gd name="T29" fmla="*/ 2147483647 h 467"/>
              <a:gd name="T30" fmla="*/ 2147483647 w 117"/>
              <a:gd name="T31" fmla="*/ 2147483647 h 467"/>
              <a:gd name="T32" fmla="*/ 2147483647 w 117"/>
              <a:gd name="T33" fmla="*/ 2147483647 h 467"/>
              <a:gd name="T34" fmla="*/ 2147483647 w 117"/>
              <a:gd name="T35" fmla="*/ 2147483647 h 467"/>
              <a:gd name="T36" fmla="*/ 2147483647 w 117"/>
              <a:gd name="T37" fmla="*/ 2147483647 h 467"/>
              <a:gd name="T38" fmla="*/ 2147483647 w 117"/>
              <a:gd name="T39" fmla="*/ 2147483647 h 467"/>
              <a:gd name="T40" fmla="*/ 2147483647 w 117"/>
              <a:gd name="T41" fmla="*/ 2147483647 h 467"/>
              <a:gd name="T42" fmla="*/ 2147483647 w 117"/>
              <a:gd name="T43" fmla="*/ 2147483647 h 467"/>
              <a:gd name="T44" fmla="*/ 2147483647 w 117"/>
              <a:gd name="T45" fmla="*/ 2147483647 h 467"/>
              <a:gd name="T46" fmla="*/ 2147483647 w 117"/>
              <a:gd name="T47" fmla="*/ 2147483647 h 467"/>
              <a:gd name="T48" fmla="*/ 2147483647 w 117"/>
              <a:gd name="T49" fmla="*/ 2147483647 h 467"/>
              <a:gd name="T50" fmla="*/ 2147483647 w 117"/>
              <a:gd name="T51" fmla="*/ 2147483647 h 467"/>
              <a:gd name="T52" fmla="*/ 2147483647 w 117"/>
              <a:gd name="T53" fmla="*/ 2147483647 h 467"/>
              <a:gd name="T54" fmla="*/ 2147483647 w 117"/>
              <a:gd name="T55" fmla="*/ 2147483647 h 467"/>
              <a:gd name="T56" fmla="*/ 2147483647 w 117"/>
              <a:gd name="T57" fmla="*/ 2147483647 h 467"/>
              <a:gd name="T58" fmla="*/ 2147483647 w 117"/>
              <a:gd name="T59" fmla="*/ 2147483647 h 467"/>
              <a:gd name="T60" fmla="*/ 2147483647 w 117"/>
              <a:gd name="T61" fmla="*/ 2147483647 h 467"/>
              <a:gd name="T62" fmla="*/ 2147483647 w 117"/>
              <a:gd name="T63" fmla="*/ 2147483647 h 467"/>
              <a:gd name="T64" fmla="*/ 2147483647 w 117"/>
              <a:gd name="T65" fmla="*/ 2147483647 h 467"/>
              <a:gd name="T66" fmla="*/ 2147483647 w 117"/>
              <a:gd name="T67" fmla="*/ 2147483647 h 467"/>
              <a:gd name="T68" fmla="*/ 2147483647 w 117"/>
              <a:gd name="T69" fmla="*/ 2147483647 h 467"/>
              <a:gd name="T70" fmla="*/ 2147483647 w 117"/>
              <a:gd name="T71" fmla="*/ 2147483647 h 467"/>
              <a:gd name="T72" fmla="*/ 2147483647 w 117"/>
              <a:gd name="T73" fmla="*/ 2147483647 h 467"/>
              <a:gd name="T74" fmla="*/ 2147483647 w 117"/>
              <a:gd name="T75" fmla="*/ 2147483647 h 467"/>
              <a:gd name="T76" fmla="*/ 2147483647 w 117"/>
              <a:gd name="T77" fmla="*/ 2147483647 h 467"/>
              <a:gd name="T78" fmla="*/ 2147483647 w 117"/>
              <a:gd name="T79" fmla="*/ 2147483647 h 467"/>
              <a:gd name="T80" fmla="*/ 2147483647 w 117"/>
              <a:gd name="T81" fmla="*/ 2147483647 h 467"/>
              <a:gd name="T82" fmla="*/ 0 w 117"/>
              <a:gd name="T83" fmla="*/ 2147483647 h 467"/>
              <a:gd name="T84" fmla="*/ 0 w 117"/>
              <a:gd name="T85" fmla="*/ 2147483647 h 467"/>
              <a:gd name="T86" fmla="*/ 0 w 117"/>
              <a:gd name="T87" fmla="*/ 2147483647 h 467"/>
              <a:gd name="T88" fmla="*/ 0 w 117"/>
              <a:gd name="T89" fmla="*/ 2147483647 h 4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7"/>
              <a:gd name="T136" fmla="*/ 0 h 467"/>
              <a:gd name="T137" fmla="*/ 117 w 117"/>
              <a:gd name="T138" fmla="*/ 467 h 4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7" h="467">
                <a:moveTo>
                  <a:pt x="0" y="67"/>
                </a:moveTo>
                <a:lnTo>
                  <a:pt x="3" y="59"/>
                </a:lnTo>
                <a:lnTo>
                  <a:pt x="3" y="47"/>
                </a:lnTo>
                <a:lnTo>
                  <a:pt x="7" y="35"/>
                </a:lnTo>
                <a:lnTo>
                  <a:pt x="13" y="27"/>
                </a:lnTo>
                <a:lnTo>
                  <a:pt x="17" y="19"/>
                </a:lnTo>
                <a:lnTo>
                  <a:pt x="27" y="12"/>
                </a:lnTo>
                <a:lnTo>
                  <a:pt x="33" y="8"/>
                </a:lnTo>
                <a:lnTo>
                  <a:pt x="40" y="4"/>
                </a:lnTo>
                <a:lnTo>
                  <a:pt x="50" y="0"/>
                </a:lnTo>
                <a:lnTo>
                  <a:pt x="60" y="0"/>
                </a:lnTo>
                <a:lnTo>
                  <a:pt x="70" y="0"/>
                </a:lnTo>
                <a:lnTo>
                  <a:pt x="77" y="4"/>
                </a:lnTo>
                <a:lnTo>
                  <a:pt x="87" y="8"/>
                </a:lnTo>
                <a:lnTo>
                  <a:pt x="93" y="12"/>
                </a:lnTo>
                <a:lnTo>
                  <a:pt x="100" y="19"/>
                </a:lnTo>
                <a:lnTo>
                  <a:pt x="107" y="27"/>
                </a:lnTo>
                <a:lnTo>
                  <a:pt x="110" y="35"/>
                </a:lnTo>
                <a:lnTo>
                  <a:pt x="113" y="47"/>
                </a:lnTo>
                <a:lnTo>
                  <a:pt x="117" y="59"/>
                </a:lnTo>
                <a:lnTo>
                  <a:pt x="117" y="70"/>
                </a:lnTo>
                <a:lnTo>
                  <a:pt x="117" y="400"/>
                </a:lnTo>
                <a:lnTo>
                  <a:pt x="117" y="412"/>
                </a:lnTo>
                <a:lnTo>
                  <a:pt x="113" y="420"/>
                </a:lnTo>
                <a:lnTo>
                  <a:pt x="110" y="432"/>
                </a:lnTo>
                <a:lnTo>
                  <a:pt x="107" y="439"/>
                </a:lnTo>
                <a:lnTo>
                  <a:pt x="100" y="447"/>
                </a:lnTo>
                <a:lnTo>
                  <a:pt x="93" y="455"/>
                </a:lnTo>
                <a:lnTo>
                  <a:pt x="87" y="459"/>
                </a:lnTo>
                <a:lnTo>
                  <a:pt x="77" y="463"/>
                </a:lnTo>
                <a:lnTo>
                  <a:pt x="70" y="467"/>
                </a:lnTo>
                <a:lnTo>
                  <a:pt x="60" y="467"/>
                </a:lnTo>
                <a:lnTo>
                  <a:pt x="50" y="467"/>
                </a:lnTo>
                <a:lnTo>
                  <a:pt x="40" y="463"/>
                </a:lnTo>
                <a:lnTo>
                  <a:pt x="33" y="459"/>
                </a:lnTo>
                <a:lnTo>
                  <a:pt x="27" y="455"/>
                </a:lnTo>
                <a:lnTo>
                  <a:pt x="17" y="447"/>
                </a:lnTo>
                <a:lnTo>
                  <a:pt x="13" y="439"/>
                </a:lnTo>
                <a:lnTo>
                  <a:pt x="7" y="432"/>
                </a:lnTo>
                <a:lnTo>
                  <a:pt x="3" y="420"/>
                </a:lnTo>
                <a:lnTo>
                  <a:pt x="3" y="412"/>
                </a:lnTo>
                <a:lnTo>
                  <a:pt x="0" y="400"/>
                </a:lnTo>
                <a:lnTo>
                  <a:pt x="0" y="70"/>
                </a:lnTo>
                <a:lnTo>
                  <a:pt x="0" y="67"/>
                </a:lnTo>
                <a:close/>
              </a:path>
            </a:pathLst>
          </a:custGeom>
          <a:solidFill>
            <a:srgbClr val="FFFFFF"/>
          </a:solidFill>
          <a:ln w="9525">
            <a:noFill/>
            <a:round/>
            <a:headEnd/>
            <a:tailEnd/>
          </a:ln>
        </p:spPr>
        <p:txBody>
          <a:bodyPr/>
          <a:lstStyle/>
          <a:p>
            <a:endParaRPr lang="en-US"/>
          </a:p>
        </p:txBody>
      </p:sp>
      <p:sp>
        <p:nvSpPr>
          <p:cNvPr id="93371" name="Freeform 185"/>
          <p:cNvSpPr>
            <a:spLocks/>
          </p:cNvSpPr>
          <p:nvPr/>
        </p:nvSpPr>
        <p:spPr bwMode="auto">
          <a:xfrm>
            <a:off x="1381125" y="1009650"/>
            <a:ext cx="184150" cy="742950"/>
          </a:xfrm>
          <a:custGeom>
            <a:avLst/>
            <a:gdLst>
              <a:gd name="T0" fmla="*/ 0 w 117"/>
              <a:gd name="T1" fmla="*/ 2147483647 h 467"/>
              <a:gd name="T2" fmla="*/ 2147483647 w 117"/>
              <a:gd name="T3" fmla="*/ 2147483647 h 467"/>
              <a:gd name="T4" fmla="*/ 2147483647 w 117"/>
              <a:gd name="T5" fmla="*/ 2147483647 h 467"/>
              <a:gd name="T6" fmla="*/ 2147483647 w 117"/>
              <a:gd name="T7" fmla="*/ 2147483647 h 467"/>
              <a:gd name="T8" fmla="*/ 2147483647 w 117"/>
              <a:gd name="T9" fmla="*/ 2147483647 h 467"/>
              <a:gd name="T10" fmla="*/ 2147483647 w 117"/>
              <a:gd name="T11" fmla="*/ 2147483647 h 467"/>
              <a:gd name="T12" fmla="*/ 2147483647 w 117"/>
              <a:gd name="T13" fmla="*/ 2147483647 h 467"/>
              <a:gd name="T14" fmla="*/ 2147483647 w 117"/>
              <a:gd name="T15" fmla="*/ 2147483647 h 467"/>
              <a:gd name="T16" fmla="*/ 2147483647 w 117"/>
              <a:gd name="T17" fmla="*/ 2147483647 h 467"/>
              <a:gd name="T18" fmla="*/ 2147483647 w 117"/>
              <a:gd name="T19" fmla="*/ 0 h 467"/>
              <a:gd name="T20" fmla="*/ 2147483647 w 117"/>
              <a:gd name="T21" fmla="*/ 0 h 467"/>
              <a:gd name="T22" fmla="*/ 2147483647 w 117"/>
              <a:gd name="T23" fmla="*/ 0 h 467"/>
              <a:gd name="T24" fmla="*/ 2147483647 w 117"/>
              <a:gd name="T25" fmla="*/ 2147483647 h 467"/>
              <a:gd name="T26" fmla="*/ 2147483647 w 117"/>
              <a:gd name="T27" fmla="*/ 2147483647 h 467"/>
              <a:gd name="T28" fmla="*/ 2147483647 w 117"/>
              <a:gd name="T29" fmla="*/ 2147483647 h 467"/>
              <a:gd name="T30" fmla="*/ 2147483647 w 117"/>
              <a:gd name="T31" fmla="*/ 2147483647 h 467"/>
              <a:gd name="T32" fmla="*/ 2147483647 w 117"/>
              <a:gd name="T33" fmla="*/ 2147483647 h 467"/>
              <a:gd name="T34" fmla="*/ 2147483647 w 117"/>
              <a:gd name="T35" fmla="*/ 2147483647 h 467"/>
              <a:gd name="T36" fmla="*/ 2147483647 w 117"/>
              <a:gd name="T37" fmla="*/ 2147483647 h 467"/>
              <a:gd name="T38" fmla="*/ 2147483647 w 117"/>
              <a:gd name="T39" fmla="*/ 2147483647 h 467"/>
              <a:gd name="T40" fmla="*/ 2147483647 w 117"/>
              <a:gd name="T41" fmla="*/ 2147483647 h 467"/>
              <a:gd name="T42" fmla="*/ 2147483647 w 117"/>
              <a:gd name="T43" fmla="*/ 2147483647 h 467"/>
              <a:gd name="T44" fmla="*/ 2147483647 w 117"/>
              <a:gd name="T45" fmla="*/ 2147483647 h 467"/>
              <a:gd name="T46" fmla="*/ 2147483647 w 117"/>
              <a:gd name="T47" fmla="*/ 2147483647 h 467"/>
              <a:gd name="T48" fmla="*/ 2147483647 w 117"/>
              <a:gd name="T49" fmla="*/ 2147483647 h 467"/>
              <a:gd name="T50" fmla="*/ 2147483647 w 117"/>
              <a:gd name="T51" fmla="*/ 2147483647 h 467"/>
              <a:gd name="T52" fmla="*/ 2147483647 w 117"/>
              <a:gd name="T53" fmla="*/ 2147483647 h 467"/>
              <a:gd name="T54" fmla="*/ 2147483647 w 117"/>
              <a:gd name="T55" fmla="*/ 2147483647 h 467"/>
              <a:gd name="T56" fmla="*/ 2147483647 w 117"/>
              <a:gd name="T57" fmla="*/ 2147483647 h 467"/>
              <a:gd name="T58" fmla="*/ 2147483647 w 117"/>
              <a:gd name="T59" fmla="*/ 2147483647 h 467"/>
              <a:gd name="T60" fmla="*/ 2147483647 w 117"/>
              <a:gd name="T61" fmla="*/ 2147483647 h 467"/>
              <a:gd name="T62" fmla="*/ 2147483647 w 117"/>
              <a:gd name="T63" fmla="*/ 2147483647 h 467"/>
              <a:gd name="T64" fmla="*/ 2147483647 w 117"/>
              <a:gd name="T65" fmla="*/ 2147483647 h 467"/>
              <a:gd name="T66" fmla="*/ 2147483647 w 117"/>
              <a:gd name="T67" fmla="*/ 2147483647 h 467"/>
              <a:gd name="T68" fmla="*/ 2147483647 w 117"/>
              <a:gd name="T69" fmla="*/ 2147483647 h 467"/>
              <a:gd name="T70" fmla="*/ 2147483647 w 117"/>
              <a:gd name="T71" fmla="*/ 2147483647 h 467"/>
              <a:gd name="T72" fmla="*/ 2147483647 w 117"/>
              <a:gd name="T73" fmla="*/ 2147483647 h 467"/>
              <a:gd name="T74" fmla="*/ 2147483647 w 117"/>
              <a:gd name="T75" fmla="*/ 2147483647 h 467"/>
              <a:gd name="T76" fmla="*/ 2147483647 w 117"/>
              <a:gd name="T77" fmla="*/ 2147483647 h 467"/>
              <a:gd name="T78" fmla="*/ 2147483647 w 117"/>
              <a:gd name="T79" fmla="*/ 2147483647 h 467"/>
              <a:gd name="T80" fmla="*/ 2147483647 w 117"/>
              <a:gd name="T81" fmla="*/ 2147483647 h 467"/>
              <a:gd name="T82" fmla="*/ 0 w 117"/>
              <a:gd name="T83" fmla="*/ 2147483647 h 467"/>
              <a:gd name="T84" fmla="*/ 0 w 117"/>
              <a:gd name="T85" fmla="*/ 2147483647 h 467"/>
              <a:gd name="T86" fmla="*/ 0 w 117"/>
              <a:gd name="T87" fmla="*/ 2147483647 h 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467"/>
              <a:gd name="T134" fmla="*/ 117 w 117"/>
              <a:gd name="T135" fmla="*/ 467 h 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467">
                <a:moveTo>
                  <a:pt x="0" y="67"/>
                </a:moveTo>
                <a:lnTo>
                  <a:pt x="3" y="59"/>
                </a:lnTo>
                <a:lnTo>
                  <a:pt x="3" y="47"/>
                </a:lnTo>
                <a:lnTo>
                  <a:pt x="7" y="35"/>
                </a:lnTo>
                <a:lnTo>
                  <a:pt x="13" y="27"/>
                </a:lnTo>
                <a:lnTo>
                  <a:pt x="17" y="19"/>
                </a:lnTo>
                <a:lnTo>
                  <a:pt x="27" y="12"/>
                </a:lnTo>
                <a:lnTo>
                  <a:pt x="33" y="8"/>
                </a:lnTo>
                <a:lnTo>
                  <a:pt x="40" y="4"/>
                </a:lnTo>
                <a:lnTo>
                  <a:pt x="50" y="0"/>
                </a:lnTo>
                <a:lnTo>
                  <a:pt x="60" y="0"/>
                </a:lnTo>
                <a:lnTo>
                  <a:pt x="70" y="0"/>
                </a:lnTo>
                <a:lnTo>
                  <a:pt x="77" y="4"/>
                </a:lnTo>
                <a:lnTo>
                  <a:pt x="87" y="8"/>
                </a:lnTo>
                <a:lnTo>
                  <a:pt x="93" y="12"/>
                </a:lnTo>
                <a:lnTo>
                  <a:pt x="100" y="19"/>
                </a:lnTo>
                <a:lnTo>
                  <a:pt x="107" y="27"/>
                </a:lnTo>
                <a:lnTo>
                  <a:pt x="110" y="35"/>
                </a:lnTo>
                <a:lnTo>
                  <a:pt x="113" y="47"/>
                </a:lnTo>
                <a:lnTo>
                  <a:pt x="117" y="59"/>
                </a:lnTo>
                <a:lnTo>
                  <a:pt x="117" y="70"/>
                </a:lnTo>
                <a:lnTo>
                  <a:pt x="117" y="400"/>
                </a:lnTo>
                <a:lnTo>
                  <a:pt x="117" y="412"/>
                </a:lnTo>
                <a:lnTo>
                  <a:pt x="113" y="420"/>
                </a:lnTo>
                <a:lnTo>
                  <a:pt x="110" y="432"/>
                </a:lnTo>
                <a:lnTo>
                  <a:pt x="107" y="439"/>
                </a:lnTo>
                <a:lnTo>
                  <a:pt x="100" y="447"/>
                </a:lnTo>
                <a:lnTo>
                  <a:pt x="93" y="455"/>
                </a:lnTo>
                <a:lnTo>
                  <a:pt x="87" y="459"/>
                </a:lnTo>
                <a:lnTo>
                  <a:pt x="77" y="463"/>
                </a:lnTo>
                <a:lnTo>
                  <a:pt x="70" y="467"/>
                </a:lnTo>
                <a:lnTo>
                  <a:pt x="60" y="467"/>
                </a:lnTo>
                <a:lnTo>
                  <a:pt x="50" y="467"/>
                </a:lnTo>
                <a:lnTo>
                  <a:pt x="40" y="463"/>
                </a:lnTo>
                <a:lnTo>
                  <a:pt x="33" y="459"/>
                </a:lnTo>
                <a:lnTo>
                  <a:pt x="27" y="455"/>
                </a:lnTo>
                <a:lnTo>
                  <a:pt x="17" y="447"/>
                </a:lnTo>
                <a:lnTo>
                  <a:pt x="13" y="439"/>
                </a:lnTo>
                <a:lnTo>
                  <a:pt x="7" y="432"/>
                </a:lnTo>
                <a:lnTo>
                  <a:pt x="3" y="420"/>
                </a:lnTo>
                <a:lnTo>
                  <a:pt x="3" y="412"/>
                </a:lnTo>
                <a:lnTo>
                  <a:pt x="0" y="400"/>
                </a:lnTo>
                <a:lnTo>
                  <a:pt x="0" y="70"/>
                </a:lnTo>
              </a:path>
            </a:pathLst>
          </a:custGeom>
          <a:noFill/>
          <a:ln w="11113">
            <a:solidFill>
              <a:srgbClr val="000000"/>
            </a:solidFill>
            <a:prstDash val="solid"/>
            <a:round/>
            <a:headEnd/>
            <a:tailEnd/>
          </a:ln>
        </p:spPr>
        <p:txBody>
          <a:bodyPr/>
          <a:lstStyle/>
          <a:p>
            <a:endParaRPr lang="en-US"/>
          </a:p>
        </p:txBody>
      </p:sp>
      <p:sp>
        <p:nvSpPr>
          <p:cNvPr id="93372" name="Rectangle 186"/>
          <p:cNvSpPr>
            <a:spLocks noChangeArrowheads="1"/>
          </p:cNvSpPr>
          <p:nvPr/>
        </p:nvSpPr>
        <p:spPr bwMode="auto">
          <a:xfrm>
            <a:off x="1428750" y="1189038"/>
            <a:ext cx="952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3373" name="Rectangle 187"/>
          <p:cNvSpPr>
            <a:spLocks noChangeArrowheads="1"/>
          </p:cNvSpPr>
          <p:nvPr/>
        </p:nvSpPr>
        <p:spPr bwMode="auto">
          <a:xfrm>
            <a:off x="1444625" y="1308100"/>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93374" name="Rectangle 188"/>
          <p:cNvSpPr>
            <a:spLocks noChangeArrowheads="1"/>
          </p:cNvSpPr>
          <p:nvPr/>
        </p:nvSpPr>
        <p:spPr bwMode="auto">
          <a:xfrm>
            <a:off x="1444625" y="1420813"/>
            <a:ext cx="571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x</a:t>
            </a:r>
            <a:endParaRPr kumimoji="0" lang="en-US">
              <a:solidFill>
                <a:schemeClr val="tx1"/>
              </a:solidFill>
            </a:endParaRPr>
          </a:p>
        </p:txBody>
      </p:sp>
      <p:sp>
        <p:nvSpPr>
          <p:cNvPr id="93375" name="Rectangle 189"/>
          <p:cNvSpPr>
            <a:spLocks noChangeArrowheads="1"/>
          </p:cNvSpPr>
          <p:nvPr/>
        </p:nvSpPr>
        <p:spPr bwMode="auto">
          <a:xfrm>
            <a:off x="1417638" y="1046163"/>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0</a:t>
            </a:r>
            <a:endParaRPr kumimoji="0" lang="en-US">
              <a:solidFill>
                <a:schemeClr val="tx1"/>
              </a:solidFill>
            </a:endParaRPr>
          </a:p>
        </p:txBody>
      </p:sp>
      <p:sp>
        <p:nvSpPr>
          <p:cNvPr id="93376" name="Rectangle 190"/>
          <p:cNvSpPr>
            <a:spLocks noChangeArrowheads="1"/>
          </p:cNvSpPr>
          <p:nvPr/>
        </p:nvSpPr>
        <p:spPr bwMode="auto">
          <a:xfrm>
            <a:off x="1417638" y="1570038"/>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1</a:t>
            </a:r>
            <a:endParaRPr kumimoji="0" lang="en-US">
              <a:solidFill>
                <a:schemeClr val="tx1"/>
              </a:solidFill>
            </a:endParaRPr>
          </a:p>
        </p:txBody>
      </p:sp>
      <p:sp>
        <p:nvSpPr>
          <p:cNvPr id="93377" name="Rectangle 191"/>
          <p:cNvSpPr>
            <a:spLocks noChangeArrowheads="1"/>
          </p:cNvSpPr>
          <p:nvPr/>
        </p:nvSpPr>
        <p:spPr bwMode="auto">
          <a:xfrm>
            <a:off x="1439863" y="2560638"/>
            <a:ext cx="762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378" name="Rectangle 192"/>
          <p:cNvSpPr>
            <a:spLocks noChangeArrowheads="1"/>
          </p:cNvSpPr>
          <p:nvPr/>
        </p:nvSpPr>
        <p:spPr bwMode="auto">
          <a:xfrm>
            <a:off x="1503363" y="2560638"/>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379" name="Rectangle 193"/>
          <p:cNvSpPr>
            <a:spLocks noChangeArrowheads="1"/>
          </p:cNvSpPr>
          <p:nvPr/>
        </p:nvSpPr>
        <p:spPr bwMode="auto">
          <a:xfrm>
            <a:off x="1560513" y="2560638"/>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380" name="Rectangle 194"/>
          <p:cNvSpPr>
            <a:spLocks noChangeArrowheads="1"/>
          </p:cNvSpPr>
          <p:nvPr/>
        </p:nvSpPr>
        <p:spPr bwMode="auto">
          <a:xfrm>
            <a:off x="501650" y="3806825"/>
            <a:ext cx="762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P</a:t>
            </a:r>
            <a:endParaRPr kumimoji="0" lang="en-US">
              <a:solidFill>
                <a:schemeClr val="tx1"/>
              </a:solidFill>
            </a:endParaRPr>
          </a:p>
        </p:txBody>
      </p:sp>
      <p:sp>
        <p:nvSpPr>
          <p:cNvPr id="93381" name="Rectangle 195"/>
          <p:cNvSpPr>
            <a:spLocks noChangeArrowheads="1"/>
          </p:cNvSpPr>
          <p:nvPr/>
        </p:nvSpPr>
        <p:spPr bwMode="auto">
          <a:xfrm>
            <a:off x="565150" y="3806825"/>
            <a:ext cx="8255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C</a:t>
            </a:r>
            <a:endParaRPr kumimoji="0" lang="en-US">
              <a:solidFill>
                <a:schemeClr val="tx1"/>
              </a:solidFill>
            </a:endParaRPr>
          </a:p>
        </p:txBody>
      </p:sp>
      <p:sp>
        <p:nvSpPr>
          <p:cNvPr id="93382" name="Rectangle 196"/>
          <p:cNvSpPr>
            <a:spLocks noChangeArrowheads="1"/>
          </p:cNvSpPr>
          <p:nvPr/>
        </p:nvSpPr>
        <p:spPr bwMode="auto">
          <a:xfrm>
            <a:off x="8807450" y="4921250"/>
            <a:ext cx="63500" cy="13652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0</a:t>
            </a:r>
            <a:endParaRPr kumimoji="0" lang="en-US">
              <a:solidFill>
                <a:schemeClr val="tx1"/>
              </a:solidFill>
            </a:endParaRPr>
          </a:p>
        </p:txBody>
      </p:sp>
      <p:sp>
        <p:nvSpPr>
          <p:cNvPr id="93383" name="Line 197"/>
          <p:cNvSpPr>
            <a:spLocks noChangeShapeType="1"/>
          </p:cNvSpPr>
          <p:nvPr/>
        </p:nvSpPr>
        <p:spPr bwMode="auto">
          <a:xfrm flipH="1">
            <a:off x="6597650" y="4467225"/>
            <a:ext cx="330200" cy="1588"/>
          </a:xfrm>
          <a:prstGeom prst="line">
            <a:avLst/>
          </a:prstGeom>
          <a:noFill/>
          <a:ln w="20638">
            <a:solidFill>
              <a:srgbClr val="000000"/>
            </a:solidFill>
            <a:round/>
            <a:headEnd/>
            <a:tailEnd/>
          </a:ln>
        </p:spPr>
        <p:txBody>
          <a:bodyPr/>
          <a:lstStyle/>
          <a:p>
            <a:endParaRPr lang="en-US"/>
          </a:p>
        </p:txBody>
      </p:sp>
      <p:sp>
        <p:nvSpPr>
          <p:cNvPr id="93384" name="Freeform 198"/>
          <p:cNvSpPr>
            <a:spLocks/>
          </p:cNvSpPr>
          <p:nvPr/>
        </p:nvSpPr>
        <p:spPr bwMode="auto">
          <a:xfrm>
            <a:off x="6921500" y="4443413"/>
            <a:ext cx="74613" cy="74612"/>
          </a:xfrm>
          <a:custGeom>
            <a:avLst/>
            <a:gdLst>
              <a:gd name="T0" fmla="*/ 0 w 33"/>
              <a:gd name="T1" fmla="*/ 0 h 35"/>
              <a:gd name="T2" fmla="*/ 2147483647 w 33"/>
              <a:gd name="T3" fmla="*/ 2147483647 h 35"/>
              <a:gd name="T4" fmla="*/ 2147483647 w 33"/>
              <a:gd name="T5" fmla="*/ 2147483647 h 35"/>
              <a:gd name="T6" fmla="*/ 2147483647 w 33"/>
              <a:gd name="T7" fmla="*/ 0 h 35"/>
              <a:gd name="T8" fmla="*/ 2147483647 w 33"/>
              <a:gd name="T9" fmla="*/ 0 h 35"/>
              <a:gd name="T10" fmla="*/ 0 w 33"/>
              <a:gd name="T11" fmla="*/ 0 h 35"/>
              <a:gd name="T12" fmla="*/ 0 60000 65536"/>
              <a:gd name="T13" fmla="*/ 0 60000 65536"/>
              <a:gd name="T14" fmla="*/ 0 60000 65536"/>
              <a:gd name="T15" fmla="*/ 0 60000 65536"/>
              <a:gd name="T16" fmla="*/ 0 60000 65536"/>
              <a:gd name="T17" fmla="*/ 0 60000 65536"/>
              <a:gd name="T18" fmla="*/ 0 w 33"/>
              <a:gd name="T19" fmla="*/ 0 h 35"/>
              <a:gd name="T20" fmla="*/ 33 w 3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3" h="35">
                <a:moveTo>
                  <a:pt x="0" y="0"/>
                </a:moveTo>
                <a:lnTo>
                  <a:pt x="3" y="35"/>
                </a:lnTo>
                <a:lnTo>
                  <a:pt x="33" y="19"/>
                </a:lnTo>
                <a:lnTo>
                  <a:pt x="3" y="0"/>
                </a:lnTo>
                <a:lnTo>
                  <a:pt x="0" y="0"/>
                </a:lnTo>
                <a:close/>
              </a:path>
            </a:pathLst>
          </a:custGeom>
          <a:solidFill>
            <a:srgbClr val="000000"/>
          </a:solidFill>
          <a:ln w="9525">
            <a:noFill/>
            <a:round/>
            <a:headEnd/>
            <a:tailEnd/>
          </a:ln>
        </p:spPr>
        <p:txBody>
          <a:bodyPr/>
          <a:lstStyle/>
          <a:p>
            <a:endParaRPr lang="en-US"/>
          </a:p>
        </p:txBody>
      </p:sp>
      <p:grpSp>
        <p:nvGrpSpPr>
          <p:cNvPr id="2" name="Group 199"/>
          <p:cNvGrpSpPr>
            <a:grpSpLocks/>
          </p:cNvGrpSpPr>
          <p:nvPr/>
        </p:nvGrpSpPr>
        <p:grpSpPr bwMode="auto">
          <a:xfrm>
            <a:off x="744538" y="2149475"/>
            <a:ext cx="8247062" cy="4398963"/>
            <a:chOff x="469" y="1309"/>
            <a:chExt cx="5243" cy="2767"/>
          </a:xfrm>
        </p:grpSpPr>
        <p:sp>
          <p:nvSpPr>
            <p:cNvPr id="93387" name="Rectangle 200"/>
            <p:cNvSpPr>
              <a:spLocks noChangeArrowheads="1"/>
            </p:cNvSpPr>
            <p:nvPr/>
          </p:nvSpPr>
          <p:spPr bwMode="auto">
            <a:xfrm>
              <a:off x="4423" y="2710"/>
              <a:ext cx="49"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388" name="Rectangle 201"/>
            <p:cNvSpPr>
              <a:spLocks noChangeArrowheads="1"/>
            </p:cNvSpPr>
            <p:nvPr/>
          </p:nvSpPr>
          <p:spPr bwMode="auto">
            <a:xfrm>
              <a:off x="4466" y="2710"/>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389" name="Rectangle 202"/>
            <p:cNvSpPr>
              <a:spLocks noChangeArrowheads="1"/>
            </p:cNvSpPr>
            <p:nvPr/>
          </p:nvSpPr>
          <p:spPr bwMode="auto">
            <a:xfrm>
              <a:off x="4500" y="2710"/>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390" name="Rectangle 203"/>
            <p:cNvSpPr>
              <a:spLocks noChangeArrowheads="1"/>
            </p:cNvSpPr>
            <p:nvPr/>
          </p:nvSpPr>
          <p:spPr bwMode="auto">
            <a:xfrm>
              <a:off x="4533" y="2710"/>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391" name="Rectangle 204"/>
            <p:cNvSpPr>
              <a:spLocks noChangeArrowheads="1"/>
            </p:cNvSpPr>
            <p:nvPr/>
          </p:nvSpPr>
          <p:spPr bwMode="auto">
            <a:xfrm>
              <a:off x="4557" y="2710"/>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392" name="Rectangle 205"/>
            <p:cNvSpPr>
              <a:spLocks noChangeArrowheads="1"/>
            </p:cNvSpPr>
            <p:nvPr/>
          </p:nvSpPr>
          <p:spPr bwMode="auto">
            <a:xfrm>
              <a:off x="4590" y="2710"/>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3393" name="Rectangle 206"/>
            <p:cNvSpPr>
              <a:spLocks noChangeArrowheads="1"/>
            </p:cNvSpPr>
            <p:nvPr/>
          </p:nvSpPr>
          <p:spPr bwMode="auto">
            <a:xfrm>
              <a:off x="4620" y="2710"/>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3394" name="Rectangle 207"/>
            <p:cNvSpPr>
              <a:spLocks noChangeArrowheads="1"/>
            </p:cNvSpPr>
            <p:nvPr/>
          </p:nvSpPr>
          <p:spPr bwMode="auto">
            <a:xfrm>
              <a:off x="4420" y="3099"/>
              <a:ext cx="69"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W</a:t>
              </a:r>
              <a:endParaRPr kumimoji="0" lang="en-US">
                <a:solidFill>
                  <a:schemeClr val="tx1"/>
                </a:solidFill>
              </a:endParaRPr>
            </a:p>
          </p:txBody>
        </p:sp>
        <p:sp>
          <p:nvSpPr>
            <p:cNvPr id="93395" name="Rectangle 208"/>
            <p:cNvSpPr>
              <a:spLocks noChangeArrowheads="1"/>
            </p:cNvSpPr>
            <p:nvPr/>
          </p:nvSpPr>
          <p:spPr bwMode="auto">
            <a:xfrm>
              <a:off x="4476" y="3099"/>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396" name="Rectangle 209"/>
            <p:cNvSpPr>
              <a:spLocks noChangeArrowheads="1"/>
            </p:cNvSpPr>
            <p:nvPr/>
          </p:nvSpPr>
          <p:spPr bwMode="auto">
            <a:xfrm>
              <a:off x="4496" y="3099"/>
              <a:ext cx="1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3397" name="Rectangle 210"/>
            <p:cNvSpPr>
              <a:spLocks noChangeArrowheads="1"/>
            </p:cNvSpPr>
            <p:nvPr/>
          </p:nvSpPr>
          <p:spPr bwMode="auto">
            <a:xfrm>
              <a:off x="4513" y="3099"/>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3398" name="Rectangle 211"/>
            <p:cNvSpPr>
              <a:spLocks noChangeArrowheads="1"/>
            </p:cNvSpPr>
            <p:nvPr/>
          </p:nvSpPr>
          <p:spPr bwMode="auto">
            <a:xfrm>
              <a:off x="4530" y="3099"/>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399" name="Rectangle 212"/>
            <p:cNvSpPr>
              <a:spLocks noChangeArrowheads="1"/>
            </p:cNvSpPr>
            <p:nvPr/>
          </p:nvSpPr>
          <p:spPr bwMode="auto">
            <a:xfrm>
              <a:off x="4563" y="3099"/>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400" name="Rectangle 213"/>
            <p:cNvSpPr>
              <a:spLocks noChangeArrowheads="1"/>
            </p:cNvSpPr>
            <p:nvPr/>
          </p:nvSpPr>
          <p:spPr bwMode="auto">
            <a:xfrm>
              <a:off x="4420" y="3173"/>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401" name="Rectangle 214"/>
            <p:cNvSpPr>
              <a:spLocks noChangeArrowheads="1"/>
            </p:cNvSpPr>
            <p:nvPr/>
          </p:nvSpPr>
          <p:spPr bwMode="auto">
            <a:xfrm>
              <a:off x="4453" y="3173"/>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402" name="Rectangle 215"/>
            <p:cNvSpPr>
              <a:spLocks noChangeArrowheads="1"/>
            </p:cNvSpPr>
            <p:nvPr/>
          </p:nvSpPr>
          <p:spPr bwMode="auto">
            <a:xfrm>
              <a:off x="4486" y="3173"/>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3403" name="Rectangle 216"/>
            <p:cNvSpPr>
              <a:spLocks noChangeArrowheads="1"/>
            </p:cNvSpPr>
            <p:nvPr/>
          </p:nvSpPr>
          <p:spPr bwMode="auto">
            <a:xfrm>
              <a:off x="4506" y="3173"/>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404" name="Rectangle 217"/>
            <p:cNvSpPr>
              <a:spLocks noChangeArrowheads="1"/>
            </p:cNvSpPr>
            <p:nvPr/>
          </p:nvSpPr>
          <p:spPr bwMode="auto">
            <a:xfrm>
              <a:off x="5555" y="2816"/>
              <a:ext cx="6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3405" name="Rectangle 218"/>
            <p:cNvSpPr>
              <a:spLocks noChangeArrowheads="1"/>
            </p:cNvSpPr>
            <p:nvPr/>
          </p:nvSpPr>
          <p:spPr bwMode="auto">
            <a:xfrm>
              <a:off x="5605" y="2816"/>
              <a:ext cx="0" cy="22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406" name="Rectangle 219"/>
            <p:cNvSpPr>
              <a:spLocks noChangeArrowheads="1"/>
            </p:cNvSpPr>
            <p:nvPr/>
          </p:nvSpPr>
          <p:spPr bwMode="auto">
            <a:xfrm>
              <a:off x="5565" y="288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93407" name="Rectangle 220"/>
            <p:cNvSpPr>
              <a:spLocks noChangeArrowheads="1"/>
            </p:cNvSpPr>
            <p:nvPr/>
          </p:nvSpPr>
          <p:spPr bwMode="auto">
            <a:xfrm>
              <a:off x="5598" y="2887"/>
              <a:ext cx="0" cy="22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408" name="Rectangle 221"/>
            <p:cNvSpPr>
              <a:spLocks noChangeArrowheads="1"/>
            </p:cNvSpPr>
            <p:nvPr/>
          </p:nvSpPr>
          <p:spPr bwMode="auto">
            <a:xfrm>
              <a:off x="5565" y="2961"/>
              <a:ext cx="36" cy="8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x</a:t>
              </a:r>
              <a:endParaRPr kumimoji="0" lang="en-US">
                <a:solidFill>
                  <a:schemeClr val="tx1"/>
                </a:solidFill>
              </a:endParaRPr>
            </a:p>
          </p:txBody>
        </p:sp>
        <p:sp>
          <p:nvSpPr>
            <p:cNvPr id="93409" name="Rectangle 222"/>
            <p:cNvSpPr>
              <a:spLocks noChangeArrowheads="1"/>
            </p:cNvSpPr>
            <p:nvPr/>
          </p:nvSpPr>
          <p:spPr bwMode="auto">
            <a:xfrm>
              <a:off x="5549" y="272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1</a:t>
              </a:r>
              <a:endParaRPr kumimoji="0" lang="en-US">
                <a:solidFill>
                  <a:schemeClr val="tx1"/>
                </a:solidFill>
              </a:endParaRPr>
            </a:p>
          </p:txBody>
        </p:sp>
        <p:sp>
          <p:nvSpPr>
            <p:cNvPr id="93410" name="Freeform 223"/>
            <p:cNvSpPr>
              <a:spLocks/>
            </p:cNvSpPr>
            <p:nvPr/>
          </p:nvSpPr>
          <p:spPr bwMode="auto">
            <a:xfrm>
              <a:off x="5298" y="1443"/>
              <a:ext cx="63" cy="2441"/>
            </a:xfrm>
            <a:custGeom>
              <a:avLst/>
              <a:gdLst>
                <a:gd name="T0" fmla="*/ 0 w 63"/>
                <a:gd name="T1" fmla="*/ 2441 h 2441"/>
                <a:gd name="T2" fmla="*/ 63 w 63"/>
                <a:gd name="T3" fmla="*/ 2441 h 2441"/>
                <a:gd name="T4" fmla="*/ 63 w 63"/>
                <a:gd name="T5" fmla="*/ 0 h 2441"/>
                <a:gd name="T6" fmla="*/ 3 w 63"/>
                <a:gd name="T7" fmla="*/ 0 h 2441"/>
                <a:gd name="T8" fmla="*/ 0 w 63"/>
                <a:gd name="T9" fmla="*/ 2441 h 2441"/>
                <a:gd name="T10" fmla="*/ 0 60000 65536"/>
                <a:gd name="T11" fmla="*/ 0 60000 65536"/>
                <a:gd name="T12" fmla="*/ 0 60000 65536"/>
                <a:gd name="T13" fmla="*/ 0 60000 65536"/>
                <a:gd name="T14" fmla="*/ 0 60000 65536"/>
                <a:gd name="T15" fmla="*/ 0 w 63"/>
                <a:gd name="T16" fmla="*/ 0 h 2441"/>
                <a:gd name="T17" fmla="*/ 63 w 63"/>
                <a:gd name="T18" fmla="*/ 2441 h 2441"/>
              </a:gdLst>
              <a:ahLst/>
              <a:cxnLst>
                <a:cxn ang="T10">
                  <a:pos x="T0" y="T1"/>
                </a:cxn>
                <a:cxn ang="T11">
                  <a:pos x="T2" y="T3"/>
                </a:cxn>
                <a:cxn ang="T12">
                  <a:pos x="T4" y="T5"/>
                </a:cxn>
                <a:cxn ang="T13">
                  <a:pos x="T6" y="T7"/>
                </a:cxn>
                <a:cxn ang="T14">
                  <a:pos x="T8" y="T9"/>
                </a:cxn>
              </a:cxnLst>
              <a:rect l="T15" t="T16" r="T17" b="T18"/>
              <a:pathLst>
                <a:path w="63" h="2441">
                  <a:moveTo>
                    <a:pt x="0" y="2441"/>
                  </a:moveTo>
                  <a:lnTo>
                    <a:pt x="63" y="2441"/>
                  </a:lnTo>
                  <a:lnTo>
                    <a:pt x="63" y="0"/>
                  </a:lnTo>
                  <a:lnTo>
                    <a:pt x="3" y="0"/>
                  </a:lnTo>
                  <a:lnTo>
                    <a:pt x="0" y="2441"/>
                  </a:lnTo>
                  <a:close/>
                </a:path>
              </a:pathLst>
            </a:custGeom>
            <a:solidFill>
              <a:srgbClr val="FFFFFF"/>
            </a:solidFill>
            <a:ln w="9525">
              <a:noFill/>
              <a:round/>
              <a:headEnd/>
              <a:tailEnd/>
            </a:ln>
          </p:spPr>
          <p:txBody>
            <a:bodyPr/>
            <a:lstStyle/>
            <a:p>
              <a:endParaRPr lang="en-US"/>
            </a:p>
          </p:txBody>
        </p:sp>
        <p:sp>
          <p:nvSpPr>
            <p:cNvPr id="93411" name="Freeform 224"/>
            <p:cNvSpPr>
              <a:spLocks/>
            </p:cNvSpPr>
            <p:nvPr/>
          </p:nvSpPr>
          <p:spPr bwMode="auto">
            <a:xfrm>
              <a:off x="5298" y="1443"/>
              <a:ext cx="63" cy="2441"/>
            </a:xfrm>
            <a:custGeom>
              <a:avLst/>
              <a:gdLst>
                <a:gd name="T0" fmla="*/ 0 w 63"/>
                <a:gd name="T1" fmla="*/ 2441 h 2441"/>
                <a:gd name="T2" fmla="*/ 63 w 63"/>
                <a:gd name="T3" fmla="*/ 2441 h 2441"/>
                <a:gd name="T4" fmla="*/ 63 w 63"/>
                <a:gd name="T5" fmla="*/ 0 h 2441"/>
                <a:gd name="T6" fmla="*/ 3 w 63"/>
                <a:gd name="T7" fmla="*/ 0 h 2441"/>
                <a:gd name="T8" fmla="*/ 0 60000 65536"/>
                <a:gd name="T9" fmla="*/ 0 60000 65536"/>
                <a:gd name="T10" fmla="*/ 0 60000 65536"/>
                <a:gd name="T11" fmla="*/ 0 60000 65536"/>
                <a:gd name="T12" fmla="*/ 0 w 63"/>
                <a:gd name="T13" fmla="*/ 0 h 2441"/>
                <a:gd name="T14" fmla="*/ 63 w 63"/>
                <a:gd name="T15" fmla="*/ 2441 h 2441"/>
              </a:gdLst>
              <a:ahLst/>
              <a:cxnLst>
                <a:cxn ang="T8">
                  <a:pos x="T0" y="T1"/>
                </a:cxn>
                <a:cxn ang="T9">
                  <a:pos x="T2" y="T3"/>
                </a:cxn>
                <a:cxn ang="T10">
                  <a:pos x="T4" y="T5"/>
                </a:cxn>
                <a:cxn ang="T11">
                  <a:pos x="T6" y="T7"/>
                </a:cxn>
              </a:cxnLst>
              <a:rect l="T12" t="T13" r="T14" b="T15"/>
              <a:pathLst>
                <a:path w="63" h="2441">
                  <a:moveTo>
                    <a:pt x="0" y="2441"/>
                  </a:moveTo>
                  <a:lnTo>
                    <a:pt x="63" y="2441"/>
                  </a:lnTo>
                  <a:lnTo>
                    <a:pt x="63" y="0"/>
                  </a:lnTo>
                  <a:lnTo>
                    <a:pt x="3" y="0"/>
                  </a:lnTo>
                </a:path>
              </a:pathLst>
            </a:custGeom>
            <a:noFill/>
            <a:ln w="11113">
              <a:solidFill>
                <a:srgbClr val="000000"/>
              </a:solidFill>
              <a:prstDash val="solid"/>
              <a:round/>
              <a:headEnd/>
              <a:tailEnd/>
            </a:ln>
          </p:spPr>
          <p:txBody>
            <a:bodyPr/>
            <a:lstStyle/>
            <a:p>
              <a:endParaRPr lang="en-US"/>
            </a:p>
          </p:txBody>
        </p:sp>
        <p:sp>
          <p:nvSpPr>
            <p:cNvPr id="93412" name="Freeform 225"/>
            <p:cNvSpPr>
              <a:spLocks/>
            </p:cNvSpPr>
            <p:nvPr/>
          </p:nvSpPr>
          <p:spPr bwMode="auto">
            <a:xfrm>
              <a:off x="5238" y="1443"/>
              <a:ext cx="63" cy="2441"/>
            </a:xfrm>
            <a:custGeom>
              <a:avLst/>
              <a:gdLst>
                <a:gd name="T0" fmla="*/ 60 w 63"/>
                <a:gd name="T1" fmla="*/ 0 h 2441"/>
                <a:gd name="T2" fmla="*/ 0 w 63"/>
                <a:gd name="T3" fmla="*/ 0 h 2441"/>
                <a:gd name="T4" fmla="*/ 0 w 63"/>
                <a:gd name="T5" fmla="*/ 2441 h 2441"/>
                <a:gd name="T6" fmla="*/ 63 w 63"/>
                <a:gd name="T7" fmla="*/ 2441 h 2441"/>
                <a:gd name="T8" fmla="*/ 60 w 63"/>
                <a:gd name="T9" fmla="*/ 0 h 2441"/>
                <a:gd name="T10" fmla="*/ 0 60000 65536"/>
                <a:gd name="T11" fmla="*/ 0 60000 65536"/>
                <a:gd name="T12" fmla="*/ 0 60000 65536"/>
                <a:gd name="T13" fmla="*/ 0 60000 65536"/>
                <a:gd name="T14" fmla="*/ 0 60000 65536"/>
                <a:gd name="T15" fmla="*/ 0 w 63"/>
                <a:gd name="T16" fmla="*/ 0 h 2441"/>
                <a:gd name="T17" fmla="*/ 63 w 63"/>
                <a:gd name="T18" fmla="*/ 2441 h 2441"/>
              </a:gdLst>
              <a:ahLst/>
              <a:cxnLst>
                <a:cxn ang="T10">
                  <a:pos x="T0" y="T1"/>
                </a:cxn>
                <a:cxn ang="T11">
                  <a:pos x="T2" y="T3"/>
                </a:cxn>
                <a:cxn ang="T12">
                  <a:pos x="T4" y="T5"/>
                </a:cxn>
                <a:cxn ang="T13">
                  <a:pos x="T6" y="T7"/>
                </a:cxn>
                <a:cxn ang="T14">
                  <a:pos x="T8" y="T9"/>
                </a:cxn>
              </a:cxnLst>
              <a:rect l="T15" t="T16" r="T17" b="T18"/>
              <a:pathLst>
                <a:path w="63" h="2441">
                  <a:moveTo>
                    <a:pt x="60" y="0"/>
                  </a:moveTo>
                  <a:lnTo>
                    <a:pt x="0" y="0"/>
                  </a:lnTo>
                  <a:lnTo>
                    <a:pt x="0" y="2441"/>
                  </a:lnTo>
                  <a:lnTo>
                    <a:pt x="63" y="2441"/>
                  </a:lnTo>
                  <a:lnTo>
                    <a:pt x="60" y="0"/>
                  </a:lnTo>
                  <a:close/>
                </a:path>
              </a:pathLst>
            </a:custGeom>
            <a:solidFill>
              <a:srgbClr val="FFFFFF"/>
            </a:solidFill>
            <a:ln w="9525">
              <a:noFill/>
              <a:round/>
              <a:headEnd/>
              <a:tailEnd/>
            </a:ln>
          </p:spPr>
          <p:txBody>
            <a:bodyPr/>
            <a:lstStyle/>
            <a:p>
              <a:endParaRPr lang="en-US"/>
            </a:p>
          </p:txBody>
        </p:sp>
        <p:sp>
          <p:nvSpPr>
            <p:cNvPr id="93413" name="Freeform 226"/>
            <p:cNvSpPr>
              <a:spLocks/>
            </p:cNvSpPr>
            <p:nvPr/>
          </p:nvSpPr>
          <p:spPr bwMode="auto">
            <a:xfrm>
              <a:off x="5238" y="1443"/>
              <a:ext cx="63" cy="2441"/>
            </a:xfrm>
            <a:custGeom>
              <a:avLst/>
              <a:gdLst>
                <a:gd name="T0" fmla="*/ 60 w 63"/>
                <a:gd name="T1" fmla="*/ 0 h 2441"/>
                <a:gd name="T2" fmla="*/ 0 w 63"/>
                <a:gd name="T3" fmla="*/ 0 h 2441"/>
                <a:gd name="T4" fmla="*/ 0 w 63"/>
                <a:gd name="T5" fmla="*/ 2441 h 2441"/>
                <a:gd name="T6" fmla="*/ 63 w 63"/>
                <a:gd name="T7" fmla="*/ 2441 h 2441"/>
                <a:gd name="T8" fmla="*/ 0 60000 65536"/>
                <a:gd name="T9" fmla="*/ 0 60000 65536"/>
                <a:gd name="T10" fmla="*/ 0 60000 65536"/>
                <a:gd name="T11" fmla="*/ 0 60000 65536"/>
                <a:gd name="T12" fmla="*/ 0 w 63"/>
                <a:gd name="T13" fmla="*/ 0 h 2441"/>
                <a:gd name="T14" fmla="*/ 63 w 63"/>
                <a:gd name="T15" fmla="*/ 2441 h 2441"/>
              </a:gdLst>
              <a:ahLst/>
              <a:cxnLst>
                <a:cxn ang="T8">
                  <a:pos x="T0" y="T1"/>
                </a:cxn>
                <a:cxn ang="T9">
                  <a:pos x="T2" y="T3"/>
                </a:cxn>
                <a:cxn ang="T10">
                  <a:pos x="T4" y="T5"/>
                </a:cxn>
                <a:cxn ang="T11">
                  <a:pos x="T6" y="T7"/>
                </a:cxn>
              </a:cxnLst>
              <a:rect l="T12" t="T13" r="T14" b="T15"/>
              <a:pathLst>
                <a:path w="63" h="2441">
                  <a:moveTo>
                    <a:pt x="60" y="0"/>
                  </a:moveTo>
                  <a:lnTo>
                    <a:pt x="0" y="0"/>
                  </a:lnTo>
                  <a:lnTo>
                    <a:pt x="0" y="2441"/>
                  </a:lnTo>
                  <a:lnTo>
                    <a:pt x="63" y="2441"/>
                  </a:lnTo>
                </a:path>
              </a:pathLst>
            </a:custGeom>
            <a:noFill/>
            <a:ln w="11113">
              <a:solidFill>
                <a:srgbClr val="000000"/>
              </a:solidFill>
              <a:prstDash val="solid"/>
              <a:round/>
              <a:headEnd/>
              <a:tailEnd/>
            </a:ln>
          </p:spPr>
          <p:txBody>
            <a:bodyPr/>
            <a:lstStyle/>
            <a:p>
              <a:endParaRPr lang="en-US"/>
            </a:p>
          </p:txBody>
        </p:sp>
        <p:sp>
          <p:nvSpPr>
            <p:cNvPr id="93414" name="Freeform 227"/>
            <p:cNvSpPr>
              <a:spLocks/>
            </p:cNvSpPr>
            <p:nvPr/>
          </p:nvSpPr>
          <p:spPr bwMode="auto">
            <a:xfrm>
              <a:off x="1377" y="1443"/>
              <a:ext cx="64" cy="2441"/>
            </a:xfrm>
            <a:custGeom>
              <a:avLst/>
              <a:gdLst>
                <a:gd name="T0" fmla="*/ 61 w 64"/>
                <a:gd name="T1" fmla="*/ 0 h 2441"/>
                <a:gd name="T2" fmla="*/ 0 w 64"/>
                <a:gd name="T3" fmla="*/ 0 h 2441"/>
                <a:gd name="T4" fmla="*/ 0 w 64"/>
                <a:gd name="T5" fmla="*/ 2441 h 2441"/>
                <a:gd name="T6" fmla="*/ 64 w 64"/>
                <a:gd name="T7" fmla="*/ 2441 h 2441"/>
                <a:gd name="T8" fmla="*/ 61 w 64"/>
                <a:gd name="T9" fmla="*/ 0 h 2441"/>
                <a:gd name="T10" fmla="*/ 0 60000 65536"/>
                <a:gd name="T11" fmla="*/ 0 60000 65536"/>
                <a:gd name="T12" fmla="*/ 0 60000 65536"/>
                <a:gd name="T13" fmla="*/ 0 60000 65536"/>
                <a:gd name="T14" fmla="*/ 0 60000 65536"/>
                <a:gd name="T15" fmla="*/ 0 w 64"/>
                <a:gd name="T16" fmla="*/ 0 h 2441"/>
                <a:gd name="T17" fmla="*/ 64 w 64"/>
                <a:gd name="T18" fmla="*/ 2441 h 2441"/>
              </a:gdLst>
              <a:ahLst/>
              <a:cxnLst>
                <a:cxn ang="T10">
                  <a:pos x="T0" y="T1"/>
                </a:cxn>
                <a:cxn ang="T11">
                  <a:pos x="T2" y="T3"/>
                </a:cxn>
                <a:cxn ang="T12">
                  <a:pos x="T4" y="T5"/>
                </a:cxn>
                <a:cxn ang="T13">
                  <a:pos x="T6" y="T7"/>
                </a:cxn>
                <a:cxn ang="T14">
                  <a:pos x="T8" y="T9"/>
                </a:cxn>
              </a:cxnLst>
              <a:rect l="T15" t="T16" r="T17" b="T18"/>
              <a:pathLst>
                <a:path w="64" h="2441">
                  <a:moveTo>
                    <a:pt x="61" y="0"/>
                  </a:moveTo>
                  <a:lnTo>
                    <a:pt x="0" y="0"/>
                  </a:lnTo>
                  <a:lnTo>
                    <a:pt x="0" y="2441"/>
                  </a:lnTo>
                  <a:lnTo>
                    <a:pt x="64" y="2441"/>
                  </a:lnTo>
                  <a:lnTo>
                    <a:pt x="61" y="0"/>
                  </a:lnTo>
                  <a:close/>
                </a:path>
              </a:pathLst>
            </a:custGeom>
            <a:solidFill>
              <a:srgbClr val="FFFFFF"/>
            </a:solidFill>
            <a:ln w="9525">
              <a:noFill/>
              <a:round/>
              <a:headEnd/>
              <a:tailEnd/>
            </a:ln>
          </p:spPr>
          <p:txBody>
            <a:bodyPr/>
            <a:lstStyle/>
            <a:p>
              <a:endParaRPr lang="en-US"/>
            </a:p>
          </p:txBody>
        </p:sp>
        <p:sp>
          <p:nvSpPr>
            <p:cNvPr id="93415" name="Freeform 228"/>
            <p:cNvSpPr>
              <a:spLocks/>
            </p:cNvSpPr>
            <p:nvPr/>
          </p:nvSpPr>
          <p:spPr bwMode="auto">
            <a:xfrm>
              <a:off x="1377" y="1443"/>
              <a:ext cx="64" cy="2441"/>
            </a:xfrm>
            <a:custGeom>
              <a:avLst/>
              <a:gdLst>
                <a:gd name="T0" fmla="*/ 61 w 64"/>
                <a:gd name="T1" fmla="*/ 0 h 2441"/>
                <a:gd name="T2" fmla="*/ 0 w 64"/>
                <a:gd name="T3" fmla="*/ 0 h 2441"/>
                <a:gd name="T4" fmla="*/ 0 w 64"/>
                <a:gd name="T5" fmla="*/ 2441 h 2441"/>
                <a:gd name="T6" fmla="*/ 64 w 64"/>
                <a:gd name="T7" fmla="*/ 2441 h 2441"/>
                <a:gd name="T8" fmla="*/ 0 60000 65536"/>
                <a:gd name="T9" fmla="*/ 0 60000 65536"/>
                <a:gd name="T10" fmla="*/ 0 60000 65536"/>
                <a:gd name="T11" fmla="*/ 0 60000 65536"/>
                <a:gd name="T12" fmla="*/ 0 w 64"/>
                <a:gd name="T13" fmla="*/ 0 h 2441"/>
                <a:gd name="T14" fmla="*/ 64 w 64"/>
                <a:gd name="T15" fmla="*/ 2441 h 2441"/>
              </a:gdLst>
              <a:ahLst/>
              <a:cxnLst>
                <a:cxn ang="T8">
                  <a:pos x="T0" y="T1"/>
                </a:cxn>
                <a:cxn ang="T9">
                  <a:pos x="T2" y="T3"/>
                </a:cxn>
                <a:cxn ang="T10">
                  <a:pos x="T4" y="T5"/>
                </a:cxn>
                <a:cxn ang="T11">
                  <a:pos x="T6" y="T7"/>
                </a:cxn>
              </a:cxnLst>
              <a:rect l="T12" t="T13" r="T14" b="T15"/>
              <a:pathLst>
                <a:path w="64" h="2441">
                  <a:moveTo>
                    <a:pt x="61" y="0"/>
                  </a:moveTo>
                  <a:lnTo>
                    <a:pt x="0" y="0"/>
                  </a:lnTo>
                  <a:lnTo>
                    <a:pt x="0" y="2441"/>
                  </a:lnTo>
                  <a:lnTo>
                    <a:pt x="64" y="2441"/>
                  </a:lnTo>
                </a:path>
              </a:pathLst>
            </a:custGeom>
            <a:noFill/>
            <a:ln w="11113">
              <a:solidFill>
                <a:srgbClr val="000000"/>
              </a:solidFill>
              <a:prstDash val="solid"/>
              <a:round/>
              <a:headEnd/>
              <a:tailEnd/>
            </a:ln>
          </p:spPr>
          <p:txBody>
            <a:bodyPr/>
            <a:lstStyle/>
            <a:p>
              <a:endParaRPr lang="en-US"/>
            </a:p>
          </p:txBody>
        </p:sp>
        <p:sp>
          <p:nvSpPr>
            <p:cNvPr id="93416" name="Freeform 229"/>
            <p:cNvSpPr>
              <a:spLocks/>
            </p:cNvSpPr>
            <p:nvPr/>
          </p:nvSpPr>
          <p:spPr bwMode="auto">
            <a:xfrm>
              <a:off x="1438" y="1443"/>
              <a:ext cx="63" cy="2441"/>
            </a:xfrm>
            <a:custGeom>
              <a:avLst/>
              <a:gdLst>
                <a:gd name="T0" fmla="*/ 0 w 63"/>
                <a:gd name="T1" fmla="*/ 2441 h 2441"/>
                <a:gd name="T2" fmla="*/ 63 w 63"/>
                <a:gd name="T3" fmla="*/ 2441 h 2441"/>
                <a:gd name="T4" fmla="*/ 63 w 63"/>
                <a:gd name="T5" fmla="*/ 0 h 2441"/>
                <a:gd name="T6" fmla="*/ 3 w 63"/>
                <a:gd name="T7" fmla="*/ 0 h 2441"/>
                <a:gd name="T8" fmla="*/ 0 w 63"/>
                <a:gd name="T9" fmla="*/ 2441 h 2441"/>
                <a:gd name="T10" fmla="*/ 0 60000 65536"/>
                <a:gd name="T11" fmla="*/ 0 60000 65536"/>
                <a:gd name="T12" fmla="*/ 0 60000 65536"/>
                <a:gd name="T13" fmla="*/ 0 60000 65536"/>
                <a:gd name="T14" fmla="*/ 0 60000 65536"/>
                <a:gd name="T15" fmla="*/ 0 w 63"/>
                <a:gd name="T16" fmla="*/ 0 h 2441"/>
                <a:gd name="T17" fmla="*/ 63 w 63"/>
                <a:gd name="T18" fmla="*/ 2441 h 2441"/>
              </a:gdLst>
              <a:ahLst/>
              <a:cxnLst>
                <a:cxn ang="T10">
                  <a:pos x="T0" y="T1"/>
                </a:cxn>
                <a:cxn ang="T11">
                  <a:pos x="T2" y="T3"/>
                </a:cxn>
                <a:cxn ang="T12">
                  <a:pos x="T4" y="T5"/>
                </a:cxn>
                <a:cxn ang="T13">
                  <a:pos x="T6" y="T7"/>
                </a:cxn>
                <a:cxn ang="T14">
                  <a:pos x="T8" y="T9"/>
                </a:cxn>
              </a:cxnLst>
              <a:rect l="T15" t="T16" r="T17" b="T18"/>
              <a:pathLst>
                <a:path w="63" h="2441">
                  <a:moveTo>
                    <a:pt x="0" y="2441"/>
                  </a:moveTo>
                  <a:lnTo>
                    <a:pt x="63" y="2441"/>
                  </a:lnTo>
                  <a:lnTo>
                    <a:pt x="63" y="0"/>
                  </a:lnTo>
                  <a:lnTo>
                    <a:pt x="3" y="0"/>
                  </a:lnTo>
                  <a:lnTo>
                    <a:pt x="0" y="2441"/>
                  </a:lnTo>
                  <a:close/>
                </a:path>
              </a:pathLst>
            </a:custGeom>
            <a:solidFill>
              <a:srgbClr val="FFFFFF"/>
            </a:solidFill>
            <a:ln w="9525">
              <a:noFill/>
              <a:round/>
              <a:headEnd/>
              <a:tailEnd/>
            </a:ln>
          </p:spPr>
          <p:txBody>
            <a:bodyPr/>
            <a:lstStyle/>
            <a:p>
              <a:endParaRPr lang="en-US"/>
            </a:p>
          </p:txBody>
        </p:sp>
        <p:sp>
          <p:nvSpPr>
            <p:cNvPr id="93417" name="Freeform 230"/>
            <p:cNvSpPr>
              <a:spLocks/>
            </p:cNvSpPr>
            <p:nvPr/>
          </p:nvSpPr>
          <p:spPr bwMode="auto">
            <a:xfrm>
              <a:off x="1438" y="1443"/>
              <a:ext cx="63" cy="2441"/>
            </a:xfrm>
            <a:custGeom>
              <a:avLst/>
              <a:gdLst>
                <a:gd name="T0" fmla="*/ 0 w 63"/>
                <a:gd name="T1" fmla="*/ 2441 h 2441"/>
                <a:gd name="T2" fmla="*/ 63 w 63"/>
                <a:gd name="T3" fmla="*/ 2441 h 2441"/>
                <a:gd name="T4" fmla="*/ 63 w 63"/>
                <a:gd name="T5" fmla="*/ 0 h 2441"/>
                <a:gd name="T6" fmla="*/ 3 w 63"/>
                <a:gd name="T7" fmla="*/ 0 h 2441"/>
                <a:gd name="T8" fmla="*/ 0 60000 65536"/>
                <a:gd name="T9" fmla="*/ 0 60000 65536"/>
                <a:gd name="T10" fmla="*/ 0 60000 65536"/>
                <a:gd name="T11" fmla="*/ 0 60000 65536"/>
                <a:gd name="T12" fmla="*/ 0 w 63"/>
                <a:gd name="T13" fmla="*/ 0 h 2441"/>
                <a:gd name="T14" fmla="*/ 63 w 63"/>
                <a:gd name="T15" fmla="*/ 2441 h 2441"/>
              </a:gdLst>
              <a:ahLst/>
              <a:cxnLst>
                <a:cxn ang="T8">
                  <a:pos x="T0" y="T1"/>
                </a:cxn>
                <a:cxn ang="T9">
                  <a:pos x="T2" y="T3"/>
                </a:cxn>
                <a:cxn ang="T10">
                  <a:pos x="T4" y="T5"/>
                </a:cxn>
                <a:cxn ang="T11">
                  <a:pos x="T6" y="T7"/>
                </a:cxn>
              </a:cxnLst>
              <a:rect l="T12" t="T13" r="T14" b="T15"/>
              <a:pathLst>
                <a:path w="63" h="2441">
                  <a:moveTo>
                    <a:pt x="0" y="2441"/>
                  </a:moveTo>
                  <a:lnTo>
                    <a:pt x="63" y="2441"/>
                  </a:lnTo>
                  <a:lnTo>
                    <a:pt x="63" y="0"/>
                  </a:lnTo>
                  <a:lnTo>
                    <a:pt x="3" y="0"/>
                  </a:lnTo>
                </a:path>
              </a:pathLst>
            </a:custGeom>
            <a:noFill/>
            <a:ln w="11113">
              <a:solidFill>
                <a:srgbClr val="000000"/>
              </a:solidFill>
              <a:prstDash val="solid"/>
              <a:round/>
              <a:headEnd/>
              <a:tailEnd/>
            </a:ln>
          </p:spPr>
          <p:txBody>
            <a:bodyPr/>
            <a:lstStyle/>
            <a:p>
              <a:endParaRPr lang="en-US"/>
            </a:p>
          </p:txBody>
        </p:sp>
        <p:sp>
          <p:nvSpPr>
            <p:cNvPr id="93418" name="Rectangle 231"/>
            <p:cNvSpPr>
              <a:spLocks noChangeArrowheads="1"/>
            </p:cNvSpPr>
            <p:nvPr/>
          </p:nvSpPr>
          <p:spPr bwMode="auto">
            <a:xfrm>
              <a:off x="2112" y="2628"/>
              <a:ext cx="53"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419" name="Rectangle 232"/>
            <p:cNvSpPr>
              <a:spLocks noChangeArrowheads="1"/>
            </p:cNvSpPr>
            <p:nvPr/>
          </p:nvSpPr>
          <p:spPr bwMode="auto">
            <a:xfrm>
              <a:off x="2159" y="2628"/>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420" name="Rectangle 233"/>
            <p:cNvSpPr>
              <a:spLocks noChangeArrowheads="1"/>
            </p:cNvSpPr>
            <p:nvPr/>
          </p:nvSpPr>
          <p:spPr bwMode="auto">
            <a:xfrm>
              <a:off x="2192" y="2628"/>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g</a:t>
              </a:r>
              <a:endParaRPr kumimoji="0" lang="en-US">
                <a:solidFill>
                  <a:schemeClr val="tx1"/>
                </a:solidFill>
              </a:endParaRPr>
            </a:p>
          </p:txBody>
        </p:sp>
        <p:sp>
          <p:nvSpPr>
            <p:cNvPr id="93421" name="Rectangle 234"/>
            <p:cNvSpPr>
              <a:spLocks noChangeArrowheads="1"/>
            </p:cNvSpPr>
            <p:nvPr/>
          </p:nvSpPr>
          <p:spPr bwMode="auto">
            <a:xfrm>
              <a:off x="2229" y="2628"/>
              <a:ext cx="1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3422" name="Rectangle 235"/>
            <p:cNvSpPr>
              <a:spLocks noChangeArrowheads="1"/>
            </p:cNvSpPr>
            <p:nvPr/>
          </p:nvSpPr>
          <p:spPr bwMode="auto">
            <a:xfrm>
              <a:off x="2242" y="2628"/>
              <a:ext cx="37"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3423" name="Rectangle 236"/>
            <p:cNvSpPr>
              <a:spLocks noChangeArrowheads="1"/>
            </p:cNvSpPr>
            <p:nvPr/>
          </p:nvSpPr>
          <p:spPr bwMode="auto">
            <a:xfrm>
              <a:off x="2272" y="2628"/>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3424" name="Rectangle 237"/>
            <p:cNvSpPr>
              <a:spLocks noChangeArrowheads="1"/>
            </p:cNvSpPr>
            <p:nvPr/>
          </p:nvSpPr>
          <p:spPr bwMode="auto">
            <a:xfrm>
              <a:off x="2289" y="2628"/>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425" name="Rectangle 238"/>
            <p:cNvSpPr>
              <a:spLocks noChangeArrowheads="1"/>
            </p:cNvSpPr>
            <p:nvPr/>
          </p:nvSpPr>
          <p:spPr bwMode="auto">
            <a:xfrm>
              <a:off x="2326" y="2628"/>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426" name="Rectangle 239"/>
            <p:cNvSpPr>
              <a:spLocks noChangeArrowheads="1"/>
            </p:cNvSpPr>
            <p:nvPr/>
          </p:nvSpPr>
          <p:spPr bwMode="auto">
            <a:xfrm>
              <a:off x="2346" y="2628"/>
              <a:ext cx="37"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3427" name="Rectangle 240"/>
            <p:cNvSpPr>
              <a:spLocks noChangeArrowheads="1"/>
            </p:cNvSpPr>
            <p:nvPr/>
          </p:nvSpPr>
          <p:spPr bwMode="auto">
            <a:xfrm>
              <a:off x="2433" y="2369"/>
              <a:ext cx="52"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428" name="Rectangle 241"/>
            <p:cNvSpPr>
              <a:spLocks noChangeArrowheads="1"/>
            </p:cNvSpPr>
            <p:nvPr/>
          </p:nvSpPr>
          <p:spPr bwMode="auto">
            <a:xfrm>
              <a:off x="2476" y="2369"/>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429" name="Rectangle 242"/>
            <p:cNvSpPr>
              <a:spLocks noChangeArrowheads="1"/>
            </p:cNvSpPr>
            <p:nvPr/>
          </p:nvSpPr>
          <p:spPr bwMode="auto">
            <a:xfrm>
              <a:off x="2513" y="2369"/>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430" name="Rectangle 243"/>
            <p:cNvSpPr>
              <a:spLocks noChangeArrowheads="1"/>
            </p:cNvSpPr>
            <p:nvPr/>
          </p:nvSpPr>
          <p:spPr bwMode="auto">
            <a:xfrm>
              <a:off x="2546" y="2369"/>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431" name="Rectangle 244"/>
            <p:cNvSpPr>
              <a:spLocks noChangeArrowheads="1"/>
            </p:cNvSpPr>
            <p:nvPr/>
          </p:nvSpPr>
          <p:spPr bwMode="auto">
            <a:xfrm>
              <a:off x="2583" y="2369"/>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432" name="Rectangle 245"/>
            <p:cNvSpPr>
              <a:spLocks noChangeArrowheads="1"/>
            </p:cNvSpPr>
            <p:nvPr/>
          </p:nvSpPr>
          <p:spPr bwMode="auto">
            <a:xfrm>
              <a:off x="2393" y="2443"/>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433" name="Rectangle 246"/>
            <p:cNvSpPr>
              <a:spLocks noChangeArrowheads="1"/>
            </p:cNvSpPr>
            <p:nvPr/>
          </p:nvSpPr>
          <p:spPr bwMode="auto">
            <a:xfrm>
              <a:off x="2429" y="2443"/>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434" name="Rectangle 247"/>
            <p:cNvSpPr>
              <a:spLocks noChangeArrowheads="1"/>
            </p:cNvSpPr>
            <p:nvPr/>
          </p:nvSpPr>
          <p:spPr bwMode="auto">
            <a:xfrm>
              <a:off x="2463" y="2443"/>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3435" name="Rectangle 248"/>
            <p:cNvSpPr>
              <a:spLocks noChangeArrowheads="1"/>
            </p:cNvSpPr>
            <p:nvPr/>
          </p:nvSpPr>
          <p:spPr bwMode="auto">
            <a:xfrm>
              <a:off x="2483" y="2443"/>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436" name="Rectangle 249"/>
            <p:cNvSpPr>
              <a:spLocks noChangeArrowheads="1"/>
            </p:cNvSpPr>
            <p:nvPr/>
          </p:nvSpPr>
          <p:spPr bwMode="auto">
            <a:xfrm>
              <a:off x="2516" y="2443"/>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 </a:t>
              </a:r>
              <a:endParaRPr kumimoji="0" lang="en-US">
                <a:solidFill>
                  <a:schemeClr val="tx1"/>
                </a:solidFill>
              </a:endParaRPr>
            </a:p>
          </p:txBody>
        </p:sp>
        <p:sp>
          <p:nvSpPr>
            <p:cNvPr id="93437" name="Rectangle 250"/>
            <p:cNvSpPr>
              <a:spLocks noChangeArrowheads="1"/>
            </p:cNvSpPr>
            <p:nvPr/>
          </p:nvSpPr>
          <p:spPr bwMode="auto">
            <a:xfrm>
              <a:off x="2533" y="2443"/>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1</a:t>
              </a:r>
              <a:endParaRPr kumimoji="0" lang="en-US">
                <a:solidFill>
                  <a:schemeClr val="tx1"/>
                </a:solidFill>
              </a:endParaRPr>
            </a:p>
          </p:txBody>
        </p:sp>
        <p:sp>
          <p:nvSpPr>
            <p:cNvPr id="93438" name="Rectangle 251"/>
            <p:cNvSpPr>
              <a:spLocks noChangeArrowheads="1"/>
            </p:cNvSpPr>
            <p:nvPr/>
          </p:nvSpPr>
          <p:spPr bwMode="auto">
            <a:xfrm>
              <a:off x="2433" y="2647"/>
              <a:ext cx="52"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439" name="Rectangle 252"/>
            <p:cNvSpPr>
              <a:spLocks noChangeArrowheads="1"/>
            </p:cNvSpPr>
            <p:nvPr/>
          </p:nvSpPr>
          <p:spPr bwMode="auto">
            <a:xfrm>
              <a:off x="2476" y="2647"/>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440" name="Rectangle 253"/>
            <p:cNvSpPr>
              <a:spLocks noChangeArrowheads="1"/>
            </p:cNvSpPr>
            <p:nvPr/>
          </p:nvSpPr>
          <p:spPr bwMode="auto">
            <a:xfrm>
              <a:off x="2513" y="264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441" name="Rectangle 254"/>
            <p:cNvSpPr>
              <a:spLocks noChangeArrowheads="1"/>
            </p:cNvSpPr>
            <p:nvPr/>
          </p:nvSpPr>
          <p:spPr bwMode="auto">
            <a:xfrm>
              <a:off x="2546" y="264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442" name="Rectangle 255"/>
            <p:cNvSpPr>
              <a:spLocks noChangeArrowheads="1"/>
            </p:cNvSpPr>
            <p:nvPr/>
          </p:nvSpPr>
          <p:spPr bwMode="auto">
            <a:xfrm>
              <a:off x="2583" y="2647"/>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443" name="Rectangle 256"/>
            <p:cNvSpPr>
              <a:spLocks noChangeArrowheads="1"/>
            </p:cNvSpPr>
            <p:nvPr/>
          </p:nvSpPr>
          <p:spPr bwMode="auto">
            <a:xfrm>
              <a:off x="2393" y="272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444" name="Rectangle 257"/>
            <p:cNvSpPr>
              <a:spLocks noChangeArrowheads="1"/>
            </p:cNvSpPr>
            <p:nvPr/>
          </p:nvSpPr>
          <p:spPr bwMode="auto">
            <a:xfrm>
              <a:off x="2429" y="272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445" name="Rectangle 258"/>
            <p:cNvSpPr>
              <a:spLocks noChangeArrowheads="1"/>
            </p:cNvSpPr>
            <p:nvPr/>
          </p:nvSpPr>
          <p:spPr bwMode="auto">
            <a:xfrm>
              <a:off x="2463" y="2722"/>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3446" name="Rectangle 259"/>
            <p:cNvSpPr>
              <a:spLocks noChangeArrowheads="1"/>
            </p:cNvSpPr>
            <p:nvPr/>
          </p:nvSpPr>
          <p:spPr bwMode="auto">
            <a:xfrm>
              <a:off x="2483" y="2722"/>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447" name="Rectangle 260"/>
            <p:cNvSpPr>
              <a:spLocks noChangeArrowheads="1"/>
            </p:cNvSpPr>
            <p:nvPr/>
          </p:nvSpPr>
          <p:spPr bwMode="auto">
            <a:xfrm>
              <a:off x="2516" y="2722"/>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 </a:t>
              </a:r>
              <a:endParaRPr kumimoji="0" lang="en-US">
                <a:solidFill>
                  <a:schemeClr val="tx1"/>
                </a:solidFill>
              </a:endParaRPr>
            </a:p>
          </p:txBody>
        </p:sp>
        <p:sp>
          <p:nvSpPr>
            <p:cNvPr id="93448" name="Rectangle 261"/>
            <p:cNvSpPr>
              <a:spLocks noChangeArrowheads="1"/>
            </p:cNvSpPr>
            <p:nvPr/>
          </p:nvSpPr>
          <p:spPr bwMode="auto">
            <a:xfrm>
              <a:off x="2533" y="272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2</a:t>
              </a:r>
              <a:endParaRPr kumimoji="0" lang="en-US">
                <a:solidFill>
                  <a:schemeClr val="tx1"/>
                </a:solidFill>
              </a:endParaRPr>
            </a:p>
          </p:txBody>
        </p:sp>
        <p:sp>
          <p:nvSpPr>
            <p:cNvPr id="93449" name="Rectangle 262"/>
            <p:cNvSpPr>
              <a:spLocks noChangeArrowheads="1"/>
            </p:cNvSpPr>
            <p:nvPr/>
          </p:nvSpPr>
          <p:spPr bwMode="auto">
            <a:xfrm>
              <a:off x="1922" y="2259"/>
              <a:ext cx="53"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450" name="Rectangle 263"/>
            <p:cNvSpPr>
              <a:spLocks noChangeArrowheads="1"/>
            </p:cNvSpPr>
            <p:nvPr/>
          </p:nvSpPr>
          <p:spPr bwMode="auto">
            <a:xfrm>
              <a:off x="1969" y="2259"/>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451" name="Rectangle 264"/>
            <p:cNvSpPr>
              <a:spLocks noChangeArrowheads="1"/>
            </p:cNvSpPr>
            <p:nvPr/>
          </p:nvSpPr>
          <p:spPr bwMode="auto">
            <a:xfrm>
              <a:off x="2002" y="2259"/>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452" name="Rectangle 265"/>
            <p:cNvSpPr>
              <a:spLocks noChangeArrowheads="1"/>
            </p:cNvSpPr>
            <p:nvPr/>
          </p:nvSpPr>
          <p:spPr bwMode="auto">
            <a:xfrm>
              <a:off x="2039" y="2259"/>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453" name="Rectangle 266"/>
            <p:cNvSpPr>
              <a:spLocks noChangeArrowheads="1"/>
            </p:cNvSpPr>
            <p:nvPr/>
          </p:nvSpPr>
          <p:spPr bwMode="auto">
            <a:xfrm>
              <a:off x="2072" y="2259"/>
              <a:ext cx="0" cy="22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454" name="Rectangle 267"/>
            <p:cNvSpPr>
              <a:spLocks noChangeArrowheads="1"/>
            </p:cNvSpPr>
            <p:nvPr/>
          </p:nvSpPr>
          <p:spPr bwMode="auto">
            <a:xfrm>
              <a:off x="1922" y="2333"/>
              <a:ext cx="25" cy="8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455" name="Rectangle 268"/>
            <p:cNvSpPr>
              <a:spLocks noChangeArrowheads="1"/>
            </p:cNvSpPr>
            <p:nvPr/>
          </p:nvSpPr>
          <p:spPr bwMode="auto">
            <a:xfrm>
              <a:off x="1942" y="2333"/>
              <a:ext cx="41" cy="8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456" name="Rectangle 269"/>
            <p:cNvSpPr>
              <a:spLocks noChangeArrowheads="1"/>
            </p:cNvSpPr>
            <p:nvPr/>
          </p:nvSpPr>
          <p:spPr bwMode="auto">
            <a:xfrm>
              <a:off x="1979" y="2333"/>
              <a:ext cx="40" cy="8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g</a:t>
              </a:r>
              <a:endParaRPr kumimoji="0" lang="en-US">
                <a:solidFill>
                  <a:schemeClr val="tx1"/>
                </a:solidFill>
              </a:endParaRPr>
            </a:p>
          </p:txBody>
        </p:sp>
        <p:sp>
          <p:nvSpPr>
            <p:cNvPr id="93457" name="Rectangle 270"/>
            <p:cNvSpPr>
              <a:spLocks noChangeArrowheads="1"/>
            </p:cNvSpPr>
            <p:nvPr/>
          </p:nvSpPr>
          <p:spPr bwMode="auto">
            <a:xfrm>
              <a:off x="2012" y="2333"/>
              <a:ext cx="16" cy="8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3458" name="Rectangle 271"/>
            <p:cNvSpPr>
              <a:spLocks noChangeArrowheads="1"/>
            </p:cNvSpPr>
            <p:nvPr/>
          </p:nvSpPr>
          <p:spPr bwMode="auto">
            <a:xfrm>
              <a:off x="2025" y="2333"/>
              <a:ext cx="37" cy="8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3459" name="Rectangle 272"/>
            <p:cNvSpPr>
              <a:spLocks noChangeArrowheads="1"/>
            </p:cNvSpPr>
            <p:nvPr/>
          </p:nvSpPr>
          <p:spPr bwMode="auto">
            <a:xfrm>
              <a:off x="2059" y="2333"/>
              <a:ext cx="20" cy="8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3460" name="Rectangle 273"/>
            <p:cNvSpPr>
              <a:spLocks noChangeArrowheads="1"/>
            </p:cNvSpPr>
            <p:nvPr/>
          </p:nvSpPr>
          <p:spPr bwMode="auto">
            <a:xfrm>
              <a:off x="2075" y="2333"/>
              <a:ext cx="40" cy="8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461" name="Rectangle 274"/>
            <p:cNvSpPr>
              <a:spLocks noChangeArrowheads="1"/>
            </p:cNvSpPr>
            <p:nvPr/>
          </p:nvSpPr>
          <p:spPr bwMode="auto">
            <a:xfrm>
              <a:off x="2109" y="2333"/>
              <a:ext cx="24" cy="8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462" name="Rectangle 275"/>
            <p:cNvSpPr>
              <a:spLocks noChangeArrowheads="1"/>
            </p:cNvSpPr>
            <p:nvPr/>
          </p:nvSpPr>
          <p:spPr bwMode="auto">
            <a:xfrm>
              <a:off x="2132" y="2333"/>
              <a:ext cx="20" cy="8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 </a:t>
              </a:r>
              <a:endParaRPr kumimoji="0" lang="en-US">
                <a:solidFill>
                  <a:schemeClr val="tx1"/>
                </a:solidFill>
              </a:endParaRPr>
            </a:p>
          </p:txBody>
        </p:sp>
        <p:sp>
          <p:nvSpPr>
            <p:cNvPr id="93463" name="Rectangle 276"/>
            <p:cNvSpPr>
              <a:spLocks noChangeArrowheads="1"/>
            </p:cNvSpPr>
            <p:nvPr/>
          </p:nvSpPr>
          <p:spPr bwMode="auto">
            <a:xfrm>
              <a:off x="2149" y="2333"/>
              <a:ext cx="41" cy="8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1</a:t>
              </a:r>
              <a:endParaRPr kumimoji="0" lang="en-US">
                <a:solidFill>
                  <a:schemeClr val="tx1"/>
                </a:solidFill>
              </a:endParaRPr>
            </a:p>
          </p:txBody>
        </p:sp>
        <p:sp>
          <p:nvSpPr>
            <p:cNvPr id="93464" name="Rectangle 277"/>
            <p:cNvSpPr>
              <a:spLocks noChangeArrowheads="1"/>
            </p:cNvSpPr>
            <p:nvPr/>
          </p:nvSpPr>
          <p:spPr bwMode="auto">
            <a:xfrm>
              <a:off x="1922" y="2482"/>
              <a:ext cx="53"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465" name="Rectangle 278"/>
            <p:cNvSpPr>
              <a:spLocks noChangeArrowheads="1"/>
            </p:cNvSpPr>
            <p:nvPr/>
          </p:nvSpPr>
          <p:spPr bwMode="auto">
            <a:xfrm>
              <a:off x="1969" y="248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466" name="Rectangle 279"/>
            <p:cNvSpPr>
              <a:spLocks noChangeArrowheads="1"/>
            </p:cNvSpPr>
            <p:nvPr/>
          </p:nvSpPr>
          <p:spPr bwMode="auto">
            <a:xfrm>
              <a:off x="2002" y="248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467" name="Rectangle 280"/>
            <p:cNvSpPr>
              <a:spLocks noChangeArrowheads="1"/>
            </p:cNvSpPr>
            <p:nvPr/>
          </p:nvSpPr>
          <p:spPr bwMode="auto">
            <a:xfrm>
              <a:off x="2039" y="2482"/>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468" name="Rectangle 281"/>
            <p:cNvSpPr>
              <a:spLocks noChangeArrowheads="1"/>
            </p:cNvSpPr>
            <p:nvPr/>
          </p:nvSpPr>
          <p:spPr bwMode="auto">
            <a:xfrm>
              <a:off x="2072" y="2482"/>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469" name="Rectangle 282"/>
            <p:cNvSpPr>
              <a:spLocks noChangeArrowheads="1"/>
            </p:cNvSpPr>
            <p:nvPr/>
          </p:nvSpPr>
          <p:spPr bwMode="auto">
            <a:xfrm>
              <a:off x="1922" y="2553"/>
              <a:ext cx="25"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470" name="Rectangle 283"/>
            <p:cNvSpPr>
              <a:spLocks noChangeArrowheads="1"/>
            </p:cNvSpPr>
            <p:nvPr/>
          </p:nvSpPr>
          <p:spPr bwMode="auto">
            <a:xfrm>
              <a:off x="1942" y="2553"/>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471" name="Rectangle 284"/>
            <p:cNvSpPr>
              <a:spLocks noChangeArrowheads="1"/>
            </p:cNvSpPr>
            <p:nvPr/>
          </p:nvSpPr>
          <p:spPr bwMode="auto">
            <a:xfrm>
              <a:off x="1979" y="2553"/>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g</a:t>
              </a:r>
              <a:endParaRPr kumimoji="0" lang="en-US">
                <a:solidFill>
                  <a:schemeClr val="tx1"/>
                </a:solidFill>
              </a:endParaRPr>
            </a:p>
          </p:txBody>
        </p:sp>
        <p:sp>
          <p:nvSpPr>
            <p:cNvPr id="93472" name="Rectangle 285"/>
            <p:cNvSpPr>
              <a:spLocks noChangeArrowheads="1"/>
            </p:cNvSpPr>
            <p:nvPr/>
          </p:nvSpPr>
          <p:spPr bwMode="auto">
            <a:xfrm>
              <a:off x="2012" y="2553"/>
              <a:ext cx="1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3473" name="Rectangle 286"/>
            <p:cNvSpPr>
              <a:spLocks noChangeArrowheads="1"/>
            </p:cNvSpPr>
            <p:nvPr/>
          </p:nvSpPr>
          <p:spPr bwMode="auto">
            <a:xfrm>
              <a:off x="2025" y="2553"/>
              <a:ext cx="37"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3474" name="Rectangle 287"/>
            <p:cNvSpPr>
              <a:spLocks noChangeArrowheads="1"/>
            </p:cNvSpPr>
            <p:nvPr/>
          </p:nvSpPr>
          <p:spPr bwMode="auto">
            <a:xfrm>
              <a:off x="2059" y="2553"/>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3475" name="Rectangle 288"/>
            <p:cNvSpPr>
              <a:spLocks noChangeArrowheads="1"/>
            </p:cNvSpPr>
            <p:nvPr/>
          </p:nvSpPr>
          <p:spPr bwMode="auto">
            <a:xfrm>
              <a:off x="2075" y="2553"/>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476" name="Rectangle 289"/>
            <p:cNvSpPr>
              <a:spLocks noChangeArrowheads="1"/>
            </p:cNvSpPr>
            <p:nvPr/>
          </p:nvSpPr>
          <p:spPr bwMode="auto">
            <a:xfrm>
              <a:off x="2109" y="2553"/>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477" name="Rectangle 290"/>
            <p:cNvSpPr>
              <a:spLocks noChangeArrowheads="1"/>
            </p:cNvSpPr>
            <p:nvPr/>
          </p:nvSpPr>
          <p:spPr bwMode="auto">
            <a:xfrm>
              <a:off x="2132" y="2553"/>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 </a:t>
              </a:r>
              <a:endParaRPr kumimoji="0" lang="en-US">
                <a:solidFill>
                  <a:schemeClr val="tx1"/>
                </a:solidFill>
              </a:endParaRPr>
            </a:p>
          </p:txBody>
        </p:sp>
        <p:sp>
          <p:nvSpPr>
            <p:cNvPr id="93478" name="Rectangle 291"/>
            <p:cNvSpPr>
              <a:spLocks noChangeArrowheads="1"/>
            </p:cNvSpPr>
            <p:nvPr/>
          </p:nvSpPr>
          <p:spPr bwMode="auto">
            <a:xfrm>
              <a:off x="2149" y="2553"/>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2</a:t>
              </a:r>
              <a:endParaRPr kumimoji="0" lang="en-US">
                <a:solidFill>
                  <a:schemeClr val="tx1"/>
                </a:solidFill>
              </a:endParaRPr>
            </a:p>
          </p:txBody>
        </p:sp>
        <p:sp>
          <p:nvSpPr>
            <p:cNvPr id="93479" name="Rectangle 292"/>
            <p:cNvSpPr>
              <a:spLocks noChangeArrowheads="1"/>
            </p:cNvSpPr>
            <p:nvPr/>
          </p:nvSpPr>
          <p:spPr bwMode="auto">
            <a:xfrm>
              <a:off x="2152" y="3307"/>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1</a:t>
              </a:r>
              <a:endParaRPr kumimoji="0" lang="en-US">
                <a:solidFill>
                  <a:schemeClr val="tx1"/>
                </a:solidFill>
              </a:endParaRPr>
            </a:p>
          </p:txBody>
        </p:sp>
        <p:sp>
          <p:nvSpPr>
            <p:cNvPr id="93480" name="Rectangle 293"/>
            <p:cNvSpPr>
              <a:spLocks noChangeArrowheads="1"/>
            </p:cNvSpPr>
            <p:nvPr/>
          </p:nvSpPr>
          <p:spPr bwMode="auto">
            <a:xfrm>
              <a:off x="2186" y="330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6</a:t>
              </a:r>
              <a:endParaRPr kumimoji="0" lang="en-US">
                <a:solidFill>
                  <a:schemeClr val="tx1"/>
                </a:solidFill>
              </a:endParaRPr>
            </a:p>
          </p:txBody>
        </p:sp>
        <p:sp>
          <p:nvSpPr>
            <p:cNvPr id="93481" name="Rectangle 294"/>
            <p:cNvSpPr>
              <a:spLocks noChangeArrowheads="1"/>
            </p:cNvSpPr>
            <p:nvPr/>
          </p:nvSpPr>
          <p:spPr bwMode="auto">
            <a:xfrm>
              <a:off x="2353" y="3366"/>
              <a:ext cx="49"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3482" name="Rectangle 295"/>
            <p:cNvSpPr>
              <a:spLocks noChangeArrowheads="1"/>
            </p:cNvSpPr>
            <p:nvPr/>
          </p:nvSpPr>
          <p:spPr bwMode="auto">
            <a:xfrm>
              <a:off x="2393" y="3366"/>
              <a:ext cx="1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3483" name="Rectangle 296"/>
            <p:cNvSpPr>
              <a:spLocks noChangeArrowheads="1"/>
            </p:cNvSpPr>
            <p:nvPr/>
          </p:nvSpPr>
          <p:spPr bwMode="auto">
            <a:xfrm>
              <a:off x="2409" y="336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g</a:t>
              </a:r>
              <a:endParaRPr kumimoji="0" lang="en-US">
                <a:solidFill>
                  <a:schemeClr val="tx1"/>
                </a:solidFill>
              </a:endParaRPr>
            </a:p>
          </p:txBody>
        </p:sp>
        <p:sp>
          <p:nvSpPr>
            <p:cNvPr id="93484" name="Rectangle 297"/>
            <p:cNvSpPr>
              <a:spLocks noChangeArrowheads="1"/>
            </p:cNvSpPr>
            <p:nvPr/>
          </p:nvSpPr>
          <p:spPr bwMode="auto">
            <a:xfrm>
              <a:off x="2443" y="336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93485" name="Rectangle 298"/>
            <p:cNvSpPr>
              <a:spLocks noChangeArrowheads="1"/>
            </p:cNvSpPr>
            <p:nvPr/>
          </p:nvSpPr>
          <p:spPr bwMode="auto">
            <a:xfrm>
              <a:off x="2476" y="3366"/>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486" name="Rectangle 299"/>
            <p:cNvSpPr>
              <a:spLocks noChangeArrowheads="1"/>
            </p:cNvSpPr>
            <p:nvPr/>
          </p:nvSpPr>
          <p:spPr bwMode="auto">
            <a:xfrm>
              <a:off x="2316" y="345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487" name="Rectangle 300"/>
            <p:cNvSpPr>
              <a:spLocks noChangeArrowheads="1"/>
            </p:cNvSpPr>
            <p:nvPr/>
          </p:nvSpPr>
          <p:spPr bwMode="auto">
            <a:xfrm>
              <a:off x="2353" y="3456"/>
              <a:ext cx="37"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x</a:t>
              </a:r>
              <a:endParaRPr kumimoji="0" lang="en-US">
                <a:solidFill>
                  <a:schemeClr val="tx1"/>
                </a:solidFill>
              </a:endParaRPr>
            </a:p>
          </p:txBody>
        </p:sp>
        <p:sp>
          <p:nvSpPr>
            <p:cNvPr id="93488" name="Rectangle 301"/>
            <p:cNvSpPr>
              <a:spLocks noChangeArrowheads="1"/>
            </p:cNvSpPr>
            <p:nvPr/>
          </p:nvSpPr>
          <p:spPr bwMode="auto">
            <a:xfrm>
              <a:off x="2383" y="3456"/>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3489" name="Rectangle 302"/>
            <p:cNvSpPr>
              <a:spLocks noChangeArrowheads="1"/>
            </p:cNvSpPr>
            <p:nvPr/>
          </p:nvSpPr>
          <p:spPr bwMode="auto">
            <a:xfrm>
              <a:off x="2399" y="345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490" name="Rectangle 303"/>
            <p:cNvSpPr>
              <a:spLocks noChangeArrowheads="1"/>
            </p:cNvSpPr>
            <p:nvPr/>
          </p:nvSpPr>
          <p:spPr bwMode="auto">
            <a:xfrm>
              <a:off x="2436" y="345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n</a:t>
              </a:r>
              <a:endParaRPr kumimoji="0" lang="en-US">
                <a:solidFill>
                  <a:schemeClr val="tx1"/>
                </a:solidFill>
              </a:endParaRPr>
            </a:p>
          </p:txBody>
        </p:sp>
        <p:sp>
          <p:nvSpPr>
            <p:cNvPr id="93491" name="Rectangle 304"/>
            <p:cNvSpPr>
              <a:spLocks noChangeArrowheads="1"/>
            </p:cNvSpPr>
            <p:nvPr/>
          </p:nvSpPr>
          <p:spPr bwMode="auto">
            <a:xfrm>
              <a:off x="2469" y="3456"/>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492" name="Freeform 305"/>
            <p:cNvSpPr>
              <a:spLocks/>
            </p:cNvSpPr>
            <p:nvPr/>
          </p:nvSpPr>
          <p:spPr bwMode="auto">
            <a:xfrm>
              <a:off x="2967" y="2714"/>
              <a:ext cx="33" cy="36"/>
            </a:xfrm>
            <a:custGeom>
              <a:avLst/>
              <a:gdLst>
                <a:gd name="T0" fmla="*/ 17 w 33"/>
                <a:gd name="T1" fmla="*/ 36 h 36"/>
                <a:gd name="T2" fmla="*/ 20 w 33"/>
                <a:gd name="T3" fmla="*/ 36 h 36"/>
                <a:gd name="T4" fmla="*/ 23 w 33"/>
                <a:gd name="T5" fmla="*/ 36 h 36"/>
                <a:gd name="T6" fmla="*/ 23 w 33"/>
                <a:gd name="T7" fmla="*/ 36 h 36"/>
                <a:gd name="T8" fmla="*/ 27 w 33"/>
                <a:gd name="T9" fmla="*/ 32 h 36"/>
                <a:gd name="T10" fmla="*/ 27 w 33"/>
                <a:gd name="T11" fmla="*/ 32 h 36"/>
                <a:gd name="T12" fmla="*/ 30 w 33"/>
                <a:gd name="T13" fmla="*/ 28 h 36"/>
                <a:gd name="T14" fmla="*/ 30 w 33"/>
                <a:gd name="T15" fmla="*/ 28 h 36"/>
                <a:gd name="T16" fmla="*/ 33 w 33"/>
                <a:gd name="T17" fmla="*/ 24 h 36"/>
                <a:gd name="T18" fmla="*/ 33 w 33"/>
                <a:gd name="T19" fmla="*/ 20 h 36"/>
                <a:gd name="T20" fmla="*/ 33 w 33"/>
                <a:gd name="T21" fmla="*/ 16 h 36"/>
                <a:gd name="T22" fmla="*/ 33 w 33"/>
                <a:gd name="T23" fmla="*/ 16 h 36"/>
                <a:gd name="T24" fmla="*/ 33 w 33"/>
                <a:gd name="T25" fmla="*/ 12 h 36"/>
                <a:gd name="T26" fmla="*/ 30 w 33"/>
                <a:gd name="T27" fmla="*/ 8 h 36"/>
                <a:gd name="T28" fmla="*/ 30 w 33"/>
                <a:gd name="T29" fmla="*/ 8 h 36"/>
                <a:gd name="T30" fmla="*/ 27 w 33"/>
                <a:gd name="T31" fmla="*/ 4 h 36"/>
                <a:gd name="T32" fmla="*/ 27 w 33"/>
                <a:gd name="T33" fmla="*/ 4 h 36"/>
                <a:gd name="T34" fmla="*/ 23 w 33"/>
                <a:gd name="T35" fmla="*/ 0 h 36"/>
                <a:gd name="T36" fmla="*/ 23 w 33"/>
                <a:gd name="T37" fmla="*/ 0 h 36"/>
                <a:gd name="T38" fmla="*/ 20 w 33"/>
                <a:gd name="T39" fmla="*/ 0 h 36"/>
                <a:gd name="T40" fmla="*/ 17 w 33"/>
                <a:gd name="T41" fmla="*/ 0 h 36"/>
                <a:gd name="T42" fmla="*/ 13 w 33"/>
                <a:gd name="T43" fmla="*/ 0 h 36"/>
                <a:gd name="T44" fmla="*/ 13 w 33"/>
                <a:gd name="T45" fmla="*/ 0 h 36"/>
                <a:gd name="T46" fmla="*/ 10 w 33"/>
                <a:gd name="T47" fmla="*/ 0 h 36"/>
                <a:gd name="T48" fmla="*/ 7 w 33"/>
                <a:gd name="T49" fmla="*/ 4 h 36"/>
                <a:gd name="T50" fmla="*/ 7 w 33"/>
                <a:gd name="T51" fmla="*/ 4 h 36"/>
                <a:gd name="T52" fmla="*/ 3 w 33"/>
                <a:gd name="T53" fmla="*/ 8 h 36"/>
                <a:gd name="T54" fmla="*/ 3 w 33"/>
                <a:gd name="T55" fmla="*/ 8 h 36"/>
                <a:gd name="T56" fmla="*/ 3 w 33"/>
                <a:gd name="T57" fmla="*/ 12 h 36"/>
                <a:gd name="T58" fmla="*/ 3 w 33"/>
                <a:gd name="T59" fmla="*/ 16 h 36"/>
                <a:gd name="T60" fmla="*/ 0 w 33"/>
                <a:gd name="T61" fmla="*/ 16 h 36"/>
                <a:gd name="T62" fmla="*/ 3 w 33"/>
                <a:gd name="T63" fmla="*/ 20 h 36"/>
                <a:gd name="T64" fmla="*/ 3 w 33"/>
                <a:gd name="T65" fmla="*/ 24 h 36"/>
                <a:gd name="T66" fmla="*/ 3 w 33"/>
                <a:gd name="T67" fmla="*/ 28 h 36"/>
                <a:gd name="T68" fmla="*/ 3 w 33"/>
                <a:gd name="T69" fmla="*/ 28 h 36"/>
                <a:gd name="T70" fmla="*/ 7 w 33"/>
                <a:gd name="T71" fmla="*/ 32 h 36"/>
                <a:gd name="T72" fmla="*/ 7 w 33"/>
                <a:gd name="T73" fmla="*/ 32 h 36"/>
                <a:gd name="T74" fmla="*/ 10 w 33"/>
                <a:gd name="T75" fmla="*/ 36 h 36"/>
                <a:gd name="T76" fmla="*/ 13 w 33"/>
                <a:gd name="T77" fmla="*/ 36 h 36"/>
                <a:gd name="T78" fmla="*/ 13 w 33"/>
                <a:gd name="T79" fmla="*/ 36 h 36"/>
                <a:gd name="T80" fmla="*/ 17 w 33"/>
                <a:gd name="T81" fmla="*/ 36 h 36"/>
                <a:gd name="T82" fmla="*/ 17 w 33"/>
                <a:gd name="T83" fmla="*/ 36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6"/>
                <a:gd name="T128" fmla="*/ 33 w 33"/>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6">
                  <a:moveTo>
                    <a:pt x="17" y="36"/>
                  </a:moveTo>
                  <a:lnTo>
                    <a:pt x="20" y="36"/>
                  </a:lnTo>
                  <a:lnTo>
                    <a:pt x="23" y="36"/>
                  </a:lnTo>
                  <a:lnTo>
                    <a:pt x="27" y="32"/>
                  </a:lnTo>
                  <a:lnTo>
                    <a:pt x="30" y="28"/>
                  </a:lnTo>
                  <a:lnTo>
                    <a:pt x="33" y="24"/>
                  </a:lnTo>
                  <a:lnTo>
                    <a:pt x="33" y="20"/>
                  </a:lnTo>
                  <a:lnTo>
                    <a:pt x="33" y="16"/>
                  </a:lnTo>
                  <a:lnTo>
                    <a:pt x="33" y="12"/>
                  </a:lnTo>
                  <a:lnTo>
                    <a:pt x="30" y="8"/>
                  </a:lnTo>
                  <a:lnTo>
                    <a:pt x="27" y="4"/>
                  </a:lnTo>
                  <a:lnTo>
                    <a:pt x="23" y="0"/>
                  </a:lnTo>
                  <a:lnTo>
                    <a:pt x="20" y="0"/>
                  </a:lnTo>
                  <a:lnTo>
                    <a:pt x="17" y="0"/>
                  </a:lnTo>
                  <a:lnTo>
                    <a:pt x="13" y="0"/>
                  </a:lnTo>
                  <a:lnTo>
                    <a:pt x="10" y="0"/>
                  </a:lnTo>
                  <a:lnTo>
                    <a:pt x="7" y="4"/>
                  </a:lnTo>
                  <a:lnTo>
                    <a:pt x="3" y="8"/>
                  </a:lnTo>
                  <a:lnTo>
                    <a:pt x="3" y="12"/>
                  </a:lnTo>
                  <a:lnTo>
                    <a:pt x="3" y="16"/>
                  </a:lnTo>
                  <a:lnTo>
                    <a:pt x="0" y="16"/>
                  </a:lnTo>
                  <a:lnTo>
                    <a:pt x="3" y="20"/>
                  </a:lnTo>
                  <a:lnTo>
                    <a:pt x="3" y="24"/>
                  </a:lnTo>
                  <a:lnTo>
                    <a:pt x="3" y="28"/>
                  </a:lnTo>
                  <a:lnTo>
                    <a:pt x="7" y="32"/>
                  </a:lnTo>
                  <a:lnTo>
                    <a:pt x="10" y="36"/>
                  </a:lnTo>
                  <a:lnTo>
                    <a:pt x="13" y="36"/>
                  </a:lnTo>
                  <a:lnTo>
                    <a:pt x="17" y="36"/>
                  </a:lnTo>
                  <a:close/>
                </a:path>
              </a:pathLst>
            </a:custGeom>
            <a:solidFill>
              <a:srgbClr val="000000"/>
            </a:solidFill>
            <a:ln w="9525">
              <a:noFill/>
              <a:round/>
              <a:headEnd/>
              <a:tailEnd/>
            </a:ln>
          </p:spPr>
          <p:txBody>
            <a:bodyPr/>
            <a:lstStyle/>
            <a:p>
              <a:endParaRPr lang="en-US"/>
            </a:p>
          </p:txBody>
        </p:sp>
        <p:sp>
          <p:nvSpPr>
            <p:cNvPr id="93493" name="Line 306"/>
            <p:cNvSpPr>
              <a:spLocks noChangeShapeType="1"/>
            </p:cNvSpPr>
            <p:nvPr/>
          </p:nvSpPr>
          <p:spPr bwMode="auto">
            <a:xfrm flipH="1">
              <a:off x="5098" y="2769"/>
              <a:ext cx="106" cy="1"/>
            </a:xfrm>
            <a:prstGeom prst="line">
              <a:avLst/>
            </a:prstGeom>
            <a:noFill/>
            <a:ln w="20638">
              <a:solidFill>
                <a:srgbClr val="000000"/>
              </a:solidFill>
              <a:round/>
              <a:headEnd/>
              <a:tailEnd/>
            </a:ln>
          </p:spPr>
          <p:txBody>
            <a:bodyPr/>
            <a:lstStyle/>
            <a:p>
              <a:endParaRPr lang="en-US"/>
            </a:p>
          </p:txBody>
        </p:sp>
        <p:sp>
          <p:nvSpPr>
            <p:cNvPr id="93494" name="Rectangle 307"/>
            <p:cNvSpPr>
              <a:spLocks noChangeArrowheads="1"/>
            </p:cNvSpPr>
            <p:nvPr/>
          </p:nvSpPr>
          <p:spPr bwMode="auto">
            <a:xfrm>
              <a:off x="1922" y="2702"/>
              <a:ext cx="69" cy="86"/>
            </a:xfrm>
            <a:prstGeom prst="rect">
              <a:avLst/>
            </a:prstGeom>
            <a:noFill/>
            <a:ln w="9525">
              <a:noFill/>
              <a:miter lim="800000"/>
              <a:headEnd/>
              <a:tailEnd/>
            </a:ln>
          </p:spPr>
          <p:txBody>
            <a:bodyPr wrap="none" lIns="0" tIns="0" rIns="0" bIns="0">
              <a:spAutoFit/>
            </a:bodyPr>
            <a:lstStyle/>
            <a:p>
              <a:pPr algn="l"/>
              <a:r>
                <a:rPr kumimoji="0" lang="en-US" sz="900">
                  <a:solidFill>
                    <a:srgbClr val="EB7500"/>
                  </a:solidFill>
                  <a:latin typeface="Arial" charset="0"/>
                </a:rPr>
                <a:t>W</a:t>
              </a:r>
              <a:endParaRPr kumimoji="0" lang="en-US">
                <a:solidFill>
                  <a:schemeClr val="tx1"/>
                </a:solidFill>
              </a:endParaRPr>
            </a:p>
          </p:txBody>
        </p:sp>
        <p:sp>
          <p:nvSpPr>
            <p:cNvPr id="93495" name="Rectangle 308"/>
            <p:cNvSpPr>
              <a:spLocks noChangeArrowheads="1"/>
            </p:cNvSpPr>
            <p:nvPr/>
          </p:nvSpPr>
          <p:spPr bwMode="auto">
            <a:xfrm>
              <a:off x="1982" y="2702"/>
              <a:ext cx="24" cy="86"/>
            </a:xfrm>
            <a:prstGeom prst="rect">
              <a:avLst/>
            </a:prstGeom>
            <a:noFill/>
            <a:ln w="9525">
              <a:noFill/>
              <a:miter lim="800000"/>
              <a:headEnd/>
              <a:tailEnd/>
            </a:ln>
          </p:spPr>
          <p:txBody>
            <a:bodyPr wrap="none" lIns="0" tIns="0" rIns="0" bIns="0">
              <a:spAutoFit/>
            </a:bodyPr>
            <a:lstStyle/>
            <a:p>
              <a:pPr algn="l"/>
              <a:r>
                <a:rPr kumimoji="0" lang="en-US" sz="900">
                  <a:solidFill>
                    <a:srgbClr val="EB7500"/>
                  </a:solidFill>
                  <a:latin typeface="Arial" charset="0"/>
                </a:rPr>
                <a:t>r</a:t>
              </a:r>
              <a:endParaRPr kumimoji="0" lang="en-US">
                <a:solidFill>
                  <a:schemeClr val="tx1"/>
                </a:solidFill>
              </a:endParaRPr>
            </a:p>
          </p:txBody>
        </p:sp>
        <p:sp>
          <p:nvSpPr>
            <p:cNvPr id="93496" name="Rectangle 309"/>
            <p:cNvSpPr>
              <a:spLocks noChangeArrowheads="1"/>
            </p:cNvSpPr>
            <p:nvPr/>
          </p:nvSpPr>
          <p:spPr bwMode="auto">
            <a:xfrm>
              <a:off x="2002" y="2702"/>
              <a:ext cx="16" cy="86"/>
            </a:xfrm>
            <a:prstGeom prst="rect">
              <a:avLst/>
            </a:prstGeom>
            <a:noFill/>
            <a:ln w="9525">
              <a:noFill/>
              <a:miter lim="800000"/>
              <a:headEnd/>
              <a:tailEnd/>
            </a:ln>
          </p:spPr>
          <p:txBody>
            <a:bodyPr wrap="none" lIns="0" tIns="0" rIns="0" bIns="0">
              <a:spAutoFit/>
            </a:bodyPr>
            <a:lstStyle/>
            <a:p>
              <a:pPr algn="l"/>
              <a:r>
                <a:rPr kumimoji="0" lang="en-US" sz="900">
                  <a:solidFill>
                    <a:srgbClr val="EB7500"/>
                  </a:solidFill>
                  <a:latin typeface="Arial" charset="0"/>
                </a:rPr>
                <a:t>i</a:t>
              </a:r>
              <a:endParaRPr kumimoji="0" lang="en-US">
                <a:solidFill>
                  <a:schemeClr val="tx1"/>
                </a:solidFill>
              </a:endParaRPr>
            </a:p>
          </p:txBody>
        </p:sp>
        <p:sp>
          <p:nvSpPr>
            <p:cNvPr id="93497" name="Rectangle 310"/>
            <p:cNvSpPr>
              <a:spLocks noChangeArrowheads="1"/>
            </p:cNvSpPr>
            <p:nvPr/>
          </p:nvSpPr>
          <p:spPr bwMode="auto">
            <a:xfrm>
              <a:off x="2015" y="2702"/>
              <a:ext cx="20" cy="86"/>
            </a:xfrm>
            <a:prstGeom prst="rect">
              <a:avLst/>
            </a:prstGeom>
            <a:noFill/>
            <a:ln w="9525">
              <a:noFill/>
              <a:miter lim="800000"/>
              <a:headEnd/>
              <a:tailEnd/>
            </a:ln>
          </p:spPr>
          <p:txBody>
            <a:bodyPr wrap="none" lIns="0" tIns="0" rIns="0" bIns="0">
              <a:spAutoFit/>
            </a:bodyPr>
            <a:lstStyle/>
            <a:p>
              <a:pPr algn="l"/>
              <a:r>
                <a:rPr kumimoji="0" lang="en-US" sz="900">
                  <a:solidFill>
                    <a:srgbClr val="EB7500"/>
                  </a:solidFill>
                  <a:latin typeface="Arial" charset="0"/>
                </a:rPr>
                <a:t>t</a:t>
              </a:r>
              <a:endParaRPr kumimoji="0" lang="en-US">
                <a:solidFill>
                  <a:schemeClr val="tx1"/>
                </a:solidFill>
              </a:endParaRPr>
            </a:p>
          </p:txBody>
        </p:sp>
        <p:sp>
          <p:nvSpPr>
            <p:cNvPr id="93498" name="Rectangle 311"/>
            <p:cNvSpPr>
              <a:spLocks noChangeArrowheads="1"/>
            </p:cNvSpPr>
            <p:nvPr/>
          </p:nvSpPr>
          <p:spPr bwMode="auto">
            <a:xfrm>
              <a:off x="2032" y="2702"/>
              <a:ext cx="41" cy="86"/>
            </a:xfrm>
            <a:prstGeom prst="rect">
              <a:avLst/>
            </a:prstGeom>
            <a:noFill/>
            <a:ln w="9525">
              <a:noFill/>
              <a:miter lim="800000"/>
              <a:headEnd/>
              <a:tailEnd/>
            </a:ln>
          </p:spPr>
          <p:txBody>
            <a:bodyPr wrap="none" lIns="0" tIns="0" rIns="0" bIns="0">
              <a:spAutoFit/>
            </a:bodyPr>
            <a:lstStyle/>
            <a:p>
              <a:pPr algn="l"/>
              <a:r>
                <a:rPr kumimoji="0" lang="en-US" sz="900">
                  <a:solidFill>
                    <a:srgbClr val="EB7500"/>
                  </a:solidFill>
                  <a:latin typeface="Arial" charset="0"/>
                </a:rPr>
                <a:t>e</a:t>
              </a:r>
              <a:endParaRPr kumimoji="0" lang="en-US">
                <a:solidFill>
                  <a:schemeClr val="tx1"/>
                </a:solidFill>
              </a:endParaRPr>
            </a:p>
          </p:txBody>
        </p:sp>
        <p:sp>
          <p:nvSpPr>
            <p:cNvPr id="93499" name="Rectangle 312"/>
            <p:cNvSpPr>
              <a:spLocks noChangeArrowheads="1"/>
            </p:cNvSpPr>
            <p:nvPr/>
          </p:nvSpPr>
          <p:spPr bwMode="auto">
            <a:xfrm>
              <a:off x="2069" y="2702"/>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500" name="Rectangle 313"/>
            <p:cNvSpPr>
              <a:spLocks noChangeArrowheads="1"/>
            </p:cNvSpPr>
            <p:nvPr/>
          </p:nvSpPr>
          <p:spPr bwMode="auto">
            <a:xfrm>
              <a:off x="1922" y="2777"/>
              <a:ext cx="25" cy="86"/>
            </a:xfrm>
            <a:prstGeom prst="rect">
              <a:avLst/>
            </a:prstGeom>
            <a:noFill/>
            <a:ln w="9525">
              <a:noFill/>
              <a:miter lim="800000"/>
              <a:headEnd/>
              <a:tailEnd/>
            </a:ln>
          </p:spPr>
          <p:txBody>
            <a:bodyPr wrap="none" lIns="0" tIns="0" rIns="0" bIns="0">
              <a:spAutoFit/>
            </a:bodyPr>
            <a:lstStyle/>
            <a:p>
              <a:pPr algn="l"/>
              <a:r>
                <a:rPr kumimoji="0" lang="en-US" sz="900">
                  <a:solidFill>
                    <a:srgbClr val="EB7500"/>
                  </a:solidFill>
                  <a:latin typeface="Arial" charset="0"/>
                </a:rPr>
                <a:t>r</a:t>
              </a:r>
              <a:endParaRPr kumimoji="0" lang="en-US">
                <a:solidFill>
                  <a:schemeClr val="tx1"/>
                </a:solidFill>
              </a:endParaRPr>
            </a:p>
          </p:txBody>
        </p:sp>
        <p:sp>
          <p:nvSpPr>
            <p:cNvPr id="93501" name="Rectangle 314"/>
            <p:cNvSpPr>
              <a:spLocks noChangeArrowheads="1"/>
            </p:cNvSpPr>
            <p:nvPr/>
          </p:nvSpPr>
          <p:spPr bwMode="auto">
            <a:xfrm>
              <a:off x="1942" y="2777"/>
              <a:ext cx="41" cy="86"/>
            </a:xfrm>
            <a:prstGeom prst="rect">
              <a:avLst/>
            </a:prstGeom>
            <a:noFill/>
            <a:ln w="9525">
              <a:noFill/>
              <a:miter lim="800000"/>
              <a:headEnd/>
              <a:tailEnd/>
            </a:ln>
          </p:spPr>
          <p:txBody>
            <a:bodyPr wrap="none" lIns="0" tIns="0" rIns="0" bIns="0">
              <a:spAutoFit/>
            </a:bodyPr>
            <a:lstStyle/>
            <a:p>
              <a:pPr algn="l"/>
              <a:r>
                <a:rPr kumimoji="0" lang="en-US" sz="900">
                  <a:solidFill>
                    <a:srgbClr val="EB7500"/>
                  </a:solidFill>
                  <a:latin typeface="Arial" charset="0"/>
                </a:rPr>
                <a:t>e</a:t>
              </a:r>
              <a:endParaRPr kumimoji="0" lang="en-US">
                <a:solidFill>
                  <a:schemeClr val="tx1"/>
                </a:solidFill>
              </a:endParaRPr>
            </a:p>
          </p:txBody>
        </p:sp>
        <p:sp>
          <p:nvSpPr>
            <p:cNvPr id="93502" name="Rectangle 315"/>
            <p:cNvSpPr>
              <a:spLocks noChangeArrowheads="1"/>
            </p:cNvSpPr>
            <p:nvPr/>
          </p:nvSpPr>
          <p:spPr bwMode="auto">
            <a:xfrm>
              <a:off x="1979" y="2777"/>
              <a:ext cx="40" cy="86"/>
            </a:xfrm>
            <a:prstGeom prst="rect">
              <a:avLst/>
            </a:prstGeom>
            <a:noFill/>
            <a:ln w="9525">
              <a:noFill/>
              <a:miter lim="800000"/>
              <a:headEnd/>
              <a:tailEnd/>
            </a:ln>
          </p:spPr>
          <p:txBody>
            <a:bodyPr wrap="none" lIns="0" tIns="0" rIns="0" bIns="0">
              <a:spAutoFit/>
            </a:bodyPr>
            <a:lstStyle/>
            <a:p>
              <a:pPr algn="l"/>
              <a:r>
                <a:rPr kumimoji="0" lang="en-US" sz="900">
                  <a:solidFill>
                    <a:srgbClr val="EB7500"/>
                  </a:solidFill>
                  <a:latin typeface="Arial" charset="0"/>
                </a:rPr>
                <a:t>g</a:t>
              </a:r>
              <a:endParaRPr kumimoji="0" lang="en-US">
                <a:solidFill>
                  <a:schemeClr val="tx1"/>
                </a:solidFill>
              </a:endParaRPr>
            </a:p>
          </p:txBody>
        </p:sp>
        <p:sp>
          <p:nvSpPr>
            <p:cNvPr id="93503" name="Rectangle 316"/>
            <p:cNvSpPr>
              <a:spLocks noChangeArrowheads="1"/>
            </p:cNvSpPr>
            <p:nvPr/>
          </p:nvSpPr>
          <p:spPr bwMode="auto">
            <a:xfrm>
              <a:off x="2012" y="2777"/>
              <a:ext cx="16" cy="86"/>
            </a:xfrm>
            <a:prstGeom prst="rect">
              <a:avLst/>
            </a:prstGeom>
            <a:noFill/>
            <a:ln w="9525">
              <a:noFill/>
              <a:miter lim="800000"/>
              <a:headEnd/>
              <a:tailEnd/>
            </a:ln>
          </p:spPr>
          <p:txBody>
            <a:bodyPr wrap="none" lIns="0" tIns="0" rIns="0" bIns="0">
              <a:spAutoFit/>
            </a:bodyPr>
            <a:lstStyle/>
            <a:p>
              <a:pPr algn="l"/>
              <a:r>
                <a:rPr kumimoji="0" lang="en-US" sz="900">
                  <a:solidFill>
                    <a:srgbClr val="EB7500"/>
                  </a:solidFill>
                  <a:latin typeface="Arial" charset="0"/>
                </a:rPr>
                <a:t>i</a:t>
              </a:r>
              <a:endParaRPr kumimoji="0" lang="en-US">
                <a:solidFill>
                  <a:schemeClr val="tx1"/>
                </a:solidFill>
              </a:endParaRPr>
            </a:p>
          </p:txBody>
        </p:sp>
        <p:sp>
          <p:nvSpPr>
            <p:cNvPr id="93504" name="Rectangle 317"/>
            <p:cNvSpPr>
              <a:spLocks noChangeArrowheads="1"/>
            </p:cNvSpPr>
            <p:nvPr/>
          </p:nvSpPr>
          <p:spPr bwMode="auto">
            <a:xfrm>
              <a:off x="2025" y="2777"/>
              <a:ext cx="37" cy="86"/>
            </a:xfrm>
            <a:prstGeom prst="rect">
              <a:avLst/>
            </a:prstGeom>
            <a:noFill/>
            <a:ln w="9525">
              <a:noFill/>
              <a:miter lim="800000"/>
              <a:headEnd/>
              <a:tailEnd/>
            </a:ln>
          </p:spPr>
          <p:txBody>
            <a:bodyPr wrap="none" lIns="0" tIns="0" rIns="0" bIns="0">
              <a:spAutoFit/>
            </a:bodyPr>
            <a:lstStyle/>
            <a:p>
              <a:pPr algn="l"/>
              <a:r>
                <a:rPr kumimoji="0" lang="en-US" sz="900">
                  <a:solidFill>
                    <a:srgbClr val="EB7500"/>
                  </a:solidFill>
                  <a:latin typeface="Arial" charset="0"/>
                </a:rPr>
                <a:t>s</a:t>
              </a:r>
              <a:endParaRPr kumimoji="0" lang="en-US">
                <a:solidFill>
                  <a:schemeClr val="tx1"/>
                </a:solidFill>
              </a:endParaRPr>
            </a:p>
          </p:txBody>
        </p:sp>
        <p:sp>
          <p:nvSpPr>
            <p:cNvPr id="93505" name="Rectangle 318"/>
            <p:cNvSpPr>
              <a:spLocks noChangeArrowheads="1"/>
            </p:cNvSpPr>
            <p:nvPr/>
          </p:nvSpPr>
          <p:spPr bwMode="auto">
            <a:xfrm>
              <a:off x="2059" y="2777"/>
              <a:ext cx="20" cy="86"/>
            </a:xfrm>
            <a:prstGeom prst="rect">
              <a:avLst/>
            </a:prstGeom>
            <a:noFill/>
            <a:ln w="9525">
              <a:noFill/>
              <a:miter lim="800000"/>
              <a:headEnd/>
              <a:tailEnd/>
            </a:ln>
          </p:spPr>
          <p:txBody>
            <a:bodyPr wrap="none" lIns="0" tIns="0" rIns="0" bIns="0">
              <a:spAutoFit/>
            </a:bodyPr>
            <a:lstStyle/>
            <a:p>
              <a:pPr algn="l"/>
              <a:r>
                <a:rPr kumimoji="0" lang="en-US" sz="900">
                  <a:solidFill>
                    <a:srgbClr val="EB7500"/>
                  </a:solidFill>
                  <a:latin typeface="Arial" charset="0"/>
                </a:rPr>
                <a:t>t</a:t>
              </a:r>
              <a:endParaRPr kumimoji="0" lang="en-US">
                <a:solidFill>
                  <a:schemeClr val="tx1"/>
                </a:solidFill>
              </a:endParaRPr>
            </a:p>
          </p:txBody>
        </p:sp>
        <p:sp>
          <p:nvSpPr>
            <p:cNvPr id="93506" name="Rectangle 319"/>
            <p:cNvSpPr>
              <a:spLocks noChangeArrowheads="1"/>
            </p:cNvSpPr>
            <p:nvPr/>
          </p:nvSpPr>
          <p:spPr bwMode="auto">
            <a:xfrm>
              <a:off x="2075" y="2777"/>
              <a:ext cx="40" cy="86"/>
            </a:xfrm>
            <a:prstGeom prst="rect">
              <a:avLst/>
            </a:prstGeom>
            <a:noFill/>
            <a:ln w="9525">
              <a:noFill/>
              <a:miter lim="800000"/>
              <a:headEnd/>
              <a:tailEnd/>
            </a:ln>
          </p:spPr>
          <p:txBody>
            <a:bodyPr wrap="none" lIns="0" tIns="0" rIns="0" bIns="0">
              <a:spAutoFit/>
            </a:bodyPr>
            <a:lstStyle/>
            <a:p>
              <a:pPr algn="l"/>
              <a:r>
                <a:rPr kumimoji="0" lang="en-US" sz="900">
                  <a:solidFill>
                    <a:srgbClr val="EB7500"/>
                  </a:solidFill>
                  <a:latin typeface="Arial" charset="0"/>
                </a:rPr>
                <a:t>e</a:t>
              </a:r>
              <a:endParaRPr kumimoji="0" lang="en-US">
                <a:solidFill>
                  <a:schemeClr val="tx1"/>
                </a:solidFill>
              </a:endParaRPr>
            </a:p>
          </p:txBody>
        </p:sp>
        <p:sp>
          <p:nvSpPr>
            <p:cNvPr id="93507" name="Rectangle 320"/>
            <p:cNvSpPr>
              <a:spLocks noChangeArrowheads="1"/>
            </p:cNvSpPr>
            <p:nvPr/>
          </p:nvSpPr>
          <p:spPr bwMode="auto">
            <a:xfrm>
              <a:off x="2109" y="2777"/>
              <a:ext cx="24" cy="86"/>
            </a:xfrm>
            <a:prstGeom prst="rect">
              <a:avLst/>
            </a:prstGeom>
            <a:noFill/>
            <a:ln w="9525">
              <a:noFill/>
              <a:miter lim="800000"/>
              <a:headEnd/>
              <a:tailEnd/>
            </a:ln>
          </p:spPr>
          <p:txBody>
            <a:bodyPr wrap="none" lIns="0" tIns="0" rIns="0" bIns="0">
              <a:spAutoFit/>
            </a:bodyPr>
            <a:lstStyle/>
            <a:p>
              <a:pPr algn="l"/>
              <a:r>
                <a:rPr kumimoji="0" lang="en-US" sz="900">
                  <a:solidFill>
                    <a:srgbClr val="EB7500"/>
                  </a:solidFill>
                  <a:latin typeface="Arial" charset="0"/>
                </a:rPr>
                <a:t>r</a:t>
              </a:r>
              <a:endParaRPr kumimoji="0" lang="en-US">
                <a:solidFill>
                  <a:schemeClr val="tx1"/>
                </a:solidFill>
              </a:endParaRPr>
            </a:p>
          </p:txBody>
        </p:sp>
        <p:sp>
          <p:nvSpPr>
            <p:cNvPr id="93508" name="Rectangle 321"/>
            <p:cNvSpPr>
              <a:spLocks noChangeArrowheads="1"/>
            </p:cNvSpPr>
            <p:nvPr/>
          </p:nvSpPr>
          <p:spPr bwMode="auto">
            <a:xfrm>
              <a:off x="1922" y="2922"/>
              <a:ext cx="69"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W</a:t>
              </a:r>
              <a:endParaRPr kumimoji="0" lang="en-US">
                <a:solidFill>
                  <a:schemeClr val="tx1"/>
                </a:solidFill>
              </a:endParaRPr>
            </a:p>
          </p:txBody>
        </p:sp>
        <p:sp>
          <p:nvSpPr>
            <p:cNvPr id="93509" name="Rectangle 322"/>
            <p:cNvSpPr>
              <a:spLocks noChangeArrowheads="1"/>
            </p:cNvSpPr>
            <p:nvPr/>
          </p:nvSpPr>
          <p:spPr bwMode="auto">
            <a:xfrm>
              <a:off x="1982" y="2922"/>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510" name="Rectangle 323"/>
            <p:cNvSpPr>
              <a:spLocks noChangeArrowheads="1"/>
            </p:cNvSpPr>
            <p:nvPr/>
          </p:nvSpPr>
          <p:spPr bwMode="auto">
            <a:xfrm>
              <a:off x="2002" y="2922"/>
              <a:ext cx="1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3511" name="Rectangle 324"/>
            <p:cNvSpPr>
              <a:spLocks noChangeArrowheads="1"/>
            </p:cNvSpPr>
            <p:nvPr/>
          </p:nvSpPr>
          <p:spPr bwMode="auto">
            <a:xfrm>
              <a:off x="2015" y="2922"/>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3512" name="Rectangle 325"/>
            <p:cNvSpPr>
              <a:spLocks noChangeArrowheads="1"/>
            </p:cNvSpPr>
            <p:nvPr/>
          </p:nvSpPr>
          <p:spPr bwMode="auto">
            <a:xfrm>
              <a:off x="2032" y="2922"/>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513" name="Rectangle 326"/>
            <p:cNvSpPr>
              <a:spLocks noChangeArrowheads="1"/>
            </p:cNvSpPr>
            <p:nvPr/>
          </p:nvSpPr>
          <p:spPr bwMode="auto">
            <a:xfrm>
              <a:off x="2069" y="2922"/>
              <a:ext cx="0" cy="22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514" name="Rectangle 327"/>
            <p:cNvSpPr>
              <a:spLocks noChangeArrowheads="1"/>
            </p:cNvSpPr>
            <p:nvPr/>
          </p:nvSpPr>
          <p:spPr bwMode="auto">
            <a:xfrm>
              <a:off x="1922" y="2997"/>
              <a:ext cx="41" cy="8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515" name="Rectangle 328"/>
            <p:cNvSpPr>
              <a:spLocks noChangeArrowheads="1"/>
            </p:cNvSpPr>
            <p:nvPr/>
          </p:nvSpPr>
          <p:spPr bwMode="auto">
            <a:xfrm>
              <a:off x="1959" y="2997"/>
              <a:ext cx="40" cy="8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516" name="Rectangle 329"/>
            <p:cNvSpPr>
              <a:spLocks noChangeArrowheads="1"/>
            </p:cNvSpPr>
            <p:nvPr/>
          </p:nvSpPr>
          <p:spPr bwMode="auto">
            <a:xfrm>
              <a:off x="1992" y="2997"/>
              <a:ext cx="20" cy="8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3517" name="Rectangle 330"/>
            <p:cNvSpPr>
              <a:spLocks noChangeArrowheads="1"/>
            </p:cNvSpPr>
            <p:nvPr/>
          </p:nvSpPr>
          <p:spPr bwMode="auto">
            <a:xfrm>
              <a:off x="2009" y="2997"/>
              <a:ext cx="40" cy="8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518" name="Freeform 331"/>
            <p:cNvSpPr>
              <a:spLocks/>
            </p:cNvSpPr>
            <p:nvPr/>
          </p:nvSpPr>
          <p:spPr bwMode="auto">
            <a:xfrm>
              <a:off x="1755" y="2934"/>
              <a:ext cx="3957" cy="1142"/>
            </a:xfrm>
            <a:custGeom>
              <a:avLst/>
              <a:gdLst>
                <a:gd name="T0" fmla="*/ 117 w 3957"/>
                <a:gd name="T1" fmla="*/ 71 h 1142"/>
                <a:gd name="T2" fmla="*/ 0 w 3957"/>
                <a:gd name="T3" fmla="*/ 71 h 1142"/>
                <a:gd name="T4" fmla="*/ 0 w 3957"/>
                <a:gd name="T5" fmla="*/ 1142 h 1142"/>
                <a:gd name="T6" fmla="*/ 3957 w 3957"/>
                <a:gd name="T7" fmla="*/ 1142 h 1142"/>
                <a:gd name="T8" fmla="*/ 3957 w 3957"/>
                <a:gd name="T9" fmla="*/ 0 h 1142"/>
                <a:gd name="T10" fmla="*/ 3887 w 3957"/>
                <a:gd name="T11" fmla="*/ 0 h 1142"/>
                <a:gd name="T12" fmla="*/ 0 60000 65536"/>
                <a:gd name="T13" fmla="*/ 0 60000 65536"/>
                <a:gd name="T14" fmla="*/ 0 60000 65536"/>
                <a:gd name="T15" fmla="*/ 0 60000 65536"/>
                <a:gd name="T16" fmla="*/ 0 60000 65536"/>
                <a:gd name="T17" fmla="*/ 0 60000 65536"/>
                <a:gd name="T18" fmla="*/ 0 w 3957"/>
                <a:gd name="T19" fmla="*/ 0 h 1142"/>
                <a:gd name="T20" fmla="*/ 3957 w 3957"/>
                <a:gd name="T21" fmla="*/ 1142 h 1142"/>
              </a:gdLst>
              <a:ahLst/>
              <a:cxnLst>
                <a:cxn ang="T12">
                  <a:pos x="T0" y="T1"/>
                </a:cxn>
                <a:cxn ang="T13">
                  <a:pos x="T2" y="T3"/>
                </a:cxn>
                <a:cxn ang="T14">
                  <a:pos x="T4" y="T5"/>
                </a:cxn>
                <a:cxn ang="T15">
                  <a:pos x="T6" y="T7"/>
                </a:cxn>
                <a:cxn ang="T16">
                  <a:pos x="T8" y="T9"/>
                </a:cxn>
                <a:cxn ang="T17">
                  <a:pos x="T10" y="T11"/>
                </a:cxn>
              </a:cxnLst>
              <a:rect l="T18" t="T19" r="T20" b="T21"/>
              <a:pathLst>
                <a:path w="3957" h="1142">
                  <a:moveTo>
                    <a:pt x="117" y="71"/>
                  </a:moveTo>
                  <a:lnTo>
                    <a:pt x="0" y="71"/>
                  </a:lnTo>
                  <a:lnTo>
                    <a:pt x="0" y="1142"/>
                  </a:lnTo>
                  <a:lnTo>
                    <a:pt x="3957" y="1142"/>
                  </a:lnTo>
                  <a:lnTo>
                    <a:pt x="3957" y="0"/>
                  </a:lnTo>
                  <a:lnTo>
                    <a:pt x="3887" y="0"/>
                  </a:lnTo>
                </a:path>
              </a:pathLst>
            </a:custGeom>
            <a:noFill/>
            <a:ln w="20638">
              <a:solidFill>
                <a:srgbClr val="000000"/>
              </a:solidFill>
              <a:prstDash val="solid"/>
              <a:round/>
              <a:headEnd/>
              <a:tailEnd/>
            </a:ln>
          </p:spPr>
          <p:txBody>
            <a:bodyPr/>
            <a:lstStyle/>
            <a:p>
              <a:endParaRPr lang="en-US"/>
            </a:p>
          </p:txBody>
        </p:sp>
        <p:sp>
          <p:nvSpPr>
            <p:cNvPr id="93519" name="Rectangle 332"/>
            <p:cNvSpPr>
              <a:spLocks noChangeArrowheads="1"/>
            </p:cNvSpPr>
            <p:nvPr/>
          </p:nvSpPr>
          <p:spPr bwMode="auto">
            <a:xfrm>
              <a:off x="4927" y="2687"/>
              <a:ext cx="52"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520" name="Rectangle 333"/>
            <p:cNvSpPr>
              <a:spLocks noChangeArrowheads="1"/>
            </p:cNvSpPr>
            <p:nvPr/>
          </p:nvSpPr>
          <p:spPr bwMode="auto">
            <a:xfrm>
              <a:off x="4974" y="2687"/>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521" name="Rectangle 334"/>
            <p:cNvSpPr>
              <a:spLocks noChangeArrowheads="1"/>
            </p:cNvSpPr>
            <p:nvPr/>
          </p:nvSpPr>
          <p:spPr bwMode="auto">
            <a:xfrm>
              <a:off x="5007" y="268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522" name="Rectangle 335"/>
            <p:cNvSpPr>
              <a:spLocks noChangeArrowheads="1"/>
            </p:cNvSpPr>
            <p:nvPr/>
          </p:nvSpPr>
          <p:spPr bwMode="auto">
            <a:xfrm>
              <a:off x="5041" y="268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523" name="Rectangle 336"/>
            <p:cNvSpPr>
              <a:spLocks noChangeArrowheads="1"/>
            </p:cNvSpPr>
            <p:nvPr/>
          </p:nvSpPr>
          <p:spPr bwMode="auto">
            <a:xfrm>
              <a:off x="5077" y="2687"/>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524" name="Rectangle 337"/>
            <p:cNvSpPr>
              <a:spLocks noChangeArrowheads="1"/>
            </p:cNvSpPr>
            <p:nvPr/>
          </p:nvSpPr>
          <p:spPr bwMode="auto">
            <a:xfrm>
              <a:off x="4947" y="2761"/>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525" name="Rectangle 338"/>
            <p:cNvSpPr>
              <a:spLocks noChangeArrowheads="1"/>
            </p:cNvSpPr>
            <p:nvPr/>
          </p:nvSpPr>
          <p:spPr bwMode="auto">
            <a:xfrm>
              <a:off x="4981" y="2761"/>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526" name="Rectangle 339"/>
            <p:cNvSpPr>
              <a:spLocks noChangeArrowheads="1"/>
            </p:cNvSpPr>
            <p:nvPr/>
          </p:nvSpPr>
          <p:spPr bwMode="auto">
            <a:xfrm>
              <a:off x="5017" y="2761"/>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3527" name="Rectangle 340"/>
            <p:cNvSpPr>
              <a:spLocks noChangeArrowheads="1"/>
            </p:cNvSpPr>
            <p:nvPr/>
          </p:nvSpPr>
          <p:spPr bwMode="auto">
            <a:xfrm>
              <a:off x="5034" y="2761"/>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528" name="Rectangle 341"/>
            <p:cNvSpPr>
              <a:spLocks noChangeArrowheads="1"/>
            </p:cNvSpPr>
            <p:nvPr/>
          </p:nvSpPr>
          <p:spPr bwMode="auto">
            <a:xfrm>
              <a:off x="4677" y="2836"/>
              <a:ext cx="52"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529" name="Rectangle 342"/>
            <p:cNvSpPr>
              <a:spLocks noChangeArrowheads="1"/>
            </p:cNvSpPr>
            <p:nvPr/>
          </p:nvSpPr>
          <p:spPr bwMode="auto">
            <a:xfrm>
              <a:off x="4720" y="283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530" name="Rectangle 343"/>
            <p:cNvSpPr>
              <a:spLocks noChangeArrowheads="1"/>
            </p:cNvSpPr>
            <p:nvPr/>
          </p:nvSpPr>
          <p:spPr bwMode="auto">
            <a:xfrm>
              <a:off x="4757" y="2836"/>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3531" name="Rectangle 344"/>
            <p:cNvSpPr>
              <a:spLocks noChangeArrowheads="1"/>
            </p:cNvSpPr>
            <p:nvPr/>
          </p:nvSpPr>
          <p:spPr bwMode="auto">
            <a:xfrm>
              <a:off x="4774" y="2836"/>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532" name="Rectangle 345"/>
            <p:cNvSpPr>
              <a:spLocks noChangeArrowheads="1"/>
            </p:cNvSpPr>
            <p:nvPr/>
          </p:nvSpPr>
          <p:spPr bwMode="auto">
            <a:xfrm>
              <a:off x="4810" y="2836"/>
              <a:ext cx="0" cy="22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533" name="Rectangle 346"/>
            <p:cNvSpPr>
              <a:spLocks noChangeArrowheads="1"/>
            </p:cNvSpPr>
            <p:nvPr/>
          </p:nvSpPr>
          <p:spPr bwMode="auto">
            <a:xfrm>
              <a:off x="4633" y="2926"/>
              <a:ext cx="6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3534" name="Rectangle 347"/>
            <p:cNvSpPr>
              <a:spLocks noChangeArrowheads="1"/>
            </p:cNvSpPr>
            <p:nvPr/>
          </p:nvSpPr>
          <p:spPr bwMode="auto">
            <a:xfrm>
              <a:off x="4683" y="2926"/>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535" name="Rectangle 348"/>
            <p:cNvSpPr>
              <a:spLocks noChangeArrowheads="1"/>
            </p:cNvSpPr>
            <p:nvPr/>
          </p:nvSpPr>
          <p:spPr bwMode="auto">
            <a:xfrm>
              <a:off x="4720" y="2926"/>
              <a:ext cx="6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3536" name="Rectangle 349"/>
            <p:cNvSpPr>
              <a:spLocks noChangeArrowheads="1"/>
            </p:cNvSpPr>
            <p:nvPr/>
          </p:nvSpPr>
          <p:spPr bwMode="auto">
            <a:xfrm>
              <a:off x="4770" y="2926"/>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o</a:t>
              </a:r>
              <a:endParaRPr kumimoji="0" lang="en-US">
                <a:solidFill>
                  <a:schemeClr val="tx1"/>
                </a:solidFill>
              </a:endParaRPr>
            </a:p>
          </p:txBody>
        </p:sp>
        <p:sp>
          <p:nvSpPr>
            <p:cNvPr id="93537" name="Rectangle 350"/>
            <p:cNvSpPr>
              <a:spLocks noChangeArrowheads="1"/>
            </p:cNvSpPr>
            <p:nvPr/>
          </p:nvSpPr>
          <p:spPr bwMode="auto">
            <a:xfrm>
              <a:off x="4807" y="2926"/>
              <a:ext cx="2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538" name="Rectangle 351"/>
            <p:cNvSpPr>
              <a:spLocks noChangeArrowheads="1"/>
            </p:cNvSpPr>
            <p:nvPr/>
          </p:nvSpPr>
          <p:spPr bwMode="auto">
            <a:xfrm>
              <a:off x="4827" y="2926"/>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y</a:t>
              </a:r>
              <a:endParaRPr kumimoji="0" lang="en-US">
                <a:solidFill>
                  <a:schemeClr val="tx1"/>
                </a:solidFill>
              </a:endParaRPr>
            </a:p>
          </p:txBody>
        </p:sp>
        <p:sp>
          <p:nvSpPr>
            <p:cNvPr id="93539" name="Rectangle 352"/>
            <p:cNvSpPr>
              <a:spLocks noChangeArrowheads="1"/>
            </p:cNvSpPr>
            <p:nvPr/>
          </p:nvSpPr>
          <p:spPr bwMode="auto">
            <a:xfrm>
              <a:off x="3171" y="3016"/>
              <a:ext cx="40" cy="85"/>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1</a:t>
              </a:r>
              <a:endParaRPr kumimoji="0" lang="en-US">
                <a:solidFill>
                  <a:schemeClr val="tx1"/>
                </a:solidFill>
              </a:endParaRPr>
            </a:p>
          </p:txBody>
        </p:sp>
        <p:sp>
          <p:nvSpPr>
            <p:cNvPr id="93540" name="Rectangle 353"/>
            <p:cNvSpPr>
              <a:spLocks noChangeArrowheads="1"/>
            </p:cNvSpPr>
            <p:nvPr/>
          </p:nvSpPr>
          <p:spPr bwMode="auto">
            <a:xfrm>
              <a:off x="3618" y="2651"/>
              <a:ext cx="4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541" name="Rectangle 354"/>
            <p:cNvSpPr>
              <a:spLocks noChangeArrowheads="1"/>
            </p:cNvSpPr>
            <p:nvPr/>
          </p:nvSpPr>
          <p:spPr bwMode="auto">
            <a:xfrm>
              <a:off x="3662" y="2651"/>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L</a:t>
              </a:r>
              <a:endParaRPr kumimoji="0" lang="en-US">
                <a:solidFill>
                  <a:schemeClr val="tx1"/>
                </a:solidFill>
              </a:endParaRPr>
            </a:p>
          </p:txBody>
        </p:sp>
        <p:sp>
          <p:nvSpPr>
            <p:cNvPr id="93542" name="Rectangle 355"/>
            <p:cNvSpPr>
              <a:spLocks noChangeArrowheads="1"/>
            </p:cNvSpPr>
            <p:nvPr/>
          </p:nvSpPr>
          <p:spPr bwMode="auto">
            <a:xfrm>
              <a:off x="3695" y="2651"/>
              <a:ext cx="52"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93543" name="Rectangle 356"/>
            <p:cNvSpPr>
              <a:spLocks noChangeArrowheads="1"/>
            </p:cNvSpPr>
            <p:nvPr/>
          </p:nvSpPr>
          <p:spPr bwMode="auto">
            <a:xfrm>
              <a:off x="3742" y="2651"/>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544" name="Rectangle 357"/>
            <p:cNvSpPr>
              <a:spLocks noChangeArrowheads="1"/>
            </p:cNvSpPr>
            <p:nvPr/>
          </p:nvSpPr>
          <p:spPr bwMode="auto">
            <a:xfrm>
              <a:off x="3571" y="2722"/>
              <a:ext cx="25"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545" name="Rectangle 358"/>
            <p:cNvSpPr>
              <a:spLocks noChangeArrowheads="1"/>
            </p:cNvSpPr>
            <p:nvPr/>
          </p:nvSpPr>
          <p:spPr bwMode="auto">
            <a:xfrm>
              <a:off x="3591" y="2722"/>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546" name="Rectangle 359"/>
            <p:cNvSpPr>
              <a:spLocks noChangeArrowheads="1"/>
            </p:cNvSpPr>
            <p:nvPr/>
          </p:nvSpPr>
          <p:spPr bwMode="auto">
            <a:xfrm>
              <a:off x="3625" y="2722"/>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s</a:t>
              </a:r>
              <a:endParaRPr kumimoji="0" lang="en-US">
                <a:solidFill>
                  <a:schemeClr val="tx1"/>
                </a:solidFill>
              </a:endParaRPr>
            </a:p>
          </p:txBody>
        </p:sp>
        <p:sp>
          <p:nvSpPr>
            <p:cNvPr id="93547" name="Rectangle 360"/>
            <p:cNvSpPr>
              <a:spLocks noChangeArrowheads="1"/>
            </p:cNvSpPr>
            <p:nvPr/>
          </p:nvSpPr>
          <p:spPr bwMode="auto">
            <a:xfrm>
              <a:off x="3658" y="2722"/>
              <a:ext cx="41"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93548" name="Rectangle 361"/>
            <p:cNvSpPr>
              <a:spLocks noChangeArrowheads="1"/>
            </p:cNvSpPr>
            <p:nvPr/>
          </p:nvSpPr>
          <p:spPr bwMode="auto">
            <a:xfrm>
              <a:off x="3692" y="2722"/>
              <a:ext cx="1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l</a:t>
              </a:r>
              <a:endParaRPr kumimoji="0" lang="en-US">
                <a:solidFill>
                  <a:schemeClr val="tx1"/>
                </a:solidFill>
              </a:endParaRPr>
            </a:p>
          </p:txBody>
        </p:sp>
        <p:sp>
          <p:nvSpPr>
            <p:cNvPr id="93549" name="Rectangle 362"/>
            <p:cNvSpPr>
              <a:spLocks noChangeArrowheads="1"/>
            </p:cNvSpPr>
            <p:nvPr/>
          </p:nvSpPr>
          <p:spPr bwMode="auto">
            <a:xfrm>
              <a:off x="3705" y="2722"/>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t</a:t>
              </a:r>
              <a:endParaRPr kumimoji="0" lang="en-US">
                <a:solidFill>
                  <a:schemeClr val="tx1"/>
                </a:solidFill>
              </a:endParaRPr>
            </a:p>
          </p:txBody>
        </p:sp>
        <p:sp>
          <p:nvSpPr>
            <p:cNvPr id="93550" name="Rectangle 363"/>
            <p:cNvSpPr>
              <a:spLocks noChangeArrowheads="1"/>
            </p:cNvSpPr>
            <p:nvPr/>
          </p:nvSpPr>
          <p:spPr bwMode="auto">
            <a:xfrm>
              <a:off x="3177" y="2777"/>
              <a:ext cx="6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M</a:t>
              </a:r>
              <a:endParaRPr kumimoji="0" lang="en-US">
                <a:solidFill>
                  <a:schemeClr val="tx1"/>
                </a:solidFill>
              </a:endParaRPr>
            </a:p>
          </p:txBody>
        </p:sp>
        <p:sp>
          <p:nvSpPr>
            <p:cNvPr id="93551" name="Rectangle 364"/>
            <p:cNvSpPr>
              <a:spLocks noChangeArrowheads="1"/>
            </p:cNvSpPr>
            <p:nvPr/>
          </p:nvSpPr>
          <p:spPr bwMode="auto">
            <a:xfrm>
              <a:off x="3231" y="2777"/>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552" name="Rectangle 365"/>
            <p:cNvSpPr>
              <a:spLocks noChangeArrowheads="1"/>
            </p:cNvSpPr>
            <p:nvPr/>
          </p:nvSpPr>
          <p:spPr bwMode="auto">
            <a:xfrm>
              <a:off x="3187" y="2847"/>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93553" name="Rectangle 366"/>
            <p:cNvSpPr>
              <a:spLocks noChangeArrowheads="1"/>
            </p:cNvSpPr>
            <p:nvPr/>
          </p:nvSpPr>
          <p:spPr bwMode="auto">
            <a:xfrm>
              <a:off x="3224" y="2847"/>
              <a:ext cx="0" cy="22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3554" name="Rectangle 367"/>
            <p:cNvSpPr>
              <a:spLocks noChangeArrowheads="1"/>
            </p:cNvSpPr>
            <p:nvPr/>
          </p:nvSpPr>
          <p:spPr bwMode="auto">
            <a:xfrm>
              <a:off x="3187" y="2922"/>
              <a:ext cx="36"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x</a:t>
              </a:r>
              <a:endParaRPr kumimoji="0" lang="en-US">
                <a:solidFill>
                  <a:schemeClr val="tx1"/>
                </a:solidFill>
              </a:endParaRPr>
            </a:p>
          </p:txBody>
        </p:sp>
        <p:sp>
          <p:nvSpPr>
            <p:cNvPr id="93555" name="Rectangle 368"/>
            <p:cNvSpPr>
              <a:spLocks noChangeArrowheads="1"/>
            </p:cNvSpPr>
            <p:nvPr/>
          </p:nvSpPr>
          <p:spPr bwMode="auto">
            <a:xfrm>
              <a:off x="3438" y="2628"/>
              <a:ext cx="49"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a:t>
              </a:r>
              <a:endParaRPr kumimoji="0" lang="en-US">
                <a:solidFill>
                  <a:schemeClr val="tx1"/>
                </a:solidFill>
              </a:endParaRPr>
            </a:p>
          </p:txBody>
        </p:sp>
        <p:sp>
          <p:nvSpPr>
            <p:cNvPr id="93556" name="Rectangle 369"/>
            <p:cNvSpPr>
              <a:spLocks noChangeArrowheads="1"/>
            </p:cNvSpPr>
            <p:nvPr/>
          </p:nvSpPr>
          <p:spPr bwMode="auto">
            <a:xfrm>
              <a:off x="3481" y="2628"/>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L</a:t>
              </a:r>
              <a:endParaRPr kumimoji="0" lang="en-US">
                <a:solidFill>
                  <a:schemeClr val="tx1"/>
                </a:solidFill>
              </a:endParaRPr>
            </a:p>
          </p:txBody>
        </p:sp>
        <p:sp>
          <p:nvSpPr>
            <p:cNvPr id="93557" name="Rectangle 370"/>
            <p:cNvSpPr>
              <a:spLocks noChangeArrowheads="1"/>
            </p:cNvSpPr>
            <p:nvPr/>
          </p:nvSpPr>
          <p:spPr bwMode="auto">
            <a:xfrm>
              <a:off x="3515" y="2628"/>
              <a:ext cx="52"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U</a:t>
              </a:r>
              <a:endParaRPr kumimoji="0" lang="en-US">
                <a:solidFill>
                  <a:schemeClr val="tx1"/>
                </a:solidFill>
              </a:endParaRPr>
            </a:p>
          </p:txBody>
        </p:sp>
        <p:sp>
          <p:nvSpPr>
            <p:cNvPr id="93558" name="Rectangle 371"/>
            <p:cNvSpPr>
              <a:spLocks noChangeArrowheads="1"/>
            </p:cNvSpPr>
            <p:nvPr/>
          </p:nvSpPr>
          <p:spPr bwMode="auto">
            <a:xfrm>
              <a:off x="3605" y="2533"/>
              <a:ext cx="44"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Z</a:t>
              </a:r>
              <a:endParaRPr kumimoji="0" lang="en-US">
                <a:solidFill>
                  <a:schemeClr val="tx1"/>
                </a:solidFill>
              </a:endParaRPr>
            </a:p>
          </p:txBody>
        </p:sp>
        <p:sp>
          <p:nvSpPr>
            <p:cNvPr id="93559" name="Rectangle 372"/>
            <p:cNvSpPr>
              <a:spLocks noChangeArrowheads="1"/>
            </p:cNvSpPr>
            <p:nvPr/>
          </p:nvSpPr>
          <p:spPr bwMode="auto">
            <a:xfrm>
              <a:off x="3642" y="2533"/>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560" name="Rectangle 373"/>
            <p:cNvSpPr>
              <a:spLocks noChangeArrowheads="1"/>
            </p:cNvSpPr>
            <p:nvPr/>
          </p:nvSpPr>
          <p:spPr bwMode="auto">
            <a:xfrm>
              <a:off x="3678" y="2533"/>
              <a:ext cx="25"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r</a:t>
              </a:r>
              <a:endParaRPr kumimoji="0" lang="en-US">
                <a:solidFill>
                  <a:schemeClr val="tx1"/>
                </a:solidFill>
              </a:endParaRPr>
            </a:p>
          </p:txBody>
        </p:sp>
        <p:sp>
          <p:nvSpPr>
            <p:cNvPr id="93561" name="Rectangle 374"/>
            <p:cNvSpPr>
              <a:spLocks noChangeArrowheads="1"/>
            </p:cNvSpPr>
            <p:nvPr/>
          </p:nvSpPr>
          <p:spPr bwMode="auto">
            <a:xfrm>
              <a:off x="3698" y="2533"/>
              <a:ext cx="4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o</a:t>
              </a:r>
              <a:endParaRPr kumimoji="0" lang="en-US">
                <a:solidFill>
                  <a:schemeClr val="tx1"/>
                </a:solidFill>
              </a:endParaRPr>
            </a:p>
          </p:txBody>
        </p:sp>
        <p:sp>
          <p:nvSpPr>
            <p:cNvPr id="93562" name="Line 375"/>
            <p:cNvSpPr>
              <a:spLocks noChangeShapeType="1"/>
            </p:cNvSpPr>
            <p:nvPr/>
          </p:nvSpPr>
          <p:spPr bwMode="auto">
            <a:xfrm flipH="1">
              <a:off x="3268" y="2895"/>
              <a:ext cx="66" cy="1"/>
            </a:xfrm>
            <a:prstGeom prst="line">
              <a:avLst/>
            </a:prstGeom>
            <a:noFill/>
            <a:ln w="20638">
              <a:solidFill>
                <a:srgbClr val="000000"/>
              </a:solidFill>
              <a:round/>
              <a:headEnd/>
              <a:tailEnd/>
            </a:ln>
          </p:spPr>
          <p:txBody>
            <a:bodyPr/>
            <a:lstStyle/>
            <a:p>
              <a:endParaRPr lang="en-US"/>
            </a:p>
          </p:txBody>
        </p:sp>
        <p:sp>
          <p:nvSpPr>
            <p:cNvPr id="93563" name="Line 376"/>
            <p:cNvSpPr>
              <a:spLocks noChangeShapeType="1"/>
            </p:cNvSpPr>
            <p:nvPr/>
          </p:nvSpPr>
          <p:spPr bwMode="auto">
            <a:xfrm flipH="1">
              <a:off x="3054" y="3060"/>
              <a:ext cx="73" cy="1"/>
            </a:xfrm>
            <a:prstGeom prst="line">
              <a:avLst/>
            </a:prstGeom>
            <a:noFill/>
            <a:ln w="20638">
              <a:solidFill>
                <a:srgbClr val="000000"/>
              </a:solidFill>
              <a:round/>
              <a:headEnd/>
              <a:tailEnd/>
            </a:ln>
          </p:spPr>
          <p:txBody>
            <a:bodyPr/>
            <a:lstStyle/>
            <a:p>
              <a:endParaRPr lang="en-US"/>
            </a:p>
          </p:txBody>
        </p:sp>
        <p:sp>
          <p:nvSpPr>
            <p:cNvPr id="93564" name="Line 377"/>
            <p:cNvSpPr>
              <a:spLocks noChangeShapeType="1"/>
            </p:cNvSpPr>
            <p:nvPr/>
          </p:nvSpPr>
          <p:spPr bwMode="auto">
            <a:xfrm flipH="1">
              <a:off x="2914" y="2451"/>
              <a:ext cx="420" cy="4"/>
            </a:xfrm>
            <a:prstGeom prst="line">
              <a:avLst/>
            </a:prstGeom>
            <a:noFill/>
            <a:ln w="20638">
              <a:solidFill>
                <a:srgbClr val="000000"/>
              </a:solidFill>
              <a:round/>
              <a:headEnd/>
              <a:tailEnd/>
            </a:ln>
          </p:spPr>
          <p:txBody>
            <a:bodyPr/>
            <a:lstStyle/>
            <a:p>
              <a:endParaRPr lang="en-US"/>
            </a:p>
          </p:txBody>
        </p:sp>
        <p:sp>
          <p:nvSpPr>
            <p:cNvPr id="93565" name="Line 378"/>
            <p:cNvSpPr>
              <a:spLocks noChangeShapeType="1"/>
            </p:cNvSpPr>
            <p:nvPr/>
          </p:nvSpPr>
          <p:spPr bwMode="auto">
            <a:xfrm flipH="1">
              <a:off x="3752" y="2769"/>
              <a:ext cx="250" cy="1"/>
            </a:xfrm>
            <a:prstGeom prst="line">
              <a:avLst/>
            </a:prstGeom>
            <a:noFill/>
            <a:ln w="20638">
              <a:solidFill>
                <a:srgbClr val="000000"/>
              </a:solidFill>
              <a:round/>
              <a:headEnd/>
              <a:tailEnd/>
            </a:ln>
          </p:spPr>
          <p:txBody>
            <a:bodyPr/>
            <a:lstStyle/>
            <a:p>
              <a:endParaRPr lang="en-US"/>
            </a:p>
          </p:txBody>
        </p:sp>
        <p:sp>
          <p:nvSpPr>
            <p:cNvPr id="93566" name="Freeform 379"/>
            <p:cNvSpPr>
              <a:spLocks/>
            </p:cNvSpPr>
            <p:nvPr/>
          </p:nvSpPr>
          <p:spPr bwMode="auto">
            <a:xfrm>
              <a:off x="2914" y="3060"/>
              <a:ext cx="140" cy="392"/>
            </a:xfrm>
            <a:custGeom>
              <a:avLst/>
              <a:gdLst>
                <a:gd name="T0" fmla="*/ 140 w 140"/>
                <a:gd name="T1" fmla="*/ 0 h 392"/>
                <a:gd name="T2" fmla="*/ 140 w 140"/>
                <a:gd name="T3" fmla="*/ 392 h 392"/>
                <a:gd name="T4" fmla="*/ 0 w 140"/>
                <a:gd name="T5" fmla="*/ 392 h 392"/>
                <a:gd name="T6" fmla="*/ 0 60000 65536"/>
                <a:gd name="T7" fmla="*/ 0 60000 65536"/>
                <a:gd name="T8" fmla="*/ 0 60000 65536"/>
                <a:gd name="T9" fmla="*/ 0 w 140"/>
                <a:gd name="T10" fmla="*/ 0 h 392"/>
                <a:gd name="T11" fmla="*/ 140 w 140"/>
                <a:gd name="T12" fmla="*/ 392 h 392"/>
              </a:gdLst>
              <a:ahLst/>
              <a:cxnLst>
                <a:cxn ang="T6">
                  <a:pos x="T0" y="T1"/>
                </a:cxn>
                <a:cxn ang="T7">
                  <a:pos x="T2" y="T3"/>
                </a:cxn>
                <a:cxn ang="T8">
                  <a:pos x="T4" y="T5"/>
                </a:cxn>
              </a:cxnLst>
              <a:rect l="T9" t="T10" r="T11" b="T12"/>
              <a:pathLst>
                <a:path w="140" h="392">
                  <a:moveTo>
                    <a:pt x="140" y="0"/>
                  </a:moveTo>
                  <a:lnTo>
                    <a:pt x="140" y="392"/>
                  </a:lnTo>
                  <a:lnTo>
                    <a:pt x="0" y="392"/>
                  </a:lnTo>
                </a:path>
              </a:pathLst>
            </a:custGeom>
            <a:noFill/>
            <a:ln w="20638">
              <a:solidFill>
                <a:srgbClr val="000000"/>
              </a:solidFill>
              <a:prstDash val="solid"/>
              <a:round/>
              <a:headEnd/>
              <a:tailEnd/>
            </a:ln>
          </p:spPr>
          <p:txBody>
            <a:bodyPr/>
            <a:lstStyle/>
            <a:p>
              <a:endParaRPr lang="en-US"/>
            </a:p>
          </p:txBody>
        </p:sp>
        <p:sp>
          <p:nvSpPr>
            <p:cNvPr id="93567" name="Rectangle 380"/>
            <p:cNvSpPr>
              <a:spLocks noChangeArrowheads="1"/>
            </p:cNvSpPr>
            <p:nvPr/>
          </p:nvSpPr>
          <p:spPr bwMode="auto">
            <a:xfrm>
              <a:off x="2770" y="1309"/>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I</a:t>
              </a:r>
              <a:endParaRPr kumimoji="0" lang="en-US">
                <a:solidFill>
                  <a:schemeClr val="tx1"/>
                </a:solidFill>
              </a:endParaRPr>
            </a:p>
          </p:txBody>
        </p:sp>
        <p:sp>
          <p:nvSpPr>
            <p:cNvPr id="93568" name="Rectangle 381"/>
            <p:cNvSpPr>
              <a:spLocks noChangeArrowheads="1"/>
            </p:cNvSpPr>
            <p:nvPr/>
          </p:nvSpPr>
          <p:spPr bwMode="auto">
            <a:xfrm>
              <a:off x="2787" y="1309"/>
              <a:ext cx="53"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D</a:t>
              </a:r>
              <a:endParaRPr kumimoji="0" lang="en-US">
                <a:solidFill>
                  <a:schemeClr val="tx1"/>
                </a:solidFill>
              </a:endParaRPr>
            </a:p>
          </p:txBody>
        </p:sp>
        <p:sp>
          <p:nvSpPr>
            <p:cNvPr id="93569" name="Rectangle 382"/>
            <p:cNvSpPr>
              <a:spLocks noChangeArrowheads="1"/>
            </p:cNvSpPr>
            <p:nvPr/>
          </p:nvSpPr>
          <p:spPr bwMode="auto">
            <a:xfrm>
              <a:off x="2833" y="1309"/>
              <a:ext cx="20"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a:t>
              </a:r>
              <a:endParaRPr kumimoji="0" lang="en-US">
                <a:solidFill>
                  <a:schemeClr val="tx1"/>
                </a:solidFill>
              </a:endParaRPr>
            </a:p>
          </p:txBody>
        </p:sp>
        <p:sp>
          <p:nvSpPr>
            <p:cNvPr id="93570" name="Rectangle 383"/>
            <p:cNvSpPr>
              <a:spLocks noChangeArrowheads="1"/>
            </p:cNvSpPr>
            <p:nvPr/>
          </p:nvSpPr>
          <p:spPr bwMode="auto">
            <a:xfrm>
              <a:off x="2850" y="1309"/>
              <a:ext cx="48"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E</a:t>
              </a:r>
              <a:endParaRPr kumimoji="0" lang="en-US">
                <a:solidFill>
                  <a:schemeClr val="tx1"/>
                </a:solidFill>
              </a:endParaRPr>
            </a:p>
          </p:txBody>
        </p:sp>
        <p:sp>
          <p:nvSpPr>
            <p:cNvPr id="93571" name="Rectangle 384"/>
            <p:cNvSpPr>
              <a:spLocks noChangeArrowheads="1"/>
            </p:cNvSpPr>
            <p:nvPr/>
          </p:nvSpPr>
          <p:spPr bwMode="auto">
            <a:xfrm>
              <a:off x="2890" y="1309"/>
              <a:ext cx="49" cy="86"/>
            </a:xfrm>
            <a:prstGeom prst="rect">
              <a:avLst/>
            </a:prstGeom>
            <a:noFill/>
            <a:ln w="9525">
              <a:noFill/>
              <a:miter lim="800000"/>
              <a:headEnd/>
              <a:tailEnd/>
            </a:ln>
          </p:spPr>
          <p:txBody>
            <a:bodyPr wrap="none" lIns="0" tIns="0" rIns="0" bIns="0">
              <a:spAutoFit/>
            </a:bodyPr>
            <a:lstStyle/>
            <a:p>
              <a:pPr algn="l"/>
              <a:r>
                <a:rPr kumimoji="0" lang="en-US" sz="900">
                  <a:solidFill>
                    <a:srgbClr val="000000"/>
                  </a:solidFill>
                  <a:latin typeface="Arial" charset="0"/>
                </a:rPr>
                <a:t>X</a:t>
              </a:r>
              <a:endParaRPr kumimoji="0" lang="en-US">
                <a:solidFill>
                  <a:schemeClr val="tx1"/>
                </a:solidFill>
              </a:endParaRPr>
            </a:p>
          </p:txBody>
        </p:sp>
        <p:sp>
          <p:nvSpPr>
            <p:cNvPr id="93572" name="Line 385"/>
            <p:cNvSpPr>
              <a:spLocks noChangeShapeType="1"/>
            </p:cNvSpPr>
            <p:nvPr/>
          </p:nvSpPr>
          <p:spPr bwMode="auto">
            <a:xfrm flipH="1" flipV="1">
              <a:off x="2169" y="3405"/>
              <a:ext cx="43" cy="94"/>
            </a:xfrm>
            <a:prstGeom prst="line">
              <a:avLst/>
            </a:prstGeom>
            <a:noFill/>
            <a:ln w="11113">
              <a:solidFill>
                <a:srgbClr val="000000"/>
              </a:solidFill>
              <a:round/>
              <a:headEnd/>
              <a:tailEnd/>
            </a:ln>
          </p:spPr>
          <p:txBody>
            <a:bodyPr/>
            <a:lstStyle/>
            <a:p>
              <a:endParaRPr lang="en-US"/>
            </a:p>
          </p:txBody>
        </p:sp>
        <p:sp>
          <p:nvSpPr>
            <p:cNvPr id="93573" name="Line 386"/>
            <p:cNvSpPr>
              <a:spLocks noChangeShapeType="1"/>
            </p:cNvSpPr>
            <p:nvPr/>
          </p:nvSpPr>
          <p:spPr bwMode="auto">
            <a:xfrm flipH="1" flipV="1">
              <a:off x="2580" y="3405"/>
              <a:ext cx="43" cy="94"/>
            </a:xfrm>
            <a:prstGeom prst="line">
              <a:avLst/>
            </a:prstGeom>
            <a:noFill/>
            <a:ln w="11113">
              <a:solidFill>
                <a:srgbClr val="000000"/>
              </a:solidFill>
              <a:round/>
              <a:headEnd/>
              <a:tailEnd/>
            </a:ln>
          </p:spPr>
          <p:txBody>
            <a:bodyPr/>
            <a:lstStyle/>
            <a:p>
              <a:endParaRPr lang="en-US"/>
            </a:p>
          </p:txBody>
        </p:sp>
        <p:sp>
          <p:nvSpPr>
            <p:cNvPr id="93574" name="Line 387"/>
            <p:cNvSpPr>
              <a:spLocks noChangeShapeType="1"/>
            </p:cNvSpPr>
            <p:nvPr/>
          </p:nvSpPr>
          <p:spPr bwMode="auto">
            <a:xfrm>
              <a:off x="2533" y="3452"/>
              <a:ext cx="227" cy="1"/>
            </a:xfrm>
            <a:prstGeom prst="line">
              <a:avLst/>
            </a:prstGeom>
            <a:noFill/>
            <a:ln w="20638">
              <a:solidFill>
                <a:srgbClr val="000000"/>
              </a:solidFill>
              <a:round/>
              <a:headEnd/>
              <a:tailEnd/>
            </a:ln>
          </p:spPr>
          <p:txBody>
            <a:bodyPr/>
            <a:lstStyle/>
            <a:p>
              <a:endParaRPr lang="en-US"/>
            </a:p>
          </p:txBody>
        </p:sp>
        <p:sp>
          <p:nvSpPr>
            <p:cNvPr id="93575" name="Line 388"/>
            <p:cNvSpPr>
              <a:spLocks noChangeShapeType="1"/>
            </p:cNvSpPr>
            <p:nvPr/>
          </p:nvSpPr>
          <p:spPr bwMode="auto">
            <a:xfrm>
              <a:off x="1641" y="2565"/>
              <a:ext cx="231" cy="1"/>
            </a:xfrm>
            <a:prstGeom prst="line">
              <a:avLst/>
            </a:prstGeom>
            <a:noFill/>
            <a:ln w="20638">
              <a:solidFill>
                <a:srgbClr val="000000"/>
              </a:solidFill>
              <a:round/>
              <a:headEnd/>
              <a:tailEnd/>
            </a:ln>
          </p:spPr>
          <p:txBody>
            <a:bodyPr/>
            <a:lstStyle/>
            <a:p>
              <a:endParaRPr lang="en-US"/>
            </a:p>
          </p:txBody>
        </p:sp>
        <p:sp>
          <p:nvSpPr>
            <p:cNvPr id="93576" name="Line 389"/>
            <p:cNvSpPr>
              <a:spLocks noChangeShapeType="1"/>
            </p:cNvSpPr>
            <p:nvPr/>
          </p:nvSpPr>
          <p:spPr bwMode="auto">
            <a:xfrm flipH="1">
              <a:off x="2600" y="2730"/>
              <a:ext cx="157" cy="1"/>
            </a:xfrm>
            <a:prstGeom prst="line">
              <a:avLst/>
            </a:prstGeom>
            <a:noFill/>
            <a:ln w="20638">
              <a:solidFill>
                <a:srgbClr val="000000"/>
              </a:solidFill>
              <a:round/>
              <a:headEnd/>
              <a:tailEnd/>
            </a:ln>
          </p:spPr>
          <p:txBody>
            <a:bodyPr/>
            <a:lstStyle/>
            <a:p>
              <a:endParaRPr lang="en-US"/>
            </a:p>
          </p:txBody>
        </p:sp>
        <p:sp>
          <p:nvSpPr>
            <p:cNvPr id="93577" name="Line 390"/>
            <p:cNvSpPr>
              <a:spLocks noChangeShapeType="1"/>
            </p:cNvSpPr>
            <p:nvPr/>
          </p:nvSpPr>
          <p:spPr bwMode="auto">
            <a:xfrm>
              <a:off x="1501" y="2675"/>
              <a:ext cx="140" cy="1"/>
            </a:xfrm>
            <a:prstGeom prst="line">
              <a:avLst/>
            </a:prstGeom>
            <a:noFill/>
            <a:ln w="20638">
              <a:solidFill>
                <a:srgbClr val="000000"/>
              </a:solidFill>
              <a:round/>
              <a:headEnd/>
              <a:tailEnd/>
            </a:ln>
          </p:spPr>
          <p:txBody>
            <a:bodyPr/>
            <a:lstStyle/>
            <a:p>
              <a:endParaRPr lang="en-US"/>
            </a:p>
          </p:txBody>
        </p:sp>
        <p:sp>
          <p:nvSpPr>
            <p:cNvPr id="93578" name="Line 391"/>
            <p:cNvSpPr>
              <a:spLocks noChangeShapeType="1"/>
            </p:cNvSpPr>
            <p:nvPr/>
          </p:nvSpPr>
          <p:spPr bwMode="auto">
            <a:xfrm flipH="1">
              <a:off x="2600" y="2451"/>
              <a:ext cx="157" cy="4"/>
            </a:xfrm>
            <a:prstGeom prst="line">
              <a:avLst/>
            </a:prstGeom>
            <a:noFill/>
            <a:ln w="20638">
              <a:solidFill>
                <a:srgbClr val="000000"/>
              </a:solidFill>
              <a:round/>
              <a:headEnd/>
              <a:tailEnd/>
            </a:ln>
          </p:spPr>
          <p:txBody>
            <a:bodyPr/>
            <a:lstStyle/>
            <a:p>
              <a:endParaRPr lang="en-US"/>
            </a:p>
          </p:txBody>
        </p:sp>
        <p:sp>
          <p:nvSpPr>
            <p:cNvPr id="93579" name="Line 392"/>
            <p:cNvSpPr>
              <a:spLocks noChangeShapeType="1"/>
            </p:cNvSpPr>
            <p:nvPr/>
          </p:nvSpPr>
          <p:spPr bwMode="auto">
            <a:xfrm flipH="1">
              <a:off x="1641" y="3452"/>
              <a:ext cx="625" cy="1"/>
            </a:xfrm>
            <a:prstGeom prst="line">
              <a:avLst/>
            </a:prstGeom>
            <a:noFill/>
            <a:ln w="20638">
              <a:solidFill>
                <a:srgbClr val="000000"/>
              </a:solidFill>
              <a:round/>
              <a:headEnd/>
              <a:tailEnd/>
            </a:ln>
          </p:spPr>
          <p:txBody>
            <a:bodyPr/>
            <a:lstStyle/>
            <a:p>
              <a:endParaRPr lang="en-US"/>
            </a:p>
          </p:txBody>
        </p:sp>
        <p:sp>
          <p:nvSpPr>
            <p:cNvPr id="93580" name="Freeform 393"/>
            <p:cNvSpPr>
              <a:spLocks/>
            </p:cNvSpPr>
            <p:nvPr/>
          </p:nvSpPr>
          <p:spPr bwMode="auto">
            <a:xfrm>
              <a:off x="469" y="2381"/>
              <a:ext cx="30" cy="35"/>
            </a:xfrm>
            <a:custGeom>
              <a:avLst/>
              <a:gdLst>
                <a:gd name="T0" fmla="*/ 14 w 30"/>
                <a:gd name="T1" fmla="*/ 35 h 35"/>
                <a:gd name="T2" fmla="*/ 17 w 30"/>
                <a:gd name="T3" fmla="*/ 35 h 35"/>
                <a:gd name="T4" fmla="*/ 20 w 30"/>
                <a:gd name="T5" fmla="*/ 35 h 35"/>
                <a:gd name="T6" fmla="*/ 24 w 30"/>
                <a:gd name="T7" fmla="*/ 35 h 35"/>
                <a:gd name="T8" fmla="*/ 24 w 30"/>
                <a:gd name="T9" fmla="*/ 31 h 35"/>
                <a:gd name="T10" fmla="*/ 27 w 30"/>
                <a:gd name="T11" fmla="*/ 31 h 35"/>
                <a:gd name="T12" fmla="*/ 27 w 30"/>
                <a:gd name="T13" fmla="*/ 27 h 35"/>
                <a:gd name="T14" fmla="*/ 30 w 30"/>
                <a:gd name="T15" fmla="*/ 27 h 35"/>
                <a:gd name="T16" fmla="*/ 30 w 30"/>
                <a:gd name="T17" fmla="*/ 23 h 35"/>
                <a:gd name="T18" fmla="*/ 30 w 30"/>
                <a:gd name="T19" fmla="*/ 19 h 35"/>
                <a:gd name="T20" fmla="*/ 30 w 30"/>
                <a:gd name="T21" fmla="*/ 19 h 35"/>
                <a:gd name="T22" fmla="*/ 30 w 30"/>
                <a:gd name="T23" fmla="*/ 15 h 35"/>
                <a:gd name="T24" fmla="*/ 30 w 30"/>
                <a:gd name="T25" fmla="*/ 11 h 35"/>
                <a:gd name="T26" fmla="*/ 30 w 30"/>
                <a:gd name="T27" fmla="*/ 11 h 35"/>
                <a:gd name="T28" fmla="*/ 27 w 30"/>
                <a:gd name="T29" fmla="*/ 8 h 35"/>
                <a:gd name="T30" fmla="*/ 27 w 30"/>
                <a:gd name="T31" fmla="*/ 4 h 35"/>
                <a:gd name="T32" fmla="*/ 24 w 30"/>
                <a:gd name="T33" fmla="*/ 4 h 35"/>
                <a:gd name="T34" fmla="*/ 24 w 30"/>
                <a:gd name="T35" fmla="*/ 4 h 35"/>
                <a:gd name="T36" fmla="*/ 20 w 30"/>
                <a:gd name="T37" fmla="*/ 0 h 35"/>
                <a:gd name="T38" fmla="*/ 17 w 30"/>
                <a:gd name="T39" fmla="*/ 0 h 35"/>
                <a:gd name="T40" fmla="*/ 14 w 30"/>
                <a:gd name="T41" fmla="*/ 0 h 35"/>
                <a:gd name="T42" fmla="*/ 14 w 30"/>
                <a:gd name="T43" fmla="*/ 0 h 35"/>
                <a:gd name="T44" fmla="*/ 10 w 30"/>
                <a:gd name="T45" fmla="*/ 0 h 35"/>
                <a:gd name="T46" fmla="*/ 7 w 30"/>
                <a:gd name="T47" fmla="*/ 4 h 35"/>
                <a:gd name="T48" fmla="*/ 7 w 30"/>
                <a:gd name="T49" fmla="*/ 4 h 35"/>
                <a:gd name="T50" fmla="*/ 4 w 30"/>
                <a:gd name="T51" fmla="*/ 4 h 35"/>
                <a:gd name="T52" fmla="*/ 4 w 30"/>
                <a:gd name="T53" fmla="*/ 8 h 35"/>
                <a:gd name="T54" fmla="*/ 0 w 30"/>
                <a:gd name="T55" fmla="*/ 11 h 35"/>
                <a:gd name="T56" fmla="*/ 0 w 30"/>
                <a:gd name="T57" fmla="*/ 11 h 35"/>
                <a:gd name="T58" fmla="*/ 0 w 30"/>
                <a:gd name="T59" fmla="*/ 15 h 35"/>
                <a:gd name="T60" fmla="*/ 0 w 30"/>
                <a:gd name="T61" fmla="*/ 19 h 35"/>
                <a:gd name="T62" fmla="*/ 0 w 30"/>
                <a:gd name="T63" fmla="*/ 19 h 35"/>
                <a:gd name="T64" fmla="*/ 0 w 30"/>
                <a:gd name="T65" fmla="*/ 23 h 35"/>
                <a:gd name="T66" fmla="*/ 0 w 30"/>
                <a:gd name="T67" fmla="*/ 27 h 35"/>
                <a:gd name="T68" fmla="*/ 4 w 30"/>
                <a:gd name="T69" fmla="*/ 27 h 35"/>
                <a:gd name="T70" fmla="*/ 4 w 30"/>
                <a:gd name="T71" fmla="*/ 31 h 35"/>
                <a:gd name="T72" fmla="*/ 7 w 30"/>
                <a:gd name="T73" fmla="*/ 31 h 35"/>
                <a:gd name="T74" fmla="*/ 7 w 30"/>
                <a:gd name="T75" fmla="*/ 35 h 35"/>
                <a:gd name="T76" fmla="*/ 10 w 30"/>
                <a:gd name="T77" fmla="*/ 35 h 35"/>
                <a:gd name="T78" fmla="*/ 14 w 30"/>
                <a:gd name="T79" fmla="*/ 35 h 35"/>
                <a:gd name="T80" fmla="*/ 14 w 30"/>
                <a:gd name="T81" fmla="*/ 35 h 35"/>
                <a:gd name="T82" fmla="*/ 14 w 30"/>
                <a:gd name="T83" fmla="*/ 35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
                <a:gd name="T127" fmla="*/ 0 h 35"/>
                <a:gd name="T128" fmla="*/ 30 w 30"/>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 h="35">
                  <a:moveTo>
                    <a:pt x="14" y="35"/>
                  </a:moveTo>
                  <a:lnTo>
                    <a:pt x="17" y="35"/>
                  </a:lnTo>
                  <a:lnTo>
                    <a:pt x="20" y="35"/>
                  </a:lnTo>
                  <a:lnTo>
                    <a:pt x="24" y="35"/>
                  </a:lnTo>
                  <a:lnTo>
                    <a:pt x="24" y="31"/>
                  </a:lnTo>
                  <a:lnTo>
                    <a:pt x="27" y="31"/>
                  </a:lnTo>
                  <a:lnTo>
                    <a:pt x="27" y="27"/>
                  </a:lnTo>
                  <a:lnTo>
                    <a:pt x="30" y="27"/>
                  </a:lnTo>
                  <a:lnTo>
                    <a:pt x="30" y="23"/>
                  </a:lnTo>
                  <a:lnTo>
                    <a:pt x="30" y="19"/>
                  </a:lnTo>
                  <a:lnTo>
                    <a:pt x="30" y="15"/>
                  </a:lnTo>
                  <a:lnTo>
                    <a:pt x="30" y="11"/>
                  </a:lnTo>
                  <a:lnTo>
                    <a:pt x="27" y="8"/>
                  </a:lnTo>
                  <a:lnTo>
                    <a:pt x="27" y="4"/>
                  </a:lnTo>
                  <a:lnTo>
                    <a:pt x="24" y="4"/>
                  </a:lnTo>
                  <a:lnTo>
                    <a:pt x="20" y="0"/>
                  </a:lnTo>
                  <a:lnTo>
                    <a:pt x="17" y="0"/>
                  </a:lnTo>
                  <a:lnTo>
                    <a:pt x="14" y="0"/>
                  </a:lnTo>
                  <a:lnTo>
                    <a:pt x="10" y="0"/>
                  </a:lnTo>
                  <a:lnTo>
                    <a:pt x="7" y="4"/>
                  </a:lnTo>
                  <a:lnTo>
                    <a:pt x="4" y="4"/>
                  </a:lnTo>
                  <a:lnTo>
                    <a:pt x="4" y="8"/>
                  </a:lnTo>
                  <a:lnTo>
                    <a:pt x="0" y="11"/>
                  </a:lnTo>
                  <a:lnTo>
                    <a:pt x="0" y="15"/>
                  </a:lnTo>
                  <a:lnTo>
                    <a:pt x="0" y="19"/>
                  </a:lnTo>
                  <a:lnTo>
                    <a:pt x="0" y="23"/>
                  </a:lnTo>
                  <a:lnTo>
                    <a:pt x="0" y="27"/>
                  </a:lnTo>
                  <a:lnTo>
                    <a:pt x="4" y="27"/>
                  </a:lnTo>
                  <a:lnTo>
                    <a:pt x="4" y="31"/>
                  </a:lnTo>
                  <a:lnTo>
                    <a:pt x="7" y="31"/>
                  </a:lnTo>
                  <a:lnTo>
                    <a:pt x="7" y="35"/>
                  </a:lnTo>
                  <a:lnTo>
                    <a:pt x="10" y="35"/>
                  </a:lnTo>
                  <a:lnTo>
                    <a:pt x="14" y="35"/>
                  </a:lnTo>
                  <a:close/>
                </a:path>
              </a:pathLst>
            </a:custGeom>
            <a:solidFill>
              <a:srgbClr val="000000"/>
            </a:solidFill>
            <a:ln w="9525">
              <a:noFill/>
              <a:round/>
              <a:headEnd/>
              <a:tailEnd/>
            </a:ln>
          </p:spPr>
          <p:txBody>
            <a:bodyPr/>
            <a:lstStyle/>
            <a:p>
              <a:endParaRPr lang="en-US"/>
            </a:p>
          </p:txBody>
        </p:sp>
        <p:sp>
          <p:nvSpPr>
            <p:cNvPr id="93581" name="Freeform 394"/>
            <p:cNvSpPr>
              <a:spLocks/>
            </p:cNvSpPr>
            <p:nvPr/>
          </p:nvSpPr>
          <p:spPr bwMode="auto">
            <a:xfrm>
              <a:off x="1114" y="1596"/>
              <a:ext cx="30" cy="39"/>
            </a:xfrm>
            <a:custGeom>
              <a:avLst/>
              <a:gdLst>
                <a:gd name="T0" fmla="*/ 13 w 30"/>
                <a:gd name="T1" fmla="*/ 35 h 39"/>
                <a:gd name="T2" fmla="*/ 16 w 30"/>
                <a:gd name="T3" fmla="*/ 39 h 39"/>
                <a:gd name="T4" fmla="*/ 20 w 30"/>
                <a:gd name="T5" fmla="*/ 39 h 39"/>
                <a:gd name="T6" fmla="*/ 23 w 30"/>
                <a:gd name="T7" fmla="*/ 35 h 39"/>
                <a:gd name="T8" fmla="*/ 23 w 30"/>
                <a:gd name="T9" fmla="*/ 35 h 39"/>
                <a:gd name="T10" fmla="*/ 26 w 30"/>
                <a:gd name="T11" fmla="*/ 31 h 39"/>
                <a:gd name="T12" fmla="*/ 26 w 30"/>
                <a:gd name="T13" fmla="*/ 31 h 39"/>
                <a:gd name="T14" fmla="*/ 30 w 30"/>
                <a:gd name="T15" fmla="*/ 27 h 39"/>
                <a:gd name="T16" fmla="*/ 30 w 30"/>
                <a:gd name="T17" fmla="*/ 27 h 39"/>
                <a:gd name="T18" fmla="*/ 30 w 30"/>
                <a:gd name="T19" fmla="*/ 23 h 39"/>
                <a:gd name="T20" fmla="*/ 30 w 30"/>
                <a:gd name="T21" fmla="*/ 19 h 39"/>
                <a:gd name="T22" fmla="*/ 30 w 30"/>
                <a:gd name="T23" fmla="*/ 15 h 39"/>
                <a:gd name="T24" fmla="*/ 30 w 30"/>
                <a:gd name="T25" fmla="*/ 15 h 39"/>
                <a:gd name="T26" fmla="*/ 30 w 30"/>
                <a:gd name="T27" fmla="*/ 11 h 39"/>
                <a:gd name="T28" fmla="*/ 26 w 30"/>
                <a:gd name="T29" fmla="*/ 8 h 39"/>
                <a:gd name="T30" fmla="*/ 26 w 30"/>
                <a:gd name="T31" fmla="*/ 8 h 39"/>
                <a:gd name="T32" fmla="*/ 23 w 30"/>
                <a:gd name="T33" fmla="*/ 4 h 39"/>
                <a:gd name="T34" fmla="*/ 23 w 30"/>
                <a:gd name="T35" fmla="*/ 4 h 39"/>
                <a:gd name="T36" fmla="*/ 20 w 30"/>
                <a:gd name="T37" fmla="*/ 4 h 39"/>
                <a:gd name="T38" fmla="*/ 16 w 30"/>
                <a:gd name="T39" fmla="*/ 0 h 39"/>
                <a:gd name="T40" fmla="*/ 16 w 30"/>
                <a:gd name="T41" fmla="*/ 0 h 39"/>
                <a:gd name="T42" fmla="*/ 13 w 30"/>
                <a:gd name="T43" fmla="*/ 0 h 39"/>
                <a:gd name="T44" fmla="*/ 10 w 30"/>
                <a:gd name="T45" fmla="*/ 4 h 39"/>
                <a:gd name="T46" fmla="*/ 6 w 30"/>
                <a:gd name="T47" fmla="*/ 4 h 39"/>
                <a:gd name="T48" fmla="*/ 6 w 30"/>
                <a:gd name="T49" fmla="*/ 4 h 39"/>
                <a:gd name="T50" fmla="*/ 3 w 30"/>
                <a:gd name="T51" fmla="*/ 8 h 39"/>
                <a:gd name="T52" fmla="*/ 3 w 30"/>
                <a:gd name="T53" fmla="*/ 8 h 39"/>
                <a:gd name="T54" fmla="*/ 0 w 30"/>
                <a:gd name="T55" fmla="*/ 11 h 39"/>
                <a:gd name="T56" fmla="*/ 0 w 30"/>
                <a:gd name="T57" fmla="*/ 15 h 39"/>
                <a:gd name="T58" fmla="*/ 0 w 30"/>
                <a:gd name="T59" fmla="*/ 15 h 39"/>
                <a:gd name="T60" fmla="*/ 0 w 30"/>
                <a:gd name="T61" fmla="*/ 19 h 39"/>
                <a:gd name="T62" fmla="*/ 0 w 30"/>
                <a:gd name="T63" fmla="*/ 23 h 39"/>
                <a:gd name="T64" fmla="*/ 0 w 30"/>
                <a:gd name="T65" fmla="*/ 27 h 39"/>
                <a:gd name="T66" fmla="*/ 0 w 30"/>
                <a:gd name="T67" fmla="*/ 27 h 39"/>
                <a:gd name="T68" fmla="*/ 3 w 30"/>
                <a:gd name="T69" fmla="*/ 31 h 39"/>
                <a:gd name="T70" fmla="*/ 3 w 30"/>
                <a:gd name="T71" fmla="*/ 31 h 39"/>
                <a:gd name="T72" fmla="*/ 6 w 30"/>
                <a:gd name="T73" fmla="*/ 35 h 39"/>
                <a:gd name="T74" fmla="*/ 6 w 30"/>
                <a:gd name="T75" fmla="*/ 35 h 39"/>
                <a:gd name="T76" fmla="*/ 10 w 30"/>
                <a:gd name="T77" fmla="*/ 39 h 39"/>
                <a:gd name="T78" fmla="*/ 13 w 30"/>
                <a:gd name="T79" fmla="*/ 39 h 39"/>
                <a:gd name="T80" fmla="*/ 16 w 30"/>
                <a:gd name="T81" fmla="*/ 39 h 39"/>
                <a:gd name="T82" fmla="*/ 16 w 30"/>
                <a:gd name="T83" fmla="*/ 39 h 39"/>
                <a:gd name="T84" fmla="*/ 13 w 30"/>
                <a:gd name="T85" fmla="*/ 35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39"/>
                <a:gd name="T131" fmla="*/ 30 w 30"/>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39">
                  <a:moveTo>
                    <a:pt x="13" y="35"/>
                  </a:moveTo>
                  <a:lnTo>
                    <a:pt x="16" y="39"/>
                  </a:lnTo>
                  <a:lnTo>
                    <a:pt x="20" y="39"/>
                  </a:lnTo>
                  <a:lnTo>
                    <a:pt x="23" y="35"/>
                  </a:lnTo>
                  <a:lnTo>
                    <a:pt x="26" y="31"/>
                  </a:lnTo>
                  <a:lnTo>
                    <a:pt x="30" y="27"/>
                  </a:lnTo>
                  <a:lnTo>
                    <a:pt x="30" y="23"/>
                  </a:lnTo>
                  <a:lnTo>
                    <a:pt x="30" y="19"/>
                  </a:lnTo>
                  <a:lnTo>
                    <a:pt x="30" y="15"/>
                  </a:lnTo>
                  <a:lnTo>
                    <a:pt x="30" y="11"/>
                  </a:lnTo>
                  <a:lnTo>
                    <a:pt x="26" y="8"/>
                  </a:lnTo>
                  <a:lnTo>
                    <a:pt x="23" y="4"/>
                  </a:lnTo>
                  <a:lnTo>
                    <a:pt x="20" y="4"/>
                  </a:lnTo>
                  <a:lnTo>
                    <a:pt x="16" y="0"/>
                  </a:lnTo>
                  <a:lnTo>
                    <a:pt x="13" y="0"/>
                  </a:lnTo>
                  <a:lnTo>
                    <a:pt x="10" y="4"/>
                  </a:lnTo>
                  <a:lnTo>
                    <a:pt x="6" y="4"/>
                  </a:lnTo>
                  <a:lnTo>
                    <a:pt x="3" y="8"/>
                  </a:lnTo>
                  <a:lnTo>
                    <a:pt x="0" y="11"/>
                  </a:lnTo>
                  <a:lnTo>
                    <a:pt x="0" y="15"/>
                  </a:lnTo>
                  <a:lnTo>
                    <a:pt x="0" y="19"/>
                  </a:lnTo>
                  <a:lnTo>
                    <a:pt x="0" y="23"/>
                  </a:lnTo>
                  <a:lnTo>
                    <a:pt x="0" y="27"/>
                  </a:lnTo>
                  <a:lnTo>
                    <a:pt x="3" y="31"/>
                  </a:lnTo>
                  <a:lnTo>
                    <a:pt x="6" y="35"/>
                  </a:lnTo>
                  <a:lnTo>
                    <a:pt x="10" y="39"/>
                  </a:lnTo>
                  <a:lnTo>
                    <a:pt x="13" y="39"/>
                  </a:lnTo>
                  <a:lnTo>
                    <a:pt x="16" y="39"/>
                  </a:lnTo>
                  <a:lnTo>
                    <a:pt x="13" y="35"/>
                  </a:lnTo>
                  <a:close/>
                </a:path>
              </a:pathLst>
            </a:custGeom>
            <a:solidFill>
              <a:srgbClr val="000000"/>
            </a:solidFill>
            <a:ln w="9525">
              <a:noFill/>
              <a:round/>
              <a:headEnd/>
              <a:tailEnd/>
            </a:ln>
          </p:spPr>
          <p:txBody>
            <a:bodyPr/>
            <a:lstStyle/>
            <a:p>
              <a:endParaRPr lang="en-US"/>
            </a:p>
          </p:txBody>
        </p:sp>
        <p:sp>
          <p:nvSpPr>
            <p:cNvPr id="93582" name="Freeform 395"/>
            <p:cNvSpPr>
              <a:spLocks/>
            </p:cNvSpPr>
            <p:nvPr/>
          </p:nvSpPr>
          <p:spPr bwMode="auto">
            <a:xfrm>
              <a:off x="1641" y="2341"/>
              <a:ext cx="231" cy="1111"/>
            </a:xfrm>
            <a:custGeom>
              <a:avLst/>
              <a:gdLst>
                <a:gd name="T0" fmla="*/ 231 w 231"/>
                <a:gd name="T1" fmla="*/ 0 h 1111"/>
                <a:gd name="T2" fmla="*/ 0 w 231"/>
                <a:gd name="T3" fmla="*/ 4 h 1111"/>
                <a:gd name="T4" fmla="*/ 0 w 231"/>
                <a:gd name="T5" fmla="*/ 1111 h 1111"/>
                <a:gd name="T6" fmla="*/ 0 60000 65536"/>
                <a:gd name="T7" fmla="*/ 0 60000 65536"/>
                <a:gd name="T8" fmla="*/ 0 60000 65536"/>
                <a:gd name="T9" fmla="*/ 0 w 231"/>
                <a:gd name="T10" fmla="*/ 0 h 1111"/>
                <a:gd name="T11" fmla="*/ 231 w 231"/>
                <a:gd name="T12" fmla="*/ 1111 h 1111"/>
              </a:gdLst>
              <a:ahLst/>
              <a:cxnLst>
                <a:cxn ang="T6">
                  <a:pos x="T0" y="T1"/>
                </a:cxn>
                <a:cxn ang="T7">
                  <a:pos x="T2" y="T3"/>
                </a:cxn>
                <a:cxn ang="T8">
                  <a:pos x="T4" y="T5"/>
                </a:cxn>
              </a:cxnLst>
              <a:rect l="T9" t="T10" r="T11" b="T12"/>
              <a:pathLst>
                <a:path w="231" h="1111">
                  <a:moveTo>
                    <a:pt x="231" y="0"/>
                  </a:moveTo>
                  <a:lnTo>
                    <a:pt x="0" y="4"/>
                  </a:lnTo>
                  <a:lnTo>
                    <a:pt x="0" y="1111"/>
                  </a:lnTo>
                </a:path>
              </a:pathLst>
            </a:custGeom>
            <a:noFill/>
            <a:ln w="20638">
              <a:solidFill>
                <a:srgbClr val="000000"/>
              </a:solidFill>
              <a:prstDash val="solid"/>
              <a:round/>
              <a:headEnd/>
              <a:tailEnd/>
            </a:ln>
          </p:spPr>
          <p:txBody>
            <a:bodyPr/>
            <a:lstStyle/>
            <a:p>
              <a:endParaRPr lang="en-US"/>
            </a:p>
          </p:txBody>
        </p:sp>
        <p:sp>
          <p:nvSpPr>
            <p:cNvPr id="93583" name="Freeform 396"/>
            <p:cNvSpPr>
              <a:spLocks/>
            </p:cNvSpPr>
            <p:nvPr/>
          </p:nvSpPr>
          <p:spPr bwMode="auto">
            <a:xfrm>
              <a:off x="3996" y="3798"/>
              <a:ext cx="33" cy="35"/>
            </a:xfrm>
            <a:custGeom>
              <a:avLst/>
              <a:gdLst>
                <a:gd name="T0" fmla="*/ 0 w 33"/>
                <a:gd name="T1" fmla="*/ 0 h 35"/>
                <a:gd name="T2" fmla="*/ 0 w 33"/>
                <a:gd name="T3" fmla="*/ 35 h 35"/>
                <a:gd name="T4" fmla="*/ 33 w 33"/>
                <a:gd name="T5" fmla="*/ 19 h 35"/>
                <a:gd name="T6" fmla="*/ 0 w 33"/>
                <a:gd name="T7" fmla="*/ 0 h 35"/>
                <a:gd name="T8" fmla="*/ 0 w 33"/>
                <a:gd name="T9" fmla="*/ 0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0" y="0"/>
                  </a:moveTo>
                  <a:lnTo>
                    <a:pt x="0" y="35"/>
                  </a:lnTo>
                  <a:lnTo>
                    <a:pt x="33" y="19"/>
                  </a:lnTo>
                  <a:lnTo>
                    <a:pt x="0" y="0"/>
                  </a:lnTo>
                  <a:close/>
                </a:path>
              </a:pathLst>
            </a:custGeom>
            <a:solidFill>
              <a:srgbClr val="EB7500"/>
            </a:solidFill>
            <a:ln w="9525">
              <a:noFill/>
              <a:round/>
              <a:headEnd/>
              <a:tailEnd/>
            </a:ln>
          </p:spPr>
          <p:txBody>
            <a:bodyPr/>
            <a:lstStyle/>
            <a:p>
              <a:endParaRPr lang="en-US"/>
            </a:p>
          </p:txBody>
        </p:sp>
        <p:sp>
          <p:nvSpPr>
            <p:cNvPr id="93584" name="Freeform 397"/>
            <p:cNvSpPr>
              <a:spLocks/>
            </p:cNvSpPr>
            <p:nvPr/>
          </p:nvSpPr>
          <p:spPr bwMode="auto">
            <a:xfrm>
              <a:off x="5201" y="3798"/>
              <a:ext cx="33" cy="35"/>
            </a:xfrm>
            <a:custGeom>
              <a:avLst/>
              <a:gdLst>
                <a:gd name="T0" fmla="*/ 0 w 33"/>
                <a:gd name="T1" fmla="*/ 0 h 35"/>
                <a:gd name="T2" fmla="*/ 0 w 33"/>
                <a:gd name="T3" fmla="*/ 35 h 35"/>
                <a:gd name="T4" fmla="*/ 33 w 33"/>
                <a:gd name="T5" fmla="*/ 19 h 35"/>
                <a:gd name="T6" fmla="*/ 0 w 33"/>
                <a:gd name="T7" fmla="*/ 0 h 35"/>
                <a:gd name="T8" fmla="*/ 0 w 33"/>
                <a:gd name="T9" fmla="*/ 0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0" y="0"/>
                  </a:moveTo>
                  <a:lnTo>
                    <a:pt x="0" y="35"/>
                  </a:lnTo>
                  <a:lnTo>
                    <a:pt x="33" y="19"/>
                  </a:lnTo>
                  <a:lnTo>
                    <a:pt x="0" y="0"/>
                  </a:lnTo>
                  <a:close/>
                </a:path>
              </a:pathLst>
            </a:custGeom>
            <a:solidFill>
              <a:srgbClr val="EB7500"/>
            </a:solidFill>
            <a:ln w="9525">
              <a:noFill/>
              <a:round/>
              <a:headEnd/>
              <a:tailEnd/>
            </a:ln>
          </p:spPr>
          <p:txBody>
            <a:bodyPr/>
            <a:lstStyle/>
            <a:p>
              <a:endParaRPr lang="en-US"/>
            </a:p>
          </p:txBody>
        </p:sp>
        <p:sp>
          <p:nvSpPr>
            <p:cNvPr id="93585" name="Freeform 398"/>
            <p:cNvSpPr>
              <a:spLocks/>
            </p:cNvSpPr>
            <p:nvPr/>
          </p:nvSpPr>
          <p:spPr bwMode="auto">
            <a:xfrm>
              <a:off x="1628" y="3433"/>
              <a:ext cx="30" cy="39"/>
            </a:xfrm>
            <a:custGeom>
              <a:avLst/>
              <a:gdLst>
                <a:gd name="T0" fmla="*/ 13 w 30"/>
                <a:gd name="T1" fmla="*/ 35 h 39"/>
                <a:gd name="T2" fmla="*/ 17 w 30"/>
                <a:gd name="T3" fmla="*/ 39 h 39"/>
                <a:gd name="T4" fmla="*/ 20 w 30"/>
                <a:gd name="T5" fmla="*/ 39 h 39"/>
                <a:gd name="T6" fmla="*/ 23 w 30"/>
                <a:gd name="T7" fmla="*/ 35 h 39"/>
                <a:gd name="T8" fmla="*/ 23 w 30"/>
                <a:gd name="T9" fmla="*/ 35 h 39"/>
                <a:gd name="T10" fmla="*/ 27 w 30"/>
                <a:gd name="T11" fmla="*/ 31 h 39"/>
                <a:gd name="T12" fmla="*/ 27 w 30"/>
                <a:gd name="T13" fmla="*/ 31 h 39"/>
                <a:gd name="T14" fmla="*/ 30 w 30"/>
                <a:gd name="T15" fmla="*/ 27 h 39"/>
                <a:gd name="T16" fmla="*/ 30 w 30"/>
                <a:gd name="T17" fmla="*/ 27 h 39"/>
                <a:gd name="T18" fmla="*/ 30 w 30"/>
                <a:gd name="T19" fmla="*/ 23 h 39"/>
                <a:gd name="T20" fmla="*/ 30 w 30"/>
                <a:gd name="T21" fmla="*/ 19 h 39"/>
                <a:gd name="T22" fmla="*/ 30 w 30"/>
                <a:gd name="T23" fmla="*/ 15 h 39"/>
                <a:gd name="T24" fmla="*/ 30 w 30"/>
                <a:gd name="T25" fmla="*/ 15 h 39"/>
                <a:gd name="T26" fmla="*/ 30 w 30"/>
                <a:gd name="T27" fmla="*/ 11 h 39"/>
                <a:gd name="T28" fmla="*/ 27 w 30"/>
                <a:gd name="T29" fmla="*/ 7 h 39"/>
                <a:gd name="T30" fmla="*/ 27 w 30"/>
                <a:gd name="T31" fmla="*/ 7 h 39"/>
                <a:gd name="T32" fmla="*/ 23 w 30"/>
                <a:gd name="T33" fmla="*/ 4 h 39"/>
                <a:gd name="T34" fmla="*/ 23 w 30"/>
                <a:gd name="T35" fmla="*/ 4 h 39"/>
                <a:gd name="T36" fmla="*/ 20 w 30"/>
                <a:gd name="T37" fmla="*/ 4 h 39"/>
                <a:gd name="T38" fmla="*/ 17 w 30"/>
                <a:gd name="T39" fmla="*/ 0 h 39"/>
                <a:gd name="T40" fmla="*/ 13 w 30"/>
                <a:gd name="T41" fmla="*/ 0 h 39"/>
                <a:gd name="T42" fmla="*/ 13 w 30"/>
                <a:gd name="T43" fmla="*/ 0 h 39"/>
                <a:gd name="T44" fmla="*/ 10 w 30"/>
                <a:gd name="T45" fmla="*/ 4 h 39"/>
                <a:gd name="T46" fmla="*/ 7 w 30"/>
                <a:gd name="T47" fmla="*/ 4 h 39"/>
                <a:gd name="T48" fmla="*/ 7 w 30"/>
                <a:gd name="T49" fmla="*/ 4 h 39"/>
                <a:gd name="T50" fmla="*/ 3 w 30"/>
                <a:gd name="T51" fmla="*/ 7 h 39"/>
                <a:gd name="T52" fmla="*/ 3 w 30"/>
                <a:gd name="T53" fmla="*/ 7 h 39"/>
                <a:gd name="T54" fmla="*/ 0 w 30"/>
                <a:gd name="T55" fmla="*/ 11 h 39"/>
                <a:gd name="T56" fmla="*/ 0 w 30"/>
                <a:gd name="T57" fmla="*/ 15 h 39"/>
                <a:gd name="T58" fmla="*/ 0 w 30"/>
                <a:gd name="T59" fmla="*/ 15 h 39"/>
                <a:gd name="T60" fmla="*/ 0 w 30"/>
                <a:gd name="T61" fmla="*/ 19 h 39"/>
                <a:gd name="T62" fmla="*/ 0 w 30"/>
                <a:gd name="T63" fmla="*/ 23 h 39"/>
                <a:gd name="T64" fmla="*/ 0 w 30"/>
                <a:gd name="T65" fmla="*/ 27 h 39"/>
                <a:gd name="T66" fmla="*/ 0 w 30"/>
                <a:gd name="T67" fmla="*/ 27 h 39"/>
                <a:gd name="T68" fmla="*/ 3 w 30"/>
                <a:gd name="T69" fmla="*/ 31 h 39"/>
                <a:gd name="T70" fmla="*/ 3 w 30"/>
                <a:gd name="T71" fmla="*/ 31 h 39"/>
                <a:gd name="T72" fmla="*/ 7 w 30"/>
                <a:gd name="T73" fmla="*/ 35 h 39"/>
                <a:gd name="T74" fmla="*/ 7 w 30"/>
                <a:gd name="T75" fmla="*/ 35 h 39"/>
                <a:gd name="T76" fmla="*/ 10 w 30"/>
                <a:gd name="T77" fmla="*/ 39 h 39"/>
                <a:gd name="T78" fmla="*/ 13 w 30"/>
                <a:gd name="T79" fmla="*/ 39 h 39"/>
                <a:gd name="T80" fmla="*/ 13 w 30"/>
                <a:gd name="T81" fmla="*/ 39 h 39"/>
                <a:gd name="T82" fmla="*/ 13 w 30"/>
                <a:gd name="T83" fmla="*/ 39 h 39"/>
                <a:gd name="T84" fmla="*/ 13 w 30"/>
                <a:gd name="T85" fmla="*/ 35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39"/>
                <a:gd name="T131" fmla="*/ 30 w 30"/>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39">
                  <a:moveTo>
                    <a:pt x="13" y="35"/>
                  </a:moveTo>
                  <a:lnTo>
                    <a:pt x="17" y="39"/>
                  </a:lnTo>
                  <a:lnTo>
                    <a:pt x="20" y="39"/>
                  </a:lnTo>
                  <a:lnTo>
                    <a:pt x="23" y="35"/>
                  </a:lnTo>
                  <a:lnTo>
                    <a:pt x="27" y="31"/>
                  </a:lnTo>
                  <a:lnTo>
                    <a:pt x="30" y="27"/>
                  </a:lnTo>
                  <a:lnTo>
                    <a:pt x="30" y="23"/>
                  </a:lnTo>
                  <a:lnTo>
                    <a:pt x="30" y="19"/>
                  </a:lnTo>
                  <a:lnTo>
                    <a:pt x="30" y="15"/>
                  </a:lnTo>
                  <a:lnTo>
                    <a:pt x="30" y="11"/>
                  </a:lnTo>
                  <a:lnTo>
                    <a:pt x="27" y="7"/>
                  </a:lnTo>
                  <a:lnTo>
                    <a:pt x="23" y="4"/>
                  </a:lnTo>
                  <a:lnTo>
                    <a:pt x="20" y="4"/>
                  </a:lnTo>
                  <a:lnTo>
                    <a:pt x="17" y="0"/>
                  </a:lnTo>
                  <a:lnTo>
                    <a:pt x="13" y="0"/>
                  </a:lnTo>
                  <a:lnTo>
                    <a:pt x="10" y="4"/>
                  </a:lnTo>
                  <a:lnTo>
                    <a:pt x="7" y="4"/>
                  </a:lnTo>
                  <a:lnTo>
                    <a:pt x="3" y="7"/>
                  </a:lnTo>
                  <a:lnTo>
                    <a:pt x="0" y="11"/>
                  </a:lnTo>
                  <a:lnTo>
                    <a:pt x="0" y="15"/>
                  </a:lnTo>
                  <a:lnTo>
                    <a:pt x="0" y="19"/>
                  </a:lnTo>
                  <a:lnTo>
                    <a:pt x="0" y="23"/>
                  </a:lnTo>
                  <a:lnTo>
                    <a:pt x="0" y="27"/>
                  </a:lnTo>
                  <a:lnTo>
                    <a:pt x="3" y="31"/>
                  </a:lnTo>
                  <a:lnTo>
                    <a:pt x="7" y="35"/>
                  </a:lnTo>
                  <a:lnTo>
                    <a:pt x="10" y="39"/>
                  </a:lnTo>
                  <a:lnTo>
                    <a:pt x="13" y="39"/>
                  </a:lnTo>
                  <a:lnTo>
                    <a:pt x="13" y="35"/>
                  </a:lnTo>
                  <a:close/>
                </a:path>
              </a:pathLst>
            </a:custGeom>
            <a:solidFill>
              <a:srgbClr val="000000"/>
            </a:solidFill>
            <a:ln w="9525">
              <a:noFill/>
              <a:round/>
              <a:headEnd/>
              <a:tailEnd/>
            </a:ln>
          </p:spPr>
          <p:txBody>
            <a:bodyPr/>
            <a:lstStyle/>
            <a:p>
              <a:endParaRPr lang="en-US"/>
            </a:p>
          </p:txBody>
        </p:sp>
        <p:sp>
          <p:nvSpPr>
            <p:cNvPr id="93586" name="Freeform 399"/>
            <p:cNvSpPr>
              <a:spLocks/>
            </p:cNvSpPr>
            <p:nvPr/>
          </p:nvSpPr>
          <p:spPr bwMode="auto">
            <a:xfrm>
              <a:off x="3040" y="3044"/>
              <a:ext cx="31" cy="35"/>
            </a:xfrm>
            <a:custGeom>
              <a:avLst/>
              <a:gdLst>
                <a:gd name="T0" fmla="*/ 14 w 31"/>
                <a:gd name="T1" fmla="*/ 35 h 35"/>
                <a:gd name="T2" fmla="*/ 17 w 31"/>
                <a:gd name="T3" fmla="*/ 35 h 35"/>
                <a:gd name="T4" fmla="*/ 21 w 31"/>
                <a:gd name="T5" fmla="*/ 35 h 35"/>
                <a:gd name="T6" fmla="*/ 24 w 31"/>
                <a:gd name="T7" fmla="*/ 35 h 35"/>
                <a:gd name="T8" fmla="*/ 24 w 31"/>
                <a:gd name="T9" fmla="*/ 31 h 35"/>
                <a:gd name="T10" fmla="*/ 27 w 31"/>
                <a:gd name="T11" fmla="*/ 31 h 35"/>
                <a:gd name="T12" fmla="*/ 27 w 31"/>
                <a:gd name="T13" fmla="*/ 28 h 35"/>
                <a:gd name="T14" fmla="*/ 31 w 31"/>
                <a:gd name="T15" fmla="*/ 28 h 35"/>
                <a:gd name="T16" fmla="*/ 31 w 31"/>
                <a:gd name="T17" fmla="*/ 24 h 35"/>
                <a:gd name="T18" fmla="*/ 31 w 31"/>
                <a:gd name="T19" fmla="*/ 20 h 35"/>
                <a:gd name="T20" fmla="*/ 31 w 31"/>
                <a:gd name="T21" fmla="*/ 16 h 35"/>
                <a:gd name="T22" fmla="*/ 31 w 31"/>
                <a:gd name="T23" fmla="*/ 16 h 35"/>
                <a:gd name="T24" fmla="*/ 31 w 31"/>
                <a:gd name="T25" fmla="*/ 12 h 35"/>
                <a:gd name="T26" fmla="*/ 31 w 31"/>
                <a:gd name="T27" fmla="*/ 8 h 35"/>
                <a:gd name="T28" fmla="*/ 27 w 31"/>
                <a:gd name="T29" fmla="*/ 8 h 35"/>
                <a:gd name="T30" fmla="*/ 27 w 31"/>
                <a:gd name="T31" fmla="*/ 4 h 35"/>
                <a:gd name="T32" fmla="*/ 24 w 31"/>
                <a:gd name="T33" fmla="*/ 4 h 35"/>
                <a:gd name="T34" fmla="*/ 24 w 31"/>
                <a:gd name="T35" fmla="*/ 0 h 35"/>
                <a:gd name="T36" fmla="*/ 21 w 31"/>
                <a:gd name="T37" fmla="*/ 0 h 35"/>
                <a:gd name="T38" fmla="*/ 17 w 31"/>
                <a:gd name="T39" fmla="*/ 0 h 35"/>
                <a:gd name="T40" fmla="*/ 14 w 31"/>
                <a:gd name="T41" fmla="*/ 0 h 35"/>
                <a:gd name="T42" fmla="*/ 14 w 31"/>
                <a:gd name="T43" fmla="*/ 0 h 35"/>
                <a:gd name="T44" fmla="*/ 10 w 31"/>
                <a:gd name="T45" fmla="*/ 0 h 35"/>
                <a:gd name="T46" fmla="*/ 7 w 31"/>
                <a:gd name="T47" fmla="*/ 0 h 35"/>
                <a:gd name="T48" fmla="*/ 7 w 31"/>
                <a:gd name="T49" fmla="*/ 4 h 35"/>
                <a:gd name="T50" fmla="*/ 4 w 31"/>
                <a:gd name="T51" fmla="*/ 4 h 35"/>
                <a:gd name="T52" fmla="*/ 4 w 31"/>
                <a:gd name="T53" fmla="*/ 8 h 35"/>
                <a:gd name="T54" fmla="*/ 0 w 31"/>
                <a:gd name="T55" fmla="*/ 8 h 35"/>
                <a:gd name="T56" fmla="*/ 0 w 31"/>
                <a:gd name="T57" fmla="*/ 12 h 35"/>
                <a:gd name="T58" fmla="*/ 0 w 31"/>
                <a:gd name="T59" fmla="*/ 16 h 35"/>
                <a:gd name="T60" fmla="*/ 0 w 31"/>
                <a:gd name="T61" fmla="*/ 16 h 35"/>
                <a:gd name="T62" fmla="*/ 0 w 31"/>
                <a:gd name="T63" fmla="*/ 20 h 35"/>
                <a:gd name="T64" fmla="*/ 0 w 31"/>
                <a:gd name="T65" fmla="*/ 24 h 35"/>
                <a:gd name="T66" fmla="*/ 0 w 31"/>
                <a:gd name="T67" fmla="*/ 28 h 35"/>
                <a:gd name="T68" fmla="*/ 4 w 31"/>
                <a:gd name="T69" fmla="*/ 28 h 35"/>
                <a:gd name="T70" fmla="*/ 4 w 31"/>
                <a:gd name="T71" fmla="*/ 31 h 35"/>
                <a:gd name="T72" fmla="*/ 7 w 31"/>
                <a:gd name="T73" fmla="*/ 31 h 35"/>
                <a:gd name="T74" fmla="*/ 7 w 31"/>
                <a:gd name="T75" fmla="*/ 35 h 35"/>
                <a:gd name="T76" fmla="*/ 10 w 31"/>
                <a:gd name="T77" fmla="*/ 35 h 35"/>
                <a:gd name="T78" fmla="*/ 14 w 31"/>
                <a:gd name="T79" fmla="*/ 35 h 35"/>
                <a:gd name="T80" fmla="*/ 14 w 31"/>
                <a:gd name="T81" fmla="*/ 35 h 35"/>
                <a:gd name="T82" fmla="*/ 14 w 31"/>
                <a:gd name="T83" fmla="*/ 35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35"/>
                <a:gd name="T128" fmla="*/ 31 w 31"/>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35">
                  <a:moveTo>
                    <a:pt x="14" y="35"/>
                  </a:moveTo>
                  <a:lnTo>
                    <a:pt x="17" y="35"/>
                  </a:lnTo>
                  <a:lnTo>
                    <a:pt x="21" y="35"/>
                  </a:lnTo>
                  <a:lnTo>
                    <a:pt x="24" y="35"/>
                  </a:lnTo>
                  <a:lnTo>
                    <a:pt x="24" y="31"/>
                  </a:lnTo>
                  <a:lnTo>
                    <a:pt x="27" y="31"/>
                  </a:lnTo>
                  <a:lnTo>
                    <a:pt x="27" y="28"/>
                  </a:lnTo>
                  <a:lnTo>
                    <a:pt x="31" y="28"/>
                  </a:lnTo>
                  <a:lnTo>
                    <a:pt x="31" y="24"/>
                  </a:lnTo>
                  <a:lnTo>
                    <a:pt x="31" y="20"/>
                  </a:lnTo>
                  <a:lnTo>
                    <a:pt x="31" y="16"/>
                  </a:lnTo>
                  <a:lnTo>
                    <a:pt x="31" y="12"/>
                  </a:lnTo>
                  <a:lnTo>
                    <a:pt x="31" y="8"/>
                  </a:lnTo>
                  <a:lnTo>
                    <a:pt x="27" y="8"/>
                  </a:lnTo>
                  <a:lnTo>
                    <a:pt x="27" y="4"/>
                  </a:lnTo>
                  <a:lnTo>
                    <a:pt x="24" y="4"/>
                  </a:lnTo>
                  <a:lnTo>
                    <a:pt x="24" y="0"/>
                  </a:lnTo>
                  <a:lnTo>
                    <a:pt x="21" y="0"/>
                  </a:lnTo>
                  <a:lnTo>
                    <a:pt x="17" y="0"/>
                  </a:lnTo>
                  <a:lnTo>
                    <a:pt x="14" y="0"/>
                  </a:lnTo>
                  <a:lnTo>
                    <a:pt x="10" y="0"/>
                  </a:lnTo>
                  <a:lnTo>
                    <a:pt x="7" y="0"/>
                  </a:lnTo>
                  <a:lnTo>
                    <a:pt x="7" y="4"/>
                  </a:lnTo>
                  <a:lnTo>
                    <a:pt x="4" y="4"/>
                  </a:lnTo>
                  <a:lnTo>
                    <a:pt x="4" y="8"/>
                  </a:lnTo>
                  <a:lnTo>
                    <a:pt x="0" y="8"/>
                  </a:lnTo>
                  <a:lnTo>
                    <a:pt x="0" y="12"/>
                  </a:lnTo>
                  <a:lnTo>
                    <a:pt x="0" y="16"/>
                  </a:lnTo>
                  <a:lnTo>
                    <a:pt x="0" y="20"/>
                  </a:lnTo>
                  <a:lnTo>
                    <a:pt x="0" y="24"/>
                  </a:lnTo>
                  <a:lnTo>
                    <a:pt x="0" y="28"/>
                  </a:lnTo>
                  <a:lnTo>
                    <a:pt x="4" y="28"/>
                  </a:lnTo>
                  <a:lnTo>
                    <a:pt x="4" y="31"/>
                  </a:lnTo>
                  <a:lnTo>
                    <a:pt x="7" y="31"/>
                  </a:lnTo>
                  <a:lnTo>
                    <a:pt x="7" y="35"/>
                  </a:lnTo>
                  <a:lnTo>
                    <a:pt x="10" y="35"/>
                  </a:lnTo>
                  <a:lnTo>
                    <a:pt x="14" y="35"/>
                  </a:lnTo>
                  <a:close/>
                </a:path>
              </a:pathLst>
            </a:custGeom>
            <a:solidFill>
              <a:srgbClr val="000000"/>
            </a:solidFill>
            <a:ln w="9525">
              <a:noFill/>
              <a:round/>
              <a:headEnd/>
              <a:tailEnd/>
            </a:ln>
          </p:spPr>
          <p:txBody>
            <a:bodyPr/>
            <a:lstStyle/>
            <a:p>
              <a:endParaRPr lang="en-US"/>
            </a:p>
          </p:txBody>
        </p:sp>
      </p:grpSp>
      <p:sp>
        <p:nvSpPr>
          <p:cNvPr id="93386" name="Freeform 400"/>
          <p:cNvSpPr>
            <a:spLocks/>
          </p:cNvSpPr>
          <p:nvPr/>
        </p:nvSpPr>
        <p:spPr bwMode="auto">
          <a:xfrm>
            <a:off x="6688138" y="4443413"/>
            <a:ext cx="74612" cy="74612"/>
          </a:xfrm>
          <a:custGeom>
            <a:avLst/>
            <a:gdLst>
              <a:gd name="T0" fmla="*/ 2147483647 w 30"/>
              <a:gd name="T1" fmla="*/ 2147483647 h 35"/>
              <a:gd name="T2" fmla="*/ 2147483647 w 30"/>
              <a:gd name="T3" fmla="*/ 2147483647 h 35"/>
              <a:gd name="T4" fmla="*/ 2147483647 w 30"/>
              <a:gd name="T5" fmla="*/ 2147483647 h 35"/>
              <a:gd name="T6" fmla="*/ 2147483647 w 30"/>
              <a:gd name="T7" fmla="*/ 2147483647 h 35"/>
              <a:gd name="T8" fmla="*/ 2147483647 w 30"/>
              <a:gd name="T9" fmla="*/ 2147483647 h 35"/>
              <a:gd name="T10" fmla="*/ 2147483647 w 30"/>
              <a:gd name="T11" fmla="*/ 2147483647 h 35"/>
              <a:gd name="T12" fmla="*/ 2147483647 w 30"/>
              <a:gd name="T13" fmla="*/ 2147483647 h 35"/>
              <a:gd name="T14" fmla="*/ 2147483647 w 30"/>
              <a:gd name="T15" fmla="*/ 2147483647 h 35"/>
              <a:gd name="T16" fmla="*/ 2147483647 w 30"/>
              <a:gd name="T17" fmla="*/ 2147483647 h 35"/>
              <a:gd name="T18" fmla="*/ 2147483647 w 30"/>
              <a:gd name="T19" fmla="*/ 2147483647 h 35"/>
              <a:gd name="T20" fmla="*/ 2147483647 w 30"/>
              <a:gd name="T21" fmla="*/ 2147483647 h 35"/>
              <a:gd name="T22" fmla="*/ 2147483647 w 30"/>
              <a:gd name="T23" fmla="*/ 2147483647 h 35"/>
              <a:gd name="T24" fmla="*/ 2147483647 w 30"/>
              <a:gd name="T25" fmla="*/ 2147483647 h 35"/>
              <a:gd name="T26" fmla="*/ 2147483647 w 30"/>
              <a:gd name="T27" fmla="*/ 2147483647 h 35"/>
              <a:gd name="T28" fmla="*/ 2147483647 w 30"/>
              <a:gd name="T29" fmla="*/ 2147483647 h 35"/>
              <a:gd name="T30" fmla="*/ 2147483647 w 30"/>
              <a:gd name="T31" fmla="*/ 2147483647 h 35"/>
              <a:gd name="T32" fmla="*/ 2147483647 w 30"/>
              <a:gd name="T33" fmla="*/ 2147483647 h 35"/>
              <a:gd name="T34" fmla="*/ 2147483647 w 30"/>
              <a:gd name="T35" fmla="*/ 0 h 35"/>
              <a:gd name="T36" fmla="*/ 2147483647 w 30"/>
              <a:gd name="T37" fmla="*/ 0 h 35"/>
              <a:gd name="T38" fmla="*/ 2147483647 w 30"/>
              <a:gd name="T39" fmla="*/ 0 h 35"/>
              <a:gd name="T40" fmla="*/ 2147483647 w 30"/>
              <a:gd name="T41" fmla="*/ 0 h 35"/>
              <a:gd name="T42" fmla="*/ 2147483647 w 30"/>
              <a:gd name="T43" fmla="*/ 0 h 35"/>
              <a:gd name="T44" fmla="*/ 2147483647 w 30"/>
              <a:gd name="T45" fmla="*/ 0 h 35"/>
              <a:gd name="T46" fmla="*/ 2147483647 w 30"/>
              <a:gd name="T47" fmla="*/ 0 h 35"/>
              <a:gd name="T48" fmla="*/ 2147483647 w 30"/>
              <a:gd name="T49" fmla="*/ 2147483647 h 35"/>
              <a:gd name="T50" fmla="*/ 2147483647 w 30"/>
              <a:gd name="T51" fmla="*/ 2147483647 h 35"/>
              <a:gd name="T52" fmla="*/ 2147483647 w 30"/>
              <a:gd name="T53" fmla="*/ 2147483647 h 35"/>
              <a:gd name="T54" fmla="*/ 0 w 30"/>
              <a:gd name="T55" fmla="*/ 2147483647 h 35"/>
              <a:gd name="T56" fmla="*/ 0 w 30"/>
              <a:gd name="T57" fmla="*/ 2147483647 h 35"/>
              <a:gd name="T58" fmla="*/ 0 w 30"/>
              <a:gd name="T59" fmla="*/ 2147483647 h 35"/>
              <a:gd name="T60" fmla="*/ 0 w 30"/>
              <a:gd name="T61" fmla="*/ 2147483647 h 35"/>
              <a:gd name="T62" fmla="*/ 0 w 30"/>
              <a:gd name="T63" fmla="*/ 2147483647 h 35"/>
              <a:gd name="T64" fmla="*/ 0 w 30"/>
              <a:gd name="T65" fmla="*/ 2147483647 h 35"/>
              <a:gd name="T66" fmla="*/ 0 w 30"/>
              <a:gd name="T67" fmla="*/ 2147483647 h 35"/>
              <a:gd name="T68" fmla="*/ 2147483647 w 30"/>
              <a:gd name="T69" fmla="*/ 2147483647 h 35"/>
              <a:gd name="T70" fmla="*/ 2147483647 w 30"/>
              <a:gd name="T71" fmla="*/ 2147483647 h 35"/>
              <a:gd name="T72" fmla="*/ 2147483647 w 30"/>
              <a:gd name="T73" fmla="*/ 2147483647 h 35"/>
              <a:gd name="T74" fmla="*/ 2147483647 w 30"/>
              <a:gd name="T75" fmla="*/ 2147483647 h 35"/>
              <a:gd name="T76" fmla="*/ 2147483647 w 30"/>
              <a:gd name="T77" fmla="*/ 2147483647 h 35"/>
              <a:gd name="T78" fmla="*/ 2147483647 w 30"/>
              <a:gd name="T79" fmla="*/ 2147483647 h 35"/>
              <a:gd name="T80" fmla="*/ 2147483647 w 30"/>
              <a:gd name="T81" fmla="*/ 2147483647 h 35"/>
              <a:gd name="T82" fmla="*/ 2147483647 w 30"/>
              <a:gd name="T83" fmla="*/ 2147483647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
              <a:gd name="T127" fmla="*/ 0 h 35"/>
              <a:gd name="T128" fmla="*/ 30 w 30"/>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 h="35">
                <a:moveTo>
                  <a:pt x="13" y="35"/>
                </a:moveTo>
                <a:lnTo>
                  <a:pt x="16" y="35"/>
                </a:lnTo>
                <a:lnTo>
                  <a:pt x="20" y="35"/>
                </a:lnTo>
                <a:lnTo>
                  <a:pt x="23" y="31"/>
                </a:lnTo>
                <a:lnTo>
                  <a:pt x="26" y="31"/>
                </a:lnTo>
                <a:lnTo>
                  <a:pt x="26" y="27"/>
                </a:lnTo>
                <a:lnTo>
                  <a:pt x="30" y="23"/>
                </a:lnTo>
                <a:lnTo>
                  <a:pt x="30" y="19"/>
                </a:lnTo>
                <a:lnTo>
                  <a:pt x="30" y="15"/>
                </a:lnTo>
                <a:lnTo>
                  <a:pt x="30" y="11"/>
                </a:lnTo>
                <a:lnTo>
                  <a:pt x="30" y="7"/>
                </a:lnTo>
                <a:lnTo>
                  <a:pt x="26" y="7"/>
                </a:lnTo>
                <a:lnTo>
                  <a:pt x="26" y="4"/>
                </a:lnTo>
                <a:lnTo>
                  <a:pt x="23" y="4"/>
                </a:lnTo>
                <a:lnTo>
                  <a:pt x="23" y="0"/>
                </a:lnTo>
                <a:lnTo>
                  <a:pt x="20" y="0"/>
                </a:lnTo>
                <a:lnTo>
                  <a:pt x="16" y="0"/>
                </a:lnTo>
                <a:lnTo>
                  <a:pt x="13" y="0"/>
                </a:lnTo>
                <a:lnTo>
                  <a:pt x="10" y="0"/>
                </a:lnTo>
                <a:lnTo>
                  <a:pt x="6" y="0"/>
                </a:lnTo>
                <a:lnTo>
                  <a:pt x="6" y="4"/>
                </a:lnTo>
                <a:lnTo>
                  <a:pt x="3" y="4"/>
                </a:lnTo>
                <a:lnTo>
                  <a:pt x="3" y="7"/>
                </a:lnTo>
                <a:lnTo>
                  <a:pt x="0" y="7"/>
                </a:lnTo>
                <a:lnTo>
                  <a:pt x="0" y="11"/>
                </a:lnTo>
                <a:lnTo>
                  <a:pt x="0" y="15"/>
                </a:lnTo>
                <a:lnTo>
                  <a:pt x="0" y="19"/>
                </a:lnTo>
                <a:lnTo>
                  <a:pt x="0" y="23"/>
                </a:lnTo>
                <a:lnTo>
                  <a:pt x="3" y="27"/>
                </a:lnTo>
                <a:lnTo>
                  <a:pt x="3" y="31"/>
                </a:lnTo>
                <a:lnTo>
                  <a:pt x="6" y="31"/>
                </a:lnTo>
                <a:lnTo>
                  <a:pt x="10" y="35"/>
                </a:lnTo>
                <a:lnTo>
                  <a:pt x="13" y="35"/>
                </a:lnTo>
                <a:close/>
              </a:path>
            </a:pathLst>
          </a:custGeom>
          <a:solidFill>
            <a:srgbClr val="000000"/>
          </a:solidFill>
          <a:ln w="9525">
            <a:no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6" name="Date Placeholder 3"/>
          <p:cNvSpPr>
            <a:spLocks noGrp="1"/>
          </p:cNvSpPr>
          <p:nvPr>
            <p:ph type="dt" sz="quarter" idx="10"/>
          </p:nvPr>
        </p:nvSpPr>
        <p:spPr/>
        <p:txBody>
          <a:bodyPr/>
          <a:lstStyle/>
          <a:p>
            <a:pPr>
              <a:defRPr/>
            </a:pPr>
            <a:r>
              <a:rPr lang="en-US"/>
              <a:t>H.Corporaal  5MD00</a:t>
            </a:r>
          </a:p>
        </p:txBody>
      </p:sp>
      <p:sp>
        <p:nvSpPr>
          <p:cNvPr id="217" name="Slide Number Placeholder 5"/>
          <p:cNvSpPr>
            <a:spLocks noGrp="1"/>
          </p:cNvSpPr>
          <p:nvPr>
            <p:ph type="sldNum" sz="quarter" idx="12"/>
          </p:nvPr>
        </p:nvSpPr>
        <p:spPr/>
        <p:txBody>
          <a:bodyPr/>
          <a:lstStyle/>
          <a:p>
            <a:pPr>
              <a:defRPr/>
            </a:pPr>
            <a:fld id="{22C97CB4-3047-4763-9BB5-7FE2E082B1BA}" type="slidenum">
              <a:rPr lang="en-US"/>
              <a:pPr>
                <a:defRPr/>
              </a:pPr>
              <a:t>37</a:t>
            </a:fld>
            <a:endParaRPr lang="en-US"/>
          </a:p>
        </p:txBody>
      </p:sp>
      <p:sp>
        <p:nvSpPr>
          <p:cNvPr id="94212" name="Rectangle 2"/>
          <p:cNvSpPr>
            <a:spLocks noGrp="1" noChangeArrowheads="1"/>
          </p:cNvSpPr>
          <p:nvPr>
            <p:ph type="title"/>
          </p:nvPr>
        </p:nvSpPr>
        <p:spPr>
          <a:xfrm>
            <a:off x="381000" y="152400"/>
            <a:ext cx="8763000" cy="838200"/>
          </a:xfrm>
          <a:noFill/>
        </p:spPr>
        <p:txBody>
          <a:bodyPr lIns="90488" tIns="44450" rIns="90488" bIns="44450"/>
          <a:lstStyle/>
          <a:p>
            <a:r>
              <a:rPr lang="en-US" smtClean="0"/>
              <a:t>Graphically Representing Pipelines</a:t>
            </a:r>
          </a:p>
        </p:txBody>
      </p:sp>
      <p:sp>
        <p:nvSpPr>
          <p:cNvPr id="551939" name="Rectangle 3"/>
          <p:cNvSpPr>
            <a:spLocks noGrp="1" noChangeArrowheads="1"/>
          </p:cNvSpPr>
          <p:nvPr>
            <p:ph type="body" idx="1"/>
          </p:nvPr>
        </p:nvSpPr>
        <p:spPr>
          <a:xfrm>
            <a:off x="228600" y="5029200"/>
            <a:ext cx="8534400" cy="1676400"/>
          </a:xfrm>
          <a:noFill/>
        </p:spPr>
        <p:txBody>
          <a:bodyPr lIns="90488" tIns="44450" rIns="90488" bIns="44450"/>
          <a:lstStyle/>
          <a:p>
            <a:r>
              <a:rPr lang="en-US" smtClean="0"/>
              <a:t>Can help with answering questions like:</a:t>
            </a:r>
          </a:p>
          <a:p>
            <a:pPr lvl="1"/>
            <a:r>
              <a:rPr lang="en-US" smtClean="0"/>
              <a:t>how many cycles does it take to execute this code?</a:t>
            </a:r>
          </a:p>
          <a:p>
            <a:pPr lvl="1"/>
            <a:r>
              <a:rPr lang="en-US" smtClean="0"/>
              <a:t>what is the ALU doing during cycle 4?</a:t>
            </a:r>
          </a:p>
          <a:p>
            <a:pPr lvl="1"/>
            <a:r>
              <a:rPr lang="en-US" smtClean="0"/>
              <a:t>use this representation to help understand datapaths</a:t>
            </a:r>
          </a:p>
        </p:txBody>
      </p:sp>
      <p:grpSp>
        <p:nvGrpSpPr>
          <p:cNvPr id="2" name="Group 4"/>
          <p:cNvGrpSpPr>
            <a:grpSpLocks/>
          </p:cNvGrpSpPr>
          <p:nvPr/>
        </p:nvGrpSpPr>
        <p:grpSpPr bwMode="auto">
          <a:xfrm>
            <a:off x="304800" y="1008063"/>
            <a:ext cx="8332788" cy="3565525"/>
            <a:chOff x="864" y="635"/>
            <a:chExt cx="4578" cy="2246"/>
          </a:xfrm>
        </p:grpSpPr>
        <p:grpSp>
          <p:nvGrpSpPr>
            <p:cNvPr id="3" name="Group 5"/>
            <p:cNvGrpSpPr>
              <a:grpSpLocks/>
            </p:cNvGrpSpPr>
            <p:nvPr/>
          </p:nvGrpSpPr>
          <p:grpSpPr bwMode="auto">
            <a:xfrm>
              <a:off x="864" y="635"/>
              <a:ext cx="4573" cy="2246"/>
              <a:chOff x="864" y="635"/>
              <a:chExt cx="4573" cy="2246"/>
            </a:xfrm>
          </p:grpSpPr>
          <p:sp>
            <p:nvSpPr>
              <p:cNvPr id="94226" name="Line 6"/>
              <p:cNvSpPr>
                <a:spLocks noChangeShapeType="1"/>
              </p:cNvSpPr>
              <p:nvPr/>
            </p:nvSpPr>
            <p:spPr bwMode="auto">
              <a:xfrm>
                <a:off x="3397" y="2398"/>
                <a:ext cx="429" cy="1"/>
              </a:xfrm>
              <a:prstGeom prst="line">
                <a:avLst/>
              </a:prstGeom>
              <a:noFill/>
              <a:ln w="17463">
                <a:solidFill>
                  <a:srgbClr val="000000"/>
                </a:solidFill>
                <a:round/>
                <a:headEnd/>
                <a:tailEnd/>
              </a:ln>
            </p:spPr>
            <p:txBody>
              <a:bodyPr/>
              <a:lstStyle/>
              <a:p>
                <a:endParaRPr lang="en-US"/>
              </a:p>
            </p:txBody>
          </p:sp>
          <p:sp>
            <p:nvSpPr>
              <p:cNvPr id="94227" name="Line 7"/>
              <p:cNvSpPr>
                <a:spLocks noChangeShapeType="1"/>
              </p:cNvSpPr>
              <p:nvPr/>
            </p:nvSpPr>
            <p:spPr bwMode="auto">
              <a:xfrm>
                <a:off x="3397" y="2591"/>
                <a:ext cx="429" cy="1"/>
              </a:xfrm>
              <a:prstGeom prst="line">
                <a:avLst/>
              </a:prstGeom>
              <a:noFill/>
              <a:ln w="17463">
                <a:solidFill>
                  <a:srgbClr val="000000"/>
                </a:solidFill>
                <a:round/>
                <a:headEnd/>
                <a:tailEnd/>
              </a:ln>
            </p:spPr>
            <p:txBody>
              <a:bodyPr/>
              <a:lstStyle/>
              <a:p>
                <a:endParaRPr lang="en-US"/>
              </a:p>
            </p:txBody>
          </p:sp>
          <p:sp>
            <p:nvSpPr>
              <p:cNvPr id="94228" name="Line 8"/>
              <p:cNvSpPr>
                <a:spLocks noChangeShapeType="1"/>
              </p:cNvSpPr>
              <p:nvPr/>
            </p:nvSpPr>
            <p:spPr bwMode="auto">
              <a:xfrm>
                <a:off x="4041" y="2494"/>
                <a:ext cx="430" cy="1"/>
              </a:xfrm>
              <a:prstGeom prst="line">
                <a:avLst/>
              </a:prstGeom>
              <a:noFill/>
              <a:ln w="17463">
                <a:solidFill>
                  <a:srgbClr val="000000"/>
                </a:solidFill>
                <a:round/>
                <a:headEnd/>
                <a:tailEnd/>
              </a:ln>
            </p:spPr>
            <p:txBody>
              <a:bodyPr/>
              <a:lstStyle/>
              <a:p>
                <a:endParaRPr lang="en-US"/>
              </a:p>
            </p:txBody>
          </p:sp>
          <p:sp>
            <p:nvSpPr>
              <p:cNvPr id="94229" name="Rectangle 9"/>
              <p:cNvSpPr>
                <a:spLocks noChangeArrowheads="1"/>
              </p:cNvSpPr>
              <p:nvPr/>
            </p:nvSpPr>
            <p:spPr bwMode="auto">
              <a:xfrm>
                <a:off x="4471" y="1432"/>
                <a:ext cx="143" cy="386"/>
              </a:xfrm>
              <a:prstGeom prst="rect">
                <a:avLst/>
              </a:prstGeom>
              <a:solidFill>
                <a:srgbClr val="CCCCCC"/>
              </a:solidFill>
              <a:ln w="9525">
                <a:noFill/>
                <a:miter lim="800000"/>
                <a:headEnd/>
                <a:tailEnd/>
              </a:ln>
            </p:spPr>
            <p:txBody>
              <a:bodyPr/>
              <a:lstStyle/>
              <a:p>
                <a:endParaRPr lang="en-US"/>
              </a:p>
            </p:txBody>
          </p:sp>
          <p:sp>
            <p:nvSpPr>
              <p:cNvPr id="94230" name="Rectangle 10"/>
              <p:cNvSpPr>
                <a:spLocks noChangeArrowheads="1"/>
              </p:cNvSpPr>
              <p:nvPr/>
            </p:nvSpPr>
            <p:spPr bwMode="auto">
              <a:xfrm>
                <a:off x="4471" y="1432"/>
                <a:ext cx="143" cy="386"/>
              </a:xfrm>
              <a:prstGeom prst="rect">
                <a:avLst/>
              </a:prstGeom>
              <a:noFill/>
              <a:ln w="17463">
                <a:solidFill>
                  <a:srgbClr val="000000"/>
                </a:solidFill>
                <a:miter lim="800000"/>
                <a:headEnd/>
                <a:tailEnd/>
              </a:ln>
            </p:spPr>
            <p:txBody>
              <a:bodyPr/>
              <a:lstStyle/>
              <a:p>
                <a:endParaRPr lang="en-US"/>
              </a:p>
            </p:txBody>
          </p:sp>
          <p:sp>
            <p:nvSpPr>
              <p:cNvPr id="94231" name="Line 11"/>
              <p:cNvSpPr>
                <a:spLocks noChangeShapeType="1"/>
              </p:cNvSpPr>
              <p:nvPr/>
            </p:nvSpPr>
            <p:spPr bwMode="auto">
              <a:xfrm flipV="1">
                <a:off x="4758" y="1424"/>
                <a:ext cx="1" cy="402"/>
              </a:xfrm>
              <a:prstGeom prst="line">
                <a:avLst/>
              </a:prstGeom>
              <a:noFill/>
              <a:ln w="17463">
                <a:solidFill>
                  <a:srgbClr val="000000"/>
                </a:solidFill>
                <a:round/>
                <a:headEnd/>
                <a:tailEnd/>
              </a:ln>
            </p:spPr>
            <p:txBody>
              <a:bodyPr/>
              <a:lstStyle/>
              <a:p>
                <a:endParaRPr lang="en-US"/>
              </a:p>
            </p:txBody>
          </p:sp>
          <p:sp>
            <p:nvSpPr>
              <p:cNvPr id="94232" name="Line 12"/>
              <p:cNvSpPr>
                <a:spLocks noChangeShapeType="1"/>
              </p:cNvSpPr>
              <p:nvPr/>
            </p:nvSpPr>
            <p:spPr bwMode="auto">
              <a:xfrm flipH="1">
                <a:off x="4609" y="1432"/>
                <a:ext cx="149" cy="1"/>
              </a:xfrm>
              <a:prstGeom prst="line">
                <a:avLst/>
              </a:prstGeom>
              <a:noFill/>
              <a:ln w="17463">
                <a:solidFill>
                  <a:srgbClr val="000000"/>
                </a:solidFill>
                <a:round/>
                <a:headEnd/>
                <a:tailEnd/>
              </a:ln>
            </p:spPr>
            <p:txBody>
              <a:bodyPr/>
              <a:lstStyle/>
              <a:p>
                <a:endParaRPr lang="en-US"/>
              </a:p>
            </p:txBody>
          </p:sp>
          <p:sp>
            <p:nvSpPr>
              <p:cNvPr id="94233" name="Line 13"/>
              <p:cNvSpPr>
                <a:spLocks noChangeShapeType="1"/>
              </p:cNvSpPr>
              <p:nvPr/>
            </p:nvSpPr>
            <p:spPr bwMode="auto">
              <a:xfrm flipH="1">
                <a:off x="4609" y="1818"/>
                <a:ext cx="149" cy="1"/>
              </a:xfrm>
              <a:prstGeom prst="line">
                <a:avLst/>
              </a:prstGeom>
              <a:noFill/>
              <a:ln w="17463">
                <a:solidFill>
                  <a:srgbClr val="000000"/>
                </a:solidFill>
                <a:round/>
                <a:headEnd/>
                <a:tailEnd/>
              </a:ln>
            </p:spPr>
            <p:txBody>
              <a:bodyPr/>
              <a:lstStyle/>
              <a:p>
                <a:endParaRPr lang="en-US"/>
              </a:p>
            </p:txBody>
          </p:sp>
          <p:sp>
            <p:nvSpPr>
              <p:cNvPr id="94234" name="Freeform 14"/>
              <p:cNvSpPr>
                <a:spLocks/>
              </p:cNvSpPr>
              <p:nvPr/>
            </p:nvSpPr>
            <p:spPr bwMode="auto">
              <a:xfrm>
                <a:off x="2572" y="1432"/>
                <a:ext cx="146" cy="386"/>
              </a:xfrm>
              <a:custGeom>
                <a:avLst/>
                <a:gdLst>
                  <a:gd name="T0" fmla="*/ 0 w 146"/>
                  <a:gd name="T1" fmla="*/ 386 h 386"/>
                  <a:gd name="T2" fmla="*/ 146 w 146"/>
                  <a:gd name="T3" fmla="*/ 386 h 386"/>
                  <a:gd name="T4" fmla="*/ 146 w 146"/>
                  <a:gd name="T5" fmla="*/ 0 h 386"/>
                  <a:gd name="T6" fmla="*/ 2 w 146"/>
                  <a:gd name="T7" fmla="*/ 0 h 386"/>
                  <a:gd name="T8" fmla="*/ 0 w 146"/>
                  <a:gd name="T9" fmla="*/ 386 h 386"/>
                  <a:gd name="T10" fmla="*/ 0 60000 65536"/>
                  <a:gd name="T11" fmla="*/ 0 60000 65536"/>
                  <a:gd name="T12" fmla="*/ 0 60000 65536"/>
                  <a:gd name="T13" fmla="*/ 0 60000 65536"/>
                  <a:gd name="T14" fmla="*/ 0 60000 65536"/>
                  <a:gd name="T15" fmla="*/ 0 w 146"/>
                  <a:gd name="T16" fmla="*/ 0 h 386"/>
                  <a:gd name="T17" fmla="*/ 146 w 146"/>
                  <a:gd name="T18" fmla="*/ 386 h 386"/>
                </a:gdLst>
                <a:ahLst/>
                <a:cxnLst>
                  <a:cxn ang="T10">
                    <a:pos x="T0" y="T1"/>
                  </a:cxn>
                  <a:cxn ang="T11">
                    <a:pos x="T2" y="T3"/>
                  </a:cxn>
                  <a:cxn ang="T12">
                    <a:pos x="T4" y="T5"/>
                  </a:cxn>
                  <a:cxn ang="T13">
                    <a:pos x="T6" y="T7"/>
                  </a:cxn>
                  <a:cxn ang="T14">
                    <a:pos x="T8" y="T9"/>
                  </a:cxn>
                </a:cxnLst>
                <a:rect l="T15" t="T16" r="T17" b="T18"/>
                <a:pathLst>
                  <a:path w="146" h="386">
                    <a:moveTo>
                      <a:pt x="0" y="386"/>
                    </a:moveTo>
                    <a:lnTo>
                      <a:pt x="146" y="386"/>
                    </a:lnTo>
                    <a:lnTo>
                      <a:pt x="146" y="0"/>
                    </a:lnTo>
                    <a:lnTo>
                      <a:pt x="2" y="0"/>
                    </a:lnTo>
                    <a:lnTo>
                      <a:pt x="0" y="386"/>
                    </a:lnTo>
                    <a:close/>
                  </a:path>
                </a:pathLst>
              </a:custGeom>
              <a:solidFill>
                <a:srgbClr val="CCCCCC"/>
              </a:solidFill>
              <a:ln w="9525">
                <a:noFill/>
                <a:round/>
                <a:headEnd/>
                <a:tailEnd/>
              </a:ln>
            </p:spPr>
            <p:txBody>
              <a:bodyPr/>
              <a:lstStyle/>
              <a:p>
                <a:endParaRPr lang="en-US"/>
              </a:p>
            </p:txBody>
          </p:sp>
          <p:sp>
            <p:nvSpPr>
              <p:cNvPr id="94235" name="Freeform 15"/>
              <p:cNvSpPr>
                <a:spLocks/>
              </p:cNvSpPr>
              <p:nvPr/>
            </p:nvSpPr>
            <p:spPr bwMode="auto">
              <a:xfrm>
                <a:off x="2572" y="1432"/>
                <a:ext cx="146" cy="386"/>
              </a:xfrm>
              <a:custGeom>
                <a:avLst/>
                <a:gdLst>
                  <a:gd name="T0" fmla="*/ 0 w 146"/>
                  <a:gd name="T1" fmla="*/ 386 h 386"/>
                  <a:gd name="T2" fmla="*/ 146 w 146"/>
                  <a:gd name="T3" fmla="*/ 386 h 386"/>
                  <a:gd name="T4" fmla="*/ 146 w 146"/>
                  <a:gd name="T5" fmla="*/ 0 h 386"/>
                  <a:gd name="T6" fmla="*/ 2 w 146"/>
                  <a:gd name="T7" fmla="*/ 0 h 386"/>
                  <a:gd name="T8" fmla="*/ 0 60000 65536"/>
                  <a:gd name="T9" fmla="*/ 0 60000 65536"/>
                  <a:gd name="T10" fmla="*/ 0 60000 65536"/>
                  <a:gd name="T11" fmla="*/ 0 60000 65536"/>
                  <a:gd name="T12" fmla="*/ 0 w 146"/>
                  <a:gd name="T13" fmla="*/ 0 h 386"/>
                  <a:gd name="T14" fmla="*/ 146 w 146"/>
                  <a:gd name="T15" fmla="*/ 386 h 386"/>
                </a:gdLst>
                <a:ahLst/>
                <a:cxnLst>
                  <a:cxn ang="T8">
                    <a:pos x="T0" y="T1"/>
                  </a:cxn>
                  <a:cxn ang="T9">
                    <a:pos x="T2" y="T3"/>
                  </a:cxn>
                  <a:cxn ang="T10">
                    <a:pos x="T4" y="T5"/>
                  </a:cxn>
                  <a:cxn ang="T11">
                    <a:pos x="T6" y="T7"/>
                  </a:cxn>
                </a:cxnLst>
                <a:rect l="T12" t="T13" r="T14" b="T15"/>
                <a:pathLst>
                  <a:path w="146" h="386">
                    <a:moveTo>
                      <a:pt x="0" y="386"/>
                    </a:moveTo>
                    <a:lnTo>
                      <a:pt x="146" y="386"/>
                    </a:lnTo>
                    <a:lnTo>
                      <a:pt x="146" y="0"/>
                    </a:lnTo>
                    <a:lnTo>
                      <a:pt x="2" y="0"/>
                    </a:lnTo>
                  </a:path>
                </a:pathLst>
              </a:custGeom>
              <a:noFill/>
              <a:ln w="17463">
                <a:solidFill>
                  <a:srgbClr val="000000"/>
                </a:solidFill>
                <a:prstDash val="solid"/>
                <a:round/>
                <a:headEnd/>
                <a:tailEnd/>
              </a:ln>
            </p:spPr>
            <p:txBody>
              <a:bodyPr/>
              <a:lstStyle/>
              <a:p>
                <a:endParaRPr lang="en-US"/>
              </a:p>
            </p:txBody>
          </p:sp>
          <p:sp>
            <p:nvSpPr>
              <p:cNvPr id="94236" name="Line 16"/>
              <p:cNvSpPr>
                <a:spLocks noChangeShapeType="1"/>
              </p:cNvSpPr>
              <p:nvPr/>
            </p:nvSpPr>
            <p:spPr bwMode="auto">
              <a:xfrm>
                <a:off x="2428" y="1432"/>
                <a:ext cx="152" cy="1"/>
              </a:xfrm>
              <a:prstGeom prst="line">
                <a:avLst/>
              </a:prstGeom>
              <a:noFill/>
              <a:ln w="17463">
                <a:solidFill>
                  <a:srgbClr val="000000"/>
                </a:solidFill>
                <a:round/>
                <a:headEnd/>
                <a:tailEnd/>
              </a:ln>
            </p:spPr>
            <p:txBody>
              <a:bodyPr/>
              <a:lstStyle/>
              <a:p>
                <a:endParaRPr lang="en-US"/>
              </a:p>
            </p:txBody>
          </p:sp>
          <p:sp>
            <p:nvSpPr>
              <p:cNvPr id="94237" name="Line 17"/>
              <p:cNvSpPr>
                <a:spLocks noChangeShapeType="1"/>
              </p:cNvSpPr>
              <p:nvPr/>
            </p:nvSpPr>
            <p:spPr bwMode="auto">
              <a:xfrm>
                <a:off x="2428" y="1818"/>
                <a:ext cx="152" cy="1"/>
              </a:xfrm>
              <a:prstGeom prst="line">
                <a:avLst/>
              </a:prstGeom>
              <a:noFill/>
              <a:ln w="17463">
                <a:solidFill>
                  <a:srgbClr val="000000"/>
                </a:solidFill>
                <a:round/>
                <a:headEnd/>
                <a:tailEnd/>
              </a:ln>
            </p:spPr>
            <p:txBody>
              <a:bodyPr/>
              <a:lstStyle/>
              <a:p>
                <a:endParaRPr lang="en-US"/>
              </a:p>
            </p:txBody>
          </p:sp>
          <p:sp>
            <p:nvSpPr>
              <p:cNvPr id="94238" name="Rectangle 18"/>
              <p:cNvSpPr>
                <a:spLocks noChangeArrowheads="1"/>
              </p:cNvSpPr>
              <p:nvPr/>
            </p:nvSpPr>
            <p:spPr bwMode="auto">
              <a:xfrm>
                <a:off x="1893" y="1432"/>
                <a:ext cx="143" cy="386"/>
              </a:xfrm>
              <a:prstGeom prst="rect">
                <a:avLst/>
              </a:prstGeom>
              <a:solidFill>
                <a:srgbClr val="CCCCCC"/>
              </a:solidFill>
              <a:ln w="9525">
                <a:noFill/>
                <a:miter lim="800000"/>
                <a:headEnd/>
                <a:tailEnd/>
              </a:ln>
            </p:spPr>
            <p:txBody>
              <a:bodyPr/>
              <a:lstStyle/>
              <a:p>
                <a:endParaRPr lang="en-US"/>
              </a:p>
            </p:txBody>
          </p:sp>
          <p:sp>
            <p:nvSpPr>
              <p:cNvPr id="94239" name="Rectangle 19"/>
              <p:cNvSpPr>
                <a:spLocks noChangeArrowheads="1"/>
              </p:cNvSpPr>
              <p:nvPr/>
            </p:nvSpPr>
            <p:spPr bwMode="auto">
              <a:xfrm>
                <a:off x="1893" y="1432"/>
                <a:ext cx="143" cy="386"/>
              </a:xfrm>
              <a:prstGeom prst="rect">
                <a:avLst/>
              </a:prstGeom>
              <a:noFill/>
              <a:ln w="17463">
                <a:solidFill>
                  <a:srgbClr val="000000"/>
                </a:solidFill>
                <a:miter lim="800000"/>
                <a:headEnd/>
                <a:tailEnd/>
              </a:ln>
            </p:spPr>
            <p:txBody>
              <a:bodyPr/>
              <a:lstStyle/>
              <a:p>
                <a:endParaRPr lang="en-US"/>
              </a:p>
            </p:txBody>
          </p:sp>
          <p:sp>
            <p:nvSpPr>
              <p:cNvPr id="94240" name="Rectangle 20"/>
              <p:cNvSpPr>
                <a:spLocks noChangeArrowheads="1"/>
              </p:cNvSpPr>
              <p:nvPr/>
            </p:nvSpPr>
            <p:spPr bwMode="auto">
              <a:xfrm>
                <a:off x="1749" y="1432"/>
                <a:ext cx="144" cy="386"/>
              </a:xfrm>
              <a:prstGeom prst="rect">
                <a:avLst/>
              </a:prstGeom>
              <a:noFill/>
              <a:ln w="17463">
                <a:solidFill>
                  <a:srgbClr val="000000"/>
                </a:solidFill>
                <a:miter lim="800000"/>
                <a:headEnd/>
                <a:tailEnd/>
              </a:ln>
            </p:spPr>
            <p:txBody>
              <a:bodyPr/>
              <a:lstStyle/>
              <a:p>
                <a:endParaRPr lang="en-US"/>
              </a:p>
            </p:txBody>
          </p:sp>
          <p:sp>
            <p:nvSpPr>
              <p:cNvPr id="94241" name="Rectangle 21"/>
              <p:cNvSpPr>
                <a:spLocks noChangeArrowheads="1"/>
              </p:cNvSpPr>
              <p:nvPr/>
            </p:nvSpPr>
            <p:spPr bwMode="auto">
              <a:xfrm>
                <a:off x="1841" y="1547"/>
                <a:ext cx="31"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I</a:t>
                </a:r>
                <a:endParaRPr kumimoji="0" lang="en-US">
                  <a:solidFill>
                    <a:schemeClr val="tx1"/>
                  </a:solidFill>
                </a:endParaRPr>
              </a:p>
            </p:txBody>
          </p:sp>
          <p:sp>
            <p:nvSpPr>
              <p:cNvPr id="94242" name="Rectangle 22"/>
              <p:cNvSpPr>
                <a:spLocks noChangeArrowheads="1"/>
              </p:cNvSpPr>
              <p:nvPr/>
            </p:nvSpPr>
            <p:spPr bwMode="auto">
              <a:xfrm>
                <a:off x="1867" y="1547"/>
                <a:ext cx="93"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M</a:t>
                </a:r>
                <a:endParaRPr kumimoji="0" lang="en-US">
                  <a:solidFill>
                    <a:schemeClr val="tx1"/>
                  </a:solidFill>
                </a:endParaRPr>
              </a:p>
            </p:txBody>
          </p:sp>
          <p:sp>
            <p:nvSpPr>
              <p:cNvPr id="94243" name="Rectangle 23"/>
              <p:cNvSpPr>
                <a:spLocks noChangeArrowheads="1"/>
              </p:cNvSpPr>
              <p:nvPr/>
            </p:nvSpPr>
            <p:spPr bwMode="auto">
              <a:xfrm>
                <a:off x="2494" y="1547"/>
                <a:ext cx="80"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R</a:t>
                </a:r>
                <a:endParaRPr kumimoji="0" lang="en-US">
                  <a:solidFill>
                    <a:schemeClr val="tx1"/>
                  </a:solidFill>
                </a:endParaRPr>
              </a:p>
            </p:txBody>
          </p:sp>
          <p:sp>
            <p:nvSpPr>
              <p:cNvPr id="94244" name="Rectangle 24"/>
              <p:cNvSpPr>
                <a:spLocks noChangeArrowheads="1"/>
              </p:cNvSpPr>
              <p:nvPr/>
            </p:nvSpPr>
            <p:spPr bwMode="auto">
              <a:xfrm>
                <a:off x="2563" y="154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e</a:t>
                </a:r>
                <a:endParaRPr kumimoji="0" lang="en-US">
                  <a:solidFill>
                    <a:schemeClr val="tx1"/>
                  </a:solidFill>
                </a:endParaRPr>
              </a:p>
            </p:txBody>
          </p:sp>
          <p:sp>
            <p:nvSpPr>
              <p:cNvPr id="94245" name="Rectangle 25"/>
              <p:cNvSpPr>
                <a:spLocks noChangeArrowheads="1"/>
              </p:cNvSpPr>
              <p:nvPr/>
            </p:nvSpPr>
            <p:spPr bwMode="auto">
              <a:xfrm>
                <a:off x="2615" y="154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g</a:t>
                </a:r>
                <a:endParaRPr kumimoji="0" lang="en-US">
                  <a:solidFill>
                    <a:schemeClr val="tx1"/>
                  </a:solidFill>
                </a:endParaRPr>
              </a:p>
            </p:txBody>
          </p:sp>
          <p:sp>
            <p:nvSpPr>
              <p:cNvPr id="94246" name="Freeform 26"/>
              <p:cNvSpPr>
                <a:spLocks/>
              </p:cNvSpPr>
              <p:nvPr/>
            </p:nvSpPr>
            <p:spPr bwMode="auto">
              <a:xfrm>
                <a:off x="3932" y="1432"/>
                <a:ext cx="147" cy="386"/>
              </a:xfrm>
              <a:custGeom>
                <a:avLst/>
                <a:gdLst>
                  <a:gd name="T0" fmla="*/ 0 w 147"/>
                  <a:gd name="T1" fmla="*/ 386 h 386"/>
                  <a:gd name="T2" fmla="*/ 147 w 147"/>
                  <a:gd name="T3" fmla="*/ 386 h 386"/>
                  <a:gd name="T4" fmla="*/ 147 w 147"/>
                  <a:gd name="T5" fmla="*/ 0 h 386"/>
                  <a:gd name="T6" fmla="*/ 3 w 147"/>
                  <a:gd name="T7" fmla="*/ 0 h 386"/>
                  <a:gd name="T8" fmla="*/ 0 w 147"/>
                  <a:gd name="T9" fmla="*/ 386 h 386"/>
                  <a:gd name="T10" fmla="*/ 0 60000 65536"/>
                  <a:gd name="T11" fmla="*/ 0 60000 65536"/>
                  <a:gd name="T12" fmla="*/ 0 60000 65536"/>
                  <a:gd name="T13" fmla="*/ 0 60000 65536"/>
                  <a:gd name="T14" fmla="*/ 0 60000 65536"/>
                  <a:gd name="T15" fmla="*/ 0 w 147"/>
                  <a:gd name="T16" fmla="*/ 0 h 386"/>
                  <a:gd name="T17" fmla="*/ 147 w 147"/>
                  <a:gd name="T18" fmla="*/ 386 h 386"/>
                </a:gdLst>
                <a:ahLst/>
                <a:cxnLst>
                  <a:cxn ang="T10">
                    <a:pos x="T0" y="T1"/>
                  </a:cxn>
                  <a:cxn ang="T11">
                    <a:pos x="T2" y="T3"/>
                  </a:cxn>
                  <a:cxn ang="T12">
                    <a:pos x="T4" y="T5"/>
                  </a:cxn>
                  <a:cxn ang="T13">
                    <a:pos x="T6" y="T7"/>
                  </a:cxn>
                  <a:cxn ang="T14">
                    <a:pos x="T8" y="T9"/>
                  </a:cxn>
                </a:cxnLst>
                <a:rect l="T15" t="T16" r="T17" b="T18"/>
                <a:pathLst>
                  <a:path w="147" h="386">
                    <a:moveTo>
                      <a:pt x="0" y="386"/>
                    </a:moveTo>
                    <a:lnTo>
                      <a:pt x="147" y="386"/>
                    </a:lnTo>
                    <a:lnTo>
                      <a:pt x="147" y="0"/>
                    </a:lnTo>
                    <a:lnTo>
                      <a:pt x="3" y="0"/>
                    </a:lnTo>
                    <a:lnTo>
                      <a:pt x="0" y="386"/>
                    </a:lnTo>
                    <a:close/>
                  </a:path>
                </a:pathLst>
              </a:custGeom>
              <a:solidFill>
                <a:srgbClr val="CCCCCC"/>
              </a:solidFill>
              <a:ln w="9525">
                <a:noFill/>
                <a:round/>
                <a:headEnd/>
                <a:tailEnd/>
              </a:ln>
            </p:spPr>
            <p:txBody>
              <a:bodyPr/>
              <a:lstStyle/>
              <a:p>
                <a:endParaRPr lang="en-US"/>
              </a:p>
            </p:txBody>
          </p:sp>
          <p:sp>
            <p:nvSpPr>
              <p:cNvPr id="94247" name="Freeform 27"/>
              <p:cNvSpPr>
                <a:spLocks/>
              </p:cNvSpPr>
              <p:nvPr/>
            </p:nvSpPr>
            <p:spPr bwMode="auto">
              <a:xfrm>
                <a:off x="3932" y="1432"/>
                <a:ext cx="147" cy="386"/>
              </a:xfrm>
              <a:custGeom>
                <a:avLst/>
                <a:gdLst>
                  <a:gd name="T0" fmla="*/ 0 w 147"/>
                  <a:gd name="T1" fmla="*/ 386 h 386"/>
                  <a:gd name="T2" fmla="*/ 147 w 147"/>
                  <a:gd name="T3" fmla="*/ 386 h 386"/>
                  <a:gd name="T4" fmla="*/ 147 w 147"/>
                  <a:gd name="T5" fmla="*/ 0 h 386"/>
                  <a:gd name="T6" fmla="*/ 3 w 147"/>
                  <a:gd name="T7" fmla="*/ 0 h 386"/>
                  <a:gd name="T8" fmla="*/ 0 60000 65536"/>
                  <a:gd name="T9" fmla="*/ 0 60000 65536"/>
                  <a:gd name="T10" fmla="*/ 0 60000 65536"/>
                  <a:gd name="T11" fmla="*/ 0 60000 65536"/>
                  <a:gd name="T12" fmla="*/ 0 w 147"/>
                  <a:gd name="T13" fmla="*/ 0 h 386"/>
                  <a:gd name="T14" fmla="*/ 147 w 147"/>
                  <a:gd name="T15" fmla="*/ 386 h 386"/>
                </a:gdLst>
                <a:ahLst/>
                <a:cxnLst>
                  <a:cxn ang="T8">
                    <a:pos x="T0" y="T1"/>
                  </a:cxn>
                  <a:cxn ang="T9">
                    <a:pos x="T2" y="T3"/>
                  </a:cxn>
                  <a:cxn ang="T10">
                    <a:pos x="T4" y="T5"/>
                  </a:cxn>
                  <a:cxn ang="T11">
                    <a:pos x="T6" y="T7"/>
                  </a:cxn>
                </a:cxnLst>
                <a:rect l="T12" t="T13" r="T14" b="T15"/>
                <a:pathLst>
                  <a:path w="147" h="386">
                    <a:moveTo>
                      <a:pt x="0" y="386"/>
                    </a:moveTo>
                    <a:lnTo>
                      <a:pt x="147" y="386"/>
                    </a:lnTo>
                    <a:lnTo>
                      <a:pt x="147" y="0"/>
                    </a:lnTo>
                    <a:lnTo>
                      <a:pt x="3" y="0"/>
                    </a:lnTo>
                  </a:path>
                </a:pathLst>
              </a:custGeom>
              <a:noFill/>
              <a:ln w="17463">
                <a:solidFill>
                  <a:srgbClr val="000000"/>
                </a:solidFill>
                <a:prstDash val="solid"/>
                <a:round/>
                <a:headEnd/>
                <a:tailEnd/>
              </a:ln>
            </p:spPr>
            <p:txBody>
              <a:bodyPr/>
              <a:lstStyle/>
              <a:p>
                <a:endParaRPr lang="en-US"/>
              </a:p>
            </p:txBody>
          </p:sp>
          <p:sp>
            <p:nvSpPr>
              <p:cNvPr id="94248" name="Freeform 28"/>
              <p:cNvSpPr>
                <a:spLocks/>
              </p:cNvSpPr>
              <p:nvPr/>
            </p:nvSpPr>
            <p:spPr bwMode="auto">
              <a:xfrm>
                <a:off x="3792" y="1432"/>
                <a:ext cx="143" cy="386"/>
              </a:xfrm>
              <a:custGeom>
                <a:avLst/>
                <a:gdLst>
                  <a:gd name="T0" fmla="*/ 140 w 143"/>
                  <a:gd name="T1" fmla="*/ 0 h 386"/>
                  <a:gd name="T2" fmla="*/ 0 w 143"/>
                  <a:gd name="T3" fmla="*/ 0 h 386"/>
                  <a:gd name="T4" fmla="*/ 0 w 143"/>
                  <a:gd name="T5" fmla="*/ 386 h 386"/>
                  <a:gd name="T6" fmla="*/ 143 w 143"/>
                  <a:gd name="T7" fmla="*/ 386 h 386"/>
                  <a:gd name="T8" fmla="*/ 0 60000 65536"/>
                  <a:gd name="T9" fmla="*/ 0 60000 65536"/>
                  <a:gd name="T10" fmla="*/ 0 60000 65536"/>
                  <a:gd name="T11" fmla="*/ 0 60000 65536"/>
                  <a:gd name="T12" fmla="*/ 0 w 143"/>
                  <a:gd name="T13" fmla="*/ 0 h 386"/>
                  <a:gd name="T14" fmla="*/ 143 w 143"/>
                  <a:gd name="T15" fmla="*/ 386 h 386"/>
                </a:gdLst>
                <a:ahLst/>
                <a:cxnLst>
                  <a:cxn ang="T8">
                    <a:pos x="T0" y="T1"/>
                  </a:cxn>
                  <a:cxn ang="T9">
                    <a:pos x="T2" y="T3"/>
                  </a:cxn>
                  <a:cxn ang="T10">
                    <a:pos x="T4" y="T5"/>
                  </a:cxn>
                  <a:cxn ang="T11">
                    <a:pos x="T6" y="T7"/>
                  </a:cxn>
                </a:cxnLst>
                <a:rect l="T12" t="T13" r="T14" b="T15"/>
                <a:pathLst>
                  <a:path w="143" h="386">
                    <a:moveTo>
                      <a:pt x="140" y="0"/>
                    </a:moveTo>
                    <a:lnTo>
                      <a:pt x="0" y="0"/>
                    </a:lnTo>
                    <a:lnTo>
                      <a:pt x="0" y="386"/>
                    </a:lnTo>
                    <a:lnTo>
                      <a:pt x="143" y="386"/>
                    </a:lnTo>
                  </a:path>
                </a:pathLst>
              </a:custGeom>
              <a:noFill/>
              <a:ln w="17463">
                <a:solidFill>
                  <a:srgbClr val="000000"/>
                </a:solidFill>
                <a:prstDash val="solid"/>
                <a:round/>
                <a:headEnd/>
                <a:tailEnd/>
              </a:ln>
            </p:spPr>
            <p:txBody>
              <a:bodyPr/>
              <a:lstStyle/>
              <a:p>
                <a:endParaRPr lang="en-US"/>
              </a:p>
            </p:txBody>
          </p:sp>
          <p:sp>
            <p:nvSpPr>
              <p:cNvPr id="94249" name="Rectangle 29"/>
              <p:cNvSpPr>
                <a:spLocks noChangeArrowheads="1"/>
              </p:cNvSpPr>
              <p:nvPr/>
            </p:nvSpPr>
            <p:spPr bwMode="auto">
              <a:xfrm>
                <a:off x="3864" y="1547"/>
                <a:ext cx="81"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D</a:t>
                </a:r>
                <a:endParaRPr kumimoji="0" lang="en-US">
                  <a:solidFill>
                    <a:schemeClr val="tx1"/>
                  </a:solidFill>
                </a:endParaRPr>
              </a:p>
            </p:txBody>
          </p:sp>
          <p:sp>
            <p:nvSpPr>
              <p:cNvPr id="94250" name="Rectangle 30"/>
              <p:cNvSpPr>
                <a:spLocks noChangeArrowheads="1"/>
              </p:cNvSpPr>
              <p:nvPr/>
            </p:nvSpPr>
            <p:spPr bwMode="auto">
              <a:xfrm>
                <a:off x="3932" y="1547"/>
                <a:ext cx="93"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M</a:t>
                </a:r>
                <a:endParaRPr kumimoji="0" lang="en-US">
                  <a:solidFill>
                    <a:schemeClr val="tx1"/>
                  </a:solidFill>
                </a:endParaRPr>
              </a:p>
            </p:txBody>
          </p:sp>
          <p:sp>
            <p:nvSpPr>
              <p:cNvPr id="94251" name="Rectangle 31"/>
              <p:cNvSpPr>
                <a:spLocks noChangeArrowheads="1"/>
              </p:cNvSpPr>
              <p:nvPr/>
            </p:nvSpPr>
            <p:spPr bwMode="auto">
              <a:xfrm>
                <a:off x="4534" y="1547"/>
                <a:ext cx="81"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R</a:t>
                </a:r>
                <a:endParaRPr kumimoji="0" lang="en-US">
                  <a:solidFill>
                    <a:schemeClr val="tx1"/>
                  </a:solidFill>
                </a:endParaRPr>
              </a:p>
            </p:txBody>
          </p:sp>
          <p:sp>
            <p:nvSpPr>
              <p:cNvPr id="94252" name="Rectangle 32"/>
              <p:cNvSpPr>
                <a:spLocks noChangeArrowheads="1"/>
              </p:cNvSpPr>
              <p:nvPr/>
            </p:nvSpPr>
            <p:spPr bwMode="auto">
              <a:xfrm>
                <a:off x="4603" y="154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e</a:t>
                </a:r>
                <a:endParaRPr kumimoji="0" lang="en-US">
                  <a:solidFill>
                    <a:schemeClr val="tx1"/>
                  </a:solidFill>
                </a:endParaRPr>
              </a:p>
            </p:txBody>
          </p:sp>
          <p:sp>
            <p:nvSpPr>
              <p:cNvPr id="94253" name="Rectangle 33"/>
              <p:cNvSpPr>
                <a:spLocks noChangeArrowheads="1"/>
              </p:cNvSpPr>
              <p:nvPr/>
            </p:nvSpPr>
            <p:spPr bwMode="auto">
              <a:xfrm>
                <a:off x="4657" y="154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g</a:t>
                </a:r>
                <a:endParaRPr kumimoji="0" lang="en-US">
                  <a:solidFill>
                    <a:schemeClr val="tx1"/>
                  </a:solidFill>
                </a:endParaRPr>
              </a:p>
            </p:txBody>
          </p:sp>
          <p:sp>
            <p:nvSpPr>
              <p:cNvPr id="94254" name="Line 34"/>
              <p:cNvSpPr>
                <a:spLocks noChangeShapeType="1"/>
              </p:cNvSpPr>
              <p:nvPr/>
            </p:nvSpPr>
            <p:spPr bwMode="auto">
              <a:xfrm>
                <a:off x="2036" y="1625"/>
                <a:ext cx="395" cy="1"/>
              </a:xfrm>
              <a:prstGeom prst="line">
                <a:avLst/>
              </a:prstGeom>
              <a:noFill/>
              <a:ln w="17463">
                <a:solidFill>
                  <a:srgbClr val="000000"/>
                </a:solidFill>
                <a:round/>
                <a:headEnd/>
                <a:tailEnd/>
              </a:ln>
            </p:spPr>
            <p:txBody>
              <a:bodyPr/>
              <a:lstStyle/>
              <a:p>
                <a:endParaRPr lang="en-US"/>
              </a:p>
            </p:txBody>
          </p:sp>
          <p:sp>
            <p:nvSpPr>
              <p:cNvPr id="94255" name="Line 35"/>
              <p:cNvSpPr>
                <a:spLocks noChangeShapeType="1"/>
              </p:cNvSpPr>
              <p:nvPr/>
            </p:nvSpPr>
            <p:spPr bwMode="auto">
              <a:xfrm>
                <a:off x="2715" y="1528"/>
                <a:ext cx="430" cy="1"/>
              </a:xfrm>
              <a:prstGeom prst="line">
                <a:avLst/>
              </a:prstGeom>
              <a:noFill/>
              <a:ln w="17463">
                <a:solidFill>
                  <a:srgbClr val="000000"/>
                </a:solidFill>
                <a:round/>
                <a:headEnd/>
                <a:tailEnd/>
              </a:ln>
            </p:spPr>
            <p:txBody>
              <a:bodyPr/>
              <a:lstStyle/>
              <a:p>
                <a:endParaRPr lang="en-US"/>
              </a:p>
            </p:txBody>
          </p:sp>
          <p:sp>
            <p:nvSpPr>
              <p:cNvPr id="94256" name="Line 36"/>
              <p:cNvSpPr>
                <a:spLocks noChangeShapeType="1"/>
              </p:cNvSpPr>
              <p:nvPr/>
            </p:nvSpPr>
            <p:spPr bwMode="auto">
              <a:xfrm>
                <a:off x="3362" y="1625"/>
                <a:ext cx="430" cy="1"/>
              </a:xfrm>
              <a:prstGeom prst="line">
                <a:avLst/>
              </a:prstGeom>
              <a:noFill/>
              <a:ln w="17463">
                <a:solidFill>
                  <a:srgbClr val="000000"/>
                </a:solidFill>
                <a:round/>
                <a:headEnd/>
                <a:tailEnd/>
              </a:ln>
            </p:spPr>
            <p:txBody>
              <a:bodyPr/>
              <a:lstStyle/>
              <a:p>
                <a:endParaRPr lang="en-US"/>
              </a:p>
            </p:txBody>
          </p:sp>
          <p:sp>
            <p:nvSpPr>
              <p:cNvPr id="94257" name="Line 37"/>
              <p:cNvSpPr>
                <a:spLocks noChangeShapeType="1"/>
              </p:cNvSpPr>
              <p:nvPr/>
            </p:nvSpPr>
            <p:spPr bwMode="auto">
              <a:xfrm>
                <a:off x="4076" y="1625"/>
                <a:ext cx="395" cy="1"/>
              </a:xfrm>
              <a:prstGeom prst="line">
                <a:avLst/>
              </a:prstGeom>
              <a:noFill/>
              <a:ln w="17463">
                <a:solidFill>
                  <a:srgbClr val="000000"/>
                </a:solidFill>
                <a:round/>
                <a:headEnd/>
                <a:tailEnd/>
              </a:ln>
            </p:spPr>
            <p:txBody>
              <a:bodyPr/>
              <a:lstStyle/>
              <a:p>
                <a:endParaRPr lang="en-US"/>
              </a:p>
            </p:txBody>
          </p:sp>
          <p:sp>
            <p:nvSpPr>
              <p:cNvPr id="94258" name="Line 38"/>
              <p:cNvSpPr>
                <a:spLocks noChangeShapeType="1"/>
              </p:cNvSpPr>
              <p:nvPr/>
            </p:nvSpPr>
            <p:spPr bwMode="auto">
              <a:xfrm>
                <a:off x="2715" y="1721"/>
                <a:ext cx="430" cy="1"/>
              </a:xfrm>
              <a:prstGeom prst="line">
                <a:avLst/>
              </a:prstGeom>
              <a:noFill/>
              <a:ln w="17463">
                <a:solidFill>
                  <a:srgbClr val="000000"/>
                </a:solidFill>
                <a:round/>
                <a:headEnd/>
                <a:tailEnd/>
              </a:ln>
            </p:spPr>
            <p:txBody>
              <a:bodyPr/>
              <a:lstStyle/>
              <a:p>
                <a:endParaRPr lang="en-US"/>
              </a:p>
            </p:txBody>
          </p:sp>
          <p:sp>
            <p:nvSpPr>
              <p:cNvPr id="94259" name="Freeform 39"/>
              <p:cNvSpPr>
                <a:spLocks/>
              </p:cNvSpPr>
              <p:nvPr/>
            </p:nvSpPr>
            <p:spPr bwMode="auto">
              <a:xfrm>
                <a:off x="2357" y="1528"/>
                <a:ext cx="71" cy="97"/>
              </a:xfrm>
              <a:custGeom>
                <a:avLst/>
                <a:gdLst>
                  <a:gd name="T0" fmla="*/ 0 w 71"/>
                  <a:gd name="T1" fmla="*/ 97 h 97"/>
                  <a:gd name="T2" fmla="*/ 3 w 71"/>
                  <a:gd name="T3" fmla="*/ 0 h 97"/>
                  <a:gd name="T4" fmla="*/ 71 w 71"/>
                  <a:gd name="T5" fmla="*/ 0 h 97"/>
                  <a:gd name="T6" fmla="*/ 0 60000 65536"/>
                  <a:gd name="T7" fmla="*/ 0 60000 65536"/>
                  <a:gd name="T8" fmla="*/ 0 60000 65536"/>
                  <a:gd name="T9" fmla="*/ 0 w 71"/>
                  <a:gd name="T10" fmla="*/ 0 h 97"/>
                  <a:gd name="T11" fmla="*/ 71 w 71"/>
                  <a:gd name="T12" fmla="*/ 97 h 97"/>
                </a:gdLst>
                <a:ahLst/>
                <a:cxnLst>
                  <a:cxn ang="T6">
                    <a:pos x="T0" y="T1"/>
                  </a:cxn>
                  <a:cxn ang="T7">
                    <a:pos x="T2" y="T3"/>
                  </a:cxn>
                  <a:cxn ang="T8">
                    <a:pos x="T4" y="T5"/>
                  </a:cxn>
                </a:cxnLst>
                <a:rect l="T9" t="T10" r="T11" b="T12"/>
                <a:pathLst>
                  <a:path w="71" h="97">
                    <a:moveTo>
                      <a:pt x="0" y="97"/>
                    </a:moveTo>
                    <a:lnTo>
                      <a:pt x="3" y="0"/>
                    </a:lnTo>
                    <a:lnTo>
                      <a:pt x="71" y="0"/>
                    </a:lnTo>
                  </a:path>
                </a:pathLst>
              </a:custGeom>
              <a:noFill/>
              <a:ln w="17463">
                <a:solidFill>
                  <a:srgbClr val="000000"/>
                </a:solidFill>
                <a:prstDash val="solid"/>
                <a:round/>
                <a:headEnd/>
                <a:tailEnd/>
              </a:ln>
            </p:spPr>
            <p:txBody>
              <a:bodyPr/>
              <a:lstStyle/>
              <a:p>
                <a:endParaRPr lang="en-US"/>
              </a:p>
            </p:txBody>
          </p:sp>
          <p:sp>
            <p:nvSpPr>
              <p:cNvPr id="94260" name="Freeform 40"/>
              <p:cNvSpPr>
                <a:spLocks/>
              </p:cNvSpPr>
              <p:nvPr/>
            </p:nvSpPr>
            <p:spPr bwMode="auto">
              <a:xfrm>
                <a:off x="3718" y="1625"/>
                <a:ext cx="504" cy="290"/>
              </a:xfrm>
              <a:custGeom>
                <a:avLst/>
                <a:gdLst>
                  <a:gd name="T0" fmla="*/ 0 w 504"/>
                  <a:gd name="T1" fmla="*/ 0 h 290"/>
                  <a:gd name="T2" fmla="*/ 2 w 504"/>
                  <a:gd name="T3" fmla="*/ 290 h 290"/>
                  <a:gd name="T4" fmla="*/ 432 w 504"/>
                  <a:gd name="T5" fmla="*/ 290 h 290"/>
                  <a:gd name="T6" fmla="*/ 432 w 504"/>
                  <a:gd name="T7" fmla="*/ 96 h 290"/>
                  <a:gd name="T8" fmla="*/ 504 w 504"/>
                  <a:gd name="T9" fmla="*/ 96 h 290"/>
                  <a:gd name="T10" fmla="*/ 0 60000 65536"/>
                  <a:gd name="T11" fmla="*/ 0 60000 65536"/>
                  <a:gd name="T12" fmla="*/ 0 60000 65536"/>
                  <a:gd name="T13" fmla="*/ 0 60000 65536"/>
                  <a:gd name="T14" fmla="*/ 0 60000 65536"/>
                  <a:gd name="T15" fmla="*/ 0 w 504"/>
                  <a:gd name="T16" fmla="*/ 0 h 290"/>
                  <a:gd name="T17" fmla="*/ 504 w 504"/>
                  <a:gd name="T18" fmla="*/ 290 h 290"/>
                </a:gdLst>
                <a:ahLst/>
                <a:cxnLst>
                  <a:cxn ang="T10">
                    <a:pos x="T0" y="T1"/>
                  </a:cxn>
                  <a:cxn ang="T11">
                    <a:pos x="T2" y="T3"/>
                  </a:cxn>
                  <a:cxn ang="T12">
                    <a:pos x="T4" y="T5"/>
                  </a:cxn>
                  <a:cxn ang="T13">
                    <a:pos x="T6" y="T7"/>
                  </a:cxn>
                  <a:cxn ang="T14">
                    <a:pos x="T8" y="T9"/>
                  </a:cxn>
                </a:cxnLst>
                <a:rect l="T15" t="T16" r="T17" b="T18"/>
                <a:pathLst>
                  <a:path w="504" h="290">
                    <a:moveTo>
                      <a:pt x="0" y="0"/>
                    </a:moveTo>
                    <a:lnTo>
                      <a:pt x="2" y="290"/>
                    </a:lnTo>
                    <a:lnTo>
                      <a:pt x="432" y="290"/>
                    </a:lnTo>
                    <a:lnTo>
                      <a:pt x="432" y="96"/>
                    </a:lnTo>
                    <a:lnTo>
                      <a:pt x="504" y="96"/>
                    </a:lnTo>
                  </a:path>
                </a:pathLst>
              </a:custGeom>
              <a:noFill/>
              <a:ln w="17463">
                <a:solidFill>
                  <a:srgbClr val="000000"/>
                </a:solidFill>
                <a:prstDash val="solid"/>
                <a:round/>
                <a:headEnd/>
                <a:tailEnd/>
              </a:ln>
            </p:spPr>
            <p:txBody>
              <a:bodyPr/>
              <a:lstStyle/>
              <a:p>
                <a:endParaRPr lang="en-US"/>
              </a:p>
            </p:txBody>
          </p:sp>
          <p:sp>
            <p:nvSpPr>
              <p:cNvPr id="94261" name="Freeform 41"/>
              <p:cNvSpPr>
                <a:spLocks/>
              </p:cNvSpPr>
              <p:nvPr/>
            </p:nvSpPr>
            <p:spPr bwMode="auto">
              <a:xfrm>
                <a:off x="5153" y="2301"/>
                <a:ext cx="143" cy="386"/>
              </a:xfrm>
              <a:custGeom>
                <a:avLst/>
                <a:gdLst>
                  <a:gd name="T0" fmla="*/ 140 w 143"/>
                  <a:gd name="T1" fmla="*/ 386 h 386"/>
                  <a:gd name="T2" fmla="*/ 0 w 143"/>
                  <a:gd name="T3" fmla="*/ 386 h 386"/>
                  <a:gd name="T4" fmla="*/ 0 w 143"/>
                  <a:gd name="T5" fmla="*/ 0 h 386"/>
                  <a:gd name="T6" fmla="*/ 143 w 143"/>
                  <a:gd name="T7" fmla="*/ 0 h 386"/>
                  <a:gd name="T8" fmla="*/ 140 w 143"/>
                  <a:gd name="T9" fmla="*/ 386 h 386"/>
                  <a:gd name="T10" fmla="*/ 0 60000 65536"/>
                  <a:gd name="T11" fmla="*/ 0 60000 65536"/>
                  <a:gd name="T12" fmla="*/ 0 60000 65536"/>
                  <a:gd name="T13" fmla="*/ 0 60000 65536"/>
                  <a:gd name="T14" fmla="*/ 0 60000 65536"/>
                  <a:gd name="T15" fmla="*/ 0 w 143"/>
                  <a:gd name="T16" fmla="*/ 0 h 386"/>
                  <a:gd name="T17" fmla="*/ 143 w 143"/>
                  <a:gd name="T18" fmla="*/ 386 h 386"/>
                </a:gdLst>
                <a:ahLst/>
                <a:cxnLst>
                  <a:cxn ang="T10">
                    <a:pos x="T0" y="T1"/>
                  </a:cxn>
                  <a:cxn ang="T11">
                    <a:pos x="T2" y="T3"/>
                  </a:cxn>
                  <a:cxn ang="T12">
                    <a:pos x="T4" y="T5"/>
                  </a:cxn>
                  <a:cxn ang="T13">
                    <a:pos x="T6" y="T7"/>
                  </a:cxn>
                  <a:cxn ang="T14">
                    <a:pos x="T8" y="T9"/>
                  </a:cxn>
                </a:cxnLst>
                <a:rect l="T15" t="T16" r="T17" b="T18"/>
                <a:pathLst>
                  <a:path w="143" h="386">
                    <a:moveTo>
                      <a:pt x="140" y="386"/>
                    </a:moveTo>
                    <a:lnTo>
                      <a:pt x="0" y="386"/>
                    </a:lnTo>
                    <a:lnTo>
                      <a:pt x="0" y="0"/>
                    </a:lnTo>
                    <a:lnTo>
                      <a:pt x="143" y="0"/>
                    </a:lnTo>
                    <a:lnTo>
                      <a:pt x="140" y="386"/>
                    </a:lnTo>
                    <a:close/>
                  </a:path>
                </a:pathLst>
              </a:custGeom>
              <a:solidFill>
                <a:srgbClr val="CCCCCC"/>
              </a:solidFill>
              <a:ln w="9525">
                <a:noFill/>
                <a:round/>
                <a:headEnd/>
                <a:tailEnd/>
              </a:ln>
            </p:spPr>
            <p:txBody>
              <a:bodyPr/>
              <a:lstStyle/>
              <a:p>
                <a:endParaRPr lang="en-US"/>
              </a:p>
            </p:txBody>
          </p:sp>
          <p:sp>
            <p:nvSpPr>
              <p:cNvPr id="94262" name="Freeform 42"/>
              <p:cNvSpPr>
                <a:spLocks/>
              </p:cNvSpPr>
              <p:nvPr/>
            </p:nvSpPr>
            <p:spPr bwMode="auto">
              <a:xfrm>
                <a:off x="5153" y="2301"/>
                <a:ext cx="143" cy="386"/>
              </a:xfrm>
              <a:custGeom>
                <a:avLst/>
                <a:gdLst>
                  <a:gd name="T0" fmla="*/ 140 w 143"/>
                  <a:gd name="T1" fmla="*/ 386 h 386"/>
                  <a:gd name="T2" fmla="*/ 0 w 143"/>
                  <a:gd name="T3" fmla="*/ 386 h 386"/>
                  <a:gd name="T4" fmla="*/ 0 w 143"/>
                  <a:gd name="T5" fmla="*/ 0 h 386"/>
                  <a:gd name="T6" fmla="*/ 143 w 143"/>
                  <a:gd name="T7" fmla="*/ 0 h 386"/>
                  <a:gd name="T8" fmla="*/ 0 60000 65536"/>
                  <a:gd name="T9" fmla="*/ 0 60000 65536"/>
                  <a:gd name="T10" fmla="*/ 0 60000 65536"/>
                  <a:gd name="T11" fmla="*/ 0 60000 65536"/>
                  <a:gd name="T12" fmla="*/ 0 w 143"/>
                  <a:gd name="T13" fmla="*/ 0 h 386"/>
                  <a:gd name="T14" fmla="*/ 143 w 143"/>
                  <a:gd name="T15" fmla="*/ 386 h 386"/>
                </a:gdLst>
                <a:ahLst/>
                <a:cxnLst>
                  <a:cxn ang="T8">
                    <a:pos x="T0" y="T1"/>
                  </a:cxn>
                  <a:cxn ang="T9">
                    <a:pos x="T2" y="T3"/>
                  </a:cxn>
                  <a:cxn ang="T10">
                    <a:pos x="T4" y="T5"/>
                  </a:cxn>
                  <a:cxn ang="T11">
                    <a:pos x="T6" y="T7"/>
                  </a:cxn>
                </a:cxnLst>
                <a:rect l="T12" t="T13" r="T14" b="T15"/>
                <a:pathLst>
                  <a:path w="143" h="386">
                    <a:moveTo>
                      <a:pt x="140" y="386"/>
                    </a:moveTo>
                    <a:lnTo>
                      <a:pt x="0" y="386"/>
                    </a:lnTo>
                    <a:lnTo>
                      <a:pt x="0" y="0"/>
                    </a:lnTo>
                    <a:lnTo>
                      <a:pt x="143" y="0"/>
                    </a:lnTo>
                  </a:path>
                </a:pathLst>
              </a:custGeom>
              <a:noFill/>
              <a:ln w="17463">
                <a:solidFill>
                  <a:srgbClr val="000000"/>
                </a:solidFill>
                <a:prstDash val="solid"/>
                <a:round/>
                <a:headEnd/>
                <a:tailEnd/>
              </a:ln>
            </p:spPr>
            <p:txBody>
              <a:bodyPr/>
              <a:lstStyle/>
              <a:p>
                <a:endParaRPr lang="en-US"/>
              </a:p>
            </p:txBody>
          </p:sp>
          <p:sp>
            <p:nvSpPr>
              <p:cNvPr id="94263" name="Line 43"/>
              <p:cNvSpPr>
                <a:spLocks noChangeShapeType="1"/>
              </p:cNvSpPr>
              <p:nvPr/>
            </p:nvSpPr>
            <p:spPr bwMode="auto">
              <a:xfrm flipH="1">
                <a:off x="5290" y="2301"/>
                <a:ext cx="147" cy="1"/>
              </a:xfrm>
              <a:prstGeom prst="line">
                <a:avLst/>
              </a:prstGeom>
              <a:noFill/>
              <a:ln w="17463">
                <a:solidFill>
                  <a:srgbClr val="000000"/>
                </a:solidFill>
                <a:round/>
                <a:headEnd/>
                <a:tailEnd/>
              </a:ln>
            </p:spPr>
            <p:txBody>
              <a:bodyPr/>
              <a:lstStyle/>
              <a:p>
                <a:endParaRPr lang="en-US"/>
              </a:p>
            </p:txBody>
          </p:sp>
          <p:sp>
            <p:nvSpPr>
              <p:cNvPr id="94264" name="Line 44"/>
              <p:cNvSpPr>
                <a:spLocks noChangeShapeType="1"/>
              </p:cNvSpPr>
              <p:nvPr/>
            </p:nvSpPr>
            <p:spPr bwMode="auto">
              <a:xfrm flipH="1">
                <a:off x="5290" y="2687"/>
                <a:ext cx="147" cy="1"/>
              </a:xfrm>
              <a:prstGeom prst="line">
                <a:avLst/>
              </a:prstGeom>
              <a:noFill/>
              <a:ln w="17463">
                <a:solidFill>
                  <a:srgbClr val="000000"/>
                </a:solidFill>
                <a:round/>
                <a:headEnd/>
                <a:tailEnd/>
              </a:ln>
            </p:spPr>
            <p:txBody>
              <a:bodyPr/>
              <a:lstStyle/>
              <a:p>
                <a:endParaRPr lang="en-US"/>
              </a:p>
            </p:txBody>
          </p:sp>
          <p:sp>
            <p:nvSpPr>
              <p:cNvPr id="94265" name="Freeform 45"/>
              <p:cNvSpPr>
                <a:spLocks/>
              </p:cNvSpPr>
              <p:nvPr/>
            </p:nvSpPr>
            <p:spPr bwMode="auto">
              <a:xfrm>
                <a:off x="2572" y="2301"/>
                <a:ext cx="146" cy="386"/>
              </a:xfrm>
              <a:custGeom>
                <a:avLst/>
                <a:gdLst>
                  <a:gd name="T0" fmla="*/ 0 w 146"/>
                  <a:gd name="T1" fmla="*/ 386 h 386"/>
                  <a:gd name="T2" fmla="*/ 146 w 146"/>
                  <a:gd name="T3" fmla="*/ 386 h 386"/>
                  <a:gd name="T4" fmla="*/ 146 w 146"/>
                  <a:gd name="T5" fmla="*/ 0 h 386"/>
                  <a:gd name="T6" fmla="*/ 2 w 146"/>
                  <a:gd name="T7" fmla="*/ 0 h 386"/>
                  <a:gd name="T8" fmla="*/ 0 w 146"/>
                  <a:gd name="T9" fmla="*/ 386 h 386"/>
                  <a:gd name="T10" fmla="*/ 0 60000 65536"/>
                  <a:gd name="T11" fmla="*/ 0 60000 65536"/>
                  <a:gd name="T12" fmla="*/ 0 60000 65536"/>
                  <a:gd name="T13" fmla="*/ 0 60000 65536"/>
                  <a:gd name="T14" fmla="*/ 0 60000 65536"/>
                  <a:gd name="T15" fmla="*/ 0 w 146"/>
                  <a:gd name="T16" fmla="*/ 0 h 386"/>
                  <a:gd name="T17" fmla="*/ 146 w 146"/>
                  <a:gd name="T18" fmla="*/ 386 h 386"/>
                </a:gdLst>
                <a:ahLst/>
                <a:cxnLst>
                  <a:cxn ang="T10">
                    <a:pos x="T0" y="T1"/>
                  </a:cxn>
                  <a:cxn ang="T11">
                    <a:pos x="T2" y="T3"/>
                  </a:cxn>
                  <a:cxn ang="T12">
                    <a:pos x="T4" y="T5"/>
                  </a:cxn>
                  <a:cxn ang="T13">
                    <a:pos x="T6" y="T7"/>
                  </a:cxn>
                  <a:cxn ang="T14">
                    <a:pos x="T8" y="T9"/>
                  </a:cxn>
                </a:cxnLst>
                <a:rect l="T15" t="T16" r="T17" b="T18"/>
                <a:pathLst>
                  <a:path w="146" h="386">
                    <a:moveTo>
                      <a:pt x="0" y="386"/>
                    </a:moveTo>
                    <a:lnTo>
                      <a:pt x="146" y="386"/>
                    </a:lnTo>
                    <a:lnTo>
                      <a:pt x="146" y="0"/>
                    </a:lnTo>
                    <a:lnTo>
                      <a:pt x="2" y="0"/>
                    </a:lnTo>
                    <a:lnTo>
                      <a:pt x="0" y="386"/>
                    </a:lnTo>
                    <a:close/>
                  </a:path>
                </a:pathLst>
              </a:custGeom>
              <a:solidFill>
                <a:srgbClr val="CCCCCC"/>
              </a:solidFill>
              <a:ln w="9525">
                <a:noFill/>
                <a:round/>
                <a:headEnd/>
                <a:tailEnd/>
              </a:ln>
            </p:spPr>
            <p:txBody>
              <a:bodyPr/>
              <a:lstStyle/>
              <a:p>
                <a:endParaRPr lang="en-US"/>
              </a:p>
            </p:txBody>
          </p:sp>
          <p:sp>
            <p:nvSpPr>
              <p:cNvPr id="94266" name="Freeform 46"/>
              <p:cNvSpPr>
                <a:spLocks/>
              </p:cNvSpPr>
              <p:nvPr/>
            </p:nvSpPr>
            <p:spPr bwMode="auto">
              <a:xfrm>
                <a:off x="2572" y="2301"/>
                <a:ext cx="146" cy="386"/>
              </a:xfrm>
              <a:custGeom>
                <a:avLst/>
                <a:gdLst>
                  <a:gd name="T0" fmla="*/ 0 w 146"/>
                  <a:gd name="T1" fmla="*/ 386 h 386"/>
                  <a:gd name="T2" fmla="*/ 146 w 146"/>
                  <a:gd name="T3" fmla="*/ 386 h 386"/>
                  <a:gd name="T4" fmla="*/ 146 w 146"/>
                  <a:gd name="T5" fmla="*/ 0 h 386"/>
                  <a:gd name="T6" fmla="*/ 2 w 146"/>
                  <a:gd name="T7" fmla="*/ 0 h 386"/>
                  <a:gd name="T8" fmla="*/ 0 60000 65536"/>
                  <a:gd name="T9" fmla="*/ 0 60000 65536"/>
                  <a:gd name="T10" fmla="*/ 0 60000 65536"/>
                  <a:gd name="T11" fmla="*/ 0 60000 65536"/>
                  <a:gd name="T12" fmla="*/ 0 w 146"/>
                  <a:gd name="T13" fmla="*/ 0 h 386"/>
                  <a:gd name="T14" fmla="*/ 146 w 146"/>
                  <a:gd name="T15" fmla="*/ 386 h 386"/>
                </a:gdLst>
                <a:ahLst/>
                <a:cxnLst>
                  <a:cxn ang="T8">
                    <a:pos x="T0" y="T1"/>
                  </a:cxn>
                  <a:cxn ang="T9">
                    <a:pos x="T2" y="T3"/>
                  </a:cxn>
                  <a:cxn ang="T10">
                    <a:pos x="T4" y="T5"/>
                  </a:cxn>
                  <a:cxn ang="T11">
                    <a:pos x="T6" y="T7"/>
                  </a:cxn>
                </a:cxnLst>
                <a:rect l="T12" t="T13" r="T14" b="T15"/>
                <a:pathLst>
                  <a:path w="146" h="386">
                    <a:moveTo>
                      <a:pt x="0" y="386"/>
                    </a:moveTo>
                    <a:lnTo>
                      <a:pt x="146" y="386"/>
                    </a:lnTo>
                    <a:lnTo>
                      <a:pt x="146" y="0"/>
                    </a:lnTo>
                    <a:lnTo>
                      <a:pt x="2" y="0"/>
                    </a:lnTo>
                  </a:path>
                </a:pathLst>
              </a:custGeom>
              <a:noFill/>
              <a:ln w="17463">
                <a:solidFill>
                  <a:srgbClr val="000000"/>
                </a:solidFill>
                <a:prstDash val="solid"/>
                <a:round/>
                <a:headEnd/>
                <a:tailEnd/>
              </a:ln>
            </p:spPr>
            <p:txBody>
              <a:bodyPr/>
              <a:lstStyle/>
              <a:p>
                <a:endParaRPr lang="en-US"/>
              </a:p>
            </p:txBody>
          </p:sp>
          <p:sp>
            <p:nvSpPr>
              <p:cNvPr id="94267" name="Freeform 47"/>
              <p:cNvSpPr>
                <a:spLocks/>
              </p:cNvSpPr>
              <p:nvPr/>
            </p:nvSpPr>
            <p:spPr bwMode="auto">
              <a:xfrm>
                <a:off x="2431" y="2301"/>
                <a:ext cx="143" cy="386"/>
              </a:xfrm>
              <a:custGeom>
                <a:avLst/>
                <a:gdLst>
                  <a:gd name="T0" fmla="*/ 141 w 143"/>
                  <a:gd name="T1" fmla="*/ 0 h 386"/>
                  <a:gd name="T2" fmla="*/ 0 w 143"/>
                  <a:gd name="T3" fmla="*/ 0 h 386"/>
                  <a:gd name="T4" fmla="*/ 0 w 143"/>
                  <a:gd name="T5" fmla="*/ 386 h 386"/>
                  <a:gd name="T6" fmla="*/ 143 w 143"/>
                  <a:gd name="T7" fmla="*/ 386 h 386"/>
                  <a:gd name="T8" fmla="*/ 0 60000 65536"/>
                  <a:gd name="T9" fmla="*/ 0 60000 65536"/>
                  <a:gd name="T10" fmla="*/ 0 60000 65536"/>
                  <a:gd name="T11" fmla="*/ 0 60000 65536"/>
                  <a:gd name="T12" fmla="*/ 0 w 143"/>
                  <a:gd name="T13" fmla="*/ 0 h 386"/>
                  <a:gd name="T14" fmla="*/ 143 w 143"/>
                  <a:gd name="T15" fmla="*/ 386 h 386"/>
                </a:gdLst>
                <a:ahLst/>
                <a:cxnLst>
                  <a:cxn ang="T8">
                    <a:pos x="T0" y="T1"/>
                  </a:cxn>
                  <a:cxn ang="T9">
                    <a:pos x="T2" y="T3"/>
                  </a:cxn>
                  <a:cxn ang="T10">
                    <a:pos x="T4" y="T5"/>
                  </a:cxn>
                  <a:cxn ang="T11">
                    <a:pos x="T6" y="T7"/>
                  </a:cxn>
                </a:cxnLst>
                <a:rect l="T12" t="T13" r="T14" b="T15"/>
                <a:pathLst>
                  <a:path w="143" h="386">
                    <a:moveTo>
                      <a:pt x="141" y="0"/>
                    </a:moveTo>
                    <a:lnTo>
                      <a:pt x="0" y="0"/>
                    </a:lnTo>
                    <a:lnTo>
                      <a:pt x="0" y="386"/>
                    </a:lnTo>
                    <a:lnTo>
                      <a:pt x="143" y="386"/>
                    </a:lnTo>
                  </a:path>
                </a:pathLst>
              </a:custGeom>
              <a:noFill/>
              <a:ln w="17463">
                <a:solidFill>
                  <a:srgbClr val="000000"/>
                </a:solidFill>
                <a:prstDash val="solid"/>
                <a:round/>
                <a:headEnd/>
                <a:tailEnd/>
              </a:ln>
            </p:spPr>
            <p:txBody>
              <a:bodyPr/>
              <a:lstStyle/>
              <a:p>
                <a:endParaRPr lang="en-US"/>
              </a:p>
            </p:txBody>
          </p:sp>
          <p:sp>
            <p:nvSpPr>
              <p:cNvPr id="94268" name="Rectangle 48"/>
              <p:cNvSpPr>
                <a:spLocks noChangeArrowheads="1"/>
              </p:cNvSpPr>
              <p:nvPr/>
            </p:nvSpPr>
            <p:spPr bwMode="auto">
              <a:xfrm>
                <a:off x="2520" y="2417"/>
                <a:ext cx="3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I</a:t>
                </a:r>
                <a:endParaRPr kumimoji="0" lang="en-US">
                  <a:solidFill>
                    <a:schemeClr val="tx1"/>
                  </a:solidFill>
                </a:endParaRPr>
              </a:p>
            </p:txBody>
          </p:sp>
          <p:sp>
            <p:nvSpPr>
              <p:cNvPr id="94269" name="Rectangle 49"/>
              <p:cNvSpPr>
                <a:spLocks noChangeArrowheads="1"/>
              </p:cNvSpPr>
              <p:nvPr/>
            </p:nvSpPr>
            <p:spPr bwMode="auto">
              <a:xfrm>
                <a:off x="2549" y="2417"/>
                <a:ext cx="93"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M</a:t>
                </a:r>
                <a:endParaRPr kumimoji="0" lang="en-US">
                  <a:solidFill>
                    <a:schemeClr val="tx1"/>
                  </a:solidFill>
                </a:endParaRPr>
              </a:p>
            </p:txBody>
          </p:sp>
          <p:sp>
            <p:nvSpPr>
              <p:cNvPr id="94270" name="Rectangle 50"/>
              <p:cNvSpPr>
                <a:spLocks noChangeArrowheads="1"/>
              </p:cNvSpPr>
              <p:nvPr/>
            </p:nvSpPr>
            <p:spPr bwMode="auto">
              <a:xfrm>
                <a:off x="3253" y="2301"/>
                <a:ext cx="144" cy="386"/>
              </a:xfrm>
              <a:prstGeom prst="rect">
                <a:avLst/>
              </a:prstGeom>
              <a:solidFill>
                <a:srgbClr val="CCCCCC"/>
              </a:solidFill>
              <a:ln w="9525">
                <a:noFill/>
                <a:miter lim="800000"/>
                <a:headEnd/>
                <a:tailEnd/>
              </a:ln>
            </p:spPr>
            <p:txBody>
              <a:bodyPr/>
              <a:lstStyle/>
              <a:p>
                <a:endParaRPr lang="en-US"/>
              </a:p>
            </p:txBody>
          </p:sp>
          <p:sp>
            <p:nvSpPr>
              <p:cNvPr id="94271" name="Rectangle 51"/>
              <p:cNvSpPr>
                <a:spLocks noChangeArrowheads="1"/>
              </p:cNvSpPr>
              <p:nvPr/>
            </p:nvSpPr>
            <p:spPr bwMode="auto">
              <a:xfrm>
                <a:off x="3253" y="2301"/>
                <a:ext cx="144" cy="386"/>
              </a:xfrm>
              <a:prstGeom prst="rect">
                <a:avLst/>
              </a:prstGeom>
              <a:noFill/>
              <a:ln w="17463">
                <a:solidFill>
                  <a:srgbClr val="000000"/>
                </a:solidFill>
                <a:miter lim="800000"/>
                <a:headEnd/>
                <a:tailEnd/>
              </a:ln>
            </p:spPr>
            <p:txBody>
              <a:bodyPr/>
              <a:lstStyle/>
              <a:p>
                <a:endParaRPr lang="en-US"/>
              </a:p>
            </p:txBody>
          </p:sp>
          <p:sp>
            <p:nvSpPr>
              <p:cNvPr id="94272" name="Line 52"/>
              <p:cNvSpPr>
                <a:spLocks noChangeShapeType="1"/>
              </p:cNvSpPr>
              <p:nvPr/>
            </p:nvSpPr>
            <p:spPr bwMode="auto">
              <a:xfrm>
                <a:off x="3110" y="2301"/>
                <a:ext cx="149" cy="1"/>
              </a:xfrm>
              <a:prstGeom prst="line">
                <a:avLst/>
              </a:prstGeom>
              <a:noFill/>
              <a:ln w="17463">
                <a:solidFill>
                  <a:srgbClr val="000000"/>
                </a:solidFill>
                <a:round/>
                <a:headEnd/>
                <a:tailEnd/>
              </a:ln>
            </p:spPr>
            <p:txBody>
              <a:bodyPr/>
              <a:lstStyle/>
              <a:p>
                <a:endParaRPr lang="en-US"/>
              </a:p>
            </p:txBody>
          </p:sp>
          <p:sp>
            <p:nvSpPr>
              <p:cNvPr id="94273" name="Line 53"/>
              <p:cNvSpPr>
                <a:spLocks noChangeShapeType="1"/>
              </p:cNvSpPr>
              <p:nvPr/>
            </p:nvSpPr>
            <p:spPr bwMode="auto">
              <a:xfrm>
                <a:off x="3110" y="2687"/>
                <a:ext cx="149" cy="1"/>
              </a:xfrm>
              <a:prstGeom prst="line">
                <a:avLst/>
              </a:prstGeom>
              <a:noFill/>
              <a:ln w="17463">
                <a:solidFill>
                  <a:srgbClr val="000000"/>
                </a:solidFill>
                <a:round/>
                <a:headEnd/>
                <a:tailEnd/>
              </a:ln>
            </p:spPr>
            <p:txBody>
              <a:bodyPr/>
              <a:lstStyle/>
              <a:p>
                <a:endParaRPr lang="en-US"/>
              </a:p>
            </p:txBody>
          </p:sp>
          <p:sp>
            <p:nvSpPr>
              <p:cNvPr id="94274" name="Rectangle 54"/>
              <p:cNvSpPr>
                <a:spLocks noChangeArrowheads="1"/>
              </p:cNvSpPr>
              <p:nvPr/>
            </p:nvSpPr>
            <p:spPr bwMode="auto">
              <a:xfrm>
                <a:off x="3173" y="2417"/>
                <a:ext cx="80"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R</a:t>
                </a:r>
                <a:endParaRPr kumimoji="0" lang="en-US">
                  <a:solidFill>
                    <a:schemeClr val="tx1"/>
                  </a:solidFill>
                </a:endParaRPr>
              </a:p>
            </p:txBody>
          </p:sp>
          <p:sp>
            <p:nvSpPr>
              <p:cNvPr id="94275" name="Rectangle 55"/>
              <p:cNvSpPr>
                <a:spLocks noChangeArrowheads="1"/>
              </p:cNvSpPr>
              <p:nvPr/>
            </p:nvSpPr>
            <p:spPr bwMode="auto">
              <a:xfrm>
                <a:off x="3242" y="241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e</a:t>
                </a:r>
                <a:endParaRPr kumimoji="0" lang="en-US">
                  <a:solidFill>
                    <a:schemeClr val="tx1"/>
                  </a:solidFill>
                </a:endParaRPr>
              </a:p>
            </p:txBody>
          </p:sp>
          <p:sp>
            <p:nvSpPr>
              <p:cNvPr id="94276" name="Rectangle 56"/>
              <p:cNvSpPr>
                <a:spLocks noChangeArrowheads="1"/>
              </p:cNvSpPr>
              <p:nvPr/>
            </p:nvSpPr>
            <p:spPr bwMode="auto">
              <a:xfrm>
                <a:off x="3296" y="241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g</a:t>
                </a:r>
                <a:endParaRPr kumimoji="0" lang="en-US">
                  <a:solidFill>
                    <a:schemeClr val="tx1"/>
                  </a:solidFill>
                </a:endParaRPr>
              </a:p>
            </p:txBody>
          </p:sp>
          <p:sp>
            <p:nvSpPr>
              <p:cNvPr id="94277" name="Freeform 57"/>
              <p:cNvSpPr>
                <a:spLocks/>
              </p:cNvSpPr>
              <p:nvPr/>
            </p:nvSpPr>
            <p:spPr bwMode="auto">
              <a:xfrm>
                <a:off x="3789" y="2108"/>
                <a:ext cx="301" cy="769"/>
              </a:xfrm>
              <a:custGeom>
                <a:avLst/>
                <a:gdLst>
                  <a:gd name="T0" fmla="*/ 0 w 301"/>
                  <a:gd name="T1" fmla="*/ 0 h 769"/>
                  <a:gd name="T2" fmla="*/ 0 w 301"/>
                  <a:gd name="T3" fmla="*/ 313 h 769"/>
                  <a:gd name="T4" fmla="*/ 69 w 301"/>
                  <a:gd name="T5" fmla="*/ 386 h 769"/>
                  <a:gd name="T6" fmla="*/ 0 w 301"/>
                  <a:gd name="T7" fmla="*/ 460 h 769"/>
                  <a:gd name="T8" fmla="*/ 0 w 301"/>
                  <a:gd name="T9" fmla="*/ 769 h 769"/>
                  <a:gd name="T10" fmla="*/ 301 w 301"/>
                  <a:gd name="T11" fmla="*/ 541 h 769"/>
                  <a:gd name="T12" fmla="*/ 301 w 301"/>
                  <a:gd name="T13" fmla="*/ 243 h 769"/>
                  <a:gd name="T14" fmla="*/ 0 w 301"/>
                  <a:gd name="T15" fmla="*/ 4 h 769"/>
                  <a:gd name="T16" fmla="*/ 0 w 301"/>
                  <a:gd name="T17" fmla="*/ 4 h 769"/>
                  <a:gd name="T18" fmla="*/ 0 w 301"/>
                  <a:gd name="T19" fmla="*/ 0 h 7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1"/>
                  <a:gd name="T31" fmla="*/ 0 h 769"/>
                  <a:gd name="T32" fmla="*/ 301 w 301"/>
                  <a:gd name="T33" fmla="*/ 769 h 7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1" h="769">
                    <a:moveTo>
                      <a:pt x="0" y="0"/>
                    </a:moveTo>
                    <a:lnTo>
                      <a:pt x="0" y="313"/>
                    </a:lnTo>
                    <a:lnTo>
                      <a:pt x="69" y="386"/>
                    </a:lnTo>
                    <a:lnTo>
                      <a:pt x="0" y="460"/>
                    </a:lnTo>
                    <a:lnTo>
                      <a:pt x="0" y="769"/>
                    </a:lnTo>
                    <a:lnTo>
                      <a:pt x="301" y="541"/>
                    </a:lnTo>
                    <a:lnTo>
                      <a:pt x="301" y="243"/>
                    </a:lnTo>
                    <a:lnTo>
                      <a:pt x="0" y="4"/>
                    </a:lnTo>
                    <a:lnTo>
                      <a:pt x="0" y="0"/>
                    </a:lnTo>
                    <a:close/>
                  </a:path>
                </a:pathLst>
              </a:custGeom>
              <a:solidFill>
                <a:srgbClr val="CCCCCC"/>
              </a:solidFill>
              <a:ln w="9525">
                <a:noFill/>
                <a:round/>
                <a:headEnd/>
                <a:tailEnd/>
              </a:ln>
            </p:spPr>
            <p:txBody>
              <a:bodyPr/>
              <a:lstStyle/>
              <a:p>
                <a:endParaRPr lang="en-US"/>
              </a:p>
            </p:txBody>
          </p:sp>
          <p:sp>
            <p:nvSpPr>
              <p:cNvPr id="94278" name="Freeform 58"/>
              <p:cNvSpPr>
                <a:spLocks/>
              </p:cNvSpPr>
              <p:nvPr/>
            </p:nvSpPr>
            <p:spPr bwMode="auto">
              <a:xfrm>
                <a:off x="3789" y="2108"/>
                <a:ext cx="301" cy="769"/>
              </a:xfrm>
              <a:custGeom>
                <a:avLst/>
                <a:gdLst>
                  <a:gd name="T0" fmla="*/ 0 w 301"/>
                  <a:gd name="T1" fmla="*/ 0 h 769"/>
                  <a:gd name="T2" fmla="*/ 0 w 301"/>
                  <a:gd name="T3" fmla="*/ 313 h 769"/>
                  <a:gd name="T4" fmla="*/ 69 w 301"/>
                  <a:gd name="T5" fmla="*/ 386 h 769"/>
                  <a:gd name="T6" fmla="*/ 0 w 301"/>
                  <a:gd name="T7" fmla="*/ 460 h 769"/>
                  <a:gd name="T8" fmla="*/ 0 w 301"/>
                  <a:gd name="T9" fmla="*/ 769 h 769"/>
                  <a:gd name="T10" fmla="*/ 301 w 301"/>
                  <a:gd name="T11" fmla="*/ 541 h 769"/>
                  <a:gd name="T12" fmla="*/ 301 w 301"/>
                  <a:gd name="T13" fmla="*/ 243 h 769"/>
                  <a:gd name="T14" fmla="*/ 0 w 301"/>
                  <a:gd name="T15" fmla="*/ 4 h 769"/>
                  <a:gd name="T16" fmla="*/ 0 w 301"/>
                  <a:gd name="T17" fmla="*/ 4 h 7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1"/>
                  <a:gd name="T28" fmla="*/ 0 h 769"/>
                  <a:gd name="T29" fmla="*/ 301 w 301"/>
                  <a:gd name="T30" fmla="*/ 769 h 7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1" h="769">
                    <a:moveTo>
                      <a:pt x="0" y="0"/>
                    </a:moveTo>
                    <a:lnTo>
                      <a:pt x="0" y="313"/>
                    </a:lnTo>
                    <a:lnTo>
                      <a:pt x="69" y="386"/>
                    </a:lnTo>
                    <a:lnTo>
                      <a:pt x="0" y="460"/>
                    </a:lnTo>
                    <a:lnTo>
                      <a:pt x="0" y="769"/>
                    </a:lnTo>
                    <a:lnTo>
                      <a:pt x="301" y="541"/>
                    </a:lnTo>
                    <a:lnTo>
                      <a:pt x="301" y="243"/>
                    </a:lnTo>
                    <a:lnTo>
                      <a:pt x="0" y="4"/>
                    </a:lnTo>
                  </a:path>
                </a:pathLst>
              </a:custGeom>
              <a:noFill/>
              <a:ln w="17463">
                <a:solidFill>
                  <a:srgbClr val="000000"/>
                </a:solidFill>
                <a:prstDash val="solid"/>
                <a:round/>
                <a:headEnd/>
                <a:tailEnd/>
              </a:ln>
            </p:spPr>
            <p:txBody>
              <a:bodyPr/>
              <a:lstStyle/>
              <a:p>
                <a:endParaRPr lang="en-US"/>
              </a:p>
            </p:txBody>
          </p:sp>
          <p:sp>
            <p:nvSpPr>
              <p:cNvPr id="94279" name="Freeform 59"/>
              <p:cNvSpPr>
                <a:spLocks/>
              </p:cNvSpPr>
              <p:nvPr/>
            </p:nvSpPr>
            <p:spPr bwMode="auto">
              <a:xfrm>
                <a:off x="4471" y="2301"/>
                <a:ext cx="287" cy="386"/>
              </a:xfrm>
              <a:custGeom>
                <a:avLst/>
                <a:gdLst>
                  <a:gd name="T0" fmla="*/ 287 w 287"/>
                  <a:gd name="T1" fmla="*/ 386 h 386"/>
                  <a:gd name="T2" fmla="*/ 287 w 287"/>
                  <a:gd name="T3" fmla="*/ 0 h 386"/>
                  <a:gd name="T4" fmla="*/ 0 w 287"/>
                  <a:gd name="T5" fmla="*/ 0 h 386"/>
                  <a:gd name="T6" fmla="*/ 0 w 287"/>
                  <a:gd name="T7" fmla="*/ 386 h 386"/>
                  <a:gd name="T8" fmla="*/ 287 w 287"/>
                  <a:gd name="T9" fmla="*/ 386 h 386"/>
                  <a:gd name="T10" fmla="*/ 287 w 287"/>
                  <a:gd name="T11" fmla="*/ 386 h 386"/>
                  <a:gd name="T12" fmla="*/ 0 60000 65536"/>
                  <a:gd name="T13" fmla="*/ 0 60000 65536"/>
                  <a:gd name="T14" fmla="*/ 0 60000 65536"/>
                  <a:gd name="T15" fmla="*/ 0 60000 65536"/>
                  <a:gd name="T16" fmla="*/ 0 60000 65536"/>
                  <a:gd name="T17" fmla="*/ 0 60000 65536"/>
                  <a:gd name="T18" fmla="*/ 0 w 287"/>
                  <a:gd name="T19" fmla="*/ 0 h 386"/>
                  <a:gd name="T20" fmla="*/ 287 w 287"/>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287" h="386">
                    <a:moveTo>
                      <a:pt x="287" y="386"/>
                    </a:moveTo>
                    <a:lnTo>
                      <a:pt x="287" y="0"/>
                    </a:lnTo>
                    <a:lnTo>
                      <a:pt x="0" y="0"/>
                    </a:lnTo>
                    <a:lnTo>
                      <a:pt x="0" y="386"/>
                    </a:lnTo>
                    <a:lnTo>
                      <a:pt x="287" y="386"/>
                    </a:lnTo>
                  </a:path>
                </a:pathLst>
              </a:custGeom>
              <a:noFill/>
              <a:ln w="17463">
                <a:solidFill>
                  <a:srgbClr val="000000"/>
                </a:solidFill>
                <a:prstDash val="solid"/>
                <a:round/>
                <a:headEnd/>
                <a:tailEnd/>
              </a:ln>
            </p:spPr>
            <p:txBody>
              <a:bodyPr/>
              <a:lstStyle/>
              <a:p>
                <a:endParaRPr lang="en-US"/>
              </a:p>
            </p:txBody>
          </p:sp>
          <p:sp>
            <p:nvSpPr>
              <p:cNvPr id="94280" name="Rectangle 60"/>
              <p:cNvSpPr>
                <a:spLocks noChangeArrowheads="1"/>
              </p:cNvSpPr>
              <p:nvPr/>
            </p:nvSpPr>
            <p:spPr bwMode="auto">
              <a:xfrm>
                <a:off x="4543" y="2417"/>
                <a:ext cx="80"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D</a:t>
                </a:r>
                <a:endParaRPr kumimoji="0" lang="en-US">
                  <a:solidFill>
                    <a:schemeClr val="tx1"/>
                  </a:solidFill>
                </a:endParaRPr>
              </a:p>
            </p:txBody>
          </p:sp>
          <p:sp>
            <p:nvSpPr>
              <p:cNvPr id="94281" name="Rectangle 61"/>
              <p:cNvSpPr>
                <a:spLocks noChangeArrowheads="1"/>
              </p:cNvSpPr>
              <p:nvPr/>
            </p:nvSpPr>
            <p:spPr bwMode="auto">
              <a:xfrm>
                <a:off x="4611" y="2417"/>
                <a:ext cx="93"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M</a:t>
                </a:r>
                <a:endParaRPr kumimoji="0" lang="en-US">
                  <a:solidFill>
                    <a:schemeClr val="tx1"/>
                  </a:solidFill>
                </a:endParaRPr>
              </a:p>
            </p:txBody>
          </p:sp>
          <p:sp>
            <p:nvSpPr>
              <p:cNvPr id="94282" name="Rectangle 62"/>
              <p:cNvSpPr>
                <a:spLocks noChangeArrowheads="1"/>
              </p:cNvSpPr>
              <p:nvPr/>
            </p:nvSpPr>
            <p:spPr bwMode="auto">
              <a:xfrm>
                <a:off x="5216" y="2417"/>
                <a:ext cx="81"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R</a:t>
                </a:r>
                <a:endParaRPr kumimoji="0" lang="en-US">
                  <a:solidFill>
                    <a:schemeClr val="tx1"/>
                  </a:solidFill>
                </a:endParaRPr>
              </a:p>
            </p:txBody>
          </p:sp>
          <p:sp>
            <p:nvSpPr>
              <p:cNvPr id="94283" name="Rectangle 63"/>
              <p:cNvSpPr>
                <a:spLocks noChangeArrowheads="1"/>
              </p:cNvSpPr>
              <p:nvPr/>
            </p:nvSpPr>
            <p:spPr bwMode="auto">
              <a:xfrm>
                <a:off x="5285" y="241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e</a:t>
                </a:r>
                <a:endParaRPr kumimoji="0" lang="en-US">
                  <a:solidFill>
                    <a:schemeClr val="tx1"/>
                  </a:solidFill>
                </a:endParaRPr>
              </a:p>
            </p:txBody>
          </p:sp>
          <p:sp>
            <p:nvSpPr>
              <p:cNvPr id="94284" name="Rectangle 64"/>
              <p:cNvSpPr>
                <a:spLocks noChangeArrowheads="1"/>
              </p:cNvSpPr>
              <p:nvPr/>
            </p:nvSpPr>
            <p:spPr bwMode="auto">
              <a:xfrm>
                <a:off x="5336" y="241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g</a:t>
                </a:r>
                <a:endParaRPr kumimoji="0" lang="en-US">
                  <a:solidFill>
                    <a:schemeClr val="tx1"/>
                  </a:solidFill>
                </a:endParaRPr>
              </a:p>
            </p:txBody>
          </p:sp>
          <p:sp>
            <p:nvSpPr>
              <p:cNvPr id="94285" name="Line 65"/>
              <p:cNvSpPr>
                <a:spLocks noChangeShapeType="1"/>
              </p:cNvSpPr>
              <p:nvPr/>
            </p:nvSpPr>
            <p:spPr bwMode="auto">
              <a:xfrm>
                <a:off x="2715" y="2494"/>
                <a:ext cx="395" cy="1"/>
              </a:xfrm>
              <a:prstGeom prst="line">
                <a:avLst/>
              </a:prstGeom>
              <a:noFill/>
              <a:ln w="17463">
                <a:solidFill>
                  <a:srgbClr val="000000"/>
                </a:solidFill>
                <a:round/>
                <a:headEnd/>
                <a:tailEnd/>
              </a:ln>
            </p:spPr>
            <p:txBody>
              <a:bodyPr/>
              <a:lstStyle/>
              <a:p>
                <a:endParaRPr lang="en-US"/>
              </a:p>
            </p:txBody>
          </p:sp>
          <p:sp>
            <p:nvSpPr>
              <p:cNvPr id="94286" name="Line 66"/>
              <p:cNvSpPr>
                <a:spLocks noChangeShapeType="1"/>
              </p:cNvSpPr>
              <p:nvPr/>
            </p:nvSpPr>
            <p:spPr bwMode="auto">
              <a:xfrm>
                <a:off x="4758" y="2494"/>
                <a:ext cx="392" cy="1"/>
              </a:xfrm>
              <a:prstGeom prst="line">
                <a:avLst/>
              </a:prstGeom>
              <a:noFill/>
              <a:ln w="17463">
                <a:solidFill>
                  <a:srgbClr val="000000"/>
                </a:solidFill>
                <a:round/>
                <a:headEnd/>
                <a:tailEnd/>
              </a:ln>
            </p:spPr>
            <p:txBody>
              <a:bodyPr/>
              <a:lstStyle/>
              <a:p>
                <a:endParaRPr lang="en-US"/>
              </a:p>
            </p:txBody>
          </p:sp>
          <p:sp>
            <p:nvSpPr>
              <p:cNvPr id="94287" name="Freeform 67"/>
              <p:cNvSpPr>
                <a:spLocks/>
              </p:cNvSpPr>
              <p:nvPr/>
            </p:nvSpPr>
            <p:spPr bwMode="auto">
              <a:xfrm>
                <a:off x="3039" y="2398"/>
                <a:ext cx="71" cy="96"/>
              </a:xfrm>
              <a:custGeom>
                <a:avLst/>
                <a:gdLst>
                  <a:gd name="T0" fmla="*/ 0 w 71"/>
                  <a:gd name="T1" fmla="*/ 96 h 96"/>
                  <a:gd name="T2" fmla="*/ 0 w 71"/>
                  <a:gd name="T3" fmla="*/ 0 h 96"/>
                  <a:gd name="T4" fmla="*/ 71 w 71"/>
                  <a:gd name="T5" fmla="*/ 0 h 96"/>
                  <a:gd name="T6" fmla="*/ 0 60000 65536"/>
                  <a:gd name="T7" fmla="*/ 0 60000 65536"/>
                  <a:gd name="T8" fmla="*/ 0 60000 65536"/>
                  <a:gd name="T9" fmla="*/ 0 w 71"/>
                  <a:gd name="T10" fmla="*/ 0 h 96"/>
                  <a:gd name="T11" fmla="*/ 71 w 71"/>
                  <a:gd name="T12" fmla="*/ 96 h 96"/>
                </a:gdLst>
                <a:ahLst/>
                <a:cxnLst>
                  <a:cxn ang="T6">
                    <a:pos x="T0" y="T1"/>
                  </a:cxn>
                  <a:cxn ang="T7">
                    <a:pos x="T2" y="T3"/>
                  </a:cxn>
                  <a:cxn ang="T8">
                    <a:pos x="T4" y="T5"/>
                  </a:cxn>
                </a:cxnLst>
                <a:rect l="T9" t="T10" r="T11" b="T12"/>
                <a:pathLst>
                  <a:path w="71" h="96">
                    <a:moveTo>
                      <a:pt x="0" y="96"/>
                    </a:moveTo>
                    <a:lnTo>
                      <a:pt x="0" y="0"/>
                    </a:lnTo>
                    <a:lnTo>
                      <a:pt x="71" y="0"/>
                    </a:lnTo>
                  </a:path>
                </a:pathLst>
              </a:custGeom>
              <a:noFill/>
              <a:ln w="17463">
                <a:solidFill>
                  <a:srgbClr val="000000"/>
                </a:solidFill>
                <a:prstDash val="solid"/>
                <a:round/>
                <a:headEnd/>
                <a:tailEnd/>
              </a:ln>
            </p:spPr>
            <p:txBody>
              <a:bodyPr/>
              <a:lstStyle/>
              <a:p>
                <a:endParaRPr lang="en-US"/>
              </a:p>
            </p:txBody>
          </p:sp>
          <p:sp>
            <p:nvSpPr>
              <p:cNvPr id="94288" name="Freeform 68"/>
              <p:cNvSpPr>
                <a:spLocks/>
              </p:cNvSpPr>
              <p:nvPr/>
            </p:nvSpPr>
            <p:spPr bwMode="auto">
              <a:xfrm>
                <a:off x="4399" y="2494"/>
                <a:ext cx="502" cy="290"/>
              </a:xfrm>
              <a:custGeom>
                <a:avLst/>
                <a:gdLst>
                  <a:gd name="T0" fmla="*/ 0 w 502"/>
                  <a:gd name="T1" fmla="*/ 0 h 290"/>
                  <a:gd name="T2" fmla="*/ 0 w 502"/>
                  <a:gd name="T3" fmla="*/ 290 h 290"/>
                  <a:gd name="T4" fmla="*/ 430 w 502"/>
                  <a:gd name="T5" fmla="*/ 290 h 290"/>
                  <a:gd name="T6" fmla="*/ 430 w 502"/>
                  <a:gd name="T7" fmla="*/ 97 h 290"/>
                  <a:gd name="T8" fmla="*/ 502 w 502"/>
                  <a:gd name="T9" fmla="*/ 97 h 290"/>
                  <a:gd name="T10" fmla="*/ 0 60000 65536"/>
                  <a:gd name="T11" fmla="*/ 0 60000 65536"/>
                  <a:gd name="T12" fmla="*/ 0 60000 65536"/>
                  <a:gd name="T13" fmla="*/ 0 60000 65536"/>
                  <a:gd name="T14" fmla="*/ 0 60000 65536"/>
                  <a:gd name="T15" fmla="*/ 0 w 502"/>
                  <a:gd name="T16" fmla="*/ 0 h 290"/>
                  <a:gd name="T17" fmla="*/ 502 w 502"/>
                  <a:gd name="T18" fmla="*/ 290 h 290"/>
                </a:gdLst>
                <a:ahLst/>
                <a:cxnLst>
                  <a:cxn ang="T10">
                    <a:pos x="T0" y="T1"/>
                  </a:cxn>
                  <a:cxn ang="T11">
                    <a:pos x="T2" y="T3"/>
                  </a:cxn>
                  <a:cxn ang="T12">
                    <a:pos x="T4" y="T5"/>
                  </a:cxn>
                  <a:cxn ang="T13">
                    <a:pos x="T6" y="T7"/>
                  </a:cxn>
                  <a:cxn ang="T14">
                    <a:pos x="T8" y="T9"/>
                  </a:cxn>
                </a:cxnLst>
                <a:rect l="T15" t="T16" r="T17" b="T18"/>
                <a:pathLst>
                  <a:path w="502" h="290">
                    <a:moveTo>
                      <a:pt x="0" y="0"/>
                    </a:moveTo>
                    <a:lnTo>
                      <a:pt x="0" y="290"/>
                    </a:lnTo>
                    <a:lnTo>
                      <a:pt x="430" y="290"/>
                    </a:lnTo>
                    <a:lnTo>
                      <a:pt x="430" y="97"/>
                    </a:lnTo>
                    <a:lnTo>
                      <a:pt x="502" y="97"/>
                    </a:lnTo>
                  </a:path>
                </a:pathLst>
              </a:custGeom>
              <a:noFill/>
              <a:ln w="17463">
                <a:solidFill>
                  <a:srgbClr val="000000"/>
                </a:solidFill>
                <a:prstDash val="solid"/>
                <a:round/>
                <a:headEnd/>
                <a:tailEnd/>
              </a:ln>
            </p:spPr>
            <p:txBody>
              <a:bodyPr/>
              <a:lstStyle/>
              <a:p>
                <a:endParaRPr lang="en-US"/>
              </a:p>
            </p:txBody>
          </p:sp>
          <p:sp>
            <p:nvSpPr>
              <p:cNvPr id="94289" name="Rectangle 69"/>
              <p:cNvSpPr>
                <a:spLocks noChangeArrowheads="1"/>
              </p:cNvSpPr>
              <p:nvPr/>
            </p:nvSpPr>
            <p:spPr bwMode="auto">
              <a:xfrm>
                <a:off x="1789" y="925"/>
                <a:ext cx="81"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C</a:t>
                </a:r>
                <a:endParaRPr kumimoji="0" lang="en-US">
                  <a:solidFill>
                    <a:schemeClr val="tx1"/>
                  </a:solidFill>
                </a:endParaRPr>
              </a:p>
            </p:txBody>
          </p:sp>
          <p:sp>
            <p:nvSpPr>
              <p:cNvPr id="94290" name="Rectangle 70"/>
              <p:cNvSpPr>
                <a:spLocks noChangeArrowheads="1"/>
              </p:cNvSpPr>
              <p:nvPr/>
            </p:nvSpPr>
            <p:spPr bwMode="auto">
              <a:xfrm>
                <a:off x="1858" y="925"/>
                <a:ext cx="81"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C</a:t>
                </a:r>
                <a:endParaRPr kumimoji="0" lang="en-US">
                  <a:solidFill>
                    <a:schemeClr val="tx1"/>
                  </a:solidFill>
                </a:endParaRPr>
              </a:p>
            </p:txBody>
          </p:sp>
          <p:sp>
            <p:nvSpPr>
              <p:cNvPr id="94291" name="Rectangle 71"/>
              <p:cNvSpPr>
                <a:spLocks noChangeArrowheads="1"/>
              </p:cNvSpPr>
              <p:nvPr/>
            </p:nvSpPr>
            <p:spPr bwMode="auto">
              <a:xfrm>
                <a:off x="1927" y="925"/>
                <a:ext cx="3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 </a:t>
                </a:r>
                <a:endParaRPr kumimoji="0" lang="en-US">
                  <a:solidFill>
                    <a:schemeClr val="tx1"/>
                  </a:solidFill>
                </a:endParaRPr>
              </a:p>
            </p:txBody>
          </p:sp>
          <p:sp>
            <p:nvSpPr>
              <p:cNvPr id="94292" name="Rectangle 72"/>
              <p:cNvSpPr>
                <a:spLocks noChangeArrowheads="1"/>
              </p:cNvSpPr>
              <p:nvPr/>
            </p:nvSpPr>
            <p:spPr bwMode="auto">
              <a:xfrm>
                <a:off x="1953" y="925"/>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1</a:t>
                </a:r>
                <a:endParaRPr kumimoji="0" lang="en-US">
                  <a:solidFill>
                    <a:schemeClr val="tx1"/>
                  </a:solidFill>
                </a:endParaRPr>
              </a:p>
            </p:txBody>
          </p:sp>
          <p:sp>
            <p:nvSpPr>
              <p:cNvPr id="94293" name="Rectangle 73"/>
              <p:cNvSpPr>
                <a:spLocks noChangeArrowheads="1"/>
              </p:cNvSpPr>
              <p:nvPr/>
            </p:nvSpPr>
            <p:spPr bwMode="auto">
              <a:xfrm>
                <a:off x="2471" y="925"/>
                <a:ext cx="80"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C</a:t>
                </a:r>
                <a:endParaRPr kumimoji="0" lang="en-US">
                  <a:solidFill>
                    <a:schemeClr val="tx1"/>
                  </a:solidFill>
                </a:endParaRPr>
              </a:p>
            </p:txBody>
          </p:sp>
          <p:sp>
            <p:nvSpPr>
              <p:cNvPr id="94294" name="Rectangle 74"/>
              <p:cNvSpPr>
                <a:spLocks noChangeArrowheads="1"/>
              </p:cNvSpPr>
              <p:nvPr/>
            </p:nvSpPr>
            <p:spPr bwMode="auto">
              <a:xfrm>
                <a:off x="2540" y="925"/>
                <a:ext cx="81"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C</a:t>
                </a:r>
                <a:endParaRPr kumimoji="0" lang="en-US">
                  <a:solidFill>
                    <a:schemeClr val="tx1"/>
                  </a:solidFill>
                </a:endParaRPr>
              </a:p>
            </p:txBody>
          </p:sp>
          <p:sp>
            <p:nvSpPr>
              <p:cNvPr id="94295" name="Rectangle 75"/>
              <p:cNvSpPr>
                <a:spLocks noChangeArrowheads="1"/>
              </p:cNvSpPr>
              <p:nvPr/>
            </p:nvSpPr>
            <p:spPr bwMode="auto">
              <a:xfrm>
                <a:off x="2609" y="925"/>
                <a:ext cx="3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 </a:t>
                </a:r>
                <a:endParaRPr kumimoji="0" lang="en-US">
                  <a:solidFill>
                    <a:schemeClr val="tx1"/>
                  </a:solidFill>
                </a:endParaRPr>
              </a:p>
            </p:txBody>
          </p:sp>
          <p:sp>
            <p:nvSpPr>
              <p:cNvPr id="94296" name="Rectangle 76"/>
              <p:cNvSpPr>
                <a:spLocks noChangeArrowheads="1"/>
              </p:cNvSpPr>
              <p:nvPr/>
            </p:nvSpPr>
            <p:spPr bwMode="auto">
              <a:xfrm>
                <a:off x="2635" y="925"/>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2</a:t>
                </a:r>
                <a:endParaRPr kumimoji="0" lang="en-US">
                  <a:solidFill>
                    <a:schemeClr val="tx1"/>
                  </a:solidFill>
                </a:endParaRPr>
              </a:p>
            </p:txBody>
          </p:sp>
          <p:sp>
            <p:nvSpPr>
              <p:cNvPr id="94297" name="Rectangle 77"/>
              <p:cNvSpPr>
                <a:spLocks noChangeArrowheads="1"/>
              </p:cNvSpPr>
              <p:nvPr/>
            </p:nvSpPr>
            <p:spPr bwMode="auto">
              <a:xfrm>
                <a:off x="3150" y="925"/>
                <a:ext cx="80"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C</a:t>
                </a:r>
                <a:endParaRPr kumimoji="0" lang="en-US">
                  <a:solidFill>
                    <a:schemeClr val="tx1"/>
                  </a:solidFill>
                </a:endParaRPr>
              </a:p>
            </p:txBody>
          </p:sp>
          <p:sp>
            <p:nvSpPr>
              <p:cNvPr id="94298" name="Rectangle 78"/>
              <p:cNvSpPr>
                <a:spLocks noChangeArrowheads="1"/>
              </p:cNvSpPr>
              <p:nvPr/>
            </p:nvSpPr>
            <p:spPr bwMode="auto">
              <a:xfrm>
                <a:off x="3219" y="925"/>
                <a:ext cx="80"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C</a:t>
                </a:r>
                <a:endParaRPr kumimoji="0" lang="en-US">
                  <a:solidFill>
                    <a:schemeClr val="tx1"/>
                  </a:solidFill>
                </a:endParaRPr>
              </a:p>
            </p:txBody>
          </p:sp>
          <p:sp>
            <p:nvSpPr>
              <p:cNvPr id="94299" name="Rectangle 79"/>
              <p:cNvSpPr>
                <a:spLocks noChangeArrowheads="1"/>
              </p:cNvSpPr>
              <p:nvPr/>
            </p:nvSpPr>
            <p:spPr bwMode="auto">
              <a:xfrm>
                <a:off x="3288" y="925"/>
                <a:ext cx="31"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 </a:t>
                </a:r>
                <a:endParaRPr kumimoji="0" lang="en-US">
                  <a:solidFill>
                    <a:schemeClr val="tx1"/>
                  </a:solidFill>
                </a:endParaRPr>
              </a:p>
            </p:txBody>
          </p:sp>
          <p:sp>
            <p:nvSpPr>
              <p:cNvPr id="94300" name="Rectangle 80"/>
              <p:cNvSpPr>
                <a:spLocks noChangeArrowheads="1"/>
              </p:cNvSpPr>
              <p:nvPr/>
            </p:nvSpPr>
            <p:spPr bwMode="auto">
              <a:xfrm>
                <a:off x="3314" y="925"/>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3</a:t>
                </a:r>
                <a:endParaRPr kumimoji="0" lang="en-US">
                  <a:solidFill>
                    <a:schemeClr val="tx1"/>
                  </a:solidFill>
                </a:endParaRPr>
              </a:p>
            </p:txBody>
          </p:sp>
          <p:sp>
            <p:nvSpPr>
              <p:cNvPr id="94301" name="Rectangle 81"/>
              <p:cNvSpPr>
                <a:spLocks noChangeArrowheads="1"/>
              </p:cNvSpPr>
              <p:nvPr/>
            </p:nvSpPr>
            <p:spPr bwMode="auto">
              <a:xfrm>
                <a:off x="3832" y="925"/>
                <a:ext cx="80"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C</a:t>
                </a:r>
                <a:endParaRPr kumimoji="0" lang="en-US">
                  <a:solidFill>
                    <a:schemeClr val="tx1"/>
                  </a:solidFill>
                </a:endParaRPr>
              </a:p>
            </p:txBody>
          </p:sp>
          <p:sp>
            <p:nvSpPr>
              <p:cNvPr id="94302" name="Rectangle 82"/>
              <p:cNvSpPr>
                <a:spLocks noChangeArrowheads="1"/>
              </p:cNvSpPr>
              <p:nvPr/>
            </p:nvSpPr>
            <p:spPr bwMode="auto">
              <a:xfrm>
                <a:off x="3901" y="925"/>
                <a:ext cx="80"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C</a:t>
                </a:r>
                <a:endParaRPr kumimoji="0" lang="en-US">
                  <a:solidFill>
                    <a:schemeClr val="tx1"/>
                  </a:solidFill>
                </a:endParaRPr>
              </a:p>
            </p:txBody>
          </p:sp>
          <p:sp>
            <p:nvSpPr>
              <p:cNvPr id="94303" name="Rectangle 83"/>
              <p:cNvSpPr>
                <a:spLocks noChangeArrowheads="1"/>
              </p:cNvSpPr>
              <p:nvPr/>
            </p:nvSpPr>
            <p:spPr bwMode="auto">
              <a:xfrm>
                <a:off x="3970" y="925"/>
                <a:ext cx="31"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 </a:t>
                </a:r>
                <a:endParaRPr kumimoji="0" lang="en-US">
                  <a:solidFill>
                    <a:schemeClr val="tx1"/>
                  </a:solidFill>
                </a:endParaRPr>
              </a:p>
            </p:txBody>
          </p:sp>
          <p:sp>
            <p:nvSpPr>
              <p:cNvPr id="94304" name="Rectangle 84"/>
              <p:cNvSpPr>
                <a:spLocks noChangeArrowheads="1"/>
              </p:cNvSpPr>
              <p:nvPr/>
            </p:nvSpPr>
            <p:spPr bwMode="auto">
              <a:xfrm>
                <a:off x="3995" y="925"/>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4</a:t>
                </a:r>
                <a:endParaRPr kumimoji="0" lang="en-US">
                  <a:solidFill>
                    <a:schemeClr val="tx1"/>
                  </a:solidFill>
                </a:endParaRPr>
              </a:p>
            </p:txBody>
          </p:sp>
          <p:sp>
            <p:nvSpPr>
              <p:cNvPr id="94305" name="Rectangle 85"/>
              <p:cNvSpPr>
                <a:spLocks noChangeArrowheads="1"/>
              </p:cNvSpPr>
              <p:nvPr/>
            </p:nvSpPr>
            <p:spPr bwMode="auto">
              <a:xfrm>
                <a:off x="4511" y="925"/>
                <a:ext cx="80"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C</a:t>
                </a:r>
                <a:endParaRPr kumimoji="0" lang="en-US">
                  <a:solidFill>
                    <a:schemeClr val="tx1"/>
                  </a:solidFill>
                </a:endParaRPr>
              </a:p>
            </p:txBody>
          </p:sp>
          <p:sp>
            <p:nvSpPr>
              <p:cNvPr id="94306" name="Rectangle 86"/>
              <p:cNvSpPr>
                <a:spLocks noChangeArrowheads="1"/>
              </p:cNvSpPr>
              <p:nvPr/>
            </p:nvSpPr>
            <p:spPr bwMode="auto">
              <a:xfrm>
                <a:off x="4580" y="925"/>
                <a:ext cx="80"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C</a:t>
                </a:r>
                <a:endParaRPr kumimoji="0" lang="en-US">
                  <a:solidFill>
                    <a:schemeClr val="tx1"/>
                  </a:solidFill>
                </a:endParaRPr>
              </a:p>
            </p:txBody>
          </p:sp>
          <p:sp>
            <p:nvSpPr>
              <p:cNvPr id="94307" name="Rectangle 87"/>
              <p:cNvSpPr>
                <a:spLocks noChangeArrowheads="1"/>
              </p:cNvSpPr>
              <p:nvPr/>
            </p:nvSpPr>
            <p:spPr bwMode="auto">
              <a:xfrm>
                <a:off x="4649" y="925"/>
                <a:ext cx="3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 </a:t>
                </a:r>
                <a:endParaRPr kumimoji="0" lang="en-US">
                  <a:solidFill>
                    <a:schemeClr val="tx1"/>
                  </a:solidFill>
                </a:endParaRPr>
              </a:p>
            </p:txBody>
          </p:sp>
          <p:sp>
            <p:nvSpPr>
              <p:cNvPr id="94308" name="Rectangle 88"/>
              <p:cNvSpPr>
                <a:spLocks noChangeArrowheads="1"/>
              </p:cNvSpPr>
              <p:nvPr/>
            </p:nvSpPr>
            <p:spPr bwMode="auto">
              <a:xfrm>
                <a:off x="4674" y="925"/>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5</a:t>
                </a:r>
                <a:endParaRPr kumimoji="0" lang="en-US">
                  <a:solidFill>
                    <a:schemeClr val="tx1"/>
                  </a:solidFill>
                </a:endParaRPr>
              </a:p>
            </p:txBody>
          </p:sp>
          <p:sp>
            <p:nvSpPr>
              <p:cNvPr id="94309" name="Rectangle 89"/>
              <p:cNvSpPr>
                <a:spLocks noChangeArrowheads="1"/>
              </p:cNvSpPr>
              <p:nvPr/>
            </p:nvSpPr>
            <p:spPr bwMode="auto">
              <a:xfrm>
                <a:off x="5193" y="925"/>
                <a:ext cx="80"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C</a:t>
                </a:r>
                <a:endParaRPr kumimoji="0" lang="en-US">
                  <a:solidFill>
                    <a:schemeClr val="tx1"/>
                  </a:solidFill>
                </a:endParaRPr>
              </a:p>
            </p:txBody>
          </p:sp>
          <p:sp>
            <p:nvSpPr>
              <p:cNvPr id="94310" name="Rectangle 90"/>
              <p:cNvSpPr>
                <a:spLocks noChangeArrowheads="1"/>
              </p:cNvSpPr>
              <p:nvPr/>
            </p:nvSpPr>
            <p:spPr bwMode="auto">
              <a:xfrm>
                <a:off x="5262" y="925"/>
                <a:ext cx="80"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C</a:t>
                </a:r>
                <a:endParaRPr kumimoji="0" lang="en-US">
                  <a:solidFill>
                    <a:schemeClr val="tx1"/>
                  </a:solidFill>
                </a:endParaRPr>
              </a:p>
            </p:txBody>
          </p:sp>
          <p:sp>
            <p:nvSpPr>
              <p:cNvPr id="94311" name="Rectangle 91"/>
              <p:cNvSpPr>
                <a:spLocks noChangeArrowheads="1"/>
              </p:cNvSpPr>
              <p:nvPr/>
            </p:nvSpPr>
            <p:spPr bwMode="auto">
              <a:xfrm>
                <a:off x="5331" y="925"/>
                <a:ext cx="31"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 </a:t>
                </a:r>
                <a:endParaRPr kumimoji="0" lang="en-US">
                  <a:solidFill>
                    <a:schemeClr val="tx1"/>
                  </a:solidFill>
                </a:endParaRPr>
              </a:p>
            </p:txBody>
          </p:sp>
          <p:sp>
            <p:nvSpPr>
              <p:cNvPr id="94312" name="Rectangle 92"/>
              <p:cNvSpPr>
                <a:spLocks noChangeArrowheads="1"/>
              </p:cNvSpPr>
              <p:nvPr/>
            </p:nvSpPr>
            <p:spPr bwMode="auto">
              <a:xfrm>
                <a:off x="5356" y="925"/>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6</a:t>
                </a:r>
                <a:endParaRPr kumimoji="0" lang="en-US">
                  <a:solidFill>
                    <a:schemeClr val="tx1"/>
                  </a:solidFill>
                </a:endParaRPr>
              </a:p>
            </p:txBody>
          </p:sp>
          <p:sp>
            <p:nvSpPr>
              <p:cNvPr id="94313" name="Rectangle 93"/>
              <p:cNvSpPr>
                <a:spLocks noChangeArrowheads="1"/>
              </p:cNvSpPr>
              <p:nvPr/>
            </p:nvSpPr>
            <p:spPr bwMode="auto">
              <a:xfrm>
                <a:off x="1749" y="635"/>
                <a:ext cx="68"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T</a:t>
                </a:r>
                <a:endParaRPr kumimoji="0" lang="en-US">
                  <a:solidFill>
                    <a:schemeClr val="tx1"/>
                  </a:solidFill>
                </a:endParaRPr>
              </a:p>
            </p:txBody>
          </p:sp>
          <p:sp>
            <p:nvSpPr>
              <p:cNvPr id="94314" name="Rectangle 94"/>
              <p:cNvSpPr>
                <a:spLocks noChangeArrowheads="1"/>
              </p:cNvSpPr>
              <p:nvPr/>
            </p:nvSpPr>
            <p:spPr bwMode="auto">
              <a:xfrm>
                <a:off x="1807" y="635"/>
                <a:ext cx="24"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i</a:t>
                </a:r>
                <a:endParaRPr kumimoji="0" lang="en-US">
                  <a:solidFill>
                    <a:schemeClr val="tx1"/>
                  </a:solidFill>
                </a:endParaRPr>
              </a:p>
            </p:txBody>
          </p:sp>
          <p:sp>
            <p:nvSpPr>
              <p:cNvPr id="94315" name="Rectangle 95"/>
              <p:cNvSpPr>
                <a:spLocks noChangeArrowheads="1"/>
              </p:cNvSpPr>
              <p:nvPr/>
            </p:nvSpPr>
            <p:spPr bwMode="auto">
              <a:xfrm>
                <a:off x="1827" y="635"/>
                <a:ext cx="93"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m</a:t>
                </a:r>
                <a:endParaRPr kumimoji="0" lang="en-US">
                  <a:solidFill>
                    <a:schemeClr val="tx1"/>
                  </a:solidFill>
                </a:endParaRPr>
              </a:p>
            </p:txBody>
          </p:sp>
          <p:sp>
            <p:nvSpPr>
              <p:cNvPr id="94316" name="Rectangle 96"/>
              <p:cNvSpPr>
                <a:spLocks noChangeArrowheads="1"/>
              </p:cNvSpPr>
              <p:nvPr/>
            </p:nvSpPr>
            <p:spPr bwMode="auto">
              <a:xfrm>
                <a:off x="1907" y="635"/>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e</a:t>
                </a:r>
                <a:endParaRPr kumimoji="0" lang="en-US">
                  <a:solidFill>
                    <a:schemeClr val="tx1"/>
                  </a:solidFill>
                </a:endParaRPr>
              </a:p>
            </p:txBody>
          </p:sp>
          <p:sp>
            <p:nvSpPr>
              <p:cNvPr id="94317" name="Rectangle 97"/>
              <p:cNvSpPr>
                <a:spLocks noChangeArrowheads="1"/>
              </p:cNvSpPr>
              <p:nvPr/>
            </p:nvSpPr>
            <p:spPr bwMode="auto">
              <a:xfrm>
                <a:off x="1961" y="635"/>
                <a:ext cx="3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 </a:t>
                </a:r>
                <a:endParaRPr kumimoji="0" lang="en-US">
                  <a:solidFill>
                    <a:schemeClr val="tx1"/>
                  </a:solidFill>
                </a:endParaRPr>
              </a:p>
            </p:txBody>
          </p:sp>
          <p:sp>
            <p:nvSpPr>
              <p:cNvPr id="94318" name="Rectangle 98"/>
              <p:cNvSpPr>
                <a:spLocks noChangeArrowheads="1"/>
              </p:cNvSpPr>
              <p:nvPr/>
            </p:nvSpPr>
            <p:spPr bwMode="auto">
              <a:xfrm>
                <a:off x="1987" y="635"/>
                <a:ext cx="38"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a:t>
                </a:r>
                <a:endParaRPr kumimoji="0" lang="en-US">
                  <a:solidFill>
                    <a:schemeClr val="tx1"/>
                  </a:solidFill>
                </a:endParaRPr>
              </a:p>
            </p:txBody>
          </p:sp>
          <p:sp>
            <p:nvSpPr>
              <p:cNvPr id="94319" name="Rectangle 99"/>
              <p:cNvSpPr>
                <a:spLocks noChangeArrowheads="1"/>
              </p:cNvSpPr>
              <p:nvPr/>
            </p:nvSpPr>
            <p:spPr bwMode="auto">
              <a:xfrm>
                <a:off x="2019" y="635"/>
                <a:ext cx="24"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i</a:t>
                </a:r>
                <a:endParaRPr kumimoji="0" lang="en-US">
                  <a:solidFill>
                    <a:schemeClr val="tx1"/>
                  </a:solidFill>
                </a:endParaRPr>
              </a:p>
            </p:txBody>
          </p:sp>
          <p:sp>
            <p:nvSpPr>
              <p:cNvPr id="94320" name="Rectangle 100"/>
              <p:cNvSpPr>
                <a:spLocks noChangeArrowheads="1"/>
              </p:cNvSpPr>
              <p:nvPr/>
            </p:nvSpPr>
            <p:spPr bwMode="auto">
              <a:xfrm>
                <a:off x="2039" y="635"/>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n</a:t>
                </a:r>
                <a:endParaRPr kumimoji="0" lang="en-US">
                  <a:solidFill>
                    <a:schemeClr val="tx1"/>
                  </a:solidFill>
                </a:endParaRPr>
              </a:p>
            </p:txBody>
          </p:sp>
          <p:sp>
            <p:nvSpPr>
              <p:cNvPr id="94321" name="Rectangle 101"/>
              <p:cNvSpPr>
                <a:spLocks noChangeArrowheads="1"/>
              </p:cNvSpPr>
              <p:nvPr/>
            </p:nvSpPr>
            <p:spPr bwMode="auto">
              <a:xfrm>
                <a:off x="2093" y="635"/>
                <a:ext cx="31"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 </a:t>
                </a:r>
                <a:endParaRPr kumimoji="0" lang="en-US">
                  <a:solidFill>
                    <a:schemeClr val="tx1"/>
                  </a:solidFill>
                </a:endParaRPr>
              </a:p>
            </p:txBody>
          </p:sp>
          <p:sp>
            <p:nvSpPr>
              <p:cNvPr id="94322" name="Rectangle 102"/>
              <p:cNvSpPr>
                <a:spLocks noChangeArrowheads="1"/>
              </p:cNvSpPr>
              <p:nvPr/>
            </p:nvSpPr>
            <p:spPr bwMode="auto">
              <a:xfrm>
                <a:off x="2119" y="635"/>
                <a:ext cx="56"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c</a:t>
                </a:r>
                <a:endParaRPr kumimoji="0" lang="en-US">
                  <a:solidFill>
                    <a:schemeClr val="tx1"/>
                  </a:solidFill>
                </a:endParaRPr>
              </a:p>
            </p:txBody>
          </p:sp>
          <p:sp>
            <p:nvSpPr>
              <p:cNvPr id="94323" name="Rectangle 103"/>
              <p:cNvSpPr>
                <a:spLocks noChangeArrowheads="1"/>
              </p:cNvSpPr>
              <p:nvPr/>
            </p:nvSpPr>
            <p:spPr bwMode="auto">
              <a:xfrm>
                <a:off x="2168" y="635"/>
                <a:ext cx="24"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l</a:t>
                </a:r>
                <a:endParaRPr kumimoji="0" lang="en-US">
                  <a:solidFill>
                    <a:schemeClr val="tx1"/>
                  </a:solidFill>
                </a:endParaRPr>
              </a:p>
            </p:txBody>
          </p:sp>
          <p:sp>
            <p:nvSpPr>
              <p:cNvPr id="94324" name="Rectangle 104"/>
              <p:cNvSpPr>
                <a:spLocks noChangeArrowheads="1"/>
              </p:cNvSpPr>
              <p:nvPr/>
            </p:nvSpPr>
            <p:spPr bwMode="auto">
              <a:xfrm>
                <a:off x="2188" y="635"/>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o</a:t>
                </a:r>
                <a:endParaRPr kumimoji="0" lang="en-US">
                  <a:solidFill>
                    <a:schemeClr val="tx1"/>
                  </a:solidFill>
                </a:endParaRPr>
              </a:p>
            </p:txBody>
          </p:sp>
          <p:sp>
            <p:nvSpPr>
              <p:cNvPr id="94325" name="Rectangle 105"/>
              <p:cNvSpPr>
                <a:spLocks noChangeArrowheads="1"/>
              </p:cNvSpPr>
              <p:nvPr/>
            </p:nvSpPr>
            <p:spPr bwMode="auto">
              <a:xfrm>
                <a:off x="2242" y="635"/>
                <a:ext cx="56"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c</a:t>
                </a:r>
                <a:endParaRPr kumimoji="0" lang="en-US">
                  <a:solidFill>
                    <a:schemeClr val="tx1"/>
                  </a:solidFill>
                </a:endParaRPr>
              </a:p>
            </p:txBody>
          </p:sp>
          <p:sp>
            <p:nvSpPr>
              <p:cNvPr id="94326" name="Rectangle 106"/>
              <p:cNvSpPr>
                <a:spLocks noChangeArrowheads="1"/>
              </p:cNvSpPr>
              <p:nvPr/>
            </p:nvSpPr>
            <p:spPr bwMode="auto">
              <a:xfrm>
                <a:off x="2291" y="635"/>
                <a:ext cx="56"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k</a:t>
                </a:r>
                <a:endParaRPr kumimoji="0" lang="en-US">
                  <a:solidFill>
                    <a:schemeClr val="tx1"/>
                  </a:solidFill>
                </a:endParaRPr>
              </a:p>
            </p:txBody>
          </p:sp>
          <p:sp>
            <p:nvSpPr>
              <p:cNvPr id="94327" name="Rectangle 107"/>
              <p:cNvSpPr>
                <a:spLocks noChangeArrowheads="1"/>
              </p:cNvSpPr>
              <p:nvPr/>
            </p:nvSpPr>
            <p:spPr bwMode="auto">
              <a:xfrm>
                <a:off x="2337" y="635"/>
                <a:ext cx="3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 </a:t>
                </a:r>
                <a:endParaRPr kumimoji="0" lang="en-US">
                  <a:solidFill>
                    <a:schemeClr val="tx1"/>
                  </a:solidFill>
                </a:endParaRPr>
              </a:p>
            </p:txBody>
          </p:sp>
          <p:sp>
            <p:nvSpPr>
              <p:cNvPr id="94328" name="Rectangle 108"/>
              <p:cNvSpPr>
                <a:spLocks noChangeArrowheads="1"/>
              </p:cNvSpPr>
              <p:nvPr/>
            </p:nvSpPr>
            <p:spPr bwMode="auto">
              <a:xfrm>
                <a:off x="2362" y="635"/>
                <a:ext cx="55"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c</a:t>
                </a:r>
                <a:endParaRPr kumimoji="0" lang="en-US">
                  <a:solidFill>
                    <a:schemeClr val="tx1"/>
                  </a:solidFill>
                </a:endParaRPr>
              </a:p>
            </p:txBody>
          </p:sp>
          <p:sp>
            <p:nvSpPr>
              <p:cNvPr id="94329" name="Rectangle 109"/>
              <p:cNvSpPr>
                <a:spLocks noChangeArrowheads="1"/>
              </p:cNvSpPr>
              <p:nvPr/>
            </p:nvSpPr>
            <p:spPr bwMode="auto">
              <a:xfrm>
                <a:off x="2411" y="635"/>
                <a:ext cx="56"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y</a:t>
                </a:r>
                <a:endParaRPr kumimoji="0" lang="en-US">
                  <a:solidFill>
                    <a:schemeClr val="tx1"/>
                  </a:solidFill>
                </a:endParaRPr>
              </a:p>
            </p:txBody>
          </p:sp>
          <p:sp>
            <p:nvSpPr>
              <p:cNvPr id="94330" name="Rectangle 110"/>
              <p:cNvSpPr>
                <a:spLocks noChangeArrowheads="1"/>
              </p:cNvSpPr>
              <p:nvPr/>
            </p:nvSpPr>
            <p:spPr bwMode="auto">
              <a:xfrm>
                <a:off x="2460" y="635"/>
                <a:ext cx="56"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c</a:t>
                </a:r>
                <a:endParaRPr kumimoji="0" lang="en-US">
                  <a:solidFill>
                    <a:schemeClr val="tx1"/>
                  </a:solidFill>
                </a:endParaRPr>
              </a:p>
            </p:txBody>
          </p:sp>
          <p:sp>
            <p:nvSpPr>
              <p:cNvPr id="94331" name="Rectangle 111"/>
              <p:cNvSpPr>
                <a:spLocks noChangeArrowheads="1"/>
              </p:cNvSpPr>
              <p:nvPr/>
            </p:nvSpPr>
            <p:spPr bwMode="auto">
              <a:xfrm>
                <a:off x="2506" y="635"/>
                <a:ext cx="25"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l</a:t>
                </a:r>
                <a:endParaRPr kumimoji="0" lang="en-US">
                  <a:solidFill>
                    <a:schemeClr val="tx1"/>
                  </a:solidFill>
                </a:endParaRPr>
              </a:p>
            </p:txBody>
          </p:sp>
          <p:sp>
            <p:nvSpPr>
              <p:cNvPr id="94332" name="Rectangle 112"/>
              <p:cNvSpPr>
                <a:spLocks noChangeArrowheads="1"/>
              </p:cNvSpPr>
              <p:nvPr/>
            </p:nvSpPr>
            <p:spPr bwMode="auto">
              <a:xfrm>
                <a:off x="2529" y="635"/>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e</a:t>
                </a:r>
                <a:endParaRPr kumimoji="0" lang="en-US">
                  <a:solidFill>
                    <a:schemeClr val="tx1"/>
                  </a:solidFill>
                </a:endParaRPr>
              </a:p>
            </p:txBody>
          </p:sp>
          <p:sp>
            <p:nvSpPr>
              <p:cNvPr id="94333" name="Rectangle 113"/>
              <p:cNvSpPr>
                <a:spLocks noChangeArrowheads="1"/>
              </p:cNvSpPr>
              <p:nvPr/>
            </p:nvSpPr>
            <p:spPr bwMode="auto">
              <a:xfrm>
                <a:off x="2580" y="635"/>
                <a:ext cx="55"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s</a:t>
                </a:r>
                <a:endParaRPr kumimoji="0" lang="en-US">
                  <a:solidFill>
                    <a:schemeClr val="tx1"/>
                  </a:solidFill>
                </a:endParaRPr>
              </a:p>
            </p:txBody>
          </p:sp>
          <p:sp>
            <p:nvSpPr>
              <p:cNvPr id="94334" name="Rectangle 114"/>
              <p:cNvSpPr>
                <a:spLocks noChangeArrowheads="1"/>
              </p:cNvSpPr>
              <p:nvPr/>
            </p:nvSpPr>
            <p:spPr bwMode="auto">
              <a:xfrm>
                <a:off x="2629" y="635"/>
                <a:ext cx="38"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a:t>
                </a:r>
                <a:endParaRPr kumimoji="0" lang="en-US">
                  <a:solidFill>
                    <a:schemeClr val="tx1"/>
                  </a:solidFill>
                </a:endParaRPr>
              </a:p>
            </p:txBody>
          </p:sp>
          <p:sp>
            <p:nvSpPr>
              <p:cNvPr id="94335" name="Rectangle 115"/>
              <p:cNvSpPr>
                <a:spLocks noChangeArrowheads="1"/>
              </p:cNvSpPr>
              <p:nvPr/>
            </p:nvSpPr>
            <p:spPr bwMode="auto">
              <a:xfrm>
                <a:off x="1033" y="1547"/>
                <a:ext cx="25"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l</a:t>
                </a:r>
                <a:endParaRPr kumimoji="0" lang="en-US">
                  <a:solidFill>
                    <a:schemeClr val="tx1"/>
                  </a:solidFill>
                </a:endParaRPr>
              </a:p>
            </p:txBody>
          </p:sp>
          <p:sp>
            <p:nvSpPr>
              <p:cNvPr id="94336" name="Rectangle 116"/>
              <p:cNvSpPr>
                <a:spLocks noChangeArrowheads="1"/>
              </p:cNvSpPr>
              <p:nvPr/>
            </p:nvSpPr>
            <p:spPr bwMode="auto">
              <a:xfrm>
                <a:off x="1056" y="1547"/>
                <a:ext cx="80"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w</a:t>
                </a:r>
                <a:endParaRPr kumimoji="0" lang="en-US">
                  <a:solidFill>
                    <a:schemeClr val="tx1"/>
                  </a:solidFill>
                </a:endParaRPr>
              </a:p>
            </p:txBody>
          </p:sp>
          <p:sp>
            <p:nvSpPr>
              <p:cNvPr id="94337" name="Rectangle 117"/>
              <p:cNvSpPr>
                <a:spLocks noChangeArrowheads="1"/>
              </p:cNvSpPr>
              <p:nvPr/>
            </p:nvSpPr>
            <p:spPr bwMode="auto">
              <a:xfrm>
                <a:off x="1125" y="1547"/>
                <a:ext cx="31"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 </a:t>
                </a:r>
                <a:endParaRPr kumimoji="0" lang="en-US">
                  <a:solidFill>
                    <a:schemeClr val="tx1"/>
                  </a:solidFill>
                </a:endParaRPr>
              </a:p>
            </p:txBody>
          </p:sp>
          <p:sp>
            <p:nvSpPr>
              <p:cNvPr id="94338" name="Rectangle 118"/>
              <p:cNvSpPr>
                <a:spLocks noChangeArrowheads="1"/>
              </p:cNvSpPr>
              <p:nvPr/>
            </p:nvSpPr>
            <p:spPr bwMode="auto">
              <a:xfrm>
                <a:off x="1151" y="154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a:t>
                </a:r>
                <a:endParaRPr kumimoji="0" lang="en-US">
                  <a:solidFill>
                    <a:schemeClr val="tx1"/>
                  </a:solidFill>
                </a:endParaRPr>
              </a:p>
            </p:txBody>
          </p:sp>
          <p:sp>
            <p:nvSpPr>
              <p:cNvPr id="94339" name="Rectangle 119"/>
              <p:cNvSpPr>
                <a:spLocks noChangeArrowheads="1"/>
              </p:cNvSpPr>
              <p:nvPr/>
            </p:nvSpPr>
            <p:spPr bwMode="auto">
              <a:xfrm>
                <a:off x="1202" y="154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1</a:t>
                </a:r>
                <a:endParaRPr kumimoji="0" lang="en-US">
                  <a:solidFill>
                    <a:schemeClr val="tx1"/>
                  </a:solidFill>
                </a:endParaRPr>
              </a:p>
            </p:txBody>
          </p:sp>
          <p:sp>
            <p:nvSpPr>
              <p:cNvPr id="94340" name="Rectangle 120"/>
              <p:cNvSpPr>
                <a:spLocks noChangeArrowheads="1"/>
              </p:cNvSpPr>
              <p:nvPr/>
            </p:nvSpPr>
            <p:spPr bwMode="auto">
              <a:xfrm>
                <a:off x="1257" y="154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0</a:t>
                </a:r>
                <a:endParaRPr kumimoji="0" lang="en-US">
                  <a:solidFill>
                    <a:schemeClr val="tx1"/>
                  </a:solidFill>
                </a:endParaRPr>
              </a:p>
            </p:txBody>
          </p:sp>
          <p:sp>
            <p:nvSpPr>
              <p:cNvPr id="94341" name="Rectangle 121"/>
              <p:cNvSpPr>
                <a:spLocks noChangeArrowheads="1"/>
              </p:cNvSpPr>
              <p:nvPr/>
            </p:nvSpPr>
            <p:spPr bwMode="auto">
              <a:xfrm>
                <a:off x="1311" y="1547"/>
                <a:ext cx="31"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a:t>
                </a:r>
                <a:endParaRPr kumimoji="0" lang="en-US">
                  <a:solidFill>
                    <a:schemeClr val="tx1"/>
                  </a:solidFill>
                </a:endParaRPr>
              </a:p>
            </p:txBody>
          </p:sp>
          <p:sp>
            <p:nvSpPr>
              <p:cNvPr id="94342" name="Rectangle 122"/>
              <p:cNvSpPr>
                <a:spLocks noChangeArrowheads="1"/>
              </p:cNvSpPr>
              <p:nvPr/>
            </p:nvSpPr>
            <p:spPr bwMode="auto">
              <a:xfrm>
                <a:off x="1337" y="1547"/>
                <a:ext cx="31"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 </a:t>
                </a:r>
                <a:endParaRPr kumimoji="0" lang="en-US">
                  <a:solidFill>
                    <a:schemeClr val="tx1"/>
                  </a:solidFill>
                </a:endParaRPr>
              </a:p>
            </p:txBody>
          </p:sp>
          <p:sp>
            <p:nvSpPr>
              <p:cNvPr id="94343" name="Rectangle 123"/>
              <p:cNvSpPr>
                <a:spLocks noChangeArrowheads="1"/>
              </p:cNvSpPr>
              <p:nvPr/>
            </p:nvSpPr>
            <p:spPr bwMode="auto">
              <a:xfrm>
                <a:off x="1363" y="154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2</a:t>
                </a:r>
                <a:endParaRPr kumimoji="0" lang="en-US">
                  <a:solidFill>
                    <a:schemeClr val="tx1"/>
                  </a:solidFill>
                </a:endParaRPr>
              </a:p>
            </p:txBody>
          </p:sp>
          <p:sp>
            <p:nvSpPr>
              <p:cNvPr id="94344" name="Rectangle 124"/>
              <p:cNvSpPr>
                <a:spLocks noChangeArrowheads="1"/>
              </p:cNvSpPr>
              <p:nvPr/>
            </p:nvSpPr>
            <p:spPr bwMode="auto">
              <a:xfrm>
                <a:off x="1417" y="154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0</a:t>
                </a:r>
                <a:endParaRPr kumimoji="0" lang="en-US">
                  <a:solidFill>
                    <a:schemeClr val="tx1"/>
                  </a:solidFill>
                </a:endParaRPr>
              </a:p>
            </p:txBody>
          </p:sp>
          <p:sp>
            <p:nvSpPr>
              <p:cNvPr id="94345" name="Rectangle 125"/>
              <p:cNvSpPr>
                <a:spLocks noChangeArrowheads="1"/>
              </p:cNvSpPr>
              <p:nvPr/>
            </p:nvSpPr>
            <p:spPr bwMode="auto">
              <a:xfrm>
                <a:off x="1469" y="1547"/>
                <a:ext cx="38"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a:t>
                </a:r>
                <a:endParaRPr kumimoji="0" lang="en-US">
                  <a:solidFill>
                    <a:schemeClr val="tx1"/>
                  </a:solidFill>
                </a:endParaRPr>
              </a:p>
            </p:txBody>
          </p:sp>
          <p:sp>
            <p:nvSpPr>
              <p:cNvPr id="94346" name="Rectangle 126"/>
              <p:cNvSpPr>
                <a:spLocks noChangeArrowheads="1"/>
              </p:cNvSpPr>
              <p:nvPr/>
            </p:nvSpPr>
            <p:spPr bwMode="auto">
              <a:xfrm>
                <a:off x="1500" y="154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a:t>
                </a:r>
                <a:endParaRPr kumimoji="0" lang="en-US">
                  <a:solidFill>
                    <a:schemeClr val="tx1"/>
                  </a:solidFill>
                </a:endParaRPr>
              </a:p>
            </p:txBody>
          </p:sp>
          <p:sp>
            <p:nvSpPr>
              <p:cNvPr id="94347" name="Rectangle 127"/>
              <p:cNvSpPr>
                <a:spLocks noChangeArrowheads="1"/>
              </p:cNvSpPr>
              <p:nvPr/>
            </p:nvSpPr>
            <p:spPr bwMode="auto">
              <a:xfrm>
                <a:off x="1554" y="154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1</a:t>
                </a:r>
                <a:endParaRPr kumimoji="0" lang="en-US">
                  <a:solidFill>
                    <a:schemeClr val="tx1"/>
                  </a:solidFill>
                </a:endParaRPr>
              </a:p>
            </p:txBody>
          </p:sp>
          <p:sp>
            <p:nvSpPr>
              <p:cNvPr id="94348" name="Rectangle 128"/>
              <p:cNvSpPr>
                <a:spLocks noChangeArrowheads="1"/>
              </p:cNvSpPr>
              <p:nvPr/>
            </p:nvSpPr>
            <p:spPr bwMode="auto">
              <a:xfrm>
                <a:off x="1606" y="1547"/>
                <a:ext cx="38"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a:t>
                </a:r>
                <a:endParaRPr kumimoji="0" lang="en-US">
                  <a:solidFill>
                    <a:schemeClr val="tx1"/>
                  </a:solidFill>
                </a:endParaRPr>
              </a:p>
            </p:txBody>
          </p:sp>
          <p:sp>
            <p:nvSpPr>
              <p:cNvPr id="94349" name="Line 129"/>
              <p:cNvSpPr>
                <a:spLocks noChangeShapeType="1"/>
              </p:cNvSpPr>
              <p:nvPr/>
            </p:nvSpPr>
            <p:spPr bwMode="auto">
              <a:xfrm>
                <a:off x="890" y="1493"/>
                <a:ext cx="1" cy="1144"/>
              </a:xfrm>
              <a:prstGeom prst="line">
                <a:avLst/>
              </a:prstGeom>
              <a:noFill/>
              <a:ln w="9525">
                <a:solidFill>
                  <a:srgbClr val="000000"/>
                </a:solidFill>
                <a:round/>
                <a:headEnd/>
                <a:tailEnd/>
              </a:ln>
            </p:spPr>
            <p:txBody>
              <a:bodyPr/>
              <a:lstStyle/>
              <a:p>
                <a:endParaRPr lang="en-US"/>
              </a:p>
            </p:txBody>
          </p:sp>
          <p:sp>
            <p:nvSpPr>
              <p:cNvPr id="94350" name="Freeform 130"/>
              <p:cNvSpPr>
                <a:spLocks/>
              </p:cNvSpPr>
              <p:nvPr/>
            </p:nvSpPr>
            <p:spPr bwMode="auto">
              <a:xfrm>
                <a:off x="867" y="2622"/>
                <a:ext cx="49" cy="65"/>
              </a:xfrm>
              <a:custGeom>
                <a:avLst/>
                <a:gdLst>
                  <a:gd name="T0" fmla="*/ 46 w 49"/>
                  <a:gd name="T1" fmla="*/ 0 h 65"/>
                  <a:gd name="T2" fmla="*/ 0 w 49"/>
                  <a:gd name="T3" fmla="*/ 0 h 65"/>
                  <a:gd name="T4" fmla="*/ 23 w 49"/>
                  <a:gd name="T5" fmla="*/ 65 h 65"/>
                  <a:gd name="T6" fmla="*/ 49 w 49"/>
                  <a:gd name="T7" fmla="*/ 0 h 65"/>
                  <a:gd name="T8" fmla="*/ 49 w 49"/>
                  <a:gd name="T9" fmla="*/ 0 h 65"/>
                  <a:gd name="T10" fmla="*/ 46 w 49"/>
                  <a:gd name="T11" fmla="*/ 0 h 65"/>
                  <a:gd name="T12" fmla="*/ 0 60000 65536"/>
                  <a:gd name="T13" fmla="*/ 0 60000 65536"/>
                  <a:gd name="T14" fmla="*/ 0 60000 65536"/>
                  <a:gd name="T15" fmla="*/ 0 60000 65536"/>
                  <a:gd name="T16" fmla="*/ 0 60000 65536"/>
                  <a:gd name="T17" fmla="*/ 0 60000 65536"/>
                  <a:gd name="T18" fmla="*/ 0 w 49"/>
                  <a:gd name="T19" fmla="*/ 0 h 65"/>
                  <a:gd name="T20" fmla="*/ 49 w 49"/>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49" h="65">
                    <a:moveTo>
                      <a:pt x="46" y="0"/>
                    </a:moveTo>
                    <a:lnTo>
                      <a:pt x="0" y="0"/>
                    </a:lnTo>
                    <a:lnTo>
                      <a:pt x="23" y="65"/>
                    </a:lnTo>
                    <a:lnTo>
                      <a:pt x="49" y="0"/>
                    </a:lnTo>
                    <a:lnTo>
                      <a:pt x="46" y="0"/>
                    </a:lnTo>
                    <a:close/>
                  </a:path>
                </a:pathLst>
              </a:custGeom>
              <a:solidFill>
                <a:srgbClr val="000000"/>
              </a:solidFill>
              <a:ln w="9525">
                <a:noFill/>
                <a:round/>
                <a:headEnd/>
                <a:tailEnd/>
              </a:ln>
            </p:spPr>
            <p:txBody>
              <a:bodyPr/>
              <a:lstStyle/>
              <a:p>
                <a:endParaRPr lang="en-US"/>
              </a:p>
            </p:txBody>
          </p:sp>
          <p:sp>
            <p:nvSpPr>
              <p:cNvPr id="94351" name="Rectangle 131"/>
              <p:cNvSpPr>
                <a:spLocks noChangeArrowheads="1"/>
              </p:cNvSpPr>
              <p:nvPr/>
            </p:nvSpPr>
            <p:spPr bwMode="auto">
              <a:xfrm>
                <a:off x="864" y="852"/>
                <a:ext cx="74"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P</a:t>
                </a:r>
                <a:endParaRPr kumimoji="0" lang="en-US">
                  <a:solidFill>
                    <a:schemeClr val="tx1"/>
                  </a:solidFill>
                </a:endParaRPr>
              </a:p>
            </p:txBody>
          </p:sp>
          <p:sp>
            <p:nvSpPr>
              <p:cNvPr id="94352" name="Rectangle 132"/>
              <p:cNvSpPr>
                <a:spLocks noChangeArrowheads="1"/>
              </p:cNvSpPr>
              <p:nvPr/>
            </p:nvSpPr>
            <p:spPr bwMode="auto">
              <a:xfrm>
                <a:off x="930" y="852"/>
                <a:ext cx="38"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r</a:t>
                </a:r>
                <a:endParaRPr kumimoji="0" lang="en-US">
                  <a:solidFill>
                    <a:schemeClr val="tx1"/>
                  </a:solidFill>
                </a:endParaRPr>
              </a:p>
            </p:txBody>
          </p:sp>
          <p:sp>
            <p:nvSpPr>
              <p:cNvPr id="94353" name="Rectangle 133"/>
              <p:cNvSpPr>
                <a:spLocks noChangeArrowheads="1"/>
              </p:cNvSpPr>
              <p:nvPr/>
            </p:nvSpPr>
            <p:spPr bwMode="auto">
              <a:xfrm>
                <a:off x="961" y="852"/>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o</a:t>
                </a:r>
                <a:endParaRPr kumimoji="0" lang="en-US">
                  <a:solidFill>
                    <a:schemeClr val="tx1"/>
                  </a:solidFill>
                </a:endParaRPr>
              </a:p>
            </p:txBody>
          </p:sp>
          <p:sp>
            <p:nvSpPr>
              <p:cNvPr id="94354" name="Rectangle 134"/>
              <p:cNvSpPr>
                <a:spLocks noChangeArrowheads="1"/>
              </p:cNvSpPr>
              <p:nvPr/>
            </p:nvSpPr>
            <p:spPr bwMode="auto">
              <a:xfrm>
                <a:off x="1013" y="852"/>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g</a:t>
                </a:r>
                <a:endParaRPr kumimoji="0" lang="en-US">
                  <a:solidFill>
                    <a:schemeClr val="tx1"/>
                  </a:solidFill>
                </a:endParaRPr>
              </a:p>
            </p:txBody>
          </p:sp>
          <p:sp>
            <p:nvSpPr>
              <p:cNvPr id="94355" name="Rectangle 135"/>
              <p:cNvSpPr>
                <a:spLocks noChangeArrowheads="1"/>
              </p:cNvSpPr>
              <p:nvPr/>
            </p:nvSpPr>
            <p:spPr bwMode="auto">
              <a:xfrm>
                <a:off x="1067" y="852"/>
                <a:ext cx="38"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r</a:t>
                </a:r>
                <a:endParaRPr kumimoji="0" lang="en-US">
                  <a:solidFill>
                    <a:schemeClr val="tx1"/>
                  </a:solidFill>
                </a:endParaRPr>
              </a:p>
            </p:txBody>
          </p:sp>
          <p:sp>
            <p:nvSpPr>
              <p:cNvPr id="94356" name="Rectangle 136"/>
              <p:cNvSpPr>
                <a:spLocks noChangeArrowheads="1"/>
              </p:cNvSpPr>
              <p:nvPr/>
            </p:nvSpPr>
            <p:spPr bwMode="auto">
              <a:xfrm>
                <a:off x="1099" y="852"/>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a</a:t>
                </a:r>
                <a:endParaRPr kumimoji="0" lang="en-US">
                  <a:solidFill>
                    <a:schemeClr val="tx1"/>
                  </a:solidFill>
                </a:endParaRPr>
              </a:p>
            </p:txBody>
          </p:sp>
          <p:sp>
            <p:nvSpPr>
              <p:cNvPr id="94357" name="Rectangle 137"/>
              <p:cNvSpPr>
                <a:spLocks noChangeArrowheads="1"/>
              </p:cNvSpPr>
              <p:nvPr/>
            </p:nvSpPr>
            <p:spPr bwMode="auto">
              <a:xfrm>
                <a:off x="1151" y="852"/>
                <a:ext cx="93"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m</a:t>
                </a:r>
                <a:endParaRPr kumimoji="0" lang="en-US">
                  <a:solidFill>
                    <a:schemeClr val="tx1"/>
                  </a:solidFill>
                </a:endParaRPr>
              </a:p>
            </p:txBody>
          </p:sp>
          <p:sp>
            <p:nvSpPr>
              <p:cNvPr id="94358" name="Rectangle 138"/>
              <p:cNvSpPr>
                <a:spLocks noChangeArrowheads="1"/>
              </p:cNvSpPr>
              <p:nvPr/>
            </p:nvSpPr>
            <p:spPr bwMode="auto">
              <a:xfrm>
                <a:off x="1231" y="852"/>
                <a:ext cx="1"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4359" name="Rectangle 139"/>
              <p:cNvSpPr>
                <a:spLocks noChangeArrowheads="1"/>
              </p:cNvSpPr>
              <p:nvPr/>
            </p:nvSpPr>
            <p:spPr bwMode="auto">
              <a:xfrm>
                <a:off x="864" y="1006"/>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e</a:t>
                </a:r>
                <a:endParaRPr kumimoji="0" lang="en-US">
                  <a:solidFill>
                    <a:schemeClr val="tx1"/>
                  </a:solidFill>
                </a:endParaRPr>
              </a:p>
            </p:txBody>
          </p:sp>
          <p:sp>
            <p:nvSpPr>
              <p:cNvPr id="94360" name="Rectangle 140"/>
              <p:cNvSpPr>
                <a:spLocks noChangeArrowheads="1"/>
              </p:cNvSpPr>
              <p:nvPr/>
            </p:nvSpPr>
            <p:spPr bwMode="auto">
              <a:xfrm>
                <a:off x="918" y="1006"/>
                <a:ext cx="56"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x</a:t>
                </a:r>
                <a:endParaRPr kumimoji="0" lang="en-US">
                  <a:solidFill>
                    <a:schemeClr val="tx1"/>
                  </a:solidFill>
                </a:endParaRPr>
              </a:p>
            </p:txBody>
          </p:sp>
          <p:sp>
            <p:nvSpPr>
              <p:cNvPr id="94361" name="Rectangle 141"/>
              <p:cNvSpPr>
                <a:spLocks noChangeArrowheads="1"/>
              </p:cNvSpPr>
              <p:nvPr/>
            </p:nvSpPr>
            <p:spPr bwMode="auto">
              <a:xfrm>
                <a:off x="967" y="1006"/>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e</a:t>
                </a:r>
                <a:endParaRPr kumimoji="0" lang="en-US">
                  <a:solidFill>
                    <a:schemeClr val="tx1"/>
                  </a:solidFill>
                </a:endParaRPr>
              </a:p>
            </p:txBody>
          </p:sp>
          <p:sp>
            <p:nvSpPr>
              <p:cNvPr id="94362" name="Rectangle 142"/>
              <p:cNvSpPr>
                <a:spLocks noChangeArrowheads="1"/>
              </p:cNvSpPr>
              <p:nvPr/>
            </p:nvSpPr>
            <p:spPr bwMode="auto">
              <a:xfrm>
                <a:off x="1019" y="1006"/>
                <a:ext cx="56"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c</a:t>
                </a:r>
                <a:endParaRPr kumimoji="0" lang="en-US">
                  <a:solidFill>
                    <a:schemeClr val="tx1"/>
                  </a:solidFill>
                </a:endParaRPr>
              </a:p>
            </p:txBody>
          </p:sp>
          <p:sp>
            <p:nvSpPr>
              <p:cNvPr id="94363" name="Rectangle 143"/>
              <p:cNvSpPr>
                <a:spLocks noChangeArrowheads="1"/>
              </p:cNvSpPr>
              <p:nvPr/>
            </p:nvSpPr>
            <p:spPr bwMode="auto">
              <a:xfrm>
                <a:off x="1067" y="1006"/>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u</a:t>
                </a:r>
                <a:endParaRPr kumimoji="0" lang="en-US">
                  <a:solidFill>
                    <a:schemeClr val="tx1"/>
                  </a:solidFill>
                </a:endParaRPr>
              </a:p>
            </p:txBody>
          </p:sp>
          <p:sp>
            <p:nvSpPr>
              <p:cNvPr id="94364" name="Rectangle 144"/>
              <p:cNvSpPr>
                <a:spLocks noChangeArrowheads="1"/>
              </p:cNvSpPr>
              <p:nvPr/>
            </p:nvSpPr>
            <p:spPr bwMode="auto">
              <a:xfrm>
                <a:off x="1119" y="1006"/>
                <a:ext cx="31"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t</a:t>
                </a:r>
                <a:endParaRPr kumimoji="0" lang="en-US">
                  <a:solidFill>
                    <a:schemeClr val="tx1"/>
                  </a:solidFill>
                </a:endParaRPr>
              </a:p>
            </p:txBody>
          </p:sp>
          <p:sp>
            <p:nvSpPr>
              <p:cNvPr id="94365" name="Rectangle 145"/>
              <p:cNvSpPr>
                <a:spLocks noChangeArrowheads="1"/>
              </p:cNvSpPr>
              <p:nvPr/>
            </p:nvSpPr>
            <p:spPr bwMode="auto">
              <a:xfrm>
                <a:off x="1148" y="1006"/>
                <a:ext cx="25"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i</a:t>
                </a:r>
                <a:endParaRPr kumimoji="0" lang="en-US">
                  <a:solidFill>
                    <a:schemeClr val="tx1"/>
                  </a:solidFill>
                </a:endParaRPr>
              </a:p>
            </p:txBody>
          </p:sp>
          <p:sp>
            <p:nvSpPr>
              <p:cNvPr id="94366" name="Rectangle 146"/>
              <p:cNvSpPr>
                <a:spLocks noChangeArrowheads="1"/>
              </p:cNvSpPr>
              <p:nvPr/>
            </p:nvSpPr>
            <p:spPr bwMode="auto">
              <a:xfrm>
                <a:off x="1168" y="1006"/>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o</a:t>
                </a:r>
                <a:endParaRPr kumimoji="0" lang="en-US">
                  <a:solidFill>
                    <a:schemeClr val="tx1"/>
                  </a:solidFill>
                </a:endParaRPr>
              </a:p>
            </p:txBody>
          </p:sp>
          <p:sp>
            <p:nvSpPr>
              <p:cNvPr id="94367" name="Rectangle 147"/>
              <p:cNvSpPr>
                <a:spLocks noChangeArrowheads="1"/>
              </p:cNvSpPr>
              <p:nvPr/>
            </p:nvSpPr>
            <p:spPr bwMode="auto">
              <a:xfrm>
                <a:off x="1219" y="1006"/>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n</a:t>
                </a:r>
                <a:endParaRPr kumimoji="0" lang="en-US">
                  <a:solidFill>
                    <a:schemeClr val="tx1"/>
                  </a:solidFill>
                </a:endParaRPr>
              </a:p>
            </p:txBody>
          </p:sp>
          <p:sp>
            <p:nvSpPr>
              <p:cNvPr id="94368" name="Rectangle 148"/>
              <p:cNvSpPr>
                <a:spLocks noChangeArrowheads="1"/>
              </p:cNvSpPr>
              <p:nvPr/>
            </p:nvSpPr>
            <p:spPr bwMode="auto">
              <a:xfrm>
                <a:off x="1274" y="1006"/>
                <a:ext cx="1"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4369" name="Rectangle 149"/>
              <p:cNvSpPr>
                <a:spLocks noChangeArrowheads="1"/>
              </p:cNvSpPr>
              <p:nvPr/>
            </p:nvSpPr>
            <p:spPr bwMode="auto">
              <a:xfrm>
                <a:off x="864" y="115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o</a:t>
                </a:r>
                <a:endParaRPr kumimoji="0" lang="en-US">
                  <a:solidFill>
                    <a:schemeClr val="tx1"/>
                  </a:solidFill>
                </a:endParaRPr>
              </a:p>
            </p:txBody>
          </p:sp>
          <p:sp>
            <p:nvSpPr>
              <p:cNvPr id="94370" name="Rectangle 150"/>
              <p:cNvSpPr>
                <a:spLocks noChangeArrowheads="1"/>
              </p:cNvSpPr>
              <p:nvPr/>
            </p:nvSpPr>
            <p:spPr bwMode="auto">
              <a:xfrm>
                <a:off x="918" y="1157"/>
                <a:ext cx="38"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r</a:t>
                </a:r>
                <a:endParaRPr kumimoji="0" lang="en-US">
                  <a:solidFill>
                    <a:schemeClr val="tx1"/>
                  </a:solidFill>
                </a:endParaRPr>
              </a:p>
            </p:txBody>
          </p:sp>
          <p:sp>
            <p:nvSpPr>
              <p:cNvPr id="94371" name="Rectangle 151"/>
              <p:cNvSpPr>
                <a:spLocks noChangeArrowheads="1"/>
              </p:cNvSpPr>
              <p:nvPr/>
            </p:nvSpPr>
            <p:spPr bwMode="auto">
              <a:xfrm>
                <a:off x="950" y="115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d</a:t>
                </a:r>
                <a:endParaRPr kumimoji="0" lang="en-US">
                  <a:solidFill>
                    <a:schemeClr val="tx1"/>
                  </a:solidFill>
                </a:endParaRPr>
              </a:p>
            </p:txBody>
          </p:sp>
          <p:sp>
            <p:nvSpPr>
              <p:cNvPr id="94372" name="Rectangle 152"/>
              <p:cNvSpPr>
                <a:spLocks noChangeArrowheads="1"/>
              </p:cNvSpPr>
              <p:nvPr/>
            </p:nvSpPr>
            <p:spPr bwMode="auto">
              <a:xfrm>
                <a:off x="1004" y="115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e</a:t>
                </a:r>
                <a:endParaRPr kumimoji="0" lang="en-US">
                  <a:solidFill>
                    <a:schemeClr val="tx1"/>
                  </a:solidFill>
                </a:endParaRPr>
              </a:p>
            </p:txBody>
          </p:sp>
          <p:sp>
            <p:nvSpPr>
              <p:cNvPr id="94373" name="Rectangle 153"/>
              <p:cNvSpPr>
                <a:spLocks noChangeArrowheads="1"/>
              </p:cNvSpPr>
              <p:nvPr/>
            </p:nvSpPr>
            <p:spPr bwMode="auto">
              <a:xfrm>
                <a:off x="1056" y="1157"/>
                <a:ext cx="37"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r</a:t>
                </a:r>
                <a:endParaRPr kumimoji="0" lang="en-US">
                  <a:solidFill>
                    <a:schemeClr val="tx1"/>
                  </a:solidFill>
                </a:endParaRPr>
              </a:p>
            </p:txBody>
          </p:sp>
          <p:sp>
            <p:nvSpPr>
              <p:cNvPr id="94374" name="Rectangle 154"/>
              <p:cNvSpPr>
                <a:spLocks noChangeArrowheads="1"/>
              </p:cNvSpPr>
              <p:nvPr/>
            </p:nvSpPr>
            <p:spPr bwMode="auto">
              <a:xfrm>
                <a:off x="1087" y="1157"/>
                <a:ext cx="1"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4375" name="Rectangle 155"/>
              <p:cNvSpPr>
                <a:spLocks noChangeArrowheads="1"/>
              </p:cNvSpPr>
              <p:nvPr/>
            </p:nvSpPr>
            <p:spPr bwMode="auto">
              <a:xfrm>
                <a:off x="864" y="1312"/>
                <a:ext cx="38"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a:t>
                </a:r>
                <a:endParaRPr kumimoji="0" lang="en-US">
                  <a:solidFill>
                    <a:schemeClr val="tx1"/>
                  </a:solidFill>
                </a:endParaRPr>
              </a:p>
            </p:txBody>
          </p:sp>
          <p:sp>
            <p:nvSpPr>
              <p:cNvPr id="94376" name="Rectangle 156"/>
              <p:cNvSpPr>
                <a:spLocks noChangeArrowheads="1"/>
              </p:cNvSpPr>
              <p:nvPr/>
            </p:nvSpPr>
            <p:spPr bwMode="auto">
              <a:xfrm>
                <a:off x="896" y="1312"/>
                <a:ext cx="25"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i</a:t>
                </a:r>
                <a:endParaRPr kumimoji="0" lang="en-US">
                  <a:solidFill>
                    <a:schemeClr val="tx1"/>
                  </a:solidFill>
                </a:endParaRPr>
              </a:p>
            </p:txBody>
          </p:sp>
          <p:sp>
            <p:nvSpPr>
              <p:cNvPr id="94377" name="Rectangle 157"/>
              <p:cNvSpPr>
                <a:spLocks noChangeArrowheads="1"/>
              </p:cNvSpPr>
              <p:nvPr/>
            </p:nvSpPr>
            <p:spPr bwMode="auto">
              <a:xfrm>
                <a:off x="918" y="1312"/>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n</a:t>
                </a:r>
                <a:endParaRPr kumimoji="0" lang="en-US">
                  <a:solidFill>
                    <a:schemeClr val="tx1"/>
                  </a:solidFill>
                </a:endParaRPr>
              </a:p>
            </p:txBody>
          </p:sp>
          <p:sp>
            <p:nvSpPr>
              <p:cNvPr id="94378" name="Rectangle 158"/>
              <p:cNvSpPr>
                <a:spLocks noChangeArrowheads="1"/>
              </p:cNvSpPr>
              <p:nvPr/>
            </p:nvSpPr>
            <p:spPr bwMode="auto">
              <a:xfrm>
                <a:off x="970" y="1312"/>
                <a:ext cx="3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 </a:t>
                </a:r>
                <a:endParaRPr kumimoji="0" lang="en-US">
                  <a:solidFill>
                    <a:schemeClr val="tx1"/>
                  </a:solidFill>
                </a:endParaRPr>
              </a:p>
            </p:txBody>
          </p:sp>
          <p:sp>
            <p:nvSpPr>
              <p:cNvPr id="94379" name="Rectangle 159"/>
              <p:cNvSpPr>
                <a:spLocks noChangeArrowheads="1"/>
              </p:cNvSpPr>
              <p:nvPr/>
            </p:nvSpPr>
            <p:spPr bwMode="auto">
              <a:xfrm>
                <a:off x="999" y="1312"/>
                <a:ext cx="25"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i</a:t>
                </a:r>
                <a:endParaRPr kumimoji="0" lang="en-US">
                  <a:solidFill>
                    <a:schemeClr val="tx1"/>
                  </a:solidFill>
                </a:endParaRPr>
              </a:p>
            </p:txBody>
          </p:sp>
          <p:sp>
            <p:nvSpPr>
              <p:cNvPr id="94380" name="Rectangle 160"/>
              <p:cNvSpPr>
                <a:spLocks noChangeArrowheads="1"/>
              </p:cNvSpPr>
              <p:nvPr/>
            </p:nvSpPr>
            <p:spPr bwMode="auto">
              <a:xfrm>
                <a:off x="1019" y="1312"/>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n</a:t>
                </a:r>
                <a:endParaRPr kumimoji="0" lang="en-US">
                  <a:solidFill>
                    <a:schemeClr val="tx1"/>
                  </a:solidFill>
                </a:endParaRPr>
              </a:p>
            </p:txBody>
          </p:sp>
          <p:sp>
            <p:nvSpPr>
              <p:cNvPr id="94381" name="Rectangle 161"/>
              <p:cNvSpPr>
                <a:spLocks noChangeArrowheads="1"/>
              </p:cNvSpPr>
              <p:nvPr/>
            </p:nvSpPr>
            <p:spPr bwMode="auto">
              <a:xfrm>
                <a:off x="1073" y="1312"/>
                <a:ext cx="56"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s</a:t>
                </a:r>
                <a:endParaRPr kumimoji="0" lang="en-US">
                  <a:solidFill>
                    <a:schemeClr val="tx1"/>
                  </a:solidFill>
                </a:endParaRPr>
              </a:p>
            </p:txBody>
          </p:sp>
          <p:sp>
            <p:nvSpPr>
              <p:cNvPr id="94382" name="Rectangle 162"/>
              <p:cNvSpPr>
                <a:spLocks noChangeArrowheads="1"/>
              </p:cNvSpPr>
              <p:nvPr/>
            </p:nvSpPr>
            <p:spPr bwMode="auto">
              <a:xfrm>
                <a:off x="1119" y="1312"/>
                <a:ext cx="31"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t</a:t>
                </a:r>
                <a:endParaRPr kumimoji="0" lang="en-US">
                  <a:solidFill>
                    <a:schemeClr val="tx1"/>
                  </a:solidFill>
                </a:endParaRPr>
              </a:p>
            </p:txBody>
          </p:sp>
          <p:sp>
            <p:nvSpPr>
              <p:cNvPr id="94383" name="Rectangle 163"/>
              <p:cNvSpPr>
                <a:spLocks noChangeArrowheads="1"/>
              </p:cNvSpPr>
              <p:nvPr/>
            </p:nvSpPr>
            <p:spPr bwMode="auto">
              <a:xfrm>
                <a:off x="1145" y="1312"/>
                <a:ext cx="37"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r</a:t>
                </a:r>
                <a:endParaRPr kumimoji="0" lang="en-US">
                  <a:solidFill>
                    <a:schemeClr val="tx1"/>
                  </a:solidFill>
                </a:endParaRPr>
              </a:p>
            </p:txBody>
          </p:sp>
          <p:sp>
            <p:nvSpPr>
              <p:cNvPr id="94384" name="Rectangle 164"/>
              <p:cNvSpPr>
                <a:spLocks noChangeArrowheads="1"/>
              </p:cNvSpPr>
              <p:nvPr/>
            </p:nvSpPr>
            <p:spPr bwMode="auto">
              <a:xfrm>
                <a:off x="1179" y="1312"/>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u</a:t>
                </a:r>
                <a:endParaRPr kumimoji="0" lang="en-US">
                  <a:solidFill>
                    <a:schemeClr val="tx1"/>
                  </a:solidFill>
                </a:endParaRPr>
              </a:p>
            </p:txBody>
          </p:sp>
          <p:sp>
            <p:nvSpPr>
              <p:cNvPr id="94385" name="Rectangle 165"/>
              <p:cNvSpPr>
                <a:spLocks noChangeArrowheads="1"/>
              </p:cNvSpPr>
              <p:nvPr/>
            </p:nvSpPr>
            <p:spPr bwMode="auto">
              <a:xfrm>
                <a:off x="1231" y="1312"/>
                <a:ext cx="56"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c</a:t>
                </a:r>
                <a:endParaRPr kumimoji="0" lang="en-US">
                  <a:solidFill>
                    <a:schemeClr val="tx1"/>
                  </a:solidFill>
                </a:endParaRPr>
              </a:p>
            </p:txBody>
          </p:sp>
          <p:sp>
            <p:nvSpPr>
              <p:cNvPr id="94386" name="Rectangle 166"/>
              <p:cNvSpPr>
                <a:spLocks noChangeArrowheads="1"/>
              </p:cNvSpPr>
              <p:nvPr/>
            </p:nvSpPr>
            <p:spPr bwMode="auto">
              <a:xfrm>
                <a:off x="1279" y="1312"/>
                <a:ext cx="3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t</a:t>
                </a:r>
                <a:endParaRPr kumimoji="0" lang="en-US">
                  <a:solidFill>
                    <a:schemeClr val="tx1"/>
                  </a:solidFill>
                </a:endParaRPr>
              </a:p>
            </p:txBody>
          </p:sp>
          <p:sp>
            <p:nvSpPr>
              <p:cNvPr id="94387" name="Rectangle 167"/>
              <p:cNvSpPr>
                <a:spLocks noChangeArrowheads="1"/>
              </p:cNvSpPr>
              <p:nvPr/>
            </p:nvSpPr>
            <p:spPr bwMode="auto">
              <a:xfrm>
                <a:off x="1305" y="1312"/>
                <a:ext cx="25"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i</a:t>
                </a:r>
                <a:endParaRPr kumimoji="0" lang="en-US">
                  <a:solidFill>
                    <a:schemeClr val="tx1"/>
                  </a:solidFill>
                </a:endParaRPr>
              </a:p>
            </p:txBody>
          </p:sp>
          <p:sp>
            <p:nvSpPr>
              <p:cNvPr id="94388" name="Rectangle 168"/>
              <p:cNvSpPr>
                <a:spLocks noChangeArrowheads="1"/>
              </p:cNvSpPr>
              <p:nvPr/>
            </p:nvSpPr>
            <p:spPr bwMode="auto">
              <a:xfrm>
                <a:off x="1325" y="1312"/>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o</a:t>
                </a:r>
                <a:endParaRPr kumimoji="0" lang="en-US">
                  <a:solidFill>
                    <a:schemeClr val="tx1"/>
                  </a:solidFill>
                </a:endParaRPr>
              </a:p>
            </p:txBody>
          </p:sp>
          <p:sp>
            <p:nvSpPr>
              <p:cNvPr id="94389" name="Rectangle 169"/>
              <p:cNvSpPr>
                <a:spLocks noChangeArrowheads="1"/>
              </p:cNvSpPr>
              <p:nvPr/>
            </p:nvSpPr>
            <p:spPr bwMode="auto">
              <a:xfrm>
                <a:off x="1380" y="1312"/>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n</a:t>
                </a:r>
                <a:endParaRPr kumimoji="0" lang="en-US">
                  <a:solidFill>
                    <a:schemeClr val="tx1"/>
                  </a:solidFill>
                </a:endParaRPr>
              </a:p>
            </p:txBody>
          </p:sp>
          <p:sp>
            <p:nvSpPr>
              <p:cNvPr id="94390" name="Rectangle 170"/>
              <p:cNvSpPr>
                <a:spLocks noChangeArrowheads="1"/>
              </p:cNvSpPr>
              <p:nvPr/>
            </p:nvSpPr>
            <p:spPr bwMode="auto">
              <a:xfrm>
                <a:off x="1431" y="1312"/>
                <a:ext cx="56"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s</a:t>
                </a:r>
                <a:endParaRPr kumimoji="0" lang="en-US">
                  <a:solidFill>
                    <a:schemeClr val="tx1"/>
                  </a:solidFill>
                </a:endParaRPr>
              </a:p>
            </p:txBody>
          </p:sp>
          <p:sp>
            <p:nvSpPr>
              <p:cNvPr id="94391" name="Rectangle 171"/>
              <p:cNvSpPr>
                <a:spLocks noChangeArrowheads="1"/>
              </p:cNvSpPr>
              <p:nvPr/>
            </p:nvSpPr>
            <p:spPr bwMode="auto">
              <a:xfrm>
                <a:off x="1480" y="1312"/>
                <a:ext cx="37"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a:t>
                </a:r>
                <a:endParaRPr kumimoji="0" lang="en-US">
                  <a:solidFill>
                    <a:schemeClr val="tx1"/>
                  </a:solidFill>
                </a:endParaRPr>
              </a:p>
            </p:txBody>
          </p:sp>
          <p:sp>
            <p:nvSpPr>
              <p:cNvPr id="94392" name="Line 172"/>
              <p:cNvSpPr>
                <a:spLocks noChangeShapeType="1"/>
              </p:cNvSpPr>
              <p:nvPr/>
            </p:nvSpPr>
            <p:spPr bwMode="auto">
              <a:xfrm>
                <a:off x="2686" y="709"/>
                <a:ext cx="2232" cy="4"/>
              </a:xfrm>
              <a:prstGeom prst="line">
                <a:avLst/>
              </a:prstGeom>
              <a:noFill/>
              <a:ln w="9525">
                <a:solidFill>
                  <a:srgbClr val="000000"/>
                </a:solidFill>
                <a:round/>
                <a:headEnd/>
                <a:tailEnd/>
              </a:ln>
            </p:spPr>
            <p:txBody>
              <a:bodyPr/>
              <a:lstStyle/>
              <a:p>
                <a:endParaRPr lang="en-US"/>
              </a:p>
            </p:txBody>
          </p:sp>
          <p:sp>
            <p:nvSpPr>
              <p:cNvPr id="94393" name="Freeform 173"/>
              <p:cNvSpPr>
                <a:spLocks/>
              </p:cNvSpPr>
              <p:nvPr/>
            </p:nvSpPr>
            <p:spPr bwMode="auto">
              <a:xfrm>
                <a:off x="4907" y="678"/>
                <a:ext cx="48" cy="66"/>
              </a:xfrm>
              <a:custGeom>
                <a:avLst/>
                <a:gdLst>
                  <a:gd name="T0" fmla="*/ 0 w 48"/>
                  <a:gd name="T1" fmla="*/ 0 h 66"/>
                  <a:gd name="T2" fmla="*/ 0 w 48"/>
                  <a:gd name="T3" fmla="*/ 66 h 66"/>
                  <a:gd name="T4" fmla="*/ 48 w 48"/>
                  <a:gd name="T5" fmla="*/ 35 h 66"/>
                  <a:gd name="T6" fmla="*/ 0 w 48"/>
                  <a:gd name="T7" fmla="*/ 0 h 66"/>
                  <a:gd name="T8" fmla="*/ 0 w 48"/>
                  <a:gd name="T9" fmla="*/ 0 h 66"/>
                  <a:gd name="T10" fmla="*/ 0 60000 65536"/>
                  <a:gd name="T11" fmla="*/ 0 60000 65536"/>
                  <a:gd name="T12" fmla="*/ 0 60000 65536"/>
                  <a:gd name="T13" fmla="*/ 0 60000 65536"/>
                  <a:gd name="T14" fmla="*/ 0 60000 65536"/>
                  <a:gd name="T15" fmla="*/ 0 w 48"/>
                  <a:gd name="T16" fmla="*/ 0 h 66"/>
                  <a:gd name="T17" fmla="*/ 48 w 48"/>
                  <a:gd name="T18" fmla="*/ 66 h 66"/>
                </a:gdLst>
                <a:ahLst/>
                <a:cxnLst>
                  <a:cxn ang="T10">
                    <a:pos x="T0" y="T1"/>
                  </a:cxn>
                  <a:cxn ang="T11">
                    <a:pos x="T2" y="T3"/>
                  </a:cxn>
                  <a:cxn ang="T12">
                    <a:pos x="T4" y="T5"/>
                  </a:cxn>
                  <a:cxn ang="T13">
                    <a:pos x="T6" y="T7"/>
                  </a:cxn>
                  <a:cxn ang="T14">
                    <a:pos x="T8" y="T9"/>
                  </a:cxn>
                </a:cxnLst>
                <a:rect l="T15" t="T16" r="T17" b="T18"/>
                <a:pathLst>
                  <a:path w="48" h="66">
                    <a:moveTo>
                      <a:pt x="0" y="0"/>
                    </a:moveTo>
                    <a:lnTo>
                      <a:pt x="0" y="66"/>
                    </a:lnTo>
                    <a:lnTo>
                      <a:pt x="48" y="35"/>
                    </a:lnTo>
                    <a:lnTo>
                      <a:pt x="0" y="0"/>
                    </a:lnTo>
                    <a:close/>
                  </a:path>
                </a:pathLst>
              </a:custGeom>
              <a:solidFill>
                <a:srgbClr val="000000"/>
              </a:solidFill>
              <a:ln w="9525">
                <a:noFill/>
                <a:round/>
                <a:headEnd/>
                <a:tailEnd/>
              </a:ln>
            </p:spPr>
            <p:txBody>
              <a:bodyPr/>
              <a:lstStyle/>
              <a:p>
                <a:endParaRPr lang="en-US"/>
              </a:p>
            </p:txBody>
          </p:sp>
          <p:sp>
            <p:nvSpPr>
              <p:cNvPr id="94394" name="Rectangle 174"/>
              <p:cNvSpPr>
                <a:spLocks noChangeArrowheads="1"/>
              </p:cNvSpPr>
              <p:nvPr/>
            </p:nvSpPr>
            <p:spPr bwMode="auto">
              <a:xfrm>
                <a:off x="1033" y="2417"/>
                <a:ext cx="56"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s</a:t>
                </a:r>
                <a:endParaRPr kumimoji="0" lang="en-US">
                  <a:solidFill>
                    <a:schemeClr val="tx1"/>
                  </a:solidFill>
                </a:endParaRPr>
              </a:p>
            </p:txBody>
          </p:sp>
          <p:sp>
            <p:nvSpPr>
              <p:cNvPr id="94395" name="Rectangle 175"/>
              <p:cNvSpPr>
                <a:spLocks noChangeArrowheads="1"/>
              </p:cNvSpPr>
              <p:nvPr/>
            </p:nvSpPr>
            <p:spPr bwMode="auto">
              <a:xfrm>
                <a:off x="1082" y="241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u</a:t>
                </a:r>
                <a:endParaRPr kumimoji="0" lang="en-US">
                  <a:solidFill>
                    <a:schemeClr val="tx1"/>
                  </a:solidFill>
                </a:endParaRPr>
              </a:p>
            </p:txBody>
          </p:sp>
          <p:sp>
            <p:nvSpPr>
              <p:cNvPr id="94396" name="Rectangle 176"/>
              <p:cNvSpPr>
                <a:spLocks noChangeArrowheads="1"/>
              </p:cNvSpPr>
              <p:nvPr/>
            </p:nvSpPr>
            <p:spPr bwMode="auto">
              <a:xfrm>
                <a:off x="1133" y="241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b</a:t>
                </a:r>
                <a:endParaRPr kumimoji="0" lang="en-US">
                  <a:solidFill>
                    <a:schemeClr val="tx1"/>
                  </a:solidFill>
                </a:endParaRPr>
              </a:p>
            </p:txBody>
          </p:sp>
          <p:sp>
            <p:nvSpPr>
              <p:cNvPr id="94397" name="Rectangle 177"/>
              <p:cNvSpPr>
                <a:spLocks noChangeArrowheads="1"/>
              </p:cNvSpPr>
              <p:nvPr/>
            </p:nvSpPr>
            <p:spPr bwMode="auto">
              <a:xfrm>
                <a:off x="1188" y="2417"/>
                <a:ext cx="31"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 </a:t>
                </a:r>
                <a:endParaRPr kumimoji="0" lang="en-US">
                  <a:solidFill>
                    <a:schemeClr val="tx1"/>
                  </a:solidFill>
                </a:endParaRPr>
              </a:p>
            </p:txBody>
          </p:sp>
          <p:sp>
            <p:nvSpPr>
              <p:cNvPr id="94398" name="Rectangle 178"/>
              <p:cNvSpPr>
                <a:spLocks noChangeArrowheads="1"/>
              </p:cNvSpPr>
              <p:nvPr/>
            </p:nvSpPr>
            <p:spPr bwMode="auto">
              <a:xfrm>
                <a:off x="1214" y="241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a:t>
                </a:r>
                <a:endParaRPr kumimoji="0" lang="en-US">
                  <a:solidFill>
                    <a:schemeClr val="tx1"/>
                  </a:solidFill>
                </a:endParaRPr>
              </a:p>
            </p:txBody>
          </p:sp>
          <p:sp>
            <p:nvSpPr>
              <p:cNvPr id="94399" name="Rectangle 179"/>
              <p:cNvSpPr>
                <a:spLocks noChangeArrowheads="1"/>
              </p:cNvSpPr>
              <p:nvPr/>
            </p:nvSpPr>
            <p:spPr bwMode="auto">
              <a:xfrm>
                <a:off x="1268" y="241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1</a:t>
                </a:r>
                <a:endParaRPr kumimoji="0" lang="en-US">
                  <a:solidFill>
                    <a:schemeClr val="tx1"/>
                  </a:solidFill>
                </a:endParaRPr>
              </a:p>
            </p:txBody>
          </p:sp>
          <p:sp>
            <p:nvSpPr>
              <p:cNvPr id="94400" name="Rectangle 180"/>
              <p:cNvSpPr>
                <a:spLocks noChangeArrowheads="1"/>
              </p:cNvSpPr>
              <p:nvPr/>
            </p:nvSpPr>
            <p:spPr bwMode="auto">
              <a:xfrm>
                <a:off x="1320" y="241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1</a:t>
                </a:r>
                <a:endParaRPr kumimoji="0" lang="en-US">
                  <a:solidFill>
                    <a:schemeClr val="tx1"/>
                  </a:solidFill>
                </a:endParaRPr>
              </a:p>
            </p:txBody>
          </p:sp>
          <p:sp>
            <p:nvSpPr>
              <p:cNvPr id="94401" name="Rectangle 181"/>
              <p:cNvSpPr>
                <a:spLocks noChangeArrowheads="1"/>
              </p:cNvSpPr>
              <p:nvPr/>
            </p:nvSpPr>
            <p:spPr bwMode="auto">
              <a:xfrm>
                <a:off x="1374" y="2417"/>
                <a:ext cx="3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a:t>
                </a:r>
                <a:endParaRPr kumimoji="0" lang="en-US">
                  <a:solidFill>
                    <a:schemeClr val="tx1"/>
                  </a:solidFill>
                </a:endParaRPr>
              </a:p>
            </p:txBody>
          </p:sp>
          <p:sp>
            <p:nvSpPr>
              <p:cNvPr id="94402" name="Rectangle 182"/>
              <p:cNvSpPr>
                <a:spLocks noChangeArrowheads="1"/>
              </p:cNvSpPr>
              <p:nvPr/>
            </p:nvSpPr>
            <p:spPr bwMode="auto">
              <a:xfrm>
                <a:off x="1400" y="2417"/>
                <a:ext cx="3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 </a:t>
                </a:r>
                <a:endParaRPr kumimoji="0" lang="en-US">
                  <a:solidFill>
                    <a:schemeClr val="tx1"/>
                  </a:solidFill>
                </a:endParaRPr>
              </a:p>
            </p:txBody>
          </p:sp>
          <p:sp>
            <p:nvSpPr>
              <p:cNvPr id="94403" name="Rectangle 183"/>
              <p:cNvSpPr>
                <a:spLocks noChangeArrowheads="1"/>
              </p:cNvSpPr>
              <p:nvPr/>
            </p:nvSpPr>
            <p:spPr bwMode="auto">
              <a:xfrm>
                <a:off x="1426" y="241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a:t>
                </a:r>
                <a:endParaRPr kumimoji="0" lang="en-US">
                  <a:solidFill>
                    <a:schemeClr val="tx1"/>
                  </a:solidFill>
                </a:endParaRPr>
              </a:p>
            </p:txBody>
          </p:sp>
          <p:sp>
            <p:nvSpPr>
              <p:cNvPr id="94404" name="Rectangle 184"/>
              <p:cNvSpPr>
                <a:spLocks noChangeArrowheads="1"/>
              </p:cNvSpPr>
              <p:nvPr/>
            </p:nvSpPr>
            <p:spPr bwMode="auto">
              <a:xfrm>
                <a:off x="1480" y="241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2</a:t>
                </a:r>
                <a:endParaRPr kumimoji="0" lang="en-US">
                  <a:solidFill>
                    <a:schemeClr val="tx1"/>
                  </a:solidFill>
                </a:endParaRPr>
              </a:p>
            </p:txBody>
          </p:sp>
          <p:sp>
            <p:nvSpPr>
              <p:cNvPr id="94405" name="Rectangle 185"/>
              <p:cNvSpPr>
                <a:spLocks noChangeArrowheads="1"/>
              </p:cNvSpPr>
              <p:nvPr/>
            </p:nvSpPr>
            <p:spPr bwMode="auto">
              <a:xfrm>
                <a:off x="1532" y="2417"/>
                <a:ext cx="3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a:t>
                </a:r>
                <a:endParaRPr kumimoji="0" lang="en-US">
                  <a:solidFill>
                    <a:schemeClr val="tx1"/>
                  </a:solidFill>
                </a:endParaRPr>
              </a:p>
            </p:txBody>
          </p:sp>
          <p:sp>
            <p:nvSpPr>
              <p:cNvPr id="94406" name="Rectangle 186"/>
              <p:cNvSpPr>
                <a:spLocks noChangeArrowheads="1"/>
              </p:cNvSpPr>
              <p:nvPr/>
            </p:nvSpPr>
            <p:spPr bwMode="auto">
              <a:xfrm>
                <a:off x="1560" y="2417"/>
                <a:ext cx="31"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 </a:t>
                </a:r>
                <a:endParaRPr kumimoji="0" lang="en-US">
                  <a:solidFill>
                    <a:schemeClr val="tx1"/>
                  </a:solidFill>
                </a:endParaRPr>
              </a:p>
            </p:txBody>
          </p:sp>
          <p:sp>
            <p:nvSpPr>
              <p:cNvPr id="94407" name="Rectangle 187"/>
              <p:cNvSpPr>
                <a:spLocks noChangeArrowheads="1"/>
              </p:cNvSpPr>
              <p:nvPr/>
            </p:nvSpPr>
            <p:spPr bwMode="auto">
              <a:xfrm>
                <a:off x="1586" y="241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a:t>
                </a:r>
                <a:endParaRPr kumimoji="0" lang="en-US">
                  <a:solidFill>
                    <a:schemeClr val="tx1"/>
                  </a:solidFill>
                </a:endParaRPr>
              </a:p>
            </p:txBody>
          </p:sp>
          <p:sp>
            <p:nvSpPr>
              <p:cNvPr id="94408" name="Rectangle 188"/>
              <p:cNvSpPr>
                <a:spLocks noChangeArrowheads="1"/>
              </p:cNvSpPr>
              <p:nvPr/>
            </p:nvSpPr>
            <p:spPr bwMode="auto">
              <a:xfrm>
                <a:off x="1638" y="241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3</a:t>
                </a:r>
                <a:endParaRPr kumimoji="0" lang="en-US">
                  <a:solidFill>
                    <a:schemeClr val="tx1"/>
                  </a:solidFill>
                </a:endParaRPr>
              </a:p>
            </p:txBody>
          </p:sp>
          <p:sp>
            <p:nvSpPr>
              <p:cNvPr id="94409" name="Freeform 189"/>
              <p:cNvSpPr>
                <a:spLocks/>
              </p:cNvSpPr>
              <p:nvPr/>
            </p:nvSpPr>
            <p:spPr bwMode="auto">
              <a:xfrm>
                <a:off x="2179" y="1238"/>
                <a:ext cx="109" cy="773"/>
              </a:xfrm>
              <a:custGeom>
                <a:avLst/>
                <a:gdLst>
                  <a:gd name="T0" fmla="*/ 106 w 109"/>
                  <a:gd name="T1" fmla="*/ 773 h 773"/>
                  <a:gd name="T2" fmla="*/ 109 w 109"/>
                  <a:gd name="T3" fmla="*/ 0 h 773"/>
                  <a:gd name="T4" fmla="*/ 0 w 109"/>
                  <a:gd name="T5" fmla="*/ 0 h 773"/>
                  <a:gd name="T6" fmla="*/ 0 w 109"/>
                  <a:gd name="T7" fmla="*/ 773 h 773"/>
                  <a:gd name="T8" fmla="*/ 109 w 109"/>
                  <a:gd name="T9" fmla="*/ 773 h 773"/>
                  <a:gd name="T10" fmla="*/ 109 w 109"/>
                  <a:gd name="T11" fmla="*/ 773 h 773"/>
                  <a:gd name="T12" fmla="*/ 106 w 109"/>
                  <a:gd name="T13" fmla="*/ 773 h 773"/>
                  <a:gd name="T14" fmla="*/ 0 60000 65536"/>
                  <a:gd name="T15" fmla="*/ 0 60000 65536"/>
                  <a:gd name="T16" fmla="*/ 0 60000 65536"/>
                  <a:gd name="T17" fmla="*/ 0 60000 65536"/>
                  <a:gd name="T18" fmla="*/ 0 60000 65536"/>
                  <a:gd name="T19" fmla="*/ 0 60000 65536"/>
                  <a:gd name="T20" fmla="*/ 0 60000 65536"/>
                  <a:gd name="T21" fmla="*/ 0 w 109"/>
                  <a:gd name="T22" fmla="*/ 0 h 773"/>
                  <a:gd name="T23" fmla="*/ 109 w 109"/>
                  <a:gd name="T24" fmla="*/ 773 h 7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773">
                    <a:moveTo>
                      <a:pt x="106" y="773"/>
                    </a:moveTo>
                    <a:lnTo>
                      <a:pt x="109" y="0"/>
                    </a:lnTo>
                    <a:lnTo>
                      <a:pt x="0" y="0"/>
                    </a:lnTo>
                    <a:lnTo>
                      <a:pt x="0" y="773"/>
                    </a:lnTo>
                    <a:lnTo>
                      <a:pt x="109" y="773"/>
                    </a:lnTo>
                    <a:lnTo>
                      <a:pt x="106" y="773"/>
                    </a:lnTo>
                    <a:close/>
                  </a:path>
                </a:pathLst>
              </a:custGeom>
              <a:solidFill>
                <a:srgbClr val="CCCCCC"/>
              </a:solidFill>
              <a:ln w="9525">
                <a:noFill/>
                <a:round/>
                <a:headEnd/>
                <a:tailEnd/>
              </a:ln>
            </p:spPr>
            <p:txBody>
              <a:bodyPr/>
              <a:lstStyle/>
              <a:p>
                <a:endParaRPr lang="en-US"/>
              </a:p>
            </p:txBody>
          </p:sp>
          <p:sp>
            <p:nvSpPr>
              <p:cNvPr id="94410" name="Freeform 190"/>
              <p:cNvSpPr>
                <a:spLocks/>
              </p:cNvSpPr>
              <p:nvPr/>
            </p:nvSpPr>
            <p:spPr bwMode="auto">
              <a:xfrm>
                <a:off x="2179" y="1238"/>
                <a:ext cx="109" cy="773"/>
              </a:xfrm>
              <a:custGeom>
                <a:avLst/>
                <a:gdLst>
                  <a:gd name="T0" fmla="*/ 106 w 109"/>
                  <a:gd name="T1" fmla="*/ 773 h 773"/>
                  <a:gd name="T2" fmla="*/ 109 w 109"/>
                  <a:gd name="T3" fmla="*/ 0 h 773"/>
                  <a:gd name="T4" fmla="*/ 0 w 109"/>
                  <a:gd name="T5" fmla="*/ 0 h 773"/>
                  <a:gd name="T6" fmla="*/ 0 w 109"/>
                  <a:gd name="T7" fmla="*/ 773 h 773"/>
                  <a:gd name="T8" fmla="*/ 109 w 109"/>
                  <a:gd name="T9" fmla="*/ 773 h 773"/>
                  <a:gd name="T10" fmla="*/ 109 w 109"/>
                  <a:gd name="T11" fmla="*/ 773 h 773"/>
                  <a:gd name="T12" fmla="*/ 0 60000 65536"/>
                  <a:gd name="T13" fmla="*/ 0 60000 65536"/>
                  <a:gd name="T14" fmla="*/ 0 60000 65536"/>
                  <a:gd name="T15" fmla="*/ 0 60000 65536"/>
                  <a:gd name="T16" fmla="*/ 0 60000 65536"/>
                  <a:gd name="T17" fmla="*/ 0 60000 65536"/>
                  <a:gd name="T18" fmla="*/ 0 w 109"/>
                  <a:gd name="T19" fmla="*/ 0 h 773"/>
                  <a:gd name="T20" fmla="*/ 109 w 109"/>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9" h="773">
                    <a:moveTo>
                      <a:pt x="106" y="773"/>
                    </a:moveTo>
                    <a:lnTo>
                      <a:pt x="109" y="0"/>
                    </a:lnTo>
                    <a:lnTo>
                      <a:pt x="0" y="0"/>
                    </a:lnTo>
                    <a:lnTo>
                      <a:pt x="0" y="773"/>
                    </a:lnTo>
                    <a:lnTo>
                      <a:pt x="109" y="773"/>
                    </a:lnTo>
                  </a:path>
                </a:pathLst>
              </a:custGeom>
              <a:noFill/>
              <a:ln w="17463">
                <a:solidFill>
                  <a:srgbClr val="000000"/>
                </a:solidFill>
                <a:prstDash val="solid"/>
                <a:round/>
                <a:headEnd/>
                <a:tailEnd/>
              </a:ln>
            </p:spPr>
            <p:txBody>
              <a:bodyPr/>
              <a:lstStyle/>
              <a:p>
                <a:endParaRPr lang="en-US"/>
              </a:p>
            </p:txBody>
          </p:sp>
          <p:sp>
            <p:nvSpPr>
              <p:cNvPr id="94411" name="Freeform 191"/>
              <p:cNvSpPr>
                <a:spLocks/>
              </p:cNvSpPr>
              <p:nvPr/>
            </p:nvSpPr>
            <p:spPr bwMode="auto">
              <a:xfrm>
                <a:off x="2861" y="1238"/>
                <a:ext cx="106" cy="773"/>
              </a:xfrm>
              <a:custGeom>
                <a:avLst/>
                <a:gdLst>
                  <a:gd name="T0" fmla="*/ 106 w 106"/>
                  <a:gd name="T1" fmla="*/ 773 h 773"/>
                  <a:gd name="T2" fmla="*/ 106 w 106"/>
                  <a:gd name="T3" fmla="*/ 0 h 773"/>
                  <a:gd name="T4" fmla="*/ 0 w 106"/>
                  <a:gd name="T5" fmla="*/ 0 h 773"/>
                  <a:gd name="T6" fmla="*/ 0 w 106"/>
                  <a:gd name="T7" fmla="*/ 773 h 773"/>
                  <a:gd name="T8" fmla="*/ 106 w 106"/>
                  <a:gd name="T9" fmla="*/ 773 h 773"/>
                  <a:gd name="T10" fmla="*/ 106 w 106"/>
                  <a:gd name="T11" fmla="*/ 773 h 773"/>
                  <a:gd name="T12" fmla="*/ 0 60000 65536"/>
                  <a:gd name="T13" fmla="*/ 0 60000 65536"/>
                  <a:gd name="T14" fmla="*/ 0 60000 65536"/>
                  <a:gd name="T15" fmla="*/ 0 60000 65536"/>
                  <a:gd name="T16" fmla="*/ 0 60000 65536"/>
                  <a:gd name="T17" fmla="*/ 0 60000 65536"/>
                  <a:gd name="T18" fmla="*/ 0 w 106"/>
                  <a:gd name="T19" fmla="*/ 0 h 773"/>
                  <a:gd name="T20" fmla="*/ 106 w 106"/>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6" h="773">
                    <a:moveTo>
                      <a:pt x="106" y="773"/>
                    </a:moveTo>
                    <a:lnTo>
                      <a:pt x="106" y="0"/>
                    </a:lnTo>
                    <a:lnTo>
                      <a:pt x="0" y="0"/>
                    </a:lnTo>
                    <a:lnTo>
                      <a:pt x="0" y="773"/>
                    </a:lnTo>
                    <a:lnTo>
                      <a:pt x="106" y="773"/>
                    </a:lnTo>
                    <a:close/>
                  </a:path>
                </a:pathLst>
              </a:custGeom>
              <a:solidFill>
                <a:srgbClr val="CCCCCC"/>
              </a:solidFill>
              <a:ln w="9525">
                <a:noFill/>
                <a:round/>
                <a:headEnd/>
                <a:tailEnd/>
              </a:ln>
            </p:spPr>
            <p:txBody>
              <a:bodyPr/>
              <a:lstStyle/>
              <a:p>
                <a:endParaRPr lang="en-US"/>
              </a:p>
            </p:txBody>
          </p:sp>
          <p:sp>
            <p:nvSpPr>
              <p:cNvPr id="94412" name="Freeform 192"/>
              <p:cNvSpPr>
                <a:spLocks/>
              </p:cNvSpPr>
              <p:nvPr/>
            </p:nvSpPr>
            <p:spPr bwMode="auto">
              <a:xfrm>
                <a:off x="2861" y="1238"/>
                <a:ext cx="106" cy="773"/>
              </a:xfrm>
              <a:custGeom>
                <a:avLst/>
                <a:gdLst>
                  <a:gd name="T0" fmla="*/ 106 w 106"/>
                  <a:gd name="T1" fmla="*/ 773 h 773"/>
                  <a:gd name="T2" fmla="*/ 106 w 106"/>
                  <a:gd name="T3" fmla="*/ 0 h 773"/>
                  <a:gd name="T4" fmla="*/ 0 w 106"/>
                  <a:gd name="T5" fmla="*/ 0 h 773"/>
                  <a:gd name="T6" fmla="*/ 0 w 106"/>
                  <a:gd name="T7" fmla="*/ 773 h 773"/>
                  <a:gd name="T8" fmla="*/ 106 w 106"/>
                  <a:gd name="T9" fmla="*/ 773 h 773"/>
                  <a:gd name="T10" fmla="*/ 106 w 106"/>
                  <a:gd name="T11" fmla="*/ 773 h 773"/>
                  <a:gd name="T12" fmla="*/ 0 60000 65536"/>
                  <a:gd name="T13" fmla="*/ 0 60000 65536"/>
                  <a:gd name="T14" fmla="*/ 0 60000 65536"/>
                  <a:gd name="T15" fmla="*/ 0 60000 65536"/>
                  <a:gd name="T16" fmla="*/ 0 60000 65536"/>
                  <a:gd name="T17" fmla="*/ 0 60000 65536"/>
                  <a:gd name="T18" fmla="*/ 0 w 106"/>
                  <a:gd name="T19" fmla="*/ 0 h 773"/>
                  <a:gd name="T20" fmla="*/ 106 w 106"/>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6" h="773">
                    <a:moveTo>
                      <a:pt x="106" y="773"/>
                    </a:moveTo>
                    <a:lnTo>
                      <a:pt x="106" y="0"/>
                    </a:lnTo>
                    <a:lnTo>
                      <a:pt x="0" y="0"/>
                    </a:lnTo>
                    <a:lnTo>
                      <a:pt x="0" y="773"/>
                    </a:lnTo>
                    <a:lnTo>
                      <a:pt x="106" y="773"/>
                    </a:lnTo>
                  </a:path>
                </a:pathLst>
              </a:custGeom>
              <a:noFill/>
              <a:ln w="17463">
                <a:solidFill>
                  <a:srgbClr val="000000"/>
                </a:solidFill>
                <a:prstDash val="solid"/>
                <a:round/>
                <a:headEnd/>
                <a:tailEnd/>
              </a:ln>
            </p:spPr>
            <p:txBody>
              <a:bodyPr/>
              <a:lstStyle/>
              <a:p>
                <a:endParaRPr lang="en-US"/>
              </a:p>
            </p:txBody>
          </p:sp>
          <p:sp>
            <p:nvSpPr>
              <p:cNvPr id="94413" name="Freeform 193"/>
              <p:cNvSpPr>
                <a:spLocks/>
              </p:cNvSpPr>
              <p:nvPr/>
            </p:nvSpPr>
            <p:spPr bwMode="auto">
              <a:xfrm>
                <a:off x="3540" y="1238"/>
                <a:ext cx="109" cy="773"/>
              </a:xfrm>
              <a:custGeom>
                <a:avLst/>
                <a:gdLst>
                  <a:gd name="T0" fmla="*/ 106 w 109"/>
                  <a:gd name="T1" fmla="*/ 773 h 773"/>
                  <a:gd name="T2" fmla="*/ 109 w 109"/>
                  <a:gd name="T3" fmla="*/ 0 h 773"/>
                  <a:gd name="T4" fmla="*/ 0 w 109"/>
                  <a:gd name="T5" fmla="*/ 0 h 773"/>
                  <a:gd name="T6" fmla="*/ 0 w 109"/>
                  <a:gd name="T7" fmla="*/ 773 h 773"/>
                  <a:gd name="T8" fmla="*/ 109 w 109"/>
                  <a:gd name="T9" fmla="*/ 773 h 773"/>
                  <a:gd name="T10" fmla="*/ 109 w 109"/>
                  <a:gd name="T11" fmla="*/ 773 h 773"/>
                  <a:gd name="T12" fmla="*/ 106 w 109"/>
                  <a:gd name="T13" fmla="*/ 773 h 773"/>
                  <a:gd name="T14" fmla="*/ 0 60000 65536"/>
                  <a:gd name="T15" fmla="*/ 0 60000 65536"/>
                  <a:gd name="T16" fmla="*/ 0 60000 65536"/>
                  <a:gd name="T17" fmla="*/ 0 60000 65536"/>
                  <a:gd name="T18" fmla="*/ 0 60000 65536"/>
                  <a:gd name="T19" fmla="*/ 0 60000 65536"/>
                  <a:gd name="T20" fmla="*/ 0 60000 65536"/>
                  <a:gd name="T21" fmla="*/ 0 w 109"/>
                  <a:gd name="T22" fmla="*/ 0 h 773"/>
                  <a:gd name="T23" fmla="*/ 109 w 109"/>
                  <a:gd name="T24" fmla="*/ 773 h 7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773">
                    <a:moveTo>
                      <a:pt x="106" y="773"/>
                    </a:moveTo>
                    <a:lnTo>
                      <a:pt x="109" y="0"/>
                    </a:lnTo>
                    <a:lnTo>
                      <a:pt x="0" y="0"/>
                    </a:lnTo>
                    <a:lnTo>
                      <a:pt x="0" y="773"/>
                    </a:lnTo>
                    <a:lnTo>
                      <a:pt x="109" y="773"/>
                    </a:lnTo>
                    <a:lnTo>
                      <a:pt x="106" y="773"/>
                    </a:lnTo>
                    <a:close/>
                  </a:path>
                </a:pathLst>
              </a:custGeom>
              <a:solidFill>
                <a:srgbClr val="CCCCCC"/>
              </a:solidFill>
              <a:ln w="9525">
                <a:noFill/>
                <a:round/>
                <a:headEnd/>
                <a:tailEnd/>
              </a:ln>
            </p:spPr>
            <p:txBody>
              <a:bodyPr/>
              <a:lstStyle/>
              <a:p>
                <a:endParaRPr lang="en-US"/>
              </a:p>
            </p:txBody>
          </p:sp>
          <p:sp>
            <p:nvSpPr>
              <p:cNvPr id="94414" name="Freeform 194"/>
              <p:cNvSpPr>
                <a:spLocks/>
              </p:cNvSpPr>
              <p:nvPr/>
            </p:nvSpPr>
            <p:spPr bwMode="auto">
              <a:xfrm>
                <a:off x="3540" y="1238"/>
                <a:ext cx="109" cy="773"/>
              </a:xfrm>
              <a:custGeom>
                <a:avLst/>
                <a:gdLst>
                  <a:gd name="T0" fmla="*/ 106 w 109"/>
                  <a:gd name="T1" fmla="*/ 773 h 773"/>
                  <a:gd name="T2" fmla="*/ 109 w 109"/>
                  <a:gd name="T3" fmla="*/ 0 h 773"/>
                  <a:gd name="T4" fmla="*/ 0 w 109"/>
                  <a:gd name="T5" fmla="*/ 0 h 773"/>
                  <a:gd name="T6" fmla="*/ 0 w 109"/>
                  <a:gd name="T7" fmla="*/ 773 h 773"/>
                  <a:gd name="T8" fmla="*/ 109 w 109"/>
                  <a:gd name="T9" fmla="*/ 773 h 773"/>
                  <a:gd name="T10" fmla="*/ 109 w 109"/>
                  <a:gd name="T11" fmla="*/ 773 h 773"/>
                  <a:gd name="T12" fmla="*/ 0 60000 65536"/>
                  <a:gd name="T13" fmla="*/ 0 60000 65536"/>
                  <a:gd name="T14" fmla="*/ 0 60000 65536"/>
                  <a:gd name="T15" fmla="*/ 0 60000 65536"/>
                  <a:gd name="T16" fmla="*/ 0 60000 65536"/>
                  <a:gd name="T17" fmla="*/ 0 60000 65536"/>
                  <a:gd name="T18" fmla="*/ 0 w 109"/>
                  <a:gd name="T19" fmla="*/ 0 h 773"/>
                  <a:gd name="T20" fmla="*/ 109 w 109"/>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9" h="773">
                    <a:moveTo>
                      <a:pt x="106" y="773"/>
                    </a:moveTo>
                    <a:lnTo>
                      <a:pt x="109" y="0"/>
                    </a:lnTo>
                    <a:lnTo>
                      <a:pt x="0" y="0"/>
                    </a:lnTo>
                    <a:lnTo>
                      <a:pt x="0" y="773"/>
                    </a:lnTo>
                    <a:lnTo>
                      <a:pt x="109" y="773"/>
                    </a:lnTo>
                  </a:path>
                </a:pathLst>
              </a:custGeom>
              <a:noFill/>
              <a:ln w="17463">
                <a:solidFill>
                  <a:srgbClr val="000000"/>
                </a:solidFill>
                <a:prstDash val="solid"/>
                <a:round/>
                <a:headEnd/>
                <a:tailEnd/>
              </a:ln>
            </p:spPr>
            <p:txBody>
              <a:bodyPr/>
              <a:lstStyle/>
              <a:p>
                <a:endParaRPr lang="en-US"/>
              </a:p>
            </p:txBody>
          </p:sp>
          <p:sp>
            <p:nvSpPr>
              <p:cNvPr id="94415" name="Freeform 195"/>
              <p:cNvSpPr>
                <a:spLocks/>
              </p:cNvSpPr>
              <p:nvPr/>
            </p:nvSpPr>
            <p:spPr bwMode="auto">
              <a:xfrm>
                <a:off x="4222" y="1238"/>
                <a:ext cx="106" cy="773"/>
              </a:xfrm>
              <a:custGeom>
                <a:avLst/>
                <a:gdLst>
                  <a:gd name="T0" fmla="*/ 106 w 106"/>
                  <a:gd name="T1" fmla="*/ 773 h 773"/>
                  <a:gd name="T2" fmla="*/ 106 w 106"/>
                  <a:gd name="T3" fmla="*/ 0 h 773"/>
                  <a:gd name="T4" fmla="*/ 0 w 106"/>
                  <a:gd name="T5" fmla="*/ 0 h 773"/>
                  <a:gd name="T6" fmla="*/ 0 w 106"/>
                  <a:gd name="T7" fmla="*/ 773 h 773"/>
                  <a:gd name="T8" fmla="*/ 106 w 106"/>
                  <a:gd name="T9" fmla="*/ 773 h 773"/>
                  <a:gd name="T10" fmla="*/ 106 w 106"/>
                  <a:gd name="T11" fmla="*/ 773 h 773"/>
                  <a:gd name="T12" fmla="*/ 0 60000 65536"/>
                  <a:gd name="T13" fmla="*/ 0 60000 65536"/>
                  <a:gd name="T14" fmla="*/ 0 60000 65536"/>
                  <a:gd name="T15" fmla="*/ 0 60000 65536"/>
                  <a:gd name="T16" fmla="*/ 0 60000 65536"/>
                  <a:gd name="T17" fmla="*/ 0 60000 65536"/>
                  <a:gd name="T18" fmla="*/ 0 w 106"/>
                  <a:gd name="T19" fmla="*/ 0 h 773"/>
                  <a:gd name="T20" fmla="*/ 106 w 106"/>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6" h="773">
                    <a:moveTo>
                      <a:pt x="106" y="773"/>
                    </a:moveTo>
                    <a:lnTo>
                      <a:pt x="106" y="0"/>
                    </a:lnTo>
                    <a:lnTo>
                      <a:pt x="0" y="0"/>
                    </a:lnTo>
                    <a:lnTo>
                      <a:pt x="0" y="773"/>
                    </a:lnTo>
                    <a:lnTo>
                      <a:pt x="106" y="773"/>
                    </a:lnTo>
                    <a:close/>
                  </a:path>
                </a:pathLst>
              </a:custGeom>
              <a:solidFill>
                <a:srgbClr val="CCCCCC"/>
              </a:solidFill>
              <a:ln w="9525">
                <a:noFill/>
                <a:round/>
                <a:headEnd/>
                <a:tailEnd/>
              </a:ln>
            </p:spPr>
            <p:txBody>
              <a:bodyPr/>
              <a:lstStyle/>
              <a:p>
                <a:endParaRPr lang="en-US"/>
              </a:p>
            </p:txBody>
          </p:sp>
          <p:sp>
            <p:nvSpPr>
              <p:cNvPr id="94416" name="Freeform 196"/>
              <p:cNvSpPr>
                <a:spLocks/>
              </p:cNvSpPr>
              <p:nvPr/>
            </p:nvSpPr>
            <p:spPr bwMode="auto">
              <a:xfrm>
                <a:off x="4222" y="1238"/>
                <a:ext cx="106" cy="773"/>
              </a:xfrm>
              <a:custGeom>
                <a:avLst/>
                <a:gdLst>
                  <a:gd name="T0" fmla="*/ 106 w 106"/>
                  <a:gd name="T1" fmla="*/ 773 h 773"/>
                  <a:gd name="T2" fmla="*/ 106 w 106"/>
                  <a:gd name="T3" fmla="*/ 0 h 773"/>
                  <a:gd name="T4" fmla="*/ 0 w 106"/>
                  <a:gd name="T5" fmla="*/ 0 h 773"/>
                  <a:gd name="T6" fmla="*/ 0 w 106"/>
                  <a:gd name="T7" fmla="*/ 773 h 773"/>
                  <a:gd name="T8" fmla="*/ 106 w 106"/>
                  <a:gd name="T9" fmla="*/ 773 h 773"/>
                  <a:gd name="T10" fmla="*/ 106 w 106"/>
                  <a:gd name="T11" fmla="*/ 773 h 773"/>
                  <a:gd name="T12" fmla="*/ 0 60000 65536"/>
                  <a:gd name="T13" fmla="*/ 0 60000 65536"/>
                  <a:gd name="T14" fmla="*/ 0 60000 65536"/>
                  <a:gd name="T15" fmla="*/ 0 60000 65536"/>
                  <a:gd name="T16" fmla="*/ 0 60000 65536"/>
                  <a:gd name="T17" fmla="*/ 0 60000 65536"/>
                  <a:gd name="T18" fmla="*/ 0 w 106"/>
                  <a:gd name="T19" fmla="*/ 0 h 773"/>
                  <a:gd name="T20" fmla="*/ 106 w 106"/>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6" h="773">
                    <a:moveTo>
                      <a:pt x="106" y="773"/>
                    </a:moveTo>
                    <a:lnTo>
                      <a:pt x="106" y="0"/>
                    </a:lnTo>
                    <a:lnTo>
                      <a:pt x="0" y="0"/>
                    </a:lnTo>
                    <a:lnTo>
                      <a:pt x="0" y="773"/>
                    </a:lnTo>
                    <a:lnTo>
                      <a:pt x="106" y="773"/>
                    </a:lnTo>
                  </a:path>
                </a:pathLst>
              </a:custGeom>
              <a:noFill/>
              <a:ln w="17463">
                <a:solidFill>
                  <a:srgbClr val="000000"/>
                </a:solidFill>
                <a:prstDash val="solid"/>
                <a:round/>
                <a:headEnd/>
                <a:tailEnd/>
              </a:ln>
            </p:spPr>
            <p:txBody>
              <a:bodyPr/>
              <a:lstStyle/>
              <a:p>
                <a:endParaRPr lang="en-US"/>
              </a:p>
            </p:txBody>
          </p:sp>
          <p:sp>
            <p:nvSpPr>
              <p:cNvPr id="94417" name="Freeform 197"/>
              <p:cNvSpPr>
                <a:spLocks/>
              </p:cNvSpPr>
              <p:nvPr/>
            </p:nvSpPr>
            <p:spPr bwMode="auto">
              <a:xfrm>
                <a:off x="2861" y="2108"/>
                <a:ext cx="106" cy="773"/>
              </a:xfrm>
              <a:custGeom>
                <a:avLst/>
                <a:gdLst>
                  <a:gd name="T0" fmla="*/ 106 w 106"/>
                  <a:gd name="T1" fmla="*/ 773 h 773"/>
                  <a:gd name="T2" fmla="*/ 106 w 106"/>
                  <a:gd name="T3" fmla="*/ 0 h 773"/>
                  <a:gd name="T4" fmla="*/ 0 w 106"/>
                  <a:gd name="T5" fmla="*/ 0 h 773"/>
                  <a:gd name="T6" fmla="*/ 0 w 106"/>
                  <a:gd name="T7" fmla="*/ 773 h 773"/>
                  <a:gd name="T8" fmla="*/ 106 w 106"/>
                  <a:gd name="T9" fmla="*/ 773 h 773"/>
                  <a:gd name="T10" fmla="*/ 106 w 106"/>
                  <a:gd name="T11" fmla="*/ 773 h 773"/>
                  <a:gd name="T12" fmla="*/ 0 60000 65536"/>
                  <a:gd name="T13" fmla="*/ 0 60000 65536"/>
                  <a:gd name="T14" fmla="*/ 0 60000 65536"/>
                  <a:gd name="T15" fmla="*/ 0 60000 65536"/>
                  <a:gd name="T16" fmla="*/ 0 60000 65536"/>
                  <a:gd name="T17" fmla="*/ 0 60000 65536"/>
                  <a:gd name="T18" fmla="*/ 0 w 106"/>
                  <a:gd name="T19" fmla="*/ 0 h 773"/>
                  <a:gd name="T20" fmla="*/ 106 w 106"/>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6" h="773">
                    <a:moveTo>
                      <a:pt x="106" y="773"/>
                    </a:moveTo>
                    <a:lnTo>
                      <a:pt x="106" y="0"/>
                    </a:lnTo>
                    <a:lnTo>
                      <a:pt x="0" y="0"/>
                    </a:lnTo>
                    <a:lnTo>
                      <a:pt x="0" y="773"/>
                    </a:lnTo>
                    <a:lnTo>
                      <a:pt x="106" y="773"/>
                    </a:lnTo>
                    <a:close/>
                  </a:path>
                </a:pathLst>
              </a:custGeom>
              <a:solidFill>
                <a:srgbClr val="CCCCCC"/>
              </a:solidFill>
              <a:ln w="9525">
                <a:noFill/>
                <a:round/>
                <a:headEnd/>
                <a:tailEnd/>
              </a:ln>
            </p:spPr>
            <p:txBody>
              <a:bodyPr/>
              <a:lstStyle/>
              <a:p>
                <a:endParaRPr lang="en-US"/>
              </a:p>
            </p:txBody>
          </p:sp>
          <p:sp>
            <p:nvSpPr>
              <p:cNvPr id="94418" name="Freeform 198"/>
              <p:cNvSpPr>
                <a:spLocks/>
              </p:cNvSpPr>
              <p:nvPr/>
            </p:nvSpPr>
            <p:spPr bwMode="auto">
              <a:xfrm>
                <a:off x="2861" y="2108"/>
                <a:ext cx="106" cy="773"/>
              </a:xfrm>
              <a:custGeom>
                <a:avLst/>
                <a:gdLst>
                  <a:gd name="T0" fmla="*/ 106 w 106"/>
                  <a:gd name="T1" fmla="*/ 773 h 773"/>
                  <a:gd name="T2" fmla="*/ 106 w 106"/>
                  <a:gd name="T3" fmla="*/ 0 h 773"/>
                  <a:gd name="T4" fmla="*/ 0 w 106"/>
                  <a:gd name="T5" fmla="*/ 0 h 773"/>
                  <a:gd name="T6" fmla="*/ 0 w 106"/>
                  <a:gd name="T7" fmla="*/ 773 h 773"/>
                  <a:gd name="T8" fmla="*/ 106 w 106"/>
                  <a:gd name="T9" fmla="*/ 773 h 773"/>
                  <a:gd name="T10" fmla="*/ 106 w 106"/>
                  <a:gd name="T11" fmla="*/ 773 h 773"/>
                  <a:gd name="T12" fmla="*/ 0 60000 65536"/>
                  <a:gd name="T13" fmla="*/ 0 60000 65536"/>
                  <a:gd name="T14" fmla="*/ 0 60000 65536"/>
                  <a:gd name="T15" fmla="*/ 0 60000 65536"/>
                  <a:gd name="T16" fmla="*/ 0 60000 65536"/>
                  <a:gd name="T17" fmla="*/ 0 60000 65536"/>
                  <a:gd name="T18" fmla="*/ 0 w 106"/>
                  <a:gd name="T19" fmla="*/ 0 h 773"/>
                  <a:gd name="T20" fmla="*/ 106 w 106"/>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6" h="773">
                    <a:moveTo>
                      <a:pt x="106" y="773"/>
                    </a:moveTo>
                    <a:lnTo>
                      <a:pt x="106" y="0"/>
                    </a:lnTo>
                    <a:lnTo>
                      <a:pt x="0" y="0"/>
                    </a:lnTo>
                    <a:lnTo>
                      <a:pt x="0" y="773"/>
                    </a:lnTo>
                    <a:lnTo>
                      <a:pt x="106" y="773"/>
                    </a:lnTo>
                  </a:path>
                </a:pathLst>
              </a:custGeom>
              <a:noFill/>
              <a:ln w="17463">
                <a:solidFill>
                  <a:srgbClr val="000000"/>
                </a:solidFill>
                <a:prstDash val="solid"/>
                <a:round/>
                <a:headEnd/>
                <a:tailEnd/>
              </a:ln>
            </p:spPr>
            <p:txBody>
              <a:bodyPr/>
              <a:lstStyle/>
              <a:p>
                <a:endParaRPr lang="en-US"/>
              </a:p>
            </p:txBody>
          </p:sp>
          <p:sp>
            <p:nvSpPr>
              <p:cNvPr id="94419" name="Freeform 199"/>
              <p:cNvSpPr>
                <a:spLocks/>
              </p:cNvSpPr>
              <p:nvPr/>
            </p:nvSpPr>
            <p:spPr bwMode="auto">
              <a:xfrm>
                <a:off x="3540" y="2108"/>
                <a:ext cx="109" cy="773"/>
              </a:xfrm>
              <a:custGeom>
                <a:avLst/>
                <a:gdLst>
                  <a:gd name="T0" fmla="*/ 106 w 109"/>
                  <a:gd name="T1" fmla="*/ 773 h 773"/>
                  <a:gd name="T2" fmla="*/ 109 w 109"/>
                  <a:gd name="T3" fmla="*/ 0 h 773"/>
                  <a:gd name="T4" fmla="*/ 0 w 109"/>
                  <a:gd name="T5" fmla="*/ 0 h 773"/>
                  <a:gd name="T6" fmla="*/ 0 w 109"/>
                  <a:gd name="T7" fmla="*/ 773 h 773"/>
                  <a:gd name="T8" fmla="*/ 109 w 109"/>
                  <a:gd name="T9" fmla="*/ 773 h 773"/>
                  <a:gd name="T10" fmla="*/ 109 w 109"/>
                  <a:gd name="T11" fmla="*/ 773 h 773"/>
                  <a:gd name="T12" fmla="*/ 106 w 109"/>
                  <a:gd name="T13" fmla="*/ 773 h 773"/>
                  <a:gd name="T14" fmla="*/ 0 60000 65536"/>
                  <a:gd name="T15" fmla="*/ 0 60000 65536"/>
                  <a:gd name="T16" fmla="*/ 0 60000 65536"/>
                  <a:gd name="T17" fmla="*/ 0 60000 65536"/>
                  <a:gd name="T18" fmla="*/ 0 60000 65536"/>
                  <a:gd name="T19" fmla="*/ 0 60000 65536"/>
                  <a:gd name="T20" fmla="*/ 0 60000 65536"/>
                  <a:gd name="T21" fmla="*/ 0 w 109"/>
                  <a:gd name="T22" fmla="*/ 0 h 773"/>
                  <a:gd name="T23" fmla="*/ 109 w 109"/>
                  <a:gd name="T24" fmla="*/ 773 h 7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773">
                    <a:moveTo>
                      <a:pt x="106" y="773"/>
                    </a:moveTo>
                    <a:lnTo>
                      <a:pt x="109" y="0"/>
                    </a:lnTo>
                    <a:lnTo>
                      <a:pt x="0" y="0"/>
                    </a:lnTo>
                    <a:lnTo>
                      <a:pt x="0" y="773"/>
                    </a:lnTo>
                    <a:lnTo>
                      <a:pt x="109" y="773"/>
                    </a:lnTo>
                    <a:lnTo>
                      <a:pt x="106" y="773"/>
                    </a:lnTo>
                    <a:close/>
                  </a:path>
                </a:pathLst>
              </a:custGeom>
              <a:solidFill>
                <a:srgbClr val="CCCCCC"/>
              </a:solidFill>
              <a:ln w="9525">
                <a:noFill/>
                <a:round/>
                <a:headEnd/>
                <a:tailEnd/>
              </a:ln>
            </p:spPr>
            <p:txBody>
              <a:bodyPr/>
              <a:lstStyle/>
              <a:p>
                <a:endParaRPr lang="en-US"/>
              </a:p>
            </p:txBody>
          </p:sp>
          <p:sp>
            <p:nvSpPr>
              <p:cNvPr id="94420" name="Freeform 200"/>
              <p:cNvSpPr>
                <a:spLocks/>
              </p:cNvSpPr>
              <p:nvPr/>
            </p:nvSpPr>
            <p:spPr bwMode="auto">
              <a:xfrm>
                <a:off x="3540" y="2108"/>
                <a:ext cx="109" cy="773"/>
              </a:xfrm>
              <a:custGeom>
                <a:avLst/>
                <a:gdLst>
                  <a:gd name="T0" fmla="*/ 106 w 109"/>
                  <a:gd name="T1" fmla="*/ 773 h 773"/>
                  <a:gd name="T2" fmla="*/ 109 w 109"/>
                  <a:gd name="T3" fmla="*/ 0 h 773"/>
                  <a:gd name="T4" fmla="*/ 0 w 109"/>
                  <a:gd name="T5" fmla="*/ 0 h 773"/>
                  <a:gd name="T6" fmla="*/ 0 w 109"/>
                  <a:gd name="T7" fmla="*/ 773 h 773"/>
                  <a:gd name="T8" fmla="*/ 109 w 109"/>
                  <a:gd name="T9" fmla="*/ 773 h 773"/>
                  <a:gd name="T10" fmla="*/ 109 w 109"/>
                  <a:gd name="T11" fmla="*/ 773 h 773"/>
                  <a:gd name="T12" fmla="*/ 0 60000 65536"/>
                  <a:gd name="T13" fmla="*/ 0 60000 65536"/>
                  <a:gd name="T14" fmla="*/ 0 60000 65536"/>
                  <a:gd name="T15" fmla="*/ 0 60000 65536"/>
                  <a:gd name="T16" fmla="*/ 0 60000 65536"/>
                  <a:gd name="T17" fmla="*/ 0 60000 65536"/>
                  <a:gd name="T18" fmla="*/ 0 w 109"/>
                  <a:gd name="T19" fmla="*/ 0 h 773"/>
                  <a:gd name="T20" fmla="*/ 109 w 109"/>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9" h="773">
                    <a:moveTo>
                      <a:pt x="106" y="773"/>
                    </a:moveTo>
                    <a:lnTo>
                      <a:pt x="109" y="0"/>
                    </a:lnTo>
                    <a:lnTo>
                      <a:pt x="0" y="0"/>
                    </a:lnTo>
                    <a:lnTo>
                      <a:pt x="0" y="773"/>
                    </a:lnTo>
                    <a:lnTo>
                      <a:pt x="109" y="773"/>
                    </a:lnTo>
                  </a:path>
                </a:pathLst>
              </a:custGeom>
              <a:noFill/>
              <a:ln w="17463">
                <a:solidFill>
                  <a:srgbClr val="000000"/>
                </a:solidFill>
                <a:prstDash val="solid"/>
                <a:round/>
                <a:headEnd/>
                <a:tailEnd/>
              </a:ln>
            </p:spPr>
            <p:txBody>
              <a:bodyPr/>
              <a:lstStyle/>
              <a:p>
                <a:endParaRPr lang="en-US"/>
              </a:p>
            </p:txBody>
          </p:sp>
          <p:sp>
            <p:nvSpPr>
              <p:cNvPr id="94421" name="Freeform 201"/>
              <p:cNvSpPr>
                <a:spLocks/>
              </p:cNvSpPr>
              <p:nvPr/>
            </p:nvSpPr>
            <p:spPr bwMode="auto">
              <a:xfrm>
                <a:off x="4222" y="2108"/>
                <a:ext cx="106" cy="773"/>
              </a:xfrm>
              <a:custGeom>
                <a:avLst/>
                <a:gdLst>
                  <a:gd name="T0" fmla="*/ 106 w 106"/>
                  <a:gd name="T1" fmla="*/ 773 h 773"/>
                  <a:gd name="T2" fmla="*/ 106 w 106"/>
                  <a:gd name="T3" fmla="*/ 0 h 773"/>
                  <a:gd name="T4" fmla="*/ 0 w 106"/>
                  <a:gd name="T5" fmla="*/ 0 h 773"/>
                  <a:gd name="T6" fmla="*/ 0 w 106"/>
                  <a:gd name="T7" fmla="*/ 773 h 773"/>
                  <a:gd name="T8" fmla="*/ 106 w 106"/>
                  <a:gd name="T9" fmla="*/ 773 h 773"/>
                  <a:gd name="T10" fmla="*/ 106 w 106"/>
                  <a:gd name="T11" fmla="*/ 773 h 773"/>
                  <a:gd name="T12" fmla="*/ 0 60000 65536"/>
                  <a:gd name="T13" fmla="*/ 0 60000 65536"/>
                  <a:gd name="T14" fmla="*/ 0 60000 65536"/>
                  <a:gd name="T15" fmla="*/ 0 60000 65536"/>
                  <a:gd name="T16" fmla="*/ 0 60000 65536"/>
                  <a:gd name="T17" fmla="*/ 0 60000 65536"/>
                  <a:gd name="T18" fmla="*/ 0 w 106"/>
                  <a:gd name="T19" fmla="*/ 0 h 773"/>
                  <a:gd name="T20" fmla="*/ 106 w 106"/>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6" h="773">
                    <a:moveTo>
                      <a:pt x="106" y="773"/>
                    </a:moveTo>
                    <a:lnTo>
                      <a:pt x="106" y="0"/>
                    </a:lnTo>
                    <a:lnTo>
                      <a:pt x="0" y="0"/>
                    </a:lnTo>
                    <a:lnTo>
                      <a:pt x="0" y="773"/>
                    </a:lnTo>
                    <a:lnTo>
                      <a:pt x="106" y="773"/>
                    </a:lnTo>
                    <a:close/>
                  </a:path>
                </a:pathLst>
              </a:custGeom>
              <a:solidFill>
                <a:srgbClr val="CCCCCC"/>
              </a:solidFill>
              <a:ln w="9525">
                <a:noFill/>
                <a:round/>
                <a:headEnd/>
                <a:tailEnd/>
              </a:ln>
            </p:spPr>
            <p:txBody>
              <a:bodyPr/>
              <a:lstStyle/>
              <a:p>
                <a:endParaRPr lang="en-US"/>
              </a:p>
            </p:txBody>
          </p:sp>
          <p:sp>
            <p:nvSpPr>
              <p:cNvPr id="94422" name="Freeform 202"/>
              <p:cNvSpPr>
                <a:spLocks/>
              </p:cNvSpPr>
              <p:nvPr/>
            </p:nvSpPr>
            <p:spPr bwMode="auto">
              <a:xfrm>
                <a:off x="4222" y="2108"/>
                <a:ext cx="106" cy="773"/>
              </a:xfrm>
              <a:custGeom>
                <a:avLst/>
                <a:gdLst>
                  <a:gd name="T0" fmla="*/ 106 w 106"/>
                  <a:gd name="T1" fmla="*/ 773 h 773"/>
                  <a:gd name="T2" fmla="*/ 106 w 106"/>
                  <a:gd name="T3" fmla="*/ 0 h 773"/>
                  <a:gd name="T4" fmla="*/ 0 w 106"/>
                  <a:gd name="T5" fmla="*/ 0 h 773"/>
                  <a:gd name="T6" fmla="*/ 0 w 106"/>
                  <a:gd name="T7" fmla="*/ 773 h 773"/>
                  <a:gd name="T8" fmla="*/ 106 w 106"/>
                  <a:gd name="T9" fmla="*/ 773 h 773"/>
                  <a:gd name="T10" fmla="*/ 106 w 106"/>
                  <a:gd name="T11" fmla="*/ 773 h 773"/>
                  <a:gd name="T12" fmla="*/ 0 60000 65536"/>
                  <a:gd name="T13" fmla="*/ 0 60000 65536"/>
                  <a:gd name="T14" fmla="*/ 0 60000 65536"/>
                  <a:gd name="T15" fmla="*/ 0 60000 65536"/>
                  <a:gd name="T16" fmla="*/ 0 60000 65536"/>
                  <a:gd name="T17" fmla="*/ 0 60000 65536"/>
                  <a:gd name="T18" fmla="*/ 0 w 106"/>
                  <a:gd name="T19" fmla="*/ 0 h 773"/>
                  <a:gd name="T20" fmla="*/ 106 w 106"/>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6" h="773">
                    <a:moveTo>
                      <a:pt x="106" y="773"/>
                    </a:moveTo>
                    <a:lnTo>
                      <a:pt x="106" y="0"/>
                    </a:lnTo>
                    <a:lnTo>
                      <a:pt x="0" y="0"/>
                    </a:lnTo>
                    <a:lnTo>
                      <a:pt x="0" y="773"/>
                    </a:lnTo>
                    <a:lnTo>
                      <a:pt x="106" y="773"/>
                    </a:lnTo>
                  </a:path>
                </a:pathLst>
              </a:custGeom>
              <a:noFill/>
              <a:ln w="17463">
                <a:solidFill>
                  <a:srgbClr val="000000"/>
                </a:solidFill>
                <a:prstDash val="solid"/>
                <a:round/>
                <a:headEnd/>
                <a:tailEnd/>
              </a:ln>
            </p:spPr>
            <p:txBody>
              <a:bodyPr/>
              <a:lstStyle/>
              <a:p>
                <a:endParaRPr lang="en-US"/>
              </a:p>
            </p:txBody>
          </p:sp>
          <p:sp>
            <p:nvSpPr>
              <p:cNvPr id="94423" name="Freeform 203"/>
              <p:cNvSpPr>
                <a:spLocks/>
              </p:cNvSpPr>
              <p:nvPr/>
            </p:nvSpPr>
            <p:spPr bwMode="auto">
              <a:xfrm>
                <a:off x="4901" y="2108"/>
                <a:ext cx="109" cy="773"/>
              </a:xfrm>
              <a:custGeom>
                <a:avLst/>
                <a:gdLst>
                  <a:gd name="T0" fmla="*/ 106 w 109"/>
                  <a:gd name="T1" fmla="*/ 773 h 773"/>
                  <a:gd name="T2" fmla="*/ 109 w 109"/>
                  <a:gd name="T3" fmla="*/ 0 h 773"/>
                  <a:gd name="T4" fmla="*/ 0 w 109"/>
                  <a:gd name="T5" fmla="*/ 0 h 773"/>
                  <a:gd name="T6" fmla="*/ 0 w 109"/>
                  <a:gd name="T7" fmla="*/ 773 h 773"/>
                  <a:gd name="T8" fmla="*/ 109 w 109"/>
                  <a:gd name="T9" fmla="*/ 773 h 773"/>
                  <a:gd name="T10" fmla="*/ 109 w 109"/>
                  <a:gd name="T11" fmla="*/ 773 h 773"/>
                  <a:gd name="T12" fmla="*/ 106 w 109"/>
                  <a:gd name="T13" fmla="*/ 773 h 773"/>
                  <a:gd name="T14" fmla="*/ 0 60000 65536"/>
                  <a:gd name="T15" fmla="*/ 0 60000 65536"/>
                  <a:gd name="T16" fmla="*/ 0 60000 65536"/>
                  <a:gd name="T17" fmla="*/ 0 60000 65536"/>
                  <a:gd name="T18" fmla="*/ 0 60000 65536"/>
                  <a:gd name="T19" fmla="*/ 0 60000 65536"/>
                  <a:gd name="T20" fmla="*/ 0 60000 65536"/>
                  <a:gd name="T21" fmla="*/ 0 w 109"/>
                  <a:gd name="T22" fmla="*/ 0 h 773"/>
                  <a:gd name="T23" fmla="*/ 109 w 109"/>
                  <a:gd name="T24" fmla="*/ 773 h 7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773">
                    <a:moveTo>
                      <a:pt x="106" y="773"/>
                    </a:moveTo>
                    <a:lnTo>
                      <a:pt x="109" y="0"/>
                    </a:lnTo>
                    <a:lnTo>
                      <a:pt x="0" y="0"/>
                    </a:lnTo>
                    <a:lnTo>
                      <a:pt x="0" y="773"/>
                    </a:lnTo>
                    <a:lnTo>
                      <a:pt x="109" y="773"/>
                    </a:lnTo>
                    <a:lnTo>
                      <a:pt x="106" y="773"/>
                    </a:lnTo>
                    <a:close/>
                  </a:path>
                </a:pathLst>
              </a:custGeom>
              <a:solidFill>
                <a:srgbClr val="CCCCCC"/>
              </a:solidFill>
              <a:ln w="9525">
                <a:noFill/>
                <a:round/>
                <a:headEnd/>
                <a:tailEnd/>
              </a:ln>
            </p:spPr>
            <p:txBody>
              <a:bodyPr/>
              <a:lstStyle/>
              <a:p>
                <a:endParaRPr lang="en-US"/>
              </a:p>
            </p:txBody>
          </p:sp>
          <p:sp>
            <p:nvSpPr>
              <p:cNvPr id="94424" name="Freeform 204"/>
              <p:cNvSpPr>
                <a:spLocks/>
              </p:cNvSpPr>
              <p:nvPr/>
            </p:nvSpPr>
            <p:spPr bwMode="auto">
              <a:xfrm>
                <a:off x="4901" y="2108"/>
                <a:ext cx="109" cy="773"/>
              </a:xfrm>
              <a:custGeom>
                <a:avLst/>
                <a:gdLst>
                  <a:gd name="T0" fmla="*/ 106 w 109"/>
                  <a:gd name="T1" fmla="*/ 773 h 773"/>
                  <a:gd name="T2" fmla="*/ 109 w 109"/>
                  <a:gd name="T3" fmla="*/ 0 h 773"/>
                  <a:gd name="T4" fmla="*/ 0 w 109"/>
                  <a:gd name="T5" fmla="*/ 0 h 773"/>
                  <a:gd name="T6" fmla="*/ 0 w 109"/>
                  <a:gd name="T7" fmla="*/ 773 h 773"/>
                  <a:gd name="T8" fmla="*/ 109 w 109"/>
                  <a:gd name="T9" fmla="*/ 773 h 773"/>
                  <a:gd name="T10" fmla="*/ 109 w 109"/>
                  <a:gd name="T11" fmla="*/ 773 h 773"/>
                  <a:gd name="T12" fmla="*/ 0 60000 65536"/>
                  <a:gd name="T13" fmla="*/ 0 60000 65536"/>
                  <a:gd name="T14" fmla="*/ 0 60000 65536"/>
                  <a:gd name="T15" fmla="*/ 0 60000 65536"/>
                  <a:gd name="T16" fmla="*/ 0 60000 65536"/>
                  <a:gd name="T17" fmla="*/ 0 60000 65536"/>
                  <a:gd name="T18" fmla="*/ 0 w 109"/>
                  <a:gd name="T19" fmla="*/ 0 h 773"/>
                  <a:gd name="T20" fmla="*/ 109 w 109"/>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109" h="773">
                    <a:moveTo>
                      <a:pt x="106" y="773"/>
                    </a:moveTo>
                    <a:lnTo>
                      <a:pt x="109" y="0"/>
                    </a:lnTo>
                    <a:lnTo>
                      <a:pt x="0" y="0"/>
                    </a:lnTo>
                    <a:lnTo>
                      <a:pt x="0" y="773"/>
                    </a:lnTo>
                    <a:lnTo>
                      <a:pt x="109" y="773"/>
                    </a:lnTo>
                  </a:path>
                </a:pathLst>
              </a:custGeom>
              <a:noFill/>
              <a:ln w="17463">
                <a:solidFill>
                  <a:srgbClr val="000000"/>
                </a:solidFill>
                <a:prstDash val="solid"/>
                <a:round/>
                <a:headEnd/>
                <a:tailEnd/>
              </a:ln>
            </p:spPr>
            <p:txBody>
              <a:bodyPr/>
              <a:lstStyle/>
              <a:p>
                <a:endParaRPr lang="en-US"/>
              </a:p>
            </p:txBody>
          </p:sp>
          <p:sp>
            <p:nvSpPr>
              <p:cNvPr id="94425" name="Freeform 205"/>
              <p:cNvSpPr>
                <a:spLocks/>
              </p:cNvSpPr>
              <p:nvPr/>
            </p:nvSpPr>
            <p:spPr bwMode="auto">
              <a:xfrm>
                <a:off x="3107" y="1235"/>
                <a:ext cx="301" cy="765"/>
              </a:xfrm>
              <a:custGeom>
                <a:avLst/>
                <a:gdLst>
                  <a:gd name="T0" fmla="*/ 0 w 301"/>
                  <a:gd name="T1" fmla="*/ 0 h 765"/>
                  <a:gd name="T2" fmla="*/ 3 w 301"/>
                  <a:gd name="T3" fmla="*/ 309 h 765"/>
                  <a:gd name="T4" fmla="*/ 72 w 301"/>
                  <a:gd name="T5" fmla="*/ 382 h 765"/>
                  <a:gd name="T6" fmla="*/ 3 w 301"/>
                  <a:gd name="T7" fmla="*/ 455 h 765"/>
                  <a:gd name="T8" fmla="*/ 3 w 301"/>
                  <a:gd name="T9" fmla="*/ 765 h 765"/>
                  <a:gd name="T10" fmla="*/ 301 w 301"/>
                  <a:gd name="T11" fmla="*/ 537 h 765"/>
                  <a:gd name="T12" fmla="*/ 301 w 301"/>
                  <a:gd name="T13" fmla="*/ 239 h 765"/>
                  <a:gd name="T14" fmla="*/ 3 w 301"/>
                  <a:gd name="T15" fmla="*/ 0 h 765"/>
                  <a:gd name="T16" fmla="*/ 3 w 301"/>
                  <a:gd name="T17" fmla="*/ 0 h 765"/>
                  <a:gd name="T18" fmla="*/ 0 w 301"/>
                  <a:gd name="T19" fmla="*/ 0 h 7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1"/>
                  <a:gd name="T31" fmla="*/ 0 h 765"/>
                  <a:gd name="T32" fmla="*/ 301 w 301"/>
                  <a:gd name="T33" fmla="*/ 765 h 7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1" h="765">
                    <a:moveTo>
                      <a:pt x="0" y="0"/>
                    </a:moveTo>
                    <a:lnTo>
                      <a:pt x="3" y="309"/>
                    </a:lnTo>
                    <a:lnTo>
                      <a:pt x="72" y="382"/>
                    </a:lnTo>
                    <a:lnTo>
                      <a:pt x="3" y="455"/>
                    </a:lnTo>
                    <a:lnTo>
                      <a:pt x="3" y="765"/>
                    </a:lnTo>
                    <a:lnTo>
                      <a:pt x="301" y="537"/>
                    </a:lnTo>
                    <a:lnTo>
                      <a:pt x="301" y="239"/>
                    </a:lnTo>
                    <a:lnTo>
                      <a:pt x="3" y="0"/>
                    </a:lnTo>
                    <a:lnTo>
                      <a:pt x="0" y="0"/>
                    </a:lnTo>
                    <a:close/>
                  </a:path>
                </a:pathLst>
              </a:custGeom>
              <a:solidFill>
                <a:srgbClr val="CCCCCC"/>
              </a:solidFill>
              <a:ln w="9525">
                <a:noFill/>
                <a:round/>
                <a:headEnd/>
                <a:tailEnd/>
              </a:ln>
            </p:spPr>
            <p:txBody>
              <a:bodyPr/>
              <a:lstStyle/>
              <a:p>
                <a:endParaRPr lang="en-US"/>
              </a:p>
            </p:txBody>
          </p:sp>
        </p:grpSp>
        <p:sp>
          <p:nvSpPr>
            <p:cNvPr id="94216" name="Freeform 206"/>
            <p:cNvSpPr>
              <a:spLocks/>
            </p:cNvSpPr>
            <p:nvPr/>
          </p:nvSpPr>
          <p:spPr bwMode="auto">
            <a:xfrm>
              <a:off x="3107" y="1235"/>
              <a:ext cx="301" cy="765"/>
            </a:xfrm>
            <a:custGeom>
              <a:avLst/>
              <a:gdLst>
                <a:gd name="T0" fmla="*/ 0 w 301"/>
                <a:gd name="T1" fmla="*/ 0 h 765"/>
                <a:gd name="T2" fmla="*/ 3 w 301"/>
                <a:gd name="T3" fmla="*/ 309 h 765"/>
                <a:gd name="T4" fmla="*/ 72 w 301"/>
                <a:gd name="T5" fmla="*/ 382 h 765"/>
                <a:gd name="T6" fmla="*/ 3 w 301"/>
                <a:gd name="T7" fmla="*/ 455 h 765"/>
                <a:gd name="T8" fmla="*/ 3 w 301"/>
                <a:gd name="T9" fmla="*/ 765 h 765"/>
                <a:gd name="T10" fmla="*/ 301 w 301"/>
                <a:gd name="T11" fmla="*/ 537 h 765"/>
                <a:gd name="T12" fmla="*/ 301 w 301"/>
                <a:gd name="T13" fmla="*/ 239 h 765"/>
                <a:gd name="T14" fmla="*/ 3 w 301"/>
                <a:gd name="T15" fmla="*/ 0 h 765"/>
                <a:gd name="T16" fmla="*/ 3 w 301"/>
                <a:gd name="T17" fmla="*/ 0 h 7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1"/>
                <a:gd name="T28" fmla="*/ 0 h 765"/>
                <a:gd name="T29" fmla="*/ 301 w 301"/>
                <a:gd name="T30" fmla="*/ 765 h 7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1" h="765">
                  <a:moveTo>
                    <a:pt x="0" y="0"/>
                  </a:moveTo>
                  <a:lnTo>
                    <a:pt x="3" y="309"/>
                  </a:lnTo>
                  <a:lnTo>
                    <a:pt x="72" y="382"/>
                  </a:lnTo>
                  <a:lnTo>
                    <a:pt x="3" y="455"/>
                  </a:lnTo>
                  <a:lnTo>
                    <a:pt x="3" y="765"/>
                  </a:lnTo>
                  <a:lnTo>
                    <a:pt x="301" y="537"/>
                  </a:lnTo>
                  <a:lnTo>
                    <a:pt x="301" y="239"/>
                  </a:lnTo>
                  <a:lnTo>
                    <a:pt x="3" y="0"/>
                  </a:lnTo>
                </a:path>
              </a:pathLst>
            </a:custGeom>
            <a:noFill/>
            <a:ln w="17463">
              <a:solidFill>
                <a:srgbClr val="000000"/>
              </a:solidFill>
              <a:prstDash val="solid"/>
              <a:round/>
              <a:headEnd/>
              <a:tailEnd/>
            </a:ln>
          </p:spPr>
          <p:txBody>
            <a:bodyPr/>
            <a:lstStyle/>
            <a:p>
              <a:endParaRPr lang="en-US"/>
            </a:p>
          </p:txBody>
        </p:sp>
        <p:sp>
          <p:nvSpPr>
            <p:cNvPr id="94217" name="Rectangle 207"/>
            <p:cNvSpPr>
              <a:spLocks noChangeArrowheads="1"/>
            </p:cNvSpPr>
            <p:nvPr/>
          </p:nvSpPr>
          <p:spPr bwMode="auto">
            <a:xfrm>
              <a:off x="3208" y="1547"/>
              <a:ext cx="74"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A</a:t>
              </a:r>
              <a:endParaRPr kumimoji="0" lang="en-US">
                <a:solidFill>
                  <a:schemeClr val="tx1"/>
                </a:solidFill>
              </a:endParaRPr>
            </a:p>
          </p:txBody>
        </p:sp>
        <p:sp>
          <p:nvSpPr>
            <p:cNvPr id="94218" name="Rectangle 208"/>
            <p:cNvSpPr>
              <a:spLocks noChangeArrowheads="1"/>
            </p:cNvSpPr>
            <p:nvPr/>
          </p:nvSpPr>
          <p:spPr bwMode="auto">
            <a:xfrm>
              <a:off x="3271" y="1547"/>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L</a:t>
              </a:r>
              <a:endParaRPr kumimoji="0" lang="en-US">
                <a:solidFill>
                  <a:schemeClr val="tx1"/>
                </a:solidFill>
              </a:endParaRPr>
            </a:p>
          </p:txBody>
        </p:sp>
        <p:sp>
          <p:nvSpPr>
            <p:cNvPr id="94219" name="Rectangle 209"/>
            <p:cNvSpPr>
              <a:spLocks noChangeArrowheads="1"/>
            </p:cNvSpPr>
            <p:nvPr/>
          </p:nvSpPr>
          <p:spPr bwMode="auto">
            <a:xfrm>
              <a:off x="3325" y="1547"/>
              <a:ext cx="81"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U</a:t>
              </a:r>
              <a:endParaRPr kumimoji="0" lang="en-US">
                <a:solidFill>
                  <a:schemeClr val="tx1"/>
                </a:solidFill>
              </a:endParaRPr>
            </a:p>
          </p:txBody>
        </p:sp>
        <p:sp>
          <p:nvSpPr>
            <p:cNvPr id="94220" name="Rectangle 210"/>
            <p:cNvSpPr>
              <a:spLocks noChangeArrowheads="1"/>
            </p:cNvSpPr>
            <p:nvPr/>
          </p:nvSpPr>
          <p:spPr bwMode="auto">
            <a:xfrm>
              <a:off x="3889" y="2424"/>
              <a:ext cx="74"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A</a:t>
              </a:r>
              <a:endParaRPr kumimoji="0" lang="en-US">
                <a:solidFill>
                  <a:schemeClr val="tx1"/>
                </a:solidFill>
              </a:endParaRPr>
            </a:p>
          </p:txBody>
        </p:sp>
        <p:sp>
          <p:nvSpPr>
            <p:cNvPr id="94221" name="Rectangle 211"/>
            <p:cNvSpPr>
              <a:spLocks noChangeArrowheads="1"/>
            </p:cNvSpPr>
            <p:nvPr/>
          </p:nvSpPr>
          <p:spPr bwMode="auto">
            <a:xfrm>
              <a:off x="3952" y="2424"/>
              <a:ext cx="62"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L</a:t>
              </a:r>
              <a:endParaRPr kumimoji="0" lang="en-US">
                <a:solidFill>
                  <a:schemeClr val="tx1"/>
                </a:solidFill>
              </a:endParaRPr>
            </a:p>
          </p:txBody>
        </p:sp>
        <p:sp>
          <p:nvSpPr>
            <p:cNvPr id="94222" name="Rectangle 212"/>
            <p:cNvSpPr>
              <a:spLocks noChangeArrowheads="1"/>
            </p:cNvSpPr>
            <p:nvPr/>
          </p:nvSpPr>
          <p:spPr bwMode="auto">
            <a:xfrm>
              <a:off x="4007" y="2424"/>
              <a:ext cx="80" cy="154"/>
            </a:xfrm>
            <a:prstGeom prst="rect">
              <a:avLst/>
            </a:prstGeom>
            <a:noFill/>
            <a:ln w="9525">
              <a:noFill/>
              <a:miter lim="800000"/>
              <a:headEnd/>
              <a:tailEnd/>
            </a:ln>
          </p:spPr>
          <p:txBody>
            <a:bodyPr wrap="none" lIns="0" tIns="0" rIns="0" bIns="0">
              <a:spAutoFit/>
            </a:bodyPr>
            <a:lstStyle/>
            <a:p>
              <a:pPr algn="l"/>
              <a:r>
                <a:rPr kumimoji="0" lang="en-US" sz="1600">
                  <a:solidFill>
                    <a:srgbClr val="000000"/>
                  </a:solidFill>
                  <a:latin typeface="Arial" charset="0"/>
                </a:rPr>
                <a:t>U</a:t>
              </a:r>
              <a:endParaRPr kumimoji="0" lang="en-US">
                <a:solidFill>
                  <a:schemeClr val="tx1"/>
                </a:solidFill>
              </a:endParaRPr>
            </a:p>
          </p:txBody>
        </p:sp>
        <p:sp>
          <p:nvSpPr>
            <p:cNvPr id="94223" name="Line 213"/>
            <p:cNvSpPr>
              <a:spLocks noChangeShapeType="1"/>
            </p:cNvSpPr>
            <p:nvPr/>
          </p:nvSpPr>
          <p:spPr bwMode="auto">
            <a:xfrm flipV="1">
              <a:off x="5439" y="2293"/>
              <a:ext cx="3" cy="398"/>
            </a:xfrm>
            <a:prstGeom prst="line">
              <a:avLst/>
            </a:prstGeom>
            <a:noFill/>
            <a:ln w="17463">
              <a:solidFill>
                <a:srgbClr val="000000"/>
              </a:solidFill>
              <a:round/>
              <a:headEnd/>
              <a:tailEnd/>
            </a:ln>
          </p:spPr>
          <p:txBody>
            <a:bodyPr/>
            <a:lstStyle/>
            <a:p>
              <a:endParaRPr lang="en-US"/>
            </a:p>
          </p:txBody>
        </p:sp>
        <p:sp>
          <p:nvSpPr>
            <p:cNvPr id="94224" name="Line 214"/>
            <p:cNvSpPr>
              <a:spLocks noChangeShapeType="1"/>
            </p:cNvSpPr>
            <p:nvPr/>
          </p:nvSpPr>
          <p:spPr bwMode="auto">
            <a:xfrm flipV="1">
              <a:off x="3107" y="2293"/>
              <a:ext cx="1" cy="398"/>
            </a:xfrm>
            <a:prstGeom prst="line">
              <a:avLst/>
            </a:prstGeom>
            <a:noFill/>
            <a:ln w="17463">
              <a:solidFill>
                <a:srgbClr val="000000"/>
              </a:solidFill>
              <a:round/>
              <a:headEnd/>
              <a:tailEnd/>
            </a:ln>
          </p:spPr>
          <p:txBody>
            <a:bodyPr/>
            <a:lstStyle/>
            <a:p>
              <a:endParaRPr lang="en-US"/>
            </a:p>
          </p:txBody>
        </p:sp>
        <p:sp>
          <p:nvSpPr>
            <p:cNvPr id="94225" name="Line 215"/>
            <p:cNvSpPr>
              <a:spLocks noChangeShapeType="1"/>
            </p:cNvSpPr>
            <p:nvPr/>
          </p:nvSpPr>
          <p:spPr bwMode="auto">
            <a:xfrm>
              <a:off x="2428" y="1424"/>
              <a:ext cx="1" cy="402"/>
            </a:xfrm>
            <a:prstGeom prst="line">
              <a:avLst/>
            </a:prstGeom>
            <a:noFill/>
            <a:ln w="17463">
              <a:solidFill>
                <a:srgbClr val="000000"/>
              </a:solidFill>
              <a:round/>
              <a:headEn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1939">
                                            <p:txEl>
                                              <p:pRg st="0" end="0"/>
                                            </p:txEl>
                                          </p:spTgt>
                                        </p:tgtEl>
                                        <p:attrNameLst>
                                          <p:attrName>style.visibility</p:attrName>
                                        </p:attrNameLst>
                                      </p:cBhvr>
                                      <p:to>
                                        <p:strVal val="visible"/>
                                      </p:to>
                                    </p:set>
                                    <p:anim calcmode="lin" valueType="num">
                                      <p:cBhvr additive="base">
                                        <p:cTn id="7" dur="500" fill="hold"/>
                                        <p:tgtEl>
                                          <p:spTgt spid="551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19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1939">
                                            <p:txEl>
                                              <p:pRg st="1" end="1"/>
                                            </p:txEl>
                                          </p:spTgt>
                                        </p:tgtEl>
                                        <p:attrNameLst>
                                          <p:attrName>style.visibility</p:attrName>
                                        </p:attrNameLst>
                                      </p:cBhvr>
                                      <p:to>
                                        <p:strVal val="visible"/>
                                      </p:to>
                                    </p:set>
                                    <p:anim calcmode="lin" valueType="num">
                                      <p:cBhvr additive="base">
                                        <p:cTn id="11" dur="500" fill="hold"/>
                                        <p:tgtEl>
                                          <p:spTgt spid="5519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193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51939">
                                            <p:txEl>
                                              <p:pRg st="2" end="2"/>
                                            </p:txEl>
                                          </p:spTgt>
                                        </p:tgtEl>
                                        <p:attrNameLst>
                                          <p:attrName>style.visibility</p:attrName>
                                        </p:attrNameLst>
                                      </p:cBhvr>
                                      <p:to>
                                        <p:strVal val="visible"/>
                                      </p:to>
                                    </p:set>
                                    <p:anim calcmode="lin" valueType="num">
                                      <p:cBhvr additive="base">
                                        <p:cTn id="15" dur="500" fill="hold"/>
                                        <p:tgtEl>
                                          <p:spTgt spid="55193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5193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51939">
                                            <p:txEl>
                                              <p:pRg st="3" end="3"/>
                                            </p:txEl>
                                          </p:spTgt>
                                        </p:tgtEl>
                                        <p:attrNameLst>
                                          <p:attrName>style.visibility</p:attrName>
                                        </p:attrNameLst>
                                      </p:cBhvr>
                                      <p:to>
                                        <p:strVal val="visible"/>
                                      </p:to>
                                    </p:set>
                                    <p:anim calcmode="lin" valueType="num">
                                      <p:cBhvr additive="base">
                                        <p:cTn id="19" dur="500" fill="hold"/>
                                        <p:tgtEl>
                                          <p:spTgt spid="5519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19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3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Date Placeholder 3"/>
          <p:cNvSpPr>
            <a:spLocks noGrp="1"/>
          </p:cNvSpPr>
          <p:nvPr>
            <p:ph type="dt" sz="quarter" idx="10"/>
          </p:nvPr>
        </p:nvSpPr>
        <p:spPr/>
        <p:txBody>
          <a:bodyPr/>
          <a:lstStyle/>
          <a:p>
            <a:pPr>
              <a:defRPr/>
            </a:pPr>
            <a:r>
              <a:rPr lang="en-US"/>
              <a:t>H.Corporaal  5MD00</a:t>
            </a:r>
          </a:p>
        </p:txBody>
      </p:sp>
      <p:sp>
        <p:nvSpPr>
          <p:cNvPr id="550" name="Slide Number Placeholder 5"/>
          <p:cNvSpPr>
            <a:spLocks noGrp="1"/>
          </p:cNvSpPr>
          <p:nvPr>
            <p:ph type="sldNum" sz="quarter" idx="12"/>
          </p:nvPr>
        </p:nvSpPr>
        <p:spPr/>
        <p:txBody>
          <a:bodyPr/>
          <a:lstStyle/>
          <a:p>
            <a:pPr>
              <a:defRPr/>
            </a:pPr>
            <a:fld id="{1EC45852-2707-4F16-999E-C453E42F3061}" type="slidenum">
              <a:rPr lang="en-US"/>
              <a:pPr>
                <a:defRPr/>
              </a:pPr>
              <a:t>38</a:t>
            </a:fld>
            <a:endParaRPr lang="en-US"/>
          </a:p>
        </p:txBody>
      </p:sp>
      <p:sp>
        <p:nvSpPr>
          <p:cNvPr id="95236" name="Rectangle 2"/>
          <p:cNvSpPr>
            <a:spLocks noGrp="1" noChangeArrowheads="1"/>
          </p:cNvSpPr>
          <p:nvPr>
            <p:ph type="title"/>
          </p:nvPr>
        </p:nvSpPr>
        <p:spPr>
          <a:xfrm>
            <a:off x="533400" y="152400"/>
            <a:ext cx="8229600" cy="836613"/>
          </a:xfrm>
          <a:noFill/>
        </p:spPr>
        <p:txBody>
          <a:bodyPr lIns="90488" tIns="44450" rIns="90488" bIns="44450"/>
          <a:lstStyle/>
          <a:p>
            <a:r>
              <a:rPr lang="en-US" smtClean="0"/>
              <a:t>Pipeline Control</a:t>
            </a:r>
          </a:p>
        </p:txBody>
      </p:sp>
      <p:grpSp>
        <p:nvGrpSpPr>
          <p:cNvPr id="2" name="Group 3"/>
          <p:cNvGrpSpPr>
            <a:grpSpLocks/>
          </p:cNvGrpSpPr>
          <p:nvPr/>
        </p:nvGrpSpPr>
        <p:grpSpPr bwMode="auto">
          <a:xfrm>
            <a:off x="361507" y="850899"/>
            <a:ext cx="8420543" cy="5822855"/>
            <a:chOff x="346" y="536"/>
            <a:chExt cx="5186" cy="3557"/>
          </a:xfrm>
        </p:grpSpPr>
        <p:grpSp>
          <p:nvGrpSpPr>
            <p:cNvPr id="3" name="Group 4"/>
            <p:cNvGrpSpPr>
              <a:grpSpLocks/>
            </p:cNvGrpSpPr>
            <p:nvPr/>
          </p:nvGrpSpPr>
          <p:grpSpPr bwMode="auto">
            <a:xfrm>
              <a:off x="395" y="543"/>
              <a:ext cx="5137" cy="3463"/>
              <a:chOff x="395" y="543"/>
              <a:chExt cx="5137" cy="3463"/>
            </a:xfrm>
          </p:grpSpPr>
          <p:sp>
            <p:nvSpPr>
              <p:cNvPr id="95583" name="Line 5"/>
              <p:cNvSpPr>
                <a:spLocks noChangeShapeType="1"/>
              </p:cNvSpPr>
              <p:nvPr/>
            </p:nvSpPr>
            <p:spPr bwMode="auto">
              <a:xfrm flipV="1">
                <a:off x="5354" y="2445"/>
                <a:ext cx="1" cy="69"/>
              </a:xfrm>
              <a:prstGeom prst="line">
                <a:avLst/>
              </a:prstGeom>
              <a:noFill/>
              <a:ln w="7938">
                <a:solidFill>
                  <a:srgbClr val="EB7500"/>
                </a:solidFill>
                <a:round/>
                <a:headEnd/>
                <a:tailEnd/>
              </a:ln>
            </p:spPr>
            <p:txBody>
              <a:bodyPr/>
              <a:lstStyle/>
              <a:p>
                <a:endParaRPr lang="en-US"/>
              </a:p>
            </p:txBody>
          </p:sp>
          <p:sp>
            <p:nvSpPr>
              <p:cNvPr id="95584" name="Line 6"/>
              <p:cNvSpPr>
                <a:spLocks noChangeShapeType="1"/>
              </p:cNvSpPr>
              <p:nvPr/>
            </p:nvSpPr>
            <p:spPr bwMode="auto">
              <a:xfrm>
                <a:off x="2239" y="2040"/>
                <a:ext cx="1" cy="92"/>
              </a:xfrm>
              <a:prstGeom prst="line">
                <a:avLst/>
              </a:prstGeom>
              <a:noFill/>
              <a:ln w="11113">
                <a:solidFill>
                  <a:srgbClr val="EB7500"/>
                </a:solidFill>
                <a:round/>
                <a:headEnd/>
                <a:tailEnd/>
              </a:ln>
            </p:spPr>
            <p:txBody>
              <a:bodyPr/>
              <a:lstStyle/>
              <a:p>
                <a:endParaRPr lang="en-US"/>
              </a:p>
            </p:txBody>
          </p:sp>
          <p:sp>
            <p:nvSpPr>
              <p:cNvPr id="95585" name="Freeform 7"/>
              <p:cNvSpPr>
                <a:spLocks/>
              </p:cNvSpPr>
              <p:nvPr/>
            </p:nvSpPr>
            <p:spPr bwMode="auto">
              <a:xfrm>
                <a:off x="1035" y="543"/>
                <a:ext cx="3421" cy="1515"/>
              </a:xfrm>
              <a:custGeom>
                <a:avLst/>
                <a:gdLst>
                  <a:gd name="T0" fmla="*/ 0 w 3421"/>
                  <a:gd name="T1" fmla="*/ 190 h 1515"/>
                  <a:gd name="T2" fmla="*/ 0 w 3421"/>
                  <a:gd name="T3" fmla="*/ 0 h 1515"/>
                  <a:gd name="T4" fmla="*/ 3421 w 3421"/>
                  <a:gd name="T5" fmla="*/ 0 h 1515"/>
                  <a:gd name="T6" fmla="*/ 3421 w 3421"/>
                  <a:gd name="T7" fmla="*/ 1515 h 1515"/>
                  <a:gd name="T8" fmla="*/ 3332 w 3421"/>
                  <a:gd name="T9" fmla="*/ 1515 h 1515"/>
                  <a:gd name="T10" fmla="*/ 0 60000 65536"/>
                  <a:gd name="T11" fmla="*/ 0 60000 65536"/>
                  <a:gd name="T12" fmla="*/ 0 60000 65536"/>
                  <a:gd name="T13" fmla="*/ 0 60000 65536"/>
                  <a:gd name="T14" fmla="*/ 0 60000 65536"/>
                  <a:gd name="T15" fmla="*/ 0 w 3421"/>
                  <a:gd name="T16" fmla="*/ 0 h 1515"/>
                  <a:gd name="T17" fmla="*/ 3421 w 3421"/>
                  <a:gd name="T18" fmla="*/ 1515 h 1515"/>
                </a:gdLst>
                <a:ahLst/>
                <a:cxnLst>
                  <a:cxn ang="T10">
                    <a:pos x="T0" y="T1"/>
                  </a:cxn>
                  <a:cxn ang="T11">
                    <a:pos x="T2" y="T3"/>
                  </a:cxn>
                  <a:cxn ang="T12">
                    <a:pos x="T4" y="T5"/>
                  </a:cxn>
                  <a:cxn ang="T13">
                    <a:pos x="T6" y="T7"/>
                  </a:cxn>
                  <a:cxn ang="T14">
                    <a:pos x="T8" y="T9"/>
                  </a:cxn>
                </a:cxnLst>
                <a:rect l="T15" t="T16" r="T17" b="T18"/>
                <a:pathLst>
                  <a:path w="3421" h="1515">
                    <a:moveTo>
                      <a:pt x="0" y="190"/>
                    </a:moveTo>
                    <a:lnTo>
                      <a:pt x="0" y="0"/>
                    </a:lnTo>
                    <a:lnTo>
                      <a:pt x="3421" y="0"/>
                    </a:lnTo>
                    <a:lnTo>
                      <a:pt x="3421" y="1515"/>
                    </a:lnTo>
                    <a:lnTo>
                      <a:pt x="3332" y="1515"/>
                    </a:lnTo>
                  </a:path>
                </a:pathLst>
              </a:custGeom>
              <a:noFill/>
              <a:ln w="7938">
                <a:solidFill>
                  <a:srgbClr val="EB7500"/>
                </a:solidFill>
                <a:prstDash val="solid"/>
                <a:round/>
                <a:headEnd/>
                <a:tailEnd/>
              </a:ln>
            </p:spPr>
            <p:txBody>
              <a:bodyPr/>
              <a:lstStyle/>
              <a:p>
                <a:endParaRPr lang="en-US"/>
              </a:p>
            </p:txBody>
          </p:sp>
          <p:sp>
            <p:nvSpPr>
              <p:cNvPr id="95586" name="Freeform 8"/>
              <p:cNvSpPr>
                <a:spLocks/>
              </p:cNvSpPr>
              <p:nvPr/>
            </p:nvSpPr>
            <p:spPr bwMode="auto">
              <a:xfrm>
                <a:off x="4091" y="1912"/>
                <a:ext cx="91" cy="95"/>
              </a:xfrm>
              <a:custGeom>
                <a:avLst/>
                <a:gdLst>
                  <a:gd name="T0" fmla="*/ 0 w 91"/>
                  <a:gd name="T1" fmla="*/ 0 h 95"/>
                  <a:gd name="T2" fmla="*/ 2 w 91"/>
                  <a:gd name="T3" fmla="*/ 95 h 95"/>
                  <a:gd name="T4" fmla="*/ 91 w 91"/>
                  <a:gd name="T5" fmla="*/ 95 h 95"/>
                  <a:gd name="T6" fmla="*/ 0 60000 65536"/>
                  <a:gd name="T7" fmla="*/ 0 60000 65536"/>
                  <a:gd name="T8" fmla="*/ 0 60000 65536"/>
                  <a:gd name="T9" fmla="*/ 0 w 91"/>
                  <a:gd name="T10" fmla="*/ 0 h 95"/>
                  <a:gd name="T11" fmla="*/ 91 w 91"/>
                  <a:gd name="T12" fmla="*/ 95 h 95"/>
                </a:gdLst>
                <a:ahLst/>
                <a:cxnLst>
                  <a:cxn ang="T6">
                    <a:pos x="T0" y="T1"/>
                  </a:cxn>
                  <a:cxn ang="T7">
                    <a:pos x="T2" y="T3"/>
                  </a:cxn>
                  <a:cxn ang="T8">
                    <a:pos x="T4" y="T5"/>
                  </a:cxn>
                </a:cxnLst>
                <a:rect l="T9" t="T10" r="T11" b="T12"/>
                <a:pathLst>
                  <a:path w="91" h="95">
                    <a:moveTo>
                      <a:pt x="0" y="0"/>
                    </a:moveTo>
                    <a:lnTo>
                      <a:pt x="2" y="95"/>
                    </a:lnTo>
                    <a:lnTo>
                      <a:pt x="91" y="95"/>
                    </a:lnTo>
                  </a:path>
                </a:pathLst>
              </a:custGeom>
              <a:noFill/>
              <a:ln w="7938">
                <a:solidFill>
                  <a:srgbClr val="EB7500"/>
                </a:solidFill>
                <a:prstDash val="solid"/>
                <a:round/>
                <a:headEnd/>
                <a:tailEnd/>
              </a:ln>
            </p:spPr>
            <p:txBody>
              <a:bodyPr/>
              <a:lstStyle/>
              <a:p>
                <a:endParaRPr lang="en-US"/>
              </a:p>
            </p:txBody>
          </p:sp>
          <p:sp>
            <p:nvSpPr>
              <p:cNvPr id="95587" name="Freeform 9"/>
              <p:cNvSpPr>
                <a:spLocks/>
              </p:cNvSpPr>
              <p:nvPr/>
            </p:nvSpPr>
            <p:spPr bwMode="auto">
              <a:xfrm>
                <a:off x="4002" y="2109"/>
                <a:ext cx="180" cy="305"/>
              </a:xfrm>
              <a:custGeom>
                <a:avLst/>
                <a:gdLst>
                  <a:gd name="T0" fmla="*/ 0 w 180"/>
                  <a:gd name="T1" fmla="*/ 305 h 305"/>
                  <a:gd name="T2" fmla="*/ 91 w 180"/>
                  <a:gd name="T3" fmla="*/ 305 h 305"/>
                  <a:gd name="T4" fmla="*/ 91 w 180"/>
                  <a:gd name="T5" fmla="*/ 0 h 305"/>
                  <a:gd name="T6" fmla="*/ 180 w 180"/>
                  <a:gd name="T7" fmla="*/ 0 h 305"/>
                  <a:gd name="T8" fmla="*/ 0 60000 65536"/>
                  <a:gd name="T9" fmla="*/ 0 60000 65536"/>
                  <a:gd name="T10" fmla="*/ 0 60000 65536"/>
                  <a:gd name="T11" fmla="*/ 0 60000 65536"/>
                  <a:gd name="T12" fmla="*/ 0 w 180"/>
                  <a:gd name="T13" fmla="*/ 0 h 305"/>
                  <a:gd name="T14" fmla="*/ 180 w 180"/>
                  <a:gd name="T15" fmla="*/ 305 h 305"/>
                </a:gdLst>
                <a:ahLst/>
                <a:cxnLst>
                  <a:cxn ang="T8">
                    <a:pos x="T0" y="T1"/>
                  </a:cxn>
                  <a:cxn ang="T9">
                    <a:pos x="T2" y="T3"/>
                  </a:cxn>
                  <a:cxn ang="T10">
                    <a:pos x="T4" y="T5"/>
                  </a:cxn>
                  <a:cxn ang="T11">
                    <a:pos x="T6" y="T7"/>
                  </a:cxn>
                </a:cxnLst>
                <a:rect l="T12" t="T13" r="T14" b="T15"/>
                <a:pathLst>
                  <a:path w="180" h="305">
                    <a:moveTo>
                      <a:pt x="0" y="305"/>
                    </a:moveTo>
                    <a:lnTo>
                      <a:pt x="91" y="305"/>
                    </a:lnTo>
                    <a:lnTo>
                      <a:pt x="91" y="0"/>
                    </a:lnTo>
                    <a:lnTo>
                      <a:pt x="180" y="0"/>
                    </a:lnTo>
                  </a:path>
                </a:pathLst>
              </a:custGeom>
              <a:noFill/>
              <a:ln w="7938">
                <a:solidFill>
                  <a:srgbClr val="EB7500"/>
                </a:solidFill>
                <a:prstDash val="solid"/>
                <a:round/>
                <a:headEnd/>
                <a:tailEnd/>
              </a:ln>
            </p:spPr>
            <p:txBody>
              <a:bodyPr/>
              <a:lstStyle/>
              <a:p>
                <a:endParaRPr lang="en-US"/>
              </a:p>
            </p:txBody>
          </p:sp>
          <p:sp>
            <p:nvSpPr>
              <p:cNvPr id="95588" name="Line 10"/>
              <p:cNvSpPr>
                <a:spLocks noChangeShapeType="1"/>
              </p:cNvSpPr>
              <p:nvPr/>
            </p:nvSpPr>
            <p:spPr bwMode="auto">
              <a:xfrm>
                <a:off x="4557" y="3050"/>
                <a:ext cx="3" cy="141"/>
              </a:xfrm>
              <a:prstGeom prst="line">
                <a:avLst/>
              </a:prstGeom>
              <a:noFill/>
              <a:ln w="7938">
                <a:solidFill>
                  <a:srgbClr val="EB7500"/>
                </a:solidFill>
                <a:round/>
                <a:headEnd/>
                <a:tailEnd/>
              </a:ln>
            </p:spPr>
            <p:txBody>
              <a:bodyPr/>
              <a:lstStyle/>
              <a:p>
                <a:endParaRPr lang="en-US"/>
              </a:p>
            </p:txBody>
          </p:sp>
          <p:sp>
            <p:nvSpPr>
              <p:cNvPr id="95589" name="Line 11"/>
              <p:cNvSpPr>
                <a:spLocks noChangeShapeType="1"/>
              </p:cNvSpPr>
              <p:nvPr/>
            </p:nvSpPr>
            <p:spPr bwMode="auto">
              <a:xfrm flipV="1">
                <a:off x="4557" y="2235"/>
                <a:ext cx="3" cy="92"/>
              </a:xfrm>
              <a:prstGeom prst="line">
                <a:avLst/>
              </a:prstGeom>
              <a:noFill/>
              <a:ln w="7938">
                <a:solidFill>
                  <a:srgbClr val="EB7500"/>
                </a:solidFill>
                <a:round/>
                <a:headEnd/>
                <a:tailEnd/>
              </a:ln>
            </p:spPr>
            <p:txBody>
              <a:bodyPr/>
              <a:lstStyle/>
              <a:p>
                <a:endParaRPr lang="en-US"/>
              </a:p>
            </p:txBody>
          </p:sp>
          <p:sp>
            <p:nvSpPr>
              <p:cNvPr id="95590" name="Line 12"/>
              <p:cNvSpPr>
                <a:spLocks noChangeShapeType="1"/>
              </p:cNvSpPr>
              <p:nvPr/>
            </p:nvSpPr>
            <p:spPr bwMode="auto">
              <a:xfrm flipV="1">
                <a:off x="3071" y="3842"/>
                <a:ext cx="1" cy="67"/>
              </a:xfrm>
              <a:prstGeom prst="line">
                <a:avLst/>
              </a:prstGeom>
              <a:noFill/>
              <a:ln w="7938">
                <a:solidFill>
                  <a:srgbClr val="EB7500"/>
                </a:solidFill>
                <a:round/>
                <a:headEnd/>
                <a:tailEnd/>
              </a:ln>
            </p:spPr>
            <p:txBody>
              <a:bodyPr/>
              <a:lstStyle/>
              <a:p>
                <a:endParaRPr lang="en-US"/>
              </a:p>
            </p:txBody>
          </p:sp>
          <p:sp>
            <p:nvSpPr>
              <p:cNvPr id="95591" name="Line 13"/>
              <p:cNvSpPr>
                <a:spLocks noChangeShapeType="1"/>
              </p:cNvSpPr>
              <p:nvPr/>
            </p:nvSpPr>
            <p:spPr bwMode="auto">
              <a:xfrm>
                <a:off x="3101" y="2412"/>
                <a:ext cx="2" cy="72"/>
              </a:xfrm>
              <a:prstGeom prst="line">
                <a:avLst/>
              </a:prstGeom>
              <a:noFill/>
              <a:ln w="7938">
                <a:solidFill>
                  <a:srgbClr val="EB7500"/>
                </a:solidFill>
                <a:round/>
                <a:headEnd/>
                <a:tailEnd/>
              </a:ln>
            </p:spPr>
            <p:txBody>
              <a:bodyPr/>
              <a:lstStyle/>
              <a:p>
                <a:endParaRPr lang="en-US"/>
              </a:p>
            </p:txBody>
          </p:sp>
          <p:sp>
            <p:nvSpPr>
              <p:cNvPr id="95592" name="Line 14"/>
              <p:cNvSpPr>
                <a:spLocks noChangeShapeType="1"/>
              </p:cNvSpPr>
              <p:nvPr/>
            </p:nvSpPr>
            <p:spPr bwMode="auto">
              <a:xfrm flipV="1">
                <a:off x="3276" y="3460"/>
                <a:ext cx="1" cy="69"/>
              </a:xfrm>
              <a:prstGeom prst="line">
                <a:avLst/>
              </a:prstGeom>
              <a:noFill/>
              <a:ln w="7938">
                <a:solidFill>
                  <a:srgbClr val="EB7500"/>
                </a:solidFill>
                <a:round/>
                <a:headEnd/>
                <a:tailEnd/>
              </a:ln>
            </p:spPr>
            <p:txBody>
              <a:bodyPr/>
              <a:lstStyle/>
              <a:p>
                <a:endParaRPr lang="en-US"/>
              </a:p>
            </p:txBody>
          </p:sp>
          <p:sp>
            <p:nvSpPr>
              <p:cNvPr id="95593" name="Line 15"/>
              <p:cNvSpPr>
                <a:spLocks noChangeShapeType="1"/>
              </p:cNvSpPr>
              <p:nvPr/>
            </p:nvSpPr>
            <p:spPr bwMode="auto">
              <a:xfrm>
                <a:off x="3617" y="2425"/>
                <a:ext cx="239" cy="1"/>
              </a:xfrm>
              <a:prstGeom prst="line">
                <a:avLst/>
              </a:prstGeom>
              <a:noFill/>
              <a:ln w="7938">
                <a:solidFill>
                  <a:srgbClr val="EB7500"/>
                </a:solidFill>
                <a:round/>
                <a:headEnd/>
                <a:tailEnd/>
              </a:ln>
            </p:spPr>
            <p:txBody>
              <a:bodyPr/>
              <a:lstStyle/>
              <a:p>
                <a:endParaRPr lang="en-US"/>
              </a:p>
            </p:txBody>
          </p:sp>
          <p:sp>
            <p:nvSpPr>
              <p:cNvPr id="95594" name="Freeform 16"/>
              <p:cNvSpPr>
                <a:spLocks/>
              </p:cNvSpPr>
              <p:nvPr/>
            </p:nvSpPr>
            <p:spPr bwMode="auto">
              <a:xfrm>
                <a:off x="3851" y="2409"/>
                <a:ext cx="30" cy="34"/>
              </a:xfrm>
              <a:custGeom>
                <a:avLst/>
                <a:gdLst>
                  <a:gd name="T0" fmla="*/ 0 w 30"/>
                  <a:gd name="T1" fmla="*/ 0 h 34"/>
                  <a:gd name="T2" fmla="*/ 0 w 30"/>
                  <a:gd name="T3" fmla="*/ 34 h 34"/>
                  <a:gd name="T4" fmla="*/ 30 w 30"/>
                  <a:gd name="T5" fmla="*/ 16 h 34"/>
                  <a:gd name="T6" fmla="*/ 0 w 30"/>
                  <a:gd name="T7" fmla="*/ 0 h 34"/>
                  <a:gd name="T8" fmla="*/ 0 w 30"/>
                  <a:gd name="T9" fmla="*/ 0 h 34"/>
                  <a:gd name="T10" fmla="*/ 0 60000 65536"/>
                  <a:gd name="T11" fmla="*/ 0 60000 65536"/>
                  <a:gd name="T12" fmla="*/ 0 60000 65536"/>
                  <a:gd name="T13" fmla="*/ 0 60000 65536"/>
                  <a:gd name="T14" fmla="*/ 0 60000 65536"/>
                  <a:gd name="T15" fmla="*/ 0 w 30"/>
                  <a:gd name="T16" fmla="*/ 0 h 34"/>
                  <a:gd name="T17" fmla="*/ 30 w 30"/>
                  <a:gd name="T18" fmla="*/ 34 h 34"/>
                </a:gdLst>
                <a:ahLst/>
                <a:cxnLst>
                  <a:cxn ang="T10">
                    <a:pos x="T0" y="T1"/>
                  </a:cxn>
                  <a:cxn ang="T11">
                    <a:pos x="T2" y="T3"/>
                  </a:cxn>
                  <a:cxn ang="T12">
                    <a:pos x="T4" y="T5"/>
                  </a:cxn>
                  <a:cxn ang="T13">
                    <a:pos x="T6" y="T7"/>
                  </a:cxn>
                  <a:cxn ang="T14">
                    <a:pos x="T8" y="T9"/>
                  </a:cxn>
                </a:cxnLst>
                <a:rect l="T15" t="T16" r="T17" b="T18"/>
                <a:pathLst>
                  <a:path w="30" h="34">
                    <a:moveTo>
                      <a:pt x="0" y="0"/>
                    </a:moveTo>
                    <a:lnTo>
                      <a:pt x="0" y="34"/>
                    </a:lnTo>
                    <a:lnTo>
                      <a:pt x="30" y="16"/>
                    </a:lnTo>
                    <a:lnTo>
                      <a:pt x="0" y="0"/>
                    </a:lnTo>
                    <a:close/>
                  </a:path>
                </a:pathLst>
              </a:custGeom>
              <a:solidFill>
                <a:srgbClr val="EB7500"/>
              </a:solidFill>
              <a:ln w="9525">
                <a:noFill/>
                <a:round/>
                <a:headEnd/>
                <a:tailEnd/>
              </a:ln>
            </p:spPr>
            <p:txBody>
              <a:bodyPr/>
              <a:lstStyle/>
              <a:p>
                <a:endParaRPr lang="en-US"/>
              </a:p>
            </p:txBody>
          </p:sp>
          <p:sp>
            <p:nvSpPr>
              <p:cNvPr id="95595" name="Freeform 17"/>
              <p:cNvSpPr>
                <a:spLocks/>
              </p:cNvSpPr>
              <p:nvPr/>
            </p:nvSpPr>
            <p:spPr bwMode="auto">
              <a:xfrm>
                <a:off x="3387" y="2686"/>
                <a:ext cx="91" cy="528"/>
              </a:xfrm>
              <a:custGeom>
                <a:avLst/>
                <a:gdLst>
                  <a:gd name="T0" fmla="*/ 89 w 91"/>
                  <a:gd name="T1" fmla="*/ 0 h 528"/>
                  <a:gd name="T2" fmla="*/ 91 w 91"/>
                  <a:gd name="T3" fmla="*/ 528 h 528"/>
                  <a:gd name="T4" fmla="*/ 0 w 91"/>
                  <a:gd name="T5" fmla="*/ 528 h 528"/>
                  <a:gd name="T6" fmla="*/ 0 60000 65536"/>
                  <a:gd name="T7" fmla="*/ 0 60000 65536"/>
                  <a:gd name="T8" fmla="*/ 0 60000 65536"/>
                  <a:gd name="T9" fmla="*/ 0 w 91"/>
                  <a:gd name="T10" fmla="*/ 0 h 528"/>
                  <a:gd name="T11" fmla="*/ 91 w 91"/>
                  <a:gd name="T12" fmla="*/ 528 h 528"/>
                </a:gdLst>
                <a:ahLst/>
                <a:cxnLst>
                  <a:cxn ang="T6">
                    <a:pos x="T0" y="T1"/>
                  </a:cxn>
                  <a:cxn ang="T7">
                    <a:pos x="T2" y="T3"/>
                  </a:cxn>
                  <a:cxn ang="T8">
                    <a:pos x="T4" y="T5"/>
                  </a:cxn>
                </a:cxnLst>
                <a:rect l="T9" t="T10" r="T11" b="T12"/>
                <a:pathLst>
                  <a:path w="91" h="528">
                    <a:moveTo>
                      <a:pt x="89" y="0"/>
                    </a:moveTo>
                    <a:lnTo>
                      <a:pt x="91" y="528"/>
                    </a:lnTo>
                    <a:lnTo>
                      <a:pt x="0" y="528"/>
                    </a:lnTo>
                  </a:path>
                </a:pathLst>
              </a:custGeom>
              <a:noFill/>
              <a:ln w="19050">
                <a:solidFill>
                  <a:srgbClr val="EB7500"/>
                </a:solidFill>
                <a:prstDash val="solid"/>
                <a:round/>
                <a:headEnd/>
                <a:tailEnd/>
              </a:ln>
            </p:spPr>
            <p:txBody>
              <a:bodyPr/>
              <a:lstStyle/>
              <a:p>
                <a:endParaRPr lang="en-US"/>
              </a:p>
            </p:txBody>
          </p:sp>
          <p:sp>
            <p:nvSpPr>
              <p:cNvPr id="95596" name="Freeform 18"/>
              <p:cNvSpPr>
                <a:spLocks/>
              </p:cNvSpPr>
              <p:nvPr/>
            </p:nvSpPr>
            <p:spPr bwMode="auto">
              <a:xfrm>
                <a:off x="4182" y="1979"/>
                <a:ext cx="185" cy="161"/>
              </a:xfrm>
              <a:custGeom>
                <a:avLst/>
                <a:gdLst>
                  <a:gd name="T0" fmla="*/ 108 w 185"/>
                  <a:gd name="T1" fmla="*/ 159 h 161"/>
                  <a:gd name="T2" fmla="*/ 123 w 185"/>
                  <a:gd name="T3" fmla="*/ 159 h 161"/>
                  <a:gd name="T4" fmla="*/ 133 w 185"/>
                  <a:gd name="T5" fmla="*/ 156 h 161"/>
                  <a:gd name="T6" fmla="*/ 145 w 185"/>
                  <a:gd name="T7" fmla="*/ 151 h 161"/>
                  <a:gd name="T8" fmla="*/ 155 w 185"/>
                  <a:gd name="T9" fmla="*/ 143 h 161"/>
                  <a:gd name="T10" fmla="*/ 163 w 185"/>
                  <a:gd name="T11" fmla="*/ 136 h 161"/>
                  <a:gd name="T12" fmla="*/ 170 w 185"/>
                  <a:gd name="T13" fmla="*/ 128 h 161"/>
                  <a:gd name="T14" fmla="*/ 178 w 185"/>
                  <a:gd name="T15" fmla="*/ 118 h 161"/>
                  <a:gd name="T16" fmla="*/ 183 w 185"/>
                  <a:gd name="T17" fmla="*/ 105 h 161"/>
                  <a:gd name="T18" fmla="*/ 185 w 185"/>
                  <a:gd name="T19" fmla="*/ 92 h 161"/>
                  <a:gd name="T20" fmla="*/ 185 w 185"/>
                  <a:gd name="T21" fmla="*/ 79 h 161"/>
                  <a:gd name="T22" fmla="*/ 185 w 185"/>
                  <a:gd name="T23" fmla="*/ 66 h 161"/>
                  <a:gd name="T24" fmla="*/ 183 w 185"/>
                  <a:gd name="T25" fmla="*/ 54 h 161"/>
                  <a:gd name="T26" fmla="*/ 178 w 185"/>
                  <a:gd name="T27" fmla="*/ 43 h 161"/>
                  <a:gd name="T28" fmla="*/ 170 w 185"/>
                  <a:gd name="T29" fmla="*/ 33 h 161"/>
                  <a:gd name="T30" fmla="*/ 163 w 185"/>
                  <a:gd name="T31" fmla="*/ 23 h 161"/>
                  <a:gd name="T32" fmla="*/ 155 w 185"/>
                  <a:gd name="T33" fmla="*/ 15 h 161"/>
                  <a:gd name="T34" fmla="*/ 145 w 185"/>
                  <a:gd name="T35" fmla="*/ 7 h 161"/>
                  <a:gd name="T36" fmla="*/ 133 w 185"/>
                  <a:gd name="T37" fmla="*/ 2 h 161"/>
                  <a:gd name="T38" fmla="*/ 123 w 185"/>
                  <a:gd name="T39" fmla="*/ 0 h 161"/>
                  <a:gd name="T40" fmla="*/ 111 w 185"/>
                  <a:gd name="T41" fmla="*/ 0 h 161"/>
                  <a:gd name="T42" fmla="*/ 0 w 185"/>
                  <a:gd name="T43" fmla="*/ 0 h 161"/>
                  <a:gd name="T44" fmla="*/ 0 w 185"/>
                  <a:gd name="T45" fmla="*/ 161 h 161"/>
                  <a:gd name="T46" fmla="*/ 111 w 185"/>
                  <a:gd name="T47" fmla="*/ 161 h 161"/>
                  <a:gd name="T48" fmla="*/ 111 w 185"/>
                  <a:gd name="T49" fmla="*/ 161 h 161"/>
                  <a:gd name="T50" fmla="*/ 108 w 185"/>
                  <a:gd name="T51" fmla="*/ 159 h 1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5"/>
                  <a:gd name="T79" fmla="*/ 0 h 161"/>
                  <a:gd name="T80" fmla="*/ 185 w 185"/>
                  <a:gd name="T81" fmla="*/ 161 h 1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5" h="161">
                    <a:moveTo>
                      <a:pt x="108" y="159"/>
                    </a:moveTo>
                    <a:lnTo>
                      <a:pt x="123" y="159"/>
                    </a:lnTo>
                    <a:lnTo>
                      <a:pt x="133" y="156"/>
                    </a:lnTo>
                    <a:lnTo>
                      <a:pt x="145" y="151"/>
                    </a:lnTo>
                    <a:lnTo>
                      <a:pt x="155" y="143"/>
                    </a:lnTo>
                    <a:lnTo>
                      <a:pt x="163" y="136"/>
                    </a:lnTo>
                    <a:lnTo>
                      <a:pt x="170" y="128"/>
                    </a:lnTo>
                    <a:lnTo>
                      <a:pt x="178" y="118"/>
                    </a:lnTo>
                    <a:lnTo>
                      <a:pt x="183" y="105"/>
                    </a:lnTo>
                    <a:lnTo>
                      <a:pt x="185" y="92"/>
                    </a:lnTo>
                    <a:lnTo>
                      <a:pt x="185" y="79"/>
                    </a:lnTo>
                    <a:lnTo>
                      <a:pt x="185" y="66"/>
                    </a:lnTo>
                    <a:lnTo>
                      <a:pt x="183" y="54"/>
                    </a:lnTo>
                    <a:lnTo>
                      <a:pt x="178" y="43"/>
                    </a:lnTo>
                    <a:lnTo>
                      <a:pt x="170" y="33"/>
                    </a:lnTo>
                    <a:lnTo>
                      <a:pt x="163" y="23"/>
                    </a:lnTo>
                    <a:lnTo>
                      <a:pt x="155" y="15"/>
                    </a:lnTo>
                    <a:lnTo>
                      <a:pt x="145" y="7"/>
                    </a:lnTo>
                    <a:lnTo>
                      <a:pt x="133" y="2"/>
                    </a:lnTo>
                    <a:lnTo>
                      <a:pt x="123" y="0"/>
                    </a:lnTo>
                    <a:lnTo>
                      <a:pt x="111" y="0"/>
                    </a:lnTo>
                    <a:lnTo>
                      <a:pt x="0" y="0"/>
                    </a:lnTo>
                    <a:lnTo>
                      <a:pt x="0" y="161"/>
                    </a:lnTo>
                    <a:lnTo>
                      <a:pt x="111" y="161"/>
                    </a:lnTo>
                    <a:lnTo>
                      <a:pt x="108" y="159"/>
                    </a:lnTo>
                    <a:close/>
                  </a:path>
                </a:pathLst>
              </a:custGeom>
              <a:solidFill>
                <a:srgbClr val="FFFFFF"/>
              </a:solidFill>
              <a:ln w="9525">
                <a:noFill/>
                <a:round/>
                <a:headEnd/>
                <a:tailEnd/>
              </a:ln>
            </p:spPr>
            <p:txBody>
              <a:bodyPr/>
              <a:lstStyle/>
              <a:p>
                <a:endParaRPr lang="en-US"/>
              </a:p>
            </p:txBody>
          </p:sp>
          <p:sp>
            <p:nvSpPr>
              <p:cNvPr id="95597" name="Freeform 19"/>
              <p:cNvSpPr>
                <a:spLocks/>
              </p:cNvSpPr>
              <p:nvPr/>
            </p:nvSpPr>
            <p:spPr bwMode="auto">
              <a:xfrm>
                <a:off x="4182" y="1979"/>
                <a:ext cx="185" cy="161"/>
              </a:xfrm>
              <a:custGeom>
                <a:avLst/>
                <a:gdLst>
                  <a:gd name="T0" fmla="*/ 108 w 185"/>
                  <a:gd name="T1" fmla="*/ 159 h 161"/>
                  <a:gd name="T2" fmla="*/ 123 w 185"/>
                  <a:gd name="T3" fmla="*/ 159 h 161"/>
                  <a:gd name="T4" fmla="*/ 133 w 185"/>
                  <a:gd name="T5" fmla="*/ 156 h 161"/>
                  <a:gd name="T6" fmla="*/ 145 w 185"/>
                  <a:gd name="T7" fmla="*/ 151 h 161"/>
                  <a:gd name="T8" fmla="*/ 155 w 185"/>
                  <a:gd name="T9" fmla="*/ 143 h 161"/>
                  <a:gd name="T10" fmla="*/ 163 w 185"/>
                  <a:gd name="T11" fmla="*/ 136 h 161"/>
                  <a:gd name="T12" fmla="*/ 170 w 185"/>
                  <a:gd name="T13" fmla="*/ 128 h 161"/>
                  <a:gd name="T14" fmla="*/ 178 w 185"/>
                  <a:gd name="T15" fmla="*/ 118 h 161"/>
                  <a:gd name="T16" fmla="*/ 183 w 185"/>
                  <a:gd name="T17" fmla="*/ 105 h 161"/>
                  <a:gd name="T18" fmla="*/ 185 w 185"/>
                  <a:gd name="T19" fmla="*/ 92 h 161"/>
                  <a:gd name="T20" fmla="*/ 185 w 185"/>
                  <a:gd name="T21" fmla="*/ 79 h 161"/>
                  <a:gd name="T22" fmla="*/ 185 w 185"/>
                  <a:gd name="T23" fmla="*/ 66 h 161"/>
                  <a:gd name="T24" fmla="*/ 183 w 185"/>
                  <a:gd name="T25" fmla="*/ 54 h 161"/>
                  <a:gd name="T26" fmla="*/ 178 w 185"/>
                  <a:gd name="T27" fmla="*/ 43 h 161"/>
                  <a:gd name="T28" fmla="*/ 170 w 185"/>
                  <a:gd name="T29" fmla="*/ 33 h 161"/>
                  <a:gd name="T30" fmla="*/ 163 w 185"/>
                  <a:gd name="T31" fmla="*/ 23 h 161"/>
                  <a:gd name="T32" fmla="*/ 155 w 185"/>
                  <a:gd name="T33" fmla="*/ 15 h 161"/>
                  <a:gd name="T34" fmla="*/ 145 w 185"/>
                  <a:gd name="T35" fmla="*/ 7 h 161"/>
                  <a:gd name="T36" fmla="*/ 133 w 185"/>
                  <a:gd name="T37" fmla="*/ 2 h 161"/>
                  <a:gd name="T38" fmla="*/ 123 w 185"/>
                  <a:gd name="T39" fmla="*/ 0 h 161"/>
                  <a:gd name="T40" fmla="*/ 111 w 185"/>
                  <a:gd name="T41" fmla="*/ 0 h 161"/>
                  <a:gd name="T42" fmla="*/ 0 w 185"/>
                  <a:gd name="T43" fmla="*/ 0 h 161"/>
                  <a:gd name="T44" fmla="*/ 0 w 185"/>
                  <a:gd name="T45" fmla="*/ 161 h 161"/>
                  <a:gd name="T46" fmla="*/ 111 w 185"/>
                  <a:gd name="T47" fmla="*/ 161 h 161"/>
                  <a:gd name="T48" fmla="*/ 111 w 185"/>
                  <a:gd name="T49" fmla="*/ 161 h 1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5"/>
                  <a:gd name="T76" fmla="*/ 0 h 161"/>
                  <a:gd name="T77" fmla="*/ 185 w 185"/>
                  <a:gd name="T78" fmla="*/ 161 h 1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5" h="161">
                    <a:moveTo>
                      <a:pt x="108" y="159"/>
                    </a:moveTo>
                    <a:lnTo>
                      <a:pt x="123" y="159"/>
                    </a:lnTo>
                    <a:lnTo>
                      <a:pt x="133" y="156"/>
                    </a:lnTo>
                    <a:lnTo>
                      <a:pt x="145" y="151"/>
                    </a:lnTo>
                    <a:lnTo>
                      <a:pt x="155" y="143"/>
                    </a:lnTo>
                    <a:lnTo>
                      <a:pt x="163" y="136"/>
                    </a:lnTo>
                    <a:lnTo>
                      <a:pt x="170" y="128"/>
                    </a:lnTo>
                    <a:lnTo>
                      <a:pt x="178" y="118"/>
                    </a:lnTo>
                    <a:lnTo>
                      <a:pt x="183" y="105"/>
                    </a:lnTo>
                    <a:lnTo>
                      <a:pt x="185" y="92"/>
                    </a:lnTo>
                    <a:lnTo>
                      <a:pt x="185" y="79"/>
                    </a:lnTo>
                    <a:lnTo>
                      <a:pt x="185" y="66"/>
                    </a:lnTo>
                    <a:lnTo>
                      <a:pt x="183" y="54"/>
                    </a:lnTo>
                    <a:lnTo>
                      <a:pt x="178" y="43"/>
                    </a:lnTo>
                    <a:lnTo>
                      <a:pt x="170" y="33"/>
                    </a:lnTo>
                    <a:lnTo>
                      <a:pt x="163" y="23"/>
                    </a:lnTo>
                    <a:lnTo>
                      <a:pt x="155" y="15"/>
                    </a:lnTo>
                    <a:lnTo>
                      <a:pt x="145" y="7"/>
                    </a:lnTo>
                    <a:lnTo>
                      <a:pt x="133" y="2"/>
                    </a:lnTo>
                    <a:lnTo>
                      <a:pt x="123" y="0"/>
                    </a:lnTo>
                    <a:lnTo>
                      <a:pt x="111" y="0"/>
                    </a:lnTo>
                    <a:lnTo>
                      <a:pt x="0" y="0"/>
                    </a:lnTo>
                    <a:lnTo>
                      <a:pt x="0" y="161"/>
                    </a:lnTo>
                    <a:lnTo>
                      <a:pt x="111" y="161"/>
                    </a:lnTo>
                  </a:path>
                </a:pathLst>
              </a:custGeom>
              <a:noFill/>
              <a:ln w="7938">
                <a:solidFill>
                  <a:srgbClr val="EB7500"/>
                </a:solidFill>
                <a:prstDash val="solid"/>
                <a:round/>
                <a:headEnd/>
                <a:tailEnd/>
              </a:ln>
            </p:spPr>
            <p:txBody>
              <a:bodyPr/>
              <a:lstStyle/>
              <a:p>
                <a:endParaRPr lang="en-US"/>
              </a:p>
            </p:txBody>
          </p:sp>
          <p:sp>
            <p:nvSpPr>
              <p:cNvPr id="95598" name="Freeform 20"/>
              <p:cNvSpPr>
                <a:spLocks/>
              </p:cNvSpPr>
              <p:nvPr/>
            </p:nvSpPr>
            <p:spPr bwMode="auto">
              <a:xfrm>
                <a:off x="2967" y="3491"/>
                <a:ext cx="32" cy="31"/>
              </a:xfrm>
              <a:custGeom>
                <a:avLst/>
                <a:gdLst>
                  <a:gd name="T0" fmla="*/ 0 w 32"/>
                  <a:gd name="T1" fmla="*/ 0 h 31"/>
                  <a:gd name="T2" fmla="*/ 3 w 32"/>
                  <a:gd name="T3" fmla="*/ 31 h 31"/>
                  <a:gd name="T4" fmla="*/ 32 w 32"/>
                  <a:gd name="T5" fmla="*/ 15 h 31"/>
                  <a:gd name="T6" fmla="*/ 3 w 32"/>
                  <a:gd name="T7" fmla="*/ 0 h 31"/>
                  <a:gd name="T8" fmla="*/ 3 w 32"/>
                  <a:gd name="T9" fmla="*/ 0 h 31"/>
                  <a:gd name="T10" fmla="*/ 0 w 32"/>
                  <a:gd name="T11" fmla="*/ 0 h 31"/>
                  <a:gd name="T12" fmla="*/ 0 60000 65536"/>
                  <a:gd name="T13" fmla="*/ 0 60000 65536"/>
                  <a:gd name="T14" fmla="*/ 0 60000 65536"/>
                  <a:gd name="T15" fmla="*/ 0 60000 65536"/>
                  <a:gd name="T16" fmla="*/ 0 60000 65536"/>
                  <a:gd name="T17" fmla="*/ 0 60000 65536"/>
                  <a:gd name="T18" fmla="*/ 0 w 32"/>
                  <a:gd name="T19" fmla="*/ 0 h 31"/>
                  <a:gd name="T20" fmla="*/ 32 w 3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2" h="31">
                    <a:moveTo>
                      <a:pt x="0" y="0"/>
                    </a:moveTo>
                    <a:lnTo>
                      <a:pt x="3" y="31"/>
                    </a:lnTo>
                    <a:lnTo>
                      <a:pt x="32" y="15"/>
                    </a:lnTo>
                    <a:lnTo>
                      <a:pt x="3" y="0"/>
                    </a:lnTo>
                    <a:lnTo>
                      <a:pt x="0" y="0"/>
                    </a:lnTo>
                    <a:close/>
                  </a:path>
                </a:pathLst>
              </a:custGeom>
              <a:solidFill>
                <a:srgbClr val="000000"/>
              </a:solidFill>
              <a:ln w="9525">
                <a:noFill/>
                <a:round/>
                <a:headEnd/>
                <a:tailEnd/>
              </a:ln>
            </p:spPr>
            <p:txBody>
              <a:bodyPr/>
              <a:lstStyle/>
              <a:p>
                <a:endParaRPr lang="en-US"/>
              </a:p>
            </p:txBody>
          </p:sp>
          <p:sp>
            <p:nvSpPr>
              <p:cNvPr id="95599" name="Freeform 21"/>
              <p:cNvSpPr>
                <a:spLocks/>
              </p:cNvSpPr>
              <p:nvPr/>
            </p:nvSpPr>
            <p:spPr bwMode="auto">
              <a:xfrm>
                <a:off x="2967" y="3768"/>
                <a:ext cx="32" cy="30"/>
              </a:xfrm>
              <a:custGeom>
                <a:avLst/>
                <a:gdLst>
                  <a:gd name="T0" fmla="*/ 0 w 32"/>
                  <a:gd name="T1" fmla="*/ 0 h 30"/>
                  <a:gd name="T2" fmla="*/ 3 w 32"/>
                  <a:gd name="T3" fmla="*/ 30 h 30"/>
                  <a:gd name="T4" fmla="*/ 32 w 32"/>
                  <a:gd name="T5" fmla="*/ 15 h 30"/>
                  <a:gd name="T6" fmla="*/ 3 w 32"/>
                  <a:gd name="T7" fmla="*/ 0 h 30"/>
                  <a:gd name="T8" fmla="*/ 3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3" y="30"/>
                    </a:lnTo>
                    <a:lnTo>
                      <a:pt x="32" y="15"/>
                    </a:lnTo>
                    <a:lnTo>
                      <a:pt x="3" y="0"/>
                    </a:lnTo>
                    <a:lnTo>
                      <a:pt x="0" y="0"/>
                    </a:lnTo>
                    <a:close/>
                  </a:path>
                </a:pathLst>
              </a:custGeom>
              <a:solidFill>
                <a:srgbClr val="000000"/>
              </a:solidFill>
              <a:ln w="9525">
                <a:noFill/>
                <a:round/>
                <a:headEnd/>
                <a:tailEnd/>
              </a:ln>
            </p:spPr>
            <p:txBody>
              <a:bodyPr/>
              <a:lstStyle/>
              <a:p>
                <a:endParaRPr lang="en-US"/>
              </a:p>
            </p:txBody>
          </p:sp>
          <p:sp>
            <p:nvSpPr>
              <p:cNvPr id="95600" name="Freeform 22"/>
              <p:cNvSpPr>
                <a:spLocks/>
              </p:cNvSpPr>
              <p:nvPr/>
            </p:nvSpPr>
            <p:spPr bwMode="auto">
              <a:xfrm>
                <a:off x="1871" y="2571"/>
                <a:ext cx="30" cy="30"/>
              </a:xfrm>
              <a:custGeom>
                <a:avLst/>
                <a:gdLst>
                  <a:gd name="T0" fmla="*/ 0 w 30"/>
                  <a:gd name="T1" fmla="*/ 0 h 30"/>
                  <a:gd name="T2" fmla="*/ 0 w 30"/>
                  <a:gd name="T3" fmla="*/ 30 h 30"/>
                  <a:gd name="T4" fmla="*/ 30 w 30"/>
                  <a:gd name="T5" fmla="*/ 15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0"/>
                    </a:moveTo>
                    <a:lnTo>
                      <a:pt x="0" y="30"/>
                    </a:lnTo>
                    <a:lnTo>
                      <a:pt x="30" y="15"/>
                    </a:lnTo>
                    <a:lnTo>
                      <a:pt x="0" y="0"/>
                    </a:lnTo>
                    <a:close/>
                  </a:path>
                </a:pathLst>
              </a:custGeom>
              <a:solidFill>
                <a:srgbClr val="000000"/>
              </a:solidFill>
              <a:ln w="9525">
                <a:noFill/>
                <a:round/>
                <a:headEnd/>
                <a:tailEnd/>
              </a:ln>
            </p:spPr>
            <p:txBody>
              <a:bodyPr/>
              <a:lstStyle/>
              <a:p>
                <a:endParaRPr lang="en-US"/>
              </a:p>
            </p:txBody>
          </p:sp>
          <p:sp>
            <p:nvSpPr>
              <p:cNvPr id="95601" name="Line 23"/>
              <p:cNvSpPr>
                <a:spLocks noChangeShapeType="1"/>
              </p:cNvSpPr>
              <p:nvPr/>
            </p:nvSpPr>
            <p:spPr bwMode="auto">
              <a:xfrm flipH="1" flipV="1">
                <a:off x="2163" y="3176"/>
                <a:ext cx="44" cy="77"/>
              </a:xfrm>
              <a:prstGeom prst="line">
                <a:avLst/>
              </a:prstGeom>
              <a:noFill/>
              <a:ln w="11113">
                <a:solidFill>
                  <a:srgbClr val="000000"/>
                </a:solidFill>
                <a:round/>
                <a:headEnd/>
                <a:tailEnd/>
              </a:ln>
            </p:spPr>
            <p:txBody>
              <a:bodyPr/>
              <a:lstStyle/>
              <a:p>
                <a:endParaRPr lang="en-US"/>
              </a:p>
            </p:txBody>
          </p:sp>
          <p:sp>
            <p:nvSpPr>
              <p:cNvPr id="95602" name="Freeform 24"/>
              <p:cNvSpPr>
                <a:spLocks/>
              </p:cNvSpPr>
              <p:nvPr/>
            </p:nvSpPr>
            <p:spPr bwMode="auto">
              <a:xfrm>
                <a:off x="427" y="2097"/>
                <a:ext cx="134" cy="325"/>
              </a:xfrm>
              <a:custGeom>
                <a:avLst/>
                <a:gdLst>
                  <a:gd name="T0" fmla="*/ 134 w 134"/>
                  <a:gd name="T1" fmla="*/ 323 h 325"/>
                  <a:gd name="T2" fmla="*/ 134 w 134"/>
                  <a:gd name="T3" fmla="*/ 0 h 325"/>
                  <a:gd name="T4" fmla="*/ 0 w 134"/>
                  <a:gd name="T5" fmla="*/ 0 h 325"/>
                  <a:gd name="T6" fmla="*/ 0 w 134"/>
                  <a:gd name="T7" fmla="*/ 325 h 325"/>
                  <a:gd name="T8" fmla="*/ 134 w 134"/>
                  <a:gd name="T9" fmla="*/ 325 h 325"/>
                  <a:gd name="T10" fmla="*/ 134 w 134"/>
                  <a:gd name="T11" fmla="*/ 325 h 325"/>
                  <a:gd name="T12" fmla="*/ 134 w 134"/>
                  <a:gd name="T13" fmla="*/ 323 h 325"/>
                  <a:gd name="T14" fmla="*/ 0 60000 65536"/>
                  <a:gd name="T15" fmla="*/ 0 60000 65536"/>
                  <a:gd name="T16" fmla="*/ 0 60000 65536"/>
                  <a:gd name="T17" fmla="*/ 0 60000 65536"/>
                  <a:gd name="T18" fmla="*/ 0 60000 65536"/>
                  <a:gd name="T19" fmla="*/ 0 60000 65536"/>
                  <a:gd name="T20" fmla="*/ 0 60000 65536"/>
                  <a:gd name="T21" fmla="*/ 0 w 134"/>
                  <a:gd name="T22" fmla="*/ 0 h 325"/>
                  <a:gd name="T23" fmla="*/ 134 w 134"/>
                  <a:gd name="T24" fmla="*/ 325 h 3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325">
                    <a:moveTo>
                      <a:pt x="134" y="323"/>
                    </a:moveTo>
                    <a:lnTo>
                      <a:pt x="134" y="0"/>
                    </a:lnTo>
                    <a:lnTo>
                      <a:pt x="0" y="0"/>
                    </a:lnTo>
                    <a:lnTo>
                      <a:pt x="0" y="325"/>
                    </a:lnTo>
                    <a:lnTo>
                      <a:pt x="134" y="325"/>
                    </a:lnTo>
                    <a:lnTo>
                      <a:pt x="134" y="323"/>
                    </a:lnTo>
                    <a:close/>
                  </a:path>
                </a:pathLst>
              </a:custGeom>
              <a:solidFill>
                <a:srgbClr val="FFFFFF"/>
              </a:solidFill>
              <a:ln w="9525">
                <a:noFill/>
                <a:round/>
                <a:headEnd/>
                <a:tailEnd/>
              </a:ln>
            </p:spPr>
            <p:txBody>
              <a:bodyPr/>
              <a:lstStyle/>
              <a:p>
                <a:endParaRPr lang="en-US"/>
              </a:p>
            </p:txBody>
          </p:sp>
          <p:sp>
            <p:nvSpPr>
              <p:cNvPr id="95603" name="Freeform 25"/>
              <p:cNvSpPr>
                <a:spLocks/>
              </p:cNvSpPr>
              <p:nvPr/>
            </p:nvSpPr>
            <p:spPr bwMode="auto">
              <a:xfrm>
                <a:off x="427" y="2097"/>
                <a:ext cx="134" cy="325"/>
              </a:xfrm>
              <a:custGeom>
                <a:avLst/>
                <a:gdLst>
                  <a:gd name="T0" fmla="*/ 134 w 134"/>
                  <a:gd name="T1" fmla="*/ 323 h 325"/>
                  <a:gd name="T2" fmla="*/ 134 w 134"/>
                  <a:gd name="T3" fmla="*/ 0 h 325"/>
                  <a:gd name="T4" fmla="*/ 0 w 134"/>
                  <a:gd name="T5" fmla="*/ 0 h 325"/>
                  <a:gd name="T6" fmla="*/ 0 w 134"/>
                  <a:gd name="T7" fmla="*/ 325 h 325"/>
                  <a:gd name="T8" fmla="*/ 134 w 134"/>
                  <a:gd name="T9" fmla="*/ 325 h 325"/>
                  <a:gd name="T10" fmla="*/ 134 w 134"/>
                  <a:gd name="T11" fmla="*/ 325 h 325"/>
                  <a:gd name="T12" fmla="*/ 0 60000 65536"/>
                  <a:gd name="T13" fmla="*/ 0 60000 65536"/>
                  <a:gd name="T14" fmla="*/ 0 60000 65536"/>
                  <a:gd name="T15" fmla="*/ 0 60000 65536"/>
                  <a:gd name="T16" fmla="*/ 0 60000 65536"/>
                  <a:gd name="T17" fmla="*/ 0 60000 65536"/>
                  <a:gd name="T18" fmla="*/ 0 w 134"/>
                  <a:gd name="T19" fmla="*/ 0 h 325"/>
                  <a:gd name="T20" fmla="*/ 134 w 134"/>
                  <a:gd name="T21" fmla="*/ 325 h 325"/>
                </a:gdLst>
                <a:ahLst/>
                <a:cxnLst>
                  <a:cxn ang="T12">
                    <a:pos x="T0" y="T1"/>
                  </a:cxn>
                  <a:cxn ang="T13">
                    <a:pos x="T2" y="T3"/>
                  </a:cxn>
                  <a:cxn ang="T14">
                    <a:pos x="T4" y="T5"/>
                  </a:cxn>
                  <a:cxn ang="T15">
                    <a:pos x="T6" y="T7"/>
                  </a:cxn>
                  <a:cxn ang="T16">
                    <a:pos x="T8" y="T9"/>
                  </a:cxn>
                  <a:cxn ang="T17">
                    <a:pos x="T10" y="T11"/>
                  </a:cxn>
                </a:cxnLst>
                <a:rect l="T18" t="T19" r="T20" b="T21"/>
                <a:pathLst>
                  <a:path w="134" h="325">
                    <a:moveTo>
                      <a:pt x="134" y="323"/>
                    </a:moveTo>
                    <a:lnTo>
                      <a:pt x="134" y="0"/>
                    </a:lnTo>
                    <a:lnTo>
                      <a:pt x="0" y="0"/>
                    </a:lnTo>
                    <a:lnTo>
                      <a:pt x="0" y="325"/>
                    </a:lnTo>
                    <a:lnTo>
                      <a:pt x="134" y="325"/>
                    </a:lnTo>
                  </a:path>
                </a:pathLst>
              </a:custGeom>
              <a:noFill/>
              <a:ln w="11113">
                <a:solidFill>
                  <a:srgbClr val="000000"/>
                </a:solidFill>
                <a:prstDash val="solid"/>
                <a:round/>
                <a:headEnd/>
                <a:tailEnd/>
              </a:ln>
            </p:spPr>
            <p:txBody>
              <a:bodyPr/>
              <a:lstStyle/>
              <a:p>
                <a:endParaRPr lang="en-US"/>
              </a:p>
            </p:txBody>
          </p:sp>
          <p:sp>
            <p:nvSpPr>
              <p:cNvPr id="95604" name="Rectangle 26"/>
              <p:cNvSpPr>
                <a:spLocks noChangeArrowheads="1"/>
              </p:cNvSpPr>
              <p:nvPr/>
            </p:nvSpPr>
            <p:spPr bwMode="auto">
              <a:xfrm>
                <a:off x="447" y="2230"/>
                <a:ext cx="6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P</a:t>
                </a:r>
                <a:endParaRPr kumimoji="0" lang="en-US">
                  <a:solidFill>
                    <a:schemeClr val="tx1"/>
                  </a:solidFill>
                </a:endParaRPr>
              </a:p>
            </p:txBody>
          </p:sp>
          <p:sp>
            <p:nvSpPr>
              <p:cNvPr id="95605" name="Rectangle 27"/>
              <p:cNvSpPr>
                <a:spLocks noChangeArrowheads="1"/>
              </p:cNvSpPr>
              <p:nvPr/>
            </p:nvSpPr>
            <p:spPr bwMode="auto">
              <a:xfrm>
                <a:off x="484" y="2230"/>
                <a:ext cx="7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C</a:t>
                </a:r>
                <a:endParaRPr kumimoji="0" lang="en-US">
                  <a:solidFill>
                    <a:schemeClr val="tx1"/>
                  </a:solidFill>
                </a:endParaRPr>
              </a:p>
            </p:txBody>
          </p:sp>
          <p:sp>
            <p:nvSpPr>
              <p:cNvPr id="95606" name="Freeform 28"/>
              <p:cNvSpPr>
                <a:spLocks/>
              </p:cNvSpPr>
              <p:nvPr/>
            </p:nvSpPr>
            <p:spPr bwMode="auto">
              <a:xfrm>
                <a:off x="701" y="2132"/>
                <a:ext cx="669" cy="723"/>
              </a:xfrm>
              <a:custGeom>
                <a:avLst/>
                <a:gdLst>
                  <a:gd name="T0" fmla="*/ 667 w 669"/>
                  <a:gd name="T1" fmla="*/ 723 h 723"/>
                  <a:gd name="T2" fmla="*/ 669 w 669"/>
                  <a:gd name="T3" fmla="*/ 0 h 723"/>
                  <a:gd name="T4" fmla="*/ 0 w 669"/>
                  <a:gd name="T5" fmla="*/ 0 h 723"/>
                  <a:gd name="T6" fmla="*/ 0 w 669"/>
                  <a:gd name="T7" fmla="*/ 723 h 723"/>
                  <a:gd name="T8" fmla="*/ 669 w 669"/>
                  <a:gd name="T9" fmla="*/ 723 h 723"/>
                  <a:gd name="T10" fmla="*/ 669 w 669"/>
                  <a:gd name="T11" fmla="*/ 723 h 723"/>
                  <a:gd name="T12" fmla="*/ 667 w 669"/>
                  <a:gd name="T13" fmla="*/ 723 h 723"/>
                  <a:gd name="T14" fmla="*/ 0 60000 65536"/>
                  <a:gd name="T15" fmla="*/ 0 60000 65536"/>
                  <a:gd name="T16" fmla="*/ 0 60000 65536"/>
                  <a:gd name="T17" fmla="*/ 0 60000 65536"/>
                  <a:gd name="T18" fmla="*/ 0 60000 65536"/>
                  <a:gd name="T19" fmla="*/ 0 60000 65536"/>
                  <a:gd name="T20" fmla="*/ 0 60000 65536"/>
                  <a:gd name="T21" fmla="*/ 0 w 669"/>
                  <a:gd name="T22" fmla="*/ 0 h 723"/>
                  <a:gd name="T23" fmla="*/ 669 w 669"/>
                  <a:gd name="T24" fmla="*/ 723 h 7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9" h="723">
                    <a:moveTo>
                      <a:pt x="667" y="723"/>
                    </a:moveTo>
                    <a:lnTo>
                      <a:pt x="669" y="0"/>
                    </a:lnTo>
                    <a:lnTo>
                      <a:pt x="0" y="0"/>
                    </a:lnTo>
                    <a:lnTo>
                      <a:pt x="0" y="723"/>
                    </a:lnTo>
                    <a:lnTo>
                      <a:pt x="669" y="723"/>
                    </a:lnTo>
                    <a:lnTo>
                      <a:pt x="667" y="723"/>
                    </a:lnTo>
                    <a:close/>
                  </a:path>
                </a:pathLst>
              </a:custGeom>
              <a:solidFill>
                <a:srgbClr val="FFFFFF"/>
              </a:solidFill>
              <a:ln w="9525">
                <a:noFill/>
                <a:round/>
                <a:headEnd/>
                <a:tailEnd/>
              </a:ln>
            </p:spPr>
            <p:txBody>
              <a:bodyPr/>
              <a:lstStyle/>
              <a:p>
                <a:endParaRPr lang="en-US"/>
              </a:p>
            </p:txBody>
          </p:sp>
          <p:sp>
            <p:nvSpPr>
              <p:cNvPr id="95607" name="Freeform 29"/>
              <p:cNvSpPr>
                <a:spLocks/>
              </p:cNvSpPr>
              <p:nvPr/>
            </p:nvSpPr>
            <p:spPr bwMode="auto">
              <a:xfrm>
                <a:off x="701" y="2132"/>
                <a:ext cx="669" cy="723"/>
              </a:xfrm>
              <a:custGeom>
                <a:avLst/>
                <a:gdLst>
                  <a:gd name="T0" fmla="*/ 667 w 669"/>
                  <a:gd name="T1" fmla="*/ 723 h 723"/>
                  <a:gd name="T2" fmla="*/ 669 w 669"/>
                  <a:gd name="T3" fmla="*/ 0 h 723"/>
                  <a:gd name="T4" fmla="*/ 0 w 669"/>
                  <a:gd name="T5" fmla="*/ 0 h 723"/>
                  <a:gd name="T6" fmla="*/ 0 w 669"/>
                  <a:gd name="T7" fmla="*/ 723 h 723"/>
                  <a:gd name="T8" fmla="*/ 669 w 669"/>
                  <a:gd name="T9" fmla="*/ 723 h 723"/>
                  <a:gd name="T10" fmla="*/ 669 w 669"/>
                  <a:gd name="T11" fmla="*/ 723 h 723"/>
                  <a:gd name="T12" fmla="*/ 0 60000 65536"/>
                  <a:gd name="T13" fmla="*/ 0 60000 65536"/>
                  <a:gd name="T14" fmla="*/ 0 60000 65536"/>
                  <a:gd name="T15" fmla="*/ 0 60000 65536"/>
                  <a:gd name="T16" fmla="*/ 0 60000 65536"/>
                  <a:gd name="T17" fmla="*/ 0 60000 65536"/>
                  <a:gd name="T18" fmla="*/ 0 w 669"/>
                  <a:gd name="T19" fmla="*/ 0 h 723"/>
                  <a:gd name="T20" fmla="*/ 669 w 669"/>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669" h="723">
                    <a:moveTo>
                      <a:pt x="667" y="723"/>
                    </a:moveTo>
                    <a:lnTo>
                      <a:pt x="669" y="0"/>
                    </a:lnTo>
                    <a:lnTo>
                      <a:pt x="0" y="0"/>
                    </a:lnTo>
                    <a:lnTo>
                      <a:pt x="0" y="723"/>
                    </a:lnTo>
                    <a:lnTo>
                      <a:pt x="669" y="723"/>
                    </a:lnTo>
                  </a:path>
                </a:pathLst>
              </a:custGeom>
              <a:noFill/>
              <a:ln w="11113">
                <a:solidFill>
                  <a:srgbClr val="000000"/>
                </a:solidFill>
                <a:prstDash val="solid"/>
                <a:round/>
                <a:headEnd/>
                <a:tailEnd/>
              </a:ln>
            </p:spPr>
            <p:txBody>
              <a:bodyPr/>
              <a:lstStyle/>
              <a:p>
                <a:endParaRPr lang="en-US"/>
              </a:p>
            </p:txBody>
          </p:sp>
          <p:sp>
            <p:nvSpPr>
              <p:cNvPr id="95608" name="Rectangle 30"/>
              <p:cNvSpPr>
                <a:spLocks noChangeArrowheads="1"/>
              </p:cNvSpPr>
              <p:nvPr/>
            </p:nvSpPr>
            <p:spPr bwMode="auto">
              <a:xfrm>
                <a:off x="891" y="2424"/>
                <a:ext cx="4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5609" name="Rectangle 31"/>
              <p:cNvSpPr>
                <a:spLocks noChangeArrowheads="1"/>
              </p:cNvSpPr>
              <p:nvPr/>
            </p:nvSpPr>
            <p:spPr bwMode="auto">
              <a:xfrm>
                <a:off x="909" y="2424"/>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5610" name="Rectangle 32"/>
              <p:cNvSpPr>
                <a:spLocks noChangeArrowheads="1"/>
              </p:cNvSpPr>
              <p:nvPr/>
            </p:nvSpPr>
            <p:spPr bwMode="auto">
              <a:xfrm>
                <a:off x="941" y="2424"/>
                <a:ext cx="5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5611" name="Rectangle 33"/>
              <p:cNvSpPr>
                <a:spLocks noChangeArrowheads="1"/>
              </p:cNvSpPr>
              <p:nvPr/>
            </p:nvSpPr>
            <p:spPr bwMode="auto">
              <a:xfrm>
                <a:off x="970" y="2424"/>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612" name="Rectangle 34"/>
              <p:cNvSpPr>
                <a:spLocks noChangeArrowheads="1"/>
              </p:cNvSpPr>
              <p:nvPr/>
            </p:nvSpPr>
            <p:spPr bwMode="auto">
              <a:xfrm>
                <a:off x="988" y="2424"/>
                <a:ext cx="47"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613" name="Rectangle 35"/>
              <p:cNvSpPr>
                <a:spLocks noChangeArrowheads="1"/>
              </p:cNvSpPr>
              <p:nvPr/>
            </p:nvSpPr>
            <p:spPr bwMode="auto">
              <a:xfrm>
                <a:off x="1007" y="2424"/>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5614" name="Rectangle 36"/>
              <p:cNvSpPr>
                <a:spLocks noChangeArrowheads="1"/>
              </p:cNvSpPr>
              <p:nvPr/>
            </p:nvSpPr>
            <p:spPr bwMode="auto">
              <a:xfrm>
                <a:off x="1040" y="2424"/>
                <a:ext cx="5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c</a:t>
                </a:r>
                <a:endParaRPr kumimoji="0" lang="en-US">
                  <a:solidFill>
                    <a:schemeClr val="tx1"/>
                  </a:solidFill>
                </a:endParaRPr>
              </a:p>
            </p:txBody>
          </p:sp>
          <p:sp>
            <p:nvSpPr>
              <p:cNvPr id="95615" name="Rectangle 37"/>
              <p:cNvSpPr>
                <a:spLocks noChangeArrowheads="1"/>
              </p:cNvSpPr>
              <p:nvPr/>
            </p:nvSpPr>
            <p:spPr bwMode="auto">
              <a:xfrm>
                <a:off x="1069" y="2424"/>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616" name="Rectangle 38"/>
              <p:cNvSpPr>
                <a:spLocks noChangeArrowheads="1"/>
              </p:cNvSpPr>
              <p:nvPr/>
            </p:nvSpPr>
            <p:spPr bwMode="auto">
              <a:xfrm>
                <a:off x="1084" y="2424"/>
                <a:ext cx="4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5617" name="Rectangle 39"/>
              <p:cNvSpPr>
                <a:spLocks noChangeArrowheads="1"/>
              </p:cNvSpPr>
              <p:nvPr/>
            </p:nvSpPr>
            <p:spPr bwMode="auto">
              <a:xfrm>
                <a:off x="1099" y="2424"/>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95618" name="Rectangle 40"/>
              <p:cNvSpPr>
                <a:spLocks noChangeArrowheads="1"/>
              </p:cNvSpPr>
              <p:nvPr/>
            </p:nvSpPr>
            <p:spPr bwMode="auto">
              <a:xfrm>
                <a:off x="1131" y="2424"/>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5619" name="Rectangle 41"/>
              <p:cNvSpPr>
                <a:spLocks noChangeArrowheads="1"/>
              </p:cNvSpPr>
              <p:nvPr/>
            </p:nvSpPr>
            <p:spPr bwMode="auto">
              <a:xfrm>
                <a:off x="1163" y="2424"/>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620" name="Rectangle 42"/>
              <p:cNvSpPr>
                <a:spLocks noChangeArrowheads="1"/>
              </p:cNvSpPr>
              <p:nvPr/>
            </p:nvSpPr>
            <p:spPr bwMode="auto">
              <a:xfrm>
                <a:off x="931" y="2496"/>
                <a:ext cx="81"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5621" name="Rectangle 43"/>
              <p:cNvSpPr>
                <a:spLocks noChangeArrowheads="1"/>
              </p:cNvSpPr>
              <p:nvPr/>
            </p:nvSpPr>
            <p:spPr bwMode="auto">
              <a:xfrm>
                <a:off x="980" y="2496"/>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622" name="Rectangle 44"/>
              <p:cNvSpPr>
                <a:spLocks noChangeArrowheads="1"/>
              </p:cNvSpPr>
              <p:nvPr/>
            </p:nvSpPr>
            <p:spPr bwMode="auto">
              <a:xfrm>
                <a:off x="1012" y="2496"/>
                <a:ext cx="81"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5623" name="Rectangle 45"/>
              <p:cNvSpPr>
                <a:spLocks noChangeArrowheads="1"/>
              </p:cNvSpPr>
              <p:nvPr/>
            </p:nvSpPr>
            <p:spPr bwMode="auto">
              <a:xfrm>
                <a:off x="1062" y="2496"/>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95624" name="Rectangle 46"/>
              <p:cNvSpPr>
                <a:spLocks noChangeArrowheads="1"/>
              </p:cNvSpPr>
              <p:nvPr/>
            </p:nvSpPr>
            <p:spPr bwMode="auto">
              <a:xfrm>
                <a:off x="1094" y="2496"/>
                <a:ext cx="47"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625" name="Rectangle 47"/>
              <p:cNvSpPr>
                <a:spLocks noChangeArrowheads="1"/>
              </p:cNvSpPr>
              <p:nvPr/>
            </p:nvSpPr>
            <p:spPr bwMode="auto">
              <a:xfrm>
                <a:off x="1114" y="2496"/>
                <a:ext cx="57"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y</a:t>
                </a:r>
                <a:endParaRPr kumimoji="0" lang="en-US">
                  <a:solidFill>
                    <a:schemeClr val="tx1"/>
                  </a:solidFill>
                </a:endParaRPr>
              </a:p>
            </p:txBody>
          </p:sp>
          <p:sp>
            <p:nvSpPr>
              <p:cNvPr id="95626" name="Rectangle 48"/>
              <p:cNvSpPr>
                <a:spLocks noChangeArrowheads="1"/>
              </p:cNvSpPr>
              <p:nvPr/>
            </p:nvSpPr>
            <p:spPr bwMode="auto">
              <a:xfrm>
                <a:off x="736" y="2232"/>
                <a:ext cx="6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5627" name="Rectangle 49"/>
              <p:cNvSpPr>
                <a:spLocks noChangeArrowheads="1"/>
              </p:cNvSpPr>
              <p:nvPr/>
            </p:nvSpPr>
            <p:spPr bwMode="auto">
              <a:xfrm>
                <a:off x="775" y="2232"/>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5628" name="Rectangle 50"/>
              <p:cNvSpPr>
                <a:spLocks noChangeArrowheads="1"/>
              </p:cNvSpPr>
              <p:nvPr/>
            </p:nvSpPr>
            <p:spPr bwMode="auto">
              <a:xfrm>
                <a:off x="807" y="2232"/>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5629" name="Rectangle 51"/>
              <p:cNvSpPr>
                <a:spLocks noChangeArrowheads="1"/>
              </p:cNvSpPr>
              <p:nvPr/>
            </p:nvSpPr>
            <p:spPr bwMode="auto">
              <a:xfrm>
                <a:off x="840" y="2232"/>
                <a:ext cx="47"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630" name="Rectangle 52"/>
              <p:cNvSpPr>
                <a:spLocks noChangeArrowheads="1"/>
              </p:cNvSpPr>
              <p:nvPr/>
            </p:nvSpPr>
            <p:spPr bwMode="auto">
              <a:xfrm>
                <a:off x="859" y="2232"/>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631" name="Rectangle 53"/>
              <p:cNvSpPr>
                <a:spLocks noChangeArrowheads="1"/>
              </p:cNvSpPr>
              <p:nvPr/>
            </p:nvSpPr>
            <p:spPr bwMode="auto">
              <a:xfrm>
                <a:off x="891" y="2232"/>
                <a:ext cx="5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5632" name="Rectangle 54"/>
              <p:cNvSpPr>
                <a:spLocks noChangeArrowheads="1"/>
              </p:cNvSpPr>
              <p:nvPr/>
            </p:nvSpPr>
            <p:spPr bwMode="auto">
              <a:xfrm>
                <a:off x="921" y="2232"/>
                <a:ext cx="5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5633" name="Rectangle 55"/>
              <p:cNvSpPr>
                <a:spLocks noChangeArrowheads="1"/>
              </p:cNvSpPr>
              <p:nvPr/>
            </p:nvSpPr>
            <p:spPr bwMode="auto">
              <a:xfrm rot="-5400000">
                <a:off x="1629" y="2396"/>
                <a:ext cx="4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5634" name="Rectangle 56"/>
              <p:cNvSpPr>
                <a:spLocks noChangeArrowheads="1"/>
              </p:cNvSpPr>
              <p:nvPr/>
            </p:nvSpPr>
            <p:spPr bwMode="auto">
              <a:xfrm rot="-5400000">
                <a:off x="1619" y="2370"/>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5635" name="Rectangle 57"/>
              <p:cNvSpPr>
                <a:spLocks noChangeArrowheads="1"/>
              </p:cNvSpPr>
              <p:nvPr/>
            </p:nvSpPr>
            <p:spPr bwMode="auto">
              <a:xfrm rot="-5400000">
                <a:off x="1620" y="2338"/>
                <a:ext cx="5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5636" name="Rectangle 58"/>
              <p:cNvSpPr>
                <a:spLocks noChangeArrowheads="1"/>
              </p:cNvSpPr>
              <p:nvPr/>
            </p:nvSpPr>
            <p:spPr bwMode="auto">
              <a:xfrm rot="-5400000">
                <a:off x="1628" y="2315"/>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637" name="Rectangle 59"/>
              <p:cNvSpPr>
                <a:spLocks noChangeArrowheads="1"/>
              </p:cNvSpPr>
              <p:nvPr/>
            </p:nvSpPr>
            <p:spPr bwMode="auto">
              <a:xfrm rot="-5400000">
                <a:off x="1626" y="2295"/>
                <a:ext cx="47"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638" name="Rectangle 60"/>
              <p:cNvSpPr>
                <a:spLocks noChangeArrowheads="1"/>
              </p:cNvSpPr>
              <p:nvPr/>
            </p:nvSpPr>
            <p:spPr bwMode="auto">
              <a:xfrm rot="-5400000">
                <a:off x="1619" y="2268"/>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5639" name="Rectangle 61"/>
              <p:cNvSpPr>
                <a:spLocks noChangeArrowheads="1"/>
              </p:cNvSpPr>
              <p:nvPr/>
            </p:nvSpPr>
            <p:spPr bwMode="auto">
              <a:xfrm rot="-5400000">
                <a:off x="1620" y="2235"/>
                <a:ext cx="5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c</a:t>
                </a:r>
                <a:endParaRPr kumimoji="0" lang="en-US">
                  <a:solidFill>
                    <a:schemeClr val="tx1"/>
                  </a:solidFill>
                </a:endParaRPr>
              </a:p>
            </p:txBody>
          </p:sp>
          <p:sp>
            <p:nvSpPr>
              <p:cNvPr id="95640" name="Rectangle 62"/>
              <p:cNvSpPr>
                <a:spLocks noChangeArrowheads="1"/>
              </p:cNvSpPr>
              <p:nvPr/>
            </p:nvSpPr>
            <p:spPr bwMode="auto">
              <a:xfrm rot="-5400000">
                <a:off x="1628" y="2213"/>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641" name="Rectangle 63"/>
              <p:cNvSpPr>
                <a:spLocks noChangeArrowheads="1"/>
              </p:cNvSpPr>
              <p:nvPr/>
            </p:nvSpPr>
            <p:spPr bwMode="auto">
              <a:xfrm rot="-5400000">
                <a:off x="1629" y="2198"/>
                <a:ext cx="4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5642" name="Rectangle 64"/>
              <p:cNvSpPr>
                <a:spLocks noChangeArrowheads="1"/>
              </p:cNvSpPr>
              <p:nvPr/>
            </p:nvSpPr>
            <p:spPr bwMode="auto">
              <a:xfrm rot="-5400000">
                <a:off x="1619" y="2173"/>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95643" name="Rectangle 65"/>
              <p:cNvSpPr>
                <a:spLocks noChangeArrowheads="1"/>
              </p:cNvSpPr>
              <p:nvPr/>
            </p:nvSpPr>
            <p:spPr bwMode="auto">
              <a:xfrm rot="-5400000">
                <a:off x="1619" y="2139"/>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5644" name="Freeform 66"/>
              <p:cNvSpPr>
                <a:spLocks/>
              </p:cNvSpPr>
              <p:nvPr/>
            </p:nvSpPr>
            <p:spPr bwMode="auto">
              <a:xfrm>
                <a:off x="4226" y="2327"/>
                <a:ext cx="667" cy="723"/>
              </a:xfrm>
              <a:custGeom>
                <a:avLst/>
                <a:gdLst>
                  <a:gd name="T0" fmla="*/ 664 w 667"/>
                  <a:gd name="T1" fmla="*/ 723 h 723"/>
                  <a:gd name="T2" fmla="*/ 667 w 667"/>
                  <a:gd name="T3" fmla="*/ 0 h 723"/>
                  <a:gd name="T4" fmla="*/ 0 w 667"/>
                  <a:gd name="T5" fmla="*/ 0 h 723"/>
                  <a:gd name="T6" fmla="*/ 0 w 667"/>
                  <a:gd name="T7" fmla="*/ 723 h 723"/>
                  <a:gd name="T8" fmla="*/ 667 w 667"/>
                  <a:gd name="T9" fmla="*/ 723 h 723"/>
                  <a:gd name="T10" fmla="*/ 667 w 667"/>
                  <a:gd name="T11" fmla="*/ 723 h 723"/>
                  <a:gd name="T12" fmla="*/ 664 w 667"/>
                  <a:gd name="T13" fmla="*/ 723 h 723"/>
                  <a:gd name="T14" fmla="*/ 0 60000 65536"/>
                  <a:gd name="T15" fmla="*/ 0 60000 65536"/>
                  <a:gd name="T16" fmla="*/ 0 60000 65536"/>
                  <a:gd name="T17" fmla="*/ 0 60000 65536"/>
                  <a:gd name="T18" fmla="*/ 0 60000 65536"/>
                  <a:gd name="T19" fmla="*/ 0 60000 65536"/>
                  <a:gd name="T20" fmla="*/ 0 60000 65536"/>
                  <a:gd name="T21" fmla="*/ 0 w 667"/>
                  <a:gd name="T22" fmla="*/ 0 h 723"/>
                  <a:gd name="T23" fmla="*/ 667 w 667"/>
                  <a:gd name="T24" fmla="*/ 723 h 7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7" h="723">
                    <a:moveTo>
                      <a:pt x="664" y="723"/>
                    </a:moveTo>
                    <a:lnTo>
                      <a:pt x="667" y="0"/>
                    </a:lnTo>
                    <a:lnTo>
                      <a:pt x="0" y="0"/>
                    </a:lnTo>
                    <a:lnTo>
                      <a:pt x="0" y="723"/>
                    </a:lnTo>
                    <a:lnTo>
                      <a:pt x="667" y="723"/>
                    </a:lnTo>
                    <a:lnTo>
                      <a:pt x="664" y="723"/>
                    </a:lnTo>
                    <a:close/>
                  </a:path>
                </a:pathLst>
              </a:custGeom>
              <a:solidFill>
                <a:srgbClr val="FFFFFF"/>
              </a:solidFill>
              <a:ln w="9525">
                <a:noFill/>
                <a:round/>
                <a:headEnd/>
                <a:tailEnd/>
              </a:ln>
            </p:spPr>
            <p:txBody>
              <a:bodyPr/>
              <a:lstStyle/>
              <a:p>
                <a:endParaRPr lang="en-US"/>
              </a:p>
            </p:txBody>
          </p:sp>
          <p:sp>
            <p:nvSpPr>
              <p:cNvPr id="95645" name="Freeform 67"/>
              <p:cNvSpPr>
                <a:spLocks/>
              </p:cNvSpPr>
              <p:nvPr/>
            </p:nvSpPr>
            <p:spPr bwMode="auto">
              <a:xfrm>
                <a:off x="4226" y="2327"/>
                <a:ext cx="667" cy="723"/>
              </a:xfrm>
              <a:custGeom>
                <a:avLst/>
                <a:gdLst>
                  <a:gd name="T0" fmla="*/ 664 w 667"/>
                  <a:gd name="T1" fmla="*/ 723 h 723"/>
                  <a:gd name="T2" fmla="*/ 667 w 667"/>
                  <a:gd name="T3" fmla="*/ 0 h 723"/>
                  <a:gd name="T4" fmla="*/ 0 w 667"/>
                  <a:gd name="T5" fmla="*/ 0 h 723"/>
                  <a:gd name="T6" fmla="*/ 0 w 667"/>
                  <a:gd name="T7" fmla="*/ 723 h 723"/>
                  <a:gd name="T8" fmla="*/ 667 w 667"/>
                  <a:gd name="T9" fmla="*/ 723 h 723"/>
                  <a:gd name="T10" fmla="*/ 667 w 667"/>
                  <a:gd name="T11" fmla="*/ 723 h 723"/>
                  <a:gd name="T12" fmla="*/ 0 60000 65536"/>
                  <a:gd name="T13" fmla="*/ 0 60000 65536"/>
                  <a:gd name="T14" fmla="*/ 0 60000 65536"/>
                  <a:gd name="T15" fmla="*/ 0 60000 65536"/>
                  <a:gd name="T16" fmla="*/ 0 60000 65536"/>
                  <a:gd name="T17" fmla="*/ 0 60000 65536"/>
                  <a:gd name="T18" fmla="*/ 0 w 667"/>
                  <a:gd name="T19" fmla="*/ 0 h 723"/>
                  <a:gd name="T20" fmla="*/ 667 w 667"/>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667" h="723">
                    <a:moveTo>
                      <a:pt x="664" y="723"/>
                    </a:moveTo>
                    <a:lnTo>
                      <a:pt x="667" y="0"/>
                    </a:lnTo>
                    <a:lnTo>
                      <a:pt x="0" y="0"/>
                    </a:lnTo>
                    <a:lnTo>
                      <a:pt x="0" y="723"/>
                    </a:lnTo>
                    <a:lnTo>
                      <a:pt x="667" y="723"/>
                    </a:lnTo>
                  </a:path>
                </a:pathLst>
              </a:custGeom>
              <a:noFill/>
              <a:ln w="11113">
                <a:solidFill>
                  <a:srgbClr val="000000"/>
                </a:solidFill>
                <a:prstDash val="solid"/>
                <a:round/>
                <a:headEnd/>
                <a:tailEnd/>
              </a:ln>
            </p:spPr>
            <p:txBody>
              <a:bodyPr/>
              <a:lstStyle/>
              <a:p>
                <a:endParaRPr lang="en-US"/>
              </a:p>
            </p:txBody>
          </p:sp>
          <p:sp>
            <p:nvSpPr>
              <p:cNvPr id="95646" name="Freeform 68"/>
              <p:cNvSpPr>
                <a:spLocks/>
              </p:cNvSpPr>
              <p:nvPr/>
            </p:nvSpPr>
            <p:spPr bwMode="auto">
              <a:xfrm>
                <a:off x="1871" y="2202"/>
                <a:ext cx="30" cy="30"/>
              </a:xfrm>
              <a:custGeom>
                <a:avLst/>
                <a:gdLst>
                  <a:gd name="T0" fmla="*/ 0 w 30"/>
                  <a:gd name="T1" fmla="*/ 0 h 30"/>
                  <a:gd name="T2" fmla="*/ 0 w 30"/>
                  <a:gd name="T3" fmla="*/ 30 h 30"/>
                  <a:gd name="T4" fmla="*/ 30 w 30"/>
                  <a:gd name="T5" fmla="*/ 15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0"/>
                    </a:moveTo>
                    <a:lnTo>
                      <a:pt x="0" y="30"/>
                    </a:lnTo>
                    <a:lnTo>
                      <a:pt x="30" y="15"/>
                    </a:lnTo>
                    <a:lnTo>
                      <a:pt x="0" y="0"/>
                    </a:lnTo>
                    <a:close/>
                  </a:path>
                </a:pathLst>
              </a:custGeom>
              <a:solidFill>
                <a:srgbClr val="000000"/>
              </a:solidFill>
              <a:ln w="9525">
                <a:noFill/>
                <a:round/>
                <a:headEnd/>
                <a:tailEnd/>
              </a:ln>
            </p:spPr>
            <p:txBody>
              <a:bodyPr/>
              <a:lstStyle/>
              <a:p>
                <a:endParaRPr lang="en-US"/>
              </a:p>
            </p:txBody>
          </p:sp>
          <p:sp>
            <p:nvSpPr>
              <p:cNvPr id="95647" name="Freeform 69"/>
              <p:cNvSpPr>
                <a:spLocks/>
              </p:cNvSpPr>
              <p:nvPr/>
            </p:nvSpPr>
            <p:spPr bwMode="auto">
              <a:xfrm>
                <a:off x="1871" y="2755"/>
                <a:ext cx="30" cy="31"/>
              </a:xfrm>
              <a:custGeom>
                <a:avLst/>
                <a:gdLst>
                  <a:gd name="T0" fmla="*/ 0 w 30"/>
                  <a:gd name="T1" fmla="*/ 0 h 31"/>
                  <a:gd name="T2" fmla="*/ 0 w 30"/>
                  <a:gd name="T3" fmla="*/ 31 h 31"/>
                  <a:gd name="T4" fmla="*/ 30 w 30"/>
                  <a:gd name="T5" fmla="*/ 16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6"/>
                    </a:lnTo>
                    <a:lnTo>
                      <a:pt x="0" y="0"/>
                    </a:lnTo>
                    <a:close/>
                  </a:path>
                </a:pathLst>
              </a:custGeom>
              <a:solidFill>
                <a:srgbClr val="000000"/>
              </a:solidFill>
              <a:ln w="9525">
                <a:noFill/>
                <a:round/>
                <a:headEnd/>
                <a:tailEnd/>
              </a:ln>
            </p:spPr>
            <p:txBody>
              <a:bodyPr/>
              <a:lstStyle/>
              <a:p>
                <a:endParaRPr lang="en-US"/>
              </a:p>
            </p:txBody>
          </p:sp>
          <p:sp>
            <p:nvSpPr>
              <p:cNvPr id="95648" name="Freeform 70"/>
              <p:cNvSpPr>
                <a:spLocks/>
              </p:cNvSpPr>
              <p:nvPr/>
            </p:nvSpPr>
            <p:spPr bwMode="auto">
              <a:xfrm>
                <a:off x="612" y="1420"/>
                <a:ext cx="250" cy="843"/>
              </a:xfrm>
              <a:custGeom>
                <a:avLst/>
                <a:gdLst>
                  <a:gd name="T0" fmla="*/ 250 w 250"/>
                  <a:gd name="T1" fmla="*/ 0 h 843"/>
                  <a:gd name="T2" fmla="*/ 0 w 250"/>
                  <a:gd name="T3" fmla="*/ 3 h 843"/>
                  <a:gd name="T4" fmla="*/ 0 w 250"/>
                  <a:gd name="T5" fmla="*/ 843 h 843"/>
                  <a:gd name="T6" fmla="*/ 0 60000 65536"/>
                  <a:gd name="T7" fmla="*/ 0 60000 65536"/>
                  <a:gd name="T8" fmla="*/ 0 60000 65536"/>
                  <a:gd name="T9" fmla="*/ 0 w 250"/>
                  <a:gd name="T10" fmla="*/ 0 h 843"/>
                  <a:gd name="T11" fmla="*/ 250 w 250"/>
                  <a:gd name="T12" fmla="*/ 843 h 843"/>
                </a:gdLst>
                <a:ahLst/>
                <a:cxnLst>
                  <a:cxn ang="T6">
                    <a:pos x="T0" y="T1"/>
                  </a:cxn>
                  <a:cxn ang="T7">
                    <a:pos x="T2" y="T3"/>
                  </a:cxn>
                  <a:cxn ang="T8">
                    <a:pos x="T4" y="T5"/>
                  </a:cxn>
                </a:cxnLst>
                <a:rect l="T9" t="T10" r="T11" b="T12"/>
                <a:pathLst>
                  <a:path w="250" h="843">
                    <a:moveTo>
                      <a:pt x="250" y="0"/>
                    </a:moveTo>
                    <a:lnTo>
                      <a:pt x="0" y="3"/>
                    </a:lnTo>
                    <a:lnTo>
                      <a:pt x="0" y="843"/>
                    </a:lnTo>
                  </a:path>
                </a:pathLst>
              </a:custGeom>
              <a:noFill/>
              <a:ln w="19050">
                <a:solidFill>
                  <a:srgbClr val="000000"/>
                </a:solidFill>
                <a:prstDash val="solid"/>
                <a:round/>
                <a:headEnd/>
                <a:tailEnd/>
              </a:ln>
            </p:spPr>
            <p:txBody>
              <a:bodyPr/>
              <a:lstStyle/>
              <a:p>
                <a:endParaRPr lang="en-US"/>
              </a:p>
            </p:txBody>
          </p:sp>
          <p:sp>
            <p:nvSpPr>
              <p:cNvPr id="95649" name="Freeform 71"/>
              <p:cNvSpPr>
                <a:spLocks/>
              </p:cNvSpPr>
              <p:nvPr/>
            </p:nvSpPr>
            <p:spPr bwMode="auto">
              <a:xfrm>
                <a:off x="3012" y="2525"/>
                <a:ext cx="32" cy="30"/>
              </a:xfrm>
              <a:custGeom>
                <a:avLst/>
                <a:gdLst>
                  <a:gd name="T0" fmla="*/ 0 w 32"/>
                  <a:gd name="T1" fmla="*/ 0 h 30"/>
                  <a:gd name="T2" fmla="*/ 2 w 32"/>
                  <a:gd name="T3" fmla="*/ 30 h 30"/>
                  <a:gd name="T4" fmla="*/ 32 w 32"/>
                  <a:gd name="T5" fmla="*/ 15 h 30"/>
                  <a:gd name="T6" fmla="*/ 2 w 32"/>
                  <a:gd name="T7" fmla="*/ 0 h 30"/>
                  <a:gd name="T8" fmla="*/ 2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2" y="30"/>
                    </a:lnTo>
                    <a:lnTo>
                      <a:pt x="32" y="15"/>
                    </a:lnTo>
                    <a:lnTo>
                      <a:pt x="2" y="0"/>
                    </a:lnTo>
                    <a:lnTo>
                      <a:pt x="0" y="0"/>
                    </a:lnTo>
                    <a:close/>
                  </a:path>
                </a:pathLst>
              </a:custGeom>
              <a:solidFill>
                <a:srgbClr val="000000"/>
              </a:solidFill>
              <a:ln w="9525">
                <a:noFill/>
                <a:round/>
                <a:headEnd/>
                <a:tailEnd/>
              </a:ln>
            </p:spPr>
            <p:txBody>
              <a:bodyPr/>
              <a:lstStyle/>
              <a:p>
                <a:endParaRPr lang="en-US"/>
              </a:p>
            </p:txBody>
          </p:sp>
          <p:sp>
            <p:nvSpPr>
              <p:cNvPr id="95650" name="Freeform 72"/>
              <p:cNvSpPr>
                <a:spLocks/>
              </p:cNvSpPr>
              <p:nvPr/>
            </p:nvSpPr>
            <p:spPr bwMode="auto">
              <a:xfrm>
                <a:off x="3012" y="2801"/>
                <a:ext cx="32" cy="31"/>
              </a:xfrm>
              <a:custGeom>
                <a:avLst/>
                <a:gdLst>
                  <a:gd name="T0" fmla="*/ 0 w 32"/>
                  <a:gd name="T1" fmla="*/ 0 h 31"/>
                  <a:gd name="T2" fmla="*/ 2 w 32"/>
                  <a:gd name="T3" fmla="*/ 31 h 31"/>
                  <a:gd name="T4" fmla="*/ 32 w 32"/>
                  <a:gd name="T5" fmla="*/ 16 h 31"/>
                  <a:gd name="T6" fmla="*/ 2 w 32"/>
                  <a:gd name="T7" fmla="*/ 0 h 31"/>
                  <a:gd name="T8" fmla="*/ 2 w 32"/>
                  <a:gd name="T9" fmla="*/ 0 h 31"/>
                  <a:gd name="T10" fmla="*/ 0 w 32"/>
                  <a:gd name="T11" fmla="*/ 0 h 31"/>
                  <a:gd name="T12" fmla="*/ 0 60000 65536"/>
                  <a:gd name="T13" fmla="*/ 0 60000 65536"/>
                  <a:gd name="T14" fmla="*/ 0 60000 65536"/>
                  <a:gd name="T15" fmla="*/ 0 60000 65536"/>
                  <a:gd name="T16" fmla="*/ 0 60000 65536"/>
                  <a:gd name="T17" fmla="*/ 0 60000 65536"/>
                  <a:gd name="T18" fmla="*/ 0 w 32"/>
                  <a:gd name="T19" fmla="*/ 0 h 31"/>
                  <a:gd name="T20" fmla="*/ 32 w 3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2" h="31">
                    <a:moveTo>
                      <a:pt x="0" y="0"/>
                    </a:moveTo>
                    <a:lnTo>
                      <a:pt x="2" y="31"/>
                    </a:lnTo>
                    <a:lnTo>
                      <a:pt x="32" y="16"/>
                    </a:lnTo>
                    <a:lnTo>
                      <a:pt x="2" y="0"/>
                    </a:lnTo>
                    <a:lnTo>
                      <a:pt x="0" y="0"/>
                    </a:lnTo>
                    <a:close/>
                  </a:path>
                </a:pathLst>
              </a:custGeom>
              <a:solidFill>
                <a:srgbClr val="000000"/>
              </a:solidFill>
              <a:ln w="9525">
                <a:noFill/>
                <a:round/>
                <a:headEnd/>
                <a:tailEnd/>
              </a:ln>
            </p:spPr>
            <p:txBody>
              <a:bodyPr/>
              <a:lstStyle/>
              <a:p>
                <a:endParaRPr lang="en-US"/>
              </a:p>
            </p:txBody>
          </p:sp>
          <p:sp>
            <p:nvSpPr>
              <p:cNvPr id="95651" name="Freeform 73"/>
              <p:cNvSpPr>
                <a:spLocks/>
              </p:cNvSpPr>
              <p:nvPr/>
            </p:nvSpPr>
            <p:spPr bwMode="auto">
              <a:xfrm>
                <a:off x="3214" y="2663"/>
                <a:ext cx="30" cy="31"/>
              </a:xfrm>
              <a:custGeom>
                <a:avLst/>
                <a:gdLst>
                  <a:gd name="T0" fmla="*/ 0 w 30"/>
                  <a:gd name="T1" fmla="*/ 0 h 31"/>
                  <a:gd name="T2" fmla="*/ 0 w 30"/>
                  <a:gd name="T3" fmla="*/ 31 h 31"/>
                  <a:gd name="T4" fmla="*/ 30 w 30"/>
                  <a:gd name="T5" fmla="*/ 15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5"/>
                    </a:lnTo>
                    <a:lnTo>
                      <a:pt x="0" y="0"/>
                    </a:lnTo>
                    <a:close/>
                  </a:path>
                </a:pathLst>
              </a:custGeom>
              <a:solidFill>
                <a:srgbClr val="000000"/>
              </a:solidFill>
              <a:ln w="9525">
                <a:noFill/>
                <a:round/>
                <a:headEnd/>
                <a:tailEnd/>
              </a:ln>
            </p:spPr>
            <p:txBody>
              <a:bodyPr/>
              <a:lstStyle/>
              <a:p>
                <a:endParaRPr lang="en-US"/>
              </a:p>
            </p:txBody>
          </p:sp>
          <p:sp>
            <p:nvSpPr>
              <p:cNvPr id="95652" name="Line 74"/>
              <p:cNvSpPr>
                <a:spLocks noChangeShapeType="1"/>
              </p:cNvSpPr>
              <p:nvPr/>
            </p:nvSpPr>
            <p:spPr bwMode="auto">
              <a:xfrm flipH="1">
                <a:off x="3160" y="2678"/>
                <a:ext cx="64" cy="1"/>
              </a:xfrm>
              <a:prstGeom prst="line">
                <a:avLst/>
              </a:prstGeom>
              <a:noFill/>
              <a:ln w="19050">
                <a:solidFill>
                  <a:srgbClr val="000000"/>
                </a:solidFill>
                <a:round/>
                <a:headEnd/>
                <a:tailEnd/>
              </a:ln>
            </p:spPr>
            <p:txBody>
              <a:bodyPr/>
              <a:lstStyle/>
              <a:p>
                <a:endParaRPr lang="en-US"/>
              </a:p>
            </p:txBody>
          </p:sp>
          <p:sp>
            <p:nvSpPr>
              <p:cNvPr id="95653" name="Freeform 75"/>
              <p:cNvSpPr>
                <a:spLocks/>
              </p:cNvSpPr>
              <p:nvPr/>
            </p:nvSpPr>
            <p:spPr bwMode="auto">
              <a:xfrm>
                <a:off x="3214" y="2294"/>
                <a:ext cx="30" cy="31"/>
              </a:xfrm>
              <a:custGeom>
                <a:avLst/>
                <a:gdLst>
                  <a:gd name="T0" fmla="*/ 0 w 30"/>
                  <a:gd name="T1" fmla="*/ 0 h 31"/>
                  <a:gd name="T2" fmla="*/ 0 w 30"/>
                  <a:gd name="T3" fmla="*/ 31 h 31"/>
                  <a:gd name="T4" fmla="*/ 30 w 30"/>
                  <a:gd name="T5" fmla="*/ 15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5"/>
                    </a:lnTo>
                    <a:lnTo>
                      <a:pt x="0" y="0"/>
                    </a:lnTo>
                    <a:close/>
                  </a:path>
                </a:pathLst>
              </a:custGeom>
              <a:solidFill>
                <a:srgbClr val="000000"/>
              </a:solidFill>
              <a:ln w="9525">
                <a:noFill/>
                <a:round/>
                <a:headEnd/>
                <a:tailEnd/>
              </a:ln>
            </p:spPr>
            <p:txBody>
              <a:bodyPr/>
              <a:lstStyle/>
              <a:p>
                <a:endParaRPr lang="en-US"/>
              </a:p>
            </p:txBody>
          </p:sp>
          <p:sp>
            <p:nvSpPr>
              <p:cNvPr id="95654" name="Freeform 76"/>
              <p:cNvSpPr>
                <a:spLocks/>
              </p:cNvSpPr>
              <p:nvPr/>
            </p:nvSpPr>
            <p:spPr bwMode="auto">
              <a:xfrm>
                <a:off x="5263" y="2558"/>
                <a:ext cx="32" cy="31"/>
              </a:xfrm>
              <a:custGeom>
                <a:avLst/>
                <a:gdLst>
                  <a:gd name="T0" fmla="*/ 0 w 32"/>
                  <a:gd name="T1" fmla="*/ 0 h 31"/>
                  <a:gd name="T2" fmla="*/ 2 w 32"/>
                  <a:gd name="T3" fmla="*/ 31 h 31"/>
                  <a:gd name="T4" fmla="*/ 32 w 32"/>
                  <a:gd name="T5" fmla="*/ 15 h 31"/>
                  <a:gd name="T6" fmla="*/ 2 w 32"/>
                  <a:gd name="T7" fmla="*/ 0 h 31"/>
                  <a:gd name="T8" fmla="*/ 2 w 32"/>
                  <a:gd name="T9" fmla="*/ 0 h 31"/>
                  <a:gd name="T10" fmla="*/ 0 w 32"/>
                  <a:gd name="T11" fmla="*/ 0 h 31"/>
                  <a:gd name="T12" fmla="*/ 0 60000 65536"/>
                  <a:gd name="T13" fmla="*/ 0 60000 65536"/>
                  <a:gd name="T14" fmla="*/ 0 60000 65536"/>
                  <a:gd name="T15" fmla="*/ 0 60000 65536"/>
                  <a:gd name="T16" fmla="*/ 0 60000 65536"/>
                  <a:gd name="T17" fmla="*/ 0 60000 65536"/>
                  <a:gd name="T18" fmla="*/ 0 w 32"/>
                  <a:gd name="T19" fmla="*/ 0 h 31"/>
                  <a:gd name="T20" fmla="*/ 32 w 3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2" h="31">
                    <a:moveTo>
                      <a:pt x="0" y="0"/>
                    </a:moveTo>
                    <a:lnTo>
                      <a:pt x="2" y="31"/>
                    </a:lnTo>
                    <a:lnTo>
                      <a:pt x="32" y="15"/>
                    </a:lnTo>
                    <a:lnTo>
                      <a:pt x="2" y="0"/>
                    </a:lnTo>
                    <a:lnTo>
                      <a:pt x="0" y="0"/>
                    </a:lnTo>
                    <a:close/>
                  </a:path>
                </a:pathLst>
              </a:custGeom>
              <a:solidFill>
                <a:srgbClr val="000000"/>
              </a:solidFill>
              <a:ln w="9525">
                <a:noFill/>
                <a:round/>
                <a:headEnd/>
                <a:tailEnd/>
              </a:ln>
            </p:spPr>
            <p:txBody>
              <a:bodyPr/>
              <a:lstStyle/>
              <a:p>
                <a:endParaRPr lang="en-US"/>
              </a:p>
            </p:txBody>
          </p:sp>
          <p:sp>
            <p:nvSpPr>
              <p:cNvPr id="95655" name="Freeform 77"/>
              <p:cNvSpPr>
                <a:spLocks/>
              </p:cNvSpPr>
              <p:nvPr/>
            </p:nvSpPr>
            <p:spPr bwMode="auto">
              <a:xfrm>
                <a:off x="5263" y="2835"/>
                <a:ext cx="32" cy="30"/>
              </a:xfrm>
              <a:custGeom>
                <a:avLst/>
                <a:gdLst>
                  <a:gd name="T0" fmla="*/ 0 w 32"/>
                  <a:gd name="T1" fmla="*/ 0 h 30"/>
                  <a:gd name="T2" fmla="*/ 2 w 32"/>
                  <a:gd name="T3" fmla="*/ 30 h 30"/>
                  <a:gd name="T4" fmla="*/ 32 w 32"/>
                  <a:gd name="T5" fmla="*/ 15 h 30"/>
                  <a:gd name="T6" fmla="*/ 2 w 32"/>
                  <a:gd name="T7" fmla="*/ 0 h 30"/>
                  <a:gd name="T8" fmla="*/ 2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2" y="30"/>
                    </a:lnTo>
                    <a:lnTo>
                      <a:pt x="32" y="15"/>
                    </a:lnTo>
                    <a:lnTo>
                      <a:pt x="2" y="0"/>
                    </a:lnTo>
                    <a:lnTo>
                      <a:pt x="0" y="0"/>
                    </a:lnTo>
                    <a:close/>
                  </a:path>
                </a:pathLst>
              </a:custGeom>
              <a:solidFill>
                <a:srgbClr val="000000"/>
              </a:solidFill>
              <a:ln w="9525">
                <a:noFill/>
                <a:round/>
                <a:headEnd/>
                <a:tailEnd/>
              </a:ln>
            </p:spPr>
            <p:txBody>
              <a:bodyPr/>
              <a:lstStyle/>
              <a:p>
                <a:endParaRPr lang="en-US"/>
              </a:p>
            </p:txBody>
          </p:sp>
          <p:sp>
            <p:nvSpPr>
              <p:cNvPr id="95656" name="Freeform 78"/>
              <p:cNvSpPr>
                <a:spLocks/>
              </p:cNvSpPr>
              <p:nvPr/>
            </p:nvSpPr>
            <p:spPr bwMode="auto">
              <a:xfrm>
                <a:off x="4192" y="2904"/>
                <a:ext cx="29" cy="31"/>
              </a:xfrm>
              <a:custGeom>
                <a:avLst/>
                <a:gdLst>
                  <a:gd name="T0" fmla="*/ 0 w 29"/>
                  <a:gd name="T1" fmla="*/ 0 h 31"/>
                  <a:gd name="T2" fmla="*/ 0 w 29"/>
                  <a:gd name="T3" fmla="*/ 31 h 31"/>
                  <a:gd name="T4" fmla="*/ 29 w 29"/>
                  <a:gd name="T5" fmla="*/ 15 h 31"/>
                  <a:gd name="T6" fmla="*/ 0 w 29"/>
                  <a:gd name="T7" fmla="*/ 0 h 31"/>
                  <a:gd name="T8" fmla="*/ 0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0" y="0"/>
                    </a:moveTo>
                    <a:lnTo>
                      <a:pt x="0" y="31"/>
                    </a:lnTo>
                    <a:lnTo>
                      <a:pt x="29" y="15"/>
                    </a:lnTo>
                    <a:lnTo>
                      <a:pt x="0" y="0"/>
                    </a:lnTo>
                    <a:close/>
                  </a:path>
                </a:pathLst>
              </a:custGeom>
              <a:solidFill>
                <a:srgbClr val="000000"/>
              </a:solidFill>
              <a:ln w="9525">
                <a:noFill/>
                <a:round/>
                <a:headEnd/>
                <a:tailEnd/>
              </a:ln>
            </p:spPr>
            <p:txBody>
              <a:bodyPr/>
              <a:lstStyle/>
              <a:p>
                <a:endParaRPr lang="en-US"/>
              </a:p>
            </p:txBody>
          </p:sp>
          <p:sp>
            <p:nvSpPr>
              <p:cNvPr id="95657" name="Freeform 79"/>
              <p:cNvSpPr>
                <a:spLocks/>
              </p:cNvSpPr>
              <p:nvPr/>
            </p:nvSpPr>
            <p:spPr bwMode="auto">
              <a:xfrm>
                <a:off x="3165" y="2971"/>
                <a:ext cx="222" cy="489"/>
              </a:xfrm>
              <a:custGeom>
                <a:avLst/>
                <a:gdLst>
                  <a:gd name="T0" fmla="*/ 111 w 222"/>
                  <a:gd name="T1" fmla="*/ 489 h 489"/>
                  <a:gd name="T2" fmla="*/ 131 w 222"/>
                  <a:gd name="T3" fmla="*/ 487 h 489"/>
                  <a:gd name="T4" fmla="*/ 148 w 222"/>
                  <a:gd name="T5" fmla="*/ 476 h 489"/>
                  <a:gd name="T6" fmla="*/ 163 w 222"/>
                  <a:gd name="T7" fmla="*/ 461 h 489"/>
                  <a:gd name="T8" fmla="*/ 178 w 222"/>
                  <a:gd name="T9" fmla="*/ 443 h 489"/>
                  <a:gd name="T10" fmla="*/ 190 w 222"/>
                  <a:gd name="T11" fmla="*/ 417 h 489"/>
                  <a:gd name="T12" fmla="*/ 202 w 222"/>
                  <a:gd name="T13" fmla="*/ 389 h 489"/>
                  <a:gd name="T14" fmla="*/ 210 w 222"/>
                  <a:gd name="T15" fmla="*/ 356 h 489"/>
                  <a:gd name="T16" fmla="*/ 217 w 222"/>
                  <a:gd name="T17" fmla="*/ 323 h 489"/>
                  <a:gd name="T18" fmla="*/ 222 w 222"/>
                  <a:gd name="T19" fmla="*/ 284 h 489"/>
                  <a:gd name="T20" fmla="*/ 222 w 222"/>
                  <a:gd name="T21" fmla="*/ 243 h 489"/>
                  <a:gd name="T22" fmla="*/ 222 w 222"/>
                  <a:gd name="T23" fmla="*/ 205 h 489"/>
                  <a:gd name="T24" fmla="*/ 217 w 222"/>
                  <a:gd name="T25" fmla="*/ 166 h 489"/>
                  <a:gd name="T26" fmla="*/ 210 w 222"/>
                  <a:gd name="T27" fmla="*/ 130 h 489"/>
                  <a:gd name="T28" fmla="*/ 202 w 222"/>
                  <a:gd name="T29" fmla="*/ 100 h 489"/>
                  <a:gd name="T30" fmla="*/ 190 w 222"/>
                  <a:gd name="T31" fmla="*/ 71 h 489"/>
                  <a:gd name="T32" fmla="*/ 178 w 222"/>
                  <a:gd name="T33" fmla="*/ 46 h 489"/>
                  <a:gd name="T34" fmla="*/ 163 w 222"/>
                  <a:gd name="T35" fmla="*/ 25 h 489"/>
                  <a:gd name="T36" fmla="*/ 148 w 222"/>
                  <a:gd name="T37" fmla="*/ 10 h 489"/>
                  <a:gd name="T38" fmla="*/ 131 w 222"/>
                  <a:gd name="T39" fmla="*/ 2 h 489"/>
                  <a:gd name="T40" fmla="*/ 111 w 222"/>
                  <a:gd name="T41" fmla="*/ 0 h 489"/>
                  <a:gd name="T42" fmla="*/ 94 w 222"/>
                  <a:gd name="T43" fmla="*/ 2 h 489"/>
                  <a:gd name="T44" fmla="*/ 76 w 222"/>
                  <a:gd name="T45" fmla="*/ 10 h 489"/>
                  <a:gd name="T46" fmla="*/ 62 w 222"/>
                  <a:gd name="T47" fmla="*/ 25 h 489"/>
                  <a:gd name="T48" fmla="*/ 47 w 222"/>
                  <a:gd name="T49" fmla="*/ 46 h 489"/>
                  <a:gd name="T50" fmla="*/ 34 w 222"/>
                  <a:gd name="T51" fmla="*/ 71 h 489"/>
                  <a:gd name="T52" fmla="*/ 22 w 222"/>
                  <a:gd name="T53" fmla="*/ 100 h 489"/>
                  <a:gd name="T54" fmla="*/ 12 w 222"/>
                  <a:gd name="T55" fmla="*/ 130 h 489"/>
                  <a:gd name="T56" fmla="*/ 7 w 222"/>
                  <a:gd name="T57" fmla="*/ 166 h 489"/>
                  <a:gd name="T58" fmla="*/ 2 w 222"/>
                  <a:gd name="T59" fmla="*/ 205 h 489"/>
                  <a:gd name="T60" fmla="*/ 0 w 222"/>
                  <a:gd name="T61" fmla="*/ 243 h 489"/>
                  <a:gd name="T62" fmla="*/ 2 w 222"/>
                  <a:gd name="T63" fmla="*/ 284 h 489"/>
                  <a:gd name="T64" fmla="*/ 7 w 222"/>
                  <a:gd name="T65" fmla="*/ 323 h 489"/>
                  <a:gd name="T66" fmla="*/ 12 w 222"/>
                  <a:gd name="T67" fmla="*/ 356 h 489"/>
                  <a:gd name="T68" fmla="*/ 22 w 222"/>
                  <a:gd name="T69" fmla="*/ 389 h 489"/>
                  <a:gd name="T70" fmla="*/ 34 w 222"/>
                  <a:gd name="T71" fmla="*/ 417 h 489"/>
                  <a:gd name="T72" fmla="*/ 47 w 222"/>
                  <a:gd name="T73" fmla="*/ 443 h 489"/>
                  <a:gd name="T74" fmla="*/ 62 w 222"/>
                  <a:gd name="T75" fmla="*/ 461 h 489"/>
                  <a:gd name="T76" fmla="*/ 76 w 222"/>
                  <a:gd name="T77" fmla="*/ 476 h 489"/>
                  <a:gd name="T78" fmla="*/ 94 w 222"/>
                  <a:gd name="T79" fmla="*/ 487 h 489"/>
                  <a:gd name="T80" fmla="*/ 111 w 222"/>
                  <a:gd name="T81" fmla="*/ 489 h 489"/>
                  <a:gd name="T82" fmla="*/ 111 w 222"/>
                  <a:gd name="T83" fmla="*/ 489 h 4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2"/>
                  <a:gd name="T127" fmla="*/ 0 h 489"/>
                  <a:gd name="T128" fmla="*/ 222 w 222"/>
                  <a:gd name="T129" fmla="*/ 489 h 4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2" h="489">
                    <a:moveTo>
                      <a:pt x="111" y="489"/>
                    </a:moveTo>
                    <a:lnTo>
                      <a:pt x="131" y="487"/>
                    </a:lnTo>
                    <a:lnTo>
                      <a:pt x="148" y="476"/>
                    </a:lnTo>
                    <a:lnTo>
                      <a:pt x="163" y="461"/>
                    </a:lnTo>
                    <a:lnTo>
                      <a:pt x="178" y="443"/>
                    </a:lnTo>
                    <a:lnTo>
                      <a:pt x="190" y="417"/>
                    </a:lnTo>
                    <a:lnTo>
                      <a:pt x="202" y="389"/>
                    </a:lnTo>
                    <a:lnTo>
                      <a:pt x="210" y="356"/>
                    </a:lnTo>
                    <a:lnTo>
                      <a:pt x="217" y="323"/>
                    </a:lnTo>
                    <a:lnTo>
                      <a:pt x="222" y="284"/>
                    </a:lnTo>
                    <a:lnTo>
                      <a:pt x="222" y="243"/>
                    </a:lnTo>
                    <a:lnTo>
                      <a:pt x="222" y="205"/>
                    </a:lnTo>
                    <a:lnTo>
                      <a:pt x="217" y="166"/>
                    </a:lnTo>
                    <a:lnTo>
                      <a:pt x="210" y="130"/>
                    </a:lnTo>
                    <a:lnTo>
                      <a:pt x="202" y="100"/>
                    </a:lnTo>
                    <a:lnTo>
                      <a:pt x="190" y="71"/>
                    </a:lnTo>
                    <a:lnTo>
                      <a:pt x="178" y="46"/>
                    </a:lnTo>
                    <a:lnTo>
                      <a:pt x="163" y="25"/>
                    </a:lnTo>
                    <a:lnTo>
                      <a:pt x="148" y="10"/>
                    </a:lnTo>
                    <a:lnTo>
                      <a:pt x="131" y="2"/>
                    </a:lnTo>
                    <a:lnTo>
                      <a:pt x="111" y="0"/>
                    </a:lnTo>
                    <a:lnTo>
                      <a:pt x="94" y="2"/>
                    </a:lnTo>
                    <a:lnTo>
                      <a:pt x="76" y="10"/>
                    </a:lnTo>
                    <a:lnTo>
                      <a:pt x="62" y="25"/>
                    </a:lnTo>
                    <a:lnTo>
                      <a:pt x="47" y="46"/>
                    </a:lnTo>
                    <a:lnTo>
                      <a:pt x="34" y="71"/>
                    </a:lnTo>
                    <a:lnTo>
                      <a:pt x="22" y="100"/>
                    </a:lnTo>
                    <a:lnTo>
                      <a:pt x="12" y="130"/>
                    </a:lnTo>
                    <a:lnTo>
                      <a:pt x="7" y="166"/>
                    </a:lnTo>
                    <a:lnTo>
                      <a:pt x="2" y="205"/>
                    </a:lnTo>
                    <a:lnTo>
                      <a:pt x="0" y="243"/>
                    </a:lnTo>
                    <a:lnTo>
                      <a:pt x="2" y="284"/>
                    </a:lnTo>
                    <a:lnTo>
                      <a:pt x="7" y="323"/>
                    </a:lnTo>
                    <a:lnTo>
                      <a:pt x="12" y="356"/>
                    </a:lnTo>
                    <a:lnTo>
                      <a:pt x="22" y="389"/>
                    </a:lnTo>
                    <a:lnTo>
                      <a:pt x="34" y="417"/>
                    </a:lnTo>
                    <a:lnTo>
                      <a:pt x="47" y="443"/>
                    </a:lnTo>
                    <a:lnTo>
                      <a:pt x="62" y="461"/>
                    </a:lnTo>
                    <a:lnTo>
                      <a:pt x="76" y="476"/>
                    </a:lnTo>
                    <a:lnTo>
                      <a:pt x="94" y="487"/>
                    </a:lnTo>
                    <a:lnTo>
                      <a:pt x="111" y="489"/>
                    </a:lnTo>
                    <a:close/>
                  </a:path>
                </a:pathLst>
              </a:custGeom>
              <a:solidFill>
                <a:srgbClr val="FFFFFF"/>
              </a:solidFill>
              <a:ln w="9525">
                <a:noFill/>
                <a:round/>
                <a:headEnd/>
                <a:tailEnd/>
              </a:ln>
            </p:spPr>
            <p:txBody>
              <a:bodyPr/>
              <a:lstStyle/>
              <a:p>
                <a:endParaRPr lang="en-US"/>
              </a:p>
            </p:txBody>
          </p:sp>
          <p:sp>
            <p:nvSpPr>
              <p:cNvPr id="95658" name="Freeform 80"/>
              <p:cNvSpPr>
                <a:spLocks/>
              </p:cNvSpPr>
              <p:nvPr/>
            </p:nvSpPr>
            <p:spPr bwMode="auto">
              <a:xfrm>
                <a:off x="3165" y="2971"/>
                <a:ext cx="222" cy="489"/>
              </a:xfrm>
              <a:custGeom>
                <a:avLst/>
                <a:gdLst>
                  <a:gd name="T0" fmla="*/ 111 w 222"/>
                  <a:gd name="T1" fmla="*/ 489 h 489"/>
                  <a:gd name="T2" fmla="*/ 131 w 222"/>
                  <a:gd name="T3" fmla="*/ 487 h 489"/>
                  <a:gd name="T4" fmla="*/ 148 w 222"/>
                  <a:gd name="T5" fmla="*/ 476 h 489"/>
                  <a:gd name="T6" fmla="*/ 163 w 222"/>
                  <a:gd name="T7" fmla="*/ 461 h 489"/>
                  <a:gd name="T8" fmla="*/ 178 w 222"/>
                  <a:gd name="T9" fmla="*/ 443 h 489"/>
                  <a:gd name="T10" fmla="*/ 190 w 222"/>
                  <a:gd name="T11" fmla="*/ 417 h 489"/>
                  <a:gd name="T12" fmla="*/ 202 w 222"/>
                  <a:gd name="T13" fmla="*/ 389 h 489"/>
                  <a:gd name="T14" fmla="*/ 210 w 222"/>
                  <a:gd name="T15" fmla="*/ 356 h 489"/>
                  <a:gd name="T16" fmla="*/ 217 w 222"/>
                  <a:gd name="T17" fmla="*/ 323 h 489"/>
                  <a:gd name="T18" fmla="*/ 222 w 222"/>
                  <a:gd name="T19" fmla="*/ 284 h 489"/>
                  <a:gd name="T20" fmla="*/ 222 w 222"/>
                  <a:gd name="T21" fmla="*/ 243 h 489"/>
                  <a:gd name="T22" fmla="*/ 222 w 222"/>
                  <a:gd name="T23" fmla="*/ 205 h 489"/>
                  <a:gd name="T24" fmla="*/ 217 w 222"/>
                  <a:gd name="T25" fmla="*/ 166 h 489"/>
                  <a:gd name="T26" fmla="*/ 210 w 222"/>
                  <a:gd name="T27" fmla="*/ 130 h 489"/>
                  <a:gd name="T28" fmla="*/ 202 w 222"/>
                  <a:gd name="T29" fmla="*/ 100 h 489"/>
                  <a:gd name="T30" fmla="*/ 190 w 222"/>
                  <a:gd name="T31" fmla="*/ 71 h 489"/>
                  <a:gd name="T32" fmla="*/ 178 w 222"/>
                  <a:gd name="T33" fmla="*/ 46 h 489"/>
                  <a:gd name="T34" fmla="*/ 163 w 222"/>
                  <a:gd name="T35" fmla="*/ 25 h 489"/>
                  <a:gd name="T36" fmla="*/ 148 w 222"/>
                  <a:gd name="T37" fmla="*/ 10 h 489"/>
                  <a:gd name="T38" fmla="*/ 131 w 222"/>
                  <a:gd name="T39" fmla="*/ 2 h 489"/>
                  <a:gd name="T40" fmla="*/ 111 w 222"/>
                  <a:gd name="T41" fmla="*/ 0 h 489"/>
                  <a:gd name="T42" fmla="*/ 94 w 222"/>
                  <a:gd name="T43" fmla="*/ 2 h 489"/>
                  <a:gd name="T44" fmla="*/ 76 w 222"/>
                  <a:gd name="T45" fmla="*/ 10 h 489"/>
                  <a:gd name="T46" fmla="*/ 62 w 222"/>
                  <a:gd name="T47" fmla="*/ 25 h 489"/>
                  <a:gd name="T48" fmla="*/ 47 w 222"/>
                  <a:gd name="T49" fmla="*/ 46 h 489"/>
                  <a:gd name="T50" fmla="*/ 34 w 222"/>
                  <a:gd name="T51" fmla="*/ 71 h 489"/>
                  <a:gd name="T52" fmla="*/ 22 w 222"/>
                  <a:gd name="T53" fmla="*/ 100 h 489"/>
                  <a:gd name="T54" fmla="*/ 12 w 222"/>
                  <a:gd name="T55" fmla="*/ 130 h 489"/>
                  <a:gd name="T56" fmla="*/ 7 w 222"/>
                  <a:gd name="T57" fmla="*/ 166 h 489"/>
                  <a:gd name="T58" fmla="*/ 2 w 222"/>
                  <a:gd name="T59" fmla="*/ 205 h 489"/>
                  <a:gd name="T60" fmla="*/ 0 w 222"/>
                  <a:gd name="T61" fmla="*/ 243 h 489"/>
                  <a:gd name="T62" fmla="*/ 2 w 222"/>
                  <a:gd name="T63" fmla="*/ 284 h 489"/>
                  <a:gd name="T64" fmla="*/ 7 w 222"/>
                  <a:gd name="T65" fmla="*/ 323 h 489"/>
                  <a:gd name="T66" fmla="*/ 12 w 222"/>
                  <a:gd name="T67" fmla="*/ 356 h 489"/>
                  <a:gd name="T68" fmla="*/ 22 w 222"/>
                  <a:gd name="T69" fmla="*/ 389 h 489"/>
                  <a:gd name="T70" fmla="*/ 34 w 222"/>
                  <a:gd name="T71" fmla="*/ 417 h 489"/>
                  <a:gd name="T72" fmla="*/ 47 w 222"/>
                  <a:gd name="T73" fmla="*/ 443 h 489"/>
                  <a:gd name="T74" fmla="*/ 62 w 222"/>
                  <a:gd name="T75" fmla="*/ 461 h 489"/>
                  <a:gd name="T76" fmla="*/ 76 w 222"/>
                  <a:gd name="T77" fmla="*/ 476 h 489"/>
                  <a:gd name="T78" fmla="*/ 94 w 222"/>
                  <a:gd name="T79" fmla="*/ 487 h 489"/>
                  <a:gd name="T80" fmla="*/ 111 w 222"/>
                  <a:gd name="T81" fmla="*/ 489 h 489"/>
                  <a:gd name="T82" fmla="*/ 111 w 222"/>
                  <a:gd name="T83" fmla="*/ 489 h 4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2"/>
                  <a:gd name="T127" fmla="*/ 0 h 489"/>
                  <a:gd name="T128" fmla="*/ 222 w 222"/>
                  <a:gd name="T129" fmla="*/ 489 h 4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2" h="489">
                    <a:moveTo>
                      <a:pt x="111" y="489"/>
                    </a:moveTo>
                    <a:lnTo>
                      <a:pt x="131" y="487"/>
                    </a:lnTo>
                    <a:lnTo>
                      <a:pt x="148" y="476"/>
                    </a:lnTo>
                    <a:lnTo>
                      <a:pt x="163" y="461"/>
                    </a:lnTo>
                    <a:lnTo>
                      <a:pt x="178" y="443"/>
                    </a:lnTo>
                    <a:lnTo>
                      <a:pt x="190" y="417"/>
                    </a:lnTo>
                    <a:lnTo>
                      <a:pt x="202" y="389"/>
                    </a:lnTo>
                    <a:lnTo>
                      <a:pt x="210" y="356"/>
                    </a:lnTo>
                    <a:lnTo>
                      <a:pt x="217" y="323"/>
                    </a:lnTo>
                    <a:lnTo>
                      <a:pt x="222" y="284"/>
                    </a:lnTo>
                    <a:lnTo>
                      <a:pt x="222" y="243"/>
                    </a:lnTo>
                    <a:lnTo>
                      <a:pt x="222" y="205"/>
                    </a:lnTo>
                    <a:lnTo>
                      <a:pt x="217" y="166"/>
                    </a:lnTo>
                    <a:lnTo>
                      <a:pt x="210" y="130"/>
                    </a:lnTo>
                    <a:lnTo>
                      <a:pt x="202" y="100"/>
                    </a:lnTo>
                    <a:lnTo>
                      <a:pt x="190" y="71"/>
                    </a:lnTo>
                    <a:lnTo>
                      <a:pt x="178" y="46"/>
                    </a:lnTo>
                    <a:lnTo>
                      <a:pt x="163" y="25"/>
                    </a:lnTo>
                    <a:lnTo>
                      <a:pt x="148" y="10"/>
                    </a:lnTo>
                    <a:lnTo>
                      <a:pt x="131" y="2"/>
                    </a:lnTo>
                    <a:lnTo>
                      <a:pt x="111" y="0"/>
                    </a:lnTo>
                    <a:lnTo>
                      <a:pt x="94" y="2"/>
                    </a:lnTo>
                    <a:lnTo>
                      <a:pt x="76" y="10"/>
                    </a:lnTo>
                    <a:lnTo>
                      <a:pt x="62" y="25"/>
                    </a:lnTo>
                    <a:lnTo>
                      <a:pt x="47" y="46"/>
                    </a:lnTo>
                    <a:lnTo>
                      <a:pt x="34" y="71"/>
                    </a:lnTo>
                    <a:lnTo>
                      <a:pt x="22" y="100"/>
                    </a:lnTo>
                    <a:lnTo>
                      <a:pt x="12" y="130"/>
                    </a:lnTo>
                    <a:lnTo>
                      <a:pt x="7" y="166"/>
                    </a:lnTo>
                    <a:lnTo>
                      <a:pt x="2" y="205"/>
                    </a:lnTo>
                    <a:lnTo>
                      <a:pt x="0" y="243"/>
                    </a:lnTo>
                    <a:lnTo>
                      <a:pt x="2" y="284"/>
                    </a:lnTo>
                    <a:lnTo>
                      <a:pt x="7" y="323"/>
                    </a:lnTo>
                    <a:lnTo>
                      <a:pt x="12" y="356"/>
                    </a:lnTo>
                    <a:lnTo>
                      <a:pt x="22" y="389"/>
                    </a:lnTo>
                    <a:lnTo>
                      <a:pt x="34" y="417"/>
                    </a:lnTo>
                    <a:lnTo>
                      <a:pt x="47" y="443"/>
                    </a:lnTo>
                    <a:lnTo>
                      <a:pt x="62" y="461"/>
                    </a:lnTo>
                    <a:lnTo>
                      <a:pt x="76" y="476"/>
                    </a:lnTo>
                    <a:lnTo>
                      <a:pt x="94" y="487"/>
                    </a:lnTo>
                    <a:lnTo>
                      <a:pt x="111" y="489"/>
                    </a:lnTo>
                  </a:path>
                </a:pathLst>
              </a:custGeom>
              <a:solidFill>
                <a:srgbClr val="FFCC66"/>
              </a:solidFill>
              <a:ln w="11113">
                <a:solidFill>
                  <a:srgbClr val="EB7500"/>
                </a:solidFill>
                <a:prstDash val="solid"/>
                <a:round/>
                <a:headEnd/>
                <a:tailEnd/>
              </a:ln>
            </p:spPr>
            <p:txBody>
              <a:bodyPr/>
              <a:lstStyle/>
              <a:p>
                <a:endParaRPr lang="en-US"/>
              </a:p>
            </p:txBody>
          </p:sp>
          <p:sp>
            <p:nvSpPr>
              <p:cNvPr id="95659" name="Rectangle 81"/>
              <p:cNvSpPr>
                <a:spLocks noChangeArrowheads="1"/>
              </p:cNvSpPr>
              <p:nvPr/>
            </p:nvSpPr>
            <p:spPr bwMode="auto">
              <a:xfrm>
                <a:off x="1842" y="3334"/>
                <a:ext cx="4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5660" name="Rectangle 82"/>
              <p:cNvSpPr>
                <a:spLocks noChangeArrowheads="1"/>
              </p:cNvSpPr>
              <p:nvPr/>
            </p:nvSpPr>
            <p:spPr bwMode="auto">
              <a:xfrm>
                <a:off x="1859" y="3334"/>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5661" name="Rectangle 83"/>
              <p:cNvSpPr>
                <a:spLocks noChangeArrowheads="1"/>
              </p:cNvSpPr>
              <p:nvPr/>
            </p:nvSpPr>
            <p:spPr bwMode="auto">
              <a:xfrm>
                <a:off x="1891" y="3334"/>
                <a:ext cx="5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5662" name="Rectangle 84"/>
              <p:cNvSpPr>
                <a:spLocks noChangeArrowheads="1"/>
              </p:cNvSpPr>
              <p:nvPr/>
            </p:nvSpPr>
            <p:spPr bwMode="auto">
              <a:xfrm>
                <a:off x="1921" y="3334"/>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663" name="Rectangle 85"/>
              <p:cNvSpPr>
                <a:spLocks noChangeArrowheads="1"/>
              </p:cNvSpPr>
              <p:nvPr/>
            </p:nvSpPr>
            <p:spPr bwMode="auto">
              <a:xfrm>
                <a:off x="1936" y="3334"/>
                <a:ext cx="47"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664" name="Rectangle 86"/>
              <p:cNvSpPr>
                <a:spLocks noChangeArrowheads="1"/>
              </p:cNvSpPr>
              <p:nvPr/>
            </p:nvSpPr>
            <p:spPr bwMode="auto">
              <a:xfrm>
                <a:off x="1955" y="3334"/>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5665" name="Rectangle 87"/>
              <p:cNvSpPr>
                <a:spLocks noChangeArrowheads="1"/>
              </p:cNvSpPr>
              <p:nvPr/>
            </p:nvSpPr>
            <p:spPr bwMode="auto">
              <a:xfrm>
                <a:off x="1987" y="3334"/>
                <a:ext cx="5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c</a:t>
                </a:r>
                <a:endParaRPr kumimoji="0" lang="en-US">
                  <a:solidFill>
                    <a:schemeClr val="tx1"/>
                  </a:solidFill>
                </a:endParaRPr>
              </a:p>
            </p:txBody>
          </p:sp>
          <p:sp>
            <p:nvSpPr>
              <p:cNvPr id="95666" name="Rectangle 88"/>
              <p:cNvSpPr>
                <a:spLocks noChangeArrowheads="1"/>
              </p:cNvSpPr>
              <p:nvPr/>
            </p:nvSpPr>
            <p:spPr bwMode="auto">
              <a:xfrm>
                <a:off x="2017" y="3334"/>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667" name="Rectangle 89"/>
              <p:cNvSpPr>
                <a:spLocks noChangeArrowheads="1"/>
              </p:cNvSpPr>
              <p:nvPr/>
            </p:nvSpPr>
            <p:spPr bwMode="auto">
              <a:xfrm>
                <a:off x="2034" y="3334"/>
                <a:ext cx="4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5668" name="Rectangle 90"/>
              <p:cNvSpPr>
                <a:spLocks noChangeArrowheads="1"/>
              </p:cNvSpPr>
              <p:nvPr/>
            </p:nvSpPr>
            <p:spPr bwMode="auto">
              <a:xfrm>
                <a:off x="2047" y="3334"/>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95669" name="Rectangle 91"/>
              <p:cNvSpPr>
                <a:spLocks noChangeArrowheads="1"/>
              </p:cNvSpPr>
              <p:nvPr/>
            </p:nvSpPr>
            <p:spPr bwMode="auto">
              <a:xfrm>
                <a:off x="2079" y="3334"/>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5670" name="Rectangle 92"/>
              <p:cNvSpPr>
                <a:spLocks noChangeArrowheads="1"/>
              </p:cNvSpPr>
              <p:nvPr/>
            </p:nvSpPr>
            <p:spPr bwMode="auto">
              <a:xfrm>
                <a:off x="2113" y="3334"/>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671" name="Rectangle 93"/>
              <p:cNvSpPr>
                <a:spLocks noChangeArrowheads="1"/>
              </p:cNvSpPr>
              <p:nvPr/>
            </p:nvSpPr>
            <p:spPr bwMode="auto">
              <a:xfrm>
                <a:off x="1842" y="3406"/>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5672" name="Rectangle 94"/>
              <p:cNvSpPr>
                <a:spLocks noChangeArrowheads="1"/>
              </p:cNvSpPr>
              <p:nvPr/>
            </p:nvSpPr>
            <p:spPr bwMode="auto">
              <a:xfrm>
                <a:off x="1859" y="3406"/>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2</a:t>
                </a:r>
                <a:endParaRPr kumimoji="0" lang="en-US">
                  <a:solidFill>
                    <a:schemeClr val="tx1"/>
                  </a:solidFill>
                </a:endParaRPr>
              </a:p>
            </p:txBody>
          </p:sp>
          <p:sp>
            <p:nvSpPr>
              <p:cNvPr id="95673" name="Rectangle 95"/>
              <p:cNvSpPr>
                <a:spLocks noChangeArrowheads="1"/>
              </p:cNvSpPr>
              <p:nvPr/>
            </p:nvSpPr>
            <p:spPr bwMode="auto">
              <a:xfrm>
                <a:off x="1891" y="3406"/>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0</a:t>
                </a:r>
                <a:endParaRPr kumimoji="0" lang="en-US">
                  <a:solidFill>
                    <a:schemeClr val="tx1"/>
                  </a:solidFill>
                </a:endParaRPr>
              </a:p>
            </p:txBody>
          </p:sp>
          <p:sp>
            <p:nvSpPr>
              <p:cNvPr id="95674" name="Rectangle 96"/>
              <p:cNvSpPr>
                <a:spLocks noChangeArrowheads="1"/>
              </p:cNvSpPr>
              <p:nvPr/>
            </p:nvSpPr>
            <p:spPr bwMode="auto">
              <a:xfrm>
                <a:off x="1923" y="3406"/>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5675" name="Rectangle 97"/>
              <p:cNvSpPr>
                <a:spLocks noChangeArrowheads="1"/>
              </p:cNvSpPr>
              <p:nvPr/>
            </p:nvSpPr>
            <p:spPr bwMode="auto">
              <a:xfrm>
                <a:off x="1968" y="3406"/>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5676" name="Rectangle 98"/>
              <p:cNvSpPr>
                <a:spLocks noChangeArrowheads="1"/>
              </p:cNvSpPr>
              <p:nvPr/>
            </p:nvSpPr>
            <p:spPr bwMode="auto">
              <a:xfrm>
                <a:off x="2000" y="3406"/>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6</a:t>
                </a:r>
                <a:endParaRPr kumimoji="0" lang="en-US">
                  <a:solidFill>
                    <a:schemeClr val="tx1"/>
                  </a:solidFill>
                </a:endParaRPr>
              </a:p>
            </p:txBody>
          </p:sp>
          <p:sp>
            <p:nvSpPr>
              <p:cNvPr id="95677" name="Rectangle 99"/>
              <p:cNvSpPr>
                <a:spLocks noChangeArrowheads="1"/>
              </p:cNvSpPr>
              <p:nvPr/>
            </p:nvSpPr>
            <p:spPr bwMode="auto">
              <a:xfrm>
                <a:off x="2032" y="3406"/>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5678" name="Line 100"/>
              <p:cNvSpPr>
                <a:spLocks noChangeShapeType="1"/>
              </p:cNvSpPr>
              <p:nvPr/>
            </p:nvSpPr>
            <p:spPr bwMode="auto">
              <a:xfrm>
                <a:off x="2824" y="3214"/>
                <a:ext cx="319" cy="1"/>
              </a:xfrm>
              <a:prstGeom prst="line">
                <a:avLst/>
              </a:prstGeom>
              <a:noFill/>
              <a:ln w="19050">
                <a:solidFill>
                  <a:srgbClr val="000000"/>
                </a:solidFill>
                <a:round/>
                <a:headEnd/>
                <a:tailEnd/>
              </a:ln>
            </p:spPr>
            <p:txBody>
              <a:bodyPr/>
              <a:lstStyle/>
              <a:p>
                <a:endParaRPr lang="en-US"/>
              </a:p>
            </p:txBody>
          </p:sp>
          <p:sp>
            <p:nvSpPr>
              <p:cNvPr id="95679" name="Rectangle 101"/>
              <p:cNvSpPr>
                <a:spLocks noChangeArrowheads="1"/>
              </p:cNvSpPr>
              <p:nvPr/>
            </p:nvSpPr>
            <p:spPr bwMode="auto">
              <a:xfrm>
                <a:off x="5216" y="2368"/>
                <a:ext cx="79"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M</a:t>
                </a:r>
                <a:endParaRPr kumimoji="0" lang="en-US">
                  <a:solidFill>
                    <a:schemeClr val="tx1"/>
                  </a:solidFill>
                </a:endParaRPr>
              </a:p>
            </p:txBody>
          </p:sp>
          <p:sp>
            <p:nvSpPr>
              <p:cNvPr id="95680" name="Rectangle 102"/>
              <p:cNvSpPr>
                <a:spLocks noChangeArrowheads="1"/>
              </p:cNvSpPr>
              <p:nvPr/>
            </p:nvSpPr>
            <p:spPr bwMode="auto">
              <a:xfrm>
                <a:off x="5265" y="2368"/>
                <a:ext cx="62"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e</a:t>
                </a:r>
                <a:endParaRPr kumimoji="0" lang="en-US">
                  <a:solidFill>
                    <a:schemeClr val="tx1"/>
                  </a:solidFill>
                </a:endParaRPr>
              </a:p>
            </p:txBody>
          </p:sp>
          <p:sp>
            <p:nvSpPr>
              <p:cNvPr id="95681" name="Rectangle 103"/>
              <p:cNvSpPr>
                <a:spLocks noChangeArrowheads="1"/>
              </p:cNvSpPr>
              <p:nvPr/>
            </p:nvSpPr>
            <p:spPr bwMode="auto">
              <a:xfrm>
                <a:off x="5298" y="2368"/>
                <a:ext cx="81"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m</a:t>
                </a:r>
                <a:endParaRPr kumimoji="0" lang="en-US">
                  <a:solidFill>
                    <a:schemeClr val="tx1"/>
                  </a:solidFill>
                </a:endParaRPr>
              </a:p>
            </p:txBody>
          </p:sp>
          <p:sp>
            <p:nvSpPr>
              <p:cNvPr id="95682" name="Rectangle 104"/>
              <p:cNvSpPr>
                <a:spLocks noChangeArrowheads="1"/>
              </p:cNvSpPr>
              <p:nvPr/>
            </p:nvSpPr>
            <p:spPr bwMode="auto">
              <a:xfrm>
                <a:off x="5347" y="2368"/>
                <a:ext cx="44"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t</a:t>
                </a:r>
                <a:endParaRPr kumimoji="0" lang="en-US">
                  <a:solidFill>
                    <a:schemeClr val="tx1"/>
                  </a:solidFill>
                </a:endParaRPr>
              </a:p>
            </p:txBody>
          </p:sp>
          <p:sp>
            <p:nvSpPr>
              <p:cNvPr id="95683" name="Rectangle 105"/>
              <p:cNvSpPr>
                <a:spLocks noChangeArrowheads="1"/>
              </p:cNvSpPr>
              <p:nvPr/>
            </p:nvSpPr>
            <p:spPr bwMode="auto">
              <a:xfrm>
                <a:off x="5362" y="2368"/>
                <a:ext cx="62"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o</a:t>
                </a:r>
                <a:endParaRPr kumimoji="0" lang="en-US">
                  <a:solidFill>
                    <a:schemeClr val="tx1"/>
                  </a:solidFill>
                </a:endParaRPr>
              </a:p>
            </p:txBody>
          </p:sp>
          <p:sp>
            <p:nvSpPr>
              <p:cNvPr id="95684" name="Rectangle 106"/>
              <p:cNvSpPr>
                <a:spLocks noChangeArrowheads="1"/>
              </p:cNvSpPr>
              <p:nvPr/>
            </p:nvSpPr>
            <p:spPr bwMode="auto">
              <a:xfrm>
                <a:off x="5394" y="2368"/>
                <a:ext cx="72"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R</a:t>
                </a:r>
                <a:endParaRPr kumimoji="0" lang="en-US">
                  <a:solidFill>
                    <a:schemeClr val="tx1"/>
                  </a:solidFill>
                </a:endParaRPr>
              </a:p>
            </p:txBody>
          </p:sp>
          <p:sp>
            <p:nvSpPr>
              <p:cNvPr id="95685" name="Rectangle 107"/>
              <p:cNvSpPr>
                <a:spLocks noChangeArrowheads="1"/>
              </p:cNvSpPr>
              <p:nvPr/>
            </p:nvSpPr>
            <p:spPr bwMode="auto">
              <a:xfrm>
                <a:off x="5438" y="2368"/>
                <a:ext cx="62"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e</a:t>
                </a:r>
                <a:endParaRPr kumimoji="0" lang="en-US">
                  <a:solidFill>
                    <a:schemeClr val="tx1"/>
                  </a:solidFill>
                </a:endParaRPr>
              </a:p>
            </p:txBody>
          </p:sp>
          <p:sp>
            <p:nvSpPr>
              <p:cNvPr id="95686" name="Rectangle 108"/>
              <p:cNvSpPr>
                <a:spLocks noChangeArrowheads="1"/>
              </p:cNvSpPr>
              <p:nvPr/>
            </p:nvSpPr>
            <p:spPr bwMode="auto">
              <a:xfrm>
                <a:off x="5470" y="2368"/>
                <a:ext cx="62"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g</a:t>
                </a:r>
                <a:endParaRPr kumimoji="0" lang="en-US">
                  <a:solidFill>
                    <a:schemeClr val="tx1"/>
                  </a:solidFill>
                </a:endParaRPr>
              </a:p>
            </p:txBody>
          </p:sp>
          <p:sp>
            <p:nvSpPr>
              <p:cNvPr id="95687" name="Rectangle 109"/>
              <p:cNvSpPr>
                <a:spLocks noChangeArrowheads="1"/>
              </p:cNvSpPr>
              <p:nvPr/>
            </p:nvSpPr>
            <p:spPr bwMode="auto">
              <a:xfrm>
                <a:off x="3202" y="3550"/>
                <a:ext cx="62"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A</a:t>
                </a:r>
                <a:endParaRPr kumimoji="0" lang="en-US">
                  <a:solidFill>
                    <a:schemeClr val="tx1"/>
                  </a:solidFill>
                </a:endParaRPr>
              </a:p>
            </p:txBody>
          </p:sp>
          <p:sp>
            <p:nvSpPr>
              <p:cNvPr id="95688" name="Rectangle 110"/>
              <p:cNvSpPr>
                <a:spLocks noChangeArrowheads="1"/>
              </p:cNvSpPr>
              <p:nvPr/>
            </p:nvSpPr>
            <p:spPr bwMode="auto">
              <a:xfrm>
                <a:off x="3236" y="3550"/>
                <a:ext cx="54"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L</a:t>
                </a:r>
                <a:endParaRPr kumimoji="0" lang="en-US">
                  <a:solidFill>
                    <a:schemeClr val="tx1"/>
                  </a:solidFill>
                </a:endParaRPr>
              </a:p>
            </p:txBody>
          </p:sp>
          <p:sp>
            <p:nvSpPr>
              <p:cNvPr id="95689" name="Rectangle 111"/>
              <p:cNvSpPr>
                <a:spLocks noChangeArrowheads="1"/>
              </p:cNvSpPr>
              <p:nvPr/>
            </p:nvSpPr>
            <p:spPr bwMode="auto">
              <a:xfrm>
                <a:off x="3264" y="3550"/>
                <a:ext cx="64"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U</a:t>
                </a:r>
                <a:endParaRPr kumimoji="0" lang="en-US">
                  <a:solidFill>
                    <a:schemeClr val="tx1"/>
                  </a:solidFill>
                </a:endParaRPr>
              </a:p>
            </p:txBody>
          </p:sp>
          <p:sp>
            <p:nvSpPr>
              <p:cNvPr id="95690" name="Rectangle 112"/>
              <p:cNvSpPr>
                <a:spLocks noChangeArrowheads="1"/>
              </p:cNvSpPr>
              <p:nvPr/>
            </p:nvSpPr>
            <p:spPr bwMode="auto">
              <a:xfrm>
                <a:off x="3301" y="3550"/>
                <a:ext cx="67"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O</a:t>
                </a:r>
                <a:endParaRPr kumimoji="0" lang="en-US">
                  <a:solidFill>
                    <a:schemeClr val="tx1"/>
                  </a:solidFill>
                </a:endParaRPr>
              </a:p>
            </p:txBody>
          </p:sp>
          <p:sp>
            <p:nvSpPr>
              <p:cNvPr id="95691" name="Rectangle 113"/>
              <p:cNvSpPr>
                <a:spLocks noChangeArrowheads="1"/>
              </p:cNvSpPr>
              <p:nvPr/>
            </p:nvSpPr>
            <p:spPr bwMode="auto">
              <a:xfrm>
                <a:off x="3343" y="3550"/>
                <a:ext cx="54"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p</a:t>
                </a:r>
                <a:endParaRPr kumimoji="0" lang="en-US">
                  <a:solidFill>
                    <a:schemeClr val="tx1"/>
                  </a:solidFill>
                </a:endParaRPr>
              </a:p>
            </p:txBody>
          </p:sp>
          <p:sp>
            <p:nvSpPr>
              <p:cNvPr id="95692" name="Rectangle 114"/>
              <p:cNvSpPr>
                <a:spLocks noChangeArrowheads="1"/>
              </p:cNvSpPr>
              <p:nvPr/>
            </p:nvSpPr>
            <p:spPr bwMode="auto">
              <a:xfrm>
                <a:off x="4061" y="1835"/>
                <a:ext cx="69"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B</a:t>
                </a:r>
                <a:endParaRPr kumimoji="0" lang="en-US">
                  <a:solidFill>
                    <a:schemeClr val="tx1"/>
                  </a:solidFill>
                </a:endParaRPr>
              </a:p>
            </p:txBody>
          </p:sp>
          <p:sp>
            <p:nvSpPr>
              <p:cNvPr id="95693" name="Rectangle 115"/>
              <p:cNvSpPr>
                <a:spLocks noChangeArrowheads="1"/>
              </p:cNvSpPr>
              <p:nvPr/>
            </p:nvSpPr>
            <p:spPr bwMode="auto">
              <a:xfrm>
                <a:off x="4100" y="1835"/>
                <a:ext cx="47"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r</a:t>
                </a:r>
                <a:endParaRPr kumimoji="0" lang="en-US">
                  <a:solidFill>
                    <a:schemeClr val="tx1"/>
                  </a:solidFill>
                </a:endParaRPr>
              </a:p>
            </p:txBody>
          </p:sp>
          <p:sp>
            <p:nvSpPr>
              <p:cNvPr id="95694" name="Rectangle 116"/>
              <p:cNvSpPr>
                <a:spLocks noChangeArrowheads="1"/>
              </p:cNvSpPr>
              <p:nvPr/>
            </p:nvSpPr>
            <p:spPr bwMode="auto">
              <a:xfrm>
                <a:off x="4120" y="1835"/>
                <a:ext cx="62"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a</a:t>
                </a:r>
                <a:endParaRPr kumimoji="0" lang="en-US">
                  <a:solidFill>
                    <a:schemeClr val="tx1"/>
                  </a:solidFill>
                </a:endParaRPr>
              </a:p>
            </p:txBody>
          </p:sp>
          <p:sp>
            <p:nvSpPr>
              <p:cNvPr id="95695" name="Rectangle 117"/>
              <p:cNvSpPr>
                <a:spLocks noChangeArrowheads="1"/>
              </p:cNvSpPr>
              <p:nvPr/>
            </p:nvSpPr>
            <p:spPr bwMode="auto">
              <a:xfrm>
                <a:off x="4152" y="1835"/>
                <a:ext cx="62"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n</a:t>
                </a:r>
                <a:endParaRPr kumimoji="0" lang="en-US">
                  <a:solidFill>
                    <a:schemeClr val="tx1"/>
                  </a:solidFill>
                </a:endParaRPr>
              </a:p>
            </p:txBody>
          </p:sp>
          <p:sp>
            <p:nvSpPr>
              <p:cNvPr id="95696" name="Rectangle 118"/>
              <p:cNvSpPr>
                <a:spLocks noChangeArrowheads="1"/>
              </p:cNvSpPr>
              <p:nvPr/>
            </p:nvSpPr>
            <p:spPr bwMode="auto">
              <a:xfrm>
                <a:off x="4184" y="1835"/>
                <a:ext cx="59"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c</a:t>
                </a:r>
                <a:endParaRPr kumimoji="0" lang="en-US">
                  <a:solidFill>
                    <a:schemeClr val="tx1"/>
                  </a:solidFill>
                </a:endParaRPr>
              </a:p>
            </p:txBody>
          </p:sp>
          <p:sp>
            <p:nvSpPr>
              <p:cNvPr id="95697" name="Rectangle 119"/>
              <p:cNvSpPr>
                <a:spLocks noChangeArrowheads="1"/>
              </p:cNvSpPr>
              <p:nvPr/>
            </p:nvSpPr>
            <p:spPr bwMode="auto">
              <a:xfrm>
                <a:off x="4214" y="1835"/>
                <a:ext cx="62"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h</a:t>
                </a:r>
                <a:endParaRPr kumimoji="0" lang="en-US">
                  <a:solidFill>
                    <a:schemeClr val="tx1"/>
                  </a:solidFill>
                </a:endParaRPr>
              </a:p>
            </p:txBody>
          </p:sp>
          <p:sp>
            <p:nvSpPr>
              <p:cNvPr id="95698" name="Rectangle 120"/>
              <p:cNvSpPr>
                <a:spLocks noChangeArrowheads="1"/>
              </p:cNvSpPr>
              <p:nvPr/>
            </p:nvSpPr>
            <p:spPr bwMode="auto">
              <a:xfrm>
                <a:off x="2977" y="3929"/>
                <a:ext cx="64"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R</a:t>
                </a:r>
                <a:endParaRPr kumimoji="0" lang="en-US">
                  <a:solidFill>
                    <a:schemeClr val="tx1"/>
                  </a:solidFill>
                </a:endParaRPr>
              </a:p>
            </p:txBody>
          </p:sp>
          <p:sp>
            <p:nvSpPr>
              <p:cNvPr id="95699" name="Rectangle 121"/>
              <p:cNvSpPr>
                <a:spLocks noChangeArrowheads="1"/>
              </p:cNvSpPr>
              <p:nvPr/>
            </p:nvSpPr>
            <p:spPr bwMode="auto">
              <a:xfrm>
                <a:off x="3014" y="3929"/>
                <a:ext cx="54"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e</a:t>
                </a:r>
                <a:endParaRPr kumimoji="0" lang="en-US">
                  <a:solidFill>
                    <a:schemeClr val="tx1"/>
                  </a:solidFill>
                </a:endParaRPr>
              </a:p>
            </p:txBody>
          </p:sp>
          <p:sp>
            <p:nvSpPr>
              <p:cNvPr id="95700" name="Rectangle 122"/>
              <p:cNvSpPr>
                <a:spLocks noChangeArrowheads="1"/>
              </p:cNvSpPr>
              <p:nvPr/>
            </p:nvSpPr>
            <p:spPr bwMode="auto">
              <a:xfrm>
                <a:off x="3044" y="3929"/>
                <a:ext cx="54"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g</a:t>
                </a:r>
                <a:endParaRPr kumimoji="0" lang="en-US">
                  <a:solidFill>
                    <a:schemeClr val="tx1"/>
                  </a:solidFill>
                </a:endParaRPr>
              </a:p>
            </p:txBody>
          </p:sp>
          <p:sp>
            <p:nvSpPr>
              <p:cNvPr id="95701" name="Rectangle 123"/>
              <p:cNvSpPr>
                <a:spLocks noChangeArrowheads="1"/>
              </p:cNvSpPr>
              <p:nvPr/>
            </p:nvSpPr>
            <p:spPr bwMode="auto">
              <a:xfrm>
                <a:off x="3071" y="3929"/>
                <a:ext cx="64"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D</a:t>
                </a:r>
                <a:endParaRPr kumimoji="0" lang="en-US">
                  <a:solidFill>
                    <a:schemeClr val="tx1"/>
                  </a:solidFill>
                </a:endParaRPr>
              </a:p>
            </p:txBody>
          </p:sp>
          <p:sp>
            <p:nvSpPr>
              <p:cNvPr id="95702" name="Rectangle 124"/>
              <p:cNvSpPr>
                <a:spLocks noChangeArrowheads="1"/>
              </p:cNvSpPr>
              <p:nvPr/>
            </p:nvSpPr>
            <p:spPr bwMode="auto">
              <a:xfrm>
                <a:off x="3108" y="3929"/>
                <a:ext cx="52"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s</a:t>
                </a:r>
                <a:endParaRPr kumimoji="0" lang="en-US">
                  <a:solidFill>
                    <a:schemeClr val="tx1"/>
                  </a:solidFill>
                </a:endParaRPr>
              </a:p>
            </p:txBody>
          </p:sp>
          <p:sp>
            <p:nvSpPr>
              <p:cNvPr id="95703" name="Rectangle 125"/>
              <p:cNvSpPr>
                <a:spLocks noChangeArrowheads="1"/>
              </p:cNvSpPr>
              <p:nvPr/>
            </p:nvSpPr>
            <p:spPr bwMode="auto">
              <a:xfrm>
                <a:off x="3135" y="3929"/>
                <a:ext cx="39"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t</a:t>
                </a:r>
                <a:endParaRPr kumimoji="0" lang="en-US">
                  <a:solidFill>
                    <a:schemeClr val="tx1"/>
                  </a:solidFill>
                </a:endParaRPr>
              </a:p>
            </p:txBody>
          </p:sp>
          <p:sp>
            <p:nvSpPr>
              <p:cNvPr id="95704" name="Rectangle 126"/>
              <p:cNvSpPr>
                <a:spLocks noChangeArrowheads="1"/>
              </p:cNvSpPr>
              <p:nvPr/>
            </p:nvSpPr>
            <p:spPr bwMode="auto">
              <a:xfrm>
                <a:off x="3022" y="2340"/>
                <a:ext cx="62"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A</a:t>
                </a:r>
                <a:endParaRPr kumimoji="0" lang="en-US">
                  <a:solidFill>
                    <a:schemeClr val="tx1"/>
                  </a:solidFill>
                </a:endParaRPr>
              </a:p>
            </p:txBody>
          </p:sp>
          <p:sp>
            <p:nvSpPr>
              <p:cNvPr id="95705" name="Rectangle 127"/>
              <p:cNvSpPr>
                <a:spLocks noChangeArrowheads="1"/>
              </p:cNvSpPr>
              <p:nvPr/>
            </p:nvSpPr>
            <p:spPr bwMode="auto">
              <a:xfrm>
                <a:off x="3056" y="2340"/>
                <a:ext cx="54"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L</a:t>
                </a:r>
                <a:endParaRPr kumimoji="0" lang="en-US">
                  <a:solidFill>
                    <a:schemeClr val="tx1"/>
                  </a:solidFill>
                </a:endParaRPr>
              </a:p>
            </p:txBody>
          </p:sp>
          <p:sp>
            <p:nvSpPr>
              <p:cNvPr id="95706" name="Rectangle 128"/>
              <p:cNvSpPr>
                <a:spLocks noChangeArrowheads="1"/>
              </p:cNvSpPr>
              <p:nvPr/>
            </p:nvSpPr>
            <p:spPr bwMode="auto">
              <a:xfrm>
                <a:off x="3083" y="2340"/>
                <a:ext cx="64"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U</a:t>
                </a:r>
                <a:endParaRPr kumimoji="0" lang="en-US">
                  <a:solidFill>
                    <a:schemeClr val="tx1"/>
                  </a:solidFill>
                </a:endParaRPr>
              </a:p>
            </p:txBody>
          </p:sp>
          <p:sp>
            <p:nvSpPr>
              <p:cNvPr id="95707" name="Rectangle 129"/>
              <p:cNvSpPr>
                <a:spLocks noChangeArrowheads="1"/>
              </p:cNvSpPr>
              <p:nvPr/>
            </p:nvSpPr>
            <p:spPr bwMode="auto">
              <a:xfrm>
                <a:off x="3123" y="2340"/>
                <a:ext cx="62"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S</a:t>
                </a:r>
                <a:endParaRPr kumimoji="0" lang="en-US">
                  <a:solidFill>
                    <a:schemeClr val="tx1"/>
                  </a:solidFill>
                </a:endParaRPr>
              </a:p>
            </p:txBody>
          </p:sp>
          <p:sp>
            <p:nvSpPr>
              <p:cNvPr id="95708" name="Rectangle 130"/>
              <p:cNvSpPr>
                <a:spLocks noChangeArrowheads="1"/>
              </p:cNvSpPr>
              <p:nvPr/>
            </p:nvSpPr>
            <p:spPr bwMode="auto">
              <a:xfrm>
                <a:off x="3155" y="2340"/>
                <a:ext cx="42"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r</a:t>
                </a:r>
                <a:endParaRPr kumimoji="0" lang="en-US">
                  <a:solidFill>
                    <a:schemeClr val="tx1"/>
                  </a:solidFill>
                </a:endParaRPr>
              </a:p>
            </p:txBody>
          </p:sp>
          <p:sp>
            <p:nvSpPr>
              <p:cNvPr id="95709" name="Rectangle 131"/>
              <p:cNvSpPr>
                <a:spLocks noChangeArrowheads="1"/>
              </p:cNvSpPr>
              <p:nvPr/>
            </p:nvSpPr>
            <p:spPr bwMode="auto">
              <a:xfrm>
                <a:off x="3172" y="2340"/>
                <a:ext cx="52"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c</a:t>
                </a:r>
                <a:endParaRPr kumimoji="0" lang="en-US">
                  <a:solidFill>
                    <a:schemeClr val="tx1"/>
                  </a:solidFill>
                </a:endParaRPr>
              </a:p>
            </p:txBody>
          </p:sp>
          <p:sp>
            <p:nvSpPr>
              <p:cNvPr id="95710" name="Freeform 132"/>
              <p:cNvSpPr>
                <a:spLocks/>
              </p:cNvSpPr>
              <p:nvPr/>
            </p:nvSpPr>
            <p:spPr bwMode="auto">
              <a:xfrm>
                <a:off x="598" y="2248"/>
                <a:ext cx="29" cy="31"/>
              </a:xfrm>
              <a:custGeom>
                <a:avLst/>
                <a:gdLst>
                  <a:gd name="T0" fmla="*/ 14 w 29"/>
                  <a:gd name="T1" fmla="*/ 28 h 31"/>
                  <a:gd name="T2" fmla="*/ 17 w 29"/>
                  <a:gd name="T3" fmla="*/ 28 h 31"/>
                  <a:gd name="T4" fmla="*/ 19 w 29"/>
                  <a:gd name="T5" fmla="*/ 28 h 31"/>
                  <a:gd name="T6" fmla="*/ 22 w 29"/>
                  <a:gd name="T7" fmla="*/ 28 h 31"/>
                  <a:gd name="T8" fmla="*/ 24 w 29"/>
                  <a:gd name="T9" fmla="*/ 25 h 31"/>
                  <a:gd name="T10" fmla="*/ 24 w 29"/>
                  <a:gd name="T11" fmla="*/ 25 h 31"/>
                  <a:gd name="T12" fmla="*/ 27 w 29"/>
                  <a:gd name="T13" fmla="*/ 23 h 31"/>
                  <a:gd name="T14" fmla="*/ 29 w 29"/>
                  <a:gd name="T15" fmla="*/ 20 h 31"/>
                  <a:gd name="T16" fmla="*/ 29 w 29"/>
                  <a:gd name="T17" fmla="*/ 18 h 31"/>
                  <a:gd name="T18" fmla="*/ 29 w 29"/>
                  <a:gd name="T19" fmla="*/ 18 h 31"/>
                  <a:gd name="T20" fmla="*/ 29 w 29"/>
                  <a:gd name="T21" fmla="*/ 15 h 31"/>
                  <a:gd name="T22" fmla="*/ 29 w 29"/>
                  <a:gd name="T23" fmla="*/ 13 h 31"/>
                  <a:gd name="T24" fmla="*/ 29 w 29"/>
                  <a:gd name="T25" fmla="*/ 10 h 31"/>
                  <a:gd name="T26" fmla="*/ 29 w 29"/>
                  <a:gd name="T27" fmla="*/ 7 h 31"/>
                  <a:gd name="T28" fmla="*/ 27 w 29"/>
                  <a:gd name="T29" fmla="*/ 5 h 31"/>
                  <a:gd name="T30" fmla="*/ 24 w 29"/>
                  <a:gd name="T31" fmla="*/ 2 h 31"/>
                  <a:gd name="T32" fmla="*/ 24 w 29"/>
                  <a:gd name="T33" fmla="*/ 2 h 31"/>
                  <a:gd name="T34" fmla="*/ 22 w 29"/>
                  <a:gd name="T35" fmla="*/ 0 h 31"/>
                  <a:gd name="T36" fmla="*/ 19 w 29"/>
                  <a:gd name="T37" fmla="*/ 0 h 31"/>
                  <a:gd name="T38" fmla="*/ 17 w 29"/>
                  <a:gd name="T39" fmla="*/ 0 h 31"/>
                  <a:gd name="T40" fmla="*/ 14 w 29"/>
                  <a:gd name="T41" fmla="*/ 0 h 31"/>
                  <a:gd name="T42" fmla="*/ 12 w 29"/>
                  <a:gd name="T43" fmla="*/ 0 h 31"/>
                  <a:gd name="T44" fmla="*/ 10 w 29"/>
                  <a:gd name="T45" fmla="*/ 0 h 31"/>
                  <a:gd name="T46" fmla="*/ 7 w 29"/>
                  <a:gd name="T47" fmla="*/ 0 h 31"/>
                  <a:gd name="T48" fmla="*/ 7 w 29"/>
                  <a:gd name="T49" fmla="*/ 2 h 31"/>
                  <a:gd name="T50" fmla="*/ 5 w 29"/>
                  <a:gd name="T51" fmla="*/ 2 h 31"/>
                  <a:gd name="T52" fmla="*/ 2 w 29"/>
                  <a:gd name="T53" fmla="*/ 5 h 31"/>
                  <a:gd name="T54" fmla="*/ 2 w 29"/>
                  <a:gd name="T55" fmla="*/ 7 h 31"/>
                  <a:gd name="T56" fmla="*/ 0 w 29"/>
                  <a:gd name="T57" fmla="*/ 10 h 31"/>
                  <a:gd name="T58" fmla="*/ 0 w 29"/>
                  <a:gd name="T59" fmla="*/ 13 h 31"/>
                  <a:gd name="T60" fmla="*/ 0 w 29"/>
                  <a:gd name="T61" fmla="*/ 15 h 31"/>
                  <a:gd name="T62" fmla="*/ 0 w 29"/>
                  <a:gd name="T63" fmla="*/ 18 h 31"/>
                  <a:gd name="T64" fmla="*/ 0 w 29"/>
                  <a:gd name="T65" fmla="*/ 18 h 31"/>
                  <a:gd name="T66" fmla="*/ 2 w 29"/>
                  <a:gd name="T67" fmla="*/ 20 h 31"/>
                  <a:gd name="T68" fmla="*/ 2 w 29"/>
                  <a:gd name="T69" fmla="*/ 23 h 31"/>
                  <a:gd name="T70" fmla="*/ 5 w 29"/>
                  <a:gd name="T71" fmla="*/ 25 h 31"/>
                  <a:gd name="T72" fmla="*/ 7 w 29"/>
                  <a:gd name="T73" fmla="*/ 25 h 31"/>
                  <a:gd name="T74" fmla="*/ 7 w 29"/>
                  <a:gd name="T75" fmla="*/ 28 h 31"/>
                  <a:gd name="T76" fmla="*/ 10 w 29"/>
                  <a:gd name="T77" fmla="*/ 28 h 31"/>
                  <a:gd name="T78" fmla="*/ 12 w 29"/>
                  <a:gd name="T79" fmla="*/ 28 h 31"/>
                  <a:gd name="T80" fmla="*/ 14 w 29"/>
                  <a:gd name="T81" fmla="*/ 31 h 31"/>
                  <a:gd name="T82" fmla="*/ 14 w 29"/>
                  <a:gd name="T83" fmla="*/ 31 h 31"/>
                  <a:gd name="T84" fmla="*/ 14 w 29"/>
                  <a:gd name="T85" fmla="*/ 28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1"/>
                  <a:gd name="T131" fmla="*/ 29 w 29"/>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1">
                    <a:moveTo>
                      <a:pt x="14" y="28"/>
                    </a:moveTo>
                    <a:lnTo>
                      <a:pt x="17" y="28"/>
                    </a:lnTo>
                    <a:lnTo>
                      <a:pt x="19" y="28"/>
                    </a:lnTo>
                    <a:lnTo>
                      <a:pt x="22" y="28"/>
                    </a:lnTo>
                    <a:lnTo>
                      <a:pt x="24" y="25"/>
                    </a:lnTo>
                    <a:lnTo>
                      <a:pt x="27" y="23"/>
                    </a:lnTo>
                    <a:lnTo>
                      <a:pt x="29" y="20"/>
                    </a:lnTo>
                    <a:lnTo>
                      <a:pt x="29" y="18"/>
                    </a:lnTo>
                    <a:lnTo>
                      <a:pt x="29" y="15"/>
                    </a:lnTo>
                    <a:lnTo>
                      <a:pt x="29" y="13"/>
                    </a:lnTo>
                    <a:lnTo>
                      <a:pt x="29" y="10"/>
                    </a:lnTo>
                    <a:lnTo>
                      <a:pt x="29" y="7"/>
                    </a:lnTo>
                    <a:lnTo>
                      <a:pt x="27" y="5"/>
                    </a:lnTo>
                    <a:lnTo>
                      <a:pt x="24" y="2"/>
                    </a:lnTo>
                    <a:lnTo>
                      <a:pt x="22" y="0"/>
                    </a:lnTo>
                    <a:lnTo>
                      <a:pt x="19" y="0"/>
                    </a:lnTo>
                    <a:lnTo>
                      <a:pt x="17" y="0"/>
                    </a:lnTo>
                    <a:lnTo>
                      <a:pt x="14" y="0"/>
                    </a:lnTo>
                    <a:lnTo>
                      <a:pt x="12" y="0"/>
                    </a:lnTo>
                    <a:lnTo>
                      <a:pt x="10" y="0"/>
                    </a:lnTo>
                    <a:lnTo>
                      <a:pt x="7" y="0"/>
                    </a:lnTo>
                    <a:lnTo>
                      <a:pt x="7" y="2"/>
                    </a:lnTo>
                    <a:lnTo>
                      <a:pt x="5" y="2"/>
                    </a:lnTo>
                    <a:lnTo>
                      <a:pt x="2" y="5"/>
                    </a:lnTo>
                    <a:lnTo>
                      <a:pt x="2" y="7"/>
                    </a:lnTo>
                    <a:lnTo>
                      <a:pt x="0" y="10"/>
                    </a:lnTo>
                    <a:lnTo>
                      <a:pt x="0" y="13"/>
                    </a:lnTo>
                    <a:lnTo>
                      <a:pt x="0" y="15"/>
                    </a:lnTo>
                    <a:lnTo>
                      <a:pt x="0" y="18"/>
                    </a:lnTo>
                    <a:lnTo>
                      <a:pt x="2" y="20"/>
                    </a:lnTo>
                    <a:lnTo>
                      <a:pt x="2" y="23"/>
                    </a:lnTo>
                    <a:lnTo>
                      <a:pt x="5" y="25"/>
                    </a:lnTo>
                    <a:lnTo>
                      <a:pt x="7" y="25"/>
                    </a:lnTo>
                    <a:lnTo>
                      <a:pt x="7" y="28"/>
                    </a:lnTo>
                    <a:lnTo>
                      <a:pt x="10" y="28"/>
                    </a:lnTo>
                    <a:lnTo>
                      <a:pt x="12" y="28"/>
                    </a:lnTo>
                    <a:lnTo>
                      <a:pt x="14" y="31"/>
                    </a:lnTo>
                    <a:lnTo>
                      <a:pt x="14" y="28"/>
                    </a:lnTo>
                    <a:close/>
                  </a:path>
                </a:pathLst>
              </a:custGeom>
              <a:solidFill>
                <a:srgbClr val="000000"/>
              </a:solidFill>
              <a:ln w="9525">
                <a:noFill/>
                <a:round/>
                <a:headEnd/>
                <a:tailEnd/>
              </a:ln>
            </p:spPr>
            <p:txBody>
              <a:bodyPr/>
              <a:lstStyle/>
              <a:p>
                <a:endParaRPr lang="en-US"/>
              </a:p>
            </p:txBody>
          </p:sp>
          <p:sp>
            <p:nvSpPr>
              <p:cNvPr id="95711" name="Freeform 133"/>
              <p:cNvSpPr>
                <a:spLocks/>
              </p:cNvSpPr>
              <p:nvPr/>
            </p:nvSpPr>
            <p:spPr bwMode="auto">
              <a:xfrm>
                <a:off x="852" y="1405"/>
                <a:ext cx="30" cy="33"/>
              </a:xfrm>
              <a:custGeom>
                <a:avLst/>
                <a:gdLst>
                  <a:gd name="T0" fmla="*/ 0 w 30"/>
                  <a:gd name="T1" fmla="*/ 0 h 33"/>
                  <a:gd name="T2" fmla="*/ 0 w 30"/>
                  <a:gd name="T3" fmla="*/ 33 h 33"/>
                  <a:gd name="T4" fmla="*/ 30 w 30"/>
                  <a:gd name="T5" fmla="*/ 18 h 33"/>
                  <a:gd name="T6" fmla="*/ 0 w 30"/>
                  <a:gd name="T7" fmla="*/ 2 h 33"/>
                  <a:gd name="T8" fmla="*/ 0 w 30"/>
                  <a:gd name="T9" fmla="*/ 2 h 33"/>
                  <a:gd name="T10" fmla="*/ 0 w 30"/>
                  <a:gd name="T11" fmla="*/ 0 h 33"/>
                  <a:gd name="T12" fmla="*/ 0 60000 65536"/>
                  <a:gd name="T13" fmla="*/ 0 60000 65536"/>
                  <a:gd name="T14" fmla="*/ 0 60000 65536"/>
                  <a:gd name="T15" fmla="*/ 0 60000 65536"/>
                  <a:gd name="T16" fmla="*/ 0 60000 65536"/>
                  <a:gd name="T17" fmla="*/ 0 60000 65536"/>
                  <a:gd name="T18" fmla="*/ 0 w 30"/>
                  <a:gd name="T19" fmla="*/ 0 h 33"/>
                  <a:gd name="T20" fmla="*/ 30 w 3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0" h="33">
                    <a:moveTo>
                      <a:pt x="0" y="0"/>
                    </a:moveTo>
                    <a:lnTo>
                      <a:pt x="0" y="33"/>
                    </a:lnTo>
                    <a:lnTo>
                      <a:pt x="30" y="18"/>
                    </a:lnTo>
                    <a:lnTo>
                      <a:pt x="0" y="2"/>
                    </a:lnTo>
                    <a:lnTo>
                      <a:pt x="0" y="0"/>
                    </a:lnTo>
                    <a:close/>
                  </a:path>
                </a:pathLst>
              </a:custGeom>
              <a:solidFill>
                <a:srgbClr val="000000"/>
              </a:solidFill>
              <a:ln w="9525">
                <a:noFill/>
                <a:round/>
                <a:headEnd/>
                <a:tailEnd/>
              </a:ln>
            </p:spPr>
            <p:txBody>
              <a:bodyPr/>
              <a:lstStyle/>
              <a:p>
                <a:endParaRPr lang="en-US"/>
              </a:p>
            </p:txBody>
          </p:sp>
          <p:sp>
            <p:nvSpPr>
              <p:cNvPr id="95712" name="Rectangle 134"/>
              <p:cNvSpPr>
                <a:spLocks noChangeArrowheads="1"/>
              </p:cNvSpPr>
              <p:nvPr/>
            </p:nvSpPr>
            <p:spPr bwMode="auto">
              <a:xfrm>
                <a:off x="687" y="1771"/>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4</a:t>
                </a:r>
                <a:endParaRPr kumimoji="0" lang="en-US">
                  <a:solidFill>
                    <a:schemeClr val="tx1"/>
                  </a:solidFill>
                </a:endParaRPr>
              </a:p>
            </p:txBody>
          </p:sp>
          <p:sp>
            <p:nvSpPr>
              <p:cNvPr id="95713" name="Line 135"/>
              <p:cNvSpPr>
                <a:spLocks noChangeShapeType="1"/>
              </p:cNvSpPr>
              <p:nvPr/>
            </p:nvSpPr>
            <p:spPr bwMode="auto">
              <a:xfrm flipH="1">
                <a:off x="2824" y="1607"/>
                <a:ext cx="299" cy="1"/>
              </a:xfrm>
              <a:prstGeom prst="line">
                <a:avLst/>
              </a:prstGeom>
              <a:noFill/>
              <a:ln w="19050">
                <a:solidFill>
                  <a:srgbClr val="000000"/>
                </a:solidFill>
                <a:round/>
                <a:headEnd/>
                <a:tailEnd/>
              </a:ln>
            </p:spPr>
            <p:txBody>
              <a:bodyPr/>
              <a:lstStyle/>
              <a:p>
                <a:endParaRPr lang="en-US"/>
              </a:p>
            </p:txBody>
          </p:sp>
          <p:sp>
            <p:nvSpPr>
              <p:cNvPr id="95714" name="Line 136"/>
              <p:cNvSpPr>
                <a:spLocks noChangeShapeType="1"/>
              </p:cNvSpPr>
              <p:nvPr/>
            </p:nvSpPr>
            <p:spPr bwMode="auto">
              <a:xfrm flipH="1">
                <a:off x="3417" y="1792"/>
                <a:ext cx="446" cy="1"/>
              </a:xfrm>
              <a:prstGeom prst="line">
                <a:avLst/>
              </a:prstGeom>
              <a:noFill/>
              <a:ln w="19050">
                <a:solidFill>
                  <a:srgbClr val="000000"/>
                </a:solidFill>
                <a:round/>
                <a:headEnd/>
                <a:tailEnd/>
              </a:ln>
            </p:spPr>
            <p:txBody>
              <a:bodyPr/>
              <a:lstStyle/>
              <a:p>
                <a:endParaRPr lang="en-US"/>
              </a:p>
            </p:txBody>
          </p:sp>
          <p:sp>
            <p:nvSpPr>
              <p:cNvPr id="95715" name="Freeform 137"/>
              <p:cNvSpPr>
                <a:spLocks/>
              </p:cNvSpPr>
              <p:nvPr/>
            </p:nvSpPr>
            <p:spPr bwMode="auto">
              <a:xfrm>
                <a:off x="3849" y="1776"/>
                <a:ext cx="32" cy="31"/>
              </a:xfrm>
              <a:custGeom>
                <a:avLst/>
                <a:gdLst>
                  <a:gd name="T0" fmla="*/ 0 w 32"/>
                  <a:gd name="T1" fmla="*/ 0 h 31"/>
                  <a:gd name="T2" fmla="*/ 2 w 32"/>
                  <a:gd name="T3" fmla="*/ 31 h 31"/>
                  <a:gd name="T4" fmla="*/ 32 w 32"/>
                  <a:gd name="T5" fmla="*/ 16 h 31"/>
                  <a:gd name="T6" fmla="*/ 2 w 32"/>
                  <a:gd name="T7" fmla="*/ 0 h 31"/>
                  <a:gd name="T8" fmla="*/ 2 w 32"/>
                  <a:gd name="T9" fmla="*/ 0 h 31"/>
                  <a:gd name="T10" fmla="*/ 0 w 32"/>
                  <a:gd name="T11" fmla="*/ 0 h 31"/>
                  <a:gd name="T12" fmla="*/ 0 60000 65536"/>
                  <a:gd name="T13" fmla="*/ 0 60000 65536"/>
                  <a:gd name="T14" fmla="*/ 0 60000 65536"/>
                  <a:gd name="T15" fmla="*/ 0 60000 65536"/>
                  <a:gd name="T16" fmla="*/ 0 60000 65536"/>
                  <a:gd name="T17" fmla="*/ 0 60000 65536"/>
                  <a:gd name="T18" fmla="*/ 0 w 32"/>
                  <a:gd name="T19" fmla="*/ 0 h 31"/>
                  <a:gd name="T20" fmla="*/ 32 w 3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2" h="31">
                    <a:moveTo>
                      <a:pt x="0" y="0"/>
                    </a:moveTo>
                    <a:lnTo>
                      <a:pt x="2" y="31"/>
                    </a:lnTo>
                    <a:lnTo>
                      <a:pt x="32" y="16"/>
                    </a:lnTo>
                    <a:lnTo>
                      <a:pt x="2" y="0"/>
                    </a:lnTo>
                    <a:lnTo>
                      <a:pt x="0" y="0"/>
                    </a:lnTo>
                    <a:close/>
                  </a:path>
                </a:pathLst>
              </a:custGeom>
              <a:solidFill>
                <a:srgbClr val="000000"/>
              </a:solidFill>
              <a:ln w="9525">
                <a:noFill/>
                <a:round/>
                <a:headEnd/>
                <a:tailEnd/>
              </a:ln>
            </p:spPr>
            <p:txBody>
              <a:bodyPr/>
              <a:lstStyle/>
              <a:p>
                <a:endParaRPr lang="en-US"/>
              </a:p>
            </p:txBody>
          </p:sp>
          <p:sp>
            <p:nvSpPr>
              <p:cNvPr id="95716" name="Line 138"/>
              <p:cNvSpPr>
                <a:spLocks noChangeShapeType="1"/>
              </p:cNvSpPr>
              <p:nvPr/>
            </p:nvSpPr>
            <p:spPr bwMode="auto">
              <a:xfrm>
                <a:off x="558" y="2261"/>
                <a:ext cx="121" cy="2"/>
              </a:xfrm>
              <a:prstGeom prst="line">
                <a:avLst/>
              </a:prstGeom>
              <a:noFill/>
              <a:ln w="19050">
                <a:solidFill>
                  <a:srgbClr val="000000"/>
                </a:solidFill>
                <a:round/>
                <a:headEnd/>
                <a:tailEnd/>
              </a:ln>
            </p:spPr>
            <p:txBody>
              <a:bodyPr/>
              <a:lstStyle/>
              <a:p>
                <a:endParaRPr lang="en-US"/>
              </a:p>
            </p:txBody>
          </p:sp>
          <p:sp>
            <p:nvSpPr>
              <p:cNvPr id="95717" name="Freeform 139"/>
              <p:cNvSpPr>
                <a:spLocks/>
              </p:cNvSpPr>
              <p:nvPr/>
            </p:nvSpPr>
            <p:spPr bwMode="auto">
              <a:xfrm>
                <a:off x="669" y="2245"/>
                <a:ext cx="30" cy="34"/>
              </a:xfrm>
              <a:custGeom>
                <a:avLst/>
                <a:gdLst>
                  <a:gd name="T0" fmla="*/ 0 w 30"/>
                  <a:gd name="T1" fmla="*/ 0 h 34"/>
                  <a:gd name="T2" fmla="*/ 0 w 30"/>
                  <a:gd name="T3" fmla="*/ 34 h 34"/>
                  <a:gd name="T4" fmla="*/ 30 w 30"/>
                  <a:gd name="T5" fmla="*/ 18 h 34"/>
                  <a:gd name="T6" fmla="*/ 0 w 30"/>
                  <a:gd name="T7" fmla="*/ 3 h 34"/>
                  <a:gd name="T8" fmla="*/ 0 w 30"/>
                  <a:gd name="T9" fmla="*/ 3 h 34"/>
                  <a:gd name="T10" fmla="*/ 0 w 30"/>
                  <a:gd name="T11" fmla="*/ 0 h 34"/>
                  <a:gd name="T12" fmla="*/ 0 60000 65536"/>
                  <a:gd name="T13" fmla="*/ 0 60000 65536"/>
                  <a:gd name="T14" fmla="*/ 0 60000 65536"/>
                  <a:gd name="T15" fmla="*/ 0 60000 65536"/>
                  <a:gd name="T16" fmla="*/ 0 60000 65536"/>
                  <a:gd name="T17" fmla="*/ 0 60000 65536"/>
                  <a:gd name="T18" fmla="*/ 0 w 30"/>
                  <a:gd name="T19" fmla="*/ 0 h 34"/>
                  <a:gd name="T20" fmla="*/ 30 w 3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0" h="34">
                    <a:moveTo>
                      <a:pt x="0" y="0"/>
                    </a:moveTo>
                    <a:lnTo>
                      <a:pt x="0" y="34"/>
                    </a:lnTo>
                    <a:lnTo>
                      <a:pt x="30" y="18"/>
                    </a:lnTo>
                    <a:lnTo>
                      <a:pt x="0" y="3"/>
                    </a:lnTo>
                    <a:lnTo>
                      <a:pt x="0" y="0"/>
                    </a:lnTo>
                    <a:close/>
                  </a:path>
                </a:pathLst>
              </a:custGeom>
              <a:solidFill>
                <a:srgbClr val="000000"/>
              </a:solidFill>
              <a:ln w="9525">
                <a:noFill/>
                <a:round/>
                <a:headEnd/>
                <a:tailEnd/>
              </a:ln>
            </p:spPr>
            <p:txBody>
              <a:bodyPr/>
              <a:lstStyle/>
              <a:p>
                <a:endParaRPr lang="en-US"/>
              </a:p>
            </p:txBody>
          </p:sp>
          <p:sp>
            <p:nvSpPr>
              <p:cNvPr id="95718" name="Freeform 140"/>
              <p:cNvSpPr>
                <a:spLocks/>
              </p:cNvSpPr>
              <p:nvPr/>
            </p:nvSpPr>
            <p:spPr bwMode="auto">
              <a:xfrm>
                <a:off x="395" y="2245"/>
                <a:ext cx="30" cy="31"/>
              </a:xfrm>
              <a:custGeom>
                <a:avLst/>
                <a:gdLst>
                  <a:gd name="T0" fmla="*/ 0 w 30"/>
                  <a:gd name="T1" fmla="*/ 0 h 31"/>
                  <a:gd name="T2" fmla="*/ 0 w 30"/>
                  <a:gd name="T3" fmla="*/ 31 h 31"/>
                  <a:gd name="T4" fmla="*/ 30 w 30"/>
                  <a:gd name="T5" fmla="*/ 16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6"/>
                    </a:lnTo>
                    <a:lnTo>
                      <a:pt x="0" y="0"/>
                    </a:lnTo>
                    <a:close/>
                  </a:path>
                </a:pathLst>
              </a:custGeom>
              <a:solidFill>
                <a:srgbClr val="000000"/>
              </a:solidFill>
              <a:ln w="9525">
                <a:noFill/>
                <a:round/>
                <a:headEnd/>
                <a:tailEnd/>
              </a:ln>
            </p:spPr>
            <p:txBody>
              <a:bodyPr/>
              <a:lstStyle/>
              <a:p>
                <a:endParaRPr lang="en-US"/>
              </a:p>
            </p:txBody>
          </p:sp>
          <p:sp>
            <p:nvSpPr>
              <p:cNvPr id="95719" name="Freeform 141"/>
              <p:cNvSpPr>
                <a:spLocks/>
              </p:cNvSpPr>
              <p:nvPr/>
            </p:nvSpPr>
            <p:spPr bwMode="auto">
              <a:xfrm>
                <a:off x="2252" y="3199"/>
                <a:ext cx="29" cy="30"/>
              </a:xfrm>
              <a:custGeom>
                <a:avLst/>
                <a:gdLst>
                  <a:gd name="T0" fmla="*/ 0 w 29"/>
                  <a:gd name="T1" fmla="*/ 0 h 30"/>
                  <a:gd name="T2" fmla="*/ 0 w 29"/>
                  <a:gd name="T3" fmla="*/ 30 h 30"/>
                  <a:gd name="T4" fmla="*/ 29 w 29"/>
                  <a:gd name="T5" fmla="*/ 15 h 30"/>
                  <a:gd name="T6" fmla="*/ 0 w 29"/>
                  <a:gd name="T7" fmla="*/ 0 h 30"/>
                  <a:gd name="T8" fmla="*/ 0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0" y="0"/>
                    </a:moveTo>
                    <a:lnTo>
                      <a:pt x="0" y="30"/>
                    </a:lnTo>
                    <a:lnTo>
                      <a:pt x="29" y="15"/>
                    </a:lnTo>
                    <a:lnTo>
                      <a:pt x="0" y="0"/>
                    </a:lnTo>
                    <a:close/>
                  </a:path>
                </a:pathLst>
              </a:custGeom>
              <a:solidFill>
                <a:srgbClr val="000000"/>
              </a:solidFill>
              <a:ln w="9525">
                <a:noFill/>
                <a:round/>
                <a:headEnd/>
                <a:tailEnd/>
              </a:ln>
            </p:spPr>
            <p:txBody>
              <a:bodyPr/>
              <a:lstStyle/>
              <a:p>
                <a:endParaRPr lang="en-US"/>
              </a:p>
            </p:txBody>
          </p:sp>
          <p:sp>
            <p:nvSpPr>
              <p:cNvPr id="95720" name="Freeform 142"/>
              <p:cNvSpPr>
                <a:spLocks/>
              </p:cNvSpPr>
              <p:nvPr/>
            </p:nvSpPr>
            <p:spPr bwMode="auto">
              <a:xfrm>
                <a:off x="2286" y="2971"/>
                <a:ext cx="222" cy="489"/>
              </a:xfrm>
              <a:custGeom>
                <a:avLst/>
                <a:gdLst>
                  <a:gd name="T0" fmla="*/ 111 w 222"/>
                  <a:gd name="T1" fmla="*/ 489 h 489"/>
                  <a:gd name="T2" fmla="*/ 128 w 222"/>
                  <a:gd name="T3" fmla="*/ 487 h 489"/>
                  <a:gd name="T4" fmla="*/ 146 w 222"/>
                  <a:gd name="T5" fmla="*/ 476 h 489"/>
                  <a:gd name="T6" fmla="*/ 163 w 222"/>
                  <a:gd name="T7" fmla="*/ 461 h 489"/>
                  <a:gd name="T8" fmla="*/ 178 w 222"/>
                  <a:gd name="T9" fmla="*/ 443 h 489"/>
                  <a:gd name="T10" fmla="*/ 190 w 222"/>
                  <a:gd name="T11" fmla="*/ 417 h 489"/>
                  <a:gd name="T12" fmla="*/ 200 w 222"/>
                  <a:gd name="T13" fmla="*/ 389 h 489"/>
                  <a:gd name="T14" fmla="*/ 210 w 222"/>
                  <a:gd name="T15" fmla="*/ 356 h 489"/>
                  <a:gd name="T16" fmla="*/ 217 w 222"/>
                  <a:gd name="T17" fmla="*/ 323 h 489"/>
                  <a:gd name="T18" fmla="*/ 222 w 222"/>
                  <a:gd name="T19" fmla="*/ 284 h 489"/>
                  <a:gd name="T20" fmla="*/ 222 w 222"/>
                  <a:gd name="T21" fmla="*/ 243 h 489"/>
                  <a:gd name="T22" fmla="*/ 222 w 222"/>
                  <a:gd name="T23" fmla="*/ 205 h 489"/>
                  <a:gd name="T24" fmla="*/ 217 w 222"/>
                  <a:gd name="T25" fmla="*/ 166 h 489"/>
                  <a:gd name="T26" fmla="*/ 210 w 222"/>
                  <a:gd name="T27" fmla="*/ 130 h 489"/>
                  <a:gd name="T28" fmla="*/ 200 w 222"/>
                  <a:gd name="T29" fmla="*/ 100 h 489"/>
                  <a:gd name="T30" fmla="*/ 190 w 222"/>
                  <a:gd name="T31" fmla="*/ 71 h 489"/>
                  <a:gd name="T32" fmla="*/ 178 w 222"/>
                  <a:gd name="T33" fmla="*/ 46 h 489"/>
                  <a:gd name="T34" fmla="*/ 163 w 222"/>
                  <a:gd name="T35" fmla="*/ 25 h 489"/>
                  <a:gd name="T36" fmla="*/ 146 w 222"/>
                  <a:gd name="T37" fmla="*/ 10 h 489"/>
                  <a:gd name="T38" fmla="*/ 128 w 222"/>
                  <a:gd name="T39" fmla="*/ 2 h 489"/>
                  <a:gd name="T40" fmla="*/ 111 w 222"/>
                  <a:gd name="T41" fmla="*/ 0 h 489"/>
                  <a:gd name="T42" fmla="*/ 94 w 222"/>
                  <a:gd name="T43" fmla="*/ 2 h 489"/>
                  <a:gd name="T44" fmla="*/ 77 w 222"/>
                  <a:gd name="T45" fmla="*/ 10 h 489"/>
                  <a:gd name="T46" fmla="*/ 59 w 222"/>
                  <a:gd name="T47" fmla="*/ 25 h 489"/>
                  <a:gd name="T48" fmla="*/ 47 w 222"/>
                  <a:gd name="T49" fmla="*/ 46 h 489"/>
                  <a:gd name="T50" fmla="*/ 32 w 222"/>
                  <a:gd name="T51" fmla="*/ 71 h 489"/>
                  <a:gd name="T52" fmla="*/ 22 w 222"/>
                  <a:gd name="T53" fmla="*/ 100 h 489"/>
                  <a:gd name="T54" fmla="*/ 12 w 222"/>
                  <a:gd name="T55" fmla="*/ 130 h 489"/>
                  <a:gd name="T56" fmla="*/ 5 w 222"/>
                  <a:gd name="T57" fmla="*/ 166 h 489"/>
                  <a:gd name="T58" fmla="*/ 3 w 222"/>
                  <a:gd name="T59" fmla="*/ 205 h 489"/>
                  <a:gd name="T60" fmla="*/ 0 w 222"/>
                  <a:gd name="T61" fmla="*/ 243 h 489"/>
                  <a:gd name="T62" fmla="*/ 3 w 222"/>
                  <a:gd name="T63" fmla="*/ 284 h 489"/>
                  <a:gd name="T64" fmla="*/ 5 w 222"/>
                  <a:gd name="T65" fmla="*/ 323 h 489"/>
                  <a:gd name="T66" fmla="*/ 12 w 222"/>
                  <a:gd name="T67" fmla="*/ 356 h 489"/>
                  <a:gd name="T68" fmla="*/ 22 w 222"/>
                  <a:gd name="T69" fmla="*/ 389 h 489"/>
                  <a:gd name="T70" fmla="*/ 32 w 222"/>
                  <a:gd name="T71" fmla="*/ 417 h 489"/>
                  <a:gd name="T72" fmla="*/ 47 w 222"/>
                  <a:gd name="T73" fmla="*/ 443 h 489"/>
                  <a:gd name="T74" fmla="*/ 59 w 222"/>
                  <a:gd name="T75" fmla="*/ 461 h 489"/>
                  <a:gd name="T76" fmla="*/ 77 w 222"/>
                  <a:gd name="T77" fmla="*/ 476 h 489"/>
                  <a:gd name="T78" fmla="*/ 94 w 222"/>
                  <a:gd name="T79" fmla="*/ 487 h 489"/>
                  <a:gd name="T80" fmla="*/ 111 w 222"/>
                  <a:gd name="T81" fmla="*/ 489 h 489"/>
                  <a:gd name="T82" fmla="*/ 111 w 222"/>
                  <a:gd name="T83" fmla="*/ 489 h 4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2"/>
                  <a:gd name="T127" fmla="*/ 0 h 489"/>
                  <a:gd name="T128" fmla="*/ 222 w 222"/>
                  <a:gd name="T129" fmla="*/ 489 h 4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2" h="489">
                    <a:moveTo>
                      <a:pt x="111" y="489"/>
                    </a:moveTo>
                    <a:lnTo>
                      <a:pt x="128" y="487"/>
                    </a:lnTo>
                    <a:lnTo>
                      <a:pt x="146" y="476"/>
                    </a:lnTo>
                    <a:lnTo>
                      <a:pt x="163" y="461"/>
                    </a:lnTo>
                    <a:lnTo>
                      <a:pt x="178" y="443"/>
                    </a:lnTo>
                    <a:lnTo>
                      <a:pt x="190" y="417"/>
                    </a:lnTo>
                    <a:lnTo>
                      <a:pt x="200" y="389"/>
                    </a:lnTo>
                    <a:lnTo>
                      <a:pt x="210" y="356"/>
                    </a:lnTo>
                    <a:lnTo>
                      <a:pt x="217" y="323"/>
                    </a:lnTo>
                    <a:lnTo>
                      <a:pt x="222" y="284"/>
                    </a:lnTo>
                    <a:lnTo>
                      <a:pt x="222" y="243"/>
                    </a:lnTo>
                    <a:lnTo>
                      <a:pt x="222" y="205"/>
                    </a:lnTo>
                    <a:lnTo>
                      <a:pt x="217" y="166"/>
                    </a:lnTo>
                    <a:lnTo>
                      <a:pt x="210" y="130"/>
                    </a:lnTo>
                    <a:lnTo>
                      <a:pt x="200" y="100"/>
                    </a:lnTo>
                    <a:lnTo>
                      <a:pt x="190" y="71"/>
                    </a:lnTo>
                    <a:lnTo>
                      <a:pt x="178" y="46"/>
                    </a:lnTo>
                    <a:lnTo>
                      <a:pt x="163" y="25"/>
                    </a:lnTo>
                    <a:lnTo>
                      <a:pt x="146" y="10"/>
                    </a:lnTo>
                    <a:lnTo>
                      <a:pt x="128" y="2"/>
                    </a:lnTo>
                    <a:lnTo>
                      <a:pt x="111" y="0"/>
                    </a:lnTo>
                    <a:lnTo>
                      <a:pt x="94" y="2"/>
                    </a:lnTo>
                    <a:lnTo>
                      <a:pt x="77" y="10"/>
                    </a:lnTo>
                    <a:lnTo>
                      <a:pt x="59" y="25"/>
                    </a:lnTo>
                    <a:lnTo>
                      <a:pt x="47" y="46"/>
                    </a:lnTo>
                    <a:lnTo>
                      <a:pt x="32" y="71"/>
                    </a:lnTo>
                    <a:lnTo>
                      <a:pt x="22" y="100"/>
                    </a:lnTo>
                    <a:lnTo>
                      <a:pt x="12" y="130"/>
                    </a:lnTo>
                    <a:lnTo>
                      <a:pt x="5" y="166"/>
                    </a:lnTo>
                    <a:lnTo>
                      <a:pt x="3" y="205"/>
                    </a:lnTo>
                    <a:lnTo>
                      <a:pt x="0" y="243"/>
                    </a:lnTo>
                    <a:lnTo>
                      <a:pt x="3" y="284"/>
                    </a:lnTo>
                    <a:lnTo>
                      <a:pt x="5" y="323"/>
                    </a:lnTo>
                    <a:lnTo>
                      <a:pt x="12" y="356"/>
                    </a:lnTo>
                    <a:lnTo>
                      <a:pt x="22" y="389"/>
                    </a:lnTo>
                    <a:lnTo>
                      <a:pt x="32" y="417"/>
                    </a:lnTo>
                    <a:lnTo>
                      <a:pt x="47" y="443"/>
                    </a:lnTo>
                    <a:lnTo>
                      <a:pt x="59" y="461"/>
                    </a:lnTo>
                    <a:lnTo>
                      <a:pt x="77" y="476"/>
                    </a:lnTo>
                    <a:lnTo>
                      <a:pt x="94" y="487"/>
                    </a:lnTo>
                    <a:lnTo>
                      <a:pt x="111" y="489"/>
                    </a:lnTo>
                    <a:close/>
                  </a:path>
                </a:pathLst>
              </a:custGeom>
              <a:solidFill>
                <a:srgbClr val="FFFFFF"/>
              </a:solidFill>
              <a:ln w="9525">
                <a:noFill/>
                <a:round/>
                <a:headEnd/>
                <a:tailEnd/>
              </a:ln>
            </p:spPr>
            <p:txBody>
              <a:bodyPr/>
              <a:lstStyle/>
              <a:p>
                <a:endParaRPr lang="en-US"/>
              </a:p>
            </p:txBody>
          </p:sp>
          <p:sp>
            <p:nvSpPr>
              <p:cNvPr id="95721" name="Freeform 143"/>
              <p:cNvSpPr>
                <a:spLocks/>
              </p:cNvSpPr>
              <p:nvPr/>
            </p:nvSpPr>
            <p:spPr bwMode="auto">
              <a:xfrm>
                <a:off x="2286" y="2971"/>
                <a:ext cx="222" cy="489"/>
              </a:xfrm>
              <a:custGeom>
                <a:avLst/>
                <a:gdLst>
                  <a:gd name="T0" fmla="*/ 111 w 222"/>
                  <a:gd name="T1" fmla="*/ 489 h 489"/>
                  <a:gd name="T2" fmla="*/ 128 w 222"/>
                  <a:gd name="T3" fmla="*/ 487 h 489"/>
                  <a:gd name="T4" fmla="*/ 146 w 222"/>
                  <a:gd name="T5" fmla="*/ 476 h 489"/>
                  <a:gd name="T6" fmla="*/ 163 w 222"/>
                  <a:gd name="T7" fmla="*/ 461 h 489"/>
                  <a:gd name="T8" fmla="*/ 178 w 222"/>
                  <a:gd name="T9" fmla="*/ 443 h 489"/>
                  <a:gd name="T10" fmla="*/ 190 w 222"/>
                  <a:gd name="T11" fmla="*/ 417 h 489"/>
                  <a:gd name="T12" fmla="*/ 200 w 222"/>
                  <a:gd name="T13" fmla="*/ 389 h 489"/>
                  <a:gd name="T14" fmla="*/ 210 w 222"/>
                  <a:gd name="T15" fmla="*/ 356 h 489"/>
                  <a:gd name="T16" fmla="*/ 217 w 222"/>
                  <a:gd name="T17" fmla="*/ 323 h 489"/>
                  <a:gd name="T18" fmla="*/ 222 w 222"/>
                  <a:gd name="T19" fmla="*/ 284 h 489"/>
                  <a:gd name="T20" fmla="*/ 222 w 222"/>
                  <a:gd name="T21" fmla="*/ 243 h 489"/>
                  <a:gd name="T22" fmla="*/ 222 w 222"/>
                  <a:gd name="T23" fmla="*/ 205 h 489"/>
                  <a:gd name="T24" fmla="*/ 217 w 222"/>
                  <a:gd name="T25" fmla="*/ 166 h 489"/>
                  <a:gd name="T26" fmla="*/ 210 w 222"/>
                  <a:gd name="T27" fmla="*/ 130 h 489"/>
                  <a:gd name="T28" fmla="*/ 200 w 222"/>
                  <a:gd name="T29" fmla="*/ 100 h 489"/>
                  <a:gd name="T30" fmla="*/ 190 w 222"/>
                  <a:gd name="T31" fmla="*/ 71 h 489"/>
                  <a:gd name="T32" fmla="*/ 178 w 222"/>
                  <a:gd name="T33" fmla="*/ 46 h 489"/>
                  <a:gd name="T34" fmla="*/ 163 w 222"/>
                  <a:gd name="T35" fmla="*/ 25 h 489"/>
                  <a:gd name="T36" fmla="*/ 146 w 222"/>
                  <a:gd name="T37" fmla="*/ 10 h 489"/>
                  <a:gd name="T38" fmla="*/ 128 w 222"/>
                  <a:gd name="T39" fmla="*/ 2 h 489"/>
                  <a:gd name="T40" fmla="*/ 111 w 222"/>
                  <a:gd name="T41" fmla="*/ 0 h 489"/>
                  <a:gd name="T42" fmla="*/ 94 w 222"/>
                  <a:gd name="T43" fmla="*/ 2 h 489"/>
                  <a:gd name="T44" fmla="*/ 77 w 222"/>
                  <a:gd name="T45" fmla="*/ 10 h 489"/>
                  <a:gd name="T46" fmla="*/ 59 w 222"/>
                  <a:gd name="T47" fmla="*/ 25 h 489"/>
                  <a:gd name="T48" fmla="*/ 47 w 222"/>
                  <a:gd name="T49" fmla="*/ 46 h 489"/>
                  <a:gd name="T50" fmla="*/ 32 w 222"/>
                  <a:gd name="T51" fmla="*/ 71 h 489"/>
                  <a:gd name="T52" fmla="*/ 22 w 222"/>
                  <a:gd name="T53" fmla="*/ 100 h 489"/>
                  <a:gd name="T54" fmla="*/ 12 w 222"/>
                  <a:gd name="T55" fmla="*/ 130 h 489"/>
                  <a:gd name="T56" fmla="*/ 5 w 222"/>
                  <a:gd name="T57" fmla="*/ 166 h 489"/>
                  <a:gd name="T58" fmla="*/ 3 w 222"/>
                  <a:gd name="T59" fmla="*/ 205 h 489"/>
                  <a:gd name="T60" fmla="*/ 0 w 222"/>
                  <a:gd name="T61" fmla="*/ 243 h 489"/>
                  <a:gd name="T62" fmla="*/ 3 w 222"/>
                  <a:gd name="T63" fmla="*/ 284 h 489"/>
                  <a:gd name="T64" fmla="*/ 5 w 222"/>
                  <a:gd name="T65" fmla="*/ 323 h 489"/>
                  <a:gd name="T66" fmla="*/ 12 w 222"/>
                  <a:gd name="T67" fmla="*/ 356 h 489"/>
                  <a:gd name="T68" fmla="*/ 22 w 222"/>
                  <a:gd name="T69" fmla="*/ 389 h 489"/>
                  <a:gd name="T70" fmla="*/ 32 w 222"/>
                  <a:gd name="T71" fmla="*/ 417 h 489"/>
                  <a:gd name="T72" fmla="*/ 47 w 222"/>
                  <a:gd name="T73" fmla="*/ 443 h 489"/>
                  <a:gd name="T74" fmla="*/ 59 w 222"/>
                  <a:gd name="T75" fmla="*/ 461 h 489"/>
                  <a:gd name="T76" fmla="*/ 77 w 222"/>
                  <a:gd name="T77" fmla="*/ 476 h 489"/>
                  <a:gd name="T78" fmla="*/ 94 w 222"/>
                  <a:gd name="T79" fmla="*/ 487 h 489"/>
                  <a:gd name="T80" fmla="*/ 111 w 222"/>
                  <a:gd name="T81" fmla="*/ 489 h 489"/>
                  <a:gd name="T82" fmla="*/ 111 w 222"/>
                  <a:gd name="T83" fmla="*/ 489 h 4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2"/>
                  <a:gd name="T127" fmla="*/ 0 h 489"/>
                  <a:gd name="T128" fmla="*/ 222 w 222"/>
                  <a:gd name="T129" fmla="*/ 489 h 4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2" h="489">
                    <a:moveTo>
                      <a:pt x="111" y="489"/>
                    </a:moveTo>
                    <a:lnTo>
                      <a:pt x="128" y="487"/>
                    </a:lnTo>
                    <a:lnTo>
                      <a:pt x="146" y="476"/>
                    </a:lnTo>
                    <a:lnTo>
                      <a:pt x="163" y="461"/>
                    </a:lnTo>
                    <a:lnTo>
                      <a:pt x="178" y="443"/>
                    </a:lnTo>
                    <a:lnTo>
                      <a:pt x="190" y="417"/>
                    </a:lnTo>
                    <a:lnTo>
                      <a:pt x="200" y="389"/>
                    </a:lnTo>
                    <a:lnTo>
                      <a:pt x="210" y="356"/>
                    </a:lnTo>
                    <a:lnTo>
                      <a:pt x="217" y="323"/>
                    </a:lnTo>
                    <a:lnTo>
                      <a:pt x="222" y="284"/>
                    </a:lnTo>
                    <a:lnTo>
                      <a:pt x="222" y="243"/>
                    </a:lnTo>
                    <a:lnTo>
                      <a:pt x="222" y="205"/>
                    </a:lnTo>
                    <a:lnTo>
                      <a:pt x="217" y="166"/>
                    </a:lnTo>
                    <a:lnTo>
                      <a:pt x="210" y="130"/>
                    </a:lnTo>
                    <a:lnTo>
                      <a:pt x="200" y="100"/>
                    </a:lnTo>
                    <a:lnTo>
                      <a:pt x="190" y="71"/>
                    </a:lnTo>
                    <a:lnTo>
                      <a:pt x="178" y="46"/>
                    </a:lnTo>
                    <a:lnTo>
                      <a:pt x="163" y="25"/>
                    </a:lnTo>
                    <a:lnTo>
                      <a:pt x="146" y="10"/>
                    </a:lnTo>
                    <a:lnTo>
                      <a:pt x="128" y="2"/>
                    </a:lnTo>
                    <a:lnTo>
                      <a:pt x="111" y="0"/>
                    </a:lnTo>
                    <a:lnTo>
                      <a:pt x="94" y="2"/>
                    </a:lnTo>
                    <a:lnTo>
                      <a:pt x="77" y="10"/>
                    </a:lnTo>
                    <a:lnTo>
                      <a:pt x="59" y="25"/>
                    </a:lnTo>
                    <a:lnTo>
                      <a:pt x="47" y="46"/>
                    </a:lnTo>
                    <a:lnTo>
                      <a:pt x="32" y="71"/>
                    </a:lnTo>
                    <a:lnTo>
                      <a:pt x="22" y="100"/>
                    </a:lnTo>
                    <a:lnTo>
                      <a:pt x="12" y="130"/>
                    </a:lnTo>
                    <a:lnTo>
                      <a:pt x="5" y="166"/>
                    </a:lnTo>
                    <a:lnTo>
                      <a:pt x="3" y="205"/>
                    </a:lnTo>
                    <a:lnTo>
                      <a:pt x="0" y="243"/>
                    </a:lnTo>
                    <a:lnTo>
                      <a:pt x="3" y="284"/>
                    </a:lnTo>
                    <a:lnTo>
                      <a:pt x="5" y="323"/>
                    </a:lnTo>
                    <a:lnTo>
                      <a:pt x="12" y="356"/>
                    </a:lnTo>
                    <a:lnTo>
                      <a:pt x="22" y="389"/>
                    </a:lnTo>
                    <a:lnTo>
                      <a:pt x="32" y="417"/>
                    </a:lnTo>
                    <a:lnTo>
                      <a:pt x="47" y="443"/>
                    </a:lnTo>
                    <a:lnTo>
                      <a:pt x="59" y="461"/>
                    </a:lnTo>
                    <a:lnTo>
                      <a:pt x="77" y="476"/>
                    </a:lnTo>
                    <a:lnTo>
                      <a:pt x="94" y="487"/>
                    </a:lnTo>
                    <a:lnTo>
                      <a:pt x="111" y="489"/>
                    </a:lnTo>
                  </a:path>
                </a:pathLst>
              </a:custGeom>
              <a:noFill/>
              <a:ln w="11113">
                <a:solidFill>
                  <a:srgbClr val="000000"/>
                </a:solidFill>
                <a:prstDash val="solid"/>
                <a:round/>
                <a:headEnd/>
                <a:tailEnd/>
              </a:ln>
            </p:spPr>
            <p:txBody>
              <a:bodyPr/>
              <a:lstStyle/>
              <a:p>
                <a:endParaRPr lang="en-US"/>
              </a:p>
            </p:txBody>
          </p:sp>
          <p:sp>
            <p:nvSpPr>
              <p:cNvPr id="95722" name="Rectangle 144"/>
              <p:cNvSpPr>
                <a:spLocks noChangeArrowheads="1"/>
              </p:cNvSpPr>
              <p:nvPr/>
            </p:nvSpPr>
            <p:spPr bwMode="auto">
              <a:xfrm>
                <a:off x="2136" y="3098"/>
                <a:ext cx="54"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1</a:t>
                </a:r>
                <a:endParaRPr kumimoji="0" lang="en-US">
                  <a:solidFill>
                    <a:schemeClr val="tx1"/>
                  </a:solidFill>
                </a:endParaRPr>
              </a:p>
            </p:txBody>
          </p:sp>
          <p:sp>
            <p:nvSpPr>
              <p:cNvPr id="95723" name="Rectangle 145"/>
              <p:cNvSpPr>
                <a:spLocks noChangeArrowheads="1"/>
              </p:cNvSpPr>
              <p:nvPr/>
            </p:nvSpPr>
            <p:spPr bwMode="auto">
              <a:xfrm>
                <a:off x="2163" y="3098"/>
                <a:ext cx="54"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6</a:t>
                </a:r>
                <a:endParaRPr kumimoji="0" lang="en-US">
                  <a:solidFill>
                    <a:schemeClr val="tx1"/>
                  </a:solidFill>
                </a:endParaRPr>
              </a:p>
            </p:txBody>
          </p:sp>
          <p:sp>
            <p:nvSpPr>
              <p:cNvPr id="95724" name="Line 146"/>
              <p:cNvSpPr>
                <a:spLocks noChangeShapeType="1"/>
              </p:cNvSpPr>
              <p:nvPr/>
            </p:nvSpPr>
            <p:spPr bwMode="auto">
              <a:xfrm flipH="1" flipV="1">
                <a:off x="2553" y="3176"/>
                <a:ext cx="42" cy="77"/>
              </a:xfrm>
              <a:prstGeom prst="line">
                <a:avLst/>
              </a:prstGeom>
              <a:noFill/>
              <a:ln w="11113">
                <a:solidFill>
                  <a:srgbClr val="000000"/>
                </a:solidFill>
                <a:round/>
                <a:headEnd/>
                <a:tailEnd/>
              </a:ln>
            </p:spPr>
            <p:txBody>
              <a:bodyPr/>
              <a:lstStyle/>
              <a:p>
                <a:endParaRPr lang="en-US"/>
              </a:p>
            </p:txBody>
          </p:sp>
          <p:sp>
            <p:nvSpPr>
              <p:cNvPr id="95725" name="Rectangle 147"/>
              <p:cNvSpPr>
                <a:spLocks noChangeArrowheads="1"/>
              </p:cNvSpPr>
              <p:nvPr/>
            </p:nvSpPr>
            <p:spPr bwMode="auto">
              <a:xfrm>
                <a:off x="2543" y="3101"/>
                <a:ext cx="54"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3</a:t>
                </a:r>
                <a:endParaRPr kumimoji="0" lang="en-US">
                  <a:solidFill>
                    <a:schemeClr val="tx1"/>
                  </a:solidFill>
                </a:endParaRPr>
              </a:p>
            </p:txBody>
          </p:sp>
          <p:sp>
            <p:nvSpPr>
              <p:cNvPr id="95726" name="Rectangle 148"/>
              <p:cNvSpPr>
                <a:spLocks noChangeArrowheads="1"/>
              </p:cNvSpPr>
              <p:nvPr/>
            </p:nvSpPr>
            <p:spPr bwMode="auto">
              <a:xfrm>
                <a:off x="2570" y="3101"/>
                <a:ext cx="54"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2</a:t>
                </a:r>
                <a:endParaRPr kumimoji="0" lang="en-US">
                  <a:solidFill>
                    <a:schemeClr val="tx1"/>
                  </a:solidFill>
                </a:endParaRPr>
              </a:p>
            </p:txBody>
          </p:sp>
          <p:sp>
            <p:nvSpPr>
              <p:cNvPr id="95727" name="Rectangle 149"/>
              <p:cNvSpPr>
                <a:spLocks noChangeArrowheads="1"/>
              </p:cNvSpPr>
              <p:nvPr/>
            </p:nvSpPr>
            <p:spPr bwMode="auto">
              <a:xfrm>
                <a:off x="1834" y="3027"/>
                <a:ext cx="4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5728" name="Rectangle 150"/>
              <p:cNvSpPr>
                <a:spLocks noChangeArrowheads="1"/>
              </p:cNvSpPr>
              <p:nvPr/>
            </p:nvSpPr>
            <p:spPr bwMode="auto">
              <a:xfrm>
                <a:off x="1852" y="3027"/>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5729" name="Rectangle 151"/>
              <p:cNvSpPr>
                <a:spLocks noChangeArrowheads="1"/>
              </p:cNvSpPr>
              <p:nvPr/>
            </p:nvSpPr>
            <p:spPr bwMode="auto">
              <a:xfrm>
                <a:off x="1884" y="3027"/>
                <a:ext cx="5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5730" name="Rectangle 152"/>
              <p:cNvSpPr>
                <a:spLocks noChangeArrowheads="1"/>
              </p:cNvSpPr>
              <p:nvPr/>
            </p:nvSpPr>
            <p:spPr bwMode="auto">
              <a:xfrm>
                <a:off x="1913" y="3027"/>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731" name="Rectangle 153"/>
              <p:cNvSpPr>
                <a:spLocks noChangeArrowheads="1"/>
              </p:cNvSpPr>
              <p:nvPr/>
            </p:nvSpPr>
            <p:spPr bwMode="auto">
              <a:xfrm>
                <a:off x="1928" y="3027"/>
                <a:ext cx="47"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732" name="Rectangle 154"/>
              <p:cNvSpPr>
                <a:spLocks noChangeArrowheads="1"/>
              </p:cNvSpPr>
              <p:nvPr/>
            </p:nvSpPr>
            <p:spPr bwMode="auto">
              <a:xfrm>
                <a:off x="1948" y="3027"/>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5733" name="Rectangle 155"/>
              <p:cNvSpPr>
                <a:spLocks noChangeArrowheads="1"/>
              </p:cNvSpPr>
              <p:nvPr/>
            </p:nvSpPr>
            <p:spPr bwMode="auto">
              <a:xfrm>
                <a:off x="1980" y="3027"/>
                <a:ext cx="5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c</a:t>
                </a:r>
                <a:endParaRPr kumimoji="0" lang="en-US">
                  <a:solidFill>
                    <a:schemeClr val="tx1"/>
                  </a:solidFill>
                </a:endParaRPr>
              </a:p>
            </p:txBody>
          </p:sp>
          <p:sp>
            <p:nvSpPr>
              <p:cNvPr id="95734" name="Rectangle 156"/>
              <p:cNvSpPr>
                <a:spLocks noChangeArrowheads="1"/>
              </p:cNvSpPr>
              <p:nvPr/>
            </p:nvSpPr>
            <p:spPr bwMode="auto">
              <a:xfrm>
                <a:off x="2010" y="3027"/>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735" name="Rectangle 157"/>
              <p:cNvSpPr>
                <a:spLocks noChangeArrowheads="1"/>
              </p:cNvSpPr>
              <p:nvPr/>
            </p:nvSpPr>
            <p:spPr bwMode="auto">
              <a:xfrm>
                <a:off x="2027" y="3027"/>
                <a:ext cx="4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5736" name="Rectangle 158"/>
              <p:cNvSpPr>
                <a:spLocks noChangeArrowheads="1"/>
              </p:cNvSpPr>
              <p:nvPr/>
            </p:nvSpPr>
            <p:spPr bwMode="auto">
              <a:xfrm>
                <a:off x="2039" y="3027"/>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95737" name="Rectangle 159"/>
              <p:cNvSpPr>
                <a:spLocks noChangeArrowheads="1"/>
              </p:cNvSpPr>
              <p:nvPr/>
            </p:nvSpPr>
            <p:spPr bwMode="auto">
              <a:xfrm>
                <a:off x="2071" y="3027"/>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5738" name="Rectangle 160"/>
              <p:cNvSpPr>
                <a:spLocks noChangeArrowheads="1"/>
              </p:cNvSpPr>
              <p:nvPr/>
            </p:nvSpPr>
            <p:spPr bwMode="auto">
              <a:xfrm>
                <a:off x="2106" y="3027"/>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739" name="Rectangle 161"/>
              <p:cNvSpPr>
                <a:spLocks noChangeArrowheads="1"/>
              </p:cNvSpPr>
              <p:nvPr/>
            </p:nvSpPr>
            <p:spPr bwMode="auto">
              <a:xfrm>
                <a:off x="1834" y="3099"/>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5740" name="Rectangle 162"/>
              <p:cNvSpPr>
                <a:spLocks noChangeArrowheads="1"/>
              </p:cNvSpPr>
              <p:nvPr/>
            </p:nvSpPr>
            <p:spPr bwMode="auto">
              <a:xfrm>
                <a:off x="1852" y="3099"/>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5741" name="Rectangle 163"/>
              <p:cNvSpPr>
                <a:spLocks noChangeArrowheads="1"/>
              </p:cNvSpPr>
              <p:nvPr/>
            </p:nvSpPr>
            <p:spPr bwMode="auto">
              <a:xfrm>
                <a:off x="1884" y="3099"/>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5</a:t>
                </a:r>
                <a:endParaRPr kumimoji="0" lang="en-US">
                  <a:solidFill>
                    <a:schemeClr val="tx1"/>
                  </a:solidFill>
                </a:endParaRPr>
              </a:p>
            </p:txBody>
          </p:sp>
          <p:sp>
            <p:nvSpPr>
              <p:cNvPr id="95742" name="Rectangle 164"/>
              <p:cNvSpPr>
                <a:spLocks noChangeArrowheads="1"/>
              </p:cNvSpPr>
              <p:nvPr/>
            </p:nvSpPr>
            <p:spPr bwMode="auto">
              <a:xfrm>
                <a:off x="1916" y="3099"/>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5743" name="Rectangle 165"/>
              <p:cNvSpPr>
                <a:spLocks noChangeArrowheads="1"/>
              </p:cNvSpPr>
              <p:nvPr/>
            </p:nvSpPr>
            <p:spPr bwMode="auto">
              <a:xfrm>
                <a:off x="1960" y="3099"/>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0</a:t>
                </a:r>
                <a:endParaRPr kumimoji="0" lang="en-US">
                  <a:solidFill>
                    <a:schemeClr val="tx1"/>
                  </a:solidFill>
                </a:endParaRPr>
              </a:p>
            </p:txBody>
          </p:sp>
          <p:sp>
            <p:nvSpPr>
              <p:cNvPr id="95744" name="Rectangle 166"/>
              <p:cNvSpPr>
                <a:spLocks noChangeArrowheads="1"/>
              </p:cNvSpPr>
              <p:nvPr/>
            </p:nvSpPr>
            <p:spPr bwMode="auto">
              <a:xfrm>
                <a:off x="1992" y="3099"/>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5745" name="Freeform 167"/>
              <p:cNvSpPr>
                <a:spLocks/>
              </p:cNvSpPr>
              <p:nvPr/>
            </p:nvSpPr>
            <p:spPr bwMode="auto">
              <a:xfrm>
                <a:off x="3123" y="1592"/>
                <a:ext cx="32" cy="30"/>
              </a:xfrm>
              <a:custGeom>
                <a:avLst/>
                <a:gdLst>
                  <a:gd name="T0" fmla="*/ 0 w 32"/>
                  <a:gd name="T1" fmla="*/ 0 h 30"/>
                  <a:gd name="T2" fmla="*/ 2 w 32"/>
                  <a:gd name="T3" fmla="*/ 30 h 30"/>
                  <a:gd name="T4" fmla="*/ 32 w 32"/>
                  <a:gd name="T5" fmla="*/ 15 h 30"/>
                  <a:gd name="T6" fmla="*/ 2 w 32"/>
                  <a:gd name="T7" fmla="*/ 0 h 30"/>
                  <a:gd name="T8" fmla="*/ 2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2" y="30"/>
                    </a:lnTo>
                    <a:lnTo>
                      <a:pt x="32" y="15"/>
                    </a:lnTo>
                    <a:lnTo>
                      <a:pt x="2" y="0"/>
                    </a:lnTo>
                    <a:lnTo>
                      <a:pt x="0" y="0"/>
                    </a:lnTo>
                    <a:close/>
                  </a:path>
                </a:pathLst>
              </a:custGeom>
              <a:solidFill>
                <a:srgbClr val="000000"/>
              </a:solidFill>
              <a:ln w="9525">
                <a:noFill/>
                <a:round/>
                <a:headEnd/>
                <a:tailEnd/>
              </a:ln>
            </p:spPr>
            <p:txBody>
              <a:bodyPr/>
              <a:lstStyle/>
              <a:p>
                <a:endParaRPr lang="en-US"/>
              </a:p>
            </p:txBody>
          </p:sp>
          <p:sp>
            <p:nvSpPr>
              <p:cNvPr id="95746" name="Freeform 168"/>
              <p:cNvSpPr>
                <a:spLocks/>
              </p:cNvSpPr>
              <p:nvPr/>
            </p:nvSpPr>
            <p:spPr bwMode="auto">
              <a:xfrm>
                <a:off x="3120" y="1950"/>
                <a:ext cx="30" cy="34"/>
              </a:xfrm>
              <a:custGeom>
                <a:avLst/>
                <a:gdLst>
                  <a:gd name="T0" fmla="*/ 0 w 30"/>
                  <a:gd name="T1" fmla="*/ 0 h 34"/>
                  <a:gd name="T2" fmla="*/ 0 w 30"/>
                  <a:gd name="T3" fmla="*/ 34 h 34"/>
                  <a:gd name="T4" fmla="*/ 30 w 30"/>
                  <a:gd name="T5" fmla="*/ 18 h 34"/>
                  <a:gd name="T6" fmla="*/ 0 w 30"/>
                  <a:gd name="T7" fmla="*/ 3 h 34"/>
                  <a:gd name="T8" fmla="*/ 0 w 30"/>
                  <a:gd name="T9" fmla="*/ 3 h 34"/>
                  <a:gd name="T10" fmla="*/ 0 w 30"/>
                  <a:gd name="T11" fmla="*/ 0 h 34"/>
                  <a:gd name="T12" fmla="*/ 0 60000 65536"/>
                  <a:gd name="T13" fmla="*/ 0 60000 65536"/>
                  <a:gd name="T14" fmla="*/ 0 60000 65536"/>
                  <a:gd name="T15" fmla="*/ 0 60000 65536"/>
                  <a:gd name="T16" fmla="*/ 0 60000 65536"/>
                  <a:gd name="T17" fmla="*/ 0 60000 65536"/>
                  <a:gd name="T18" fmla="*/ 0 w 30"/>
                  <a:gd name="T19" fmla="*/ 0 h 34"/>
                  <a:gd name="T20" fmla="*/ 30 w 3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0" h="34">
                    <a:moveTo>
                      <a:pt x="0" y="0"/>
                    </a:moveTo>
                    <a:lnTo>
                      <a:pt x="0" y="34"/>
                    </a:lnTo>
                    <a:lnTo>
                      <a:pt x="30" y="18"/>
                    </a:lnTo>
                    <a:lnTo>
                      <a:pt x="0" y="3"/>
                    </a:lnTo>
                    <a:lnTo>
                      <a:pt x="0" y="0"/>
                    </a:lnTo>
                    <a:close/>
                  </a:path>
                </a:pathLst>
              </a:custGeom>
              <a:solidFill>
                <a:srgbClr val="000000"/>
              </a:solidFill>
              <a:ln w="9525">
                <a:noFill/>
                <a:round/>
                <a:headEnd/>
                <a:tailEnd/>
              </a:ln>
            </p:spPr>
            <p:txBody>
              <a:bodyPr/>
              <a:lstStyle/>
              <a:p>
                <a:endParaRPr lang="en-US"/>
              </a:p>
            </p:txBody>
          </p:sp>
          <p:sp>
            <p:nvSpPr>
              <p:cNvPr id="95747" name="Freeform 169"/>
              <p:cNvSpPr>
                <a:spLocks/>
              </p:cNvSpPr>
              <p:nvPr/>
            </p:nvSpPr>
            <p:spPr bwMode="auto">
              <a:xfrm>
                <a:off x="5298" y="2517"/>
                <a:ext cx="111" cy="389"/>
              </a:xfrm>
              <a:custGeom>
                <a:avLst/>
                <a:gdLst>
                  <a:gd name="T0" fmla="*/ 0 w 111"/>
                  <a:gd name="T1" fmla="*/ 56 h 389"/>
                  <a:gd name="T2" fmla="*/ 2 w 111"/>
                  <a:gd name="T3" fmla="*/ 46 h 389"/>
                  <a:gd name="T4" fmla="*/ 5 w 111"/>
                  <a:gd name="T5" fmla="*/ 38 h 389"/>
                  <a:gd name="T6" fmla="*/ 7 w 111"/>
                  <a:gd name="T7" fmla="*/ 31 h 389"/>
                  <a:gd name="T8" fmla="*/ 12 w 111"/>
                  <a:gd name="T9" fmla="*/ 23 h 389"/>
                  <a:gd name="T10" fmla="*/ 17 w 111"/>
                  <a:gd name="T11" fmla="*/ 15 h 389"/>
                  <a:gd name="T12" fmla="*/ 24 w 111"/>
                  <a:gd name="T13" fmla="*/ 10 h 389"/>
                  <a:gd name="T14" fmla="*/ 32 w 111"/>
                  <a:gd name="T15" fmla="*/ 5 h 389"/>
                  <a:gd name="T16" fmla="*/ 39 w 111"/>
                  <a:gd name="T17" fmla="*/ 2 h 389"/>
                  <a:gd name="T18" fmla="*/ 46 w 111"/>
                  <a:gd name="T19" fmla="*/ 0 h 389"/>
                  <a:gd name="T20" fmla="*/ 56 w 111"/>
                  <a:gd name="T21" fmla="*/ 0 h 389"/>
                  <a:gd name="T22" fmla="*/ 64 w 111"/>
                  <a:gd name="T23" fmla="*/ 0 h 389"/>
                  <a:gd name="T24" fmla="*/ 74 w 111"/>
                  <a:gd name="T25" fmla="*/ 2 h 389"/>
                  <a:gd name="T26" fmla="*/ 81 w 111"/>
                  <a:gd name="T27" fmla="*/ 5 h 389"/>
                  <a:gd name="T28" fmla="*/ 88 w 111"/>
                  <a:gd name="T29" fmla="*/ 10 h 389"/>
                  <a:gd name="T30" fmla="*/ 96 w 111"/>
                  <a:gd name="T31" fmla="*/ 15 h 389"/>
                  <a:gd name="T32" fmla="*/ 101 w 111"/>
                  <a:gd name="T33" fmla="*/ 23 h 389"/>
                  <a:gd name="T34" fmla="*/ 106 w 111"/>
                  <a:gd name="T35" fmla="*/ 31 h 389"/>
                  <a:gd name="T36" fmla="*/ 108 w 111"/>
                  <a:gd name="T37" fmla="*/ 38 h 389"/>
                  <a:gd name="T38" fmla="*/ 111 w 111"/>
                  <a:gd name="T39" fmla="*/ 46 h 389"/>
                  <a:gd name="T40" fmla="*/ 111 w 111"/>
                  <a:gd name="T41" fmla="*/ 56 h 389"/>
                  <a:gd name="T42" fmla="*/ 111 w 111"/>
                  <a:gd name="T43" fmla="*/ 333 h 389"/>
                  <a:gd name="T44" fmla="*/ 111 w 111"/>
                  <a:gd name="T45" fmla="*/ 343 h 389"/>
                  <a:gd name="T46" fmla="*/ 108 w 111"/>
                  <a:gd name="T47" fmla="*/ 351 h 389"/>
                  <a:gd name="T48" fmla="*/ 106 w 111"/>
                  <a:gd name="T49" fmla="*/ 359 h 389"/>
                  <a:gd name="T50" fmla="*/ 101 w 111"/>
                  <a:gd name="T51" fmla="*/ 366 h 389"/>
                  <a:gd name="T52" fmla="*/ 96 w 111"/>
                  <a:gd name="T53" fmla="*/ 374 h 389"/>
                  <a:gd name="T54" fmla="*/ 88 w 111"/>
                  <a:gd name="T55" fmla="*/ 379 h 389"/>
                  <a:gd name="T56" fmla="*/ 81 w 111"/>
                  <a:gd name="T57" fmla="*/ 384 h 389"/>
                  <a:gd name="T58" fmla="*/ 74 w 111"/>
                  <a:gd name="T59" fmla="*/ 387 h 389"/>
                  <a:gd name="T60" fmla="*/ 64 w 111"/>
                  <a:gd name="T61" fmla="*/ 389 h 389"/>
                  <a:gd name="T62" fmla="*/ 56 w 111"/>
                  <a:gd name="T63" fmla="*/ 389 h 389"/>
                  <a:gd name="T64" fmla="*/ 46 w 111"/>
                  <a:gd name="T65" fmla="*/ 389 h 389"/>
                  <a:gd name="T66" fmla="*/ 39 w 111"/>
                  <a:gd name="T67" fmla="*/ 387 h 389"/>
                  <a:gd name="T68" fmla="*/ 32 w 111"/>
                  <a:gd name="T69" fmla="*/ 384 h 389"/>
                  <a:gd name="T70" fmla="*/ 24 w 111"/>
                  <a:gd name="T71" fmla="*/ 379 h 389"/>
                  <a:gd name="T72" fmla="*/ 17 w 111"/>
                  <a:gd name="T73" fmla="*/ 374 h 389"/>
                  <a:gd name="T74" fmla="*/ 12 w 111"/>
                  <a:gd name="T75" fmla="*/ 366 h 389"/>
                  <a:gd name="T76" fmla="*/ 7 w 111"/>
                  <a:gd name="T77" fmla="*/ 359 h 389"/>
                  <a:gd name="T78" fmla="*/ 5 w 111"/>
                  <a:gd name="T79" fmla="*/ 351 h 389"/>
                  <a:gd name="T80" fmla="*/ 2 w 111"/>
                  <a:gd name="T81" fmla="*/ 343 h 389"/>
                  <a:gd name="T82" fmla="*/ 0 w 111"/>
                  <a:gd name="T83" fmla="*/ 333 h 389"/>
                  <a:gd name="T84" fmla="*/ 0 w 111"/>
                  <a:gd name="T85" fmla="*/ 56 h 389"/>
                  <a:gd name="T86" fmla="*/ 0 w 111"/>
                  <a:gd name="T87" fmla="*/ 56 h 3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
                  <a:gd name="T133" fmla="*/ 0 h 389"/>
                  <a:gd name="T134" fmla="*/ 111 w 111"/>
                  <a:gd name="T135" fmla="*/ 389 h 3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 h="389">
                    <a:moveTo>
                      <a:pt x="0" y="56"/>
                    </a:moveTo>
                    <a:lnTo>
                      <a:pt x="2" y="46"/>
                    </a:lnTo>
                    <a:lnTo>
                      <a:pt x="5" y="38"/>
                    </a:lnTo>
                    <a:lnTo>
                      <a:pt x="7" y="31"/>
                    </a:lnTo>
                    <a:lnTo>
                      <a:pt x="12" y="23"/>
                    </a:lnTo>
                    <a:lnTo>
                      <a:pt x="17" y="15"/>
                    </a:lnTo>
                    <a:lnTo>
                      <a:pt x="24" y="10"/>
                    </a:lnTo>
                    <a:lnTo>
                      <a:pt x="32" y="5"/>
                    </a:lnTo>
                    <a:lnTo>
                      <a:pt x="39" y="2"/>
                    </a:lnTo>
                    <a:lnTo>
                      <a:pt x="46" y="0"/>
                    </a:lnTo>
                    <a:lnTo>
                      <a:pt x="56" y="0"/>
                    </a:lnTo>
                    <a:lnTo>
                      <a:pt x="64" y="0"/>
                    </a:lnTo>
                    <a:lnTo>
                      <a:pt x="74" y="2"/>
                    </a:lnTo>
                    <a:lnTo>
                      <a:pt x="81" y="5"/>
                    </a:lnTo>
                    <a:lnTo>
                      <a:pt x="88" y="10"/>
                    </a:lnTo>
                    <a:lnTo>
                      <a:pt x="96" y="15"/>
                    </a:lnTo>
                    <a:lnTo>
                      <a:pt x="101" y="23"/>
                    </a:lnTo>
                    <a:lnTo>
                      <a:pt x="106" y="31"/>
                    </a:lnTo>
                    <a:lnTo>
                      <a:pt x="108" y="38"/>
                    </a:lnTo>
                    <a:lnTo>
                      <a:pt x="111" y="46"/>
                    </a:lnTo>
                    <a:lnTo>
                      <a:pt x="111" y="56"/>
                    </a:lnTo>
                    <a:lnTo>
                      <a:pt x="111" y="333"/>
                    </a:lnTo>
                    <a:lnTo>
                      <a:pt x="111" y="343"/>
                    </a:lnTo>
                    <a:lnTo>
                      <a:pt x="108" y="351"/>
                    </a:lnTo>
                    <a:lnTo>
                      <a:pt x="106" y="359"/>
                    </a:lnTo>
                    <a:lnTo>
                      <a:pt x="101" y="366"/>
                    </a:lnTo>
                    <a:lnTo>
                      <a:pt x="96" y="374"/>
                    </a:lnTo>
                    <a:lnTo>
                      <a:pt x="88" y="379"/>
                    </a:lnTo>
                    <a:lnTo>
                      <a:pt x="81" y="384"/>
                    </a:lnTo>
                    <a:lnTo>
                      <a:pt x="74" y="387"/>
                    </a:lnTo>
                    <a:lnTo>
                      <a:pt x="64" y="389"/>
                    </a:lnTo>
                    <a:lnTo>
                      <a:pt x="56" y="389"/>
                    </a:lnTo>
                    <a:lnTo>
                      <a:pt x="46" y="389"/>
                    </a:lnTo>
                    <a:lnTo>
                      <a:pt x="39" y="387"/>
                    </a:lnTo>
                    <a:lnTo>
                      <a:pt x="32" y="384"/>
                    </a:lnTo>
                    <a:lnTo>
                      <a:pt x="24" y="379"/>
                    </a:lnTo>
                    <a:lnTo>
                      <a:pt x="17" y="374"/>
                    </a:lnTo>
                    <a:lnTo>
                      <a:pt x="12" y="366"/>
                    </a:lnTo>
                    <a:lnTo>
                      <a:pt x="7" y="359"/>
                    </a:lnTo>
                    <a:lnTo>
                      <a:pt x="5" y="351"/>
                    </a:lnTo>
                    <a:lnTo>
                      <a:pt x="2" y="343"/>
                    </a:lnTo>
                    <a:lnTo>
                      <a:pt x="0" y="333"/>
                    </a:lnTo>
                    <a:lnTo>
                      <a:pt x="0" y="56"/>
                    </a:lnTo>
                    <a:close/>
                  </a:path>
                </a:pathLst>
              </a:custGeom>
              <a:solidFill>
                <a:srgbClr val="FFFFFF"/>
              </a:solidFill>
              <a:ln w="9525">
                <a:noFill/>
                <a:round/>
                <a:headEnd/>
                <a:tailEnd/>
              </a:ln>
            </p:spPr>
            <p:txBody>
              <a:bodyPr/>
              <a:lstStyle/>
              <a:p>
                <a:endParaRPr lang="en-US"/>
              </a:p>
            </p:txBody>
          </p:sp>
          <p:sp>
            <p:nvSpPr>
              <p:cNvPr id="95748" name="Freeform 170"/>
              <p:cNvSpPr>
                <a:spLocks/>
              </p:cNvSpPr>
              <p:nvPr/>
            </p:nvSpPr>
            <p:spPr bwMode="auto">
              <a:xfrm>
                <a:off x="5298" y="2517"/>
                <a:ext cx="111" cy="389"/>
              </a:xfrm>
              <a:custGeom>
                <a:avLst/>
                <a:gdLst>
                  <a:gd name="T0" fmla="*/ 0 w 111"/>
                  <a:gd name="T1" fmla="*/ 56 h 389"/>
                  <a:gd name="T2" fmla="*/ 2 w 111"/>
                  <a:gd name="T3" fmla="*/ 46 h 389"/>
                  <a:gd name="T4" fmla="*/ 5 w 111"/>
                  <a:gd name="T5" fmla="*/ 38 h 389"/>
                  <a:gd name="T6" fmla="*/ 7 w 111"/>
                  <a:gd name="T7" fmla="*/ 31 h 389"/>
                  <a:gd name="T8" fmla="*/ 12 w 111"/>
                  <a:gd name="T9" fmla="*/ 23 h 389"/>
                  <a:gd name="T10" fmla="*/ 17 w 111"/>
                  <a:gd name="T11" fmla="*/ 15 h 389"/>
                  <a:gd name="T12" fmla="*/ 24 w 111"/>
                  <a:gd name="T13" fmla="*/ 10 h 389"/>
                  <a:gd name="T14" fmla="*/ 32 w 111"/>
                  <a:gd name="T15" fmla="*/ 5 h 389"/>
                  <a:gd name="T16" fmla="*/ 39 w 111"/>
                  <a:gd name="T17" fmla="*/ 2 h 389"/>
                  <a:gd name="T18" fmla="*/ 46 w 111"/>
                  <a:gd name="T19" fmla="*/ 0 h 389"/>
                  <a:gd name="T20" fmla="*/ 56 w 111"/>
                  <a:gd name="T21" fmla="*/ 0 h 389"/>
                  <a:gd name="T22" fmla="*/ 64 w 111"/>
                  <a:gd name="T23" fmla="*/ 0 h 389"/>
                  <a:gd name="T24" fmla="*/ 74 w 111"/>
                  <a:gd name="T25" fmla="*/ 2 h 389"/>
                  <a:gd name="T26" fmla="*/ 81 w 111"/>
                  <a:gd name="T27" fmla="*/ 5 h 389"/>
                  <a:gd name="T28" fmla="*/ 88 w 111"/>
                  <a:gd name="T29" fmla="*/ 10 h 389"/>
                  <a:gd name="T30" fmla="*/ 96 w 111"/>
                  <a:gd name="T31" fmla="*/ 15 h 389"/>
                  <a:gd name="T32" fmla="*/ 101 w 111"/>
                  <a:gd name="T33" fmla="*/ 23 h 389"/>
                  <a:gd name="T34" fmla="*/ 106 w 111"/>
                  <a:gd name="T35" fmla="*/ 31 h 389"/>
                  <a:gd name="T36" fmla="*/ 108 w 111"/>
                  <a:gd name="T37" fmla="*/ 38 h 389"/>
                  <a:gd name="T38" fmla="*/ 111 w 111"/>
                  <a:gd name="T39" fmla="*/ 46 h 389"/>
                  <a:gd name="T40" fmla="*/ 111 w 111"/>
                  <a:gd name="T41" fmla="*/ 56 h 389"/>
                  <a:gd name="T42" fmla="*/ 111 w 111"/>
                  <a:gd name="T43" fmla="*/ 333 h 389"/>
                  <a:gd name="T44" fmla="*/ 111 w 111"/>
                  <a:gd name="T45" fmla="*/ 343 h 389"/>
                  <a:gd name="T46" fmla="*/ 108 w 111"/>
                  <a:gd name="T47" fmla="*/ 351 h 389"/>
                  <a:gd name="T48" fmla="*/ 106 w 111"/>
                  <a:gd name="T49" fmla="*/ 359 h 389"/>
                  <a:gd name="T50" fmla="*/ 101 w 111"/>
                  <a:gd name="T51" fmla="*/ 366 h 389"/>
                  <a:gd name="T52" fmla="*/ 96 w 111"/>
                  <a:gd name="T53" fmla="*/ 374 h 389"/>
                  <a:gd name="T54" fmla="*/ 88 w 111"/>
                  <a:gd name="T55" fmla="*/ 379 h 389"/>
                  <a:gd name="T56" fmla="*/ 81 w 111"/>
                  <a:gd name="T57" fmla="*/ 384 h 389"/>
                  <a:gd name="T58" fmla="*/ 74 w 111"/>
                  <a:gd name="T59" fmla="*/ 387 h 389"/>
                  <a:gd name="T60" fmla="*/ 64 w 111"/>
                  <a:gd name="T61" fmla="*/ 389 h 389"/>
                  <a:gd name="T62" fmla="*/ 56 w 111"/>
                  <a:gd name="T63" fmla="*/ 389 h 389"/>
                  <a:gd name="T64" fmla="*/ 46 w 111"/>
                  <a:gd name="T65" fmla="*/ 389 h 389"/>
                  <a:gd name="T66" fmla="*/ 39 w 111"/>
                  <a:gd name="T67" fmla="*/ 387 h 389"/>
                  <a:gd name="T68" fmla="*/ 32 w 111"/>
                  <a:gd name="T69" fmla="*/ 384 h 389"/>
                  <a:gd name="T70" fmla="*/ 24 w 111"/>
                  <a:gd name="T71" fmla="*/ 379 h 389"/>
                  <a:gd name="T72" fmla="*/ 17 w 111"/>
                  <a:gd name="T73" fmla="*/ 374 h 389"/>
                  <a:gd name="T74" fmla="*/ 12 w 111"/>
                  <a:gd name="T75" fmla="*/ 366 h 389"/>
                  <a:gd name="T76" fmla="*/ 7 w 111"/>
                  <a:gd name="T77" fmla="*/ 359 h 389"/>
                  <a:gd name="T78" fmla="*/ 5 w 111"/>
                  <a:gd name="T79" fmla="*/ 351 h 389"/>
                  <a:gd name="T80" fmla="*/ 2 w 111"/>
                  <a:gd name="T81" fmla="*/ 343 h 389"/>
                  <a:gd name="T82" fmla="*/ 0 w 111"/>
                  <a:gd name="T83" fmla="*/ 333 h 389"/>
                  <a:gd name="T84" fmla="*/ 0 w 111"/>
                  <a:gd name="T85" fmla="*/ 56 h 389"/>
                  <a:gd name="T86" fmla="*/ 0 w 111"/>
                  <a:gd name="T87" fmla="*/ 56 h 3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
                  <a:gd name="T133" fmla="*/ 0 h 389"/>
                  <a:gd name="T134" fmla="*/ 111 w 111"/>
                  <a:gd name="T135" fmla="*/ 389 h 3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 h="389">
                    <a:moveTo>
                      <a:pt x="0" y="56"/>
                    </a:moveTo>
                    <a:lnTo>
                      <a:pt x="2" y="46"/>
                    </a:lnTo>
                    <a:lnTo>
                      <a:pt x="5" y="38"/>
                    </a:lnTo>
                    <a:lnTo>
                      <a:pt x="7" y="31"/>
                    </a:lnTo>
                    <a:lnTo>
                      <a:pt x="12" y="23"/>
                    </a:lnTo>
                    <a:lnTo>
                      <a:pt x="17" y="15"/>
                    </a:lnTo>
                    <a:lnTo>
                      <a:pt x="24" y="10"/>
                    </a:lnTo>
                    <a:lnTo>
                      <a:pt x="32" y="5"/>
                    </a:lnTo>
                    <a:lnTo>
                      <a:pt x="39" y="2"/>
                    </a:lnTo>
                    <a:lnTo>
                      <a:pt x="46" y="0"/>
                    </a:lnTo>
                    <a:lnTo>
                      <a:pt x="56" y="0"/>
                    </a:lnTo>
                    <a:lnTo>
                      <a:pt x="64" y="0"/>
                    </a:lnTo>
                    <a:lnTo>
                      <a:pt x="74" y="2"/>
                    </a:lnTo>
                    <a:lnTo>
                      <a:pt x="81" y="5"/>
                    </a:lnTo>
                    <a:lnTo>
                      <a:pt x="88" y="10"/>
                    </a:lnTo>
                    <a:lnTo>
                      <a:pt x="96" y="15"/>
                    </a:lnTo>
                    <a:lnTo>
                      <a:pt x="101" y="23"/>
                    </a:lnTo>
                    <a:lnTo>
                      <a:pt x="106" y="31"/>
                    </a:lnTo>
                    <a:lnTo>
                      <a:pt x="108" y="38"/>
                    </a:lnTo>
                    <a:lnTo>
                      <a:pt x="111" y="46"/>
                    </a:lnTo>
                    <a:lnTo>
                      <a:pt x="111" y="56"/>
                    </a:lnTo>
                    <a:lnTo>
                      <a:pt x="111" y="333"/>
                    </a:lnTo>
                    <a:lnTo>
                      <a:pt x="111" y="343"/>
                    </a:lnTo>
                    <a:lnTo>
                      <a:pt x="108" y="351"/>
                    </a:lnTo>
                    <a:lnTo>
                      <a:pt x="106" y="359"/>
                    </a:lnTo>
                    <a:lnTo>
                      <a:pt x="101" y="366"/>
                    </a:lnTo>
                    <a:lnTo>
                      <a:pt x="96" y="374"/>
                    </a:lnTo>
                    <a:lnTo>
                      <a:pt x="88" y="379"/>
                    </a:lnTo>
                    <a:lnTo>
                      <a:pt x="81" y="384"/>
                    </a:lnTo>
                    <a:lnTo>
                      <a:pt x="74" y="387"/>
                    </a:lnTo>
                    <a:lnTo>
                      <a:pt x="64" y="389"/>
                    </a:lnTo>
                    <a:lnTo>
                      <a:pt x="56" y="389"/>
                    </a:lnTo>
                    <a:lnTo>
                      <a:pt x="46" y="389"/>
                    </a:lnTo>
                    <a:lnTo>
                      <a:pt x="39" y="387"/>
                    </a:lnTo>
                    <a:lnTo>
                      <a:pt x="32" y="384"/>
                    </a:lnTo>
                    <a:lnTo>
                      <a:pt x="24" y="379"/>
                    </a:lnTo>
                    <a:lnTo>
                      <a:pt x="17" y="374"/>
                    </a:lnTo>
                    <a:lnTo>
                      <a:pt x="12" y="366"/>
                    </a:lnTo>
                    <a:lnTo>
                      <a:pt x="7" y="359"/>
                    </a:lnTo>
                    <a:lnTo>
                      <a:pt x="5" y="351"/>
                    </a:lnTo>
                    <a:lnTo>
                      <a:pt x="2" y="343"/>
                    </a:lnTo>
                    <a:lnTo>
                      <a:pt x="0" y="333"/>
                    </a:lnTo>
                    <a:lnTo>
                      <a:pt x="0" y="56"/>
                    </a:lnTo>
                  </a:path>
                </a:pathLst>
              </a:custGeom>
              <a:noFill/>
              <a:ln w="11113">
                <a:solidFill>
                  <a:srgbClr val="000000"/>
                </a:solidFill>
                <a:prstDash val="solid"/>
                <a:round/>
                <a:headEnd/>
                <a:tailEnd/>
              </a:ln>
            </p:spPr>
            <p:txBody>
              <a:bodyPr/>
              <a:lstStyle/>
              <a:p>
                <a:endParaRPr lang="en-US"/>
              </a:p>
            </p:txBody>
          </p:sp>
          <p:sp>
            <p:nvSpPr>
              <p:cNvPr id="95749" name="Rectangle 171"/>
              <p:cNvSpPr>
                <a:spLocks noChangeArrowheads="1"/>
              </p:cNvSpPr>
              <p:nvPr/>
            </p:nvSpPr>
            <p:spPr bwMode="auto">
              <a:xfrm>
                <a:off x="5320" y="2817"/>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0</a:t>
                </a:r>
                <a:endParaRPr kumimoji="0" lang="en-US">
                  <a:solidFill>
                    <a:schemeClr val="tx1"/>
                  </a:solidFill>
                </a:endParaRPr>
              </a:p>
            </p:txBody>
          </p:sp>
          <p:sp>
            <p:nvSpPr>
              <p:cNvPr id="95750" name="Freeform 172"/>
              <p:cNvSpPr>
                <a:spLocks/>
              </p:cNvSpPr>
              <p:nvPr/>
            </p:nvSpPr>
            <p:spPr bwMode="auto">
              <a:xfrm>
                <a:off x="3046" y="2484"/>
                <a:ext cx="111" cy="392"/>
              </a:xfrm>
              <a:custGeom>
                <a:avLst/>
                <a:gdLst>
                  <a:gd name="T0" fmla="*/ 0 w 111"/>
                  <a:gd name="T1" fmla="*/ 56 h 392"/>
                  <a:gd name="T2" fmla="*/ 3 w 111"/>
                  <a:gd name="T3" fmla="*/ 48 h 392"/>
                  <a:gd name="T4" fmla="*/ 5 w 111"/>
                  <a:gd name="T5" fmla="*/ 38 h 392"/>
                  <a:gd name="T6" fmla="*/ 8 w 111"/>
                  <a:gd name="T7" fmla="*/ 30 h 392"/>
                  <a:gd name="T8" fmla="*/ 13 w 111"/>
                  <a:gd name="T9" fmla="*/ 23 h 392"/>
                  <a:gd name="T10" fmla="*/ 18 w 111"/>
                  <a:gd name="T11" fmla="*/ 18 h 392"/>
                  <a:gd name="T12" fmla="*/ 25 w 111"/>
                  <a:gd name="T13" fmla="*/ 10 h 392"/>
                  <a:gd name="T14" fmla="*/ 32 w 111"/>
                  <a:gd name="T15" fmla="*/ 5 h 392"/>
                  <a:gd name="T16" fmla="*/ 40 w 111"/>
                  <a:gd name="T17" fmla="*/ 2 h 392"/>
                  <a:gd name="T18" fmla="*/ 47 w 111"/>
                  <a:gd name="T19" fmla="*/ 0 h 392"/>
                  <a:gd name="T20" fmla="*/ 57 w 111"/>
                  <a:gd name="T21" fmla="*/ 0 h 392"/>
                  <a:gd name="T22" fmla="*/ 67 w 111"/>
                  <a:gd name="T23" fmla="*/ 0 h 392"/>
                  <a:gd name="T24" fmla="*/ 74 w 111"/>
                  <a:gd name="T25" fmla="*/ 2 h 392"/>
                  <a:gd name="T26" fmla="*/ 82 w 111"/>
                  <a:gd name="T27" fmla="*/ 5 h 392"/>
                  <a:gd name="T28" fmla="*/ 89 w 111"/>
                  <a:gd name="T29" fmla="*/ 10 h 392"/>
                  <a:gd name="T30" fmla="*/ 97 w 111"/>
                  <a:gd name="T31" fmla="*/ 18 h 392"/>
                  <a:gd name="T32" fmla="*/ 102 w 111"/>
                  <a:gd name="T33" fmla="*/ 23 h 392"/>
                  <a:gd name="T34" fmla="*/ 107 w 111"/>
                  <a:gd name="T35" fmla="*/ 30 h 392"/>
                  <a:gd name="T36" fmla="*/ 109 w 111"/>
                  <a:gd name="T37" fmla="*/ 38 h 392"/>
                  <a:gd name="T38" fmla="*/ 111 w 111"/>
                  <a:gd name="T39" fmla="*/ 48 h 392"/>
                  <a:gd name="T40" fmla="*/ 111 w 111"/>
                  <a:gd name="T41" fmla="*/ 56 h 392"/>
                  <a:gd name="T42" fmla="*/ 111 w 111"/>
                  <a:gd name="T43" fmla="*/ 333 h 392"/>
                  <a:gd name="T44" fmla="*/ 111 w 111"/>
                  <a:gd name="T45" fmla="*/ 343 h 392"/>
                  <a:gd name="T46" fmla="*/ 109 w 111"/>
                  <a:gd name="T47" fmla="*/ 351 h 392"/>
                  <a:gd name="T48" fmla="*/ 107 w 111"/>
                  <a:gd name="T49" fmla="*/ 361 h 392"/>
                  <a:gd name="T50" fmla="*/ 102 w 111"/>
                  <a:gd name="T51" fmla="*/ 366 h 392"/>
                  <a:gd name="T52" fmla="*/ 97 w 111"/>
                  <a:gd name="T53" fmla="*/ 374 h 392"/>
                  <a:gd name="T54" fmla="*/ 89 w 111"/>
                  <a:gd name="T55" fmla="*/ 379 h 392"/>
                  <a:gd name="T56" fmla="*/ 82 w 111"/>
                  <a:gd name="T57" fmla="*/ 384 h 392"/>
                  <a:gd name="T58" fmla="*/ 74 w 111"/>
                  <a:gd name="T59" fmla="*/ 389 h 392"/>
                  <a:gd name="T60" fmla="*/ 67 w 111"/>
                  <a:gd name="T61" fmla="*/ 389 h 392"/>
                  <a:gd name="T62" fmla="*/ 57 w 111"/>
                  <a:gd name="T63" fmla="*/ 392 h 392"/>
                  <a:gd name="T64" fmla="*/ 47 w 111"/>
                  <a:gd name="T65" fmla="*/ 389 h 392"/>
                  <a:gd name="T66" fmla="*/ 40 w 111"/>
                  <a:gd name="T67" fmla="*/ 389 h 392"/>
                  <a:gd name="T68" fmla="*/ 32 w 111"/>
                  <a:gd name="T69" fmla="*/ 384 h 392"/>
                  <a:gd name="T70" fmla="*/ 25 w 111"/>
                  <a:gd name="T71" fmla="*/ 379 h 392"/>
                  <a:gd name="T72" fmla="*/ 18 w 111"/>
                  <a:gd name="T73" fmla="*/ 374 h 392"/>
                  <a:gd name="T74" fmla="*/ 13 w 111"/>
                  <a:gd name="T75" fmla="*/ 366 h 392"/>
                  <a:gd name="T76" fmla="*/ 8 w 111"/>
                  <a:gd name="T77" fmla="*/ 361 h 392"/>
                  <a:gd name="T78" fmla="*/ 5 w 111"/>
                  <a:gd name="T79" fmla="*/ 351 h 392"/>
                  <a:gd name="T80" fmla="*/ 3 w 111"/>
                  <a:gd name="T81" fmla="*/ 343 h 392"/>
                  <a:gd name="T82" fmla="*/ 3 w 111"/>
                  <a:gd name="T83" fmla="*/ 333 h 392"/>
                  <a:gd name="T84" fmla="*/ 3 w 111"/>
                  <a:gd name="T85" fmla="*/ 56 h 392"/>
                  <a:gd name="T86" fmla="*/ 3 w 111"/>
                  <a:gd name="T87" fmla="*/ 56 h 392"/>
                  <a:gd name="T88" fmla="*/ 0 w 111"/>
                  <a:gd name="T89" fmla="*/ 56 h 3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1"/>
                  <a:gd name="T136" fmla="*/ 0 h 392"/>
                  <a:gd name="T137" fmla="*/ 111 w 111"/>
                  <a:gd name="T138" fmla="*/ 392 h 3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1" h="392">
                    <a:moveTo>
                      <a:pt x="0" y="56"/>
                    </a:moveTo>
                    <a:lnTo>
                      <a:pt x="3" y="48"/>
                    </a:lnTo>
                    <a:lnTo>
                      <a:pt x="5" y="38"/>
                    </a:lnTo>
                    <a:lnTo>
                      <a:pt x="8" y="30"/>
                    </a:lnTo>
                    <a:lnTo>
                      <a:pt x="13" y="23"/>
                    </a:lnTo>
                    <a:lnTo>
                      <a:pt x="18" y="18"/>
                    </a:lnTo>
                    <a:lnTo>
                      <a:pt x="25" y="10"/>
                    </a:lnTo>
                    <a:lnTo>
                      <a:pt x="32" y="5"/>
                    </a:lnTo>
                    <a:lnTo>
                      <a:pt x="40" y="2"/>
                    </a:lnTo>
                    <a:lnTo>
                      <a:pt x="47" y="0"/>
                    </a:lnTo>
                    <a:lnTo>
                      <a:pt x="57" y="0"/>
                    </a:lnTo>
                    <a:lnTo>
                      <a:pt x="67" y="0"/>
                    </a:lnTo>
                    <a:lnTo>
                      <a:pt x="74" y="2"/>
                    </a:lnTo>
                    <a:lnTo>
                      <a:pt x="82" y="5"/>
                    </a:lnTo>
                    <a:lnTo>
                      <a:pt x="89" y="10"/>
                    </a:lnTo>
                    <a:lnTo>
                      <a:pt x="97" y="18"/>
                    </a:lnTo>
                    <a:lnTo>
                      <a:pt x="102" y="23"/>
                    </a:lnTo>
                    <a:lnTo>
                      <a:pt x="107" y="30"/>
                    </a:lnTo>
                    <a:lnTo>
                      <a:pt x="109" y="38"/>
                    </a:lnTo>
                    <a:lnTo>
                      <a:pt x="111" y="48"/>
                    </a:lnTo>
                    <a:lnTo>
                      <a:pt x="111" y="56"/>
                    </a:lnTo>
                    <a:lnTo>
                      <a:pt x="111" y="333"/>
                    </a:lnTo>
                    <a:lnTo>
                      <a:pt x="111" y="343"/>
                    </a:lnTo>
                    <a:lnTo>
                      <a:pt x="109" y="351"/>
                    </a:lnTo>
                    <a:lnTo>
                      <a:pt x="107" y="361"/>
                    </a:lnTo>
                    <a:lnTo>
                      <a:pt x="102" y="366"/>
                    </a:lnTo>
                    <a:lnTo>
                      <a:pt x="97" y="374"/>
                    </a:lnTo>
                    <a:lnTo>
                      <a:pt x="89" y="379"/>
                    </a:lnTo>
                    <a:lnTo>
                      <a:pt x="82" y="384"/>
                    </a:lnTo>
                    <a:lnTo>
                      <a:pt x="74" y="389"/>
                    </a:lnTo>
                    <a:lnTo>
                      <a:pt x="67" y="389"/>
                    </a:lnTo>
                    <a:lnTo>
                      <a:pt x="57" y="392"/>
                    </a:lnTo>
                    <a:lnTo>
                      <a:pt x="47" y="389"/>
                    </a:lnTo>
                    <a:lnTo>
                      <a:pt x="40" y="389"/>
                    </a:lnTo>
                    <a:lnTo>
                      <a:pt x="32" y="384"/>
                    </a:lnTo>
                    <a:lnTo>
                      <a:pt x="25" y="379"/>
                    </a:lnTo>
                    <a:lnTo>
                      <a:pt x="18" y="374"/>
                    </a:lnTo>
                    <a:lnTo>
                      <a:pt x="13" y="366"/>
                    </a:lnTo>
                    <a:lnTo>
                      <a:pt x="8" y="361"/>
                    </a:lnTo>
                    <a:lnTo>
                      <a:pt x="5" y="351"/>
                    </a:lnTo>
                    <a:lnTo>
                      <a:pt x="3" y="343"/>
                    </a:lnTo>
                    <a:lnTo>
                      <a:pt x="3" y="333"/>
                    </a:lnTo>
                    <a:lnTo>
                      <a:pt x="3" y="56"/>
                    </a:lnTo>
                    <a:lnTo>
                      <a:pt x="0" y="56"/>
                    </a:lnTo>
                    <a:close/>
                  </a:path>
                </a:pathLst>
              </a:custGeom>
              <a:solidFill>
                <a:srgbClr val="FFFFFF"/>
              </a:solidFill>
              <a:ln w="9525">
                <a:noFill/>
                <a:round/>
                <a:headEnd/>
                <a:tailEnd/>
              </a:ln>
            </p:spPr>
            <p:txBody>
              <a:bodyPr/>
              <a:lstStyle/>
              <a:p>
                <a:endParaRPr lang="en-US"/>
              </a:p>
            </p:txBody>
          </p:sp>
          <p:sp>
            <p:nvSpPr>
              <p:cNvPr id="95751" name="Freeform 173"/>
              <p:cNvSpPr>
                <a:spLocks/>
              </p:cNvSpPr>
              <p:nvPr/>
            </p:nvSpPr>
            <p:spPr bwMode="auto">
              <a:xfrm>
                <a:off x="3046" y="2484"/>
                <a:ext cx="111" cy="392"/>
              </a:xfrm>
              <a:custGeom>
                <a:avLst/>
                <a:gdLst>
                  <a:gd name="T0" fmla="*/ 0 w 111"/>
                  <a:gd name="T1" fmla="*/ 56 h 392"/>
                  <a:gd name="T2" fmla="*/ 3 w 111"/>
                  <a:gd name="T3" fmla="*/ 48 h 392"/>
                  <a:gd name="T4" fmla="*/ 5 w 111"/>
                  <a:gd name="T5" fmla="*/ 38 h 392"/>
                  <a:gd name="T6" fmla="*/ 8 w 111"/>
                  <a:gd name="T7" fmla="*/ 30 h 392"/>
                  <a:gd name="T8" fmla="*/ 13 w 111"/>
                  <a:gd name="T9" fmla="*/ 23 h 392"/>
                  <a:gd name="T10" fmla="*/ 18 w 111"/>
                  <a:gd name="T11" fmla="*/ 18 h 392"/>
                  <a:gd name="T12" fmla="*/ 25 w 111"/>
                  <a:gd name="T13" fmla="*/ 10 h 392"/>
                  <a:gd name="T14" fmla="*/ 32 w 111"/>
                  <a:gd name="T15" fmla="*/ 5 h 392"/>
                  <a:gd name="T16" fmla="*/ 40 w 111"/>
                  <a:gd name="T17" fmla="*/ 2 h 392"/>
                  <a:gd name="T18" fmla="*/ 47 w 111"/>
                  <a:gd name="T19" fmla="*/ 0 h 392"/>
                  <a:gd name="T20" fmla="*/ 57 w 111"/>
                  <a:gd name="T21" fmla="*/ 0 h 392"/>
                  <a:gd name="T22" fmla="*/ 67 w 111"/>
                  <a:gd name="T23" fmla="*/ 0 h 392"/>
                  <a:gd name="T24" fmla="*/ 74 w 111"/>
                  <a:gd name="T25" fmla="*/ 2 h 392"/>
                  <a:gd name="T26" fmla="*/ 82 w 111"/>
                  <a:gd name="T27" fmla="*/ 5 h 392"/>
                  <a:gd name="T28" fmla="*/ 89 w 111"/>
                  <a:gd name="T29" fmla="*/ 10 h 392"/>
                  <a:gd name="T30" fmla="*/ 97 w 111"/>
                  <a:gd name="T31" fmla="*/ 18 h 392"/>
                  <a:gd name="T32" fmla="*/ 102 w 111"/>
                  <a:gd name="T33" fmla="*/ 23 h 392"/>
                  <a:gd name="T34" fmla="*/ 107 w 111"/>
                  <a:gd name="T35" fmla="*/ 30 h 392"/>
                  <a:gd name="T36" fmla="*/ 109 w 111"/>
                  <a:gd name="T37" fmla="*/ 38 h 392"/>
                  <a:gd name="T38" fmla="*/ 111 w 111"/>
                  <a:gd name="T39" fmla="*/ 48 h 392"/>
                  <a:gd name="T40" fmla="*/ 111 w 111"/>
                  <a:gd name="T41" fmla="*/ 56 h 392"/>
                  <a:gd name="T42" fmla="*/ 111 w 111"/>
                  <a:gd name="T43" fmla="*/ 333 h 392"/>
                  <a:gd name="T44" fmla="*/ 111 w 111"/>
                  <a:gd name="T45" fmla="*/ 343 h 392"/>
                  <a:gd name="T46" fmla="*/ 109 w 111"/>
                  <a:gd name="T47" fmla="*/ 351 h 392"/>
                  <a:gd name="T48" fmla="*/ 107 w 111"/>
                  <a:gd name="T49" fmla="*/ 361 h 392"/>
                  <a:gd name="T50" fmla="*/ 102 w 111"/>
                  <a:gd name="T51" fmla="*/ 366 h 392"/>
                  <a:gd name="T52" fmla="*/ 97 w 111"/>
                  <a:gd name="T53" fmla="*/ 374 h 392"/>
                  <a:gd name="T54" fmla="*/ 89 w 111"/>
                  <a:gd name="T55" fmla="*/ 379 h 392"/>
                  <a:gd name="T56" fmla="*/ 82 w 111"/>
                  <a:gd name="T57" fmla="*/ 384 h 392"/>
                  <a:gd name="T58" fmla="*/ 74 w 111"/>
                  <a:gd name="T59" fmla="*/ 389 h 392"/>
                  <a:gd name="T60" fmla="*/ 67 w 111"/>
                  <a:gd name="T61" fmla="*/ 389 h 392"/>
                  <a:gd name="T62" fmla="*/ 57 w 111"/>
                  <a:gd name="T63" fmla="*/ 392 h 392"/>
                  <a:gd name="T64" fmla="*/ 47 w 111"/>
                  <a:gd name="T65" fmla="*/ 389 h 392"/>
                  <a:gd name="T66" fmla="*/ 40 w 111"/>
                  <a:gd name="T67" fmla="*/ 389 h 392"/>
                  <a:gd name="T68" fmla="*/ 32 w 111"/>
                  <a:gd name="T69" fmla="*/ 384 h 392"/>
                  <a:gd name="T70" fmla="*/ 25 w 111"/>
                  <a:gd name="T71" fmla="*/ 379 h 392"/>
                  <a:gd name="T72" fmla="*/ 18 w 111"/>
                  <a:gd name="T73" fmla="*/ 374 h 392"/>
                  <a:gd name="T74" fmla="*/ 13 w 111"/>
                  <a:gd name="T75" fmla="*/ 366 h 392"/>
                  <a:gd name="T76" fmla="*/ 8 w 111"/>
                  <a:gd name="T77" fmla="*/ 361 h 392"/>
                  <a:gd name="T78" fmla="*/ 5 w 111"/>
                  <a:gd name="T79" fmla="*/ 351 h 392"/>
                  <a:gd name="T80" fmla="*/ 3 w 111"/>
                  <a:gd name="T81" fmla="*/ 343 h 392"/>
                  <a:gd name="T82" fmla="*/ 3 w 111"/>
                  <a:gd name="T83" fmla="*/ 333 h 392"/>
                  <a:gd name="T84" fmla="*/ 3 w 111"/>
                  <a:gd name="T85" fmla="*/ 56 h 392"/>
                  <a:gd name="T86" fmla="*/ 3 w 111"/>
                  <a:gd name="T87" fmla="*/ 56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
                  <a:gd name="T133" fmla="*/ 0 h 392"/>
                  <a:gd name="T134" fmla="*/ 111 w 111"/>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 h="392">
                    <a:moveTo>
                      <a:pt x="0" y="56"/>
                    </a:moveTo>
                    <a:lnTo>
                      <a:pt x="3" y="48"/>
                    </a:lnTo>
                    <a:lnTo>
                      <a:pt x="5" y="38"/>
                    </a:lnTo>
                    <a:lnTo>
                      <a:pt x="8" y="30"/>
                    </a:lnTo>
                    <a:lnTo>
                      <a:pt x="13" y="23"/>
                    </a:lnTo>
                    <a:lnTo>
                      <a:pt x="18" y="18"/>
                    </a:lnTo>
                    <a:lnTo>
                      <a:pt x="25" y="10"/>
                    </a:lnTo>
                    <a:lnTo>
                      <a:pt x="32" y="5"/>
                    </a:lnTo>
                    <a:lnTo>
                      <a:pt x="40" y="2"/>
                    </a:lnTo>
                    <a:lnTo>
                      <a:pt x="47" y="0"/>
                    </a:lnTo>
                    <a:lnTo>
                      <a:pt x="57" y="0"/>
                    </a:lnTo>
                    <a:lnTo>
                      <a:pt x="67" y="0"/>
                    </a:lnTo>
                    <a:lnTo>
                      <a:pt x="74" y="2"/>
                    </a:lnTo>
                    <a:lnTo>
                      <a:pt x="82" y="5"/>
                    </a:lnTo>
                    <a:lnTo>
                      <a:pt x="89" y="10"/>
                    </a:lnTo>
                    <a:lnTo>
                      <a:pt x="97" y="18"/>
                    </a:lnTo>
                    <a:lnTo>
                      <a:pt x="102" y="23"/>
                    </a:lnTo>
                    <a:lnTo>
                      <a:pt x="107" y="30"/>
                    </a:lnTo>
                    <a:lnTo>
                      <a:pt x="109" y="38"/>
                    </a:lnTo>
                    <a:lnTo>
                      <a:pt x="111" y="48"/>
                    </a:lnTo>
                    <a:lnTo>
                      <a:pt x="111" y="56"/>
                    </a:lnTo>
                    <a:lnTo>
                      <a:pt x="111" y="333"/>
                    </a:lnTo>
                    <a:lnTo>
                      <a:pt x="111" y="343"/>
                    </a:lnTo>
                    <a:lnTo>
                      <a:pt x="109" y="351"/>
                    </a:lnTo>
                    <a:lnTo>
                      <a:pt x="107" y="361"/>
                    </a:lnTo>
                    <a:lnTo>
                      <a:pt x="102" y="366"/>
                    </a:lnTo>
                    <a:lnTo>
                      <a:pt x="97" y="374"/>
                    </a:lnTo>
                    <a:lnTo>
                      <a:pt x="89" y="379"/>
                    </a:lnTo>
                    <a:lnTo>
                      <a:pt x="82" y="384"/>
                    </a:lnTo>
                    <a:lnTo>
                      <a:pt x="74" y="389"/>
                    </a:lnTo>
                    <a:lnTo>
                      <a:pt x="67" y="389"/>
                    </a:lnTo>
                    <a:lnTo>
                      <a:pt x="57" y="392"/>
                    </a:lnTo>
                    <a:lnTo>
                      <a:pt x="47" y="389"/>
                    </a:lnTo>
                    <a:lnTo>
                      <a:pt x="40" y="389"/>
                    </a:lnTo>
                    <a:lnTo>
                      <a:pt x="32" y="384"/>
                    </a:lnTo>
                    <a:lnTo>
                      <a:pt x="25" y="379"/>
                    </a:lnTo>
                    <a:lnTo>
                      <a:pt x="18" y="374"/>
                    </a:lnTo>
                    <a:lnTo>
                      <a:pt x="13" y="366"/>
                    </a:lnTo>
                    <a:lnTo>
                      <a:pt x="8" y="361"/>
                    </a:lnTo>
                    <a:lnTo>
                      <a:pt x="5" y="351"/>
                    </a:lnTo>
                    <a:lnTo>
                      <a:pt x="3" y="343"/>
                    </a:lnTo>
                    <a:lnTo>
                      <a:pt x="3" y="333"/>
                    </a:lnTo>
                    <a:lnTo>
                      <a:pt x="3" y="56"/>
                    </a:lnTo>
                  </a:path>
                </a:pathLst>
              </a:custGeom>
              <a:noFill/>
              <a:ln w="11113">
                <a:solidFill>
                  <a:srgbClr val="000000"/>
                </a:solidFill>
                <a:prstDash val="solid"/>
                <a:round/>
                <a:headEnd/>
                <a:tailEnd/>
              </a:ln>
            </p:spPr>
            <p:txBody>
              <a:bodyPr/>
              <a:lstStyle/>
              <a:p>
                <a:endParaRPr lang="en-US"/>
              </a:p>
            </p:txBody>
          </p:sp>
          <p:sp>
            <p:nvSpPr>
              <p:cNvPr id="95752" name="Rectangle 174"/>
              <p:cNvSpPr>
                <a:spLocks noChangeArrowheads="1"/>
              </p:cNvSpPr>
              <p:nvPr/>
            </p:nvSpPr>
            <p:spPr bwMode="auto">
              <a:xfrm>
                <a:off x="3069" y="2506"/>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0</a:t>
                </a:r>
                <a:endParaRPr kumimoji="0" lang="en-US">
                  <a:solidFill>
                    <a:schemeClr val="tx1"/>
                  </a:solidFill>
                </a:endParaRPr>
              </a:p>
            </p:txBody>
          </p:sp>
          <p:sp>
            <p:nvSpPr>
              <p:cNvPr id="95753" name="Freeform 175"/>
              <p:cNvSpPr>
                <a:spLocks/>
              </p:cNvSpPr>
              <p:nvPr/>
            </p:nvSpPr>
            <p:spPr bwMode="auto">
              <a:xfrm>
                <a:off x="1871" y="2386"/>
                <a:ext cx="30" cy="31"/>
              </a:xfrm>
              <a:custGeom>
                <a:avLst/>
                <a:gdLst>
                  <a:gd name="T0" fmla="*/ 0 w 30"/>
                  <a:gd name="T1" fmla="*/ 0 h 31"/>
                  <a:gd name="T2" fmla="*/ 0 w 30"/>
                  <a:gd name="T3" fmla="*/ 31 h 31"/>
                  <a:gd name="T4" fmla="*/ 30 w 30"/>
                  <a:gd name="T5" fmla="*/ 16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6"/>
                    </a:lnTo>
                    <a:lnTo>
                      <a:pt x="0" y="0"/>
                    </a:lnTo>
                    <a:close/>
                  </a:path>
                </a:pathLst>
              </a:custGeom>
              <a:solidFill>
                <a:srgbClr val="000000"/>
              </a:solidFill>
              <a:ln w="9525">
                <a:noFill/>
                <a:round/>
                <a:headEnd/>
                <a:tailEnd/>
              </a:ln>
            </p:spPr>
            <p:txBody>
              <a:bodyPr/>
              <a:lstStyle/>
              <a:p>
                <a:endParaRPr lang="en-US"/>
              </a:p>
            </p:txBody>
          </p:sp>
          <p:sp>
            <p:nvSpPr>
              <p:cNvPr id="95754" name="Freeform 176"/>
              <p:cNvSpPr>
                <a:spLocks/>
              </p:cNvSpPr>
              <p:nvPr/>
            </p:nvSpPr>
            <p:spPr bwMode="auto">
              <a:xfrm>
                <a:off x="1906" y="2132"/>
                <a:ext cx="666" cy="723"/>
              </a:xfrm>
              <a:custGeom>
                <a:avLst/>
                <a:gdLst>
                  <a:gd name="T0" fmla="*/ 666 w 666"/>
                  <a:gd name="T1" fmla="*/ 723 h 723"/>
                  <a:gd name="T2" fmla="*/ 666 w 666"/>
                  <a:gd name="T3" fmla="*/ 0 h 723"/>
                  <a:gd name="T4" fmla="*/ 0 w 666"/>
                  <a:gd name="T5" fmla="*/ 0 h 723"/>
                  <a:gd name="T6" fmla="*/ 0 w 666"/>
                  <a:gd name="T7" fmla="*/ 723 h 723"/>
                  <a:gd name="T8" fmla="*/ 666 w 666"/>
                  <a:gd name="T9" fmla="*/ 723 h 723"/>
                  <a:gd name="T10" fmla="*/ 666 w 666"/>
                  <a:gd name="T11" fmla="*/ 723 h 723"/>
                  <a:gd name="T12" fmla="*/ 0 60000 65536"/>
                  <a:gd name="T13" fmla="*/ 0 60000 65536"/>
                  <a:gd name="T14" fmla="*/ 0 60000 65536"/>
                  <a:gd name="T15" fmla="*/ 0 60000 65536"/>
                  <a:gd name="T16" fmla="*/ 0 60000 65536"/>
                  <a:gd name="T17" fmla="*/ 0 60000 65536"/>
                  <a:gd name="T18" fmla="*/ 0 w 666"/>
                  <a:gd name="T19" fmla="*/ 0 h 723"/>
                  <a:gd name="T20" fmla="*/ 666 w 666"/>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666" h="723">
                    <a:moveTo>
                      <a:pt x="666" y="723"/>
                    </a:moveTo>
                    <a:lnTo>
                      <a:pt x="666" y="0"/>
                    </a:lnTo>
                    <a:lnTo>
                      <a:pt x="0" y="0"/>
                    </a:lnTo>
                    <a:lnTo>
                      <a:pt x="0" y="723"/>
                    </a:lnTo>
                    <a:lnTo>
                      <a:pt x="666" y="723"/>
                    </a:lnTo>
                    <a:close/>
                  </a:path>
                </a:pathLst>
              </a:custGeom>
              <a:solidFill>
                <a:srgbClr val="FFFFFF"/>
              </a:solidFill>
              <a:ln w="9525">
                <a:noFill/>
                <a:round/>
                <a:headEnd/>
                <a:tailEnd/>
              </a:ln>
            </p:spPr>
            <p:txBody>
              <a:bodyPr/>
              <a:lstStyle/>
              <a:p>
                <a:endParaRPr lang="en-US"/>
              </a:p>
            </p:txBody>
          </p:sp>
          <p:sp>
            <p:nvSpPr>
              <p:cNvPr id="95755" name="Freeform 177"/>
              <p:cNvSpPr>
                <a:spLocks/>
              </p:cNvSpPr>
              <p:nvPr/>
            </p:nvSpPr>
            <p:spPr bwMode="auto">
              <a:xfrm>
                <a:off x="1906" y="2132"/>
                <a:ext cx="666" cy="723"/>
              </a:xfrm>
              <a:custGeom>
                <a:avLst/>
                <a:gdLst>
                  <a:gd name="T0" fmla="*/ 666 w 666"/>
                  <a:gd name="T1" fmla="*/ 723 h 723"/>
                  <a:gd name="T2" fmla="*/ 666 w 666"/>
                  <a:gd name="T3" fmla="*/ 0 h 723"/>
                  <a:gd name="T4" fmla="*/ 0 w 666"/>
                  <a:gd name="T5" fmla="*/ 0 h 723"/>
                  <a:gd name="T6" fmla="*/ 0 w 666"/>
                  <a:gd name="T7" fmla="*/ 723 h 723"/>
                  <a:gd name="T8" fmla="*/ 666 w 666"/>
                  <a:gd name="T9" fmla="*/ 723 h 723"/>
                  <a:gd name="T10" fmla="*/ 666 w 666"/>
                  <a:gd name="T11" fmla="*/ 723 h 723"/>
                  <a:gd name="T12" fmla="*/ 0 60000 65536"/>
                  <a:gd name="T13" fmla="*/ 0 60000 65536"/>
                  <a:gd name="T14" fmla="*/ 0 60000 65536"/>
                  <a:gd name="T15" fmla="*/ 0 60000 65536"/>
                  <a:gd name="T16" fmla="*/ 0 60000 65536"/>
                  <a:gd name="T17" fmla="*/ 0 60000 65536"/>
                  <a:gd name="T18" fmla="*/ 0 w 666"/>
                  <a:gd name="T19" fmla="*/ 0 h 723"/>
                  <a:gd name="T20" fmla="*/ 666 w 666"/>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666" h="723">
                    <a:moveTo>
                      <a:pt x="666" y="723"/>
                    </a:moveTo>
                    <a:lnTo>
                      <a:pt x="666" y="0"/>
                    </a:lnTo>
                    <a:lnTo>
                      <a:pt x="0" y="0"/>
                    </a:lnTo>
                    <a:lnTo>
                      <a:pt x="0" y="723"/>
                    </a:lnTo>
                    <a:lnTo>
                      <a:pt x="666" y="723"/>
                    </a:lnTo>
                  </a:path>
                </a:pathLst>
              </a:custGeom>
              <a:solidFill>
                <a:srgbClr val="FFFF99"/>
              </a:solidFill>
              <a:ln w="11113">
                <a:solidFill>
                  <a:srgbClr val="000000"/>
                </a:solidFill>
                <a:prstDash val="solid"/>
                <a:round/>
                <a:headEnd/>
                <a:tailEnd/>
              </a:ln>
            </p:spPr>
            <p:txBody>
              <a:bodyPr/>
              <a:lstStyle/>
              <a:p>
                <a:endParaRPr lang="en-US"/>
              </a:p>
            </p:txBody>
          </p:sp>
          <p:sp>
            <p:nvSpPr>
              <p:cNvPr id="95756" name="Rectangle 178"/>
              <p:cNvSpPr>
                <a:spLocks noChangeArrowheads="1"/>
              </p:cNvSpPr>
              <p:nvPr/>
            </p:nvSpPr>
            <p:spPr bwMode="auto">
              <a:xfrm>
                <a:off x="2111" y="2460"/>
                <a:ext cx="7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757" name="Rectangle 179"/>
              <p:cNvSpPr>
                <a:spLocks noChangeArrowheads="1"/>
              </p:cNvSpPr>
              <p:nvPr/>
            </p:nvSpPr>
            <p:spPr bwMode="auto">
              <a:xfrm>
                <a:off x="2155" y="2460"/>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758" name="Rectangle 180"/>
              <p:cNvSpPr>
                <a:spLocks noChangeArrowheads="1"/>
              </p:cNvSpPr>
              <p:nvPr/>
            </p:nvSpPr>
            <p:spPr bwMode="auto">
              <a:xfrm>
                <a:off x="2187" y="2460"/>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g</a:t>
                </a:r>
                <a:endParaRPr kumimoji="0" lang="en-US">
                  <a:solidFill>
                    <a:schemeClr val="tx1"/>
                  </a:solidFill>
                </a:endParaRPr>
              </a:p>
            </p:txBody>
          </p:sp>
          <p:sp>
            <p:nvSpPr>
              <p:cNvPr id="95759" name="Rectangle 181"/>
              <p:cNvSpPr>
                <a:spLocks noChangeArrowheads="1"/>
              </p:cNvSpPr>
              <p:nvPr/>
            </p:nvSpPr>
            <p:spPr bwMode="auto">
              <a:xfrm>
                <a:off x="2219" y="2460"/>
                <a:ext cx="4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5760" name="Rectangle 182"/>
              <p:cNvSpPr>
                <a:spLocks noChangeArrowheads="1"/>
              </p:cNvSpPr>
              <p:nvPr/>
            </p:nvSpPr>
            <p:spPr bwMode="auto">
              <a:xfrm>
                <a:off x="2234" y="2460"/>
                <a:ext cx="5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5761" name="Rectangle 183"/>
              <p:cNvSpPr>
                <a:spLocks noChangeArrowheads="1"/>
              </p:cNvSpPr>
              <p:nvPr/>
            </p:nvSpPr>
            <p:spPr bwMode="auto">
              <a:xfrm>
                <a:off x="2264" y="2460"/>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762" name="Rectangle 184"/>
              <p:cNvSpPr>
                <a:spLocks noChangeArrowheads="1"/>
              </p:cNvSpPr>
              <p:nvPr/>
            </p:nvSpPr>
            <p:spPr bwMode="auto">
              <a:xfrm>
                <a:off x="2279" y="2460"/>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763" name="Rectangle 185"/>
              <p:cNvSpPr>
                <a:spLocks noChangeArrowheads="1"/>
              </p:cNvSpPr>
              <p:nvPr/>
            </p:nvSpPr>
            <p:spPr bwMode="auto">
              <a:xfrm>
                <a:off x="2313" y="2460"/>
                <a:ext cx="47"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764" name="Rectangle 186"/>
              <p:cNvSpPr>
                <a:spLocks noChangeArrowheads="1"/>
              </p:cNvSpPr>
              <p:nvPr/>
            </p:nvSpPr>
            <p:spPr bwMode="auto">
              <a:xfrm>
                <a:off x="2333" y="2460"/>
                <a:ext cx="5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5765" name="Rectangle 187"/>
              <p:cNvSpPr>
                <a:spLocks noChangeArrowheads="1"/>
              </p:cNvSpPr>
              <p:nvPr/>
            </p:nvSpPr>
            <p:spPr bwMode="auto">
              <a:xfrm>
                <a:off x="1931" y="2522"/>
                <a:ext cx="91"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W</a:t>
                </a:r>
                <a:endParaRPr kumimoji="0" lang="en-US">
                  <a:solidFill>
                    <a:schemeClr val="tx1"/>
                  </a:solidFill>
                </a:endParaRPr>
              </a:p>
            </p:txBody>
          </p:sp>
          <p:sp>
            <p:nvSpPr>
              <p:cNvPr id="95766" name="Rectangle 188"/>
              <p:cNvSpPr>
                <a:spLocks noChangeArrowheads="1"/>
              </p:cNvSpPr>
              <p:nvPr/>
            </p:nvSpPr>
            <p:spPr bwMode="auto">
              <a:xfrm>
                <a:off x="1987" y="2522"/>
                <a:ext cx="47"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767" name="Rectangle 189"/>
              <p:cNvSpPr>
                <a:spLocks noChangeArrowheads="1"/>
              </p:cNvSpPr>
              <p:nvPr/>
            </p:nvSpPr>
            <p:spPr bwMode="auto">
              <a:xfrm>
                <a:off x="2007" y="2522"/>
                <a:ext cx="4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5768" name="Rectangle 190"/>
              <p:cNvSpPr>
                <a:spLocks noChangeArrowheads="1"/>
              </p:cNvSpPr>
              <p:nvPr/>
            </p:nvSpPr>
            <p:spPr bwMode="auto">
              <a:xfrm>
                <a:off x="2019" y="2522"/>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769" name="Rectangle 191"/>
              <p:cNvSpPr>
                <a:spLocks noChangeArrowheads="1"/>
              </p:cNvSpPr>
              <p:nvPr/>
            </p:nvSpPr>
            <p:spPr bwMode="auto">
              <a:xfrm>
                <a:off x="2037" y="2522"/>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770" name="Rectangle 192"/>
              <p:cNvSpPr>
                <a:spLocks noChangeArrowheads="1"/>
              </p:cNvSpPr>
              <p:nvPr/>
            </p:nvSpPr>
            <p:spPr bwMode="auto">
              <a:xfrm>
                <a:off x="2069" y="2522"/>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771" name="Rectangle 193"/>
              <p:cNvSpPr>
                <a:spLocks noChangeArrowheads="1"/>
              </p:cNvSpPr>
              <p:nvPr/>
            </p:nvSpPr>
            <p:spPr bwMode="auto">
              <a:xfrm>
                <a:off x="1931" y="2583"/>
                <a:ext cx="47"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772" name="Rectangle 194"/>
              <p:cNvSpPr>
                <a:spLocks noChangeArrowheads="1"/>
              </p:cNvSpPr>
              <p:nvPr/>
            </p:nvSpPr>
            <p:spPr bwMode="auto">
              <a:xfrm>
                <a:off x="1950" y="2583"/>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773" name="Rectangle 195"/>
              <p:cNvSpPr>
                <a:spLocks noChangeArrowheads="1"/>
              </p:cNvSpPr>
              <p:nvPr/>
            </p:nvSpPr>
            <p:spPr bwMode="auto">
              <a:xfrm>
                <a:off x="1985" y="2583"/>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g</a:t>
                </a:r>
                <a:endParaRPr kumimoji="0" lang="en-US">
                  <a:solidFill>
                    <a:schemeClr val="tx1"/>
                  </a:solidFill>
                </a:endParaRPr>
              </a:p>
            </p:txBody>
          </p:sp>
          <p:sp>
            <p:nvSpPr>
              <p:cNvPr id="95774" name="Rectangle 196"/>
              <p:cNvSpPr>
                <a:spLocks noChangeArrowheads="1"/>
              </p:cNvSpPr>
              <p:nvPr/>
            </p:nvSpPr>
            <p:spPr bwMode="auto">
              <a:xfrm>
                <a:off x="2017" y="2583"/>
                <a:ext cx="4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5775" name="Rectangle 197"/>
              <p:cNvSpPr>
                <a:spLocks noChangeArrowheads="1"/>
              </p:cNvSpPr>
              <p:nvPr/>
            </p:nvSpPr>
            <p:spPr bwMode="auto">
              <a:xfrm>
                <a:off x="2029" y="2583"/>
                <a:ext cx="5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5776" name="Rectangle 198"/>
              <p:cNvSpPr>
                <a:spLocks noChangeArrowheads="1"/>
              </p:cNvSpPr>
              <p:nvPr/>
            </p:nvSpPr>
            <p:spPr bwMode="auto">
              <a:xfrm>
                <a:off x="2059" y="2583"/>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777" name="Rectangle 199"/>
              <p:cNvSpPr>
                <a:spLocks noChangeArrowheads="1"/>
              </p:cNvSpPr>
              <p:nvPr/>
            </p:nvSpPr>
            <p:spPr bwMode="auto">
              <a:xfrm>
                <a:off x="2076" y="2583"/>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778" name="Rectangle 200"/>
              <p:cNvSpPr>
                <a:spLocks noChangeArrowheads="1"/>
              </p:cNvSpPr>
              <p:nvPr/>
            </p:nvSpPr>
            <p:spPr bwMode="auto">
              <a:xfrm>
                <a:off x="2108" y="2583"/>
                <a:ext cx="47"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779" name="Rectangle 201"/>
              <p:cNvSpPr>
                <a:spLocks noChangeArrowheads="1"/>
              </p:cNvSpPr>
              <p:nvPr/>
            </p:nvSpPr>
            <p:spPr bwMode="auto">
              <a:xfrm>
                <a:off x="1931" y="2706"/>
                <a:ext cx="91"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W</a:t>
                </a:r>
                <a:endParaRPr kumimoji="0" lang="en-US">
                  <a:solidFill>
                    <a:schemeClr val="tx1"/>
                  </a:solidFill>
                </a:endParaRPr>
              </a:p>
            </p:txBody>
          </p:sp>
          <p:sp>
            <p:nvSpPr>
              <p:cNvPr id="95780" name="Rectangle 202"/>
              <p:cNvSpPr>
                <a:spLocks noChangeArrowheads="1"/>
              </p:cNvSpPr>
              <p:nvPr/>
            </p:nvSpPr>
            <p:spPr bwMode="auto">
              <a:xfrm>
                <a:off x="1987" y="2706"/>
                <a:ext cx="47"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781" name="Rectangle 203"/>
              <p:cNvSpPr>
                <a:spLocks noChangeArrowheads="1"/>
              </p:cNvSpPr>
              <p:nvPr/>
            </p:nvSpPr>
            <p:spPr bwMode="auto">
              <a:xfrm>
                <a:off x="2007" y="2706"/>
                <a:ext cx="4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5782" name="Rectangle 204"/>
              <p:cNvSpPr>
                <a:spLocks noChangeArrowheads="1"/>
              </p:cNvSpPr>
              <p:nvPr/>
            </p:nvSpPr>
            <p:spPr bwMode="auto">
              <a:xfrm>
                <a:off x="2019" y="2706"/>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grpSp>
        <p:grpSp>
          <p:nvGrpSpPr>
            <p:cNvPr id="4" name="Group 205"/>
            <p:cNvGrpSpPr>
              <a:grpSpLocks/>
            </p:cNvGrpSpPr>
            <p:nvPr/>
          </p:nvGrpSpPr>
          <p:grpSpPr bwMode="auto">
            <a:xfrm>
              <a:off x="1368" y="1464"/>
              <a:ext cx="4107" cy="2629"/>
              <a:chOff x="1368" y="1464"/>
              <a:chExt cx="4107" cy="2629"/>
            </a:xfrm>
          </p:grpSpPr>
          <p:sp>
            <p:nvSpPr>
              <p:cNvPr id="95383" name="Rectangle 206"/>
              <p:cNvSpPr>
                <a:spLocks noChangeArrowheads="1"/>
              </p:cNvSpPr>
              <p:nvPr/>
            </p:nvSpPr>
            <p:spPr bwMode="auto">
              <a:xfrm>
                <a:off x="2034" y="2706"/>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384" name="Rectangle 207"/>
              <p:cNvSpPr>
                <a:spLocks noChangeArrowheads="1"/>
              </p:cNvSpPr>
              <p:nvPr/>
            </p:nvSpPr>
            <p:spPr bwMode="auto">
              <a:xfrm>
                <a:off x="2069" y="2706"/>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385" name="Rectangle 208"/>
              <p:cNvSpPr>
                <a:spLocks noChangeArrowheads="1"/>
              </p:cNvSpPr>
              <p:nvPr/>
            </p:nvSpPr>
            <p:spPr bwMode="auto">
              <a:xfrm>
                <a:off x="1931" y="2768"/>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5386" name="Rectangle 209"/>
              <p:cNvSpPr>
                <a:spLocks noChangeArrowheads="1"/>
              </p:cNvSpPr>
              <p:nvPr/>
            </p:nvSpPr>
            <p:spPr bwMode="auto">
              <a:xfrm>
                <a:off x="1963" y="2768"/>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5387" name="Rectangle 210"/>
              <p:cNvSpPr>
                <a:spLocks noChangeArrowheads="1"/>
              </p:cNvSpPr>
              <p:nvPr/>
            </p:nvSpPr>
            <p:spPr bwMode="auto">
              <a:xfrm>
                <a:off x="1997" y="2768"/>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388" name="Rectangle 211"/>
              <p:cNvSpPr>
                <a:spLocks noChangeArrowheads="1"/>
              </p:cNvSpPr>
              <p:nvPr/>
            </p:nvSpPr>
            <p:spPr bwMode="auto">
              <a:xfrm>
                <a:off x="2012" y="2768"/>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5389" name="Rectangle 212"/>
              <p:cNvSpPr>
                <a:spLocks noChangeArrowheads="1"/>
              </p:cNvSpPr>
              <p:nvPr/>
            </p:nvSpPr>
            <p:spPr bwMode="auto">
              <a:xfrm>
                <a:off x="2414" y="2245"/>
                <a:ext cx="7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390" name="Rectangle 213"/>
              <p:cNvSpPr>
                <a:spLocks noChangeArrowheads="1"/>
              </p:cNvSpPr>
              <p:nvPr/>
            </p:nvSpPr>
            <p:spPr bwMode="auto">
              <a:xfrm>
                <a:off x="2456" y="2245"/>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391" name="Rectangle 214"/>
              <p:cNvSpPr>
                <a:spLocks noChangeArrowheads="1"/>
              </p:cNvSpPr>
              <p:nvPr/>
            </p:nvSpPr>
            <p:spPr bwMode="auto">
              <a:xfrm>
                <a:off x="2488" y="2245"/>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5392" name="Rectangle 215"/>
              <p:cNvSpPr>
                <a:spLocks noChangeArrowheads="1"/>
              </p:cNvSpPr>
              <p:nvPr/>
            </p:nvSpPr>
            <p:spPr bwMode="auto">
              <a:xfrm>
                <a:off x="2523" y="2245"/>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5393" name="Rectangle 216"/>
              <p:cNvSpPr>
                <a:spLocks noChangeArrowheads="1"/>
              </p:cNvSpPr>
              <p:nvPr/>
            </p:nvSpPr>
            <p:spPr bwMode="auto">
              <a:xfrm>
                <a:off x="2555" y="2245"/>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394" name="Rectangle 217"/>
              <p:cNvSpPr>
                <a:spLocks noChangeArrowheads="1"/>
              </p:cNvSpPr>
              <p:nvPr/>
            </p:nvSpPr>
            <p:spPr bwMode="auto">
              <a:xfrm>
                <a:off x="2377" y="2307"/>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5395" name="Rectangle 218"/>
              <p:cNvSpPr>
                <a:spLocks noChangeArrowheads="1"/>
              </p:cNvSpPr>
              <p:nvPr/>
            </p:nvSpPr>
            <p:spPr bwMode="auto">
              <a:xfrm>
                <a:off x="2412" y="2307"/>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5396" name="Rectangle 219"/>
              <p:cNvSpPr>
                <a:spLocks noChangeArrowheads="1"/>
              </p:cNvSpPr>
              <p:nvPr/>
            </p:nvSpPr>
            <p:spPr bwMode="auto">
              <a:xfrm>
                <a:off x="2444" y="2307"/>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397" name="Rectangle 220"/>
              <p:cNvSpPr>
                <a:spLocks noChangeArrowheads="1"/>
              </p:cNvSpPr>
              <p:nvPr/>
            </p:nvSpPr>
            <p:spPr bwMode="auto">
              <a:xfrm>
                <a:off x="2461" y="2307"/>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5398" name="Rectangle 221"/>
              <p:cNvSpPr>
                <a:spLocks noChangeArrowheads="1"/>
              </p:cNvSpPr>
              <p:nvPr/>
            </p:nvSpPr>
            <p:spPr bwMode="auto">
              <a:xfrm>
                <a:off x="2493" y="2307"/>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 </a:t>
                </a:r>
                <a:endParaRPr kumimoji="0" lang="en-US">
                  <a:solidFill>
                    <a:schemeClr val="tx1"/>
                  </a:solidFill>
                </a:endParaRPr>
              </a:p>
            </p:txBody>
          </p:sp>
          <p:sp>
            <p:nvSpPr>
              <p:cNvPr id="95399" name="Rectangle 222"/>
              <p:cNvSpPr>
                <a:spLocks noChangeArrowheads="1"/>
              </p:cNvSpPr>
              <p:nvPr/>
            </p:nvSpPr>
            <p:spPr bwMode="auto">
              <a:xfrm>
                <a:off x="2511" y="2307"/>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5400" name="Rectangle 223"/>
              <p:cNvSpPr>
                <a:spLocks noChangeArrowheads="1"/>
              </p:cNvSpPr>
              <p:nvPr/>
            </p:nvSpPr>
            <p:spPr bwMode="auto">
              <a:xfrm>
                <a:off x="2414" y="2476"/>
                <a:ext cx="7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401" name="Rectangle 224"/>
              <p:cNvSpPr>
                <a:spLocks noChangeArrowheads="1"/>
              </p:cNvSpPr>
              <p:nvPr/>
            </p:nvSpPr>
            <p:spPr bwMode="auto">
              <a:xfrm>
                <a:off x="2456" y="2476"/>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402" name="Rectangle 225"/>
              <p:cNvSpPr>
                <a:spLocks noChangeArrowheads="1"/>
              </p:cNvSpPr>
              <p:nvPr/>
            </p:nvSpPr>
            <p:spPr bwMode="auto">
              <a:xfrm>
                <a:off x="2488" y="2476"/>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5403" name="Rectangle 226"/>
              <p:cNvSpPr>
                <a:spLocks noChangeArrowheads="1"/>
              </p:cNvSpPr>
              <p:nvPr/>
            </p:nvSpPr>
            <p:spPr bwMode="auto">
              <a:xfrm>
                <a:off x="2523" y="2476"/>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5404" name="Rectangle 227"/>
              <p:cNvSpPr>
                <a:spLocks noChangeArrowheads="1"/>
              </p:cNvSpPr>
              <p:nvPr/>
            </p:nvSpPr>
            <p:spPr bwMode="auto">
              <a:xfrm>
                <a:off x="2555" y="2476"/>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05" name="Rectangle 228"/>
              <p:cNvSpPr>
                <a:spLocks noChangeArrowheads="1"/>
              </p:cNvSpPr>
              <p:nvPr/>
            </p:nvSpPr>
            <p:spPr bwMode="auto">
              <a:xfrm>
                <a:off x="2377" y="2537"/>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5406" name="Rectangle 229"/>
              <p:cNvSpPr>
                <a:spLocks noChangeArrowheads="1"/>
              </p:cNvSpPr>
              <p:nvPr/>
            </p:nvSpPr>
            <p:spPr bwMode="auto">
              <a:xfrm>
                <a:off x="2412" y="2537"/>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5407" name="Rectangle 230"/>
              <p:cNvSpPr>
                <a:spLocks noChangeArrowheads="1"/>
              </p:cNvSpPr>
              <p:nvPr/>
            </p:nvSpPr>
            <p:spPr bwMode="auto">
              <a:xfrm>
                <a:off x="2444" y="2537"/>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408" name="Rectangle 231"/>
              <p:cNvSpPr>
                <a:spLocks noChangeArrowheads="1"/>
              </p:cNvSpPr>
              <p:nvPr/>
            </p:nvSpPr>
            <p:spPr bwMode="auto">
              <a:xfrm>
                <a:off x="2461" y="2537"/>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5409" name="Rectangle 232"/>
              <p:cNvSpPr>
                <a:spLocks noChangeArrowheads="1"/>
              </p:cNvSpPr>
              <p:nvPr/>
            </p:nvSpPr>
            <p:spPr bwMode="auto">
              <a:xfrm>
                <a:off x="2493" y="2537"/>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 </a:t>
                </a:r>
                <a:endParaRPr kumimoji="0" lang="en-US">
                  <a:solidFill>
                    <a:schemeClr val="tx1"/>
                  </a:solidFill>
                </a:endParaRPr>
              </a:p>
            </p:txBody>
          </p:sp>
          <p:sp>
            <p:nvSpPr>
              <p:cNvPr id="95410" name="Rectangle 233"/>
              <p:cNvSpPr>
                <a:spLocks noChangeArrowheads="1"/>
              </p:cNvSpPr>
              <p:nvPr/>
            </p:nvSpPr>
            <p:spPr bwMode="auto">
              <a:xfrm>
                <a:off x="2511" y="2537"/>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2</a:t>
                </a:r>
                <a:endParaRPr kumimoji="0" lang="en-US">
                  <a:solidFill>
                    <a:schemeClr val="tx1"/>
                  </a:solidFill>
                </a:endParaRPr>
              </a:p>
            </p:txBody>
          </p:sp>
          <p:sp>
            <p:nvSpPr>
              <p:cNvPr id="95411" name="Rectangle 234"/>
              <p:cNvSpPr>
                <a:spLocks noChangeArrowheads="1"/>
              </p:cNvSpPr>
              <p:nvPr/>
            </p:nvSpPr>
            <p:spPr bwMode="auto">
              <a:xfrm>
                <a:off x="1931" y="2153"/>
                <a:ext cx="7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412" name="Rectangle 235"/>
              <p:cNvSpPr>
                <a:spLocks noChangeArrowheads="1"/>
              </p:cNvSpPr>
              <p:nvPr/>
            </p:nvSpPr>
            <p:spPr bwMode="auto">
              <a:xfrm>
                <a:off x="1975" y="2153"/>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413" name="Rectangle 236"/>
              <p:cNvSpPr>
                <a:spLocks noChangeArrowheads="1"/>
              </p:cNvSpPr>
              <p:nvPr/>
            </p:nvSpPr>
            <p:spPr bwMode="auto">
              <a:xfrm>
                <a:off x="2007" y="2153"/>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5414" name="Rectangle 237"/>
              <p:cNvSpPr>
                <a:spLocks noChangeArrowheads="1"/>
              </p:cNvSpPr>
              <p:nvPr/>
            </p:nvSpPr>
            <p:spPr bwMode="auto">
              <a:xfrm>
                <a:off x="2039" y="2153"/>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5415" name="Rectangle 238"/>
              <p:cNvSpPr>
                <a:spLocks noChangeArrowheads="1"/>
              </p:cNvSpPr>
              <p:nvPr/>
            </p:nvSpPr>
            <p:spPr bwMode="auto">
              <a:xfrm>
                <a:off x="2074" y="2153"/>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16" name="Rectangle 239"/>
              <p:cNvSpPr>
                <a:spLocks noChangeArrowheads="1"/>
              </p:cNvSpPr>
              <p:nvPr/>
            </p:nvSpPr>
            <p:spPr bwMode="auto">
              <a:xfrm>
                <a:off x="1931" y="2214"/>
                <a:ext cx="47"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417" name="Rectangle 240"/>
              <p:cNvSpPr>
                <a:spLocks noChangeArrowheads="1"/>
              </p:cNvSpPr>
              <p:nvPr/>
            </p:nvSpPr>
            <p:spPr bwMode="auto">
              <a:xfrm>
                <a:off x="1950" y="2214"/>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418" name="Rectangle 241"/>
              <p:cNvSpPr>
                <a:spLocks noChangeArrowheads="1"/>
              </p:cNvSpPr>
              <p:nvPr/>
            </p:nvSpPr>
            <p:spPr bwMode="auto">
              <a:xfrm>
                <a:off x="1985" y="2214"/>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g</a:t>
                </a:r>
                <a:endParaRPr kumimoji="0" lang="en-US">
                  <a:solidFill>
                    <a:schemeClr val="tx1"/>
                  </a:solidFill>
                </a:endParaRPr>
              </a:p>
            </p:txBody>
          </p:sp>
          <p:sp>
            <p:nvSpPr>
              <p:cNvPr id="95419" name="Rectangle 242"/>
              <p:cNvSpPr>
                <a:spLocks noChangeArrowheads="1"/>
              </p:cNvSpPr>
              <p:nvPr/>
            </p:nvSpPr>
            <p:spPr bwMode="auto">
              <a:xfrm>
                <a:off x="2017" y="2214"/>
                <a:ext cx="4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5420" name="Rectangle 243"/>
              <p:cNvSpPr>
                <a:spLocks noChangeArrowheads="1"/>
              </p:cNvSpPr>
              <p:nvPr/>
            </p:nvSpPr>
            <p:spPr bwMode="auto">
              <a:xfrm>
                <a:off x="2029" y="2214"/>
                <a:ext cx="5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5421" name="Rectangle 244"/>
              <p:cNvSpPr>
                <a:spLocks noChangeArrowheads="1"/>
              </p:cNvSpPr>
              <p:nvPr/>
            </p:nvSpPr>
            <p:spPr bwMode="auto">
              <a:xfrm>
                <a:off x="2059" y="2214"/>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422" name="Rectangle 245"/>
              <p:cNvSpPr>
                <a:spLocks noChangeArrowheads="1"/>
              </p:cNvSpPr>
              <p:nvPr/>
            </p:nvSpPr>
            <p:spPr bwMode="auto">
              <a:xfrm>
                <a:off x="2076" y="2214"/>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423" name="Rectangle 246"/>
              <p:cNvSpPr>
                <a:spLocks noChangeArrowheads="1"/>
              </p:cNvSpPr>
              <p:nvPr/>
            </p:nvSpPr>
            <p:spPr bwMode="auto">
              <a:xfrm>
                <a:off x="2108" y="2214"/>
                <a:ext cx="47"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424" name="Rectangle 247"/>
              <p:cNvSpPr>
                <a:spLocks noChangeArrowheads="1"/>
              </p:cNvSpPr>
              <p:nvPr/>
            </p:nvSpPr>
            <p:spPr bwMode="auto">
              <a:xfrm>
                <a:off x="2128" y="2214"/>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 </a:t>
                </a:r>
                <a:endParaRPr kumimoji="0" lang="en-US">
                  <a:solidFill>
                    <a:schemeClr val="tx1"/>
                  </a:solidFill>
                </a:endParaRPr>
              </a:p>
            </p:txBody>
          </p:sp>
          <p:sp>
            <p:nvSpPr>
              <p:cNvPr id="95425" name="Rectangle 248"/>
              <p:cNvSpPr>
                <a:spLocks noChangeArrowheads="1"/>
              </p:cNvSpPr>
              <p:nvPr/>
            </p:nvSpPr>
            <p:spPr bwMode="auto">
              <a:xfrm>
                <a:off x="2145" y="2214"/>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5426" name="Rectangle 249"/>
              <p:cNvSpPr>
                <a:spLocks noChangeArrowheads="1"/>
              </p:cNvSpPr>
              <p:nvPr/>
            </p:nvSpPr>
            <p:spPr bwMode="auto">
              <a:xfrm>
                <a:off x="1931" y="2337"/>
                <a:ext cx="7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427" name="Rectangle 250"/>
              <p:cNvSpPr>
                <a:spLocks noChangeArrowheads="1"/>
              </p:cNvSpPr>
              <p:nvPr/>
            </p:nvSpPr>
            <p:spPr bwMode="auto">
              <a:xfrm>
                <a:off x="1975" y="2337"/>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428" name="Rectangle 251"/>
              <p:cNvSpPr>
                <a:spLocks noChangeArrowheads="1"/>
              </p:cNvSpPr>
              <p:nvPr/>
            </p:nvSpPr>
            <p:spPr bwMode="auto">
              <a:xfrm>
                <a:off x="2007" y="2337"/>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5429" name="Rectangle 252"/>
              <p:cNvSpPr>
                <a:spLocks noChangeArrowheads="1"/>
              </p:cNvSpPr>
              <p:nvPr/>
            </p:nvSpPr>
            <p:spPr bwMode="auto">
              <a:xfrm>
                <a:off x="2039" y="2337"/>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5430" name="Rectangle 253"/>
              <p:cNvSpPr>
                <a:spLocks noChangeArrowheads="1"/>
              </p:cNvSpPr>
              <p:nvPr/>
            </p:nvSpPr>
            <p:spPr bwMode="auto">
              <a:xfrm>
                <a:off x="2074" y="2337"/>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31" name="Rectangle 254"/>
              <p:cNvSpPr>
                <a:spLocks noChangeArrowheads="1"/>
              </p:cNvSpPr>
              <p:nvPr/>
            </p:nvSpPr>
            <p:spPr bwMode="auto">
              <a:xfrm>
                <a:off x="1931" y="2399"/>
                <a:ext cx="47"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432" name="Rectangle 255"/>
              <p:cNvSpPr>
                <a:spLocks noChangeArrowheads="1"/>
              </p:cNvSpPr>
              <p:nvPr/>
            </p:nvSpPr>
            <p:spPr bwMode="auto">
              <a:xfrm>
                <a:off x="1950" y="2399"/>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433" name="Rectangle 256"/>
              <p:cNvSpPr>
                <a:spLocks noChangeArrowheads="1"/>
              </p:cNvSpPr>
              <p:nvPr/>
            </p:nvSpPr>
            <p:spPr bwMode="auto">
              <a:xfrm>
                <a:off x="1985" y="2399"/>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g</a:t>
                </a:r>
                <a:endParaRPr kumimoji="0" lang="en-US">
                  <a:solidFill>
                    <a:schemeClr val="tx1"/>
                  </a:solidFill>
                </a:endParaRPr>
              </a:p>
            </p:txBody>
          </p:sp>
          <p:sp>
            <p:nvSpPr>
              <p:cNvPr id="95434" name="Rectangle 257"/>
              <p:cNvSpPr>
                <a:spLocks noChangeArrowheads="1"/>
              </p:cNvSpPr>
              <p:nvPr/>
            </p:nvSpPr>
            <p:spPr bwMode="auto">
              <a:xfrm>
                <a:off x="2017" y="2399"/>
                <a:ext cx="4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5435" name="Rectangle 258"/>
              <p:cNvSpPr>
                <a:spLocks noChangeArrowheads="1"/>
              </p:cNvSpPr>
              <p:nvPr/>
            </p:nvSpPr>
            <p:spPr bwMode="auto">
              <a:xfrm>
                <a:off x="2029" y="2399"/>
                <a:ext cx="5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5436" name="Rectangle 259"/>
              <p:cNvSpPr>
                <a:spLocks noChangeArrowheads="1"/>
              </p:cNvSpPr>
              <p:nvPr/>
            </p:nvSpPr>
            <p:spPr bwMode="auto">
              <a:xfrm>
                <a:off x="2059" y="2399"/>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437" name="Rectangle 260"/>
              <p:cNvSpPr>
                <a:spLocks noChangeArrowheads="1"/>
              </p:cNvSpPr>
              <p:nvPr/>
            </p:nvSpPr>
            <p:spPr bwMode="auto">
              <a:xfrm>
                <a:off x="2076" y="2399"/>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438" name="Rectangle 261"/>
              <p:cNvSpPr>
                <a:spLocks noChangeArrowheads="1"/>
              </p:cNvSpPr>
              <p:nvPr/>
            </p:nvSpPr>
            <p:spPr bwMode="auto">
              <a:xfrm>
                <a:off x="2108" y="2399"/>
                <a:ext cx="47"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439" name="Rectangle 262"/>
              <p:cNvSpPr>
                <a:spLocks noChangeArrowheads="1"/>
              </p:cNvSpPr>
              <p:nvPr/>
            </p:nvSpPr>
            <p:spPr bwMode="auto">
              <a:xfrm>
                <a:off x="2128" y="2399"/>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 </a:t>
                </a:r>
                <a:endParaRPr kumimoji="0" lang="en-US">
                  <a:solidFill>
                    <a:schemeClr val="tx1"/>
                  </a:solidFill>
                </a:endParaRPr>
              </a:p>
            </p:txBody>
          </p:sp>
          <p:sp>
            <p:nvSpPr>
              <p:cNvPr id="95440" name="Rectangle 263"/>
              <p:cNvSpPr>
                <a:spLocks noChangeArrowheads="1"/>
              </p:cNvSpPr>
              <p:nvPr/>
            </p:nvSpPr>
            <p:spPr bwMode="auto">
              <a:xfrm>
                <a:off x="2145" y="2399"/>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2</a:t>
                </a:r>
                <a:endParaRPr kumimoji="0" lang="en-US">
                  <a:solidFill>
                    <a:schemeClr val="tx1"/>
                  </a:solidFill>
                </a:endParaRPr>
              </a:p>
            </p:txBody>
          </p:sp>
          <p:sp>
            <p:nvSpPr>
              <p:cNvPr id="95441" name="Freeform 264"/>
              <p:cNvSpPr>
                <a:spLocks/>
              </p:cNvSpPr>
              <p:nvPr/>
            </p:nvSpPr>
            <p:spPr bwMode="auto">
              <a:xfrm>
                <a:off x="1800" y="2712"/>
                <a:ext cx="3675" cy="1381"/>
              </a:xfrm>
              <a:custGeom>
                <a:avLst/>
                <a:gdLst>
                  <a:gd name="T0" fmla="*/ 81 w 3675"/>
                  <a:gd name="T1" fmla="*/ 59 h 1381"/>
                  <a:gd name="T2" fmla="*/ 0 w 3675"/>
                  <a:gd name="T3" fmla="*/ 59 h 1381"/>
                  <a:gd name="T4" fmla="*/ 0 w 3675"/>
                  <a:gd name="T5" fmla="*/ 1381 h 1381"/>
                  <a:gd name="T6" fmla="*/ 3675 w 3675"/>
                  <a:gd name="T7" fmla="*/ 1381 h 1381"/>
                  <a:gd name="T8" fmla="*/ 3675 w 3675"/>
                  <a:gd name="T9" fmla="*/ 0 h 1381"/>
                  <a:gd name="T10" fmla="*/ 3611 w 3675"/>
                  <a:gd name="T11" fmla="*/ 0 h 1381"/>
                  <a:gd name="T12" fmla="*/ 0 60000 65536"/>
                  <a:gd name="T13" fmla="*/ 0 60000 65536"/>
                  <a:gd name="T14" fmla="*/ 0 60000 65536"/>
                  <a:gd name="T15" fmla="*/ 0 60000 65536"/>
                  <a:gd name="T16" fmla="*/ 0 60000 65536"/>
                  <a:gd name="T17" fmla="*/ 0 60000 65536"/>
                  <a:gd name="T18" fmla="*/ 0 w 3675"/>
                  <a:gd name="T19" fmla="*/ 0 h 1381"/>
                  <a:gd name="T20" fmla="*/ 3675 w 3675"/>
                  <a:gd name="T21" fmla="*/ 1381 h 1381"/>
                </a:gdLst>
                <a:ahLst/>
                <a:cxnLst>
                  <a:cxn ang="T12">
                    <a:pos x="T0" y="T1"/>
                  </a:cxn>
                  <a:cxn ang="T13">
                    <a:pos x="T2" y="T3"/>
                  </a:cxn>
                  <a:cxn ang="T14">
                    <a:pos x="T4" y="T5"/>
                  </a:cxn>
                  <a:cxn ang="T15">
                    <a:pos x="T6" y="T7"/>
                  </a:cxn>
                  <a:cxn ang="T16">
                    <a:pos x="T8" y="T9"/>
                  </a:cxn>
                  <a:cxn ang="T17">
                    <a:pos x="T10" y="T11"/>
                  </a:cxn>
                </a:cxnLst>
                <a:rect l="T18" t="T19" r="T20" b="T21"/>
                <a:pathLst>
                  <a:path w="3675" h="1381">
                    <a:moveTo>
                      <a:pt x="81" y="59"/>
                    </a:moveTo>
                    <a:lnTo>
                      <a:pt x="0" y="59"/>
                    </a:lnTo>
                    <a:lnTo>
                      <a:pt x="0" y="1381"/>
                    </a:lnTo>
                    <a:lnTo>
                      <a:pt x="3675" y="1381"/>
                    </a:lnTo>
                    <a:lnTo>
                      <a:pt x="3675" y="0"/>
                    </a:lnTo>
                    <a:lnTo>
                      <a:pt x="3611" y="0"/>
                    </a:lnTo>
                  </a:path>
                </a:pathLst>
              </a:custGeom>
              <a:noFill/>
              <a:ln w="19050">
                <a:solidFill>
                  <a:srgbClr val="000000"/>
                </a:solidFill>
                <a:prstDash val="solid"/>
                <a:round/>
                <a:headEnd/>
                <a:tailEnd/>
              </a:ln>
            </p:spPr>
            <p:txBody>
              <a:bodyPr/>
              <a:lstStyle/>
              <a:p>
                <a:endParaRPr lang="en-US"/>
              </a:p>
            </p:txBody>
          </p:sp>
          <p:sp>
            <p:nvSpPr>
              <p:cNvPr id="95442" name="Line 265"/>
              <p:cNvSpPr>
                <a:spLocks noChangeShapeType="1"/>
              </p:cNvSpPr>
              <p:nvPr/>
            </p:nvSpPr>
            <p:spPr bwMode="auto">
              <a:xfrm>
                <a:off x="1708" y="3214"/>
                <a:ext cx="551" cy="1"/>
              </a:xfrm>
              <a:prstGeom prst="line">
                <a:avLst/>
              </a:prstGeom>
              <a:noFill/>
              <a:ln w="19050">
                <a:solidFill>
                  <a:srgbClr val="000000"/>
                </a:solidFill>
                <a:round/>
                <a:headEnd/>
                <a:tailEnd/>
              </a:ln>
            </p:spPr>
            <p:txBody>
              <a:bodyPr/>
              <a:lstStyle/>
              <a:p>
                <a:endParaRPr lang="en-US"/>
              </a:p>
            </p:txBody>
          </p:sp>
          <p:sp>
            <p:nvSpPr>
              <p:cNvPr id="95443" name="Rectangle 266"/>
              <p:cNvSpPr>
                <a:spLocks noChangeArrowheads="1"/>
              </p:cNvSpPr>
              <p:nvPr/>
            </p:nvSpPr>
            <p:spPr bwMode="auto">
              <a:xfrm>
                <a:off x="2338" y="3132"/>
                <a:ext cx="6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5444" name="Rectangle 267"/>
              <p:cNvSpPr>
                <a:spLocks noChangeArrowheads="1"/>
              </p:cNvSpPr>
              <p:nvPr/>
            </p:nvSpPr>
            <p:spPr bwMode="auto">
              <a:xfrm>
                <a:off x="2375" y="3132"/>
                <a:ext cx="4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5445" name="Rectangle 268"/>
              <p:cNvSpPr>
                <a:spLocks noChangeArrowheads="1"/>
              </p:cNvSpPr>
              <p:nvPr/>
            </p:nvSpPr>
            <p:spPr bwMode="auto">
              <a:xfrm>
                <a:off x="2390" y="3132"/>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g</a:t>
                </a:r>
                <a:endParaRPr kumimoji="0" lang="en-US">
                  <a:solidFill>
                    <a:schemeClr val="tx1"/>
                  </a:solidFill>
                </a:endParaRPr>
              </a:p>
            </p:txBody>
          </p:sp>
          <p:sp>
            <p:nvSpPr>
              <p:cNvPr id="95446" name="Rectangle 269"/>
              <p:cNvSpPr>
                <a:spLocks noChangeArrowheads="1"/>
              </p:cNvSpPr>
              <p:nvPr/>
            </p:nvSpPr>
            <p:spPr bwMode="auto">
              <a:xfrm>
                <a:off x="2422" y="3132"/>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5447" name="Rectangle 270"/>
              <p:cNvSpPr>
                <a:spLocks noChangeArrowheads="1"/>
              </p:cNvSpPr>
              <p:nvPr/>
            </p:nvSpPr>
            <p:spPr bwMode="auto">
              <a:xfrm>
                <a:off x="2454" y="3132"/>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48" name="Rectangle 271"/>
              <p:cNvSpPr>
                <a:spLocks noChangeArrowheads="1"/>
              </p:cNvSpPr>
              <p:nvPr/>
            </p:nvSpPr>
            <p:spPr bwMode="auto">
              <a:xfrm>
                <a:off x="2303" y="3204"/>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449" name="Rectangle 272"/>
              <p:cNvSpPr>
                <a:spLocks noChangeArrowheads="1"/>
              </p:cNvSpPr>
              <p:nvPr/>
            </p:nvSpPr>
            <p:spPr bwMode="auto">
              <a:xfrm>
                <a:off x="2335" y="3204"/>
                <a:ext cx="5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95450" name="Rectangle 273"/>
              <p:cNvSpPr>
                <a:spLocks noChangeArrowheads="1"/>
              </p:cNvSpPr>
              <p:nvPr/>
            </p:nvSpPr>
            <p:spPr bwMode="auto">
              <a:xfrm>
                <a:off x="2365" y="3204"/>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451" name="Rectangle 274"/>
              <p:cNvSpPr>
                <a:spLocks noChangeArrowheads="1"/>
              </p:cNvSpPr>
              <p:nvPr/>
            </p:nvSpPr>
            <p:spPr bwMode="auto">
              <a:xfrm>
                <a:off x="2382" y="3204"/>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452" name="Rectangle 275"/>
              <p:cNvSpPr>
                <a:spLocks noChangeArrowheads="1"/>
              </p:cNvSpPr>
              <p:nvPr/>
            </p:nvSpPr>
            <p:spPr bwMode="auto">
              <a:xfrm>
                <a:off x="2414" y="3204"/>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5453" name="Rectangle 276"/>
              <p:cNvSpPr>
                <a:spLocks noChangeArrowheads="1"/>
              </p:cNvSpPr>
              <p:nvPr/>
            </p:nvSpPr>
            <p:spPr bwMode="auto">
              <a:xfrm>
                <a:off x="2447" y="3204"/>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5454" name="Line 277"/>
              <p:cNvSpPr>
                <a:spLocks noChangeShapeType="1"/>
              </p:cNvSpPr>
              <p:nvPr/>
            </p:nvSpPr>
            <p:spPr bwMode="auto">
              <a:xfrm flipH="1">
                <a:off x="2960" y="2817"/>
                <a:ext cx="67" cy="1"/>
              </a:xfrm>
              <a:prstGeom prst="line">
                <a:avLst/>
              </a:prstGeom>
              <a:noFill/>
              <a:ln w="19050">
                <a:solidFill>
                  <a:srgbClr val="000000"/>
                </a:solidFill>
                <a:round/>
                <a:headEnd/>
                <a:tailEnd/>
              </a:ln>
            </p:spPr>
            <p:txBody>
              <a:bodyPr/>
              <a:lstStyle/>
              <a:p>
                <a:endParaRPr lang="en-US"/>
              </a:p>
            </p:txBody>
          </p:sp>
          <p:sp>
            <p:nvSpPr>
              <p:cNvPr id="95455" name="Line 278"/>
              <p:cNvSpPr>
                <a:spLocks noChangeShapeType="1"/>
              </p:cNvSpPr>
              <p:nvPr/>
            </p:nvSpPr>
            <p:spPr bwMode="auto">
              <a:xfrm>
                <a:off x="2508" y="3214"/>
                <a:ext cx="173" cy="1"/>
              </a:xfrm>
              <a:prstGeom prst="line">
                <a:avLst/>
              </a:prstGeom>
              <a:noFill/>
              <a:ln w="19050">
                <a:solidFill>
                  <a:srgbClr val="000000"/>
                </a:solidFill>
                <a:round/>
                <a:headEnd/>
                <a:tailEnd/>
              </a:ln>
            </p:spPr>
            <p:txBody>
              <a:bodyPr/>
              <a:lstStyle/>
              <a:p>
                <a:endParaRPr lang="en-US"/>
              </a:p>
            </p:txBody>
          </p:sp>
          <p:sp>
            <p:nvSpPr>
              <p:cNvPr id="95456" name="Rectangle 279"/>
              <p:cNvSpPr>
                <a:spLocks noChangeArrowheads="1"/>
              </p:cNvSpPr>
              <p:nvPr/>
            </p:nvSpPr>
            <p:spPr bwMode="auto">
              <a:xfrm>
                <a:off x="3076" y="2583"/>
                <a:ext cx="7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5457" name="Rectangle 280"/>
              <p:cNvSpPr>
                <a:spLocks noChangeArrowheads="1"/>
              </p:cNvSpPr>
              <p:nvPr/>
            </p:nvSpPr>
            <p:spPr bwMode="auto">
              <a:xfrm>
                <a:off x="3125" y="2583"/>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58" name="Rectangle 281"/>
              <p:cNvSpPr>
                <a:spLocks noChangeArrowheads="1"/>
              </p:cNvSpPr>
              <p:nvPr/>
            </p:nvSpPr>
            <p:spPr bwMode="auto">
              <a:xfrm>
                <a:off x="3086" y="2645"/>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5459" name="Rectangle 282"/>
              <p:cNvSpPr>
                <a:spLocks noChangeArrowheads="1"/>
              </p:cNvSpPr>
              <p:nvPr/>
            </p:nvSpPr>
            <p:spPr bwMode="auto">
              <a:xfrm>
                <a:off x="3120" y="2645"/>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60" name="Rectangle 283"/>
              <p:cNvSpPr>
                <a:spLocks noChangeArrowheads="1"/>
              </p:cNvSpPr>
              <p:nvPr/>
            </p:nvSpPr>
            <p:spPr bwMode="auto">
              <a:xfrm>
                <a:off x="3086" y="2706"/>
                <a:ext cx="5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95461" name="Rectangle 284"/>
              <p:cNvSpPr>
                <a:spLocks noChangeArrowheads="1"/>
              </p:cNvSpPr>
              <p:nvPr/>
            </p:nvSpPr>
            <p:spPr bwMode="auto">
              <a:xfrm>
                <a:off x="3069" y="2783"/>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5462" name="Rectangle 285"/>
              <p:cNvSpPr>
                <a:spLocks noChangeArrowheads="1"/>
              </p:cNvSpPr>
              <p:nvPr/>
            </p:nvSpPr>
            <p:spPr bwMode="auto">
              <a:xfrm>
                <a:off x="4251" y="2855"/>
                <a:ext cx="91"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W</a:t>
                </a:r>
                <a:endParaRPr kumimoji="0" lang="en-US">
                  <a:solidFill>
                    <a:schemeClr val="tx1"/>
                  </a:solidFill>
                </a:endParaRPr>
              </a:p>
            </p:txBody>
          </p:sp>
          <p:sp>
            <p:nvSpPr>
              <p:cNvPr id="95463" name="Rectangle 286"/>
              <p:cNvSpPr>
                <a:spLocks noChangeArrowheads="1"/>
              </p:cNvSpPr>
              <p:nvPr/>
            </p:nvSpPr>
            <p:spPr bwMode="auto">
              <a:xfrm>
                <a:off x="4305" y="2855"/>
                <a:ext cx="47"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464" name="Rectangle 287"/>
              <p:cNvSpPr>
                <a:spLocks noChangeArrowheads="1"/>
              </p:cNvSpPr>
              <p:nvPr/>
            </p:nvSpPr>
            <p:spPr bwMode="auto">
              <a:xfrm>
                <a:off x="4325" y="2855"/>
                <a:ext cx="4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5465" name="Rectangle 288"/>
              <p:cNvSpPr>
                <a:spLocks noChangeArrowheads="1"/>
              </p:cNvSpPr>
              <p:nvPr/>
            </p:nvSpPr>
            <p:spPr bwMode="auto">
              <a:xfrm>
                <a:off x="4337" y="2855"/>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466" name="Rectangle 289"/>
              <p:cNvSpPr>
                <a:spLocks noChangeArrowheads="1"/>
              </p:cNvSpPr>
              <p:nvPr/>
            </p:nvSpPr>
            <p:spPr bwMode="auto">
              <a:xfrm>
                <a:off x="4355" y="2855"/>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467" name="Rectangle 290"/>
              <p:cNvSpPr>
                <a:spLocks noChangeArrowheads="1"/>
              </p:cNvSpPr>
              <p:nvPr/>
            </p:nvSpPr>
            <p:spPr bwMode="auto">
              <a:xfrm>
                <a:off x="4387" y="2855"/>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68" name="Rectangle 291"/>
              <p:cNvSpPr>
                <a:spLocks noChangeArrowheads="1"/>
              </p:cNvSpPr>
              <p:nvPr/>
            </p:nvSpPr>
            <p:spPr bwMode="auto">
              <a:xfrm>
                <a:off x="4251" y="2955"/>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5469" name="Rectangle 292"/>
              <p:cNvSpPr>
                <a:spLocks noChangeArrowheads="1"/>
              </p:cNvSpPr>
              <p:nvPr/>
            </p:nvSpPr>
            <p:spPr bwMode="auto">
              <a:xfrm>
                <a:off x="4283" y="2955"/>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5470" name="Rectangle 293"/>
              <p:cNvSpPr>
                <a:spLocks noChangeArrowheads="1"/>
              </p:cNvSpPr>
              <p:nvPr/>
            </p:nvSpPr>
            <p:spPr bwMode="auto">
              <a:xfrm>
                <a:off x="4315" y="2955"/>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471" name="Rectangle 294"/>
              <p:cNvSpPr>
                <a:spLocks noChangeArrowheads="1"/>
              </p:cNvSpPr>
              <p:nvPr/>
            </p:nvSpPr>
            <p:spPr bwMode="auto">
              <a:xfrm>
                <a:off x="4332" y="2955"/>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5472" name="Rectangle 295"/>
              <p:cNvSpPr>
                <a:spLocks noChangeArrowheads="1"/>
              </p:cNvSpPr>
              <p:nvPr/>
            </p:nvSpPr>
            <p:spPr bwMode="auto">
              <a:xfrm>
                <a:off x="4735" y="2509"/>
                <a:ext cx="7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473" name="Rectangle 296"/>
              <p:cNvSpPr>
                <a:spLocks noChangeArrowheads="1"/>
              </p:cNvSpPr>
              <p:nvPr/>
            </p:nvSpPr>
            <p:spPr bwMode="auto">
              <a:xfrm>
                <a:off x="4777" y="2509"/>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474" name="Rectangle 297"/>
              <p:cNvSpPr>
                <a:spLocks noChangeArrowheads="1"/>
              </p:cNvSpPr>
              <p:nvPr/>
            </p:nvSpPr>
            <p:spPr bwMode="auto">
              <a:xfrm>
                <a:off x="4809" y="2509"/>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5475" name="Rectangle 298"/>
              <p:cNvSpPr>
                <a:spLocks noChangeArrowheads="1"/>
              </p:cNvSpPr>
              <p:nvPr/>
            </p:nvSpPr>
            <p:spPr bwMode="auto">
              <a:xfrm>
                <a:off x="4841" y="2509"/>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5476" name="Rectangle 299"/>
              <p:cNvSpPr>
                <a:spLocks noChangeArrowheads="1"/>
              </p:cNvSpPr>
              <p:nvPr/>
            </p:nvSpPr>
            <p:spPr bwMode="auto">
              <a:xfrm>
                <a:off x="4875" y="2509"/>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77" name="Rectangle 300"/>
              <p:cNvSpPr>
                <a:spLocks noChangeArrowheads="1"/>
              </p:cNvSpPr>
              <p:nvPr/>
            </p:nvSpPr>
            <p:spPr bwMode="auto">
              <a:xfrm>
                <a:off x="4752" y="2609"/>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5478" name="Rectangle 301"/>
              <p:cNvSpPr>
                <a:spLocks noChangeArrowheads="1"/>
              </p:cNvSpPr>
              <p:nvPr/>
            </p:nvSpPr>
            <p:spPr bwMode="auto">
              <a:xfrm>
                <a:off x="4784" y="2609"/>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5479" name="Rectangle 302"/>
              <p:cNvSpPr>
                <a:spLocks noChangeArrowheads="1"/>
              </p:cNvSpPr>
              <p:nvPr/>
            </p:nvSpPr>
            <p:spPr bwMode="auto">
              <a:xfrm>
                <a:off x="4816" y="2609"/>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480" name="Rectangle 303"/>
              <p:cNvSpPr>
                <a:spLocks noChangeArrowheads="1"/>
              </p:cNvSpPr>
              <p:nvPr/>
            </p:nvSpPr>
            <p:spPr bwMode="auto">
              <a:xfrm>
                <a:off x="4834" y="2609"/>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5481" name="Rectangle 304"/>
              <p:cNvSpPr>
                <a:spLocks noChangeArrowheads="1"/>
              </p:cNvSpPr>
              <p:nvPr/>
            </p:nvSpPr>
            <p:spPr bwMode="auto">
              <a:xfrm>
                <a:off x="5327" y="2617"/>
                <a:ext cx="7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5482" name="Rectangle 305"/>
              <p:cNvSpPr>
                <a:spLocks noChangeArrowheads="1"/>
              </p:cNvSpPr>
              <p:nvPr/>
            </p:nvSpPr>
            <p:spPr bwMode="auto">
              <a:xfrm>
                <a:off x="5377" y="2617"/>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83" name="Rectangle 306"/>
              <p:cNvSpPr>
                <a:spLocks noChangeArrowheads="1"/>
              </p:cNvSpPr>
              <p:nvPr/>
            </p:nvSpPr>
            <p:spPr bwMode="auto">
              <a:xfrm>
                <a:off x="5337" y="2678"/>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5484" name="Rectangle 307"/>
              <p:cNvSpPr>
                <a:spLocks noChangeArrowheads="1"/>
              </p:cNvSpPr>
              <p:nvPr/>
            </p:nvSpPr>
            <p:spPr bwMode="auto">
              <a:xfrm>
                <a:off x="5369" y="2678"/>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85" name="Rectangle 308"/>
              <p:cNvSpPr>
                <a:spLocks noChangeArrowheads="1"/>
              </p:cNvSpPr>
              <p:nvPr/>
            </p:nvSpPr>
            <p:spPr bwMode="auto">
              <a:xfrm>
                <a:off x="5337" y="2740"/>
                <a:ext cx="5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95486" name="Rectangle 309"/>
              <p:cNvSpPr>
                <a:spLocks noChangeArrowheads="1"/>
              </p:cNvSpPr>
              <p:nvPr/>
            </p:nvSpPr>
            <p:spPr bwMode="auto">
              <a:xfrm>
                <a:off x="5310" y="2540"/>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5487" name="Line 310"/>
              <p:cNvSpPr>
                <a:spLocks noChangeShapeType="1"/>
              </p:cNvSpPr>
              <p:nvPr/>
            </p:nvSpPr>
            <p:spPr bwMode="auto">
              <a:xfrm>
                <a:off x="1711" y="2402"/>
                <a:ext cx="173" cy="1"/>
              </a:xfrm>
              <a:prstGeom prst="line">
                <a:avLst/>
              </a:prstGeom>
              <a:noFill/>
              <a:ln w="19050">
                <a:solidFill>
                  <a:srgbClr val="000000"/>
                </a:solidFill>
                <a:round/>
                <a:headEnd/>
                <a:tailEnd/>
              </a:ln>
            </p:spPr>
            <p:txBody>
              <a:bodyPr/>
              <a:lstStyle/>
              <a:p>
                <a:endParaRPr lang="en-US"/>
              </a:p>
            </p:txBody>
          </p:sp>
          <p:sp>
            <p:nvSpPr>
              <p:cNvPr id="95488" name="Freeform 311"/>
              <p:cNvSpPr>
                <a:spLocks/>
              </p:cNvSpPr>
              <p:nvPr/>
            </p:nvSpPr>
            <p:spPr bwMode="auto">
              <a:xfrm>
                <a:off x="2671" y="2525"/>
                <a:ext cx="32" cy="30"/>
              </a:xfrm>
              <a:custGeom>
                <a:avLst/>
                <a:gdLst>
                  <a:gd name="T0" fmla="*/ 0 w 32"/>
                  <a:gd name="T1" fmla="*/ 0 h 30"/>
                  <a:gd name="T2" fmla="*/ 3 w 32"/>
                  <a:gd name="T3" fmla="*/ 30 h 30"/>
                  <a:gd name="T4" fmla="*/ 32 w 32"/>
                  <a:gd name="T5" fmla="*/ 15 h 30"/>
                  <a:gd name="T6" fmla="*/ 3 w 32"/>
                  <a:gd name="T7" fmla="*/ 0 h 30"/>
                  <a:gd name="T8" fmla="*/ 3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3" y="30"/>
                    </a:lnTo>
                    <a:lnTo>
                      <a:pt x="32" y="15"/>
                    </a:lnTo>
                    <a:lnTo>
                      <a:pt x="3" y="0"/>
                    </a:lnTo>
                    <a:lnTo>
                      <a:pt x="0" y="0"/>
                    </a:lnTo>
                    <a:close/>
                  </a:path>
                </a:pathLst>
              </a:custGeom>
              <a:solidFill>
                <a:srgbClr val="000000"/>
              </a:solidFill>
              <a:ln w="9525">
                <a:noFill/>
                <a:round/>
                <a:headEnd/>
                <a:tailEnd/>
              </a:ln>
            </p:spPr>
            <p:txBody>
              <a:bodyPr/>
              <a:lstStyle/>
              <a:p>
                <a:endParaRPr lang="en-US"/>
              </a:p>
            </p:txBody>
          </p:sp>
          <p:sp>
            <p:nvSpPr>
              <p:cNvPr id="95489" name="Line 312"/>
              <p:cNvSpPr>
                <a:spLocks noChangeShapeType="1"/>
              </p:cNvSpPr>
              <p:nvPr/>
            </p:nvSpPr>
            <p:spPr bwMode="auto">
              <a:xfrm flipH="1">
                <a:off x="2827" y="2540"/>
                <a:ext cx="200" cy="1"/>
              </a:xfrm>
              <a:prstGeom prst="line">
                <a:avLst/>
              </a:prstGeom>
              <a:noFill/>
              <a:ln w="19050">
                <a:solidFill>
                  <a:srgbClr val="000000"/>
                </a:solidFill>
                <a:round/>
                <a:headEnd/>
                <a:tailEnd/>
              </a:ln>
            </p:spPr>
            <p:txBody>
              <a:bodyPr/>
              <a:lstStyle/>
              <a:p>
                <a:endParaRPr lang="en-US"/>
              </a:p>
            </p:txBody>
          </p:sp>
          <p:sp>
            <p:nvSpPr>
              <p:cNvPr id="95490" name="Line 313"/>
              <p:cNvSpPr>
                <a:spLocks noChangeShapeType="1"/>
              </p:cNvSpPr>
              <p:nvPr/>
            </p:nvSpPr>
            <p:spPr bwMode="auto">
              <a:xfrm flipH="1">
                <a:off x="2572" y="2540"/>
                <a:ext cx="107" cy="1"/>
              </a:xfrm>
              <a:prstGeom prst="line">
                <a:avLst/>
              </a:prstGeom>
              <a:noFill/>
              <a:ln w="19050">
                <a:solidFill>
                  <a:srgbClr val="000000"/>
                </a:solidFill>
                <a:round/>
                <a:headEnd/>
                <a:tailEnd/>
              </a:ln>
            </p:spPr>
            <p:txBody>
              <a:bodyPr/>
              <a:lstStyle/>
              <a:p>
                <a:endParaRPr lang="en-US"/>
              </a:p>
            </p:txBody>
          </p:sp>
          <p:sp>
            <p:nvSpPr>
              <p:cNvPr id="95491" name="Rectangle 314"/>
              <p:cNvSpPr>
                <a:spLocks noChangeArrowheads="1"/>
              </p:cNvSpPr>
              <p:nvPr/>
            </p:nvSpPr>
            <p:spPr bwMode="auto">
              <a:xfrm>
                <a:off x="3229" y="3152"/>
                <a:ext cx="62"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A</a:t>
                </a:r>
                <a:endParaRPr kumimoji="0" lang="en-US">
                  <a:solidFill>
                    <a:schemeClr val="tx1"/>
                  </a:solidFill>
                </a:endParaRPr>
              </a:p>
            </p:txBody>
          </p:sp>
          <p:sp>
            <p:nvSpPr>
              <p:cNvPr id="95492" name="Rectangle 315"/>
              <p:cNvSpPr>
                <a:spLocks noChangeArrowheads="1"/>
              </p:cNvSpPr>
              <p:nvPr/>
            </p:nvSpPr>
            <p:spPr bwMode="auto">
              <a:xfrm>
                <a:off x="3264" y="3152"/>
                <a:ext cx="54"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L</a:t>
                </a:r>
                <a:endParaRPr kumimoji="0" lang="en-US">
                  <a:solidFill>
                    <a:schemeClr val="tx1"/>
                  </a:solidFill>
                </a:endParaRPr>
              </a:p>
            </p:txBody>
          </p:sp>
          <p:sp>
            <p:nvSpPr>
              <p:cNvPr id="95493" name="Rectangle 316"/>
              <p:cNvSpPr>
                <a:spLocks noChangeArrowheads="1"/>
              </p:cNvSpPr>
              <p:nvPr/>
            </p:nvSpPr>
            <p:spPr bwMode="auto">
              <a:xfrm>
                <a:off x="3293" y="3152"/>
                <a:ext cx="64"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U</a:t>
                </a:r>
                <a:endParaRPr kumimoji="0" lang="en-US">
                  <a:solidFill>
                    <a:schemeClr val="tx1"/>
                  </a:solidFill>
                </a:endParaRPr>
              </a:p>
            </p:txBody>
          </p:sp>
          <p:sp>
            <p:nvSpPr>
              <p:cNvPr id="95494" name="Rectangle 317"/>
              <p:cNvSpPr>
                <a:spLocks noChangeArrowheads="1"/>
              </p:cNvSpPr>
              <p:nvPr/>
            </p:nvSpPr>
            <p:spPr bwMode="auto">
              <a:xfrm>
                <a:off x="3330" y="3152"/>
                <a:ext cx="67" cy="77"/>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495" name="Rectangle 318"/>
              <p:cNvSpPr>
                <a:spLocks noChangeArrowheads="1"/>
              </p:cNvSpPr>
              <p:nvPr/>
            </p:nvSpPr>
            <p:spPr bwMode="auto">
              <a:xfrm>
                <a:off x="3194" y="3216"/>
                <a:ext cx="52"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c</a:t>
                </a:r>
                <a:endParaRPr kumimoji="0" lang="en-US">
                  <a:solidFill>
                    <a:schemeClr val="tx1"/>
                  </a:solidFill>
                </a:endParaRPr>
              </a:p>
            </p:txBody>
          </p:sp>
          <p:sp>
            <p:nvSpPr>
              <p:cNvPr id="95496" name="Rectangle 319"/>
              <p:cNvSpPr>
                <a:spLocks noChangeArrowheads="1"/>
              </p:cNvSpPr>
              <p:nvPr/>
            </p:nvSpPr>
            <p:spPr bwMode="auto">
              <a:xfrm>
                <a:off x="3222" y="3216"/>
                <a:ext cx="57"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o</a:t>
                </a:r>
                <a:endParaRPr kumimoji="0" lang="en-US">
                  <a:solidFill>
                    <a:schemeClr val="tx1"/>
                  </a:solidFill>
                </a:endParaRPr>
              </a:p>
            </p:txBody>
          </p:sp>
          <p:sp>
            <p:nvSpPr>
              <p:cNvPr id="95497" name="Rectangle 320"/>
              <p:cNvSpPr>
                <a:spLocks noChangeArrowheads="1"/>
              </p:cNvSpPr>
              <p:nvPr/>
            </p:nvSpPr>
            <p:spPr bwMode="auto">
              <a:xfrm>
                <a:off x="3249" y="3216"/>
                <a:ext cx="52"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n</a:t>
                </a:r>
                <a:endParaRPr kumimoji="0" lang="en-US">
                  <a:solidFill>
                    <a:schemeClr val="tx1"/>
                  </a:solidFill>
                </a:endParaRPr>
              </a:p>
            </p:txBody>
          </p:sp>
          <p:sp>
            <p:nvSpPr>
              <p:cNvPr id="95498" name="Rectangle 321"/>
              <p:cNvSpPr>
                <a:spLocks noChangeArrowheads="1"/>
              </p:cNvSpPr>
              <p:nvPr/>
            </p:nvSpPr>
            <p:spPr bwMode="auto">
              <a:xfrm>
                <a:off x="3278" y="3216"/>
                <a:ext cx="39"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t</a:t>
                </a:r>
                <a:endParaRPr kumimoji="0" lang="en-US">
                  <a:solidFill>
                    <a:schemeClr val="tx1"/>
                  </a:solidFill>
                </a:endParaRPr>
              </a:p>
            </p:txBody>
          </p:sp>
          <p:sp>
            <p:nvSpPr>
              <p:cNvPr id="95499" name="Rectangle 322"/>
              <p:cNvSpPr>
                <a:spLocks noChangeArrowheads="1"/>
              </p:cNvSpPr>
              <p:nvPr/>
            </p:nvSpPr>
            <p:spPr bwMode="auto">
              <a:xfrm>
                <a:off x="3293" y="3216"/>
                <a:ext cx="42"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r</a:t>
                </a:r>
                <a:endParaRPr kumimoji="0" lang="en-US">
                  <a:solidFill>
                    <a:schemeClr val="tx1"/>
                  </a:solidFill>
                </a:endParaRPr>
              </a:p>
            </p:txBody>
          </p:sp>
          <p:sp>
            <p:nvSpPr>
              <p:cNvPr id="95500" name="Rectangle 323"/>
              <p:cNvSpPr>
                <a:spLocks noChangeArrowheads="1"/>
              </p:cNvSpPr>
              <p:nvPr/>
            </p:nvSpPr>
            <p:spPr bwMode="auto">
              <a:xfrm>
                <a:off x="3308" y="3216"/>
                <a:ext cx="57"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o</a:t>
                </a:r>
                <a:endParaRPr kumimoji="0" lang="en-US">
                  <a:solidFill>
                    <a:schemeClr val="tx1"/>
                  </a:solidFill>
                </a:endParaRPr>
              </a:p>
            </p:txBody>
          </p:sp>
          <p:sp>
            <p:nvSpPr>
              <p:cNvPr id="95501" name="Rectangle 324"/>
              <p:cNvSpPr>
                <a:spLocks noChangeArrowheads="1"/>
              </p:cNvSpPr>
              <p:nvPr/>
            </p:nvSpPr>
            <p:spPr bwMode="auto">
              <a:xfrm>
                <a:off x="3338" y="3216"/>
                <a:ext cx="35"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l</a:t>
                </a:r>
                <a:endParaRPr kumimoji="0" lang="en-US">
                  <a:solidFill>
                    <a:schemeClr val="tx1"/>
                  </a:solidFill>
                </a:endParaRPr>
              </a:p>
            </p:txBody>
          </p:sp>
          <p:sp>
            <p:nvSpPr>
              <p:cNvPr id="95502" name="Freeform 325"/>
              <p:cNvSpPr>
                <a:spLocks/>
              </p:cNvSpPr>
              <p:nvPr/>
            </p:nvSpPr>
            <p:spPr bwMode="auto">
              <a:xfrm>
                <a:off x="3130" y="3199"/>
                <a:ext cx="32" cy="30"/>
              </a:xfrm>
              <a:custGeom>
                <a:avLst/>
                <a:gdLst>
                  <a:gd name="T0" fmla="*/ 0 w 32"/>
                  <a:gd name="T1" fmla="*/ 0 h 30"/>
                  <a:gd name="T2" fmla="*/ 3 w 32"/>
                  <a:gd name="T3" fmla="*/ 30 h 30"/>
                  <a:gd name="T4" fmla="*/ 32 w 32"/>
                  <a:gd name="T5" fmla="*/ 15 h 30"/>
                  <a:gd name="T6" fmla="*/ 3 w 32"/>
                  <a:gd name="T7" fmla="*/ 0 h 30"/>
                  <a:gd name="T8" fmla="*/ 3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3" y="30"/>
                    </a:lnTo>
                    <a:lnTo>
                      <a:pt x="32" y="15"/>
                    </a:lnTo>
                    <a:lnTo>
                      <a:pt x="3" y="0"/>
                    </a:lnTo>
                    <a:lnTo>
                      <a:pt x="0" y="0"/>
                    </a:lnTo>
                    <a:close/>
                  </a:path>
                </a:pathLst>
              </a:custGeom>
              <a:solidFill>
                <a:srgbClr val="000000"/>
              </a:solidFill>
              <a:ln w="9525">
                <a:noFill/>
                <a:round/>
                <a:headEnd/>
                <a:tailEnd/>
              </a:ln>
            </p:spPr>
            <p:txBody>
              <a:bodyPr/>
              <a:lstStyle/>
              <a:p>
                <a:endParaRPr lang="en-US"/>
              </a:p>
            </p:txBody>
          </p:sp>
          <p:sp>
            <p:nvSpPr>
              <p:cNvPr id="95503" name="Freeform 326"/>
              <p:cNvSpPr>
                <a:spLocks/>
              </p:cNvSpPr>
              <p:nvPr/>
            </p:nvSpPr>
            <p:spPr bwMode="auto">
              <a:xfrm>
                <a:off x="1696" y="2478"/>
                <a:ext cx="30" cy="31"/>
              </a:xfrm>
              <a:custGeom>
                <a:avLst/>
                <a:gdLst>
                  <a:gd name="T0" fmla="*/ 12 w 30"/>
                  <a:gd name="T1" fmla="*/ 31 h 31"/>
                  <a:gd name="T2" fmla="*/ 17 w 30"/>
                  <a:gd name="T3" fmla="*/ 31 h 31"/>
                  <a:gd name="T4" fmla="*/ 20 w 30"/>
                  <a:gd name="T5" fmla="*/ 31 h 31"/>
                  <a:gd name="T6" fmla="*/ 22 w 30"/>
                  <a:gd name="T7" fmla="*/ 29 h 31"/>
                  <a:gd name="T8" fmla="*/ 22 w 30"/>
                  <a:gd name="T9" fmla="*/ 29 h 31"/>
                  <a:gd name="T10" fmla="*/ 25 w 30"/>
                  <a:gd name="T11" fmla="*/ 26 h 31"/>
                  <a:gd name="T12" fmla="*/ 27 w 30"/>
                  <a:gd name="T13" fmla="*/ 26 h 31"/>
                  <a:gd name="T14" fmla="*/ 27 w 30"/>
                  <a:gd name="T15" fmla="*/ 24 h 31"/>
                  <a:gd name="T16" fmla="*/ 30 w 30"/>
                  <a:gd name="T17" fmla="*/ 21 h 31"/>
                  <a:gd name="T18" fmla="*/ 30 w 30"/>
                  <a:gd name="T19" fmla="*/ 18 h 31"/>
                  <a:gd name="T20" fmla="*/ 30 w 30"/>
                  <a:gd name="T21" fmla="*/ 16 h 31"/>
                  <a:gd name="T22" fmla="*/ 30 w 30"/>
                  <a:gd name="T23" fmla="*/ 13 h 31"/>
                  <a:gd name="T24" fmla="*/ 30 w 30"/>
                  <a:gd name="T25" fmla="*/ 11 h 31"/>
                  <a:gd name="T26" fmla="*/ 27 w 30"/>
                  <a:gd name="T27" fmla="*/ 8 h 31"/>
                  <a:gd name="T28" fmla="*/ 27 w 30"/>
                  <a:gd name="T29" fmla="*/ 8 h 31"/>
                  <a:gd name="T30" fmla="*/ 25 w 30"/>
                  <a:gd name="T31" fmla="*/ 6 h 31"/>
                  <a:gd name="T32" fmla="*/ 22 w 30"/>
                  <a:gd name="T33" fmla="*/ 3 h 31"/>
                  <a:gd name="T34" fmla="*/ 22 w 30"/>
                  <a:gd name="T35" fmla="*/ 3 h 31"/>
                  <a:gd name="T36" fmla="*/ 20 w 30"/>
                  <a:gd name="T37" fmla="*/ 0 h 31"/>
                  <a:gd name="T38" fmla="*/ 17 w 30"/>
                  <a:gd name="T39" fmla="*/ 0 h 31"/>
                  <a:gd name="T40" fmla="*/ 15 w 30"/>
                  <a:gd name="T41" fmla="*/ 0 h 31"/>
                  <a:gd name="T42" fmla="*/ 12 w 30"/>
                  <a:gd name="T43" fmla="*/ 0 h 31"/>
                  <a:gd name="T44" fmla="*/ 10 w 30"/>
                  <a:gd name="T45" fmla="*/ 0 h 31"/>
                  <a:gd name="T46" fmla="*/ 8 w 30"/>
                  <a:gd name="T47" fmla="*/ 3 h 31"/>
                  <a:gd name="T48" fmla="*/ 5 w 30"/>
                  <a:gd name="T49" fmla="*/ 3 h 31"/>
                  <a:gd name="T50" fmla="*/ 5 w 30"/>
                  <a:gd name="T51" fmla="*/ 6 h 31"/>
                  <a:gd name="T52" fmla="*/ 3 w 30"/>
                  <a:gd name="T53" fmla="*/ 8 h 31"/>
                  <a:gd name="T54" fmla="*/ 3 w 30"/>
                  <a:gd name="T55" fmla="*/ 8 h 31"/>
                  <a:gd name="T56" fmla="*/ 0 w 30"/>
                  <a:gd name="T57" fmla="*/ 11 h 31"/>
                  <a:gd name="T58" fmla="*/ 0 w 30"/>
                  <a:gd name="T59" fmla="*/ 13 h 31"/>
                  <a:gd name="T60" fmla="*/ 0 w 30"/>
                  <a:gd name="T61" fmla="*/ 16 h 31"/>
                  <a:gd name="T62" fmla="*/ 0 w 30"/>
                  <a:gd name="T63" fmla="*/ 18 h 31"/>
                  <a:gd name="T64" fmla="*/ 0 w 30"/>
                  <a:gd name="T65" fmla="*/ 21 h 31"/>
                  <a:gd name="T66" fmla="*/ 3 w 30"/>
                  <a:gd name="T67" fmla="*/ 24 h 31"/>
                  <a:gd name="T68" fmla="*/ 3 w 30"/>
                  <a:gd name="T69" fmla="*/ 26 h 31"/>
                  <a:gd name="T70" fmla="*/ 5 w 30"/>
                  <a:gd name="T71" fmla="*/ 26 h 31"/>
                  <a:gd name="T72" fmla="*/ 5 w 30"/>
                  <a:gd name="T73" fmla="*/ 29 h 31"/>
                  <a:gd name="T74" fmla="*/ 8 w 30"/>
                  <a:gd name="T75" fmla="*/ 29 h 31"/>
                  <a:gd name="T76" fmla="*/ 10 w 30"/>
                  <a:gd name="T77" fmla="*/ 31 h 31"/>
                  <a:gd name="T78" fmla="*/ 12 w 30"/>
                  <a:gd name="T79" fmla="*/ 31 h 31"/>
                  <a:gd name="T80" fmla="*/ 15 w 30"/>
                  <a:gd name="T81" fmla="*/ 31 h 31"/>
                  <a:gd name="T82" fmla="*/ 15 w 30"/>
                  <a:gd name="T83" fmla="*/ 31 h 31"/>
                  <a:gd name="T84" fmla="*/ 12 w 30"/>
                  <a:gd name="T85" fmla="*/ 31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31"/>
                  <a:gd name="T131" fmla="*/ 30 w 30"/>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31">
                    <a:moveTo>
                      <a:pt x="12" y="31"/>
                    </a:moveTo>
                    <a:lnTo>
                      <a:pt x="17" y="31"/>
                    </a:lnTo>
                    <a:lnTo>
                      <a:pt x="20" y="31"/>
                    </a:lnTo>
                    <a:lnTo>
                      <a:pt x="22" y="29"/>
                    </a:lnTo>
                    <a:lnTo>
                      <a:pt x="25" y="26"/>
                    </a:lnTo>
                    <a:lnTo>
                      <a:pt x="27" y="26"/>
                    </a:lnTo>
                    <a:lnTo>
                      <a:pt x="27" y="24"/>
                    </a:lnTo>
                    <a:lnTo>
                      <a:pt x="30" y="21"/>
                    </a:lnTo>
                    <a:lnTo>
                      <a:pt x="30" y="18"/>
                    </a:lnTo>
                    <a:lnTo>
                      <a:pt x="30" y="16"/>
                    </a:lnTo>
                    <a:lnTo>
                      <a:pt x="30" y="13"/>
                    </a:lnTo>
                    <a:lnTo>
                      <a:pt x="30" y="11"/>
                    </a:lnTo>
                    <a:lnTo>
                      <a:pt x="27" y="8"/>
                    </a:lnTo>
                    <a:lnTo>
                      <a:pt x="25" y="6"/>
                    </a:lnTo>
                    <a:lnTo>
                      <a:pt x="22" y="3"/>
                    </a:lnTo>
                    <a:lnTo>
                      <a:pt x="20" y="0"/>
                    </a:lnTo>
                    <a:lnTo>
                      <a:pt x="17" y="0"/>
                    </a:lnTo>
                    <a:lnTo>
                      <a:pt x="15" y="0"/>
                    </a:lnTo>
                    <a:lnTo>
                      <a:pt x="12" y="0"/>
                    </a:lnTo>
                    <a:lnTo>
                      <a:pt x="10" y="0"/>
                    </a:lnTo>
                    <a:lnTo>
                      <a:pt x="8" y="3"/>
                    </a:lnTo>
                    <a:lnTo>
                      <a:pt x="5" y="3"/>
                    </a:lnTo>
                    <a:lnTo>
                      <a:pt x="5" y="6"/>
                    </a:lnTo>
                    <a:lnTo>
                      <a:pt x="3" y="8"/>
                    </a:lnTo>
                    <a:lnTo>
                      <a:pt x="0" y="11"/>
                    </a:lnTo>
                    <a:lnTo>
                      <a:pt x="0" y="13"/>
                    </a:lnTo>
                    <a:lnTo>
                      <a:pt x="0" y="16"/>
                    </a:lnTo>
                    <a:lnTo>
                      <a:pt x="0" y="18"/>
                    </a:lnTo>
                    <a:lnTo>
                      <a:pt x="0" y="21"/>
                    </a:lnTo>
                    <a:lnTo>
                      <a:pt x="3" y="24"/>
                    </a:lnTo>
                    <a:lnTo>
                      <a:pt x="3" y="26"/>
                    </a:lnTo>
                    <a:lnTo>
                      <a:pt x="5" y="26"/>
                    </a:lnTo>
                    <a:lnTo>
                      <a:pt x="5" y="29"/>
                    </a:lnTo>
                    <a:lnTo>
                      <a:pt x="8" y="29"/>
                    </a:lnTo>
                    <a:lnTo>
                      <a:pt x="10" y="31"/>
                    </a:lnTo>
                    <a:lnTo>
                      <a:pt x="12" y="31"/>
                    </a:lnTo>
                    <a:lnTo>
                      <a:pt x="15" y="31"/>
                    </a:lnTo>
                    <a:lnTo>
                      <a:pt x="12" y="31"/>
                    </a:lnTo>
                    <a:close/>
                  </a:path>
                </a:pathLst>
              </a:custGeom>
              <a:solidFill>
                <a:srgbClr val="000000"/>
              </a:solidFill>
              <a:ln w="9525">
                <a:noFill/>
                <a:round/>
                <a:headEnd/>
                <a:tailEnd/>
              </a:ln>
            </p:spPr>
            <p:txBody>
              <a:bodyPr/>
              <a:lstStyle/>
              <a:p>
                <a:endParaRPr lang="en-US"/>
              </a:p>
            </p:txBody>
          </p:sp>
          <p:sp>
            <p:nvSpPr>
              <p:cNvPr id="95504" name="Freeform 327"/>
              <p:cNvSpPr>
                <a:spLocks/>
              </p:cNvSpPr>
              <p:nvPr/>
            </p:nvSpPr>
            <p:spPr bwMode="auto">
              <a:xfrm>
                <a:off x="1696" y="2386"/>
                <a:ext cx="30" cy="31"/>
              </a:xfrm>
              <a:custGeom>
                <a:avLst/>
                <a:gdLst>
                  <a:gd name="T0" fmla="*/ 12 w 30"/>
                  <a:gd name="T1" fmla="*/ 31 h 31"/>
                  <a:gd name="T2" fmla="*/ 17 w 30"/>
                  <a:gd name="T3" fmla="*/ 31 h 31"/>
                  <a:gd name="T4" fmla="*/ 20 w 30"/>
                  <a:gd name="T5" fmla="*/ 31 h 31"/>
                  <a:gd name="T6" fmla="*/ 22 w 30"/>
                  <a:gd name="T7" fmla="*/ 28 h 31"/>
                  <a:gd name="T8" fmla="*/ 22 w 30"/>
                  <a:gd name="T9" fmla="*/ 28 h 31"/>
                  <a:gd name="T10" fmla="*/ 25 w 30"/>
                  <a:gd name="T11" fmla="*/ 26 h 31"/>
                  <a:gd name="T12" fmla="*/ 27 w 30"/>
                  <a:gd name="T13" fmla="*/ 26 h 31"/>
                  <a:gd name="T14" fmla="*/ 27 w 30"/>
                  <a:gd name="T15" fmla="*/ 23 h 31"/>
                  <a:gd name="T16" fmla="*/ 30 w 30"/>
                  <a:gd name="T17" fmla="*/ 21 h 31"/>
                  <a:gd name="T18" fmla="*/ 30 w 30"/>
                  <a:gd name="T19" fmla="*/ 18 h 31"/>
                  <a:gd name="T20" fmla="*/ 30 w 30"/>
                  <a:gd name="T21" fmla="*/ 16 h 31"/>
                  <a:gd name="T22" fmla="*/ 30 w 30"/>
                  <a:gd name="T23" fmla="*/ 13 h 31"/>
                  <a:gd name="T24" fmla="*/ 30 w 30"/>
                  <a:gd name="T25" fmla="*/ 10 h 31"/>
                  <a:gd name="T26" fmla="*/ 27 w 30"/>
                  <a:gd name="T27" fmla="*/ 8 h 31"/>
                  <a:gd name="T28" fmla="*/ 27 w 30"/>
                  <a:gd name="T29" fmla="*/ 8 h 31"/>
                  <a:gd name="T30" fmla="*/ 25 w 30"/>
                  <a:gd name="T31" fmla="*/ 5 h 31"/>
                  <a:gd name="T32" fmla="*/ 22 w 30"/>
                  <a:gd name="T33" fmla="*/ 3 h 31"/>
                  <a:gd name="T34" fmla="*/ 22 w 30"/>
                  <a:gd name="T35" fmla="*/ 3 h 31"/>
                  <a:gd name="T36" fmla="*/ 20 w 30"/>
                  <a:gd name="T37" fmla="*/ 0 h 31"/>
                  <a:gd name="T38" fmla="*/ 17 w 30"/>
                  <a:gd name="T39" fmla="*/ 0 h 31"/>
                  <a:gd name="T40" fmla="*/ 15 w 30"/>
                  <a:gd name="T41" fmla="*/ 0 h 31"/>
                  <a:gd name="T42" fmla="*/ 12 w 30"/>
                  <a:gd name="T43" fmla="*/ 0 h 31"/>
                  <a:gd name="T44" fmla="*/ 10 w 30"/>
                  <a:gd name="T45" fmla="*/ 0 h 31"/>
                  <a:gd name="T46" fmla="*/ 8 w 30"/>
                  <a:gd name="T47" fmla="*/ 3 h 31"/>
                  <a:gd name="T48" fmla="*/ 5 w 30"/>
                  <a:gd name="T49" fmla="*/ 3 h 31"/>
                  <a:gd name="T50" fmla="*/ 5 w 30"/>
                  <a:gd name="T51" fmla="*/ 5 h 31"/>
                  <a:gd name="T52" fmla="*/ 3 w 30"/>
                  <a:gd name="T53" fmla="*/ 8 h 31"/>
                  <a:gd name="T54" fmla="*/ 3 w 30"/>
                  <a:gd name="T55" fmla="*/ 8 h 31"/>
                  <a:gd name="T56" fmla="*/ 0 w 30"/>
                  <a:gd name="T57" fmla="*/ 10 h 31"/>
                  <a:gd name="T58" fmla="*/ 0 w 30"/>
                  <a:gd name="T59" fmla="*/ 13 h 31"/>
                  <a:gd name="T60" fmla="*/ 0 w 30"/>
                  <a:gd name="T61" fmla="*/ 16 h 31"/>
                  <a:gd name="T62" fmla="*/ 0 w 30"/>
                  <a:gd name="T63" fmla="*/ 18 h 31"/>
                  <a:gd name="T64" fmla="*/ 0 w 30"/>
                  <a:gd name="T65" fmla="*/ 21 h 31"/>
                  <a:gd name="T66" fmla="*/ 3 w 30"/>
                  <a:gd name="T67" fmla="*/ 23 h 31"/>
                  <a:gd name="T68" fmla="*/ 3 w 30"/>
                  <a:gd name="T69" fmla="*/ 26 h 31"/>
                  <a:gd name="T70" fmla="*/ 5 w 30"/>
                  <a:gd name="T71" fmla="*/ 26 h 31"/>
                  <a:gd name="T72" fmla="*/ 5 w 30"/>
                  <a:gd name="T73" fmla="*/ 28 h 31"/>
                  <a:gd name="T74" fmla="*/ 8 w 30"/>
                  <a:gd name="T75" fmla="*/ 28 h 31"/>
                  <a:gd name="T76" fmla="*/ 10 w 30"/>
                  <a:gd name="T77" fmla="*/ 31 h 31"/>
                  <a:gd name="T78" fmla="*/ 12 w 30"/>
                  <a:gd name="T79" fmla="*/ 31 h 31"/>
                  <a:gd name="T80" fmla="*/ 15 w 30"/>
                  <a:gd name="T81" fmla="*/ 31 h 31"/>
                  <a:gd name="T82" fmla="*/ 15 w 30"/>
                  <a:gd name="T83" fmla="*/ 31 h 31"/>
                  <a:gd name="T84" fmla="*/ 12 w 30"/>
                  <a:gd name="T85" fmla="*/ 31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31"/>
                  <a:gd name="T131" fmla="*/ 30 w 30"/>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31">
                    <a:moveTo>
                      <a:pt x="12" y="31"/>
                    </a:moveTo>
                    <a:lnTo>
                      <a:pt x="17" y="31"/>
                    </a:lnTo>
                    <a:lnTo>
                      <a:pt x="20" y="31"/>
                    </a:lnTo>
                    <a:lnTo>
                      <a:pt x="22" y="28"/>
                    </a:lnTo>
                    <a:lnTo>
                      <a:pt x="25" y="26"/>
                    </a:lnTo>
                    <a:lnTo>
                      <a:pt x="27" y="26"/>
                    </a:lnTo>
                    <a:lnTo>
                      <a:pt x="27" y="23"/>
                    </a:lnTo>
                    <a:lnTo>
                      <a:pt x="30" y="21"/>
                    </a:lnTo>
                    <a:lnTo>
                      <a:pt x="30" y="18"/>
                    </a:lnTo>
                    <a:lnTo>
                      <a:pt x="30" y="16"/>
                    </a:lnTo>
                    <a:lnTo>
                      <a:pt x="30" y="13"/>
                    </a:lnTo>
                    <a:lnTo>
                      <a:pt x="30" y="10"/>
                    </a:lnTo>
                    <a:lnTo>
                      <a:pt x="27" y="8"/>
                    </a:lnTo>
                    <a:lnTo>
                      <a:pt x="25" y="5"/>
                    </a:lnTo>
                    <a:lnTo>
                      <a:pt x="22" y="3"/>
                    </a:lnTo>
                    <a:lnTo>
                      <a:pt x="20" y="0"/>
                    </a:lnTo>
                    <a:lnTo>
                      <a:pt x="17" y="0"/>
                    </a:lnTo>
                    <a:lnTo>
                      <a:pt x="15" y="0"/>
                    </a:lnTo>
                    <a:lnTo>
                      <a:pt x="12" y="0"/>
                    </a:lnTo>
                    <a:lnTo>
                      <a:pt x="10" y="0"/>
                    </a:lnTo>
                    <a:lnTo>
                      <a:pt x="8" y="3"/>
                    </a:lnTo>
                    <a:lnTo>
                      <a:pt x="5" y="3"/>
                    </a:lnTo>
                    <a:lnTo>
                      <a:pt x="5" y="5"/>
                    </a:lnTo>
                    <a:lnTo>
                      <a:pt x="3" y="8"/>
                    </a:lnTo>
                    <a:lnTo>
                      <a:pt x="0" y="10"/>
                    </a:lnTo>
                    <a:lnTo>
                      <a:pt x="0" y="13"/>
                    </a:lnTo>
                    <a:lnTo>
                      <a:pt x="0" y="16"/>
                    </a:lnTo>
                    <a:lnTo>
                      <a:pt x="0" y="18"/>
                    </a:lnTo>
                    <a:lnTo>
                      <a:pt x="0" y="21"/>
                    </a:lnTo>
                    <a:lnTo>
                      <a:pt x="3" y="23"/>
                    </a:lnTo>
                    <a:lnTo>
                      <a:pt x="3" y="26"/>
                    </a:lnTo>
                    <a:lnTo>
                      <a:pt x="5" y="26"/>
                    </a:lnTo>
                    <a:lnTo>
                      <a:pt x="5" y="28"/>
                    </a:lnTo>
                    <a:lnTo>
                      <a:pt x="8" y="28"/>
                    </a:lnTo>
                    <a:lnTo>
                      <a:pt x="10" y="31"/>
                    </a:lnTo>
                    <a:lnTo>
                      <a:pt x="12" y="31"/>
                    </a:lnTo>
                    <a:lnTo>
                      <a:pt x="15" y="31"/>
                    </a:lnTo>
                    <a:lnTo>
                      <a:pt x="12" y="31"/>
                    </a:lnTo>
                    <a:close/>
                  </a:path>
                </a:pathLst>
              </a:custGeom>
              <a:solidFill>
                <a:srgbClr val="000000"/>
              </a:solidFill>
              <a:ln w="9525">
                <a:noFill/>
                <a:round/>
                <a:headEnd/>
                <a:tailEnd/>
              </a:ln>
            </p:spPr>
            <p:txBody>
              <a:bodyPr/>
              <a:lstStyle/>
              <a:p>
                <a:endParaRPr lang="en-US"/>
              </a:p>
            </p:txBody>
          </p:sp>
          <p:sp>
            <p:nvSpPr>
              <p:cNvPr id="95505" name="Freeform 328"/>
              <p:cNvSpPr>
                <a:spLocks/>
              </p:cNvSpPr>
              <p:nvPr/>
            </p:nvSpPr>
            <p:spPr bwMode="auto">
              <a:xfrm>
                <a:off x="2876" y="2525"/>
                <a:ext cx="32" cy="30"/>
              </a:xfrm>
              <a:custGeom>
                <a:avLst/>
                <a:gdLst>
                  <a:gd name="T0" fmla="*/ 15 w 32"/>
                  <a:gd name="T1" fmla="*/ 30 h 30"/>
                  <a:gd name="T2" fmla="*/ 17 w 32"/>
                  <a:gd name="T3" fmla="*/ 30 h 30"/>
                  <a:gd name="T4" fmla="*/ 20 w 32"/>
                  <a:gd name="T5" fmla="*/ 30 h 30"/>
                  <a:gd name="T6" fmla="*/ 22 w 32"/>
                  <a:gd name="T7" fmla="*/ 30 h 30"/>
                  <a:gd name="T8" fmla="*/ 25 w 32"/>
                  <a:gd name="T9" fmla="*/ 28 h 30"/>
                  <a:gd name="T10" fmla="*/ 27 w 32"/>
                  <a:gd name="T11" fmla="*/ 28 h 30"/>
                  <a:gd name="T12" fmla="*/ 27 w 32"/>
                  <a:gd name="T13" fmla="*/ 25 h 30"/>
                  <a:gd name="T14" fmla="*/ 30 w 32"/>
                  <a:gd name="T15" fmla="*/ 23 h 30"/>
                  <a:gd name="T16" fmla="*/ 30 w 32"/>
                  <a:gd name="T17" fmla="*/ 20 h 30"/>
                  <a:gd name="T18" fmla="*/ 30 w 32"/>
                  <a:gd name="T19" fmla="*/ 18 h 30"/>
                  <a:gd name="T20" fmla="*/ 32 w 32"/>
                  <a:gd name="T21" fmla="*/ 15 h 30"/>
                  <a:gd name="T22" fmla="*/ 30 w 32"/>
                  <a:gd name="T23" fmla="*/ 12 h 30"/>
                  <a:gd name="T24" fmla="*/ 30 w 32"/>
                  <a:gd name="T25" fmla="*/ 12 h 30"/>
                  <a:gd name="T26" fmla="*/ 30 w 32"/>
                  <a:gd name="T27" fmla="*/ 10 h 30"/>
                  <a:gd name="T28" fmla="*/ 27 w 32"/>
                  <a:gd name="T29" fmla="*/ 7 h 30"/>
                  <a:gd name="T30" fmla="*/ 27 w 32"/>
                  <a:gd name="T31" fmla="*/ 5 h 30"/>
                  <a:gd name="T32" fmla="*/ 25 w 32"/>
                  <a:gd name="T33" fmla="*/ 5 h 30"/>
                  <a:gd name="T34" fmla="*/ 22 w 32"/>
                  <a:gd name="T35" fmla="*/ 2 h 30"/>
                  <a:gd name="T36" fmla="*/ 20 w 32"/>
                  <a:gd name="T37" fmla="*/ 2 h 30"/>
                  <a:gd name="T38" fmla="*/ 17 w 32"/>
                  <a:gd name="T39" fmla="*/ 2 h 30"/>
                  <a:gd name="T40" fmla="*/ 15 w 32"/>
                  <a:gd name="T41" fmla="*/ 0 h 30"/>
                  <a:gd name="T42" fmla="*/ 15 w 32"/>
                  <a:gd name="T43" fmla="*/ 2 h 30"/>
                  <a:gd name="T44" fmla="*/ 12 w 32"/>
                  <a:gd name="T45" fmla="*/ 2 h 30"/>
                  <a:gd name="T46" fmla="*/ 10 w 32"/>
                  <a:gd name="T47" fmla="*/ 2 h 30"/>
                  <a:gd name="T48" fmla="*/ 7 w 32"/>
                  <a:gd name="T49" fmla="*/ 5 h 30"/>
                  <a:gd name="T50" fmla="*/ 5 w 32"/>
                  <a:gd name="T51" fmla="*/ 5 h 30"/>
                  <a:gd name="T52" fmla="*/ 5 w 32"/>
                  <a:gd name="T53" fmla="*/ 7 h 30"/>
                  <a:gd name="T54" fmla="*/ 3 w 32"/>
                  <a:gd name="T55" fmla="*/ 10 h 30"/>
                  <a:gd name="T56" fmla="*/ 3 w 32"/>
                  <a:gd name="T57" fmla="*/ 12 h 30"/>
                  <a:gd name="T58" fmla="*/ 3 w 32"/>
                  <a:gd name="T59" fmla="*/ 12 h 30"/>
                  <a:gd name="T60" fmla="*/ 0 w 32"/>
                  <a:gd name="T61" fmla="*/ 15 h 30"/>
                  <a:gd name="T62" fmla="*/ 3 w 32"/>
                  <a:gd name="T63" fmla="*/ 18 h 30"/>
                  <a:gd name="T64" fmla="*/ 3 w 32"/>
                  <a:gd name="T65" fmla="*/ 20 h 30"/>
                  <a:gd name="T66" fmla="*/ 3 w 32"/>
                  <a:gd name="T67" fmla="*/ 23 h 30"/>
                  <a:gd name="T68" fmla="*/ 5 w 32"/>
                  <a:gd name="T69" fmla="*/ 25 h 30"/>
                  <a:gd name="T70" fmla="*/ 5 w 32"/>
                  <a:gd name="T71" fmla="*/ 28 h 30"/>
                  <a:gd name="T72" fmla="*/ 7 w 32"/>
                  <a:gd name="T73" fmla="*/ 28 h 30"/>
                  <a:gd name="T74" fmla="*/ 10 w 32"/>
                  <a:gd name="T75" fmla="*/ 30 h 30"/>
                  <a:gd name="T76" fmla="*/ 12 w 32"/>
                  <a:gd name="T77" fmla="*/ 30 h 30"/>
                  <a:gd name="T78" fmla="*/ 15 w 32"/>
                  <a:gd name="T79" fmla="*/ 30 h 30"/>
                  <a:gd name="T80" fmla="*/ 15 w 32"/>
                  <a:gd name="T81" fmla="*/ 30 h 30"/>
                  <a:gd name="T82" fmla="*/ 15 w 32"/>
                  <a:gd name="T83" fmla="*/ 30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30"/>
                  <a:gd name="T128" fmla="*/ 32 w 32"/>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30">
                    <a:moveTo>
                      <a:pt x="15" y="30"/>
                    </a:moveTo>
                    <a:lnTo>
                      <a:pt x="17" y="30"/>
                    </a:lnTo>
                    <a:lnTo>
                      <a:pt x="20" y="30"/>
                    </a:lnTo>
                    <a:lnTo>
                      <a:pt x="22" y="30"/>
                    </a:lnTo>
                    <a:lnTo>
                      <a:pt x="25" y="28"/>
                    </a:lnTo>
                    <a:lnTo>
                      <a:pt x="27" y="28"/>
                    </a:lnTo>
                    <a:lnTo>
                      <a:pt x="27" y="25"/>
                    </a:lnTo>
                    <a:lnTo>
                      <a:pt x="30" y="23"/>
                    </a:lnTo>
                    <a:lnTo>
                      <a:pt x="30" y="20"/>
                    </a:lnTo>
                    <a:lnTo>
                      <a:pt x="30" y="18"/>
                    </a:lnTo>
                    <a:lnTo>
                      <a:pt x="32" y="15"/>
                    </a:lnTo>
                    <a:lnTo>
                      <a:pt x="30" y="12"/>
                    </a:lnTo>
                    <a:lnTo>
                      <a:pt x="30" y="10"/>
                    </a:lnTo>
                    <a:lnTo>
                      <a:pt x="27" y="7"/>
                    </a:lnTo>
                    <a:lnTo>
                      <a:pt x="27" y="5"/>
                    </a:lnTo>
                    <a:lnTo>
                      <a:pt x="25" y="5"/>
                    </a:lnTo>
                    <a:lnTo>
                      <a:pt x="22" y="2"/>
                    </a:lnTo>
                    <a:lnTo>
                      <a:pt x="20" y="2"/>
                    </a:lnTo>
                    <a:lnTo>
                      <a:pt x="17" y="2"/>
                    </a:lnTo>
                    <a:lnTo>
                      <a:pt x="15" y="0"/>
                    </a:lnTo>
                    <a:lnTo>
                      <a:pt x="15" y="2"/>
                    </a:lnTo>
                    <a:lnTo>
                      <a:pt x="12" y="2"/>
                    </a:lnTo>
                    <a:lnTo>
                      <a:pt x="10" y="2"/>
                    </a:lnTo>
                    <a:lnTo>
                      <a:pt x="7" y="5"/>
                    </a:lnTo>
                    <a:lnTo>
                      <a:pt x="5" y="5"/>
                    </a:lnTo>
                    <a:lnTo>
                      <a:pt x="5" y="7"/>
                    </a:lnTo>
                    <a:lnTo>
                      <a:pt x="3" y="10"/>
                    </a:lnTo>
                    <a:lnTo>
                      <a:pt x="3" y="12"/>
                    </a:lnTo>
                    <a:lnTo>
                      <a:pt x="0" y="15"/>
                    </a:lnTo>
                    <a:lnTo>
                      <a:pt x="3" y="18"/>
                    </a:lnTo>
                    <a:lnTo>
                      <a:pt x="3" y="20"/>
                    </a:lnTo>
                    <a:lnTo>
                      <a:pt x="3" y="23"/>
                    </a:lnTo>
                    <a:lnTo>
                      <a:pt x="5" y="25"/>
                    </a:lnTo>
                    <a:lnTo>
                      <a:pt x="5" y="28"/>
                    </a:lnTo>
                    <a:lnTo>
                      <a:pt x="7" y="28"/>
                    </a:lnTo>
                    <a:lnTo>
                      <a:pt x="10" y="30"/>
                    </a:lnTo>
                    <a:lnTo>
                      <a:pt x="12" y="30"/>
                    </a:lnTo>
                    <a:lnTo>
                      <a:pt x="15" y="30"/>
                    </a:lnTo>
                    <a:close/>
                  </a:path>
                </a:pathLst>
              </a:custGeom>
              <a:solidFill>
                <a:srgbClr val="000000"/>
              </a:solidFill>
              <a:ln w="9525">
                <a:noFill/>
                <a:round/>
                <a:headEnd/>
                <a:tailEnd/>
              </a:ln>
            </p:spPr>
            <p:txBody>
              <a:bodyPr/>
              <a:lstStyle/>
              <a:p>
                <a:endParaRPr lang="en-US"/>
              </a:p>
            </p:txBody>
          </p:sp>
          <p:sp>
            <p:nvSpPr>
              <p:cNvPr id="95506" name="Freeform 329"/>
              <p:cNvSpPr>
                <a:spLocks/>
              </p:cNvSpPr>
              <p:nvPr/>
            </p:nvSpPr>
            <p:spPr bwMode="auto">
              <a:xfrm>
                <a:off x="4056" y="2558"/>
                <a:ext cx="30" cy="31"/>
              </a:xfrm>
              <a:custGeom>
                <a:avLst/>
                <a:gdLst>
                  <a:gd name="T0" fmla="*/ 12 w 30"/>
                  <a:gd name="T1" fmla="*/ 31 h 31"/>
                  <a:gd name="T2" fmla="*/ 17 w 30"/>
                  <a:gd name="T3" fmla="*/ 31 h 31"/>
                  <a:gd name="T4" fmla="*/ 17 w 30"/>
                  <a:gd name="T5" fmla="*/ 31 h 31"/>
                  <a:gd name="T6" fmla="*/ 20 w 30"/>
                  <a:gd name="T7" fmla="*/ 31 h 31"/>
                  <a:gd name="T8" fmla="*/ 22 w 30"/>
                  <a:gd name="T9" fmla="*/ 28 h 31"/>
                  <a:gd name="T10" fmla="*/ 25 w 30"/>
                  <a:gd name="T11" fmla="*/ 26 h 31"/>
                  <a:gd name="T12" fmla="*/ 25 w 30"/>
                  <a:gd name="T13" fmla="*/ 26 h 31"/>
                  <a:gd name="T14" fmla="*/ 27 w 30"/>
                  <a:gd name="T15" fmla="*/ 23 h 31"/>
                  <a:gd name="T16" fmla="*/ 27 w 30"/>
                  <a:gd name="T17" fmla="*/ 20 h 31"/>
                  <a:gd name="T18" fmla="*/ 30 w 30"/>
                  <a:gd name="T19" fmla="*/ 18 h 31"/>
                  <a:gd name="T20" fmla="*/ 30 w 30"/>
                  <a:gd name="T21" fmla="*/ 15 h 31"/>
                  <a:gd name="T22" fmla="*/ 30 w 30"/>
                  <a:gd name="T23" fmla="*/ 13 h 31"/>
                  <a:gd name="T24" fmla="*/ 27 w 30"/>
                  <a:gd name="T25" fmla="*/ 10 h 31"/>
                  <a:gd name="T26" fmla="*/ 27 w 30"/>
                  <a:gd name="T27" fmla="*/ 8 h 31"/>
                  <a:gd name="T28" fmla="*/ 25 w 30"/>
                  <a:gd name="T29" fmla="*/ 8 h 31"/>
                  <a:gd name="T30" fmla="*/ 25 w 30"/>
                  <a:gd name="T31" fmla="*/ 5 h 31"/>
                  <a:gd name="T32" fmla="*/ 22 w 30"/>
                  <a:gd name="T33" fmla="*/ 2 h 31"/>
                  <a:gd name="T34" fmla="*/ 20 w 30"/>
                  <a:gd name="T35" fmla="*/ 2 h 31"/>
                  <a:gd name="T36" fmla="*/ 17 w 30"/>
                  <a:gd name="T37" fmla="*/ 0 h 31"/>
                  <a:gd name="T38" fmla="*/ 17 w 30"/>
                  <a:gd name="T39" fmla="*/ 0 h 31"/>
                  <a:gd name="T40" fmla="*/ 15 w 30"/>
                  <a:gd name="T41" fmla="*/ 0 h 31"/>
                  <a:gd name="T42" fmla="*/ 12 w 30"/>
                  <a:gd name="T43" fmla="*/ 0 h 31"/>
                  <a:gd name="T44" fmla="*/ 10 w 30"/>
                  <a:gd name="T45" fmla="*/ 0 h 31"/>
                  <a:gd name="T46" fmla="*/ 7 w 30"/>
                  <a:gd name="T47" fmla="*/ 2 h 31"/>
                  <a:gd name="T48" fmla="*/ 5 w 30"/>
                  <a:gd name="T49" fmla="*/ 2 h 31"/>
                  <a:gd name="T50" fmla="*/ 2 w 30"/>
                  <a:gd name="T51" fmla="*/ 5 h 31"/>
                  <a:gd name="T52" fmla="*/ 2 w 30"/>
                  <a:gd name="T53" fmla="*/ 8 h 31"/>
                  <a:gd name="T54" fmla="*/ 0 w 30"/>
                  <a:gd name="T55" fmla="*/ 8 h 31"/>
                  <a:gd name="T56" fmla="*/ 0 w 30"/>
                  <a:gd name="T57" fmla="*/ 10 h 31"/>
                  <a:gd name="T58" fmla="*/ 0 w 30"/>
                  <a:gd name="T59" fmla="*/ 13 h 31"/>
                  <a:gd name="T60" fmla="*/ 0 w 30"/>
                  <a:gd name="T61" fmla="*/ 15 h 31"/>
                  <a:gd name="T62" fmla="*/ 0 w 30"/>
                  <a:gd name="T63" fmla="*/ 18 h 31"/>
                  <a:gd name="T64" fmla="*/ 0 w 30"/>
                  <a:gd name="T65" fmla="*/ 20 h 31"/>
                  <a:gd name="T66" fmla="*/ 0 w 30"/>
                  <a:gd name="T67" fmla="*/ 23 h 31"/>
                  <a:gd name="T68" fmla="*/ 2 w 30"/>
                  <a:gd name="T69" fmla="*/ 26 h 31"/>
                  <a:gd name="T70" fmla="*/ 2 w 30"/>
                  <a:gd name="T71" fmla="*/ 26 h 31"/>
                  <a:gd name="T72" fmla="*/ 5 w 30"/>
                  <a:gd name="T73" fmla="*/ 28 h 31"/>
                  <a:gd name="T74" fmla="*/ 7 w 30"/>
                  <a:gd name="T75" fmla="*/ 31 h 31"/>
                  <a:gd name="T76" fmla="*/ 10 w 30"/>
                  <a:gd name="T77" fmla="*/ 31 h 31"/>
                  <a:gd name="T78" fmla="*/ 12 w 30"/>
                  <a:gd name="T79" fmla="*/ 31 h 31"/>
                  <a:gd name="T80" fmla="*/ 15 w 30"/>
                  <a:gd name="T81" fmla="*/ 31 h 31"/>
                  <a:gd name="T82" fmla="*/ 15 w 30"/>
                  <a:gd name="T83" fmla="*/ 31 h 31"/>
                  <a:gd name="T84" fmla="*/ 12 w 30"/>
                  <a:gd name="T85" fmla="*/ 31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31"/>
                  <a:gd name="T131" fmla="*/ 30 w 30"/>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31">
                    <a:moveTo>
                      <a:pt x="12" y="31"/>
                    </a:moveTo>
                    <a:lnTo>
                      <a:pt x="17" y="31"/>
                    </a:lnTo>
                    <a:lnTo>
                      <a:pt x="20" y="31"/>
                    </a:lnTo>
                    <a:lnTo>
                      <a:pt x="22" y="28"/>
                    </a:lnTo>
                    <a:lnTo>
                      <a:pt x="25" y="26"/>
                    </a:lnTo>
                    <a:lnTo>
                      <a:pt x="27" y="23"/>
                    </a:lnTo>
                    <a:lnTo>
                      <a:pt x="27" y="20"/>
                    </a:lnTo>
                    <a:lnTo>
                      <a:pt x="30" y="18"/>
                    </a:lnTo>
                    <a:lnTo>
                      <a:pt x="30" y="15"/>
                    </a:lnTo>
                    <a:lnTo>
                      <a:pt x="30" y="13"/>
                    </a:lnTo>
                    <a:lnTo>
                      <a:pt x="27" y="10"/>
                    </a:lnTo>
                    <a:lnTo>
                      <a:pt x="27" y="8"/>
                    </a:lnTo>
                    <a:lnTo>
                      <a:pt x="25" y="8"/>
                    </a:lnTo>
                    <a:lnTo>
                      <a:pt x="25" y="5"/>
                    </a:lnTo>
                    <a:lnTo>
                      <a:pt x="22" y="2"/>
                    </a:lnTo>
                    <a:lnTo>
                      <a:pt x="20" y="2"/>
                    </a:lnTo>
                    <a:lnTo>
                      <a:pt x="17" y="0"/>
                    </a:lnTo>
                    <a:lnTo>
                      <a:pt x="15" y="0"/>
                    </a:lnTo>
                    <a:lnTo>
                      <a:pt x="12" y="0"/>
                    </a:lnTo>
                    <a:lnTo>
                      <a:pt x="10" y="0"/>
                    </a:lnTo>
                    <a:lnTo>
                      <a:pt x="7" y="2"/>
                    </a:lnTo>
                    <a:lnTo>
                      <a:pt x="5" y="2"/>
                    </a:lnTo>
                    <a:lnTo>
                      <a:pt x="2" y="5"/>
                    </a:lnTo>
                    <a:lnTo>
                      <a:pt x="2" y="8"/>
                    </a:lnTo>
                    <a:lnTo>
                      <a:pt x="0" y="8"/>
                    </a:lnTo>
                    <a:lnTo>
                      <a:pt x="0" y="10"/>
                    </a:lnTo>
                    <a:lnTo>
                      <a:pt x="0" y="13"/>
                    </a:lnTo>
                    <a:lnTo>
                      <a:pt x="0" y="15"/>
                    </a:lnTo>
                    <a:lnTo>
                      <a:pt x="0" y="18"/>
                    </a:lnTo>
                    <a:lnTo>
                      <a:pt x="0" y="20"/>
                    </a:lnTo>
                    <a:lnTo>
                      <a:pt x="0" y="23"/>
                    </a:lnTo>
                    <a:lnTo>
                      <a:pt x="2" y="26"/>
                    </a:lnTo>
                    <a:lnTo>
                      <a:pt x="5" y="28"/>
                    </a:lnTo>
                    <a:lnTo>
                      <a:pt x="7" y="31"/>
                    </a:lnTo>
                    <a:lnTo>
                      <a:pt x="10" y="31"/>
                    </a:lnTo>
                    <a:lnTo>
                      <a:pt x="12" y="31"/>
                    </a:lnTo>
                    <a:lnTo>
                      <a:pt x="15" y="31"/>
                    </a:lnTo>
                    <a:lnTo>
                      <a:pt x="12" y="31"/>
                    </a:lnTo>
                    <a:close/>
                  </a:path>
                </a:pathLst>
              </a:custGeom>
              <a:solidFill>
                <a:srgbClr val="000000"/>
              </a:solidFill>
              <a:ln w="9525">
                <a:noFill/>
                <a:round/>
                <a:headEnd/>
                <a:tailEnd/>
              </a:ln>
            </p:spPr>
            <p:txBody>
              <a:bodyPr/>
              <a:lstStyle/>
              <a:p>
                <a:endParaRPr lang="en-US"/>
              </a:p>
            </p:txBody>
          </p:sp>
          <p:sp>
            <p:nvSpPr>
              <p:cNvPr id="95507" name="Rectangle 330"/>
              <p:cNvSpPr>
                <a:spLocks noChangeArrowheads="1"/>
              </p:cNvSpPr>
              <p:nvPr/>
            </p:nvSpPr>
            <p:spPr bwMode="auto">
              <a:xfrm>
                <a:off x="2138" y="1966"/>
                <a:ext cx="64"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R</a:t>
                </a:r>
                <a:endParaRPr kumimoji="0" lang="en-US">
                  <a:solidFill>
                    <a:schemeClr val="tx1"/>
                  </a:solidFill>
                </a:endParaRPr>
              </a:p>
            </p:txBody>
          </p:sp>
          <p:sp>
            <p:nvSpPr>
              <p:cNvPr id="95508" name="Rectangle 331"/>
              <p:cNvSpPr>
                <a:spLocks noChangeArrowheads="1"/>
              </p:cNvSpPr>
              <p:nvPr/>
            </p:nvSpPr>
            <p:spPr bwMode="auto">
              <a:xfrm>
                <a:off x="2175" y="1966"/>
                <a:ext cx="54"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e</a:t>
                </a:r>
                <a:endParaRPr kumimoji="0" lang="en-US">
                  <a:solidFill>
                    <a:schemeClr val="tx1"/>
                  </a:solidFill>
                </a:endParaRPr>
              </a:p>
            </p:txBody>
          </p:sp>
          <p:sp>
            <p:nvSpPr>
              <p:cNvPr id="95509" name="Rectangle 332"/>
              <p:cNvSpPr>
                <a:spLocks noChangeArrowheads="1"/>
              </p:cNvSpPr>
              <p:nvPr/>
            </p:nvSpPr>
            <p:spPr bwMode="auto">
              <a:xfrm>
                <a:off x="2205" y="1966"/>
                <a:ext cx="54"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g</a:t>
                </a:r>
                <a:endParaRPr kumimoji="0" lang="en-US">
                  <a:solidFill>
                    <a:schemeClr val="tx1"/>
                  </a:solidFill>
                </a:endParaRPr>
              </a:p>
            </p:txBody>
          </p:sp>
          <p:sp>
            <p:nvSpPr>
              <p:cNvPr id="95510" name="Rectangle 333"/>
              <p:cNvSpPr>
                <a:spLocks noChangeArrowheads="1"/>
              </p:cNvSpPr>
              <p:nvPr/>
            </p:nvSpPr>
            <p:spPr bwMode="auto">
              <a:xfrm>
                <a:off x="2232" y="1966"/>
                <a:ext cx="77"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W</a:t>
                </a:r>
                <a:endParaRPr kumimoji="0" lang="en-US">
                  <a:solidFill>
                    <a:schemeClr val="tx1"/>
                  </a:solidFill>
                </a:endParaRPr>
              </a:p>
            </p:txBody>
          </p:sp>
          <p:sp>
            <p:nvSpPr>
              <p:cNvPr id="95511" name="Rectangle 334"/>
              <p:cNvSpPr>
                <a:spLocks noChangeArrowheads="1"/>
              </p:cNvSpPr>
              <p:nvPr/>
            </p:nvSpPr>
            <p:spPr bwMode="auto">
              <a:xfrm>
                <a:off x="2281" y="1966"/>
                <a:ext cx="42"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r</a:t>
                </a:r>
                <a:endParaRPr kumimoji="0" lang="en-US">
                  <a:solidFill>
                    <a:schemeClr val="tx1"/>
                  </a:solidFill>
                </a:endParaRPr>
              </a:p>
            </p:txBody>
          </p:sp>
          <p:sp>
            <p:nvSpPr>
              <p:cNvPr id="95512" name="Rectangle 335"/>
              <p:cNvSpPr>
                <a:spLocks noChangeArrowheads="1"/>
              </p:cNvSpPr>
              <p:nvPr/>
            </p:nvSpPr>
            <p:spPr bwMode="auto">
              <a:xfrm>
                <a:off x="2298" y="1966"/>
                <a:ext cx="37"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i</a:t>
                </a:r>
                <a:endParaRPr kumimoji="0" lang="en-US">
                  <a:solidFill>
                    <a:schemeClr val="tx1"/>
                  </a:solidFill>
                </a:endParaRPr>
              </a:p>
            </p:txBody>
          </p:sp>
          <p:sp>
            <p:nvSpPr>
              <p:cNvPr id="95513" name="Rectangle 336"/>
              <p:cNvSpPr>
                <a:spLocks noChangeArrowheads="1"/>
              </p:cNvSpPr>
              <p:nvPr/>
            </p:nvSpPr>
            <p:spPr bwMode="auto">
              <a:xfrm>
                <a:off x="2311" y="1966"/>
                <a:ext cx="39"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t</a:t>
                </a:r>
                <a:endParaRPr kumimoji="0" lang="en-US">
                  <a:solidFill>
                    <a:schemeClr val="tx1"/>
                  </a:solidFill>
                </a:endParaRPr>
              </a:p>
            </p:txBody>
          </p:sp>
          <p:sp>
            <p:nvSpPr>
              <p:cNvPr id="95514" name="Rectangle 337"/>
              <p:cNvSpPr>
                <a:spLocks noChangeArrowheads="1"/>
              </p:cNvSpPr>
              <p:nvPr/>
            </p:nvSpPr>
            <p:spPr bwMode="auto">
              <a:xfrm>
                <a:off x="2323" y="1966"/>
                <a:ext cx="54"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e</a:t>
                </a:r>
                <a:endParaRPr kumimoji="0" lang="en-US">
                  <a:solidFill>
                    <a:schemeClr val="tx1"/>
                  </a:solidFill>
                </a:endParaRPr>
              </a:p>
            </p:txBody>
          </p:sp>
          <p:sp>
            <p:nvSpPr>
              <p:cNvPr id="95515" name="Rectangle 338"/>
              <p:cNvSpPr>
                <a:spLocks noChangeArrowheads="1"/>
              </p:cNvSpPr>
              <p:nvPr/>
            </p:nvSpPr>
            <p:spPr bwMode="auto">
              <a:xfrm>
                <a:off x="4429" y="3206"/>
                <a:ext cx="79"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M</a:t>
                </a:r>
                <a:endParaRPr kumimoji="0" lang="en-US">
                  <a:solidFill>
                    <a:schemeClr val="tx1"/>
                  </a:solidFill>
                </a:endParaRPr>
              </a:p>
            </p:txBody>
          </p:sp>
          <p:sp>
            <p:nvSpPr>
              <p:cNvPr id="95516" name="Rectangle 339"/>
              <p:cNvSpPr>
                <a:spLocks noChangeArrowheads="1"/>
              </p:cNvSpPr>
              <p:nvPr/>
            </p:nvSpPr>
            <p:spPr bwMode="auto">
              <a:xfrm>
                <a:off x="4478" y="3206"/>
                <a:ext cx="62"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e</a:t>
                </a:r>
                <a:endParaRPr kumimoji="0" lang="en-US">
                  <a:solidFill>
                    <a:schemeClr val="tx1"/>
                  </a:solidFill>
                </a:endParaRPr>
              </a:p>
            </p:txBody>
          </p:sp>
          <p:sp>
            <p:nvSpPr>
              <p:cNvPr id="95517" name="Rectangle 340"/>
              <p:cNvSpPr>
                <a:spLocks noChangeArrowheads="1"/>
              </p:cNvSpPr>
              <p:nvPr/>
            </p:nvSpPr>
            <p:spPr bwMode="auto">
              <a:xfrm>
                <a:off x="4510" y="3206"/>
                <a:ext cx="81"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m</a:t>
                </a:r>
                <a:endParaRPr kumimoji="0" lang="en-US">
                  <a:solidFill>
                    <a:schemeClr val="tx1"/>
                  </a:solidFill>
                </a:endParaRPr>
              </a:p>
            </p:txBody>
          </p:sp>
          <p:sp>
            <p:nvSpPr>
              <p:cNvPr id="95518" name="Rectangle 341"/>
              <p:cNvSpPr>
                <a:spLocks noChangeArrowheads="1"/>
              </p:cNvSpPr>
              <p:nvPr/>
            </p:nvSpPr>
            <p:spPr bwMode="auto">
              <a:xfrm>
                <a:off x="4560" y="3206"/>
                <a:ext cx="72"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R</a:t>
                </a:r>
                <a:endParaRPr kumimoji="0" lang="en-US">
                  <a:solidFill>
                    <a:schemeClr val="tx1"/>
                  </a:solidFill>
                </a:endParaRPr>
              </a:p>
            </p:txBody>
          </p:sp>
          <p:sp>
            <p:nvSpPr>
              <p:cNvPr id="95519" name="Rectangle 342"/>
              <p:cNvSpPr>
                <a:spLocks noChangeArrowheads="1"/>
              </p:cNvSpPr>
              <p:nvPr/>
            </p:nvSpPr>
            <p:spPr bwMode="auto">
              <a:xfrm>
                <a:off x="4601" y="3206"/>
                <a:ext cx="62"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e</a:t>
                </a:r>
                <a:endParaRPr kumimoji="0" lang="en-US">
                  <a:solidFill>
                    <a:schemeClr val="tx1"/>
                  </a:solidFill>
                </a:endParaRPr>
              </a:p>
            </p:txBody>
          </p:sp>
          <p:sp>
            <p:nvSpPr>
              <p:cNvPr id="95520" name="Rectangle 343"/>
              <p:cNvSpPr>
                <a:spLocks noChangeArrowheads="1"/>
              </p:cNvSpPr>
              <p:nvPr/>
            </p:nvSpPr>
            <p:spPr bwMode="auto">
              <a:xfrm>
                <a:off x="4634" y="3206"/>
                <a:ext cx="62"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a</a:t>
                </a:r>
                <a:endParaRPr kumimoji="0" lang="en-US">
                  <a:solidFill>
                    <a:schemeClr val="tx1"/>
                  </a:solidFill>
                </a:endParaRPr>
              </a:p>
            </p:txBody>
          </p:sp>
          <p:sp>
            <p:nvSpPr>
              <p:cNvPr id="95521" name="Rectangle 344"/>
              <p:cNvSpPr>
                <a:spLocks noChangeArrowheads="1"/>
              </p:cNvSpPr>
              <p:nvPr/>
            </p:nvSpPr>
            <p:spPr bwMode="auto">
              <a:xfrm>
                <a:off x="4666" y="3206"/>
                <a:ext cx="62"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d</a:t>
                </a:r>
                <a:endParaRPr kumimoji="0" lang="en-US">
                  <a:solidFill>
                    <a:schemeClr val="tx1"/>
                  </a:solidFill>
                </a:endParaRPr>
              </a:p>
            </p:txBody>
          </p:sp>
          <p:sp>
            <p:nvSpPr>
              <p:cNvPr id="95522" name="Freeform 345"/>
              <p:cNvSpPr>
                <a:spLocks/>
              </p:cNvSpPr>
              <p:nvPr/>
            </p:nvSpPr>
            <p:spPr bwMode="auto">
              <a:xfrm>
                <a:off x="1459" y="1464"/>
                <a:ext cx="119" cy="2375"/>
              </a:xfrm>
              <a:custGeom>
                <a:avLst/>
                <a:gdLst>
                  <a:gd name="T0" fmla="*/ 116 w 119"/>
                  <a:gd name="T1" fmla="*/ 2375 h 2375"/>
                  <a:gd name="T2" fmla="*/ 119 w 119"/>
                  <a:gd name="T3" fmla="*/ 0 h 2375"/>
                  <a:gd name="T4" fmla="*/ 0 w 119"/>
                  <a:gd name="T5" fmla="*/ 0 h 2375"/>
                  <a:gd name="T6" fmla="*/ 0 w 119"/>
                  <a:gd name="T7" fmla="*/ 2375 h 2375"/>
                  <a:gd name="T8" fmla="*/ 119 w 119"/>
                  <a:gd name="T9" fmla="*/ 2375 h 2375"/>
                  <a:gd name="T10" fmla="*/ 119 w 119"/>
                  <a:gd name="T11" fmla="*/ 2375 h 2375"/>
                  <a:gd name="T12" fmla="*/ 116 w 119"/>
                  <a:gd name="T13" fmla="*/ 2375 h 2375"/>
                  <a:gd name="T14" fmla="*/ 0 60000 65536"/>
                  <a:gd name="T15" fmla="*/ 0 60000 65536"/>
                  <a:gd name="T16" fmla="*/ 0 60000 65536"/>
                  <a:gd name="T17" fmla="*/ 0 60000 65536"/>
                  <a:gd name="T18" fmla="*/ 0 60000 65536"/>
                  <a:gd name="T19" fmla="*/ 0 60000 65536"/>
                  <a:gd name="T20" fmla="*/ 0 60000 65536"/>
                  <a:gd name="T21" fmla="*/ 0 w 119"/>
                  <a:gd name="T22" fmla="*/ 0 h 2375"/>
                  <a:gd name="T23" fmla="*/ 119 w 119"/>
                  <a:gd name="T24" fmla="*/ 2375 h 2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375">
                    <a:moveTo>
                      <a:pt x="116" y="2375"/>
                    </a:moveTo>
                    <a:lnTo>
                      <a:pt x="119" y="0"/>
                    </a:lnTo>
                    <a:lnTo>
                      <a:pt x="0" y="0"/>
                    </a:lnTo>
                    <a:lnTo>
                      <a:pt x="0" y="2375"/>
                    </a:lnTo>
                    <a:lnTo>
                      <a:pt x="119" y="2375"/>
                    </a:lnTo>
                    <a:lnTo>
                      <a:pt x="116" y="2375"/>
                    </a:lnTo>
                    <a:close/>
                  </a:path>
                </a:pathLst>
              </a:custGeom>
              <a:solidFill>
                <a:srgbClr val="FFFFFF"/>
              </a:solidFill>
              <a:ln w="9525">
                <a:noFill/>
                <a:round/>
                <a:headEnd/>
                <a:tailEnd/>
              </a:ln>
            </p:spPr>
            <p:txBody>
              <a:bodyPr/>
              <a:lstStyle/>
              <a:p>
                <a:endParaRPr lang="en-US"/>
              </a:p>
            </p:txBody>
          </p:sp>
          <p:sp>
            <p:nvSpPr>
              <p:cNvPr id="95523" name="Freeform 346"/>
              <p:cNvSpPr>
                <a:spLocks/>
              </p:cNvSpPr>
              <p:nvPr/>
            </p:nvSpPr>
            <p:spPr bwMode="auto">
              <a:xfrm>
                <a:off x="1459" y="1464"/>
                <a:ext cx="119" cy="2375"/>
              </a:xfrm>
              <a:custGeom>
                <a:avLst/>
                <a:gdLst>
                  <a:gd name="T0" fmla="*/ 116 w 119"/>
                  <a:gd name="T1" fmla="*/ 2375 h 2375"/>
                  <a:gd name="T2" fmla="*/ 119 w 119"/>
                  <a:gd name="T3" fmla="*/ 0 h 2375"/>
                  <a:gd name="T4" fmla="*/ 0 w 119"/>
                  <a:gd name="T5" fmla="*/ 0 h 2375"/>
                  <a:gd name="T6" fmla="*/ 0 w 119"/>
                  <a:gd name="T7" fmla="*/ 2375 h 2375"/>
                  <a:gd name="T8" fmla="*/ 119 w 119"/>
                  <a:gd name="T9" fmla="*/ 2375 h 2375"/>
                  <a:gd name="T10" fmla="*/ 119 w 119"/>
                  <a:gd name="T11" fmla="*/ 2375 h 2375"/>
                  <a:gd name="T12" fmla="*/ 0 60000 65536"/>
                  <a:gd name="T13" fmla="*/ 0 60000 65536"/>
                  <a:gd name="T14" fmla="*/ 0 60000 65536"/>
                  <a:gd name="T15" fmla="*/ 0 60000 65536"/>
                  <a:gd name="T16" fmla="*/ 0 60000 65536"/>
                  <a:gd name="T17" fmla="*/ 0 60000 65536"/>
                  <a:gd name="T18" fmla="*/ 0 w 119"/>
                  <a:gd name="T19" fmla="*/ 0 h 2375"/>
                  <a:gd name="T20" fmla="*/ 119 w 119"/>
                  <a:gd name="T21" fmla="*/ 2375 h 2375"/>
                </a:gdLst>
                <a:ahLst/>
                <a:cxnLst>
                  <a:cxn ang="T12">
                    <a:pos x="T0" y="T1"/>
                  </a:cxn>
                  <a:cxn ang="T13">
                    <a:pos x="T2" y="T3"/>
                  </a:cxn>
                  <a:cxn ang="T14">
                    <a:pos x="T4" y="T5"/>
                  </a:cxn>
                  <a:cxn ang="T15">
                    <a:pos x="T6" y="T7"/>
                  </a:cxn>
                  <a:cxn ang="T16">
                    <a:pos x="T8" y="T9"/>
                  </a:cxn>
                  <a:cxn ang="T17">
                    <a:pos x="T10" y="T11"/>
                  </a:cxn>
                </a:cxnLst>
                <a:rect l="T18" t="T19" r="T20" b="T21"/>
                <a:pathLst>
                  <a:path w="119" h="2375">
                    <a:moveTo>
                      <a:pt x="116" y="2375"/>
                    </a:moveTo>
                    <a:lnTo>
                      <a:pt x="119" y="0"/>
                    </a:lnTo>
                    <a:lnTo>
                      <a:pt x="0" y="0"/>
                    </a:lnTo>
                    <a:lnTo>
                      <a:pt x="0" y="2375"/>
                    </a:lnTo>
                    <a:lnTo>
                      <a:pt x="119" y="2375"/>
                    </a:lnTo>
                  </a:path>
                </a:pathLst>
              </a:custGeom>
              <a:noFill/>
              <a:ln w="11113">
                <a:solidFill>
                  <a:srgbClr val="000000"/>
                </a:solidFill>
                <a:prstDash val="solid"/>
                <a:round/>
                <a:headEnd/>
                <a:tailEnd/>
              </a:ln>
            </p:spPr>
            <p:txBody>
              <a:bodyPr/>
              <a:lstStyle/>
              <a:p>
                <a:endParaRPr lang="en-US"/>
              </a:p>
            </p:txBody>
          </p:sp>
          <p:sp>
            <p:nvSpPr>
              <p:cNvPr id="95524" name="Rectangle 347"/>
              <p:cNvSpPr>
                <a:spLocks noChangeArrowheads="1"/>
              </p:cNvSpPr>
              <p:nvPr/>
            </p:nvSpPr>
            <p:spPr bwMode="auto">
              <a:xfrm>
                <a:off x="1842" y="3598"/>
                <a:ext cx="4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5525" name="Rectangle 348"/>
              <p:cNvSpPr>
                <a:spLocks noChangeArrowheads="1"/>
              </p:cNvSpPr>
              <p:nvPr/>
            </p:nvSpPr>
            <p:spPr bwMode="auto">
              <a:xfrm>
                <a:off x="1859" y="3598"/>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5526" name="Rectangle 349"/>
              <p:cNvSpPr>
                <a:spLocks noChangeArrowheads="1"/>
              </p:cNvSpPr>
              <p:nvPr/>
            </p:nvSpPr>
            <p:spPr bwMode="auto">
              <a:xfrm>
                <a:off x="1891" y="3598"/>
                <a:ext cx="5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5527" name="Rectangle 350"/>
              <p:cNvSpPr>
                <a:spLocks noChangeArrowheads="1"/>
              </p:cNvSpPr>
              <p:nvPr/>
            </p:nvSpPr>
            <p:spPr bwMode="auto">
              <a:xfrm>
                <a:off x="1921" y="3598"/>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528" name="Rectangle 351"/>
              <p:cNvSpPr>
                <a:spLocks noChangeArrowheads="1"/>
              </p:cNvSpPr>
              <p:nvPr/>
            </p:nvSpPr>
            <p:spPr bwMode="auto">
              <a:xfrm>
                <a:off x="1936" y="3598"/>
                <a:ext cx="47"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529" name="Rectangle 352"/>
              <p:cNvSpPr>
                <a:spLocks noChangeArrowheads="1"/>
              </p:cNvSpPr>
              <p:nvPr/>
            </p:nvSpPr>
            <p:spPr bwMode="auto">
              <a:xfrm>
                <a:off x="1955" y="3598"/>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5530" name="Rectangle 353"/>
              <p:cNvSpPr>
                <a:spLocks noChangeArrowheads="1"/>
              </p:cNvSpPr>
              <p:nvPr/>
            </p:nvSpPr>
            <p:spPr bwMode="auto">
              <a:xfrm>
                <a:off x="1987" y="3598"/>
                <a:ext cx="5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c</a:t>
                </a:r>
                <a:endParaRPr kumimoji="0" lang="en-US">
                  <a:solidFill>
                    <a:schemeClr val="tx1"/>
                  </a:solidFill>
                </a:endParaRPr>
              </a:p>
            </p:txBody>
          </p:sp>
          <p:sp>
            <p:nvSpPr>
              <p:cNvPr id="95531" name="Rectangle 354"/>
              <p:cNvSpPr>
                <a:spLocks noChangeArrowheads="1"/>
              </p:cNvSpPr>
              <p:nvPr/>
            </p:nvSpPr>
            <p:spPr bwMode="auto">
              <a:xfrm>
                <a:off x="2017" y="3598"/>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532" name="Rectangle 355"/>
              <p:cNvSpPr>
                <a:spLocks noChangeArrowheads="1"/>
              </p:cNvSpPr>
              <p:nvPr/>
            </p:nvSpPr>
            <p:spPr bwMode="auto">
              <a:xfrm>
                <a:off x="2034" y="3598"/>
                <a:ext cx="4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5533" name="Rectangle 356"/>
              <p:cNvSpPr>
                <a:spLocks noChangeArrowheads="1"/>
              </p:cNvSpPr>
              <p:nvPr/>
            </p:nvSpPr>
            <p:spPr bwMode="auto">
              <a:xfrm>
                <a:off x="2047" y="3598"/>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95534" name="Rectangle 357"/>
              <p:cNvSpPr>
                <a:spLocks noChangeArrowheads="1"/>
              </p:cNvSpPr>
              <p:nvPr/>
            </p:nvSpPr>
            <p:spPr bwMode="auto">
              <a:xfrm>
                <a:off x="2079" y="3598"/>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5535" name="Rectangle 358"/>
              <p:cNvSpPr>
                <a:spLocks noChangeArrowheads="1"/>
              </p:cNvSpPr>
              <p:nvPr/>
            </p:nvSpPr>
            <p:spPr bwMode="auto">
              <a:xfrm>
                <a:off x="2113" y="3598"/>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536" name="Rectangle 359"/>
              <p:cNvSpPr>
                <a:spLocks noChangeArrowheads="1"/>
              </p:cNvSpPr>
              <p:nvPr/>
            </p:nvSpPr>
            <p:spPr bwMode="auto">
              <a:xfrm>
                <a:off x="1842" y="3670"/>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5537" name="Rectangle 360"/>
              <p:cNvSpPr>
                <a:spLocks noChangeArrowheads="1"/>
              </p:cNvSpPr>
              <p:nvPr/>
            </p:nvSpPr>
            <p:spPr bwMode="auto">
              <a:xfrm>
                <a:off x="1859" y="3670"/>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5538" name="Rectangle 361"/>
              <p:cNvSpPr>
                <a:spLocks noChangeArrowheads="1"/>
              </p:cNvSpPr>
              <p:nvPr/>
            </p:nvSpPr>
            <p:spPr bwMode="auto">
              <a:xfrm>
                <a:off x="1891" y="3670"/>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5</a:t>
                </a:r>
                <a:endParaRPr kumimoji="0" lang="en-US">
                  <a:solidFill>
                    <a:schemeClr val="tx1"/>
                  </a:solidFill>
                </a:endParaRPr>
              </a:p>
            </p:txBody>
          </p:sp>
          <p:sp>
            <p:nvSpPr>
              <p:cNvPr id="95539" name="Rectangle 362"/>
              <p:cNvSpPr>
                <a:spLocks noChangeArrowheads="1"/>
              </p:cNvSpPr>
              <p:nvPr/>
            </p:nvSpPr>
            <p:spPr bwMode="auto">
              <a:xfrm>
                <a:off x="1923" y="3670"/>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5540" name="Rectangle 363"/>
              <p:cNvSpPr>
                <a:spLocks noChangeArrowheads="1"/>
              </p:cNvSpPr>
              <p:nvPr/>
            </p:nvSpPr>
            <p:spPr bwMode="auto">
              <a:xfrm>
                <a:off x="1968" y="3670"/>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5541" name="Rectangle 364"/>
              <p:cNvSpPr>
                <a:spLocks noChangeArrowheads="1"/>
              </p:cNvSpPr>
              <p:nvPr/>
            </p:nvSpPr>
            <p:spPr bwMode="auto">
              <a:xfrm>
                <a:off x="2000" y="3670"/>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5542" name="Rectangle 365"/>
              <p:cNvSpPr>
                <a:spLocks noChangeArrowheads="1"/>
              </p:cNvSpPr>
              <p:nvPr/>
            </p:nvSpPr>
            <p:spPr bwMode="auto">
              <a:xfrm>
                <a:off x="2032" y="3670"/>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5543" name="Freeform 366"/>
              <p:cNvSpPr>
                <a:spLocks/>
              </p:cNvSpPr>
              <p:nvPr/>
            </p:nvSpPr>
            <p:spPr bwMode="auto">
              <a:xfrm>
                <a:off x="1696" y="3199"/>
                <a:ext cx="30" cy="30"/>
              </a:xfrm>
              <a:custGeom>
                <a:avLst/>
                <a:gdLst>
                  <a:gd name="T0" fmla="*/ 12 w 30"/>
                  <a:gd name="T1" fmla="*/ 30 h 30"/>
                  <a:gd name="T2" fmla="*/ 17 w 30"/>
                  <a:gd name="T3" fmla="*/ 30 h 30"/>
                  <a:gd name="T4" fmla="*/ 20 w 30"/>
                  <a:gd name="T5" fmla="*/ 30 h 30"/>
                  <a:gd name="T6" fmla="*/ 20 w 30"/>
                  <a:gd name="T7" fmla="*/ 28 h 30"/>
                  <a:gd name="T8" fmla="*/ 22 w 30"/>
                  <a:gd name="T9" fmla="*/ 28 h 30"/>
                  <a:gd name="T10" fmla="*/ 25 w 30"/>
                  <a:gd name="T11" fmla="*/ 25 h 30"/>
                  <a:gd name="T12" fmla="*/ 27 w 30"/>
                  <a:gd name="T13" fmla="*/ 25 h 30"/>
                  <a:gd name="T14" fmla="*/ 27 w 30"/>
                  <a:gd name="T15" fmla="*/ 23 h 30"/>
                  <a:gd name="T16" fmla="*/ 27 w 30"/>
                  <a:gd name="T17" fmla="*/ 20 h 30"/>
                  <a:gd name="T18" fmla="*/ 30 w 30"/>
                  <a:gd name="T19" fmla="*/ 18 h 30"/>
                  <a:gd name="T20" fmla="*/ 30 w 30"/>
                  <a:gd name="T21" fmla="*/ 15 h 30"/>
                  <a:gd name="T22" fmla="*/ 30 w 30"/>
                  <a:gd name="T23" fmla="*/ 13 h 30"/>
                  <a:gd name="T24" fmla="*/ 27 w 30"/>
                  <a:gd name="T25" fmla="*/ 10 h 30"/>
                  <a:gd name="T26" fmla="*/ 27 w 30"/>
                  <a:gd name="T27" fmla="*/ 7 h 30"/>
                  <a:gd name="T28" fmla="*/ 27 w 30"/>
                  <a:gd name="T29" fmla="*/ 7 h 30"/>
                  <a:gd name="T30" fmla="*/ 25 w 30"/>
                  <a:gd name="T31" fmla="*/ 5 h 30"/>
                  <a:gd name="T32" fmla="*/ 22 w 30"/>
                  <a:gd name="T33" fmla="*/ 2 h 30"/>
                  <a:gd name="T34" fmla="*/ 20 w 30"/>
                  <a:gd name="T35" fmla="*/ 2 h 30"/>
                  <a:gd name="T36" fmla="*/ 20 w 30"/>
                  <a:gd name="T37" fmla="*/ 0 h 30"/>
                  <a:gd name="T38" fmla="*/ 17 w 30"/>
                  <a:gd name="T39" fmla="*/ 0 h 30"/>
                  <a:gd name="T40" fmla="*/ 15 w 30"/>
                  <a:gd name="T41" fmla="*/ 0 h 30"/>
                  <a:gd name="T42" fmla="*/ 12 w 30"/>
                  <a:gd name="T43" fmla="*/ 0 h 30"/>
                  <a:gd name="T44" fmla="*/ 10 w 30"/>
                  <a:gd name="T45" fmla="*/ 0 h 30"/>
                  <a:gd name="T46" fmla="*/ 8 w 30"/>
                  <a:gd name="T47" fmla="*/ 2 h 30"/>
                  <a:gd name="T48" fmla="*/ 5 w 30"/>
                  <a:gd name="T49" fmla="*/ 2 h 30"/>
                  <a:gd name="T50" fmla="*/ 3 w 30"/>
                  <a:gd name="T51" fmla="*/ 5 h 30"/>
                  <a:gd name="T52" fmla="*/ 3 w 30"/>
                  <a:gd name="T53" fmla="*/ 7 h 30"/>
                  <a:gd name="T54" fmla="*/ 0 w 30"/>
                  <a:gd name="T55" fmla="*/ 7 h 30"/>
                  <a:gd name="T56" fmla="*/ 0 w 30"/>
                  <a:gd name="T57" fmla="*/ 10 h 30"/>
                  <a:gd name="T58" fmla="*/ 0 w 30"/>
                  <a:gd name="T59" fmla="*/ 13 h 30"/>
                  <a:gd name="T60" fmla="*/ 0 w 30"/>
                  <a:gd name="T61" fmla="*/ 15 h 30"/>
                  <a:gd name="T62" fmla="*/ 0 w 30"/>
                  <a:gd name="T63" fmla="*/ 18 h 30"/>
                  <a:gd name="T64" fmla="*/ 0 w 30"/>
                  <a:gd name="T65" fmla="*/ 20 h 30"/>
                  <a:gd name="T66" fmla="*/ 0 w 30"/>
                  <a:gd name="T67" fmla="*/ 23 h 30"/>
                  <a:gd name="T68" fmla="*/ 3 w 30"/>
                  <a:gd name="T69" fmla="*/ 25 h 30"/>
                  <a:gd name="T70" fmla="*/ 3 w 30"/>
                  <a:gd name="T71" fmla="*/ 25 h 30"/>
                  <a:gd name="T72" fmla="*/ 5 w 30"/>
                  <a:gd name="T73" fmla="*/ 28 h 30"/>
                  <a:gd name="T74" fmla="*/ 8 w 30"/>
                  <a:gd name="T75" fmla="*/ 28 h 30"/>
                  <a:gd name="T76" fmla="*/ 10 w 30"/>
                  <a:gd name="T77" fmla="*/ 30 h 30"/>
                  <a:gd name="T78" fmla="*/ 12 w 30"/>
                  <a:gd name="T79" fmla="*/ 30 h 30"/>
                  <a:gd name="T80" fmla="*/ 15 w 30"/>
                  <a:gd name="T81" fmla="*/ 30 h 30"/>
                  <a:gd name="T82" fmla="*/ 15 w 30"/>
                  <a:gd name="T83" fmla="*/ 30 h 30"/>
                  <a:gd name="T84" fmla="*/ 12 w 30"/>
                  <a:gd name="T85" fmla="*/ 30 h 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30"/>
                  <a:gd name="T131" fmla="*/ 30 w 30"/>
                  <a:gd name="T132" fmla="*/ 30 h 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30">
                    <a:moveTo>
                      <a:pt x="12" y="30"/>
                    </a:moveTo>
                    <a:lnTo>
                      <a:pt x="17" y="30"/>
                    </a:lnTo>
                    <a:lnTo>
                      <a:pt x="20" y="30"/>
                    </a:lnTo>
                    <a:lnTo>
                      <a:pt x="20" y="28"/>
                    </a:lnTo>
                    <a:lnTo>
                      <a:pt x="22" y="28"/>
                    </a:lnTo>
                    <a:lnTo>
                      <a:pt x="25" y="25"/>
                    </a:lnTo>
                    <a:lnTo>
                      <a:pt x="27" y="25"/>
                    </a:lnTo>
                    <a:lnTo>
                      <a:pt x="27" y="23"/>
                    </a:lnTo>
                    <a:lnTo>
                      <a:pt x="27" y="20"/>
                    </a:lnTo>
                    <a:lnTo>
                      <a:pt x="30" y="18"/>
                    </a:lnTo>
                    <a:lnTo>
                      <a:pt x="30" y="15"/>
                    </a:lnTo>
                    <a:lnTo>
                      <a:pt x="30" y="13"/>
                    </a:lnTo>
                    <a:lnTo>
                      <a:pt x="27" y="10"/>
                    </a:lnTo>
                    <a:lnTo>
                      <a:pt x="27" y="7"/>
                    </a:lnTo>
                    <a:lnTo>
                      <a:pt x="25" y="5"/>
                    </a:lnTo>
                    <a:lnTo>
                      <a:pt x="22" y="2"/>
                    </a:lnTo>
                    <a:lnTo>
                      <a:pt x="20" y="2"/>
                    </a:lnTo>
                    <a:lnTo>
                      <a:pt x="20" y="0"/>
                    </a:lnTo>
                    <a:lnTo>
                      <a:pt x="17" y="0"/>
                    </a:lnTo>
                    <a:lnTo>
                      <a:pt x="15" y="0"/>
                    </a:lnTo>
                    <a:lnTo>
                      <a:pt x="12" y="0"/>
                    </a:lnTo>
                    <a:lnTo>
                      <a:pt x="10" y="0"/>
                    </a:lnTo>
                    <a:lnTo>
                      <a:pt x="8" y="2"/>
                    </a:lnTo>
                    <a:lnTo>
                      <a:pt x="5" y="2"/>
                    </a:lnTo>
                    <a:lnTo>
                      <a:pt x="3" y="5"/>
                    </a:lnTo>
                    <a:lnTo>
                      <a:pt x="3" y="7"/>
                    </a:lnTo>
                    <a:lnTo>
                      <a:pt x="0" y="7"/>
                    </a:lnTo>
                    <a:lnTo>
                      <a:pt x="0" y="10"/>
                    </a:lnTo>
                    <a:lnTo>
                      <a:pt x="0" y="13"/>
                    </a:lnTo>
                    <a:lnTo>
                      <a:pt x="0" y="15"/>
                    </a:lnTo>
                    <a:lnTo>
                      <a:pt x="0" y="18"/>
                    </a:lnTo>
                    <a:lnTo>
                      <a:pt x="0" y="20"/>
                    </a:lnTo>
                    <a:lnTo>
                      <a:pt x="0" y="23"/>
                    </a:lnTo>
                    <a:lnTo>
                      <a:pt x="3" y="25"/>
                    </a:lnTo>
                    <a:lnTo>
                      <a:pt x="5" y="28"/>
                    </a:lnTo>
                    <a:lnTo>
                      <a:pt x="8" y="28"/>
                    </a:lnTo>
                    <a:lnTo>
                      <a:pt x="10" y="30"/>
                    </a:lnTo>
                    <a:lnTo>
                      <a:pt x="12" y="30"/>
                    </a:lnTo>
                    <a:lnTo>
                      <a:pt x="15" y="30"/>
                    </a:lnTo>
                    <a:lnTo>
                      <a:pt x="12" y="30"/>
                    </a:lnTo>
                    <a:close/>
                  </a:path>
                </a:pathLst>
              </a:custGeom>
              <a:solidFill>
                <a:srgbClr val="000000"/>
              </a:solidFill>
              <a:ln w="9525">
                <a:noFill/>
                <a:round/>
                <a:headEnd/>
                <a:tailEnd/>
              </a:ln>
            </p:spPr>
            <p:txBody>
              <a:bodyPr/>
              <a:lstStyle/>
              <a:p>
                <a:endParaRPr lang="en-US"/>
              </a:p>
            </p:txBody>
          </p:sp>
          <p:sp>
            <p:nvSpPr>
              <p:cNvPr id="95544" name="Freeform 367"/>
              <p:cNvSpPr>
                <a:spLocks/>
              </p:cNvSpPr>
              <p:nvPr/>
            </p:nvSpPr>
            <p:spPr bwMode="auto">
              <a:xfrm>
                <a:off x="1696" y="3491"/>
                <a:ext cx="30" cy="31"/>
              </a:xfrm>
              <a:custGeom>
                <a:avLst/>
                <a:gdLst>
                  <a:gd name="T0" fmla="*/ 12 w 30"/>
                  <a:gd name="T1" fmla="*/ 31 h 31"/>
                  <a:gd name="T2" fmla="*/ 17 w 30"/>
                  <a:gd name="T3" fmla="*/ 31 h 31"/>
                  <a:gd name="T4" fmla="*/ 20 w 30"/>
                  <a:gd name="T5" fmla="*/ 31 h 31"/>
                  <a:gd name="T6" fmla="*/ 20 w 30"/>
                  <a:gd name="T7" fmla="*/ 28 h 31"/>
                  <a:gd name="T8" fmla="*/ 22 w 30"/>
                  <a:gd name="T9" fmla="*/ 28 h 31"/>
                  <a:gd name="T10" fmla="*/ 25 w 30"/>
                  <a:gd name="T11" fmla="*/ 26 h 31"/>
                  <a:gd name="T12" fmla="*/ 27 w 30"/>
                  <a:gd name="T13" fmla="*/ 23 h 31"/>
                  <a:gd name="T14" fmla="*/ 27 w 30"/>
                  <a:gd name="T15" fmla="*/ 23 h 31"/>
                  <a:gd name="T16" fmla="*/ 27 w 30"/>
                  <a:gd name="T17" fmla="*/ 20 h 31"/>
                  <a:gd name="T18" fmla="*/ 30 w 30"/>
                  <a:gd name="T19" fmla="*/ 18 h 31"/>
                  <a:gd name="T20" fmla="*/ 30 w 30"/>
                  <a:gd name="T21" fmla="*/ 15 h 31"/>
                  <a:gd name="T22" fmla="*/ 30 w 30"/>
                  <a:gd name="T23" fmla="*/ 13 h 31"/>
                  <a:gd name="T24" fmla="*/ 27 w 30"/>
                  <a:gd name="T25" fmla="*/ 10 h 31"/>
                  <a:gd name="T26" fmla="*/ 27 w 30"/>
                  <a:gd name="T27" fmla="*/ 8 h 31"/>
                  <a:gd name="T28" fmla="*/ 27 w 30"/>
                  <a:gd name="T29" fmla="*/ 5 h 31"/>
                  <a:gd name="T30" fmla="*/ 25 w 30"/>
                  <a:gd name="T31" fmla="*/ 5 h 31"/>
                  <a:gd name="T32" fmla="*/ 22 w 30"/>
                  <a:gd name="T33" fmla="*/ 2 h 31"/>
                  <a:gd name="T34" fmla="*/ 20 w 30"/>
                  <a:gd name="T35" fmla="*/ 2 h 31"/>
                  <a:gd name="T36" fmla="*/ 20 w 30"/>
                  <a:gd name="T37" fmla="*/ 0 h 31"/>
                  <a:gd name="T38" fmla="*/ 17 w 30"/>
                  <a:gd name="T39" fmla="*/ 0 h 31"/>
                  <a:gd name="T40" fmla="*/ 15 w 30"/>
                  <a:gd name="T41" fmla="*/ 0 h 31"/>
                  <a:gd name="T42" fmla="*/ 12 w 30"/>
                  <a:gd name="T43" fmla="*/ 0 h 31"/>
                  <a:gd name="T44" fmla="*/ 10 w 30"/>
                  <a:gd name="T45" fmla="*/ 0 h 31"/>
                  <a:gd name="T46" fmla="*/ 8 w 30"/>
                  <a:gd name="T47" fmla="*/ 2 h 31"/>
                  <a:gd name="T48" fmla="*/ 5 w 30"/>
                  <a:gd name="T49" fmla="*/ 2 h 31"/>
                  <a:gd name="T50" fmla="*/ 3 w 30"/>
                  <a:gd name="T51" fmla="*/ 5 h 31"/>
                  <a:gd name="T52" fmla="*/ 3 w 30"/>
                  <a:gd name="T53" fmla="*/ 5 h 31"/>
                  <a:gd name="T54" fmla="*/ 0 w 30"/>
                  <a:gd name="T55" fmla="*/ 8 h 31"/>
                  <a:gd name="T56" fmla="*/ 0 w 30"/>
                  <a:gd name="T57" fmla="*/ 10 h 31"/>
                  <a:gd name="T58" fmla="*/ 0 w 30"/>
                  <a:gd name="T59" fmla="*/ 13 h 31"/>
                  <a:gd name="T60" fmla="*/ 0 w 30"/>
                  <a:gd name="T61" fmla="*/ 15 h 31"/>
                  <a:gd name="T62" fmla="*/ 0 w 30"/>
                  <a:gd name="T63" fmla="*/ 18 h 31"/>
                  <a:gd name="T64" fmla="*/ 0 w 30"/>
                  <a:gd name="T65" fmla="*/ 20 h 31"/>
                  <a:gd name="T66" fmla="*/ 0 w 30"/>
                  <a:gd name="T67" fmla="*/ 23 h 31"/>
                  <a:gd name="T68" fmla="*/ 3 w 30"/>
                  <a:gd name="T69" fmla="*/ 23 h 31"/>
                  <a:gd name="T70" fmla="*/ 3 w 30"/>
                  <a:gd name="T71" fmla="*/ 26 h 31"/>
                  <a:gd name="T72" fmla="*/ 5 w 30"/>
                  <a:gd name="T73" fmla="*/ 28 h 31"/>
                  <a:gd name="T74" fmla="*/ 8 w 30"/>
                  <a:gd name="T75" fmla="*/ 28 h 31"/>
                  <a:gd name="T76" fmla="*/ 10 w 30"/>
                  <a:gd name="T77" fmla="*/ 31 h 31"/>
                  <a:gd name="T78" fmla="*/ 12 w 30"/>
                  <a:gd name="T79" fmla="*/ 31 h 31"/>
                  <a:gd name="T80" fmla="*/ 15 w 30"/>
                  <a:gd name="T81" fmla="*/ 31 h 31"/>
                  <a:gd name="T82" fmla="*/ 15 w 30"/>
                  <a:gd name="T83" fmla="*/ 31 h 31"/>
                  <a:gd name="T84" fmla="*/ 12 w 30"/>
                  <a:gd name="T85" fmla="*/ 31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31"/>
                  <a:gd name="T131" fmla="*/ 30 w 30"/>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31">
                    <a:moveTo>
                      <a:pt x="12" y="31"/>
                    </a:moveTo>
                    <a:lnTo>
                      <a:pt x="17" y="31"/>
                    </a:lnTo>
                    <a:lnTo>
                      <a:pt x="20" y="31"/>
                    </a:lnTo>
                    <a:lnTo>
                      <a:pt x="20" y="28"/>
                    </a:lnTo>
                    <a:lnTo>
                      <a:pt x="22" y="28"/>
                    </a:lnTo>
                    <a:lnTo>
                      <a:pt x="25" y="26"/>
                    </a:lnTo>
                    <a:lnTo>
                      <a:pt x="27" y="23"/>
                    </a:lnTo>
                    <a:lnTo>
                      <a:pt x="27" y="20"/>
                    </a:lnTo>
                    <a:lnTo>
                      <a:pt x="30" y="18"/>
                    </a:lnTo>
                    <a:lnTo>
                      <a:pt x="30" y="15"/>
                    </a:lnTo>
                    <a:lnTo>
                      <a:pt x="30" y="13"/>
                    </a:lnTo>
                    <a:lnTo>
                      <a:pt x="27" y="10"/>
                    </a:lnTo>
                    <a:lnTo>
                      <a:pt x="27" y="8"/>
                    </a:lnTo>
                    <a:lnTo>
                      <a:pt x="27" y="5"/>
                    </a:lnTo>
                    <a:lnTo>
                      <a:pt x="25" y="5"/>
                    </a:lnTo>
                    <a:lnTo>
                      <a:pt x="22" y="2"/>
                    </a:lnTo>
                    <a:lnTo>
                      <a:pt x="20" y="2"/>
                    </a:lnTo>
                    <a:lnTo>
                      <a:pt x="20" y="0"/>
                    </a:lnTo>
                    <a:lnTo>
                      <a:pt x="17" y="0"/>
                    </a:lnTo>
                    <a:lnTo>
                      <a:pt x="15" y="0"/>
                    </a:lnTo>
                    <a:lnTo>
                      <a:pt x="12" y="0"/>
                    </a:lnTo>
                    <a:lnTo>
                      <a:pt x="10" y="0"/>
                    </a:lnTo>
                    <a:lnTo>
                      <a:pt x="8" y="2"/>
                    </a:lnTo>
                    <a:lnTo>
                      <a:pt x="5" y="2"/>
                    </a:lnTo>
                    <a:lnTo>
                      <a:pt x="3" y="5"/>
                    </a:lnTo>
                    <a:lnTo>
                      <a:pt x="0" y="8"/>
                    </a:lnTo>
                    <a:lnTo>
                      <a:pt x="0" y="10"/>
                    </a:lnTo>
                    <a:lnTo>
                      <a:pt x="0" y="13"/>
                    </a:lnTo>
                    <a:lnTo>
                      <a:pt x="0" y="15"/>
                    </a:lnTo>
                    <a:lnTo>
                      <a:pt x="0" y="18"/>
                    </a:lnTo>
                    <a:lnTo>
                      <a:pt x="0" y="20"/>
                    </a:lnTo>
                    <a:lnTo>
                      <a:pt x="0" y="23"/>
                    </a:lnTo>
                    <a:lnTo>
                      <a:pt x="3" y="23"/>
                    </a:lnTo>
                    <a:lnTo>
                      <a:pt x="3" y="26"/>
                    </a:lnTo>
                    <a:lnTo>
                      <a:pt x="5" y="28"/>
                    </a:lnTo>
                    <a:lnTo>
                      <a:pt x="8" y="28"/>
                    </a:lnTo>
                    <a:lnTo>
                      <a:pt x="10" y="31"/>
                    </a:lnTo>
                    <a:lnTo>
                      <a:pt x="12" y="31"/>
                    </a:lnTo>
                    <a:lnTo>
                      <a:pt x="15" y="31"/>
                    </a:lnTo>
                    <a:lnTo>
                      <a:pt x="12" y="31"/>
                    </a:lnTo>
                    <a:close/>
                  </a:path>
                </a:pathLst>
              </a:custGeom>
              <a:solidFill>
                <a:srgbClr val="000000"/>
              </a:solidFill>
              <a:ln w="9525">
                <a:noFill/>
                <a:round/>
                <a:headEnd/>
                <a:tailEnd/>
              </a:ln>
            </p:spPr>
            <p:txBody>
              <a:bodyPr/>
              <a:lstStyle/>
              <a:p>
                <a:endParaRPr lang="en-US"/>
              </a:p>
            </p:txBody>
          </p:sp>
          <p:sp>
            <p:nvSpPr>
              <p:cNvPr id="95545" name="Line 368"/>
              <p:cNvSpPr>
                <a:spLocks noChangeShapeType="1"/>
              </p:cNvSpPr>
              <p:nvPr/>
            </p:nvSpPr>
            <p:spPr bwMode="auto">
              <a:xfrm>
                <a:off x="2957" y="2127"/>
                <a:ext cx="3" cy="1087"/>
              </a:xfrm>
              <a:prstGeom prst="line">
                <a:avLst/>
              </a:prstGeom>
              <a:noFill/>
              <a:ln w="19050">
                <a:solidFill>
                  <a:srgbClr val="000000"/>
                </a:solidFill>
                <a:round/>
                <a:headEnd/>
                <a:tailEnd/>
              </a:ln>
            </p:spPr>
            <p:txBody>
              <a:bodyPr/>
              <a:lstStyle/>
              <a:p>
                <a:endParaRPr lang="en-US"/>
              </a:p>
            </p:txBody>
          </p:sp>
          <p:sp>
            <p:nvSpPr>
              <p:cNvPr id="95546" name="Line 369"/>
              <p:cNvSpPr>
                <a:spLocks noChangeShapeType="1"/>
              </p:cNvSpPr>
              <p:nvPr/>
            </p:nvSpPr>
            <p:spPr bwMode="auto">
              <a:xfrm flipH="1">
                <a:off x="3066" y="1966"/>
                <a:ext cx="59" cy="2"/>
              </a:xfrm>
              <a:prstGeom prst="line">
                <a:avLst/>
              </a:prstGeom>
              <a:noFill/>
              <a:ln w="19050">
                <a:solidFill>
                  <a:srgbClr val="000000"/>
                </a:solidFill>
                <a:round/>
                <a:headEnd/>
                <a:tailEnd/>
              </a:ln>
            </p:spPr>
            <p:txBody>
              <a:bodyPr/>
              <a:lstStyle/>
              <a:p>
                <a:endParaRPr lang="en-US"/>
              </a:p>
            </p:txBody>
          </p:sp>
          <p:sp>
            <p:nvSpPr>
              <p:cNvPr id="95547" name="Freeform 370"/>
              <p:cNvSpPr>
                <a:spLocks/>
              </p:cNvSpPr>
              <p:nvPr/>
            </p:nvSpPr>
            <p:spPr bwMode="auto">
              <a:xfrm>
                <a:off x="2945" y="2801"/>
                <a:ext cx="30" cy="31"/>
              </a:xfrm>
              <a:custGeom>
                <a:avLst/>
                <a:gdLst>
                  <a:gd name="T0" fmla="*/ 12 w 30"/>
                  <a:gd name="T1" fmla="*/ 31 h 31"/>
                  <a:gd name="T2" fmla="*/ 17 w 30"/>
                  <a:gd name="T3" fmla="*/ 31 h 31"/>
                  <a:gd name="T4" fmla="*/ 20 w 30"/>
                  <a:gd name="T5" fmla="*/ 31 h 31"/>
                  <a:gd name="T6" fmla="*/ 20 w 30"/>
                  <a:gd name="T7" fmla="*/ 29 h 31"/>
                  <a:gd name="T8" fmla="*/ 22 w 30"/>
                  <a:gd name="T9" fmla="*/ 29 h 31"/>
                  <a:gd name="T10" fmla="*/ 25 w 30"/>
                  <a:gd name="T11" fmla="*/ 26 h 31"/>
                  <a:gd name="T12" fmla="*/ 27 w 30"/>
                  <a:gd name="T13" fmla="*/ 26 h 31"/>
                  <a:gd name="T14" fmla="*/ 27 w 30"/>
                  <a:gd name="T15" fmla="*/ 23 h 31"/>
                  <a:gd name="T16" fmla="*/ 27 w 30"/>
                  <a:gd name="T17" fmla="*/ 21 h 31"/>
                  <a:gd name="T18" fmla="*/ 30 w 30"/>
                  <a:gd name="T19" fmla="*/ 18 h 31"/>
                  <a:gd name="T20" fmla="*/ 30 w 30"/>
                  <a:gd name="T21" fmla="*/ 16 h 31"/>
                  <a:gd name="T22" fmla="*/ 30 w 30"/>
                  <a:gd name="T23" fmla="*/ 13 h 31"/>
                  <a:gd name="T24" fmla="*/ 27 w 30"/>
                  <a:gd name="T25" fmla="*/ 11 h 31"/>
                  <a:gd name="T26" fmla="*/ 27 w 30"/>
                  <a:gd name="T27" fmla="*/ 8 h 31"/>
                  <a:gd name="T28" fmla="*/ 27 w 30"/>
                  <a:gd name="T29" fmla="*/ 8 h 31"/>
                  <a:gd name="T30" fmla="*/ 25 w 30"/>
                  <a:gd name="T31" fmla="*/ 6 h 31"/>
                  <a:gd name="T32" fmla="*/ 22 w 30"/>
                  <a:gd name="T33" fmla="*/ 3 h 31"/>
                  <a:gd name="T34" fmla="*/ 20 w 30"/>
                  <a:gd name="T35" fmla="*/ 3 h 31"/>
                  <a:gd name="T36" fmla="*/ 20 w 30"/>
                  <a:gd name="T37" fmla="*/ 0 h 31"/>
                  <a:gd name="T38" fmla="*/ 17 w 30"/>
                  <a:gd name="T39" fmla="*/ 0 h 31"/>
                  <a:gd name="T40" fmla="*/ 15 w 30"/>
                  <a:gd name="T41" fmla="*/ 0 h 31"/>
                  <a:gd name="T42" fmla="*/ 12 w 30"/>
                  <a:gd name="T43" fmla="*/ 0 h 31"/>
                  <a:gd name="T44" fmla="*/ 10 w 30"/>
                  <a:gd name="T45" fmla="*/ 0 h 31"/>
                  <a:gd name="T46" fmla="*/ 8 w 30"/>
                  <a:gd name="T47" fmla="*/ 3 h 31"/>
                  <a:gd name="T48" fmla="*/ 5 w 30"/>
                  <a:gd name="T49" fmla="*/ 3 h 31"/>
                  <a:gd name="T50" fmla="*/ 3 w 30"/>
                  <a:gd name="T51" fmla="*/ 6 h 31"/>
                  <a:gd name="T52" fmla="*/ 3 w 30"/>
                  <a:gd name="T53" fmla="*/ 8 h 31"/>
                  <a:gd name="T54" fmla="*/ 0 w 30"/>
                  <a:gd name="T55" fmla="*/ 8 h 31"/>
                  <a:gd name="T56" fmla="*/ 0 w 30"/>
                  <a:gd name="T57" fmla="*/ 11 h 31"/>
                  <a:gd name="T58" fmla="*/ 0 w 30"/>
                  <a:gd name="T59" fmla="*/ 13 h 31"/>
                  <a:gd name="T60" fmla="*/ 0 w 30"/>
                  <a:gd name="T61" fmla="*/ 16 h 31"/>
                  <a:gd name="T62" fmla="*/ 0 w 30"/>
                  <a:gd name="T63" fmla="*/ 18 h 31"/>
                  <a:gd name="T64" fmla="*/ 0 w 30"/>
                  <a:gd name="T65" fmla="*/ 21 h 31"/>
                  <a:gd name="T66" fmla="*/ 0 w 30"/>
                  <a:gd name="T67" fmla="*/ 23 h 31"/>
                  <a:gd name="T68" fmla="*/ 3 w 30"/>
                  <a:gd name="T69" fmla="*/ 26 h 31"/>
                  <a:gd name="T70" fmla="*/ 3 w 30"/>
                  <a:gd name="T71" fmla="*/ 26 h 31"/>
                  <a:gd name="T72" fmla="*/ 5 w 30"/>
                  <a:gd name="T73" fmla="*/ 29 h 31"/>
                  <a:gd name="T74" fmla="*/ 8 w 30"/>
                  <a:gd name="T75" fmla="*/ 29 h 31"/>
                  <a:gd name="T76" fmla="*/ 10 w 30"/>
                  <a:gd name="T77" fmla="*/ 31 h 31"/>
                  <a:gd name="T78" fmla="*/ 12 w 30"/>
                  <a:gd name="T79" fmla="*/ 31 h 31"/>
                  <a:gd name="T80" fmla="*/ 15 w 30"/>
                  <a:gd name="T81" fmla="*/ 31 h 31"/>
                  <a:gd name="T82" fmla="*/ 15 w 30"/>
                  <a:gd name="T83" fmla="*/ 31 h 31"/>
                  <a:gd name="T84" fmla="*/ 12 w 30"/>
                  <a:gd name="T85" fmla="*/ 31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31"/>
                  <a:gd name="T131" fmla="*/ 30 w 30"/>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31">
                    <a:moveTo>
                      <a:pt x="12" y="31"/>
                    </a:moveTo>
                    <a:lnTo>
                      <a:pt x="17" y="31"/>
                    </a:lnTo>
                    <a:lnTo>
                      <a:pt x="20" y="31"/>
                    </a:lnTo>
                    <a:lnTo>
                      <a:pt x="20" y="29"/>
                    </a:lnTo>
                    <a:lnTo>
                      <a:pt x="22" y="29"/>
                    </a:lnTo>
                    <a:lnTo>
                      <a:pt x="25" y="26"/>
                    </a:lnTo>
                    <a:lnTo>
                      <a:pt x="27" y="26"/>
                    </a:lnTo>
                    <a:lnTo>
                      <a:pt x="27" y="23"/>
                    </a:lnTo>
                    <a:lnTo>
                      <a:pt x="27" y="21"/>
                    </a:lnTo>
                    <a:lnTo>
                      <a:pt x="30" y="18"/>
                    </a:lnTo>
                    <a:lnTo>
                      <a:pt x="30" y="16"/>
                    </a:lnTo>
                    <a:lnTo>
                      <a:pt x="30" y="13"/>
                    </a:lnTo>
                    <a:lnTo>
                      <a:pt x="27" y="11"/>
                    </a:lnTo>
                    <a:lnTo>
                      <a:pt x="27" y="8"/>
                    </a:lnTo>
                    <a:lnTo>
                      <a:pt x="25" y="6"/>
                    </a:lnTo>
                    <a:lnTo>
                      <a:pt x="22" y="3"/>
                    </a:lnTo>
                    <a:lnTo>
                      <a:pt x="20" y="3"/>
                    </a:lnTo>
                    <a:lnTo>
                      <a:pt x="20" y="0"/>
                    </a:lnTo>
                    <a:lnTo>
                      <a:pt x="17" y="0"/>
                    </a:lnTo>
                    <a:lnTo>
                      <a:pt x="15" y="0"/>
                    </a:lnTo>
                    <a:lnTo>
                      <a:pt x="12" y="0"/>
                    </a:lnTo>
                    <a:lnTo>
                      <a:pt x="10" y="0"/>
                    </a:lnTo>
                    <a:lnTo>
                      <a:pt x="8" y="3"/>
                    </a:lnTo>
                    <a:lnTo>
                      <a:pt x="5" y="3"/>
                    </a:lnTo>
                    <a:lnTo>
                      <a:pt x="3" y="6"/>
                    </a:lnTo>
                    <a:lnTo>
                      <a:pt x="3" y="8"/>
                    </a:lnTo>
                    <a:lnTo>
                      <a:pt x="0" y="8"/>
                    </a:lnTo>
                    <a:lnTo>
                      <a:pt x="0" y="11"/>
                    </a:lnTo>
                    <a:lnTo>
                      <a:pt x="0" y="13"/>
                    </a:lnTo>
                    <a:lnTo>
                      <a:pt x="0" y="16"/>
                    </a:lnTo>
                    <a:lnTo>
                      <a:pt x="0" y="18"/>
                    </a:lnTo>
                    <a:lnTo>
                      <a:pt x="0" y="21"/>
                    </a:lnTo>
                    <a:lnTo>
                      <a:pt x="0" y="23"/>
                    </a:lnTo>
                    <a:lnTo>
                      <a:pt x="3" y="26"/>
                    </a:lnTo>
                    <a:lnTo>
                      <a:pt x="5" y="29"/>
                    </a:lnTo>
                    <a:lnTo>
                      <a:pt x="8" y="29"/>
                    </a:lnTo>
                    <a:lnTo>
                      <a:pt x="10" y="31"/>
                    </a:lnTo>
                    <a:lnTo>
                      <a:pt x="12" y="31"/>
                    </a:lnTo>
                    <a:lnTo>
                      <a:pt x="15" y="31"/>
                    </a:lnTo>
                    <a:lnTo>
                      <a:pt x="12" y="31"/>
                    </a:lnTo>
                    <a:close/>
                  </a:path>
                </a:pathLst>
              </a:custGeom>
              <a:solidFill>
                <a:srgbClr val="000000"/>
              </a:solidFill>
              <a:ln w="9525">
                <a:noFill/>
                <a:round/>
                <a:headEnd/>
                <a:tailEnd/>
              </a:ln>
            </p:spPr>
            <p:txBody>
              <a:bodyPr/>
              <a:lstStyle/>
              <a:p>
                <a:endParaRPr lang="en-US"/>
              </a:p>
            </p:txBody>
          </p:sp>
          <p:sp>
            <p:nvSpPr>
              <p:cNvPr id="95548" name="Freeform 371"/>
              <p:cNvSpPr>
                <a:spLocks/>
              </p:cNvSpPr>
              <p:nvPr/>
            </p:nvSpPr>
            <p:spPr bwMode="auto">
              <a:xfrm>
                <a:off x="2706" y="1464"/>
                <a:ext cx="118" cy="2375"/>
              </a:xfrm>
              <a:custGeom>
                <a:avLst/>
                <a:gdLst>
                  <a:gd name="T0" fmla="*/ 118 w 118"/>
                  <a:gd name="T1" fmla="*/ 2375 h 2375"/>
                  <a:gd name="T2" fmla="*/ 118 w 118"/>
                  <a:gd name="T3" fmla="*/ 0 h 2375"/>
                  <a:gd name="T4" fmla="*/ 0 w 118"/>
                  <a:gd name="T5" fmla="*/ 0 h 2375"/>
                  <a:gd name="T6" fmla="*/ 0 w 118"/>
                  <a:gd name="T7" fmla="*/ 2375 h 2375"/>
                  <a:gd name="T8" fmla="*/ 118 w 118"/>
                  <a:gd name="T9" fmla="*/ 2375 h 2375"/>
                  <a:gd name="T10" fmla="*/ 118 w 118"/>
                  <a:gd name="T11" fmla="*/ 2375 h 2375"/>
                  <a:gd name="T12" fmla="*/ 0 60000 65536"/>
                  <a:gd name="T13" fmla="*/ 0 60000 65536"/>
                  <a:gd name="T14" fmla="*/ 0 60000 65536"/>
                  <a:gd name="T15" fmla="*/ 0 60000 65536"/>
                  <a:gd name="T16" fmla="*/ 0 60000 65536"/>
                  <a:gd name="T17" fmla="*/ 0 60000 65536"/>
                  <a:gd name="T18" fmla="*/ 0 w 118"/>
                  <a:gd name="T19" fmla="*/ 0 h 2375"/>
                  <a:gd name="T20" fmla="*/ 118 w 118"/>
                  <a:gd name="T21" fmla="*/ 2375 h 2375"/>
                </a:gdLst>
                <a:ahLst/>
                <a:cxnLst>
                  <a:cxn ang="T12">
                    <a:pos x="T0" y="T1"/>
                  </a:cxn>
                  <a:cxn ang="T13">
                    <a:pos x="T2" y="T3"/>
                  </a:cxn>
                  <a:cxn ang="T14">
                    <a:pos x="T4" y="T5"/>
                  </a:cxn>
                  <a:cxn ang="T15">
                    <a:pos x="T6" y="T7"/>
                  </a:cxn>
                  <a:cxn ang="T16">
                    <a:pos x="T8" y="T9"/>
                  </a:cxn>
                  <a:cxn ang="T17">
                    <a:pos x="T10" y="T11"/>
                  </a:cxn>
                </a:cxnLst>
                <a:rect l="T18" t="T19" r="T20" b="T21"/>
                <a:pathLst>
                  <a:path w="118" h="2375">
                    <a:moveTo>
                      <a:pt x="118" y="2375"/>
                    </a:moveTo>
                    <a:lnTo>
                      <a:pt x="118" y="0"/>
                    </a:lnTo>
                    <a:lnTo>
                      <a:pt x="0" y="0"/>
                    </a:lnTo>
                    <a:lnTo>
                      <a:pt x="0" y="2375"/>
                    </a:lnTo>
                    <a:lnTo>
                      <a:pt x="118" y="2375"/>
                    </a:lnTo>
                    <a:close/>
                  </a:path>
                </a:pathLst>
              </a:custGeom>
              <a:solidFill>
                <a:srgbClr val="FFFFFF"/>
              </a:solidFill>
              <a:ln w="9525">
                <a:noFill/>
                <a:round/>
                <a:headEnd/>
                <a:tailEnd/>
              </a:ln>
            </p:spPr>
            <p:txBody>
              <a:bodyPr/>
              <a:lstStyle/>
              <a:p>
                <a:endParaRPr lang="en-US"/>
              </a:p>
            </p:txBody>
          </p:sp>
          <p:sp>
            <p:nvSpPr>
              <p:cNvPr id="95549" name="Freeform 372"/>
              <p:cNvSpPr>
                <a:spLocks/>
              </p:cNvSpPr>
              <p:nvPr/>
            </p:nvSpPr>
            <p:spPr bwMode="auto">
              <a:xfrm>
                <a:off x="2706" y="1464"/>
                <a:ext cx="118" cy="2375"/>
              </a:xfrm>
              <a:custGeom>
                <a:avLst/>
                <a:gdLst>
                  <a:gd name="T0" fmla="*/ 118 w 118"/>
                  <a:gd name="T1" fmla="*/ 2375 h 2375"/>
                  <a:gd name="T2" fmla="*/ 118 w 118"/>
                  <a:gd name="T3" fmla="*/ 0 h 2375"/>
                  <a:gd name="T4" fmla="*/ 0 w 118"/>
                  <a:gd name="T5" fmla="*/ 0 h 2375"/>
                  <a:gd name="T6" fmla="*/ 0 w 118"/>
                  <a:gd name="T7" fmla="*/ 2375 h 2375"/>
                  <a:gd name="T8" fmla="*/ 118 w 118"/>
                  <a:gd name="T9" fmla="*/ 2375 h 2375"/>
                  <a:gd name="T10" fmla="*/ 118 w 118"/>
                  <a:gd name="T11" fmla="*/ 2375 h 2375"/>
                  <a:gd name="T12" fmla="*/ 0 60000 65536"/>
                  <a:gd name="T13" fmla="*/ 0 60000 65536"/>
                  <a:gd name="T14" fmla="*/ 0 60000 65536"/>
                  <a:gd name="T15" fmla="*/ 0 60000 65536"/>
                  <a:gd name="T16" fmla="*/ 0 60000 65536"/>
                  <a:gd name="T17" fmla="*/ 0 60000 65536"/>
                  <a:gd name="T18" fmla="*/ 0 w 118"/>
                  <a:gd name="T19" fmla="*/ 0 h 2375"/>
                  <a:gd name="T20" fmla="*/ 118 w 118"/>
                  <a:gd name="T21" fmla="*/ 2375 h 2375"/>
                </a:gdLst>
                <a:ahLst/>
                <a:cxnLst>
                  <a:cxn ang="T12">
                    <a:pos x="T0" y="T1"/>
                  </a:cxn>
                  <a:cxn ang="T13">
                    <a:pos x="T2" y="T3"/>
                  </a:cxn>
                  <a:cxn ang="T14">
                    <a:pos x="T4" y="T5"/>
                  </a:cxn>
                  <a:cxn ang="T15">
                    <a:pos x="T6" y="T7"/>
                  </a:cxn>
                  <a:cxn ang="T16">
                    <a:pos x="T8" y="T9"/>
                  </a:cxn>
                  <a:cxn ang="T17">
                    <a:pos x="T10" y="T11"/>
                  </a:cxn>
                </a:cxnLst>
                <a:rect l="T18" t="T19" r="T20" b="T21"/>
                <a:pathLst>
                  <a:path w="118" h="2375">
                    <a:moveTo>
                      <a:pt x="118" y="2375"/>
                    </a:moveTo>
                    <a:lnTo>
                      <a:pt x="118" y="0"/>
                    </a:lnTo>
                    <a:lnTo>
                      <a:pt x="0" y="0"/>
                    </a:lnTo>
                    <a:lnTo>
                      <a:pt x="0" y="2375"/>
                    </a:lnTo>
                    <a:lnTo>
                      <a:pt x="118" y="2375"/>
                    </a:lnTo>
                  </a:path>
                </a:pathLst>
              </a:custGeom>
              <a:noFill/>
              <a:ln w="11113">
                <a:solidFill>
                  <a:srgbClr val="000000"/>
                </a:solidFill>
                <a:prstDash val="solid"/>
                <a:round/>
                <a:headEnd/>
                <a:tailEnd/>
              </a:ln>
            </p:spPr>
            <p:txBody>
              <a:bodyPr/>
              <a:lstStyle/>
              <a:p>
                <a:endParaRPr lang="en-US"/>
              </a:p>
            </p:txBody>
          </p:sp>
          <p:sp>
            <p:nvSpPr>
              <p:cNvPr id="95550" name="Freeform 373"/>
              <p:cNvSpPr>
                <a:spLocks/>
              </p:cNvSpPr>
              <p:nvPr/>
            </p:nvSpPr>
            <p:spPr bwMode="auto">
              <a:xfrm>
                <a:off x="2945" y="3199"/>
                <a:ext cx="30" cy="30"/>
              </a:xfrm>
              <a:custGeom>
                <a:avLst/>
                <a:gdLst>
                  <a:gd name="T0" fmla="*/ 12 w 30"/>
                  <a:gd name="T1" fmla="*/ 30 h 30"/>
                  <a:gd name="T2" fmla="*/ 17 w 30"/>
                  <a:gd name="T3" fmla="*/ 30 h 30"/>
                  <a:gd name="T4" fmla="*/ 20 w 30"/>
                  <a:gd name="T5" fmla="*/ 30 h 30"/>
                  <a:gd name="T6" fmla="*/ 20 w 30"/>
                  <a:gd name="T7" fmla="*/ 30 h 30"/>
                  <a:gd name="T8" fmla="*/ 22 w 30"/>
                  <a:gd name="T9" fmla="*/ 28 h 30"/>
                  <a:gd name="T10" fmla="*/ 25 w 30"/>
                  <a:gd name="T11" fmla="*/ 25 h 30"/>
                  <a:gd name="T12" fmla="*/ 25 w 30"/>
                  <a:gd name="T13" fmla="*/ 25 h 30"/>
                  <a:gd name="T14" fmla="*/ 27 w 30"/>
                  <a:gd name="T15" fmla="*/ 23 h 30"/>
                  <a:gd name="T16" fmla="*/ 27 w 30"/>
                  <a:gd name="T17" fmla="*/ 20 h 30"/>
                  <a:gd name="T18" fmla="*/ 30 w 30"/>
                  <a:gd name="T19" fmla="*/ 18 h 30"/>
                  <a:gd name="T20" fmla="*/ 30 w 30"/>
                  <a:gd name="T21" fmla="*/ 15 h 30"/>
                  <a:gd name="T22" fmla="*/ 30 w 30"/>
                  <a:gd name="T23" fmla="*/ 13 h 30"/>
                  <a:gd name="T24" fmla="*/ 27 w 30"/>
                  <a:gd name="T25" fmla="*/ 10 h 30"/>
                  <a:gd name="T26" fmla="*/ 27 w 30"/>
                  <a:gd name="T27" fmla="*/ 7 h 30"/>
                  <a:gd name="T28" fmla="*/ 25 w 30"/>
                  <a:gd name="T29" fmla="*/ 7 h 30"/>
                  <a:gd name="T30" fmla="*/ 25 w 30"/>
                  <a:gd name="T31" fmla="*/ 5 h 30"/>
                  <a:gd name="T32" fmla="*/ 22 w 30"/>
                  <a:gd name="T33" fmla="*/ 2 h 30"/>
                  <a:gd name="T34" fmla="*/ 20 w 30"/>
                  <a:gd name="T35" fmla="*/ 2 h 30"/>
                  <a:gd name="T36" fmla="*/ 20 w 30"/>
                  <a:gd name="T37" fmla="*/ 0 h 30"/>
                  <a:gd name="T38" fmla="*/ 17 w 30"/>
                  <a:gd name="T39" fmla="*/ 0 h 30"/>
                  <a:gd name="T40" fmla="*/ 15 w 30"/>
                  <a:gd name="T41" fmla="*/ 0 h 30"/>
                  <a:gd name="T42" fmla="*/ 12 w 30"/>
                  <a:gd name="T43" fmla="*/ 0 h 30"/>
                  <a:gd name="T44" fmla="*/ 10 w 30"/>
                  <a:gd name="T45" fmla="*/ 0 h 30"/>
                  <a:gd name="T46" fmla="*/ 8 w 30"/>
                  <a:gd name="T47" fmla="*/ 2 h 30"/>
                  <a:gd name="T48" fmla="*/ 5 w 30"/>
                  <a:gd name="T49" fmla="*/ 2 h 30"/>
                  <a:gd name="T50" fmla="*/ 3 w 30"/>
                  <a:gd name="T51" fmla="*/ 5 h 30"/>
                  <a:gd name="T52" fmla="*/ 3 w 30"/>
                  <a:gd name="T53" fmla="*/ 7 h 30"/>
                  <a:gd name="T54" fmla="*/ 0 w 30"/>
                  <a:gd name="T55" fmla="*/ 7 h 30"/>
                  <a:gd name="T56" fmla="*/ 0 w 30"/>
                  <a:gd name="T57" fmla="*/ 10 h 30"/>
                  <a:gd name="T58" fmla="*/ 0 w 30"/>
                  <a:gd name="T59" fmla="*/ 13 h 30"/>
                  <a:gd name="T60" fmla="*/ 0 w 30"/>
                  <a:gd name="T61" fmla="*/ 15 h 30"/>
                  <a:gd name="T62" fmla="*/ 0 w 30"/>
                  <a:gd name="T63" fmla="*/ 18 h 30"/>
                  <a:gd name="T64" fmla="*/ 0 w 30"/>
                  <a:gd name="T65" fmla="*/ 20 h 30"/>
                  <a:gd name="T66" fmla="*/ 0 w 30"/>
                  <a:gd name="T67" fmla="*/ 23 h 30"/>
                  <a:gd name="T68" fmla="*/ 3 w 30"/>
                  <a:gd name="T69" fmla="*/ 25 h 30"/>
                  <a:gd name="T70" fmla="*/ 3 w 30"/>
                  <a:gd name="T71" fmla="*/ 25 h 30"/>
                  <a:gd name="T72" fmla="*/ 5 w 30"/>
                  <a:gd name="T73" fmla="*/ 28 h 30"/>
                  <a:gd name="T74" fmla="*/ 8 w 30"/>
                  <a:gd name="T75" fmla="*/ 30 h 30"/>
                  <a:gd name="T76" fmla="*/ 10 w 30"/>
                  <a:gd name="T77" fmla="*/ 30 h 30"/>
                  <a:gd name="T78" fmla="*/ 12 w 30"/>
                  <a:gd name="T79" fmla="*/ 30 h 30"/>
                  <a:gd name="T80" fmla="*/ 15 w 30"/>
                  <a:gd name="T81" fmla="*/ 30 h 30"/>
                  <a:gd name="T82" fmla="*/ 15 w 30"/>
                  <a:gd name="T83" fmla="*/ 30 h 30"/>
                  <a:gd name="T84" fmla="*/ 12 w 30"/>
                  <a:gd name="T85" fmla="*/ 30 h 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30"/>
                  <a:gd name="T131" fmla="*/ 30 w 30"/>
                  <a:gd name="T132" fmla="*/ 30 h 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30">
                    <a:moveTo>
                      <a:pt x="12" y="30"/>
                    </a:moveTo>
                    <a:lnTo>
                      <a:pt x="17" y="30"/>
                    </a:lnTo>
                    <a:lnTo>
                      <a:pt x="20" y="30"/>
                    </a:lnTo>
                    <a:lnTo>
                      <a:pt x="22" y="28"/>
                    </a:lnTo>
                    <a:lnTo>
                      <a:pt x="25" y="25"/>
                    </a:lnTo>
                    <a:lnTo>
                      <a:pt x="27" y="23"/>
                    </a:lnTo>
                    <a:lnTo>
                      <a:pt x="27" y="20"/>
                    </a:lnTo>
                    <a:lnTo>
                      <a:pt x="30" y="18"/>
                    </a:lnTo>
                    <a:lnTo>
                      <a:pt x="30" y="15"/>
                    </a:lnTo>
                    <a:lnTo>
                      <a:pt x="30" y="13"/>
                    </a:lnTo>
                    <a:lnTo>
                      <a:pt x="27" y="10"/>
                    </a:lnTo>
                    <a:lnTo>
                      <a:pt x="27" y="7"/>
                    </a:lnTo>
                    <a:lnTo>
                      <a:pt x="25" y="7"/>
                    </a:lnTo>
                    <a:lnTo>
                      <a:pt x="25" y="5"/>
                    </a:lnTo>
                    <a:lnTo>
                      <a:pt x="22" y="2"/>
                    </a:lnTo>
                    <a:lnTo>
                      <a:pt x="20" y="2"/>
                    </a:lnTo>
                    <a:lnTo>
                      <a:pt x="20" y="0"/>
                    </a:lnTo>
                    <a:lnTo>
                      <a:pt x="17" y="0"/>
                    </a:lnTo>
                    <a:lnTo>
                      <a:pt x="15" y="0"/>
                    </a:lnTo>
                    <a:lnTo>
                      <a:pt x="12" y="0"/>
                    </a:lnTo>
                    <a:lnTo>
                      <a:pt x="10" y="0"/>
                    </a:lnTo>
                    <a:lnTo>
                      <a:pt x="8" y="2"/>
                    </a:lnTo>
                    <a:lnTo>
                      <a:pt x="5" y="2"/>
                    </a:lnTo>
                    <a:lnTo>
                      <a:pt x="3" y="5"/>
                    </a:lnTo>
                    <a:lnTo>
                      <a:pt x="3" y="7"/>
                    </a:lnTo>
                    <a:lnTo>
                      <a:pt x="0" y="7"/>
                    </a:lnTo>
                    <a:lnTo>
                      <a:pt x="0" y="10"/>
                    </a:lnTo>
                    <a:lnTo>
                      <a:pt x="0" y="13"/>
                    </a:lnTo>
                    <a:lnTo>
                      <a:pt x="0" y="15"/>
                    </a:lnTo>
                    <a:lnTo>
                      <a:pt x="0" y="18"/>
                    </a:lnTo>
                    <a:lnTo>
                      <a:pt x="0" y="20"/>
                    </a:lnTo>
                    <a:lnTo>
                      <a:pt x="0" y="23"/>
                    </a:lnTo>
                    <a:lnTo>
                      <a:pt x="3" y="25"/>
                    </a:lnTo>
                    <a:lnTo>
                      <a:pt x="5" y="28"/>
                    </a:lnTo>
                    <a:lnTo>
                      <a:pt x="8" y="30"/>
                    </a:lnTo>
                    <a:lnTo>
                      <a:pt x="10" y="30"/>
                    </a:lnTo>
                    <a:lnTo>
                      <a:pt x="12" y="30"/>
                    </a:lnTo>
                    <a:lnTo>
                      <a:pt x="15" y="30"/>
                    </a:lnTo>
                    <a:lnTo>
                      <a:pt x="12" y="30"/>
                    </a:lnTo>
                    <a:close/>
                  </a:path>
                </a:pathLst>
              </a:custGeom>
              <a:solidFill>
                <a:srgbClr val="000000"/>
              </a:solidFill>
              <a:ln w="9525">
                <a:noFill/>
                <a:round/>
                <a:headEnd/>
                <a:tailEnd/>
              </a:ln>
            </p:spPr>
            <p:txBody>
              <a:bodyPr/>
              <a:lstStyle/>
              <a:p>
                <a:endParaRPr lang="en-US"/>
              </a:p>
            </p:txBody>
          </p:sp>
          <p:sp>
            <p:nvSpPr>
              <p:cNvPr id="95551" name="Line 374"/>
              <p:cNvSpPr>
                <a:spLocks noChangeShapeType="1"/>
              </p:cNvSpPr>
              <p:nvPr/>
            </p:nvSpPr>
            <p:spPr bwMode="auto">
              <a:xfrm flipH="1" flipV="1">
                <a:off x="3041" y="3176"/>
                <a:ext cx="45" cy="77"/>
              </a:xfrm>
              <a:prstGeom prst="line">
                <a:avLst/>
              </a:prstGeom>
              <a:noFill/>
              <a:ln w="11113">
                <a:solidFill>
                  <a:srgbClr val="000000"/>
                </a:solidFill>
                <a:round/>
                <a:headEnd/>
                <a:tailEnd/>
              </a:ln>
            </p:spPr>
            <p:txBody>
              <a:bodyPr/>
              <a:lstStyle/>
              <a:p>
                <a:endParaRPr lang="en-US"/>
              </a:p>
            </p:txBody>
          </p:sp>
          <p:sp>
            <p:nvSpPr>
              <p:cNvPr id="95552" name="Rectangle 375"/>
              <p:cNvSpPr>
                <a:spLocks noChangeArrowheads="1"/>
              </p:cNvSpPr>
              <p:nvPr/>
            </p:nvSpPr>
            <p:spPr bwMode="auto">
              <a:xfrm>
                <a:off x="3046" y="3096"/>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6</a:t>
                </a:r>
                <a:endParaRPr kumimoji="0" lang="en-US">
                  <a:solidFill>
                    <a:schemeClr val="tx1"/>
                  </a:solidFill>
                </a:endParaRPr>
              </a:p>
            </p:txBody>
          </p:sp>
          <p:sp>
            <p:nvSpPr>
              <p:cNvPr id="95553" name="Line 376"/>
              <p:cNvSpPr>
                <a:spLocks noChangeShapeType="1"/>
              </p:cNvSpPr>
              <p:nvPr/>
            </p:nvSpPr>
            <p:spPr bwMode="auto">
              <a:xfrm flipH="1">
                <a:off x="2827" y="3783"/>
                <a:ext cx="155" cy="1"/>
              </a:xfrm>
              <a:prstGeom prst="line">
                <a:avLst/>
              </a:prstGeom>
              <a:noFill/>
              <a:ln w="19050">
                <a:solidFill>
                  <a:srgbClr val="000000"/>
                </a:solidFill>
                <a:round/>
                <a:headEnd/>
                <a:tailEnd/>
              </a:ln>
            </p:spPr>
            <p:txBody>
              <a:bodyPr/>
              <a:lstStyle/>
              <a:p>
                <a:endParaRPr lang="en-US"/>
              </a:p>
            </p:txBody>
          </p:sp>
          <p:sp>
            <p:nvSpPr>
              <p:cNvPr id="95554" name="Line 377"/>
              <p:cNvSpPr>
                <a:spLocks noChangeShapeType="1"/>
              </p:cNvSpPr>
              <p:nvPr/>
            </p:nvSpPr>
            <p:spPr bwMode="auto">
              <a:xfrm flipH="1">
                <a:off x="2827" y="3506"/>
                <a:ext cx="155" cy="1"/>
              </a:xfrm>
              <a:prstGeom prst="line">
                <a:avLst/>
              </a:prstGeom>
              <a:noFill/>
              <a:ln w="19050">
                <a:solidFill>
                  <a:srgbClr val="000000"/>
                </a:solidFill>
                <a:round/>
                <a:headEnd/>
                <a:tailEnd/>
              </a:ln>
            </p:spPr>
            <p:txBody>
              <a:bodyPr/>
              <a:lstStyle/>
              <a:p>
                <a:endParaRPr lang="en-US"/>
              </a:p>
            </p:txBody>
          </p:sp>
          <p:sp>
            <p:nvSpPr>
              <p:cNvPr id="95555" name="Line 378"/>
              <p:cNvSpPr>
                <a:spLocks noChangeShapeType="1"/>
              </p:cNvSpPr>
              <p:nvPr/>
            </p:nvSpPr>
            <p:spPr bwMode="auto">
              <a:xfrm>
                <a:off x="1575" y="2494"/>
                <a:ext cx="136" cy="1"/>
              </a:xfrm>
              <a:prstGeom prst="line">
                <a:avLst/>
              </a:prstGeom>
              <a:noFill/>
              <a:ln w="19050">
                <a:solidFill>
                  <a:srgbClr val="000000"/>
                </a:solidFill>
                <a:round/>
                <a:headEnd/>
                <a:tailEnd/>
              </a:ln>
            </p:spPr>
            <p:txBody>
              <a:bodyPr/>
              <a:lstStyle/>
              <a:p>
                <a:endParaRPr lang="en-US"/>
              </a:p>
            </p:txBody>
          </p:sp>
          <p:sp>
            <p:nvSpPr>
              <p:cNvPr id="95556" name="Freeform 379"/>
              <p:cNvSpPr>
                <a:spLocks/>
              </p:cNvSpPr>
              <p:nvPr/>
            </p:nvSpPr>
            <p:spPr bwMode="auto">
              <a:xfrm>
                <a:off x="1425" y="2478"/>
                <a:ext cx="29" cy="31"/>
              </a:xfrm>
              <a:custGeom>
                <a:avLst/>
                <a:gdLst>
                  <a:gd name="T0" fmla="*/ 0 w 29"/>
                  <a:gd name="T1" fmla="*/ 0 h 31"/>
                  <a:gd name="T2" fmla="*/ 0 w 29"/>
                  <a:gd name="T3" fmla="*/ 31 h 31"/>
                  <a:gd name="T4" fmla="*/ 29 w 29"/>
                  <a:gd name="T5" fmla="*/ 16 h 31"/>
                  <a:gd name="T6" fmla="*/ 0 w 29"/>
                  <a:gd name="T7" fmla="*/ 0 h 31"/>
                  <a:gd name="T8" fmla="*/ 0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0" y="0"/>
                    </a:moveTo>
                    <a:lnTo>
                      <a:pt x="0" y="31"/>
                    </a:lnTo>
                    <a:lnTo>
                      <a:pt x="29" y="16"/>
                    </a:lnTo>
                    <a:lnTo>
                      <a:pt x="0" y="0"/>
                    </a:lnTo>
                    <a:close/>
                  </a:path>
                </a:pathLst>
              </a:custGeom>
              <a:solidFill>
                <a:srgbClr val="000000"/>
              </a:solidFill>
              <a:ln w="9525">
                <a:noFill/>
                <a:round/>
                <a:headEnd/>
                <a:tailEnd/>
              </a:ln>
            </p:spPr>
            <p:txBody>
              <a:bodyPr/>
              <a:lstStyle/>
              <a:p>
                <a:endParaRPr lang="en-US"/>
              </a:p>
            </p:txBody>
          </p:sp>
          <p:sp>
            <p:nvSpPr>
              <p:cNvPr id="95557" name="Line 380"/>
              <p:cNvSpPr>
                <a:spLocks noChangeShapeType="1"/>
              </p:cNvSpPr>
              <p:nvPr/>
            </p:nvSpPr>
            <p:spPr bwMode="auto">
              <a:xfrm>
                <a:off x="1368" y="2494"/>
                <a:ext cx="64" cy="1"/>
              </a:xfrm>
              <a:prstGeom prst="line">
                <a:avLst/>
              </a:prstGeom>
              <a:noFill/>
              <a:ln w="19050">
                <a:solidFill>
                  <a:srgbClr val="000000"/>
                </a:solidFill>
                <a:round/>
                <a:headEnd/>
                <a:tailEnd/>
              </a:ln>
            </p:spPr>
            <p:txBody>
              <a:bodyPr/>
              <a:lstStyle/>
              <a:p>
                <a:endParaRPr lang="en-US"/>
              </a:p>
            </p:txBody>
          </p:sp>
          <p:sp>
            <p:nvSpPr>
              <p:cNvPr id="95558" name="Freeform 381"/>
              <p:cNvSpPr>
                <a:spLocks/>
              </p:cNvSpPr>
              <p:nvPr/>
            </p:nvSpPr>
            <p:spPr bwMode="auto">
              <a:xfrm>
                <a:off x="2671" y="2294"/>
                <a:ext cx="32" cy="31"/>
              </a:xfrm>
              <a:custGeom>
                <a:avLst/>
                <a:gdLst>
                  <a:gd name="T0" fmla="*/ 0 w 32"/>
                  <a:gd name="T1" fmla="*/ 0 h 31"/>
                  <a:gd name="T2" fmla="*/ 3 w 32"/>
                  <a:gd name="T3" fmla="*/ 31 h 31"/>
                  <a:gd name="T4" fmla="*/ 32 w 32"/>
                  <a:gd name="T5" fmla="*/ 15 h 31"/>
                  <a:gd name="T6" fmla="*/ 3 w 32"/>
                  <a:gd name="T7" fmla="*/ 0 h 31"/>
                  <a:gd name="T8" fmla="*/ 3 w 32"/>
                  <a:gd name="T9" fmla="*/ 0 h 31"/>
                  <a:gd name="T10" fmla="*/ 0 w 32"/>
                  <a:gd name="T11" fmla="*/ 0 h 31"/>
                  <a:gd name="T12" fmla="*/ 0 60000 65536"/>
                  <a:gd name="T13" fmla="*/ 0 60000 65536"/>
                  <a:gd name="T14" fmla="*/ 0 60000 65536"/>
                  <a:gd name="T15" fmla="*/ 0 60000 65536"/>
                  <a:gd name="T16" fmla="*/ 0 60000 65536"/>
                  <a:gd name="T17" fmla="*/ 0 60000 65536"/>
                  <a:gd name="T18" fmla="*/ 0 w 32"/>
                  <a:gd name="T19" fmla="*/ 0 h 31"/>
                  <a:gd name="T20" fmla="*/ 32 w 3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2" h="31">
                    <a:moveTo>
                      <a:pt x="0" y="0"/>
                    </a:moveTo>
                    <a:lnTo>
                      <a:pt x="3" y="31"/>
                    </a:lnTo>
                    <a:lnTo>
                      <a:pt x="32" y="15"/>
                    </a:lnTo>
                    <a:lnTo>
                      <a:pt x="3" y="0"/>
                    </a:lnTo>
                    <a:lnTo>
                      <a:pt x="0" y="0"/>
                    </a:lnTo>
                    <a:close/>
                  </a:path>
                </a:pathLst>
              </a:custGeom>
              <a:solidFill>
                <a:srgbClr val="000000"/>
              </a:solidFill>
              <a:ln w="9525">
                <a:noFill/>
                <a:round/>
                <a:headEnd/>
                <a:tailEnd/>
              </a:ln>
            </p:spPr>
            <p:txBody>
              <a:bodyPr/>
              <a:lstStyle/>
              <a:p>
                <a:endParaRPr lang="en-US"/>
              </a:p>
            </p:txBody>
          </p:sp>
          <p:sp>
            <p:nvSpPr>
              <p:cNvPr id="95559" name="Line 382"/>
              <p:cNvSpPr>
                <a:spLocks noChangeShapeType="1"/>
              </p:cNvSpPr>
              <p:nvPr/>
            </p:nvSpPr>
            <p:spPr bwMode="auto">
              <a:xfrm flipH="1">
                <a:off x="2824" y="2309"/>
                <a:ext cx="400" cy="1"/>
              </a:xfrm>
              <a:prstGeom prst="line">
                <a:avLst/>
              </a:prstGeom>
              <a:noFill/>
              <a:ln w="19050">
                <a:solidFill>
                  <a:srgbClr val="000000"/>
                </a:solidFill>
                <a:round/>
                <a:headEnd/>
                <a:tailEnd/>
              </a:ln>
            </p:spPr>
            <p:txBody>
              <a:bodyPr/>
              <a:lstStyle/>
              <a:p>
                <a:endParaRPr lang="en-US"/>
              </a:p>
            </p:txBody>
          </p:sp>
          <p:sp>
            <p:nvSpPr>
              <p:cNvPr id="95560" name="Line 383"/>
              <p:cNvSpPr>
                <a:spLocks noChangeShapeType="1"/>
              </p:cNvSpPr>
              <p:nvPr/>
            </p:nvSpPr>
            <p:spPr bwMode="auto">
              <a:xfrm flipH="1">
                <a:off x="2572" y="2309"/>
                <a:ext cx="107" cy="1"/>
              </a:xfrm>
              <a:prstGeom prst="line">
                <a:avLst/>
              </a:prstGeom>
              <a:noFill/>
              <a:ln w="19050">
                <a:solidFill>
                  <a:srgbClr val="000000"/>
                </a:solidFill>
                <a:round/>
                <a:headEnd/>
                <a:tailEnd/>
              </a:ln>
            </p:spPr>
            <p:txBody>
              <a:bodyPr/>
              <a:lstStyle/>
              <a:p>
                <a:endParaRPr lang="en-US"/>
              </a:p>
            </p:txBody>
          </p:sp>
          <p:sp>
            <p:nvSpPr>
              <p:cNvPr id="95561" name="Freeform 384"/>
              <p:cNvSpPr>
                <a:spLocks/>
              </p:cNvSpPr>
              <p:nvPr/>
            </p:nvSpPr>
            <p:spPr bwMode="auto">
              <a:xfrm>
                <a:off x="2671" y="3199"/>
                <a:ext cx="32" cy="30"/>
              </a:xfrm>
              <a:custGeom>
                <a:avLst/>
                <a:gdLst>
                  <a:gd name="T0" fmla="*/ 0 w 32"/>
                  <a:gd name="T1" fmla="*/ 0 h 30"/>
                  <a:gd name="T2" fmla="*/ 3 w 32"/>
                  <a:gd name="T3" fmla="*/ 30 h 30"/>
                  <a:gd name="T4" fmla="*/ 32 w 32"/>
                  <a:gd name="T5" fmla="*/ 15 h 30"/>
                  <a:gd name="T6" fmla="*/ 3 w 32"/>
                  <a:gd name="T7" fmla="*/ 0 h 30"/>
                  <a:gd name="T8" fmla="*/ 3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3" y="30"/>
                    </a:lnTo>
                    <a:lnTo>
                      <a:pt x="32" y="15"/>
                    </a:lnTo>
                    <a:lnTo>
                      <a:pt x="3" y="0"/>
                    </a:lnTo>
                    <a:lnTo>
                      <a:pt x="0" y="0"/>
                    </a:lnTo>
                    <a:close/>
                  </a:path>
                </a:pathLst>
              </a:custGeom>
              <a:solidFill>
                <a:srgbClr val="000000"/>
              </a:solidFill>
              <a:ln w="9525">
                <a:noFill/>
                <a:round/>
                <a:headEnd/>
                <a:tailEnd/>
              </a:ln>
            </p:spPr>
            <p:txBody>
              <a:bodyPr/>
              <a:lstStyle/>
              <a:p>
                <a:endParaRPr lang="en-US"/>
              </a:p>
            </p:txBody>
          </p:sp>
          <p:sp>
            <p:nvSpPr>
              <p:cNvPr id="95562" name="Freeform 385"/>
              <p:cNvSpPr>
                <a:spLocks/>
              </p:cNvSpPr>
              <p:nvPr/>
            </p:nvSpPr>
            <p:spPr bwMode="auto">
              <a:xfrm>
                <a:off x="2671" y="3491"/>
                <a:ext cx="32" cy="31"/>
              </a:xfrm>
              <a:custGeom>
                <a:avLst/>
                <a:gdLst>
                  <a:gd name="T0" fmla="*/ 0 w 32"/>
                  <a:gd name="T1" fmla="*/ 0 h 31"/>
                  <a:gd name="T2" fmla="*/ 3 w 32"/>
                  <a:gd name="T3" fmla="*/ 31 h 31"/>
                  <a:gd name="T4" fmla="*/ 32 w 32"/>
                  <a:gd name="T5" fmla="*/ 15 h 31"/>
                  <a:gd name="T6" fmla="*/ 3 w 32"/>
                  <a:gd name="T7" fmla="*/ 0 h 31"/>
                  <a:gd name="T8" fmla="*/ 3 w 32"/>
                  <a:gd name="T9" fmla="*/ 0 h 31"/>
                  <a:gd name="T10" fmla="*/ 0 w 32"/>
                  <a:gd name="T11" fmla="*/ 0 h 31"/>
                  <a:gd name="T12" fmla="*/ 0 60000 65536"/>
                  <a:gd name="T13" fmla="*/ 0 60000 65536"/>
                  <a:gd name="T14" fmla="*/ 0 60000 65536"/>
                  <a:gd name="T15" fmla="*/ 0 60000 65536"/>
                  <a:gd name="T16" fmla="*/ 0 60000 65536"/>
                  <a:gd name="T17" fmla="*/ 0 60000 65536"/>
                  <a:gd name="T18" fmla="*/ 0 w 32"/>
                  <a:gd name="T19" fmla="*/ 0 h 31"/>
                  <a:gd name="T20" fmla="*/ 32 w 3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2" h="31">
                    <a:moveTo>
                      <a:pt x="0" y="0"/>
                    </a:moveTo>
                    <a:lnTo>
                      <a:pt x="3" y="31"/>
                    </a:lnTo>
                    <a:lnTo>
                      <a:pt x="32" y="15"/>
                    </a:lnTo>
                    <a:lnTo>
                      <a:pt x="3" y="0"/>
                    </a:lnTo>
                    <a:lnTo>
                      <a:pt x="0" y="0"/>
                    </a:lnTo>
                    <a:close/>
                  </a:path>
                </a:pathLst>
              </a:custGeom>
              <a:solidFill>
                <a:srgbClr val="000000"/>
              </a:solidFill>
              <a:ln w="9525">
                <a:noFill/>
                <a:round/>
                <a:headEnd/>
                <a:tailEnd/>
              </a:ln>
            </p:spPr>
            <p:txBody>
              <a:bodyPr/>
              <a:lstStyle/>
              <a:p>
                <a:endParaRPr lang="en-US"/>
              </a:p>
            </p:txBody>
          </p:sp>
          <p:sp>
            <p:nvSpPr>
              <p:cNvPr id="95563" name="Line 386"/>
              <p:cNvSpPr>
                <a:spLocks noChangeShapeType="1"/>
              </p:cNvSpPr>
              <p:nvPr/>
            </p:nvSpPr>
            <p:spPr bwMode="auto">
              <a:xfrm>
                <a:off x="1708" y="3506"/>
                <a:ext cx="973" cy="1"/>
              </a:xfrm>
              <a:prstGeom prst="line">
                <a:avLst/>
              </a:prstGeom>
              <a:noFill/>
              <a:ln w="19050">
                <a:solidFill>
                  <a:srgbClr val="000000"/>
                </a:solidFill>
                <a:round/>
                <a:headEnd/>
                <a:tailEnd/>
              </a:ln>
            </p:spPr>
            <p:txBody>
              <a:bodyPr/>
              <a:lstStyle/>
              <a:p>
                <a:endParaRPr lang="en-US"/>
              </a:p>
            </p:txBody>
          </p:sp>
          <p:sp>
            <p:nvSpPr>
              <p:cNvPr id="95564" name="Freeform 387"/>
              <p:cNvSpPr>
                <a:spLocks/>
              </p:cNvSpPr>
              <p:nvPr/>
            </p:nvSpPr>
            <p:spPr bwMode="auto">
              <a:xfrm>
                <a:off x="2671" y="3768"/>
                <a:ext cx="32" cy="30"/>
              </a:xfrm>
              <a:custGeom>
                <a:avLst/>
                <a:gdLst>
                  <a:gd name="T0" fmla="*/ 0 w 32"/>
                  <a:gd name="T1" fmla="*/ 0 h 30"/>
                  <a:gd name="T2" fmla="*/ 3 w 32"/>
                  <a:gd name="T3" fmla="*/ 30 h 30"/>
                  <a:gd name="T4" fmla="*/ 32 w 32"/>
                  <a:gd name="T5" fmla="*/ 15 h 30"/>
                  <a:gd name="T6" fmla="*/ 3 w 32"/>
                  <a:gd name="T7" fmla="*/ 0 h 30"/>
                  <a:gd name="T8" fmla="*/ 3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3" y="30"/>
                    </a:lnTo>
                    <a:lnTo>
                      <a:pt x="32" y="15"/>
                    </a:lnTo>
                    <a:lnTo>
                      <a:pt x="3" y="0"/>
                    </a:lnTo>
                    <a:lnTo>
                      <a:pt x="0" y="0"/>
                    </a:lnTo>
                    <a:close/>
                  </a:path>
                </a:pathLst>
              </a:custGeom>
              <a:solidFill>
                <a:srgbClr val="000000"/>
              </a:solidFill>
              <a:ln w="9525">
                <a:noFill/>
                <a:round/>
                <a:headEnd/>
                <a:tailEnd/>
              </a:ln>
            </p:spPr>
            <p:txBody>
              <a:bodyPr/>
              <a:lstStyle/>
              <a:p>
                <a:endParaRPr lang="en-US"/>
              </a:p>
            </p:txBody>
          </p:sp>
          <p:sp>
            <p:nvSpPr>
              <p:cNvPr id="95565" name="Freeform 388"/>
              <p:cNvSpPr>
                <a:spLocks/>
              </p:cNvSpPr>
              <p:nvPr/>
            </p:nvSpPr>
            <p:spPr bwMode="auto">
              <a:xfrm>
                <a:off x="3886" y="1464"/>
                <a:ext cx="118" cy="2375"/>
              </a:xfrm>
              <a:custGeom>
                <a:avLst/>
                <a:gdLst>
                  <a:gd name="T0" fmla="*/ 116 w 118"/>
                  <a:gd name="T1" fmla="*/ 2375 h 2375"/>
                  <a:gd name="T2" fmla="*/ 118 w 118"/>
                  <a:gd name="T3" fmla="*/ 0 h 2375"/>
                  <a:gd name="T4" fmla="*/ 0 w 118"/>
                  <a:gd name="T5" fmla="*/ 0 h 2375"/>
                  <a:gd name="T6" fmla="*/ 0 w 118"/>
                  <a:gd name="T7" fmla="*/ 2375 h 2375"/>
                  <a:gd name="T8" fmla="*/ 118 w 118"/>
                  <a:gd name="T9" fmla="*/ 2375 h 2375"/>
                  <a:gd name="T10" fmla="*/ 118 w 118"/>
                  <a:gd name="T11" fmla="*/ 2375 h 2375"/>
                  <a:gd name="T12" fmla="*/ 116 w 118"/>
                  <a:gd name="T13" fmla="*/ 2375 h 2375"/>
                  <a:gd name="T14" fmla="*/ 0 60000 65536"/>
                  <a:gd name="T15" fmla="*/ 0 60000 65536"/>
                  <a:gd name="T16" fmla="*/ 0 60000 65536"/>
                  <a:gd name="T17" fmla="*/ 0 60000 65536"/>
                  <a:gd name="T18" fmla="*/ 0 60000 65536"/>
                  <a:gd name="T19" fmla="*/ 0 60000 65536"/>
                  <a:gd name="T20" fmla="*/ 0 60000 65536"/>
                  <a:gd name="T21" fmla="*/ 0 w 118"/>
                  <a:gd name="T22" fmla="*/ 0 h 2375"/>
                  <a:gd name="T23" fmla="*/ 118 w 118"/>
                  <a:gd name="T24" fmla="*/ 2375 h 2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2375">
                    <a:moveTo>
                      <a:pt x="116" y="2375"/>
                    </a:moveTo>
                    <a:lnTo>
                      <a:pt x="118" y="0"/>
                    </a:lnTo>
                    <a:lnTo>
                      <a:pt x="0" y="0"/>
                    </a:lnTo>
                    <a:lnTo>
                      <a:pt x="0" y="2375"/>
                    </a:lnTo>
                    <a:lnTo>
                      <a:pt x="118" y="2375"/>
                    </a:lnTo>
                    <a:lnTo>
                      <a:pt x="116" y="2375"/>
                    </a:lnTo>
                    <a:close/>
                  </a:path>
                </a:pathLst>
              </a:custGeom>
              <a:solidFill>
                <a:srgbClr val="FFFFFF"/>
              </a:solidFill>
              <a:ln w="9525">
                <a:noFill/>
                <a:round/>
                <a:headEnd/>
                <a:tailEnd/>
              </a:ln>
            </p:spPr>
            <p:txBody>
              <a:bodyPr/>
              <a:lstStyle/>
              <a:p>
                <a:endParaRPr lang="en-US"/>
              </a:p>
            </p:txBody>
          </p:sp>
          <p:sp>
            <p:nvSpPr>
              <p:cNvPr id="95566" name="Freeform 389"/>
              <p:cNvSpPr>
                <a:spLocks/>
              </p:cNvSpPr>
              <p:nvPr/>
            </p:nvSpPr>
            <p:spPr bwMode="auto">
              <a:xfrm>
                <a:off x="3886" y="1464"/>
                <a:ext cx="118" cy="2375"/>
              </a:xfrm>
              <a:custGeom>
                <a:avLst/>
                <a:gdLst>
                  <a:gd name="T0" fmla="*/ 116 w 118"/>
                  <a:gd name="T1" fmla="*/ 2375 h 2375"/>
                  <a:gd name="T2" fmla="*/ 118 w 118"/>
                  <a:gd name="T3" fmla="*/ 0 h 2375"/>
                  <a:gd name="T4" fmla="*/ 0 w 118"/>
                  <a:gd name="T5" fmla="*/ 0 h 2375"/>
                  <a:gd name="T6" fmla="*/ 0 w 118"/>
                  <a:gd name="T7" fmla="*/ 2375 h 2375"/>
                  <a:gd name="T8" fmla="*/ 118 w 118"/>
                  <a:gd name="T9" fmla="*/ 2375 h 2375"/>
                  <a:gd name="T10" fmla="*/ 118 w 118"/>
                  <a:gd name="T11" fmla="*/ 2375 h 2375"/>
                  <a:gd name="T12" fmla="*/ 0 60000 65536"/>
                  <a:gd name="T13" fmla="*/ 0 60000 65536"/>
                  <a:gd name="T14" fmla="*/ 0 60000 65536"/>
                  <a:gd name="T15" fmla="*/ 0 60000 65536"/>
                  <a:gd name="T16" fmla="*/ 0 60000 65536"/>
                  <a:gd name="T17" fmla="*/ 0 60000 65536"/>
                  <a:gd name="T18" fmla="*/ 0 w 118"/>
                  <a:gd name="T19" fmla="*/ 0 h 2375"/>
                  <a:gd name="T20" fmla="*/ 118 w 118"/>
                  <a:gd name="T21" fmla="*/ 2375 h 2375"/>
                </a:gdLst>
                <a:ahLst/>
                <a:cxnLst>
                  <a:cxn ang="T12">
                    <a:pos x="T0" y="T1"/>
                  </a:cxn>
                  <a:cxn ang="T13">
                    <a:pos x="T2" y="T3"/>
                  </a:cxn>
                  <a:cxn ang="T14">
                    <a:pos x="T4" y="T5"/>
                  </a:cxn>
                  <a:cxn ang="T15">
                    <a:pos x="T6" y="T7"/>
                  </a:cxn>
                  <a:cxn ang="T16">
                    <a:pos x="T8" y="T9"/>
                  </a:cxn>
                  <a:cxn ang="T17">
                    <a:pos x="T10" y="T11"/>
                  </a:cxn>
                </a:cxnLst>
                <a:rect l="T18" t="T19" r="T20" b="T21"/>
                <a:pathLst>
                  <a:path w="118" h="2375">
                    <a:moveTo>
                      <a:pt x="116" y="2375"/>
                    </a:moveTo>
                    <a:lnTo>
                      <a:pt x="118" y="0"/>
                    </a:lnTo>
                    <a:lnTo>
                      <a:pt x="0" y="0"/>
                    </a:lnTo>
                    <a:lnTo>
                      <a:pt x="0" y="2375"/>
                    </a:lnTo>
                    <a:lnTo>
                      <a:pt x="118" y="2375"/>
                    </a:lnTo>
                  </a:path>
                </a:pathLst>
              </a:custGeom>
              <a:noFill/>
              <a:ln w="11113">
                <a:solidFill>
                  <a:srgbClr val="000000"/>
                </a:solidFill>
                <a:prstDash val="solid"/>
                <a:round/>
                <a:headEnd/>
                <a:tailEnd/>
              </a:ln>
            </p:spPr>
            <p:txBody>
              <a:bodyPr/>
              <a:lstStyle/>
              <a:p>
                <a:endParaRPr lang="en-US"/>
              </a:p>
            </p:txBody>
          </p:sp>
          <p:sp>
            <p:nvSpPr>
              <p:cNvPr id="95567" name="Freeform 390"/>
              <p:cNvSpPr>
                <a:spLocks/>
              </p:cNvSpPr>
              <p:nvPr/>
            </p:nvSpPr>
            <p:spPr bwMode="auto">
              <a:xfrm>
                <a:off x="5026" y="1464"/>
                <a:ext cx="119" cy="2375"/>
              </a:xfrm>
              <a:custGeom>
                <a:avLst/>
                <a:gdLst>
                  <a:gd name="T0" fmla="*/ 119 w 119"/>
                  <a:gd name="T1" fmla="*/ 2375 h 2375"/>
                  <a:gd name="T2" fmla="*/ 119 w 119"/>
                  <a:gd name="T3" fmla="*/ 0 h 2375"/>
                  <a:gd name="T4" fmla="*/ 0 w 119"/>
                  <a:gd name="T5" fmla="*/ 0 h 2375"/>
                  <a:gd name="T6" fmla="*/ 0 w 119"/>
                  <a:gd name="T7" fmla="*/ 2375 h 2375"/>
                  <a:gd name="T8" fmla="*/ 119 w 119"/>
                  <a:gd name="T9" fmla="*/ 2375 h 2375"/>
                  <a:gd name="T10" fmla="*/ 119 w 119"/>
                  <a:gd name="T11" fmla="*/ 2375 h 2375"/>
                  <a:gd name="T12" fmla="*/ 0 60000 65536"/>
                  <a:gd name="T13" fmla="*/ 0 60000 65536"/>
                  <a:gd name="T14" fmla="*/ 0 60000 65536"/>
                  <a:gd name="T15" fmla="*/ 0 60000 65536"/>
                  <a:gd name="T16" fmla="*/ 0 60000 65536"/>
                  <a:gd name="T17" fmla="*/ 0 60000 65536"/>
                  <a:gd name="T18" fmla="*/ 0 w 119"/>
                  <a:gd name="T19" fmla="*/ 0 h 2375"/>
                  <a:gd name="T20" fmla="*/ 119 w 119"/>
                  <a:gd name="T21" fmla="*/ 2375 h 2375"/>
                </a:gdLst>
                <a:ahLst/>
                <a:cxnLst>
                  <a:cxn ang="T12">
                    <a:pos x="T0" y="T1"/>
                  </a:cxn>
                  <a:cxn ang="T13">
                    <a:pos x="T2" y="T3"/>
                  </a:cxn>
                  <a:cxn ang="T14">
                    <a:pos x="T4" y="T5"/>
                  </a:cxn>
                  <a:cxn ang="T15">
                    <a:pos x="T6" y="T7"/>
                  </a:cxn>
                  <a:cxn ang="T16">
                    <a:pos x="T8" y="T9"/>
                  </a:cxn>
                  <a:cxn ang="T17">
                    <a:pos x="T10" y="T11"/>
                  </a:cxn>
                </a:cxnLst>
                <a:rect l="T18" t="T19" r="T20" b="T21"/>
                <a:pathLst>
                  <a:path w="119" h="2375">
                    <a:moveTo>
                      <a:pt x="119" y="2375"/>
                    </a:moveTo>
                    <a:lnTo>
                      <a:pt x="119" y="0"/>
                    </a:lnTo>
                    <a:lnTo>
                      <a:pt x="0" y="0"/>
                    </a:lnTo>
                    <a:lnTo>
                      <a:pt x="0" y="2375"/>
                    </a:lnTo>
                    <a:lnTo>
                      <a:pt x="119" y="2375"/>
                    </a:lnTo>
                    <a:close/>
                  </a:path>
                </a:pathLst>
              </a:custGeom>
              <a:solidFill>
                <a:srgbClr val="FFFFFF"/>
              </a:solidFill>
              <a:ln w="9525">
                <a:noFill/>
                <a:round/>
                <a:headEnd/>
                <a:tailEnd/>
              </a:ln>
            </p:spPr>
            <p:txBody>
              <a:bodyPr/>
              <a:lstStyle/>
              <a:p>
                <a:endParaRPr lang="en-US"/>
              </a:p>
            </p:txBody>
          </p:sp>
          <p:sp>
            <p:nvSpPr>
              <p:cNvPr id="95568" name="Freeform 391"/>
              <p:cNvSpPr>
                <a:spLocks/>
              </p:cNvSpPr>
              <p:nvPr/>
            </p:nvSpPr>
            <p:spPr bwMode="auto">
              <a:xfrm>
                <a:off x="5026" y="1464"/>
                <a:ext cx="119" cy="2375"/>
              </a:xfrm>
              <a:custGeom>
                <a:avLst/>
                <a:gdLst>
                  <a:gd name="T0" fmla="*/ 119 w 119"/>
                  <a:gd name="T1" fmla="*/ 2375 h 2375"/>
                  <a:gd name="T2" fmla="*/ 119 w 119"/>
                  <a:gd name="T3" fmla="*/ 0 h 2375"/>
                  <a:gd name="T4" fmla="*/ 0 w 119"/>
                  <a:gd name="T5" fmla="*/ 0 h 2375"/>
                  <a:gd name="T6" fmla="*/ 0 w 119"/>
                  <a:gd name="T7" fmla="*/ 2375 h 2375"/>
                  <a:gd name="T8" fmla="*/ 119 w 119"/>
                  <a:gd name="T9" fmla="*/ 2375 h 2375"/>
                  <a:gd name="T10" fmla="*/ 119 w 119"/>
                  <a:gd name="T11" fmla="*/ 2375 h 2375"/>
                  <a:gd name="T12" fmla="*/ 0 60000 65536"/>
                  <a:gd name="T13" fmla="*/ 0 60000 65536"/>
                  <a:gd name="T14" fmla="*/ 0 60000 65536"/>
                  <a:gd name="T15" fmla="*/ 0 60000 65536"/>
                  <a:gd name="T16" fmla="*/ 0 60000 65536"/>
                  <a:gd name="T17" fmla="*/ 0 60000 65536"/>
                  <a:gd name="T18" fmla="*/ 0 w 119"/>
                  <a:gd name="T19" fmla="*/ 0 h 2375"/>
                  <a:gd name="T20" fmla="*/ 119 w 119"/>
                  <a:gd name="T21" fmla="*/ 2375 h 2375"/>
                </a:gdLst>
                <a:ahLst/>
                <a:cxnLst>
                  <a:cxn ang="T12">
                    <a:pos x="T0" y="T1"/>
                  </a:cxn>
                  <a:cxn ang="T13">
                    <a:pos x="T2" y="T3"/>
                  </a:cxn>
                  <a:cxn ang="T14">
                    <a:pos x="T4" y="T5"/>
                  </a:cxn>
                  <a:cxn ang="T15">
                    <a:pos x="T6" y="T7"/>
                  </a:cxn>
                  <a:cxn ang="T16">
                    <a:pos x="T8" y="T9"/>
                  </a:cxn>
                  <a:cxn ang="T17">
                    <a:pos x="T10" y="T11"/>
                  </a:cxn>
                </a:cxnLst>
                <a:rect l="T18" t="T19" r="T20" b="T21"/>
                <a:pathLst>
                  <a:path w="119" h="2375">
                    <a:moveTo>
                      <a:pt x="119" y="2375"/>
                    </a:moveTo>
                    <a:lnTo>
                      <a:pt x="119" y="0"/>
                    </a:lnTo>
                    <a:lnTo>
                      <a:pt x="0" y="0"/>
                    </a:lnTo>
                    <a:lnTo>
                      <a:pt x="0" y="2375"/>
                    </a:lnTo>
                    <a:lnTo>
                      <a:pt x="119" y="2375"/>
                    </a:lnTo>
                  </a:path>
                </a:pathLst>
              </a:custGeom>
              <a:noFill/>
              <a:ln w="11113">
                <a:solidFill>
                  <a:srgbClr val="000000"/>
                </a:solidFill>
                <a:prstDash val="solid"/>
                <a:round/>
                <a:headEnd/>
                <a:tailEnd/>
              </a:ln>
            </p:spPr>
            <p:txBody>
              <a:bodyPr/>
              <a:lstStyle/>
              <a:p>
                <a:endParaRPr lang="en-US"/>
              </a:p>
            </p:txBody>
          </p:sp>
          <p:sp>
            <p:nvSpPr>
              <p:cNvPr id="95569" name="Freeform 392"/>
              <p:cNvSpPr>
                <a:spLocks/>
              </p:cNvSpPr>
              <p:nvPr/>
            </p:nvSpPr>
            <p:spPr bwMode="auto">
              <a:xfrm>
                <a:off x="2674" y="1592"/>
                <a:ext cx="29" cy="30"/>
              </a:xfrm>
              <a:custGeom>
                <a:avLst/>
                <a:gdLst>
                  <a:gd name="T0" fmla="*/ 0 w 29"/>
                  <a:gd name="T1" fmla="*/ 0 h 30"/>
                  <a:gd name="T2" fmla="*/ 0 w 29"/>
                  <a:gd name="T3" fmla="*/ 30 h 30"/>
                  <a:gd name="T4" fmla="*/ 29 w 29"/>
                  <a:gd name="T5" fmla="*/ 15 h 30"/>
                  <a:gd name="T6" fmla="*/ 0 w 29"/>
                  <a:gd name="T7" fmla="*/ 0 h 30"/>
                  <a:gd name="T8" fmla="*/ 0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0" y="0"/>
                    </a:moveTo>
                    <a:lnTo>
                      <a:pt x="0" y="30"/>
                    </a:lnTo>
                    <a:lnTo>
                      <a:pt x="29" y="15"/>
                    </a:lnTo>
                    <a:lnTo>
                      <a:pt x="0" y="0"/>
                    </a:lnTo>
                    <a:close/>
                  </a:path>
                </a:pathLst>
              </a:custGeom>
              <a:solidFill>
                <a:srgbClr val="000000"/>
              </a:solidFill>
              <a:ln w="9525">
                <a:noFill/>
                <a:round/>
                <a:headEnd/>
                <a:tailEnd/>
              </a:ln>
            </p:spPr>
            <p:txBody>
              <a:bodyPr/>
              <a:lstStyle/>
              <a:p>
                <a:endParaRPr lang="en-US"/>
              </a:p>
            </p:txBody>
          </p:sp>
          <p:sp>
            <p:nvSpPr>
              <p:cNvPr id="95570" name="Freeform 393"/>
              <p:cNvSpPr>
                <a:spLocks/>
              </p:cNvSpPr>
              <p:nvPr/>
            </p:nvSpPr>
            <p:spPr bwMode="auto">
              <a:xfrm>
                <a:off x="3851" y="3629"/>
                <a:ext cx="30" cy="31"/>
              </a:xfrm>
              <a:custGeom>
                <a:avLst/>
                <a:gdLst>
                  <a:gd name="T0" fmla="*/ 0 w 30"/>
                  <a:gd name="T1" fmla="*/ 0 h 31"/>
                  <a:gd name="T2" fmla="*/ 0 w 30"/>
                  <a:gd name="T3" fmla="*/ 31 h 31"/>
                  <a:gd name="T4" fmla="*/ 30 w 30"/>
                  <a:gd name="T5" fmla="*/ 16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6"/>
                    </a:lnTo>
                    <a:lnTo>
                      <a:pt x="0" y="0"/>
                    </a:lnTo>
                    <a:close/>
                  </a:path>
                </a:pathLst>
              </a:custGeom>
              <a:solidFill>
                <a:srgbClr val="000000"/>
              </a:solidFill>
              <a:ln w="9525">
                <a:noFill/>
                <a:round/>
                <a:headEnd/>
                <a:tailEnd/>
              </a:ln>
            </p:spPr>
            <p:txBody>
              <a:bodyPr/>
              <a:lstStyle/>
              <a:p>
                <a:endParaRPr lang="en-US"/>
              </a:p>
            </p:txBody>
          </p:sp>
          <p:sp>
            <p:nvSpPr>
              <p:cNvPr id="95571" name="Line 394"/>
              <p:cNvSpPr>
                <a:spLocks noChangeShapeType="1"/>
              </p:cNvSpPr>
              <p:nvPr/>
            </p:nvSpPr>
            <p:spPr bwMode="auto">
              <a:xfrm>
                <a:off x="3113" y="3645"/>
                <a:ext cx="745" cy="1"/>
              </a:xfrm>
              <a:prstGeom prst="line">
                <a:avLst/>
              </a:prstGeom>
              <a:noFill/>
              <a:ln w="19050">
                <a:solidFill>
                  <a:srgbClr val="000000"/>
                </a:solidFill>
                <a:round/>
                <a:headEnd/>
                <a:tailEnd/>
              </a:ln>
            </p:spPr>
            <p:txBody>
              <a:bodyPr/>
              <a:lstStyle/>
              <a:p>
                <a:endParaRPr lang="en-US"/>
              </a:p>
            </p:txBody>
          </p:sp>
          <p:sp>
            <p:nvSpPr>
              <p:cNvPr id="95572" name="Freeform 395"/>
              <p:cNvSpPr>
                <a:spLocks/>
              </p:cNvSpPr>
              <p:nvPr/>
            </p:nvSpPr>
            <p:spPr bwMode="auto">
              <a:xfrm>
                <a:off x="3851" y="2558"/>
                <a:ext cx="30" cy="31"/>
              </a:xfrm>
              <a:custGeom>
                <a:avLst/>
                <a:gdLst>
                  <a:gd name="T0" fmla="*/ 0 w 30"/>
                  <a:gd name="T1" fmla="*/ 0 h 31"/>
                  <a:gd name="T2" fmla="*/ 0 w 30"/>
                  <a:gd name="T3" fmla="*/ 31 h 31"/>
                  <a:gd name="T4" fmla="*/ 30 w 30"/>
                  <a:gd name="T5" fmla="*/ 15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5"/>
                    </a:lnTo>
                    <a:lnTo>
                      <a:pt x="0" y="0"/>
                    </a:lnTo>
                    <a:close/>
                  </a:path>
                </a:pathLst>
              </a:custGeom>
              <a:solidFill>
                <a:srgbClr val="000000"/>
              </a:solidFill>
              <a:ln w="9525">
                <a:noFill/>
                <a:round/>
                <a:headEnd/>
                <a:tailEnd/>
              </a:ln>
            </p:spPr>
            <p:txBody>
              <a:bodyPr/>
              <a:lstStyle/>
              <a:p>
                <a:endParaRPr lang="en-US"/>
              </a:p>
            </p:txBody>
          </p:sp>
          <p:sp>
            <p:nvSpPr>
              <p:cNvPr id="95573" name="Line 396"/>
              <p:cNvSpPr>
                <a:spLocks noChangeShapeType="1"/>
              </p:cNvSpPr>
              <p:nvPr/>
            </p:nvSpPr>
            <p:spPr bwMode="auto">
              <a:xfrm flipH="1">
                <a:off x="3619" y="2573"/>
                <a:ext cx="239" cy="1"/>
              </a:xfrm>
              <a:prstGeom prst="line">
                <a:avLst/>
              </a:prstGeom>
              <a:noFill/>
              <a:ln w="19050">
                <a:solidFill>
                  <a:srgbClr val="000000"/>
                </a:solidFill>
                <a:round/>
                <a:headEnd/>
                <a:tailEnd/>
              </a:ln>
            </p:spPr>
            <p:txBody>
              <a:bodyPr/>
              <a:lstStyle/>
              <a:p>
                <a:endParaRPr lang="en-US"/>
              </a:p>
            </p:txBody>
          </p:sp>
          <p:sp>
            <p:nvSpPr>
              <p:cNvPr id="95574" name="Freeform 397"/>
              <p:cNvSpPr>
                <a:spLocks/>
              </p:cNvSpPr>
              <p:nvPr/>
            </p:nvSpPr>
            <p:spPr bwMode="auto">
              <a:xfrm>
                <a:off x="3851" y="2904"/>
                <a:ext cx="30" cy="31"/>
              </a:xfrm>
              <a:custGeom>
                <a:avLst/>
                <a:gdLst>
                  <a:gd name="T0" fmla="*/ 0 w 30"/>
                  <a:gd name="T1" fmla="*/ 0 h 31"/>
                  <a:gd name="T2" fmla="*/ 0 w 30"/>
                  <a:gd name="T3" fmla="*/ 31 h 31"/>
                  <a:gd name="T4" fmla="*/ 30 w 30"/>
                  <a:gd name="T5" fmla="*/ 15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5"/>
                    </a:lnTo>
                    <a:lnTo>
                      <a:pt x="0" y="0"/>
                    </a:lnTo>
                    <a:close/>
                  </a:path>
                </a:pathLst>
              </a:custGeom>
              <a:solidFill>
                <a:srgbClr val="000000"/>
              </a:solidFill>
              <a:ln w="9525">
                <a:noFill/>
                <a:round/>
                <a:headEnd/>
                <a:tailEnd/>
              </a:ln>
            </p:spPr>
            <p:txBody>
              <a:bodyPr/>
              <a:lstStyle/>
              <a:p>
                <a:endParaRPr lang="en-US"/>
              </a:p>
            </p:txBody>
          </p:sp>
          <p:sp>
            <p:nvSpPr>
              <p:cNvPr id="95575" name="Line 398"/>
              <p:cNvSpPr>
                <a:spLocks noChangeShapeType="1"/>
              </p:cNvSpPr>
              <p:nvPr/>
            </p:nvSpPr>
            <p:spPr bwMode="auto">
              <a:xfrm flipH="1">
                <a:off x="4004" y="2919"/>
                <a:ext cx="195" cy="1"/>
              </a:xfrm>
              <a:prstGeom prst="line">
                <a:avLst/>
              </a:prstGeom>
              <a:noFill/>
              <a:ln w="19050">
                <a:solidFill>
                  <a:srgbClr val="000000"/>
                </a:solidFill>
                <a:round/>
                <a:headEnd/>
                <a:tailEnd/>
              </a:ln>
            </p:spPr>
            <p:txBody>
              <a:bodyPr/>
              <a:lstStyle/>
              <a:p>
                <a:endParaRPr lang="en-US"/>
              </a:p>
            </p:txBody>
          </p:sp>
          <p:sp>
            <p:nvSpPr>
              <p:cNvPr id="95576" name="Freeform 399"/>
              <p:cNvSpPr>
                <a:spLocks/>
              </p:cNvSpPr>
              <p:nvPr/>
            </p:nvSpPr>
            <p:spPr bwMode="auto">
              <a:xfrm>
                <a:off x="2891" y="2540"/>
                <a:ext cx="965" cy="379"/>
              </a:xfrm>
              <a:custGeom>
                <a:avLst/>
                <a:gdLst>
                  <a:gd name="T0" fmla="*/ 965 w 965"/>
                  <a:gd name="T1" fmla="*/ 379 h 379"/>
                  <a:gd name="T2" fmla="*/ 0 w 965"/>
                  <a:gd name="T3" fmla="*/ 379 h 379"/>
                  <a:gd name="T4" fmla="*/ 0 w 965"/>
                  <a:gd name="T5" fmla="*/ 0 h 379"/>
                  <a:gd name="T6" fmla="*/ 0 60000 65536"/>
                  <a:gd name="T7" fmla="*/ 0 60000 65536"/>
                  <a:gd name="T8" fmla="*/ 0 60000 65536"/>
                  <a:gd name="T9" fmla="*/ 0 w 965"/>
                  <a:gd name="T10" fmla="*/ 0 h 379"/>
                  <a:gd name="T11" fmla="*/ 965 w 965"/>
                  <a:gd name="T12" fmla="*/ 379 h 379"/>
                </a:gdLst>
                <a:ahLst/>
                <a:cxnLst>
                  <a:cxn ang="T6">
                    <a:pos x="T0" y="T1"/>
                  </a:cxn>
                  <a:cxn ang="T7">
                    <a:pos x="T2" y="T3"/>
                  </a:cxn>
                  <a:cxn ang="T8">
                    <a:pos x="T4" y="T5"/>
                  </a:cxn>
                </a:cxnLst>
                <a:rect l="T9" t="T10" r="T11" b="T12"/>
                <a:pathLst>
                  <a:path w="965" h="379">
                    <a:moveTo>
                      <a:pt x="965" y="379"/>
                    </a:moveTo>
                    <a:lnTo>
                      <a:pt x="0" y="379"/>
                    </a:lnTo>
                    <a:lnTo>
                      <a:pt x="0" y="0"/>
                    </a:lnTo>
                  </a:path>
                </a:pathLst>
              </a:custGeom>
              <a:noFill/>
              <a:ln w="19050">
                <a:solidFill>
                  <a:srgbClr val="000000"/>
                </a:solidFill>
                <a:prstDash val="solid"/>
                <a:round/>
                <a:headEnd/>
                <a:tailEnd/>
              </a:ln>
            </p:spPr>
            <p:txBody>
              <a:bodyPr/>
              <a:lstStyle/>
              <a:p>
                <a:endParaRPr lang="en-US"/>
              </a:p>
            </p:txBody>
          </p:sp>
          <p:sp>
            <p:nvSpPr>
              <p:cNvPr id="95577" name="Freeform 400"/>
              <p:cNvSpPr>
                <a:spLocks/>
              </p:cNvSpPr>
              <p:nvPr/>
            </p:nvSpPr>
            <p:spPr bwMode="auto">
              <a:xfrm>
                <a:off x="4991" y="2558"/>
                <a:ext cx="30" cy="31"/>
              </a:xfrm>
              <a:custGeom>
                <a:avLst/>
                <a:gdLst>
                  <a:gd name="T0" fmla="*/ 0 w 30"/>
                  <a:gd name="T1" fmla="*/ 0 h 31"/>
                  <a:gd name="T2" fmla="*/ 0 w 30"/>
                  <a:gd name="T3" fmla="*/ 31 h 31"/>
                  <a:gd name="T4" fmla="*/ 30 w 30"/>
                  <a:gd name="T5" fmla="*/ 15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5"/>
                    </a:lnTo>
                    <a:lnTo>
                      <a:pt x="0" y="0"/>
                    </a:lnTo>
                    <a:close/>
                  </a:path>
                </a:pathLst>
              </a:custGeom>
              <a:solidFill>
                <a:srgbClr val="000000"/>
              </a:solidFill>
              <a:ln w="9525">
                <a:noFill/>
                <a:round/>
                <a:headEnd/>
                <a:tailEnd/>
              </a:ln>
            </p:spPr>
            <p:txBody>
              <a:bodyPr/>
              <a:lstStyle/>
              <a:p>
                <a:endParaRPr lang="en-US"/>
              </a:p>
            </p:txBody>
          </p:sp>
          <p:sp>
            <p:nvSpPr>
              <p:cNvPr id="95578" name="Line 401"/>
              <p:cNvSpPr>
                <a:spLocks noChangeShapeType="1"/>
              </p:cNvSpPr>
              <p:nvPr/>
            </p:nvSpPr>
            <p:spPr bwMode="auto">
              <a:xfrm flipH="1">
                <a:off x="5145" y="2573"/>
                <a:ext cx="133" cy="1"/>
              </a:xfrm>
              <a:prstGeom prst="line">
                <a:avLst/>
              </a:prstGeom>
              <a:noFill/>
              <a:ln w="19050">
                <a:solidFill>
                  <a:srgbClr val="000000"/>
                </a:solidFill>
                <a:round/>
                <a:headEnd/>
                <a:tailEnd/>
              </a:ln>
            </p:spPr>
            <p:txBody>
              <a:bodyPr/>
              <a:lstStyle/>
              <a:p>
                <a:endParaRPr lang="en-US"/>
              </a:p>
            </p:txBody>
          </p:sp>
          <p:sp>
            <p:nvSpPr>
              <p:cNvPr id="95579" name="Line 402"/>
              <p:cNvSpPr>
                <a:spLocks noChangeShapeType="1"/>
              </p:cNvSpPr>
              <p:nvPr/>
            </p:nvSpPr>
            <p:spPr bwMode="auto">
              <a:xfrm flipH="1">
                <a:off x="4893" y="2573"/>
                <a:ext cx="103" cy="1"/>
              </a:xfrm>
              <a:prstGeom prst="line">
                <a:avLst/>
              </a:prstGeom>
              <a:noFill/>
              <a:ln w="19050">
                <a:solidFill>
                  <a:srgbClr val="000000"/>
                </a:solidFill>
                <a:round/>
                <a:headEnd/>
                <a:tailEnd/>
              </a:ln>
            </p:spPr>
            <p:txBody>
              <a:bodyPr/>
              <a:lstStyle/>
              <a:p>
                <a:endParaRPr lang="en-US"/>
              </a:p>
            </p:txBody>
          </p:sp>
          <p:sp>
            <p:nvSpPr>
              <p:cNvPr id="95580" name="Freeform 403"/>
              <p:cNvSpPr>
                <a:spLocks/>
              </p:cNvSpPr>
              <p:nvPr/>
            </p:nvSpPr>
            <p:spPr bwMode="auto">
              <a:xfrm>
                <a:off x="4991" y="3104"/>
                <a:ext cx="30" cy="33"/>
              </a:xfrm>
              <a:custGeom>
                <a:avLst/>
                <a:gdLst>
                  <a:gd name="T0" fmla="*/ 0 w 30"/>
                  <a:gd name="T1" fmla="*/ 0 h 33"/>
                  <a:gd name="T2" fmla="*/ 0 w 30"/>
                  <a:gd name="T3" fmla="*/ 33 h 33"/>
                  <a:gd name="T4" fmla="*/ 30 w 30"/>
                  <a:gd name="T5" fmla="*/ 18 h 33"/>
                  <a:gd name="T6" fmla="*/ 0 w 30"/>
                  <a:gd name="T7" fmla="*/ 2 h 33"/>
                  <a:gd name="T8" fmla="*/ 0 w 30"/>
                  <a:gd name="T9" fmla="*/ 2 h 33"/>
                  <a:gd name="T10" fmla="*/ 0 w 30"/>
                  <a:gd name="T11" fmla="*/ 0 h 33"/>
                  <a:gd name="T12" fmla="*/ 0 60000 65536"/>
                  <a:gd name="T13" fmla="*/ 0 60000 65536"/>
                  <a:gd name="T14" fmla="*/ 0 60000 65536"/>
                  <a:gd name="T15" fmla="*/ 0 60000 65536"/>
                  <a:gd name="T16" fmla="*/ 0 60000 65536"/>
                  <a:gd name="T17" fmla="*/ 0 60000 65536"/>
                  <a:gd name="T18" fmla="*/ 0 w 30"/>
                  <a:gd name="T19" fmla="*/ 0 h 33"/>
                  <a:gd name="T20" fmla="*/ 30 w 3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0" h="33">
                    <a:moveTo>
                      <a:pt x="0" y="0"/>
                    </a:moveTo>
                    <a:lnTo>
                      <a:pt x="0" y="33"/>
                    </a:lnTo>
                    <a:lnTo>
                      <a:pt x="30" y="18"/>
                    </a:lnTo>
                    <a:lnTo>
                      <a:pt x="0" y="2"/>
                    </a:lnTo>
                    <a:lnTo>
                      <a:pt x="0" y="0"/>
                    </a:lnTo>
                    <a:close/>
                  </a:path>
                </a:pathLst>
              </a:custGeom>
              <a:solidFill>
                <a:srgbClr val="000000"/>
              </a:solidFill>
              <a:ln w="9525">
                <a:noFill/>
                <a:round/>
                <a:headEnd/>
                <a:tailEnd/>
              </a:ln>
            </p:spPr>
            <p:txBody>
              <a:bodyPr/>
              <a:lstStyle/>
              <a:p>
                <a:endParaRPr lang="en-US"/>
              </a:p>
            </p:txBody>
          </p:sp>
          <p:sp>
            <p:nvSpPr>
              <p:cNvPr id="95581" name="Freeform 404"/>
              <p:cNvSpPr>
                <a:spLocks/>
              </p:cNvSpPr>
              <p:nvPr/>
            </p:nvSpPr>
            <p:spPr bwMode="auto">
              <a:xfrm>
                <a:off x="5145" y="2850"/>
                <a:ext cx="133" cy="272"/>
              </a:xfrm>
              <a:custGeom>
                <a:avLst/>
                <a:gdLst>
                  <a:gd name="T0" fmla="*/ 133 w 133"/>
                  <a:gd name="T1" fmla="*/ 0 h 272"/>
                  <a:gd name="T2" fmla="*/ 66 w 133"/>
                  <a:gd name="T3" fmla="*/ 0 h 272"/>
                  <a:gd name="T4" fmla="*/ 66 w 133"/>
                  <a:gd name="T5" fmla="*/ 272 h 272"/>
                  <a:gd name="T6" fmla="*/ 0 w 133"/>
                  <a:gd name="T7" fmla="*/ 272 h 272"/>
                  <a:gd name="T8" fmla="*/ 0 60000 65536"/>
                  <a:gd name="T9" fmla="*/ 0 60000 65536"/>
                  <a:gd name="T10" fmla="*/ 0 60000 65536"/>
                  <a:gd name="T11" fmla="*/ 0 60000 65536"/>
                  <a:gd name="T12" fmla="*/ 0 w 133"/>
                  <a:gd name="T13" fmla="*/ 0 h 272"/>
                  <a:gd name="T14" fmla="*/ 133 w 133"/>
                  <a:gd name="T15" fmla="*/ 272 h 272"/>
                </a:gdLst>
                <a:ahLst/>
                <a:cxnLst>
                  <a:cxn ang="T8">
                    <a:pos x="T0" y="T1"/>
                  </a:cxn>
                  <a:cxn ang="T9">
                    <a:pos x="T2" y="T3"/>
                  </a:cxn>
                  <a:cxn ang="T10">
                    <a:pos x="T4" y="T5"/>
                  </a:cxn>
                  <a:cxn ang="T11">
                    <a:pos x="T6" y="T7"/>
                  </a:cxn>
                </a:cxnLst>
                <a:rect l="T12" t="T13" r="T14" b="T15"/>
                <a:pathLst>
                  <a:path w="133" h="272">
                    <a:moveTo>
                      <a:pt x="133" y="0"/>
                    </a:moveTo>
                    <a:lnTo>
                      <a:pt x="66" y="0"/>
                    </a:lnTo>
                    <a:lnTo>
                      <a:pt x="66" y="272"/>
                    </a:lnTo>
                    <a:lnTo>
                      <a:pt x="0" y="272"/>
                    </a:lnTo>
                  </a:path>
                </a:pathLst>
              </a:custGeom>
              <a:noFill/>
              <a:ln w="19050">
                <a:solidFill>
                  <a:srgbClr val="000000"/>
                </a:solidFill>
                <a:prstDash val="solid"/>
                <a:round/>
                <a:headEnd/>
                <a:tailEnd/>
              </a:ln>
            </p:spPr>
            <p:txBody>
              <a:bodyPr/>
              <a:lstStyle/>
              <a:p>
                <a:endParaRPr lang="en-US"/>
              </a:p>
            </p:txBody>
          </p:sp>
          <p:sp>
            <p:nvSpPr>
              <p:cNvPr id="95582" name="Freeform 405"/>
              <p:cNvSpPr>
                <a:spLocks/>
              </p:cNvSpPr>
              <p:nvPr/>
            </p:nvSpPr>
            <p:spPr bwMode="auto">
              <a:xfrm>
                <a:off x="4071" y="2573"/>
                <a:ext cx="925" cy="549"/>
              </a:xfrm>
              <a:custGeom>
                <a:avLst/>
                <a:gdLst>
                  <a:gd name="T0" fmla="*/ 925 w 925"/>
                  <a:gd name="T1" fmla="*/ 546 h 549"/>
                  <a:gd name="T2" fmla="*/ 0 w 925"/>
                  <a:gd name="T3" fmla="*/ 549 h 549"/>
                  <a:gd name="T4" fmla="*/ 0 w 925"/>
                  <a:gd name="T5" fmla="*/ 0 h 549"/>
                  <a:gd name="T6" fmla="*/ 0 60000 65536"/>
                  <a:gd name="T7" fmla="*/ 0 60000 65536"/>
                  <a:gd name="T8" fmla="*/ 0 60000 65536"/>
                  <a:gd name="T9" fmla="*/ 0 w 925"/>
                  <a:gd name="T10" fmla="*/ 0 h 549"/>
                  <a:gd name="T11" fmla="*/ 925 w 925"/>
                  <a:gd name="T12" fmla="*/ 549 h 549"/>
                </a:gdLst>
                <a:ahLst/>
                <a:cxnLst>
                  <a:cxn ang="T6">
                    <a:pos x="T0" y="T1"/>
                  </a:cxn>
                  <a:cxn ang="T7">
                    <a:pos x="T2" y="T3"/>
                  </a:cxn>
                  <a:cxn ang="T8">
                    <a:pos x="T4" y="T5"/>
                  </a:cxn>
                </a:cxnLst>
                <a:rect l="T9" t="T10" r="T11" b="T12"/>
                <a:pathLst>
                  <a:path w="925" h="549">
                    <a:moveTo>
                      <a:pt x="925" y="546"/>
                    </a:moveTo>
                    <a:lnTo>
                      <a:pt x="0" y="549"/>
                    </a:lnTo>
                    <a:lnTo>
                      <a:pt x="0" y="0"/>
                    </a:lnTo>
                  </a:path>
                </a:pathLst>
              </a:custGeom>
              <a:noFill/>
              <a:ln w="19050">
                <a:solidFill>
                  <a:srgbClr val="000000"/>
                </a:solidFill>
                <a:prstDash val="solid"/>
                <a:round/>
                <a:headEnd/>
                <a:tailEnd/>
              </a:ln>
            </p:spPr>
            <p:txBody>
              <a:bodyPr/>
              <a:lstStyle/>
              <a:p>
                <a:endParaRPr lang="en-US"/>
              </a:p>
            </p:txBody>
          </p:sp>
        </p:grpSp>
        <p:sp>
          <p:nvSpPr>
            <p:cNvPr id="95240" name="Freeform 406"/>
            <p:cNvSpPr>
              <a:spLocks/>
            </p:cNvSpPr>
            <p:nvPr/>
          </p:nvSpPr>
          <p:spPr bwMode="auto">
            <a:xfrm>
              <a:off x="4991" y="3629"/>
              <a:ext cx="30" cy="31"/>
            </a:xfrm>
            <a:custGeom>
              <a:avLst/>
              <a:gdLst>
                <a:gd name="T0" fmla="*/ 0 w 30"/>
                <a:gd name="T1" fmla="*/ 0 h 31"/>
                <a:gd name="T2" fmla="*/ 0 w 30"/>
                <a:gd name="T3" fmla="*/ 31 h 31"/>
                <a:gd name="T4" fmla="*/ 30 w 30"/>
                <a:gd name="T5" fmla="*/ 16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6"/>
                  </a:lnTo>
                  <a:lnTo>
                    <a:pt x="0" y="0"/>
                  </a:lnTo>
                  <a:close/>
                </a:path>
              </a:pathLst>
            </a:custGeom>
            <a:solidFill>
              <a:srgbClr val="000000"/>
            </a:solidFill>
            <a:ln w="9525">
              <a:noFill/>
              <a:round/>
              <a:headEnd/>
              <a:tailEnd/>
            </a:ln>
          </p:spPr>
          <p:txBody>
            <a:bodyPr/>
            <a:lstStyle/>
            <a:p>
              <a:endParaRPr lang="en-US"/>
            </a:p>
          </p:txBody>
        </p:sp>
        <p:sp>
          <p:nvSpPr>
            <p:cNvPr id="95241" name="Line 407"/>
            <p:cNvSpPr>
              <a:spLocks noChangeShapeType="1"/>
            </p:cNvSpPr>
            <p:nvPr/>
          </p:nvSpPr>
          <p:spPr bwMode="auto">
            <a:xfrm>
              <a:off x="4002" y="3645"/>
              <a:ext cx="999" cy="1"/>
            </a:xfrm>
            <a:prstGeom prst="line">
              <a:avLst/>
            </a:prstGeom>
            <a:noFill/>
            <a:ln w="19050">
              <a:solidFill>
                <a:srgbClr val="000000"/>
              </a:solidFill>
              <a:round/>
              <a:headEnd/>
              <a:tailEnd/>
            </a:ln>
          </p:spPr>
          <p:txBody>
            <a:bodyPr/>
            <a:lstStyle/>
            <a:p>
              <a:endParaRPr lang="en-US"/>
            </a:p>
          </p:txBody>
        </p:sp>
        <p:sp>
          <p:nvSpPr>
            <p:cNvPr id="95242" name="Rectangle 408"/>
            <p:cNvSpPr>
              <a:spLocks noChangeArrowheads="1"/>
            </p:cNvSpPr>
            <p:nvPr/>
          </p:nvSpPr>
          <p:spPr bwMode="auto">
            <a:xfrm>
              <a:off x="1452" y="1361"/>
              <a:ext cx="4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5243" name="Rectangle 409"/>
            <p:cNvSpPr>
              <a:spLocks noChangeArrowheads="1"/>
            </p:cNvSpPr>
            <p:nvPr/>
          </p:nvSpPr>
          <p:spPr bwMode="auto">
            <a:xfrm>
              <a:off x="1469" y="1361"/>
              <a:ext cx="6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F</a:t>
              </a:r>
              <a:endParaRPr kumimoji="0" lang="en-US">
                <a:solidFill>
                  <a:schemeClr val="tx1"/>
                </a:solidFill>
              </a:endParaRPr>
            </a:p>
          </p:txBody>
        </p:sp>
        <p:sp>
          <p:nvSpPr>
            <p:cNvPr id="95244" name="Rectangle 410"/>
            <p:cNvSpPr>
              <a:spLocks noChangeArrowheads="1"/>
            </p:cNvSpPr>
            <p:nvPr/>
          </p:nvSpPr>
          <p:spPr bwMode="auto">
            <a:xfrm>
              <a:off x="1504" y="1361"/>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5245" name="Rectangle 411"/>
            <p:cNvSpPr>
              <a:spLocks noChangeArrowheads="1"/>
            </p:cNvSpPr>
            <p:nvPr/>
          </p:nvSpPr>
          <p:spPr bwMode="auto">
            <a:xfrm>
              <a:off x="1521" y="1361"/>
              <a:ext cx="4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5246" name="Rectangle 412"/>
            <p:cNvSpPr>
              <a:spLocks noChangeArrowheads="1"/>
            </p:cNvSpPr>
            <p:nvPr/>
          </p:nvSpPr>
          <p:spPr bwMode="auto">
            <a:xfrm>
              <a:off x="1538" y="1361"/>
              <a:ext cx="7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5247" name="Rectangle 413"/>
            <p:cNvSpPr>
              <a:spLocks noChangeArrowheads="1"/>
            </p:cNvSpPr>
            <p:nvPr/>
          </p:nvSpPr>
          <p:spPr bwMode="auto">
            <a:xfrm>
              <a:off x="2691" y="1361"/>
              <a:ext cx="4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5248" name="Rectangle 414"/>
            <p:cNvSpPr>
              <a:spLocks noChangeArrowheads="1"/>
            </p:cNvSpPr>
            <p:nvPr/>
          </p:nvSpPr>
          <p:spPr bwMode="auto">
            <a:xfrm>
              <a:off x="2706" y="1361"/>
              <a:ext cx="7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5249" name="Rectangle 415"/>
            <p:cNvSpPr>
              <a:spLocks noChangeArrowheads="1"/>
            </p:cNvSpPr>
            <p:nvPr/>
          </p:nvSpPr>
          <p:spPr bwMode="auto">
            <a:xfrm>
              <a:off x="2750" y="1361"/>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5250" name="Rectangle 416"/>
            <p:cNvSpPr>
              <a:spLocks noChangeArrowheads="1"/>
            </p:cNvSpPr>
            <p:nvPr/>
          </p:nvSpPr>
          <p:spPr bwMode="auto">
            <a:xfrm>
              <a:off x="2765" y="1361"/>
              <a:ext cx="6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251" name="Rectangle 417"/>
            <p:cNvSpPr>
              <a:spLocks noChangeArrowheads="1"/>
            </p:cNvSpPr>
            <p:nvPr/>
          </p:nvSpPr>
          <p:spPr bwMode="auto">
            <a:xfrm>
              <a:off x="2804" y="1361"/>
              <a:ext cx="6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95252" name="Rectangle 418"/>
            <p:cNvSpPr>
              <a:spLocks noChangeArrowheads="1"/>
            </p:cNvSpPr>
            <p:nvPr/>
          </p:nvSpPr>
          <p:spPr bwMode="auto">
            <a:xfrm>
              <a:off x="3831" y="1361"/>
              <a:ext cx="6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253" name="Rectangle 419"/>
            <p:cNvSpPr>
              <a:spLocks noChangeArrowheads="1"/>
            </p:cNvSpPr>
            <p:nvPr/>
          </p:nvSpPr>
          <p:spPr bwMode="auto">
            <a:xfrm>
              <a:off x="3871" y="1361"/>
              <a:ext cx="6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95254" name="Rectangle 420"/>
            <p:cNvSpPr>
              <a:spLocks noChangeArrowheads="1"/>
            </p:cNvSpPr>
            <p:nvPr/>
          </p:nvSpPr>
          <p:spPr bwMode="auto">
            <a:xfrm>
              <a:off x="3908" y="1361"/>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5255" name="Rectangle 421"/>
            <p:cNvSpPr>
              <a:spLocks noChangeArrowheads="1"/>
            </p:cNvSpPr>
            <p:nvPr/>
          </p:nvSpPr>
          <p:spPr bwMode="auto">
            <a:xfrm>
              <a:off x="3925" y="1361"/>
              <a:ext cx="7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5256" name="Rectangle 422"/>
            <p:cNvSpPr>
              <a:spLocks noChangeArrowheads="1"/>
            </p:cNvSpPr>
            <p:nvPr/>
          </p:nvSpPr>
          <p:spPr bwMode="auto">
            <a:xfrm>
              <a:off x="3974" y="1361"/>
              <a:ext cx="6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257" name="Rectangle 423"/>
            <p:cNvSpPr>
              <a:spLocks noChangeArrowheads="1"/>
            </p:cNvSpPr>
            <p:nvPr/>
          </p:nvSpPr>
          <p:spPr bwMode="auto">
            <a:xfrm>
              <a:off x="4014" y="1361"/>
              <a:ext cx="7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5258" name="Rectangle 424"/>
            <p:cNvSpPr>
              <a:spLocks noChangeArrowheads="1"/>
            </p:cNvSpPr>
            <p:nvPr/>
          </p:nvSpPr>
          <p:spPr bwMode="auto">
            <a:xfrm>
              <a:off x="4962" y="1361"/>
              <a:ext cx="7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5259" name="Rectangle 425"/>
            <p:cNvSpPr>
              <a:spLocks noChangeArrowheads="1"/>
            </p:cNvSpPr>
            <p:nvPr/>
          </p:nvSpPr>
          <p:spPr bwMode="auto">
            <a:xfrm>
              <a:off x="5011" y="1361"/>
              <a:ext cx="6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260" name="Rectangle 426"/>
            <p:cNvSpPr>
              <a:spLocks noChangeArrowheads="1"/>
            </p:cNvSpPr>
            <p:nvPr/>
          </p:nvSpPr>
          <p:spPr bwMode="auto">
            <a:xfrm>
              <a:off x="5051" y="1361"/>
              <a:ext cx="7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5261" name="Rectangle 427"/>
            <p:cNvSpPr>
              <a:spLocks noChangeArrowheads="1"/>
            </p:cNvSpPr>
            <p:nvPr/>
          </p:nvSpPr>
          <p:spPr bwMode="auto">
            <a:xfrm>
              <a:off x="5100" y="1361"/>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5262" name="Rectangle 428"/>
            <p:cNvSpPr>
              <a:spLocks noChangeArrowheads="1"/>
            </p:cNvSpPr>
            <p:nvPr/>
          </p:nvSpPr>
          <p:spPr bwMode="auto">
            <a:xfrm>
              <a:off x="5115" y="1361"/>
              <a:ext cx="91"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W</a:t>
              </a:r>
              <a:endParaRPr kumimoji="0" lang="en-US">
                <a:solidFill>
                  <a:schemeClr val="tx1"/>
                </a:solidFill>
              </a:endParaRPr>
            </a:p>
          </p:txBody>
        </p:sp>
        <p:sp>
          <p:nvSpPr>
            <p:cNvPr id="95263" name="Rectangle 429"/>
            <p:cNvSpPr>
              <a:spLocks noChangeArrowheads="1"/>
            </p:cNvSpPr>
            <p:nvPr/>
          </p:nvSpPr>
          <p:spPr bwMode="auto">
            <a:xfrm>
              <a:off x="5172" y="1361"/>
              <a:ext cx="6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B</a:t>
              </a:r>
              <a:endParaRPr kumimoji="0" lang="en-US">
                <a:solidFill>
                  <a:schemeClr val="tx1"/>
                </a:solidFill>
              </a:endParaRPr>
            </a:p>
          </p:txBody>
        </p:sp>
        <p:sp>
          <p:nvSpPr>
            <p:cNvPr id="95264" name="Freeform 430"/>
            <p:cNvSpPr>
              <a:spLocks/>
            </p:cNvSpPr>
            <p:nvPr/>
          </p:nvSpPr>
          <p:spPr bwMode="auto">
            <a:xfrm>
              <a:off x="1425" y="1592"/>
              <a:ext cx="29" cy="30"/>
            </a:xfrm>
            <a:custGeom>
              <a:avLst/>
              <a:gdLst>
                <a:gd name="T0" fmla="*/ 0 w 29"/>
                <a:gd name="T1" fmla="*/ 0 h 30"/>
                <a:gd name="T2" fmla="*/ 0 w 29"/>
                <a:gd name="T3" fmla="*/ 30 h 30"/>
                <a:gd name="T4" fmla="*/ 29 w 29"/>
                <a:gd name="T5" fmla="*/ 15 h 30"/>
                <a:gd name="T6" fmla="*/ 0 w 29"/>
                <a:gd name="T7" fmla="*/ 0 h 30"/>
                <a:gd name="T8" fmla="*/ 0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0" y="0"/>
                  </a:moveTo>
                  <a:lnTo>
                    <a:pt x="0" y="30"/>
                  </a:lnTo>
                  <a:lnTo>
                    <a:pt x="29" y="15"/>
                  </a:lnTo>
                  <a:lnTo>
                    <a:pt x="0" y="0"/>
                  </a:lnTo>
                  <a:close/>
                </a:path>
              </a:pathLst>
            </a:custGeom>
            <a:solidFill>
              <a:srgbClr val="000000"/>
            </a:solidFill>
            <a:ln w="9525">
              <a:noFill/>
              <a:round/>
              <a:headEnd/>
              <a:tailEnd/>
            </a:ln>
          </p:spPr>
          <p:txBody>
            <a:bodyPr/>
            <a:lstStyle/>
            <a:p>
              <a:endParaRPr lang="en-US"/>
            </a:p>
          </p:txBody>
        </p:sp>
        <p:sp>
          <p:nvSpPr>
            <p:cNvPr id="95265" name="Line 431"/>
            <p:cNvSpPr>
              <a:spLocks noChangeShapeType="1"/>
            </p:cNvSpPr>
            <p:nvPr/>
          </p:nvSpPr>
          <p:spPr bwMode="auto">
            <a:xfrm flipH="1">
              <a:off x="1578" y="1607"/>
              <a:ext cx="1103" cy="1"/>
            </a:xfrm>
            <a:prstGeom prst="line">
              <a:avLst/>
            </a:prstGeom>
            <a:noFill/>
            <a:ln w="19050">
              <a:solidFill>
                <a:srgbClr val="000000"/>
              </a:solidFill>
              <a:round/>
              <a:headEnd/>
              <a:tailEnd/>
            </a:ln>
          </p:spPr>
          <p:txBody>
            <a:bodyPr/>
            <a:lstStyle/>
            <a:p>
              <a:endParaRPr lang="en-US"/>
            </a:p>
          </p:txBody>
        </p:sp>
        <p:sp>
          <p:nvSpPr>
            <p:cNvPr id="95266" name="Line 432"/>
            <p:cNvSpPr>
              <a:spLocks noChangeShapeType="1"/>
            </p:cNvSpPr>
            <p:nvPr/>
          </p:nvSpPr>
          <p:spPr bwMode="auto">
            <a:xfrm flipH="1">
              <a:off x="1153" y="1607"/>
              <a:ext cx="277" cy="1"/>
            </a:xfrm>
            <a:prstGeom prst="line">
              <a:avLst/>
            </a:prstGeom>
            <a:noFill/>
            <a:ln w="19050">
              <a:solidFill>
                <a:srgbClr val="000000"/>
              </a:solidFill>
              <a:round/>
              <a:headEnd/>
              <a:tailEnd/>
            </a:ln>
          </p:spPr>
          <p:txBody>
            <a:bodyPr/>
            <a:lstStyle/>
            <a:p>
              <a:endParaRPr lang="en-US"/>
            </a:p>
          </p:txBody>
        </p:sp>
        <p:sp>
          <p:nvSpPr>
            <p:cNvPr id="95267" name="Freeform 433"/>
            <p:cNvSpPr>
              <a:spLocks/>
            </p:cNvSpPr>
            <p:nvPr/>
          </p:nvSpPr>
          <p:spPr bwMode="auto">
            <a:xfrm>
              <a:off x="921" y="766"/>
              <a:ext cx="30" cy="31"/>
            </a:xfrm>
            <a:custGeom>
              <a:avLst/>
              <a:gdLst>
                <a:gd name="T0" fmla="*/ 0 w 30"/>
                <a:gd name="T1" fmla="*/ 0 h 31"/>
                <a:gd name="T2" fmla="*/ 0 w 30"/>
                <a:gd name="T3" fmla="*/ 31 h 31"/>
                <a:gd name="T4" fmla="*/ 30 w 30"/>
                <a:gd name="T5" fmla="*/ 16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0"/>
                  </a:moveTo>
                  <a:lnTo>
                    <a:pt x="0" y="31"/>
                  </a:lnTo>
                  <a:lnTo>
                    <a:pt x="30" y="16"/>
                  </a:lnTo>
                  <a:lnTo>
                    <a:pt x="0" y="0"/>
                  </a:lnTo>
                  <a:close/>
                </a:path>
              </a:pathLst>
            </a:custGeom>
            <a:solidFill>
              <a:srgbClr val="000000"/>
            </a:solidFill>
            <a:ln w="9525">
              <a:noFill/>
              <a:round/>
              <a:headEnd/>
              <a:tailEnd/>
            </a:ln>
          </p:spPr>
          <p:txBody>
            <a:bodyPr/>
            <a:lstStyle/>
            <a:p>
              <a:endParaRPr lang="en-US"/>
            </a:p>
          </p:txBody>
        </p:sp>
        <p:sp>
          <p:nvSpPr>
            <p:cNvPr id="95268" name="Freeform 434"/>
            <p:cNvSpPr>
              <a:spLocks/>
            </p:cNvSpPr>
            <p:nvPr/>
          </p:nvSpPr>
          <p:spPr bwMode="auto">
            <a:xfrm>
              <a:off x="921" y="1087"/>
              <a:ext cx="30" cy="30"/>
            </a:xfrm>
            <a:custGeom>
              <a:avLst/>
              <a:gdLst>
                <a:gd name="T0" fmla="*/ 0 w 30"/>
                <a:gd name="T1" fmla="*/ 0 h 30"/>
                <a:gd name="T2" fmla="*/ 0 w 30"/>
                <a:gd name="T3" fmla="*/ 30 h 30"/>
                <a:gd name="T4" fmla="*/ 30 w 30"/>
                <a:gd name="T5" fmla="*/ 15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0"/>
                  </a:moveTo>
                  <a:lnTo>
                    <a:pt x="0" y="30"/>
                  </a:lnTo>
                  <a:lnTo>
                    <a:pt x="30" y="15"/>
                  </a:lnTo>
                  <a:lnTo>
                    <a:pt x="0" y="0"/>
                  </a:lnTo>
                  <a:close/>
                </a:path>
              </a:pathLst>
            </a:custGeom>
            <a:solidFill>
              <a:srgbClr val="000000"/>
            </a:solidFill>
            <a:ln w="9525">
              <a:noFill/>
              <a:round/>
              <a:headEnd/>
              <a:tailEnd/>
            </a:ln>
          </p:spPr>
          <p:txBody>
            <a:bodyPr/>
            <a:lstStyle/>
            <a:p>
              <a:endParaRPr lang="en-US"/>
            </a:p>
          </p:txBody>
        </p:sp>
        <p:sp>
          <p:nvSpPr>
            <p:cNvPr id="95269" name="Freeform 435"/>
            <p:cNvSpPr>
              <a:spLocks/>
            </p:cNvSpPr>
            <p:nvPr/>
          </p:nvSpPr>
          <p:spPr bwMode="auto">
            <a:xfrm>
              <a:off x="825" y="782"/>
              <a:ext cx="400" cy="825"/>
            </a:xfrm>
            <a:custGeom>
              <a:avLst/>
              <a:gdLst>
                <a:gd name="T0" fmla="*/ 98 w 400"/>
                <a:gd name="T1" fmla="*/ 0 h 825"/>
                <a:gd name="T2" fmla="*/ 0 w 400"/>
                <a:gd name="T3" fmla="*/ 0 h 825"/>
                <a:gd name="T4" fmla="*/ 0 w 400"/>
                <a:gd name="T5" fmla="*/ 474 h 825"/>
                <a:gd name="T6" fmla="*/ 400 w 400"/>
                <a:gd name="T7" fmla="*/ 474 h 825"/>
                <a:gd name="T8" fmla="*/ 400 w 400"/>
                <a:gd name="T9" fmla="*/ 825 h 825"/>
                <a:gd name="T10" fmla="*/ 0 60000 65536"/>
                <a:gd name="T11" fmla="*/ 0 60000 65536"/>
                <a:gd name="T12" fmla="*/ 0 60000 65536"/>
                <a:gd name="T13" fmla="*/ 0 60000 65536"/>
                <a:gd name="T14" fmla="*/ 0 60000 65536"/>
                <a:gd name="T15" fmla="*/ 0 w 400"/>
                <a:gd name="T16" fmla="*/ 0 h 825"/>
                <a:gd name="T17" fmla="*/ 400 w 400"/>
                <a:gd name="T18" fmla="*/ 825 h 825"/>
              </a:gdLst>
              <a:ahLst/>
              <a:cxnLst>
                <a:cxn ang="T10">
                  <a:pos x="T0" y="T1"/>
                </a:cxn>
                <a:cxn ang="T11">
                  <a:pos x="T2" y="T3"/>
                </a:cxn>
                <a:cxn ang="T12">
                  <a:pos x="T4" y="T5"/>
                </a:cxn>
                <a:cxn ang="T13">
                  <a:pos x="T6" y="T7"/>
                </a:cxn>
                <a:cxn ang="T14">
                  <a:pos x="T8" y="T9"/>
                </a:cxn>
              </a:cxnLst>
              <a:rect l="T15" t="T16" r="T17" b="T18"/>
              <a:pathLst>
                <a:path w="400" h="825">
                  <a:moveTo>
                    <a:pt x="98" y="0"/>
                  </a:moveTo>
                  <a:lnTo>
                    <a:pt x="0" y="0"/>
                  </a:lnTo>
                  <a:lnTo>
                    <a:pt x="0" y="474"/>
                  </a:lnTo>
                  <a:lnTo>
                    <a:pt x="400" y="474"/>
                  </a:lnTo>
                  <a:lnTo>
                    <a:pt x="400" y="825"/>
                  </a:lnTo>
                </a:path>
              </a:pathLst>
            </a:custGeom>
            <a:noFill/>
            <a:ln w="19050">
              <a:solidFill>
                <a:srgbClr val="000000"/>
              </a:solidFill>
              <a:prstDash val="solid"/>
              <a:round/>
              <a:headEnd/>
              <a:tailEnd/>
            </a:ln>
          </p:spPr>
          <p:txBody>
            <a:bodyPr/>
            <a:lstStyle/>
            <a:p>
              <a:endParaRPr lang="en-US"/>
            </a:p>
          </p:txBody>
        </p:sp>
        <p:sp>
          <p:nvSpPr>
            <p:cNvPr id="95270" name="Freeform 436"/>
            <p:cNvSpPr>
              <a:spLocks/>
            </p:cNvSpPr>
            <p:nvPr/>
          </p:nvSpPr>
          <p:spPr bwMode="auto">
            <a:xfrm>
              <a:off x="346" y="666"/>
              <a:ext cx="847" cy="1597"/>
            </a:xfrm>
            <a:custGeom>
              <a:avLst/>
              <a:gdLst>
                <a:gd name="T0" fmla="*/ 52 w 847"/>
                <a:gd name="T1" fmla="*/ 1597 h 1597"/>
                <a:gd name="T2" fmla="*/ 0 w 847"/>
                <a:gd name="T3" fmla="*/ 1597 h 1597"/>
                <a:gd name="T4" fmla="*/ 0 w 847"/>
                <a:gd name="T5" fmla="*/ 0 h 1597"/>
                <a:gd name="T6" fmla="*/ 847 w 847"/>
                <a:gd name="T7" fmla="*/ 0 h 1597"/>
                <a:gd name="T8" fmla="*/ 847 w 847"/>
                <a:gd name="T9" fmla="*/ 280 h 1597"/>
                <a:gd name="T10" fmla="*/ 755 w 847"/>
                <a:gd name="T11" fmla="*/ 282 h 1597"/>
                <a:gd name="T12" fmla="*/ 0 60000 65536"/>
                <a:gd name="T13" fmla="*/ 0 60000 65536"/>
                <a:gd name="T14" fmla="*/ 0 60000 65536"/>
                <a:gd name="T15" fmla="*/ 0 60000 65536"/>
                <a:gd name="T16" fmla="*/ 0 60000 65536"/>
                <a:gd name="T17" fmla="*/ 0 60000 65536"/>
                <a:gd name="T18" fmla="*/ 0 w 847"/>
                <a:gd name="T19" fmla="*/ 0 h 1597"/>
                <a:gd name="T20" fmla="*/ 847 w 847"/>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847" h="1597">
                  <a:moveTo>
                    <a:pt x="52" y="1597"/>
                  </a:moveTo>
                  <a:lnTo>
                    <a:pt x="0" y="1597"/>
                  </a:lnTo>
                  <a:lnTo>
                    <a:pt x="0" y="0"/>
                  </a:lnTo>
                  <a:lnTo>
                    <a:pt x="847" y="0"/>
                  </a:lnTo>
                  <a:lnTo>
                    <a:pt x="847" y="280"/>
                  </a:lnTo>
                  <a:lnTo>
                    <a:pt x="755" y="282"/>
                  </a:lnTo>
                </a:path>
              </a:pathLst>
            </a:custGeom>
            <a:noFill/>
            <a:ln w="19050">
              <a:solidFill>
                <a:srgbClr val="000000"/>
              </a:solidFill>
              <a:prstDash val="solid"/>
              <a:round/>
              <a:headEnd/>
              <a:tailEnd/>
            </a:ln>
          </p:spPr>
          <p:txBody>
            <a:bodyPr/>
            <a:lstStyle/>
            <a:p>
              <a:endParaRPr lang="en-US"/>
            </a:p>
          </p:txBody>
        </p:sp>
        <p:sp>
          <p:nvSpPr>
            <p:cNvPr id="95271" name="Freeform 437"/>
            <p:cNvSpPr>
              <a:spLocks/>
            </p:cNvSpPr>
            <p:nvPr/>
          </p:nvSpPr>
          <p:spPr bwMode="auto">
            <a:xfrm>
              <a:off x="867" y="613"/>
              <a:ext cx="3500" cy="1179"/>
            </a:xfrm>
            <a:custGeom>
              <a:avLst/>
              <a:gdLst>
                <a:gd name="T0" fmla="*/ 3135 w 3500"/>
                <a:gd name="T1" fmla="*/ 1179 h 1179"/>
                <a:gd name="T2" fmla="*/ 3500 w 3500"/>
                <a:gd name="T3" fmla="*/ 1179 h 1179"/>
                <a:gd name="T4" fmla="*/ 3500 w 3500"/>
                <a:gd name="T5" fmla="*/ 0 h 1179"/>
                <a:gd name="T6" fmla="*/ 424 w 3500"/>
                <a:gd name="T7" fmla="*/ 0 h 1179"/>
                <a:gd name="T8" fmla="*/ 424 w 3500"/>
                <a:gd name="T9" fmla="*/ 574 h 1179"/>
                <a:gd name="T10" fmla="*/ 0 w 3500"/>
                <a:gd name="T11" fmla="*/ 574 h 1179"/>
                <a:gd name="T12" fmla="*/ 0 w 3500"/>
                <a:gd name="T13" fmla="*/ 489 h 1179"/>
                <a:gd name="T14" fmla="*/ 56 w 3500"/>
                <a:gd name="T15" fmla="*/ 489 h 1179"/>
                <a:gd name="T16" fmla="*/ 0 60000 65536"/>
                <a:gd name="T17" fmla="*/ 0 60000 65536"/>
                <a:gd name="T18" fmla="*/ 0 60000 65536"/>
                <a:gd name="T19" fmla="*/ 0 60000 65536"/>
                <a:gd name="T20" fmla="*/ 0 60000 65536"/>
                <a:gd name="T21" fmla="*/ 0 60000 65536"/>
                <a:gd name="T22" fmla="*/ 0 60000 65536"/>
                <a:gd name="T23" fmla="*/ 0 60000 65536"/>
                <a:gd name="T24" fmla="*/ 0 w 3500"/>
                <a:gd name="T25" fmla="*/ 0 h 1179"/>
                <a:gd name="T26" fmla="*/ 3500 w 3500"/>
                <a:gd name="T27" fmla="*/ 1179 h 1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00" h="1179">
                  <a:moveTo>
                    <a:pt x="3135" y="1179"/>
                  </a:moveTo>
                  <a:lnTo>
                    <a:pt x="3500" y="1179"/>
                  </a:lnTo>
                  <a:lnTo>
                    <a:pt x="3500" y="0"/>
                  </a:lnTo>
                  <a:lnTo>
                    <a:pt x="424" y="0"/>
                  </a:lnTo>
                  <a:lnTo>
                    <a:pt x="424" y="574"/>
                  </a:lnTo>
                  <a:lnTo>
                    <a:pt x="0" y="574"/>
                  </a:lnTo>
                  <a:lnTo>
                    <a:pt x="0" y="489"/>
                  </a:lnTo>
                  <a:lnTo>
                    <a:pt x="56" y="489"/>
                  </a:lnTo>
                </a:path>
              </a:pathLst>
            </a:custGeom>
            <a:noFill/>
            <a:ln w="19050">
              <a:solidFill>
                <a:srgbClr val="000000"/>
              </a:solidFill>
              <a:prstDash val="solid"/>
              <a:round/>
              <a:headEnd/>
              <a:tailEnd/>
            </a:ln>
          </p:spPr>
          <p:txBody>
            <a:bodyPr/>
            <a:lstStyle/>
            <a:p>
              <a:endParaRPr lang="en-US"/>
            </a:p>
          </p:txBody>
        </p:sp>
        <p:sp>
          <p:nvSpPr>
            <p:cNvPr id="95272" name="Freeform 438"/>
            <p:cNvSpPr>
              <a:spLocks/>
            </p:cNvSpPr>
            <p:nvPr/>
          </p:nvSpPr>
          <p:spPr bwMode="auto">
            <a:xfrm>
              <a:off x="1210" y="1592"/>
              <a:ext cx="29" cy="30"/>
            </a:xfrm>
            <a:custGeom>
              <a:avLst/>
              <a:gdLst>
                <a:gd name="T0" fmla="*/ 12 w 29"/>
                <a:gd name="T1" fmla="*/ 30 h 30"/>
                <a:gd name="T2" fmla="*/ 17 w 29"/>
                <a:gd name="T3" fmla="*/ 30 h 30"/>
                <a:gd name="T4" fmla="*/ 20 w 29"/>
                <a:gd name="T5" fmla="*/ 30 h 30"/>
                <a:gd name="T6" fmla="*/ 20 w 29"/>
                <a:gd name="T7" fmla="*/ 28 h 30"/>
                <a:gd name="T8" fmla="*/ 22 w 29"/>
                <a:gd name="T9" fmla="*/ 28 h 30"/>
                <a:gd name="T10" fmla="*/ 25 w 29"/>
                <a:gd name="T11" fmla="*/ 25 h 30"/>
                <a:gd name="T12" fmla="*/ 25 w 29"/>
                <a:gd name="T13" fmla="*/ 25 h 30"/>
                <a:gd name="T14" fmla="*/ 27 w 29"/>
                <a:gd name="T15" fmla="*/ 23 h 30"/>
                <a:gd name="T16" fmla="*/ 27 w 29"/>
                <a:gd name="T17" fmla="*/ 20 h 30"/>
                <a:gd name="T18" fmla="*/ 29 w 29"/>
                <a:gd name="T19" fmla="*/ 18 h 30"/>
                <a:gd name="T20" fmla="*/ 29 w 29"/>
                <a:gd name="T21" fmla="*/ 15 h 30"/>
                <a:gd name="T22" fmla="*/ 29 w 29"/>
                <a:gd name="T23" fmla="*/ 12 h 30"/>
                <a:gd name="T24" fmla="*/ 27 w 29"/>
                <a:gd name="T25" fmla="*/ 10 h 30"/>
                <a:gd name="T26" fmla="*/ 27 w 29"/>
                <a:gd name="T27" fmla="*/ 7 h 30"/>
                <a:gd name="T28" fmla="*/ 25 w 29"/>
                <a:gd name="T29" fmla="*/ 7 h 30"/>
                <a:gd name="T30" fmla="*/ 25 w 29"/>
                <a:gd name="T31" fmla="*/ 5 h 30"/>
                <a:gd name="T32" fmla="*/ 22 w 29"/>
                <a:gd name="T33" fmla="*/ 2 h 30"/>
                <a:gd name="T34" fmla="*/ 20 w 29"/>
                <a:gd name="T35" fmla="*/ 2 h 30"/>
                <a:gd name="T36" fmla="*/ 20 w 29"/>
                <a:gd name="T37" fmla="*/ 0 h 30"/>
                <a:gd name="T38" fmla="*/ 17 w 29"/>
                <a:gd name="T39" fmla="*/ 0 h 30"/>
                <a:gd name="T40" fmla="*/ 15 w 29"/>
                <a:gd name="T41" fmla="*/ 0 h 30"/>
                <a:gd name="T42" fmla="*/ 12 w 29"/>
                <a:gd name="T43" fmla="*/ 0 h 30"/>
                <a:gd name="T44" fmla="*/ 10 w 29"/>
                <a:gd name="T45" fmla="*/ 0 h 30"/>
                <a:gd name="T46" fmla="*/ 7 w 29"/>
                <a:gd name="T47" fmla="*/ 2 h 30"/>
                <a:gd name="T48" fmla="*/ 5 w 29"/>
                <a:gd name="T49" fmla="*/ 2 h 30"/>
                <a:gd name="T50" fmla="*/ 2 w 29"/>
                <a:gd name="T51" fmla="*/ 5 h 30"/>
                <a:gd name="T52" fmla="*/ 2 w 29"/>
                <a:gd name="T53" fmla="*/ 7 h 30"/>
                <a:gd name="T54" fmla="*/ 0 w 29"/>
                <a:gd name="T55" fmla="*/ 7 h 30"/>
                <a:gd name="T56" fmla="*/ 0 w 29"/>
                <a:gd name="T57" fmla="*/ 10 h 30"/>
                <a:gd name="T58" fmla="*/ 0 w 29"/>
                <a:gd name="T59" fmla="*/ 12 h 30"/>
                <a:gd name="T60" fmla="*/ 0 w 29"/>
                <a:gd name="T61" fmla="*/ 15 h 30"/>
                <a:gd name="T62" fmla="*/ 0 w 29"/>
                <a:gd name="T63" fmla="*/ 18 h 30"/>
                <a:gd name="T64" fmla="*/ 0 w 29"/>
                <a:gd name="T65" fmla="*/ 20 h 30"/>
                <a:gd name="T66" fmla="*/ 0 w 29"/>
                <a:gd name="T67" fmla="*/ 23 h 30"/>
                <a:gd name="T68" fmla="*/ 2 w 29"/>
                <a:gd name="T69" fmla="*/ 25 h 30"/>
                <a:gd name="T70" fmla="*/ 2 w 29"/>
                <a:gd name="T71" fmla="*/ 25 h 30"/>
                <a:gd name="T72" fmla="*/ 5 w 29"/>
                <a:gd name="T73" fmla="*/ 28 h 30"/>
                <a:gd name="T74" fmla="*/ 7 w 29"/>
                <a:gd name="T75" fmla="*/ 28 h 30"/>
                <a:gd name="T76" fmla="*/ 10 w 29"/>
                <a:gd name="T77" fmla="*/ 30 h 30"/>
                <a:gd name="T78" fmla="*/ 12 w 29"/>
                <a:gd name="T79" fmla="*/ 30 h 30"/>
                <a:gd name="T80" fmla="*/ 15 w 29"/>
                <a:gd name="T81" fmla="*/ 30 h 30"/>
                <a:gd name="T82" fmla="*/ 15 w 29"/>
                <a:gd name="T83" fmla="*/ 30 h 30"/>
                <a:gd name="T84" fmla="*/ 12 w 29"/>
                <a:gd name="T85" fmla="*/ 30 h 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0"/>
                <a:gd name="T131" fmla="*/ 29 w 29"/>
                <a:gd name="T132" fmla="*/ 30 h 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0">
                  <a:moveTo>
                    <a:pt x="12" y="30"/>
                  </a:moveTo>
                  <a:lnTo>
                    <a:pt x="17" y="30"/>
                  </a:lnTo>
                  <a:lnTo>
                    <a:pt x="20" y="30"/>
                  </a:lnTo>
                  <a:lnTo>
                    <a:pt x="20" y="28"/>
                  </a:lnTo>
                  <a:lnTo>
                    <a:pt x="22" y="28"/>
                  </a:lnTo>
                  <a:lnTo>
                    <a:pt x="25" y="25"/>
                  </a:lnTo>
                  <a:lnTo>
                    <a:pt x="27" y="23"/>
                  </a:lnTo>
                  <a:lnTo>
                    <a:pt x="27" y="20"/>
                  </a:lnTo>
                  <a:lnTo>
                    <a:pt x="29" y="18"/>
                  </a:lnTo>
                  <a:lnTo>
                    <a:pt x="29" y="15"/>
                  </a:lnTo>
                  <a:lnTo>
                    <a:pt x="29" y="12"/>
                  </a:lnTo>
                  <a:lnTo>
                    <a:pt x="27" y="10"/>
                  </a:lnTo>
                  <a:lnTo>
                    <a:pt x="27" y="7"/>
                  </a:lnTo>
                  <a:lnTo>
                    <a:pt x="25" y="7"/>
                  </a:lnTo>
                  <a:lnTo>
                    <a:pt x="25" y="5"/>
                  </a:lnTo>
                  <a:lnTo>
                    <a:pt x="22" y="2"/>
                  </a:lnTo>
                  <a:lnTo>
                    <a:pt x="20" y="2"/>
                  </a:lnTo>
                  <a:lnTo>
                    <a:pt x="20" y="0"/>
                  </a:lnTo>
                  <a:lnTo>
                    <a:pt x="17" y="0"/>
                  </a:lnTo>
                  <a:lnTo>
                    <a:pt x="15" y="0"/>
                  </a:lnTo>
                  <a:lnTo>
                    <a:pt x="12" y="0"/>
                  </a:lnTo>
                  <a:lnTo>
                    <a:pt x="10" y="0"/>
                  </a:lnTo>
                  <a:lnTo>
                    <a:pt x="7" y="2"/>
                  </a:lnTo>
                  <a:lnTo>
                    <a:pt x="5" y="2"/>
                  </a:lnTo>
                  <a:lnTo>
                    <a:pt x="2" y="5"/>
                  </a:lnTo>
                  <a:lnTo>
                    <a:pt x="2" y="7"/>
                  </a:lnTo>
                  <a:lnTo>
                    <a:pt x="0" y="7"/>
                  </a:lnTo>
                  <a:lnTo>
                    <a:pt x="0" y="10"/>
                  </a:lnTo>
                  <a:lnTo>
                    <a:pt x="0" y="12"/>
                  </a:lnTo>
                  <a:lnTo>
                    <a:pt x="0" y="15"/>
                  </a:lnTo>
                  <a:lnTo>
                    <a:pt x="0" y="18"/>
                  </a:lnTo>
                  <a:lnTo>
                    <a:pt x="0" y="20"/>
                  </a:lnTo>
                  <a:lnTo>
                    <a:pt x="0" y="23"/>
                  </a:lnTo>
                  <a:lnTo>
                    <a:pt x="2" y="25"/>
                  </a:lnTo>
                  <a:lnTo>
                    <a:pt x="5" y="28"/>
                  </a:lnTo>
                  <a:lnTo>
                    <a:pt x="7" y="28"/>
                  </a:lnTo>
                  <a:lnTo>
                    <a:pt x="10" y="30"/>
                  </a:lnTo>
                  <a:lnTo>
                    <a:pt x="12" y="30"/>
                  </a:lnTo>
                  <a:lnTo>
                    <a:pt x="15" y="30"/>
                  </a:lnTo>
                  <a:lnTo>
                    <a:pt x="12" y="30"/>
                  </a:lnTo>
                  <a:close/>
                </a:path>
              </a:pathLst>
            </a:custGeom>
            <a:solidFill>
              <a:srgbClr val="000000"/>
            </a:solidFill>
            <a:ln w="9525">
              <a:noFill/>
              <a:round/>
              <a:headEnd/>
              <a:tailEnd/>
            </a:ln>
          </p:spPr>
          <p:txBody>
            <a:bodyPr/>
            <a:lstStyle/>
            <a:p>
              <a:endParaRPr lang="en-US"/>
            </a:p>
          </p:txBody>
        </p:sp>
        <p:sp>
          <p:nvSpPr>
            <p:cNvPr id="95273" name="Freeform 439"/>
            <p:cNvSpPr>
              <a:spLocks/>
            </p:cNvSpPr>
            <p:nvPr/>
          </p:nvSpPr>
          <p:spPr bwMode="auto">
            <a:xfrm>
              <a:off x="1644" y="2586"/>
              <a:ext cx="3567" cy="1438"/>
            </a:xfrm>
            <a:custGeom>
              <a:avLst/>
              <a:gdLst>
                <a:gd name="T0" fmla="*/ 3501 w 3567"/>
                <a:gd name="T1" fmla="*/ 1059 h 1438"/>
                <a:gd name="T2" fmla="*/ 3567 w 3567"/>
                <a:gd name="T3" fmla="*/ 1059 h 1438"/>
                <a:gd name="T4" fmla="*/ 3567 w 3567"/>
                <a:gd name="T5" fmla="*/ 1438 h 1438"/>
                <a:gd name="T6" fmla="*/ 0 w 3567"/>
                <a:gd name="T7" fmla="*/ 1438 h 1438"/>
                <a:gd name="T8" fmla="*/ 0 w 3567"/>
                <a:gd name="T9" fmla="*/ 0 h 1438"/>
                <a:gd name="T10" fmla="*/ 240 w 3567"/>
                <a:gd name="T11" fmla="*/ 0 h 1438"/>
                <a:gd name="T12" fmla="*/ 0 60000 65536"/>
                <a:gd name="T13" fmla="*/ 0 60000 65536"/>
                <a:gd name="T14" fmla="*/ 0 60000 65536"/>
                <a:gd name="T15" fmla="*/ 0 60000 65536"/>
                <a:gd name="T16" fmla="*/ 0 60000 65536"/>
                <a:gd name="T17" fmla="*/ 0 60000 65536"/>
                <a:gd name="T18" fmla="*/ 0 w 3567"/>
                <a:gd name="T19" fmla="*/ 0 h 1438"/>
                <a:gd name="T20" fmla="*/ 3567 w 3567"/>
                <a:gd name="T21" fmla="*/ 1438 h 1438"/>
              </a:gdLst>
              <a:ahLst/>
              <a:cxnLst>
                <a:cxn ang="T12">
                  <a:pos x="T0" y="T1"/>
                </a:cxn>
                <a:cxn ang="T13">
                  <a:pos x="T2" y="T3"/>
                </a:cxn>
                <a:cxn ang="T14">
                  <a:pos x="T4" y="T5"/>
                </a:cxn>
                <a:cxn ang="T15">
                  <a:pos x="T6" y="T7"/>
                </a:cxn>
                <a:cxn ang="T16">
                  <a:pos x="T8" y="T9"/>
                </a:cxn>
                <a:cxn ang="T17">
                  <a:pos x="T10" y="T11"/>
                </a:cxn>
              </a:cxnLst>
              <a:rect l="T18" t="T19" r="T20" b="T21"/>
              <a:pathLst>
                <a:path w="3567" h="1438">
                  <a:moveTo>
                    <a:pt x="3501" y="1059"/>
                  </a:moveTo>
                  <a:lnTo>
                    <a:pt x="3567" y="1059"/>
                  </a:lnTo>
                  <a:lnTo>
                    <a:pt x="3567" y="1438"/>
                  </a:lnTo>
                  <a:lnTo>
                    <a:pt x="0" y="1438"/>
                  </a:lnTo>
                  <a:lnTo>
                    <a:pt x="0" y="0"/>
                  </a:lnTo>
                  <a:lnTo>
                    <a:pt x="240" y="0"/>
                  </a:lnTo>
                </a:path>
              </a:pathLst>
            </a:custGeom>
            <a:noFill/>
            <a:ln w="19050">
              <a:solidFill>
                <a:srgbClr val="000000"/>
              </a:solidFill>
              <a:prstDash val="solid"/>
              <a:round/>
              <a:headEnd/>
              <a:tailEnd/>
            </a:ln>
          </p:spPr>
          <p:txBody>
            <a:bodyPr/>
            <a:lstStyle/>
            <a:p>
              <a:endParaRPr lang="en-US"/>
            </a:p>
          </p:txBody>
        </p:sp>
        <p:sp>
          <p:nvSpPr>
            <p:cNvPr id="95274" name="Rectangle 440"/>
            <p:cNvSpPr>
              <a:spLocks noChangeArrowheads="1"/>
            </p:cNvSpPr>
            <p:nvPr/>
          </p:nvSpPr>
          <p:spPr bwMode="auto">
            <a:xfrm>
              <a:off x="4429" y="2158"/>
              <a:ext cx="79"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M</a:t>
              </a:r>
              <a:endParaRPr kumimoji="0" lang="en-US">
                <a:solidFill>
                  <a:schemeClr val="tx1"/>
                </a:solidFill>
              </a:endParaRPr>
            </a:p>
          </p:txBody>
        </p:sp>
        <p:sp>
          <p:nvSpPr>
            <p:cNvPr id="95275" name="Rectangle 441"/>
            <p:cNvSpPr>
              <a:spLocks noChangeArrowheads="1"/>
            </p:cNvSpPr>
            <p:nvPr/>
          </p:nvSpPr>
          <p:spPr bwMode="auto">
            <a:xfrm>
              <a:off x="4478" y="2158"/>
              <a:ext cx="62"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e</a:t>
              </a:r>
              <a:endParaRPr kumimoji="0" lang="en-US">
                <a:solidFill>
                  <a:schemeClr val="tx1"/>
                </a:solidFill>
              </a:endParaRPr>
            </a:p>
          </p:txBody>
        </p:sp>
        <p:sp>
          <p:nvSpPr>
            <p:cNvPr id="95276" name="Rectangle 442"/>
            <p:cNvSpPr>
              <a:spLocks noChangeArrowheads="1"/>
            </p:cNvSpPr>
            <p:nvPr/>
          </p:nvSpPr>
          <p:spPr bwMode="auto">
            <a:xfrm>
              <a:off x="4510" y="2158"/>
              <a:ext cx="81"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m</a:t>
              </a:r>
              <a:endParaRPr kumimoji="0" lang="en-US">
                <a:solidFill>
                  <a:schemeClr val="tx1"/>
                </a:solidFill>
              </a:endParaRPr>
            </a:p>
          </p:txBody>
        </p:sp>
        <p:sp>
          <p:nvSpPr>
            <p:cNvPr id="95277" name="Rectangle 443"/>
            <p:cNvSpPr>
              <a:spLocks noChangeArrowheads="1"/>
            </p:cNvSpPr>
            <p:nvPr/>
          </p:nvSpPr>
          <p:spPr bwMode="auto">
            <a:xfrm>
              <a:off x="4560" y="2158"/>
              <a:ext cx="91"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W</a:t>
              </a:r>
              <a:endParaRPr kumimoji="0" lang="en-US">
                <a:solidFill>
                  <a:schemeClr val="tx1"/>
                </a:solidFill>
              </a:endParaRPr>
            </a:p>
          </p:txBody>
        </p:sp>
        <p:sp>
          <p:nvSpPr>
            <p:cNvPr id="95278" name="Rectangle 444"/>
            <p:cNvSpPr>
              <a:spLocks noChangeArrowheads="1"/>
            </p:cNvSpPr>
            <p:nvPr/>
          </p:nvSpPr>
          <p:spPr bwMode="auto">
            <a:xfrm>
              <a:off x="4614" y="2158"/>
              <a:ext cx="47"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r</a:t>
              </a:r>
              <a:endParaRPr kumimoji="0" lang="en-US">
                <a:solidFill>
                  <a:schemeClr val="tx1"/>
                </a:solidFill>
              </a:endParaRPr>
            </a:p>
          </p:txBody>
        </p:sp>
        <p:sp>
          <p:nvSpPr>
            <p:cNvPr id="95279" name="Rectangle 445"/>
            <p:cNvSpPr>
              <a:spLocks noChangeArrowheads="1"/>
            </p:cNvSpPr>
            <p:nvPr/>
          </p:nvSpPr>
          <p:spPr bwMode="auto">
            <a:xfrm>
              <a:off x="4634" y="2158"/>
              <a:ext cx="42"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i</a:t>
              </a:r>
              <a:endParaRPr kumimoji="0" lang="en-US">
                <a:solidFill>
                  <a:schemeClr val="tx1"/>
                </a:solidFill>
              </a:endParaRPr>
            </a:p>
          </p:txBody>
        </p:sp>
        <p:sp>
          <p:nvSpPr>
            <p:cNvPr id="95280" name="Rectangle 446"/>
            <p:cNvSpPr>
              <a:spLocks noChangeArrowheads="1"/>
            </p:cNvSpPr>
            <p:nvPr/>
          </p:nvSpPr>
          <p:spPr bwMode="auto">
            <a:xfrm>
              <a:off x="4646" y="2158"/>
              <a:ext cx="44"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t</a:t>
              </a:r>
              <a:endParaRPr kumimoji="0" lang="en-US">
                <a:solidFill>
                  <a:schemeClr val="tx1"/>
                </a:solidFill>
              </a:endParaRPr>
            </a:p>
          </p:txBody>
        </p:sp>
        <p:sp>
          <p:nvSpPr>
            <p:cNvPr id="95281" name="Rectangle 447"/>
            <p:cNvSpPr>
              <a:spLocks noChangeArrowheads="1"/>
            </p:cNvSpPr>
            <p:nvPr/>
          </p:nvSpPr>
          <p:spPr bwMode="auto">
            <a:xfrm>
              <a:off x="4663" y="2158"/>
              <a:ext cx="62"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e</a:t>
              </a:r>
              <a:endParaRPr kumimoji="0" lang="en-US">
                <a:solidFill>
                  <a:schemeClr val="tx1"/>
                </a:solidFill>
              </a:endParaRPr>
            </a:p>
          </p:txBody>
        </p:sp>
        <p:sp>
          <p:nvSpPr>
            <p:cNvPr id="95282" name="Freeform 448"/>
            <p:cNvSpPr>
              <a:spLocks/>
            </p:cNvSpPr>
            <p:nvPr/>
          </p:nvSpPr>
          <p:spPr bwMode="auto">
            <a:xfrm>
              <a:off x="4192" y="2558"/>
              <a:ext cx="29" cy="33"/>
            </a:xfrm>
            <a:custGeom>
              <a:avLst/>
              <a:gdLst>
                <a:gd name="T0" fmla="*/ 0 w 29"/>
                <a:gd name="T1" fmla="*/ 0 h 33"/>
                <a:gd name="T2" fmla="*/ 0 w 29"/>
                <a:gd name="T3" fmla="*/ 33 h 33"/>
                <a:gd name="T4" fmla="*/ 29 w 29"/>
                <a:gd name="T5" fmla="*/ 18 h 33"/>
                <a:gd name="T6" fmla="*/ 0 w 29"/>
                <a:gd name="T7" fmla="*/ 2 h 33"/>
                <a:gd name="T8" fmla="*/ 0 w 29"/>
                <a:gd name="T9" fmla="*/ 2 h 33"/>
                <a:gd name="T10" fmla="*/ 0 w 29"/>
                <a:gd name="T11" fmla="*/ 0 h 33"/>
                <a:gd name="T12" fmla="*/ 0 60000 65536"/>
                <a:gd name="T13" fmla="*/ 0 60000 65536"/>
                <a:gd name="T14" fmla="*/ 0 60000 65536"/>
                <a:gd name="T15" fmla="*/ 0 60000 65536"/>
                <a:gd name="T16" fmla="*/ 0 60000 65536"/>
                <a:gd name="T17" fmla="*/ 0 60000 65536"/>
                <a:gd name="T18" fmla="*/ 0 w 29"/>
                <a:gd name="T19" fmla="*/ 0 h 33"/>
                <a:gd name="T20" fmla="*/ 29 w 29"/>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9" h="33">
                  <a:moveTo>
                    <a:pt x="0" y="0"/>
                  </a:moveTo>
                  <a:lnTo>
                    <a:pt x="0" y="33"/>
                  </a:lnTo>
                  <a:lnTo>
                    <a:pt x="29" y="18"/>
                  </a:lnTo>
                  <a:lnTo>
                    <a:pt x="0" y="2"/>
                  </a:lnTo>
                  <a:lnTo>
                    <a:pt x="0" y="0"/>
                  </a:lnTo>
                  <a:close/>
                </a:path>
              </a:pathLst>
            </a:custGeom>
            <a:solidFill>
              <a:srgbClr val="000000"/>
            </a:solidFill>
            <a:ln w="9525">
              <a:noFill/>
              <a:round/>
              <a:headEnd/>
              <a:tailEnd/>
            </a:ln>
          </p:spPr>
          <p:txBody>
            <a:bodyPr/>
            <a:lstStyle/>
            <a:p>
              <a:endParaRPr lang="en-US"/>
            </a:p>
          </p:txBody>
        </p:sp>
        <p:sp>
          <p:nvSpPr>
            <p:cNvPr id="95283" name="Rectangle 449"/>
            <p:cNvSpPr>
              <a:spLocks noChangeArrowheads="1"/>
            </p:cNvSpPr>
            <p:nvPr/>
          </p:nvSpPr>
          <p:spPr bwMode="auto">
            <a:xfrm>
              <a:off x="4251" y="2537"/>
              <a:ext cx="6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5284" name="Rectangle 450"/>
            <p:cNvSpPr>
              <a:spLocks noChangeArrowheads="1"/>
            </p:cNvSpPr>
            <p:nvPr/>
          </p:nvSpPr>
          <p:spPr bwMode="auto">
            <a:xfrm>
              <a:off x="4290" y="2537"/>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5285" name="Rectangle 451"/>
            <p:cNvSpPr>
              <a:spLocks noChangeArrowheads="1"/>
            </p:cNvSpPr>
            <p:nvPr/>
          </p:nvSpPr>
          <p:spPr bwMode="auto">
            <a:xfrm>
              <a:off x="4323" y="2537"/>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5286" name="Rectangle 452"/>
            <p:cNvSpPr>
              <a:spLocks noChangeArrowheads="1"/>
            </p:cNvSpPr>
            <p:nvPr/>
          </p:nvSpPr>
          <p:spPr bwMode="auto">
            <a:xfrm>
              <a:off x="4355" y="2537"/>
              <a:ext cx="47"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287" name="Rectangle 453"/>
            <p:cNvSpPr>
              <a:spLocks noChangeArrowheads="1"/>
            </p:cNvSpPr>
            <p:nvPr/>
          </p:nvSpPr>
          <p:spPr bwMode="auto">
            <a:xfrm>
              <a:off x="4374" y="2537"/>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288" name="Rectangle 454"/>
            <p:cNvSpPr>
              <a:spLocks noChangeArrowheads="1"/>
            </p:cNvSpPr>
            <p:nvPr/>
          </p:nvSpPr>
          <p:spPr bwMode="auto">
            <a:xfrm>
              <a:off x="4406" y="2537"/>
              <a:ext cx="5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5289" name="Rectangle 455"/>
            <p:cNvSpPr>
              <a:spLocks noChangeArrowheads="1"/>
            </p:cNvSpPr>
            <p:nvPr/>
          </p:nvSpPr>
          <p:spPr bwMode="auto">
            <a:xfrm>
              <a:off x="4436" y="2537"/>
              <a:ext cx="5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5290" name="Line 456"/>
            <p:cNvSpPr>
              <a:spLocks noChangeShapeType="1"/>
            </p:cNvSpPr>
            <p:nvPr/>
          </p:nvSpPr>
          <p:spPr bwMode="auto">
            <a:xfrm flipH="1">
              <a:off x="4004" y="2573"/>
              <a:ext cx="190" cy="1"/>
            </a:xfrm>
            <a:prstGeom prst="line">
              <a:avLst/>
            </a:prstGeom>
            <a:noFill/>
            <a:ln w="19050">
              <a:solidFill>
                <a:srgbClr val="000000"/>
              </a:solidFill>
              <a:round/>
              <a:headEnd/>
              <a:tailEnd/>
            </a:ln>
          </p:spPr>
          <p:txBody>
            <a:bodyPr/>
            <a:lstStyle/>
            <a:p>
              <a:endParaRPr lang="en-US"/>
            </a:p>
          </p:txBody>
        </p:sp>
        <p:sp>
          <p:nvSpPr>
            <p:cNvPr id="95291" name="Rectangle 457"/>
            <p:cNvSpPr>
              <a:spLocks noChangeArrowheads="1"/>
            </p:cNvSpPr>
            <p:nvPr/>
          </p:nvSpPr>
          <p:spPr bwMode="auto">
            <a:xfrm>
              <a:off x="4490" y="2663"/>
              <a:ext cx="7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5292" name="Rectangle 458"/>
            <p:cNvSpPr>
              <a:spLocks noChangeArrowheads="1"/>
            </p:cNvSpPr>
            <p:nvPr/>
          </p:nvSpPr>
          <p:spPr bwMode="auto">
            <a:xfrm>
              <a:off x="4532" y="2663"/>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5293" name="Rectangle 459"/>
            <p:cNvSpPr>
              <a:spLocks noChangeArrowheads="1"/>
            </p:cNvSpPr>
            <p:nvPr/>
          </p:nvSpPr>
          <p:spPr bwMode="auto">
            <a:xfrm>
              <a:off x="4564" y="2663"/>
              <a:ext cx="4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5294" name="Rectangle 460"/>
            <p:cNvSpPr>
              <a:spLocks noChangeArrowheads="1"/>
            </p:cNvSpPr>
            <p:nvPr/>
          </p:nvSpPr>
          <p:spPr bwMode="auto">
            <a:xfrm>
              <a:off x="4582" y="2663"/>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5295" name="Rectangle 461"/>
            <p:cNvSpPr>
              <a:spLocks noChangeArrowheads="1"/>
            </p:cNvSpPr>
            <p:nvPr/>
          </p:nvSpPr>
          <p:spPr bwMode="auto">
            <a:xfrm>
              <a:off x="4614" y="2663"/>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296" name="Rectangle 462"/>
            <p:cNvSpPr>
              <a:spLocks noChangeArrowheads="1"/>
            </p:cNvSpPr>
            <p:nvPr/>
          </p:nvSpPr>
          <p:spPr bwMode="auto">
            <a:xfrm>
              <a:off x="4448" y="2735"/>
              <a:ext cx="81"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5297" name="Rectangle 463"/>
            <p:cNvSpPr>
              <a:spLocks noChangeArrowheads="1"/>
            </p:cNvSpPr>
            <p:nvPr/>
          </p:nvSpPr>
          <p:spPr bwMode="auto">
            <a:xfrm>
              <a:off x="4498" y="2735"/>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5298" name="Rectangle 464"/>
            <p:cNvSpPr>
              <a:spLocks noChangeArrowheads="1"/>
            </p:cNvSpPr>
            <p:nvPr/>
          </p:nvSpPr>
          <p:spPr bwMode="auto">
            <a:xfrm>
              <a:off x="4530" y="2735"/>
              <a:ext cx="81"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5299" name="Rectangle 465"/>
            <p:cNvSpPr>
              <a:spLocks noChangeArrowheads="1"/>
            </p:cNvSpPr>
            <p:nvPr/>
          </p:nvSpPr>
          <p:spPr bwMode="auto">
            <a:xfrm>
              <a:off x="4579" y="2735"/>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95300" name="Rectangle 466"/>
            <p:cNvSpPr>
              <a:spLocks noChangeArrowheads="1"/>
            </p:cNvSpPr>
            <p:nvPr/>
          </p:nvSpPr>
          <p:spPr bwMode="auto">
            <a:xfrm>
              <a:off x="4611" y="2735"/>
              <a:ext cx="47"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5301" name="Rectangle 467"/>
            <p:cNvSpPr>
              <a:spLocks noChangeArrowheads="1"/>
            </p:cNvSpPr>
            <p:nvPr/>
          </p:nvSpPr>
          <p:spPr bwMode="auto">
            <a:xfrm>
              <a:off x="4631" y="2735"/>
              <a:ext cx="57"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y</a:t>
              </a:r>
              <a:endParaRPr kumimoji="0" lang="en-US">
                <a:solidFill>
                  <a:schemeClr val="tx1"/>
                </a:solidFill>
              </a:endParaRPr>
            </a:p>
          </p:txBody>
        </p:sp>
        <p:sp>
          <p:nvSpPr>
            <p:cNvPr id="95302" name="Freeform 468"/>
            <p:cNvSpPr>
              <a:spLocks/>
            </p:cNvSpPr>
            <p:nvPr/>
          </p:nvSpPr>
          <p:spPr bwMode="auto">
            <a:xfrm>
              <a:off x="1711" y="2217"/>
              <a:ext cx="970" cy="1566"/>
            </a:xfrm>
            <a:custGeom>
              <a:avLst/>
              <a:gdLst>
                <a:gd name="T0" fmla="*/ 970 w 970"/>
                <a:gd name="T1" fmla="*/ 1566 h 1566"/>
                <a:gd name="T2" fmla="*/ 0 w 970"/>
                <a:gd name="T3" fmla="*/ 1566 h 1566"/>
                <a:gd name="T4" fmla="*/ 0 w 970"/>
                <a:gd name="T5" fmla="*/ 0 h 1566"/>
                <a:gd name="T6" fmla="*/ 168 w 970"/>
                <a:gd name="T7" fmla="*/ 0 h 1566"/>
                <a:gd name="T8" fmla="*/ 0 60000 65536"/>
                <a:gd name="T9" fmla="*/ 0 60000 65536"/>
                <a:gd name="T10" fmla="*/ 0 60000 65536"/>
                <a:gd name="T11" fmla="*/ 0 60000 65536"/>
                <a:gd name="T12" fmla="*/ 0 w 970"/>
                <a:gd name="T13" fmla="*/ 0 h 1566"/>
                <a:gd name="T14" fmla="*/ 970 w 970"/>
                <a:gd name="T15" fmla="*/ 1566 h 1566"/>
              </a:gdLst>
              <a:ahLst/>
              <a:cxnLst>
                <a:cxn ang="T8">
                  <a:pos x="T0" y="T1"/>
                </a:cxn>
                <a:cxn ang="T9">
                  <a:pos x="T2" y="T3"/>
                </a:cxn>
                <a:cxn ang="T10">
                  <a:pos x="T4" y="T5"/>
                </a:cxn>
                <a:cxn ang="T11">
                  <a:pos x="T6" y="T7"/>
                </a:cxn>
              </a:cxnLst>
              <a:rect l="T12" t="T13" r="T14" b="T15"/>
              <a:pathLst>
                <a:path w="970" h="1566">
                  <a:moveTo>
                    <a:pt x="970" y="1566"/>
                  </a:moveTo>
                  <a:lnTo>
                    <a:pt x="0" y="1566"/>
                  </a:lnTo>
                  <a:lnTo>
                    <a:pt x="0" y="0"/>
                  </a:lnTo>
                  <a:lnTo>
                    <a:pt x="168" y="0"/>
                  </a:lnTo>
                </a:path>
              </a:pathLst>
            </a:custGeom>
            <a:noFill/>
            <a:ln w="19050">
              <a:solidFill>
                <a:srgbClr val="000000"/>
              </a:solidFill>
              <a:prstDash val="solid"/>
              <a:round/>
              <a:headEnd/>
              <a:tailEnd/>
            </a:ln>
          </p:spPr>
          <p:txBody>
            <a:bodyPr/>
            <a:lstStyle/>
            <a:p>
              <a:endParaRPr lang="en-US"/>
            </a:p>
          </p:txBody>
        </p:sp>
        <p:sp>
          <p:nvSpPr>
            <p:cNvPr id="95303" name="Rectangle 469"/>
            <p:cNvSpPr>
              <a:spLocks noChangeArrowheads="1"/>
            </p:cNvSpPr>
            <p:nvPr/>
          </p:nvSpPr>
          <p:spPr bwMode="auto">
            <a:xfrm>
              <a:off x="4485" y="536"/>
              <a:ext cx="69"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P</a:t>
              </a:r>
              <a:endParaRPr kumimoji="0" lang="en-US">
                <a:solidFill>
                  <a:schemeClr val="tx1"/>
                </a:solidFill>
              </a:endParaRPr>
            </a:p>
          </p:txBody>
        </p:sp>
        <p:sp>
          <p:nvSpPr>
            <p:cNvPr id="95304" name="Rectangle 470"/>
            <p:cNvSpPr>
              <a:spLocks noChangeArrowheads="1"/>
            </p:cNvSpPr>
            <p:nvPr/>
          </p:nvSpPr>
          <p:spPr bwMode="auto">
            <a:xfrm>
              <a:off x="4525" y="536"/>
              <a:ext cx="72"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C</a:t>
              </a:r>
              <a:endParaRPr kumimoji="0" lang="en-US">
                <a:solidFill>
                  <a:schemeClr val="tx1"/>
                </a:solidFill>
              </a:endParaRPr>
            </a:p>
          </p:txBody>
        </p:sp>
        <p:sp>
          <p:nvSpPr>
            <p:cNvPr id="95305" name="Rectangle 471"/>
            <p:cNvSpPr>
              <a:spLocks noChangeArrowheads="1"/>
            </p:cNvSpPr>
            <p:nvPr/>
          </p:nvSpPr>
          <p:spPr bwMode="auto">
            <a:xfrm>
              <a:off x="4567" y="536"/>
              <a:ext cx="69"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S</a:t>
              </a:r>
              <a:endParaRPr kumimoji="0" lang="en-US">
                <a:solidFill>
                  <a:schemeClr val="tx1"/>
                </a:solidFill>
              </a:endParaRPr>
            </a:p>
          </p:txBody>
        </p:sp>
        <p:sp>
          <p:nvSpPr>
            <p:cNvPr id="95306" name="Rectangle 472"/>
            <p:cNvSpPr>
              <a:spLocks noChangeArrowheads="1"/>
            </p:cNvSpPr>
            <p:nvPr/>
          </p:nvSpPr>
          <p:spPr bwMode="auto">
            <a:xfrm>
              <a:off x="4606" y="536"/>
              <a:ext cx="47"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r</a:t>
              </a:r>
              <a:endParaRPr kumimoji="0" lang="en-US">
                <a:solidFill>
                  <a:schemeClr val="tx1"/>
                </a:solidFill>
              </a:endParaRPr>
            </a:p>
          </p:txBody>
        </p:sp>
        <p:sp>
          <p:nvSpPr>
            <p:cNvPr id="95307" name="Rectangle 473"/>
            <p:cNvSpPr>
              <a:spLocks noChangeArrowheads="1"/>
            </p:cNvSpPr>
            <p:nvPr/>
          </p:nvSpPr>
          <p:spPr bwMode="auto">
            <a:xfrm>
              <a:off x="4626" y="536"/>
              <a:ext cx="59" cy="85"/>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c</a:t>
              </a:r>
              <a:endParaRPr kumimoji="0" lang="en-US">
                <a:solidFill>
                  <a:schemeClr val="tx1"/>
                </a:solidFill>
              </a:endParaRPr>
            </a:p>
          </p:txBody>
        </p:sp>
        <p:sp>
          <p:nvSpPr>
            <p:cNvPr id="95308" name="Rectangle 474"/>
            <p:cNvSpPr>
              <a:spLocks noChangeArrowheads="1"/>
            </p:cNvSpPr>
            <p:nvPr/>
          </p:nvSpPr>
          <p:spPr bwMode="auto">
            <a:xfrm>
              <a:off x="3436" y="2386"/>
              <a:ext cx="64" cy="85"/>
            </a:xfrm>
            <a:prstGeom prst="rect">
              <a:avLst/>
            </a:prstGeom>
            <a:noFill/>
            <a:ln w="9525">
              <a:noFill/>
              <a:miter lim="800000"/>
              <a:headEnd/>
              <a:tailEnd/>
            </a:ln>
          </p:spPr>
          <p:txBody>
            <a:bodyPr wrap="none" lIns="0" tIns="0" rIns="0" bIns="0">
              <a:spAutoFit/>
            </a:bodyPr>
            <a:lstStyle/>
            <a:p>
              <a:pPr algn="l"/>
              <a:r>
                <a:rPr kumimoji="0" lang="en-US" sz="800">
                  <a:solidFill>
                    <a:srgbClr val="666666"/>
                  </a:solidFill>
                  <a:latin typeface="Arial" charset="0"/>
                </a:rPr>
                <a:t>Z</a:t>
              </a:r>
              <a:endParaRPr kumimoji="0" lang="en-US">
                <a:solidFill>
                  <a:schemeClr val="tx1"/>
                </a:solidFill>
              </a:endParaRPr>
            </a:p>
          </p:txBody>
        </p:sp>
        <p:sp>
          <p:nvSpPr>
            <p:cNvPr id="95309" name="Rectangle 475"/>
            <p:cNvSpPr>
              <a:spLocks noChangeArrowheads="1"/>
            </p:cNvSpPr>
            <p:nvPr/>
          </p:nvSpPr>
          <p:spPr bwMode="auto">
            <a:xfrm>
              <a:off x="3473" y="2386"/>
              <a:ext cx="62" cy="85"/>
            </a:xfrm>
            <a:prstGeom prst="rect">
              <a:avLst/>
            </a:prstGeom>
            <a:noFill/>
            <a:ln w="9525">
              <a:noFill/>
              <a:miter lim="800000"/>
              <a:headEnd/>
              <a:tailEnd/>
            </a:ln>
          </p:spPr>
          <p:txBody>
            <a:bodyPr wrap="none" lIns="0" tIns="0" rIns="0" bIns="0">
              <a:spAutoFit/>
            </a:bodyPr>
            <a:lstStyle/>
            <a:p>
              <a:pPr algn="l"/>
              <a:r>
                <a:rPr kumimoji="0" lang="en-US" sz="800">
                  <a:solidFill>
                    <a:srgbClr val="666666"/>
                  </a:solidFill>
                  <a:latin typeface="Arial" charset="0"/>
                </a:rPr>
                <a:t>e</a:t>
              </a:r>
              <a:endParaRPr kumimoji="0" lang="en-US">
                <a:solidFill>
                  <a:schemeClr val="tx1"/>
                </a:solidFill>
              </a:endParaRPr>
            </a:p>
          </p:txBody>
        </p:sp>
        <p:sp>
          <p:nvSpPr>
            <p:cNvPr id="95310" name="Rectangle 476"/>
            <p:cNvSpPr>
              <a:spLocks noChangeArrowheads="1"/>
            </p:cNvSpPr>
            <p:nvPr/>
          </p:nvSpPr>
          <p:spPr bwMode="auto">
            <a:xfrm>
              <a:off x="3505" y="2386"/>
              <a:ext cx="47" cy="85"/>
            </a:xfrm>
            <a:prstGeom prst="rect">
              <a:avLst/>
            </a:prstGeom>
            <a:noFill/>
            <a:ln w="9525">
              <a:noFill/>
              <a:miter lim="800000"/>
              <a:headEnd/>
              <a:tailEnd/>
            </a:ln>
          </p:spPr>
          <p:txBody>
            <a:bodyPr wrap="none" lIns="0" tIns="0" rIns="0" bIns="0">
              <a:spAutoFit/>
            </a:bodyPr>
            <a:lstStyle/>
            <a:p>
              <a:pPr algn="l"/>
              <a:r>
                <a:rPr kumimoji="0" lang="en-US" sz="800">
                  <a:solidFill>
                    <a:srgbClr val="666666"/>
                  </a:solidFill>
                  <a:latin typeface="Arial" charset="0"/>
                </a:rPr>
                <a:t>r</a:t>
              </a:r>
              <a:endParaRPr kumimoji="0" lang="en-US">
                <a:solidFill>
                  <a:schemeClr val="tx1"/>
                </a:solidFill>
              </a:endParaRPr>
            </a:p>
          </p:txBody>
        </p:sp>
        <p:sp>
          <p:nvSpPr>
            <p:cNvPr id="95311" name="Rectangle 477"/>
            <p:cNvSpPr>
              <a:spLocks noChangeArrowheads="1"/>
            </p:cNvSpPr>
            <p:nvPr/>
          </p:nvSpPr>
          <p:spPr bwMode="auto">
            <a:xfrm>
              <a:off x="3525" y="2386"/>
              <a:ext cx="62" cy="85"/>
            </a:xfrm>
            <a:prstGeom prst="rect">
              <a:avLst/>
            </a:prstGeom>
            <a:noFill/>
            <a:ln w="9525">
              <a:noFill/>
              <a:miter lim="800000"/>
              <a:headEnd/>
              <a:tailEnd/>
            </a:ln>
          </p:spPr>
          <p:txBody>
            <a:bodyPr wrap="none" lIns="0" tIns="0" rIns="0" bIns="0">
              <a:spAutoFit/>
            </a:bodyPr>
            <a:lstStyle/>
            <a:p>
              <a:pPr algn="l"/>
              <a:r>
                <a:rPr kumimoji="0" lang="en-US" sz="800">
                  <a:solidFill>
                    <a:srgbClr val="666666"/>
                  </a:solidFill>
                  <a:latin typeface="Arial" charset="0"/>
                </a:rPr>
                <a:t>o</a:t>
              </a:r>
              <a:endParaRPr kumimoji="0" lang="en-US">
                <a:solidFill>
                  <a:schemeClr val="tx1"/>
                </a:solidFill>
              </a:endParaRPr>
            </a:p>
          </p:txBody>
        </p:sp>
        <p:sp>
          <p:nvSpPr>
            <p:cNvPr id="95312" name="Freeform 478"/>
            <p:cNvSpPr>
              <a:spLocks/>
            </p:cNvSpPr>
            <p:nvPr/>
          </p:nvSpPr>
          <p:spPr bwMode="auto">
            <a:xfrm>
              <a:off x="3157" y="1505"/>
              <a:ext cx="386" cy="563"/>
            </a:xfrm>
            <a:custGeom>
              <a:avLst/>
              <a:gdLst>
                <a:gd name="T0" fmla="*/ 0 w 386"/>
                <a:gd name="T1" fmla="*/ 0 h 563"/>
                <a:gd name="T2" fmla="*/ 0 w 386"/>
                <a:gd name="T3" fmla="*/ 228 h 563"/>
                <a:gd name="T4" fmla="*/ 79 w 386"/>
                <a:gd name="T5" fmla="*/ 281 h 563"/>
                <a:gd name="T6" fmla="*/ 0 w 386"/>
                <a:gd name="T7" fmla="*/ 335 h 563"/>
                <a:gd name="T8" fmla="*/ 0 w 386"/>
                <a:gd name="T9" fmla="*/ 563 h 563"/>
                <a:gd name="T10" fmla="*/ 386 w 386"/>
                <a:gd name="T11" fmla="*/ 381 h 563"/>
                <a:gd name="T12" fmla="*/ 386 w 386"/>
                <a:gd name="T13" fmla="*/ 184 h 563"/>
                <a:gd name="T14" fmla="*/ 0 w 386"/>
                <a:gd name="T15" fmla="*/ 0 h 563"/>
                <a:gd name="T16" fmla="*/ 0 w 386"/>
                <a:gd name="T17" fmla="*/ 0 h 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563"/>
                <a:gd name="T29" fmla="*/ 386 w 386"/>
                <a:gd name="T30" fmla="*/ 563 h 5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563">
                  <a:moveTo>
                    <a:pt x="0" y="0"/>
                  </a:moveTo>
                  <a:lnTo>
                    <a:pt x="0" y="228"/>
                  </a:lnTo>
                  <a:lnTo>
                    <a:pt x="79" y="281"/>
                  </a:lnTo>
                  <a:lnTo>
                    <a:pt x="0" y="335"/>
                  </a:lnTo>
                  <a:lnTo>
                    <a:pt x="0" y="563"/>
                  </a:lnTo>
                  <a:lnTo>
                    <a:pt x="386" y="381"/>
                  </a:lnTo>
                  <a:lnTo>
                    <a:pt x="386" y="184"/>
                  </a:lnTo>
                  <a:lnTo>
                    <a:pt x="0" y="0"/>
                  </a:lnTo>
                  <a:close/>
                </a:path>
              </a:pathLst>
            </a:custGeom>
            <a:solidFill>
              <a:srgbClr val="FFFFFF"/>
            </a:solidFill>
            <a:ln w="9525">
              <a:noFill/>
              <a:round/>
              <a:headEnd/>
              <a:tailEnd/>
            </a:ln>
          </p:spPr>
          <p:txBody>
            <a:bodyPr/>
            <a:lstStyle/>
            <a:p>
              <a:endParaRPr lang="en-US"/>
            </a:p>
          </p:txBody>
        </p:sp>
        <p:sp>
          <p:nvSpPr>
            <p:cNvPr id="95313" name="Freeform 479"/>
            <p:cNvSpPr>
              <a:spLocks/>
            </p:cNvSpPr>
            <p:nvPr/>
          </p:nvSpPr>
          <p:spPr bwMode="auto">
            <a:xfrm>
              <a:off x="3157" y="1505"/>
              <a:ext cx="386" cy="563"/>
            </a:xfrm>
            <a:custGeom>
              <a:avLst/>
              <a:gdLst>
                <a:gd name="T0" fmla="*/ 0 w 386"/>
                <a:gd name="T1" fmla="*/ 0 h 563"/>
                <a:gd name="T2" fmla="*/ 0 w 386"/>
                <a:gd name="T3" fmla="*/ 228 h 563"/>
                <a:gd name="T4" fmla="*/ 79 w 386"/>
                <a:gd name="T5" fmla="*/ 281 h 563"/>
                <a:gd name="T6" fmla="*/ 0 w 386"/>
                <a:gd name="T7" fmla="*/ 335 h 563"/>
                <a:gd name="T8" fmla="*/ 0 w 386"/>
                <a:gd name="T9" fmla="*/ 563 h 563"/>
                <a:gd name="T10" fmla="*/ 386 w 386"/>
                <a:gd name="T11" fmla="*/ 381 h 563"/>
                <a:gd name="T12" fmla="*/ 386 w 386"/>
                <a:gd name="T13" fmla="*/ 184 h 563"/>
                <a:gd name="T14" fmla="*/ 0 w 386"/>
                <a:gd name="T15" fmla="*/ 0 h 563"/>
                <a:gd name="T16" fmla="*/ 0 w 386"/>
                <a:gd name="T17" fmla="*/ 0 h 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563"/>
                <a:gd name="T29" fmla="*/ 386 w 386"/>
                <a:gd name="T30" fmla="*/ 563 h 5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563">
                  <a:moveTo>
                    <a:pt x="0" y="0"/>
                  </a:moveTo>
                  <a:lnTo>
                    <a:pt x="0" y="228"/>
                  </a:lnTo>
                  <a:lnTo>
                    <a:pt x="79" y="281"/>
                  </a:lnTo>
                  <a:lnTo>
                    <a:pt x="0" y="335"/>
                  </a:lnTo>
                  <a:lnTo>
                    <a:pt x="0" y="563"/>
                  </a:lnTo>
                  <a:lnTo>
                    <a:pt x="386" y="381"/>
                  </a:lnTo>
                  <a:lnTo>
                    <a:pt x="386" y="184"/>
                  </a:lnTo>
                  <a:lnTo>
                    <a:pt x="0" y="0"/>
                  </a:lnTo>
                </a:path>
              </a:pathLst>
            </a:custGeom>
            <a:noFill/>
            <a:ln w="7938">
              <a:solidFill>
                <a:srgbClr val="000000"/>
              </a:solidFill>
              <a:prstDash val="solid"/>
              <a:round/>
              <a:headEnd/>
              <a:tailEnd/>
            </a:ln>
          </p:spPr>
          <p:txBody>
            <a:bodyPr/>
            <a:lstStyle/>
            <a:p>
              <a:endParaRPr lang="en-US"/>
            </a:p>
          </p:txBody>
        </p:sp>
        <p:sp>
          <p:nvSpPr>
            <p:cNvPr id="95314" name="Freeform 480"/>
            <p:cNvSpPr>
              <a:spLocks/>
            </p:cNvSpPr>
            <p:nvPr/>
          </p:nvSpPr>
          <p:spPr bwMode="auto">
            <a:xfrm>
              <a:off x="3246" y="2225"/>
              <a:ext cx="385" cy="564"/>
            </a:xfrm>
            <a:custGeom>
              <a:avLst/>
              <a:gdLst>
                <a:gd name="T0" fmla="*/ 0 w 385"/>
                <a:gd name="T1" fmla="*/ 0 h 564"/>
                <a:gd name="T2" fmla="*/ 0 w 385"/>
                <a:gd name="T3" fmla="*/ 228 h 564"/>
                <a:gd name="T4" fmla="*/ 79 w 385"/>
                <a:gd name="T5" fmla="*/ 282 h 564"/>
                <a:gd name="T6" fmla="*/ 0 w 385"/>
                <a:gd name="T7" fmla="*/ 335 h 564"/>
                <a:gd name="T8" fmla="*/ 0 w 385"/>
                <a:gd name="T9" fmla="*/ 564 h 564"/>
                <a:gd name="T10" fmla="*/ 385 w 385"/>
                <a:gd name="T11" fmla="*/ 382 h 564"/>
                <a:gd name="T12" fmla="*/ 385 w 385"/>
                <a:gd name="T13" fmla="*/ 182 h 564"/>
                <a:gd name="T14" fmla="*/ 0 w 385"/>
                <a:gd name="T15" fmla="*/ 0 h 564"/>
                <a:gd name="T16" fmla="*/ 0 w 385"/>
                <a:gd name="T17" fmla="*/ 0 h 5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564"/>
                <a:gd name="T29" fmla="*/ 385 w 385"/>
                <a:gd name="T30" fmla="*/ 564 h 5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564">
                  <a:moveTo>
                    <a:pt x="0" y="0"/>
                  </a:moveTo>
                  <a:lnTo>
                    <a:pt x="0" y="228"/>
                  </a:lnTo>
                  <a:lnTo>
                    <a:pt x="79" y="282"/>
                  </a:lnTo>
                  <a:lnTo>
                    <a:pt x="0" y="335"/>
                  </a:lnTo>
                  <a:lnTo>
                    <a:pt x="0" y="564"/>
                  </a:lnTo>
                  <a:lnTo>
                    <a:pt x="385" y="382"/>
                  </a:lnTo>
                  <a:lnTo>
                    <a:pt x="385" y="182"/>
                  </a:lnTo>
                  <a:lnTo>
                    <a:pt x="0" y="0"/>
                  </a:lnTo>
                  <a:close/>
                </a:path>
              </a:pathLst>
            </a:custGeom>
            <a:solidFill>
              <a:srgbClr val="FFFFFF"/>
            </a:solidFill>
            <a:ln w="9525">
              <a:noFill/>
              <a:round/>
              <a:headEnd/>
              <a:tailEnd/>
            </a:ln>
          </p:spPr>
          <p:txBody>
            <a:bodyPr/>
            <a:lstStyle/>
            <a:p>
              <a:endParaRPr lang="en-US"/>
            </a:p>
          </p:txBody>
        </p:sp>
        <p:sp>
          <p:nvSpPr>
            <p:cNvPr id="95315" name="Freeform 481"/>
            <p:cNvSpPr>
              <a:spLocks/>
            </p:cNvSpPr>
            <p:nvPr/>
          </p:nvSpPr>
          <p:spPr bwMode="auto">
            <a:xfrm>
              <a:off x="3246" y="2225"/>
              <a:ext cx="385" cy="564"/>
            </a:xfrm>
            <a:custGeom>
              <a:avLst/>
              <a:gdLst>
                <a:gd name="T0" fmla="*/ 0 w 385"/>
                <a:gd name="T1" fmla="*/ 0 h 564"/>
                <a:gd name="T2" fmla="*/ 0 w 385"/>
                <a:gd name="T3" fmla="*/ 228 h 564"/>
                <a:gd name="T4" fmla="*/ 79 w 385"/>
                <a:gd name="T5" fmla="*/ 282 h 564"/>
                <a:gd name="T6" fmla="*/ 0 w 385"/>
                <a:gd name="T7" fmla="*/ 335 h 564"/>
                <a:gd name="T8" fmla="*/ 0 w 385"/>
                <a:gd name="T9" fmla="*/ 564 h 564"/>
                <a:gd name="T10" fmla="*/ 385 w 385"/>
                <a:gd name="T11" fmla="*/ 382 h 564"/>
                <a:gd name="T12" fmla="*/ 385 w 385"/>
                <a:gd name="T13" fmla="*/ 182 h 564"/>
                <a:gd name="T14" fmla="*/ 0 w 385"/>
                <a:gd name="T15" fmla="*/ 0 h 564"/>
                <a:gd name="T16" fmla="*/ 0 w 385"/>
                <a:gd name="T17" fmla="*/ 0 h 5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5"/>
                <a:gd name="T28" fmla="*/ 0 h 564"/>
                <a:gd name="T29" fmla="*/ 385 w 385"/>
                <a:gd name="T30" fmla="*/ 564 h 5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5" h="564">
                  <a:moveTo>
                    <a:pt x="0" y="0"/>
                  </a:moveTo>
                  <a:lnTo>
                    <a:pt x="0" y="228"/>
                  </a:lnTo>
                  <a:lnTo>
                    <a:pt x="79" y="282"/>
                  </a:lnTo>
                  <a:lnTo>
                    <a:pt x="0" y="335"/>
                  </a:lnTo>
                  <a:lnTo>
                    <a:pt x="0" y="564"/>
                  </a:lnTo>
                  <a:lnTo>
                    <a:pt x="385" y="382"/>
                  </a:lnTo>
                  <a:lnTo>
                    <a:pt x="385" y="182"/>
                  </a:lnTo>
                  <a:lnTo>
                    <a:pt x="0" y="0"/>
                  </a:lnTo>
                </a:path>
              </a:pathLst>
            </a:custGeom>
            <a:noFill/>
            <a:ln w="7938">
              <a:solidFill>
                <a:srgbClr val="000000"/>
              </a:solidFill>
              <a:prstDash val="solid"/>
              <a:round/>
              <a:headEnd/>
              <a:tailEnd/>
            </a:ln>
          </p:spPr>
          <p:txBody>
            <a:bodyPr/>
            <a:lstStyle/>
            <a:p>
              <a:endParaRPr lang="en-US"/>
            </a:p>
          </p:txBody>
        </p:sp>
        <p:sp>
          <p:nvSpPr>
            <p:cNvPr id="95316" name="Rectangle 482"/>
            <p:cNvSpPr>
              <a:spLocks noChangeArrowheads="1"/>
            </p:cNvSpPr>
            <p:nvPr/>
          </p:nvSpPr>
          <p:spPr bwMode="auto">
            <a:xfrm>
              <a:off x="3241" y="1753"/>
              <a:ext cx="62"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A</a:t>
              </a:r>
              <a:endParaRPr kumimoji="0" lang="en-US">
                <a:solidFill>
                  <a:schemeClr val="tx1"/>
                </a:solidFill>
              </a:endParaRPr>
            </a:p>
          </p:txBody>
        </p:sp>
        <p:sp>
          <p:nvSpPr>
            <p:cNvPr id="95317" name="Rectangle 483"/>
            <p:cNvSpPr>
              <a:spLocks noChangeArrowheads="1"/>
            </p:cNvSpPr>
            <p:nvPr/>
          </p:nvSpPr>
          <p:spPr bwMode="auto">
            <a:xfrm>
              <a:off x="3276" y="1753"/>
              <a:ext cx="54"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d</a:t>
              </a:r>
              <a:endParaRPr kumimoji="0" lang="en-US">
                <a:solidFill>
                  <a:schemeClr val="tx1"/>
                </a:solidFill>
              </a:endParaRPr>
            </a:p>
          </p:txBody>
        </p:sp>
        <p:sp>
          <p:nvSpPr>
            <p:cNvPr id="95318" name="Rectangle 484"/>
            <p:cNvSpPr>
              <a:spLocks noChangeArrowheads="1"/>
            </p:cNvSpPr>
            <p:nvPr/>
          </p:nvSpPr>
          <p:spPr bwMode="auto">
            <a:xfrm>
              <a:off x="3303" y="1753"/>
              <a:ext cx="54"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d</a:t>
              </a:r>
              <a:endParaRPr kumimoji="0" lang="en-US">
                <a:solidFill>
                  <a:schemeClr val="tx1"/>
                </a:solidFill>
              </a:endParaRPr>
            </a:p>
          </p:txBody>
        </p:sp>
        <p:sp>
          <p:nvSpPr>
            <p:cNvPr id="95319" name="Rectangle 485"/>
            <p:cNvSpPr>
              <a:spLocks noChangeArrowheads="1"/>
            </p:cNvSpPr>
            <p:nvPr/>
          </p:nvSpPr>
          <p:spPr bwMode="auto">
            <a:xfrm>
              <a:off x="3414" y="1720"/>
              <a:ext cx="62"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A</a:t>
              </a:r>
              <a:endParaRPr kumimoji="0" lang="en-US">
                <a:solidFill>
                  <a:schemeClr val="tx1"/>
                </a:solidFill>
              </a:endParaRPr>
            </a:p>
          </p:txBody>
        </p:sp>
        <p:sp>
          <p:nvSpPr>
            <p:cNvPr id="95320" name="Rectangle 486"/>
            <p:cNvSpPr>
              <a:spLocks noChangeArrowheads="1"/>
            </p:cNvSpPr>
            <p:nvPr/>
          </p:nvSpPr>
          <p:spPr bwMode="auto">
            <a:xfrm>
              <a:off x="3449" y="1720"/>
              <a:ext cx="54"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d</a:t>
              </a:r>
              <a:endParaRPr kumimoji="0" lang="en-US">
                <a:solidFill>
                  <a:schemeClr val="tx1"/>
                </a:solidFill>
              </a:endParaRPr>
            </a:p>
          </p:txBody>
        </p:sp>
        <p:sp>
          <p:nvSpPr>
            <p:cNvPr id="95321" name="Rectangle 487"/>
            <p:cNvSpPr>
              <a:spLocks noChangeArrowheads="1"/>
            </p:cNvSpPr>
            <p:nvPr/>
          </p:nvSpPr>
          <p:spPr bwMode="auto">
            <a:xfrm>
              <a:off x="3478" y="1720"/>
              <a:ext cx="54"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d</a:t>
              </a:r>
              <a:endParaRPr kumimoji="0" lang="en-US">
                <a:solidFill>
                  <a:schemeClr val="tx1"/>
                </a:solidFill>
              </a:endParaRPr>
            </a:p>
          </p:txBody>
        </p:sp>
        <p:sp>
          <p:nvSpPr>
            <p:cNvPr id="95322" name="Rectangle 488"/>
            <p:cNvSpPr>
              <a:spLocks noChangeArrowheads="1"/>
            </p:cNvSpPr>
            <p:nvPr/>
          </p:nvSpPr>
          <p:spPr bwMode="auto">
            <a:xfrm>
              <a:off x="3505" y="1720"/>
              <a:ext cx="67" cy="77"/>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323" name="Rectangle 489"/>
            <p:cNvSpPr>
              <a:spLocks noChangeArrowheads="1"/>
            </p:cNvSpPr>
            <p:nvPr/>
          </p:nvSpPr>
          <p:spPr bwMode="auto">
            <a:xfrm>
              <a:off x="3372" y="1784"/>
              <a:ext cx="42"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r</a:t>
              </a:r>
              <a:endParaRPr kumimoji="0" lang="en-US">
                <a:solidFill>
                  <a:schemeClr val="tx1"/>
                </a:solidFill>
              </a:endParaRPr>
            </a:p>
          </p:txBody>
        </p:sp>
        <p:sp>
          <p:nvSpPr>
            <p:cNvPr id="95324" name="Rectangle 490"/>
            <p:cNvSpPr>
              <a:spLocks noChangeArrowheads="1"/>
            </p:cNvSpPr>
            <p:nvPr/>
          </p:nvSpPr>
          <p:spPr bwMode="auto">
            <a:xfrm>
              <a:off x="3389" y="1784"/>
              <a:ext cx="54"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e</a:t>
              </a:r>
              <a:endParaRPr kumimoji="0" lang="en-US">
                <a:solidFill>
                  <a:schemeClr val="tx1"/>
                </a:solidFill>
              </a:endParaRPr>
            </a:p>
          </p:txBody>
        </p:sp>
        <p:sp>
          <p:nvSpPr>
            <p:cNvPr id="95325" name="Rectangle 491"/>
            <p:cNvSpPr>
              <a:spLocks noChangeArrowheads="1"/>
            </p:cNvSpPr>
            <p:nvPr/>
          </p:nvSpPr>
          <p:spPr bwMode="auto">
            <a:xfrm>
              <a:off x="3417" y="1784"/>
              <a:ext cx="52"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s</a:t>
              </a:r>
              <a:endParaRPr kumimoji="0" lang="en-US">
                <a:solidFill>
                  <a:schemeClr val="tx1"/>
                </a:solidFill>
              </a:endParaRPr>
            </a:p>
          </p:txBody>
        </p:sp>
        <p:sp>
          <p:nvSpPr>
            <p:cNvPr id="95326" name="Rectangle 492"/>
            <p:cNvSpPr>
              <a:spLocks noChangeArrowheads="1"/>
            </p:cNvSpPr>
            <p:nvPr/>
          </p:nvSpPr>
          <p:spPr bwMode="auto">
            <a:xfrm>
              <a:off x="3444" y="1784"/>
              <a:ext cx="52"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u</a:t>
              </a:r>
              <a:endParaRPr kumimoji="0" lang="en-US">
                <a:solidFill>
                  <a:schemeClr val="tx1"/>
                </a:solidFill>
              </a:endParaRPr>
            </a:p>
          </p:txBody>
        </p:sp>
        <p:sp>
          <p:nvSpPr>
            <p:cNvPr id="95327" name="Rectangle 493"/>
            <p:cNvSpPr>
              <a:spLocks noChangeArrowheads="1"/>
            </p:cNvSpPr>
            <p:nvPr/>
          </p:nvSpPr>
          <p:spPr bwMode="auto">
            <a:xfrm>
              <a:off x="3471" y="1784"/>
              <a:ext cx="35"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l</a:t>
              </a:r>
              <a:endParaRPr kumimoji="0" lang="en-US">
                <a:solidFill>
                  <a:schemeClr val="tx1"/>
                </a:solidFill>
              </a:endParaRPr>
            </a:p>
          </p:txBody>
        </p:sp>
        <p:sp>
          <p:nvSpPr>
            <p:cNvPr id="95328" name="Rectangle 494"/>
            <p:cNvSpPr>
              <a:spLocks noChangeArrowheads="1"/>
            </p:cNvSpPr>
            <p:nvPr/>
          </p:nvSpPr>
          <p:spPr bwMode="auto">
            <a:xfrm>
              <a:off x="3483" y="1784"/>
              <a:ext cx="39"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t</a:t>
              </a:r>
              <a:endParaRPr kumimoji="0" lang="en-US">
                <a:solidFill>
                  <a:schemeClr val="tx1"/>
                </a:solidFill>
              </a:endParaRPr>
            </a:p>
          </p:txBody>
        </p:sp>
        <p:sp>
          <p:nvSpPr>
            <p:cNvPr id="95329" name="Freeform 495"/>
            <p:cNvSpPr>
              <a:spLocks/>
            </p:cNvSpPr>
            <p:nvPr/>
          </p:nvSpPr>
          <p:spPr bwMode="auto">
            <a:xfrm>
              <a:off x="2869" y="1802"/>
              <a:ext cx="192" cy="318"/>
            </a:xfrm>
            <a:custGeom>
              <a:avLst/>
              <a:gdLst>
                <a:gd name="T0" fmla="*/ 93 w 192"/>
                <a:gd name="T1" fmla="*/ 315 h 318"/>
                <a:gd name="T2" fmla="*/ 111 w 192"/>
                <a:gd name="T3" fmla="*/ 315 h 318"/>
                <a:gd name="T4" fmla="*/ 126 w 192"/>
                <a:gd name="T5" fmla="*/ 310 h 318"/>
                <a:gd name="T6" fmla="*/ 140 w 192"/>
                <a:gd name="T7" fmla="*/ 300 h 318"/>
                <a:gd name="T8" fmla="*/ 153 w 192"/>
                <a:gd name="T9" fmla="*/ 287 h 318"/>
                <a:gd name="T10" fmla="*/ 165 w 192"/>
                <a:gd name="T11" fmla="*/ 272 h 318"/>
                <a:gd name="T12" fmla="*/ 172 w 192"/>
                <a:gd name="T13" fmla="*/ 251 h 318"/>
                <a:gd name="T14" fmla="*/ 182 w 192"/>
                <a:gd name="T15" fmla="*/ 231 h 318"/>
                <a:gd name="T16" fmla="*/ 187 w 192"/>
                <a:gd name="T17" fmla="*/ 207 h 318"/>
                <a:gd name="T18" fmla="*/ 192 w 192"/>
                <a:gd name="T19" fmla="*/ 184 h 318"/>
                <a:gd name="T20" fmla="*/ 192 w 192"/>
                <a:gd name="T21" fmla="*/ 159 h 318"/>
                <a:gd name="T22" fmla="*/ 192 w 192"/>
                <a:gd name="T23" fmla="*/ 133 h 318"/>
                <a:gd name="T24" fmla="*/ 187 w 192"/>
                <a:gd name="T25" fmla="*/ 107 h 318"/>
                <a:gd name="T26" fmla="*/ 182 w 192"/>
                <a:gd name="T27" fmla="*/ 84 h 318"/>
                <a:gd name="T28" fmla="*/ 172 w 192"/>
                <a:gd name="T29" fmla="*/ 64 h 318"/>
                <a:gd name="T30" fmla="*/ 165 w 192"/>
                <a:gd name="T31" fmla="*/ 46 h 318"/>
                <a:gd name="T32" fmla="*/ 153 w 192"/>
                <a:gd name="T33" fmla="*/ 31 h 318"/>
                <a:gd name="T34" fmla="*/ 140 w 192"/>
                <a:gd name="T35" fmla="*/ 18 h 318"/>
                <a:gd name="T36" fmla="*/ 126 w 192"/>
                <a:gd name="T37" fmla="*/ 8 h 318"/>
                <a:gd name="T38" fmla="*/ 111 w 192"/>
                <a:gd name="T39" fmla="*/ 0 h 318"/>
                <a:gd name="T40" fmla="*/ 96 w 192"/>
                <a:gd name="T41" fmla="*/ 0 h 318"/>
                <a:gd name="T42" fmla="*/ 79 w 192"/>
                <a:gd name="T43" fmla="*/ 0 h 318"/>
                <a:gd name="T44" fmla="*/ 64 w 192"/>
                <a:gd name="T45" fmla="*/ 8 h 318"/>
                <a:gd name="T46" fmla="*/ 51 w 192"/>
                <a:gd name="T47" fmla="*/ 18 h 318"/>
                <a:gd name="T48" fmla="*/ 39 w 192"/>
                <a:gd name="T49" fmla="*/ 31 h 318"/>
                <a:gd name="T50" fmla="*/ 27 w 192"/>
                <a:gd name="T51" fmla="*/ 46 h 318"/>
                <a:gd name="T52" fmla="*/ 17 w 192"/>
                <a:gd name="T53" fmla="*/ 64 h 318"/>
                <a:gd name="T54" fmla="*/ 10 w 192"/>
                <a:gd name="T55" fmla="*/ 84 h 318"/>
                <a:gd name="T56" fmla="*/ 5 w 192"/>
                <a:gd name="T57" fmla="*/ 107 h 318"/>
                <a:gd name="T58" fmla="*/ 0 w 192"/>
                <a:gd name="T59" fmla="*/ 133 h 318"/>
                <a:gd name="T60" fmla="*/ 0 w 192"/>
                <a:gd name="T61" fmla="*/ 159 h 318"/>
                <a:gd name="T62" fmla="*/ 0 w 192"/>
                <a:gd name="T63" fmla="*/ 184 h 318"/>
                <a:gd name="T64" fmla="*/ 5 w 192"/>
                <a:gd name="T65" fmla="*/ 207 h 318"/>
                <a:gd name="T66" fmla="*/ 10 w 192"/>
                <a:gd name="T67" fmla="*/ 231 h 318"/>
                <a:gd name="T68" fmla="*/ 17 w 192"/>
                <a:gd name="T69" fmla="*/ 251 h 318"/>
                <a:gd name="T70" fmla="*/ 27 w 192"/>
                <a:gd name="T71" fmla="*/ 272 h 318"/>
                <a:gd name="T72" fmla="*/ 39 w 192"/>
                <a:gd name="T73" fmla="*/ 287 h 318"/>
                <a:gd name="T74" fmla="*/ 51 w 192"/>
                <a:gd name="T75" fmla="*/ 300 h 318"/>
                <a:gd name="T76" fmla="*/ 64 w 192"/>
                <a:gd name="T77" fmla="*/ 310 h 318"/>
                <a:gd name="T78" fmla="*/ 79 w 192"/>
                <a:gd name="T79" fmla="*/ 315 h 318"/>
                <a:gd name="T80" fmla="*/ 96 w 192"/>
                <a:gd name="T81" fmla="*/ 318 h 318"/>
                <a:gd name="T82" fmla="*/ 96 w 192"/>
                <a:gd name="T83" fmla="*/ 318 h 318"/>
                <a:gd name="T84" fmla="*/ 93 w 192"/>
                <a:gd name="T85" fmla="*/ 315 h 3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318"/>
                <a:gd name="T131" fmla="*/ 192 w 192"/>
                <a:gd name="T132" fmla="*/ 318 h 3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318">
                  <a:moveTo>
                    <a:pt x="93" y="315"/>
                  </a:moveTo>
                  <a:lnTo>
                    <a:pt x="111" y="315"/>
                  </a:lnTo>
                  <a:lnTo>
                    <a:pt x="126" y="310"/>
                  </a:lnTo>
                  <a:lnTo>
                    <a:pt x="140" y="300"/>
                  </a:lnTo>
                  <a:lnTo>
                    <a:pt x="153" y="287"/>
                  </a:lnTo>
                  <a:lnTo>
                    <a:pt x="165" y="272"/>
                  </a:lnTo>
                  <a:lnTo>
                    <a:pt x="172" y="251"/>
                  </a:lnTo>
                  <a:lnTo>
                    <a:pt x="182" y="231"/>
                  </a:lnTo>
                  <a:lnTo>
                    <a:pt x="187" y="207"/>
                  </a:lnTo>
                  <a:lnTo>
                    <a:pt x="192" y="184"/>
                  </a:lnTo>
                  <a:lnTo>
                    <a:pt x="192" y="159"/>
                  </a:lnTo>
                  <a:lnTo>
                    <a:pt x="192" y="133"/>
                  </a:lnTo>
                  <a:lnTo>
                    <a:pt x="187" y="107"/>
                  </a:lnTo>
                  <a:lnTo>
                    <a:pt x="182" y="84"/>
                  </a:lnTo>
                  <a:lnTo>
                    <a:pt x="172" y="64"/>
                  </a:lnTo>
                  <a:lnTo>
                    <a:pt x="165" y="46"/>
                  </a:lnTo>
                  <a:lnTo>
                    <a:pt x="153" y="31"/>
                  </a:lnTo>
                  <a:lnTo>
                    <a:pt x="140" y="18"/>
                  </a:lnTo>
                  <a:lnTo>
                    <a:pt x="126" y="8"/>
                  </a:lnTo>
                  <a:lnTo>
                    <a:pt x="111" y="0"/>
                  </a:lnTo>
                  <a:lnTo>
                    <a:pt x="96" y="0"/>
                  </a:lnTo>
                  <a:lnTo>
                    <a:pt x="79" y="0"/>
                  </a:lnTo>
                  <a:lnTo>
                    <a:pt x="64" y="8"/>
                  </a:lnTo>
                  <a:lnTo>
                    <a:pt x="51" y="18"/>
                  </a:lnTo>
                  <a:lnTo>
                    <a:pt x="39" y="31"/>
                  </a:lnTo>
                  <a:lnTo>
                    <a:pt x="27" y="46"/>
                  </a:lnTo>
                  <a:lnTo>
                    <a:pt x="17" y="64"/>
                  </a:lnTo>
                  <a:lnTo>
                    <a:pt x="10" y="84"/>
                  </a:lnTo>
                  <a:lnTo>
                    <a:pt x="5" y="107"/>
                  </a:lnTo>
                  <a:lnTo>
                    <a:pt x="0" y="133"/>
                  </a:lnTo>
                  <a:lnTo>
                    <a:pt x="0" y="159"/>
                  </a:lnTo>
                  <a:lnTo>
                    <a:pt x="0" y="184"/>
                  </a:lnTo>
                  <a:lnTo>
                    <a:pt x="5" y="207"/>
                  </a:lnTo>
                  <a:lnTo>
                    <a:pt x="10" y="231"/>
                  </a:lnTo>
                  <a:lnTo>
                    <a:pt x="17" y="251"/>
                  </a:lnTo>
                  <a:lnTo>
                    <a:pt x="27" y="272"/>
                  </a:lnTo>
                  <a:lnTo>
                    <a:pt x="39" y="287"/>
                  </a:lnTo>
                  <a:lnTo>
                    <a:pt x="51" y="300"/>
                  </a:lnTo>
                  <a:lnTo>
                    <a:pt x="64" y="310"/>
                  </a:lnTo>
                  <a:lnTo>
                    <a:pt x="79" y="315"/>
                  </a:lnTo>
                  <a:lnTo>
                    <a:pt x="96" y="318"/>
                  </a:lnTo>
                  <a:lnTo>
                    <a:pt x="93" y="315"/>
                  </a:lnTo>
                  <a:close/>
                </a:path>
              </a:pathLst>
            </a:custGeom>
            <a:solidFill>
              <a:srgbClr val="FFFFFF"/>
            </a:solidFill>
            <a:ln w="9525">
              <a:noFill/>
              <a:round/>
              <a:headEnd/>
              <a:tailEnd/>
            </a:ln>
          </p:spPr>
          <p:txBody>
            <a:bodyPr/>
            <a:lstStyle/>
            <a:p>
              <a:endParaRPr lang="en-US"/>
            </a:p>
          </p:txBody>
        </p:sp>
        <p:sp>
          <p:nvSpPr>
            <p:cNvPr id="95330" name="Freeform 496"/>
            <p:cNvSpPr>
              <a:spLocks/>
            </p:cNvSpPr>
            <p:nvPr/>
          </p:nvSpPr>
          <p:spPr bwMode="auto">
            <a:xfrm>
              <a:off x="2869" y="1802"/>
              <a:ext cx="192" cy="318"/>
            </a:xfrm>
            <a:custGeom>
              <a:avLst/>
              <a:gdLst>
                <a:gd name="T0" fmla="*/ 93 w 192"/>
                <a:gd name="T1" fmla="*/ 315 h 318"/>
                <a:gd name="T2" fmla="*/ 111 w 192"/>
                <a:gd name="T3" fmla="*/ 315 h 318"/>
                <a:gd name="T4" fmla="*/ 126 w 192"/>
                <a:gd name="T5" fmla="*/ 310 h 318"/>
                <a:gd name="T6" fmla="*/ 140 w 192"/>
                <a:gd name="T7" fmla="*/ 300 h 318"/>
                <a:gd name="T8" fmla="*/ 153 w 192"/>
                <a:gd name="T9" fmla="*/ 287 h 318"/>
                <a:gd name="T10" fmla="*/ 165 w 192"/>
                <a:gd name="T11" fmla="*/ 272 h 318"/>
                <a:gd name="T12" fmla="*/ 172 w 192"/>
                <a:gd name="T13" fmla="*/ 251 h 318"/>
                <a:gd name="T14" fmla="*/ 182 w 192"/>
                <a:gd name="T15" fmla="*/ 231 h 318"/>
                <a:gd name="T16" fmla="*/ 187 w 192"/>
                <a:gd name="T17" fmla="*/ 207 h 318"/>
                <a:gd name="T18" fmla="*/ 192 w 192"/>
                <a:gd name="T19" fmla="*/ 184 h 318"/>
                <a:gd name="T20" fmla="*/ 192 w 192"/>
                <a:gd name="T21" fmla="*/ 159 h 318"/>
                <a:gd name="T22" fmla="*/ 192 w 192"/>
                <a:gd name="T23" fmla="*/ 133 h 318"/>
                <a:gd name="T24" fmla="*/ 187 w 192"/>
                <a:gd name="T25" fmla="*/ 107 h 318"/>
                <a:gd name="T26" fmla="*/ 182 w 192"/>
                <a:gd name="T27" fmla="*/ 84 h 318"/>
                <a:gd name="T28" fmla="*/ 172 w 192"/>
                <a:gd name="T29" fmla="*/ 64 h 318"/>
                <a:gd name="T30" fmla="*/ 165 w 192"/>
                <a:gd name="T31" fmla="*/ 46 h 318"/>
                <a:gd name="T32" fmla="*/ 153 w 192"/>
                <a:gd name="T33" fmla="*/ 31 h 318"/>
                <a:gd name="T34" fmla="*/ 140 w 192"/>
                <a:gd name="T35" fmla="*/ 18 h 318"/>
                <a:gd name="T36" fmla="*/ 126 w 192"/>
                <a:gd name="T37" fmla="*/ 8 h 318"/>
                <a:gd name="T38" fmla="*/ 111 w 192"/>
                <a:gd name="T39" fmla="*/ 0 h 318"/>
                <a:gd name="T40" fmla="*/ 96 w 192"/>
                <a:gd name="T41" fmla="*/ 0 h 318"/>
                <a:gd name="T42" fmla="*/ 79 w 192"/>
                <a:gd name="T43" fmla="*/ 0 h 318"/>
                <a:gd name="T44" fmla="*/ 64 w 192"/>
                <a:gd name="T45" fmla="*/ 8 h 318"/>
                <a:gd name="T46" fmla="*/ 51 w 192"/>
                <a:gd name="T47" fmla="*/ 18 h 318"/>
                <a:gd name="T48" fmla="*/ 39 w 192"/>
                <a:gd name="T49" fmla="*/ 31 h 318"/>
                <a:gd name="T50" fmla="*/ 27 w 192"/>
                <a:gd name="T51" fmla="*/ 46 h 318"/>
                <a:gd name="T52" fmla="*/ 17 w 192"/>
                <a:gd name="T53" fmla="*/ 64 h 318"/>
                <a:gd name="T54" fmla="*/ 10 w 192"/>
                <a:gd name="T55" fmla="*/ 84 h 318"/>
                <a:gd name="T56" fmla="*/ 5 w 192"/>
                <a:gd name="T57" fmla="*/ 107 h 318"/>
                <a:gd name="T58" fmla="*/ 0 w 192"/>
                <a:gd name="T59" fmla="*/ 133 h 318"/>
                <a:gd name="T60" fmla="*/ 0 w 192"/>
                <a:gd name="T61" fmla="*/ 159 h 318"/>
                <a:gd name="T62" fmla="*/ 0 w 192"/>
                <a:gd name="T63" fmla="*/ 184 h 318"/>
                <a:gd name="T64" fmla="*/ 5 w 192"/>
                <a:gd name="T65" fmla="*/ 207 h 318"/>
                <a:gd name="T66" fmla="*/ 10 w 192"/>
                <a:gd name="T67" fmla="*/ 231 h 318"/>
                <a:gd name="T68" fmla="*/ 17 w 192"/>
                <a:gd name="T69" fmla="*/ 251 h 318"/>
                <a:gd name="T70" fmla="*/ 27 w 192"/>
                <a:gd name="T71" fmla="*/ 272 h 318"/>
                <a:gd name="T72" fmla="*/ 39 w 192"/>
                <a:gd name="T73" fmla="*/ 287 h 318"/>
                <a:gd name="T74" fmla="*/ 51 w 192"/>
                <a:gd name="T75" fmla="*/ 300 h 318"/>
                <a:gd name="T76" fmla="*/ 64 w 192"/>
                <a:gd name="T77" fmla="*/ 310 h 318"/>
                <a:gd name="T78" fmla="*/ 79 w 192"/>
                <a:gd name="T79" fmla="*/ 315 h 318"/>
                <a:gd name="T80" fmla="*/ 96 w 192"/>
                <a:gd name="T81" fmla="*/ 318 h 318"/>
                <a:gd name="T82" fmla="*/ 96 w 192"/>
                <a:gd name="T83" fmla="*/ 318 h 3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2"/>
                <a:gd name="T127" fmla="*/ 0 h 318"/>
                <a:gd name="T128" fmla="*/ 192 w 192"/>
                <a:gd name="T129" fmla="*/ 318 h 3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2" h="318">
                  <a:moveTo>
                    <a:pt x="93" y="315"/>
                  </a:moveTo>
                  <a:lnTo>
                    <a:pt x="111" y="315"/>
                  </a:lnTo>
                  <a:lnTo>
                    <a:pt x="126" y="310"/>
                  </a:lnTo>
                  <a:lnTo>
                    <a:pt x="140" y="300"/>
                  </a:lnTo>
                  <a:lnTo>
                    <a:pt x="153" y="287"/>
                  </a:lnTo>
                  <a:lnTo>
                    <a:pt x="165" y="272"/>
                  </a:lnTo>
                  <a:lnTo>
                    <a:pt x="172" y="251"/>
                  </a:lnTo>
                  <a:lnTo>
                    <a:pt x="182" y="231"/>
                  </a:lnTo>
                  <a:lnTo>
                    <a:pt x="187" y="207"/>
                  </a:lnTo>
                  <a:lnTo>
                    <a:pt x="192" y="184"/>
                  </a:lnTo>
                  <a:lnTo>
                    <a:pt x="192" y="159"/>
                  </a:lnTo>
                  <a:lnTo>
                    <a:pt x="192" y="133"/>
                  </a:lnTo>
                  <a:lnTo>
                    <a:pt x="187" y="107"/>
                  </a:lnTo>
                  <a:lnTo>
                    <a:pt x="182" y="84"/>
                  </a:lnTo>
                  <a:lnTo>
                    <a:pt x="172" y="64"/>
                  </a:lnTo>
                  <a:lnTo>
                    <a:pt x="165" y="46"/>
                  </a:lnTo>
                  <a:lnTo>
                    <a:pt x="153" y="31"/>
                  </a:lnTo>
                  <a:lnTo>
                    <a:pt x="140" y="18"/>
                  </a:lnTo>
                  <a:lnTo>
                    <a:pt x="126" y="8"/>
                  </a:lnTo>
                  <a:lnTo>
                    <a:pt x="111" y="0"/>
                  </a:lnTo>
                  <a:lnTo>
                    <a:pt x="96" y="0"/>
                  </a:lnTo>
                  <a:lnTo>
                    <a:pt x="79" y="0"/>
                  </a:lnTo>
                  <a:lnTo>
                    <a:pt x="64" y="8"/>
                  </a:lnTo>
                  <a:lnTo>
                    <a:pt x="51" y="18"/>
                  </a:lnTo>
                  <a:lnTo>
                    <a:pt x="39" y="31"/>
                  </a:lnTo>
                  <a:lnTo>
                    <a:pt x="27" y="46"/>
                  </a:lnTo>
                  <a:lnTo>
                    <a:pt x="17" y="64"/>
                  </a:lnTo>
                  <a:lnTo>
                    <a:pt x="10" y="84"/>
                  </a:lnTo>
                  <a:lnTo>
                    <a:pt x="5" y="107"/>
                  </a:lnTo>
                  <a:lnTo>
                    <a:pt x="0" y="133"/>
                  </a:lnTo>
                  <a:lnTo>
                    <a:pt x="0" y="159"/>
                  </a:lnTo>
                  <a:lnTo>
                    <a:pt x="0" y="184"/>
                  </a:lnTo>
                  <a:lnTo>
                    <a:pt x="5" y="207"/>
                  </a:lnTo>
                  <a:lnTo>
                    <a:pt x="10" y="231"/>
                  </a:lnTo>
                  <a:lnTo>
                    <a:pt x="17" y="251"/>
                  </a:lnTo>
                  <a:lnTo>
                    <a:pt x="27" y="272"/>
                  </a:lnTo>
                  <a:lnTo>
                    <a:pt x="39" y="287"/>
                  </a:lnTo>
                  <a:lnTo>
                    <a:pt x="51" y="300"/>
                  </a:lnTo>
                  <a:lnTo>
                    <a:pt x="64" y="310"/>
                  </a:lnTo>
                  <a:lnTo>
                    <a:pt x="79" y="315"/>
                  </a:lnTo>
                  <a:lnTo>
                    <a:pt x="96" y="318"/>
                  </a:lnTo>
                </a:path>
              </a:pathLst>
            </a:custGeom>
            <a:noFill/>
            <a:ln w="7938">
              <a:solidFill>
                <a:srgbClr val="000000"/>
              </a:solidFill>
              <a:prstDash val="solid"/>
              <a:round/>
              <a:headEnd/>
              <a:tailEnd/>
            </a:ln>
          </p:spPr>
          <p:txBody>
            <a:bodyPr/>
            <a:lstStyle/>
            <a:p>
              <a:endParaRPr lang="en-US"/>
            </a:p>
          </p:txBody>
        </p:sp>
        <p:sp>
          <p:nvSpPr>
            <p:cNvPr id="95331" name="Rectangle 497"/>
            <p:cNvSpPr>
              <a:spLocks noChangeArrowheads="1"/>
            </p:cNvSpPr>
            <p:nvPr/>
          </p:nvSpPr>
          <p:spPr bwMode="auto">
            <a:xfrm>
              <a:off x="2916" y="1896"/>
              <a:ext cx="62" cy="77"/>
            </a:xfrm>
            <a:prstGeom prst="rect">
              <a:avLst/>
            </a:prstGeom>
            <a:noFill/>
            <a:ln w="9525">
              <a:noFill/>
              <a:miter lim="800000"/>
              <a:headEnd/>
              <a:tailEnd/>
            </a:ln>
          </p:spPr>
          <p:txBody>
            <a:bodyPr wrap="none" lIns="0" tIns="0" rIns="0" bIns="0">
              <a:spAutoFit/>
            </a:bodyPr>
            <a:lstStyle/>
            <a:p>
              <a:pPr algn="l"/>
              <a:r>
                <a:rPr kumimoji="0" lang="en-US" sz="700">
                  <a:solidFill>
                    <a:srgbClr val="666666"/>
                  </a:solidFill>
                  <a:latin typeface="Arial" charset="0"/>
                </a:rPr>
                <a:t>S</a:t>
              </a:r>
              <a:endParaRPr kumimoji="0" lang="en-US">
                <a:solidFill>
                  <a:schemeClr val="tx1"/>
                </a:solidFill>
              </a:endParaRPr>
            </a:p>
          </p:txBody>
        </p:sp>
        <p:sp>
          <p:nvSpPr>
            <p:cNvPr id="95332" name="Rectangle 498"/>
            <p:cNvSpPr>
              <a:spLocks noChangeArrowheads="1"/>
            </p:cNvSpPr>
            <p:nvPr/>
          </p:nvSpPr>
          <p:spPr bwMode="auto">
            <a:xfrm>
              <a:off x="2950" y="1896"/>
              <a:ext cx="52" cy="77"/>
            </a:xfrm>
            <a:prstGeom prst="rect">
              <a:avLst/>
            </a:prstGeom>
            <a:noFill/>
            <a:ln w="9525">
              <a:noFill/>
              <a:miter lim="800000"/>
              <a:headEnd/>
              <a:tailEnd/>
            </a:ln>
          </p:spPr>
          <p:txBody>
            <a:bodyPr wrap="none" lIns="0" tIns="0" rIns="0" bIns="0">
              <a:spAutoFit/>
            </a:bodyPr>
            <a:lstStyle/>
            <a:p>
              <a:pPr algn="l"/>
              <a:r>
                <a:rPr kumimoji="0" lang="en-US" sz="700">
                  <a:solidFill>
                    <a:srgbClr val="666666"/>
                  </a:solidFill>
                  <a:latin typeface="Arial" charset="0"/>
                </a:rPr>
                <a:t>h</a:t>
              </a:r>
              <a:endParaRPr kumimoji="0" lang="en-US">
                <a:solidFill>
                  <a:schemeClr val="tx1"/>
                </a:solidFill>
              </a:endParaRPr>
            </a:p>
          </p:txBody>
        </p:sp>
        <p:sp>
          <p:nvSpPr>
            <p:cNvPr id="95333" name="Rectangle 499"/>
            <p:cNvSpPr>
              <a:spLocks noChangeArrowheads="1"/>
            </p:cNvSpPr>
            <p:nvPr/>
          </p:nvSpPr>
          <p:spPr bwMode="auto">
            <a:xfrm>
              <a:off x="2977" y="1896"/>
              <a:ext cx="37" cy="77"/>
            </a:xfrm>
            <a:prstGeom prst="rect">
              <a:avLst/>
            </a:prstGeom>
            <a:noFill/>
            <a:ln w="9525">
              <a:noFill/>
              <a:miter lim="800000"/>
              <a:headEnd/>
              <a:tailEnd/>
            </a:ln>
          </p:spPr>
          <p:txBody>
            <a:bodyPr wrap="none" lIns="0" tIns="0" rIns="0" bIns="0">
              <a:spAutoFit/>
            </a:bodyPr>
            <a:lstStyle/>
            <a:p>
              <a:pPr algn="l"/>
              <a:r>
                <a:rPr kumimoji="0" lang="en-US" sz="700">
                  <a:solidFill>
                    <a:srgbClr val="666666"/>
                  </a:solidFill>
                  <a:latin typeface="Arial" charset="0"/>
                </a:rPr>
                <a:t>i</a:t>
              </a:r>
              <a:endParaRPr kumimoji="0" lang="en-US">
                <a:solidFill>
                  <a:schemeClr val="tx1"/>
                </a:solidFill>
              </a:endParaRPr>
            </a:p>
          </p:txBody>
        </p:sp>
        <p:sp>
          <p:nvSpPr>
            <p:cNvPr id="95334" name="Rectangle 500"/>
            <p:cNvSpPr>
              <a:spLocks noChangeArrowheads="1"/>
            </p:cNvSpPr>
            <p:nvPr/>
          </p:nvSpPr>
          <p:spPr bwMode="auto">
            <a:xfrm>
              <a:off x="2990" y="1896"/>
              <a:ext cx="42" cy="77"/>
            </a:xfrm>
            <a:prstGeom prst="rect">
              <a:avLst/>
            </a:prstGeom>
            <a:noFill/>
            <a:ln w="9525">
              <a:noFill/>
              <a:miter lim="800000"/>
              <a:headEnd/>
              <a:tailEnd/>
            </a:ln>
          </p:spPr>
          <p:txBody>
            <a:bodyPr wrap="none" lIns="0" tIns="0" rIns="0" bIns="0">
              <a:spAutoFit/>
            </a:bodyPr>
            <a:lstStyle/>
            <a:p>
              <a:pPr algn="l"/>
              <a:r>
                <a:rPr kumimoji="0" lang="en-US" sz="700">
                  <a:solidFill>
                    <a:srgbClr val="666666"/>
                  </a:solidFill>
                  <a:latin typeface="Arial" charset="0"/>
                </a:rPr>
                <a:t>f</a:t>
              </a:r>
              <a:endParaRPr kumimoji="0" lang="en-US">
                <a:solidFill>
                  <a:schemeClr val="tx1"/>
                </a:solidFill>
              </a:endParaRPr>
            </a:p>
          </p:txBody>
        </p:sp>
        <p:sp>
          <p:nvSpPr>
            <p:cNvPr id="95335" name="Rectangle 501"/>
            <p:cNvSpPr>
              <a:spLocks noChangeArrowheads="1"/>
            </p:cNvSpPr>
            <p:nvPr/>
          </p:nvSpPr>
          <p:spPr bwMode="auto">
            <a:xfrm>
              <a:off x="3004" y="1896"/>
              <a:ext cx="39" cy="77"/>
            </a:xfrm>
            <a:prstGeom prst="rect">
              <a:avLst/>
            </a:prstGeom>
            <a:noFill/>
            <a:ln w="9525">
              <a:noFill/>
              <a:miter lim="800000"/>
              <a:headEnd/>
              <a:tailEnd/>
            </a:ln>
          </p:spPr>
          <p:txBody>
            <a:bodyPr wrap="none" lIns="0" tIns="0" rIns="0" bIns="0">
              <a:spAutoFit/>
            </a:bodyPr>
            <a:lstStyle/>
            <a:p>
              <a:pPr algn="l"/>
              <a:r>
                <a:rPr kumimoji="0" lang="en-US" sz="700">
                  <a:solidFill>
                    <a:srgbClr val="666666"/>
                  </a:solidFill>
                  <a:latin typeface="Arial" charset="0"/>
                </a:rPr>
                <a:t>t</a:t>
              </a:r>
              <a:endParaRPr kumimoji="0" lang="en-US">
                <a:solidFill>
                  <a:schemeClr val="tx1"/>
                </a:solidFill>
              </a:endParaRPr>
            </a:p>
          </p:txBody>
        </p:sp>
        <p:sp>
          <p:nvSpPr>
            <p:cNvPr id="95336" name="Rectangle 502"/>
            <p:cNvSpPr>
              <a:spLocks noChangeArrowheads="1"/>
            </p:cNvSpPr>
            <p:nvPr/>
          </p:nvSpPr>
          <p:spPr bwMode="auto">
            <a:xfrm>
              <a:off x="3017" y="1896"/>
              <a:ext cx="67" cy="77"/>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337" name="Rectangle 503"/>
            <p:cNvSpPr>
              <a:spLocks noChangeArrowheads="1"/>
            </p:cNvSpPr>
            <p:nvPr/>
          </p:nvSpPr>
          <p:spPr bwMode="auto">
            <a:xfrm>
              <a:off x="2908" y="1968"/>
              <a:ext cx="35" cy="77"/>
            </a:xfrm>
            <a:prstGeom prst="rect">
              <a:avLst/>
            </a:prstGeom>
            <a:noFill/>
            <a:ln w="9525">
              <a:noFill/>
              <a:miter lim="800000"/>
              <a:headEnd/>
              <a:tailEnd/>
            </a:ln>
          </p:spPr>
          <p:txBody>
            <a:bodyPr wrap="none" lIns="0" tIns="0" rIns="0" bIns="0">
              <a:spAutoFit/>
            </a:bodyPr>
            <a:lstStyle/>
            <a:p>
              <a:pPr algn="l"/>
              <a:r>
                <a:rPr kumimoji="0" lang="en-US" sz="700">
                  <a:solidFill>
                    <a:srgbClr val="666666"/>
                  </a:solidFill>
                  <a:latin typeface="Arial" charset="0"/>
                </a:rPr>
                <a:t>l</a:t>
              </a:r>
              <a:endParaRPr kumimoji="0" lang="en-US">
                <a:solidFill>
                  <a:schemeClr val="tx1"/>
                </a:solidFill>
              </a:endParaRPr>
            </a:p>
          </p:txBody>
        </p:sp>
        <p:sp>
          <p:nvSpPr>
            <p:cNvPr id="95338" name="Rectangle 504"/>
            <p:cNvSpPr>
              <a:spLocks noChangeArrowheads="1"/>
            </p:cNvSpPr>
            <p:nvPr/>
          </p:nvSpPr>
          <p:spPr bwMode="auto">
            <a:xfrm>
              <a:off x="2918" y="1968"/>
              <a:ext cx="54" cy="77"/>
            </a:xfrm>
            <a:prstGeom prst="rect">
              <a:avLst/>
            </a:prstGeom>
            <a:noFill/>
            <a:ln w="9525">
              <a:noFill/>
              <a:miter lim="800000"/>
              <a:headEnd/>
              <a:tailEnd/>
            </a:ln>
          </p:spPr>
          <p:txBody>
            <a:bodyPr wrap="none" lIns="0" tIns="0" rIns="0" bIns="0">
              <a:spAutoFit/>
            </a:bodyPr>
            <a:lstStyle/>
            <a:p>
              <a:pPr algn="l"/>
              <a:r>
                <a:rPr kumimoji="0" lang="en-US" sz="700">
                  <a:solidFill>
                    <a:srgbClr val="666666"/>
                  </a:solidFill>
                  <a:latin typeface="Arial" charset="0"/>
                </a:rPr>
                <a:t>e</a:t>
              </a:r>
              <a:endParaRPr kumimoji="0" lang="en-US">
                <a:solidFill>
                  <a:schemeClr val="tx1"/>
                </a:solidFill>
              </a:endParaRPr>
            </a:p>
          </p:txBody>
        </p:sp>
        <p:sp>
          <p:nvSpPr>
            <p:cNvPr id="95339" name="Rectangle 505"/>
            <p:cNvSpPr>
              <a:spLocks noChangeArrowheads="1"/>
            </p:cNvSpPr>
            <p:nvPr/>
          </p:nvSpPr>
          <p:spPr bwMode="auto">
            <a:xfrm>
              <a:off x="2948" y="1968"/>
              <a:ext cx="42" cy="77"/>
            </a:xfrm>
            <a:prstGeom prst="rect">
              <a:avLst/>
            </a:prstGeom>
            <a:noFill/>
            <a:ln w="9525">
              <a:noFill/>
              <a:miter lim="800000"/>
              <a:headEnd/>
              <a:tailEnd/>
            </a:ln>
          </p:spPr>
          <p:txBody>
            <a:bodyPr wrap="none" lIns="0" tIns="0" rIns="0" bIns="0">
              <a:spAutoFit/>
            </a:bodyPr>
            <a:lstStyle/>
            <a:p>
              <a:pPr algn="l"/>
              <a:r>
                <a:rPr kumimoji="0" lang="en-US" sz="700">
                  <a:solidFill>
                    <a:srgbClr val="666666"/>
                  </a:solidFill>
                  <a:latin typeface="Arial" charset="0"/>
                </a:rPr>
                <a:t>f</a:t>
              </a:r>
              <a:endParaRPr kumimoji="0" lang="en-US">
                <a:solidFill>
                  <a:schemeClr val="tx1"/>
                </a:solidFill>
              </a:endParaRPr>
            </a:p>
          </p:txBody>
        </p:sp>
        <p:sp>
          <p:nvSpPr>
            <p:cNvPr id="95340" name="Rectangle 506"/>
            <p:cNvSpPr>
              <a:spLocks noChangeArrowheads="1"/>
            </p:cNvSpPr>
            <p:nvPr/>
          </p:nvSpPr>
          <p:spPr bwMode="auto">
            <a:xfrm>
              <a:off x="2962" y="1968"/>
              <a:ext cx="39" cy="77"/>
            </a:xfrm>
            <a:prstGeom prst="rect">
              <a:avLst/>
            </a:prstGeom>
            <a:noFill/>
            <a:ln w="9525">
              <a:noFill/>
              <a:miter lim="800000"/>
              <a:headEnd/>
              <a:tailEnd/>
            </a:ln>
          </p:spPr>
          <p:txBody>
            <a:bodyPr wrap="none" lIns="0" tIns="0" rIns="0" bIns="0">
              <a:spAutoFit/>
            </a:bodyPr>
            <a:lstStyle/>
            <a:p>
              <a:pPr algn="l"/>
              <a:r>
                <a:rPr kumimoji="0" lang="en-US" sz="700">
                  <a:solidFill>
                    <a:srgbClr val="666666"/>
                  </a:solidFill>
                  <a:latin typeface="Arial" charset="0"/>
                </a:rPr>
                <a:t>t</a:t>
              </a:r>
              <a:endParaRPr kumimoji="0" lang="en-US">
                <a:solidFill>
                  <a:schemeClr val="tx1"/>
                </a:solidFill>
              </a:endParaRPr>
            </a:p>
          </p:txBody>
        </p:sp>
        <p:sp>
          <p:nvSpPr>
            <p:cNvPr id="95341" name="Rectangle 507"/>
            <p:cNvSpPr>
              <a:spLocks noChangeArrowheads="1"/>
            </p:cNvSpPr>
            <p:nvPr/>
          </p:nvSpPr>
          <p:spPr bwMode="auto">
            <a:xfrm>
              <a:off x="2975" y="1968"/>
              <a:ext cx="39" cy="77"/>
            </a:xfrm>
            <a:prstGeom prst="rect">
              <a:avLst/>
            </a:prstGeom>
            <a:noFill/>
            <a:ln w="9525">
              <a:noFill/>
              <a:miter lim="800000"/>
              <a:headEnd/>
              <a:tailEnd/>
            </a:ln>
          </p:spPr>
          <p:txBody>
            <a:bodyPr wrap="none" lIns="0" tIns="0" rIns="0" bIns="0">
              <a:spAutoFit/>
            </a:bodyPr>
            <a:lstStyle/>
            <a:p>
              <a:pPr algn="l"/>
              <a:r>
                <a:rPr kumimoji="0" lang="en-US" sz="700">
                  <a:solidFill>
                    <a:srgbClr val="666666"/>
                  </a:solidFill>
                  <a:latin typeface="Arial" charset="0"/>
                </a:rPr>
                <a:t> </a:t>
              </a:r>
              <a:endParaRPr kumimoji="0" lang="en-US">
                <a:solidFill>
                  <a:schemeClr val="tx1"/>
                </a:solidFill>
              </a:endParaRPr>
            </a:p>
          </p:txBody>
        </p:sp>
        <p:sp>
          <p:nvSpPr>
            <p:cNvPr id="95342" name="Rectangle 508"/>
            <p:cNvSpPr>
              <a:spLocks noChangeArrowheads="1"/>
            </p:cNvSpPr>
            <p:nvPr/>
          </p:nvSpPr>
          <p:spPr bwMode="auto">
            <a:xfrm>
              <a:off x="2990" y="1968"/>
              <a:ext cx="54" cy="77"/>
            </a:xfrm>
            <a:prstGeom prst="rect">
              <a:avLst/>
            </a:prstGeom>
            <a:noFill/>
            <a:ln w="9525">
              <a:noFill/>
              <a:miter lim="800000"/>
              <a:headEnd/>
              <a:tailEnd/>
            </a:ln>
          </p:spPr>
          <p:txBody>
            <a:bodyPr wrap="none" lIns="0" tIns="0" rIns="0" bIns="0">
              <a:spAutoFit/>
            </a:bodyPr>
            <a:lstStyle/>
            <a:p>
              <a:pPr algn="l"/>
              <a:r>
                <a:rPr kumimoji="0" lang="en-US" sz="700">
                  <a:solidFill>
                    <a:srgbClr val="666666"/>
                  </a:solidFill>
                  <a:latin typeface="Arial" charset="0"/>
                </a:rPr>
                <a:t>2</a:t>
              </a:r>
              <a:endParaRPr kumimoji="0" lang="en-US">
                <a:solidFill>
                  <a:schemeClr val="tx1"/>
                </a:solidFill>
              </a:endParaRPr>
            </a:p>
          </p:txBody>
        </p:sp>
        <p:sp>
          <p:nvSpPr>
            <p:cNvPr id="95343" name="Rectangle 509"/>
            <p:cNvSpPr>
              <a:spLocks noChangeArrowheads="1"/>
            </p:cNvSpPr>
            <p:nvPr/>
          </p:nvSpPr>
          <p:spPr bwMode="auto">
            <a:xfrm>
              <a:off x="3493" y="2476"/>
              <a:ext cx="62"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A</a:t>
              </a:r>
              <a:endParaRPr kumimoji="0" lang="en-US">
                <a:solidFill>
                  <a:schemeClr val="tx1"/>
                </a:solidFill>
              </a:endParaRPr>
            </a:p>
          </p:txBody>
        </p:sp>
        <p:sp>
          <p:nvSpPr>
            <p:cNvPr id="95344" name="Rectangle 510"/>
            <p:cNvSpPr>
              <a:spLocks noChangeArrowheads="1"/>
            </p:cNvSpPr>
            <p:nvPr/>
          </p:nvSpPr>
          <p:spPr bwMode="auto">
            <a:xfrm>
              <a:off x="3528" y="2476"/>
              <a:ext cx="54"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L</a:t>
              </a:r>
              <a:endParaRPr kumimoji="0" lang="en-US">
                <a:solidFill>
                  <a:schemeClr val="tx1"/>
                </a:solidFill>
              </a:endParaRPr>
            </a:p>
          </p:txBody>
        </p:sp>
        <p:sp>
          <p:nvSpPr>
            <p:cNvPr id="95345" name="Rectangle 511"/>
            <p:cNvSpPr>
              <a:spLocks noChangeArrowheads="1"/>
            </p:cNvSpPr>
            <p:nvPr/>
          </p:nvSpPr>
          <p:spPr bwMode="auto">
            <a:xfrm>
              <a:off x="3557" y="2476"/>
              <a:ext cx="64"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U</a:t>
              </a:r>
              <a:endParaRPr kumimoji="0" lang="en-US">
                <a:solidFill>
                  <a:schemeClr val="tx1"/>
                </a:solidFill>
              </a:endParaRPr>
            </a:p>
          </p:txBody>
        </p:sp>
        <p:sp>
          <p:nvSpPr>
            <p:cNvPr id="95346" name="Rectangle 512"/>
            <p:cNvSpPr>
              <a:spLocks noChangeArrowheads="1"/>
            </p:cNvSpPr>
            <p:nvPr/>
          </p:nvSpPr>
          <p:spPr bwMode="auto">
            <a:xfrm>
              <a:off x="3594" y="2476"/>
              <a:ext cx="67" cy="77"/>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347" name="Rectangle 513"/>
            <p:cNvSpPr>
              <a:spLocks noChangeArrowheads="1"/>
            </p:cNvSpPr>
            <p:nvPr/>
          </p:nvSpPr>
          <p:spPr bwMode="auto">
            <a:xfrm>
              <a:off x="3454" y="2540"/>
              <a:ext cx="42"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r</a:t>
              </a:r>
              <a:endParaRPr kumimoji="0" lang="en-US">
                <a:solidFill>
                  <a:schemeClr val="tx1"/>
                </a:solidFill>
              </a:endParaRPr>
            </a:p>
          </p:txBody>
        </p:sp>
        <p:sp>
          <p:nvSpPr>
            <p:cNvPr id="95348" name="Rectangle 514"/>
            <p:cNvSpPr>
              <a:spLocks noChangeArrowheads="1"/>
            </p:cNvSpPr>
            <p:nvPr/>
          </p:nvSpPr>
          <p:spPr bwMode="auto">
            <a:xfrm>
              <a:off x="3471" y="2540"/>
              <a:ext cx="54"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e</a:t>
              </a:r>
              <a:endParaRPr kumimoji="0" lang="en-US">
                <a:solidFill>
                  <a:schemeClr val="tx1"/>
                </a:solidFill>
              </a:endParaRPr>
            </a:p>
          </p:txBody>
        </p:sp>
        <p:sp>
          <p:nvSpPr>
            <p:cNvPr id="95349" name="Rectangle 515"/>
            <p:cNvSpPr>
              <a:spLocks noChangeArrowheads="1"/>
            </p:cNvSpPr>
            <p:nvPr/>
          </p:nvSpPr>
          <p:spPr bwMode="auto">
            <a:xfrm>
              <a:off x="3501" y="2540"/>
              <a:ext cx="52"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s</a:t>
              </a:r>
              <a:endParaRPr kumimoji="0" lang="en-US">
                <a:solidFill>
                  <a:schemeClr val="tx1"/>
                </a:solidFill>
              </a:endParaRPr>
            </a:p>
          </p:txBody>
        </p:sp>
        <p:sp>
          <p:nvSpPr>
            <p:cNvPr id="95350" name="Rectangle 516"/>
            <p:cNvSpPr>
              <a:spLocks noChangeArrowheads="1"/>
            </p:cNvSpPr>
            <p:nvPr/>
          </p:nvSpPr>
          <p:spPr bwMode="auto">
            <a:xfrm>
              <a:off x="3525" y="2540"/>
              <a:ext cx="52"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u</a:t>
              </a:r>
              <a:endParaRPr kumimoji="0" lang="en-US">
                <a:solidFill>
                  <a:schemeClr val="tx1"/>
                </a:solidFill>
              </a:endParaRPr>
            </a:p>
          </p:txBody>
        </p:sp>
        <p:sp>
          <p:nvSpPr>
            <p:cNvPr id="95351" name="Rectangle 517"/>
            <p:cNvSpPr>
              <a:spLocks noChangeArrowheads="1"/>
            </p:cNvSpPr>
            <p:nvPr/>
          </p:nvSpPr>
          <p:spPr bwMode="auto">
            <a:xfrm>
              <a:off x="3555" y="2540"/>
              <a:ext cx="35"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l</a:t>
              </a:r>
              <a:endParaRPr kumimoji="0" lang="en-US">
                <a:solidFill>
                  <a:schemeClr val="tx1"/>
                </a:solidFill>
              </a:endParaRPr>
            </a:p>
          </p:txBody>
        </p:sp>
        <p:sp>
          <p:nvSpPr>
            <p:cNvPr id="95352" name="Rectangle 518"/>
            <p:cNvSpPr>
              <a:spLocks noChangeArrowheads="1"/>
            </p:cNvSpPr>
            <p:nvPr/>
          </p:nvSpPr>
          <p:spPr bwMode="auto">
            <a:xfrm>
              <a:off x="3565" y="2540"/>
              <a:ext cx="39"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t</a:t>
              </a:r>
              <a:endParaRPr kumimoji="0" lang="en-US">
                <a:solidFill>
                  <a:schemeClr val="tx1"/>
                </a:solidFill>
              </a:endParaRPr>
            </a:p>
          </p:txBody>
        </p:sp>
        <p:sp>
          <p:nvSpPr>
            <p:cNvPr id="95353" name="Rectangle 519"/>
            <p:cNvSpPr>
              <a:spLocks noChangeArrowheads="1"/>
            </p:cNvSpPr>
            <p:nvPr/>
          </p:nvSpPr>
          <p:spPr bwMode="auto">
            <a:xfrm>
              <a:off x="3352" y="2463"/>
              <a:ext cx="62"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A</a:t>
              </a:r>
              <a:endParaRPr kumimoji="0" lang="en-US">
                <a:solidFill>
                  <a:schemeClr val="tx1"/>
                </a:solidFill>
              </a:endParaRPr>
            </a:p>
          </p:txBody>
        </p:sp>
        <p:sp>
          <p:nvSpPr>
            <p:cNvPr id="95354" name="Rectangle 520"/>
            <p:cNvSpPr>
              <a:spLocks noChangeArrowheads="1"/>
            </p:cNvSpPr>
            <p:nvPr/>
          </p:nvSpPr>
          <p:spPr bwMode="auto">
            <a:xfrm>
              <a:off x="3387" y="2463"/>
              <a:ext cx="54"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L</a:t>
              </a:r>
              <a:endParaRPr kumimoji="0" lang="en-US">
                <a:solidFill>
                  <a:schemeClr val="tx1"/>
                </a:solidFill>
              </a:endParaRPr>
            </a:p>
          </p:txBody>
        </p:sp>
        <p:sp>
          <p:nvSpPr>
            <p:cNvPr id="95355" name="Rectangle 521"/>
            <p:cNvSpPr>
              <a:spLocks noChangeArrowheads="1"/>
            </p:cNvSpPr>
            <p:nvPr/>
          </p:nvSpPr>
          <p:spPr bwMode="auto">
            <a:xfrm>
              <a:off x="3417" y="2463"/>
              <a:ext cx="64" cy="77"/>
            </a:xfrm>
            <a:prstGeom prst="rect">
              <a:avLst/>
            </a:prstGeom>
            <a:noFill/>
            <a:ln w="9525">
              <a:noFill/>
              <a:miter lim="800000"/>
              <a:headEnd/>
              <a:tailEnd/>
            </a:ln>
          </p:spPr>
          <p:txBody>
            <a:bodyPr wrap="none" lIns="0" tIns="0" rIns="0" bIns="0">
              <a:spAutoFit/>
            </a:bodyPr>
            <a:lstStyle/>
            <a:p>
              <a:pPr algn="l"/>
              <a:r>
                <a:rPr kumimoji="0" lang="en-US" sz="700">
                  <a:solidFill>
                    <a:srgbClr val="000000"/>
                  </a:solidFill>
                  <a:latin typeface="Arial" charset="0"/>
                </a:rPr>
                <a:t>U</a:t>
              </a:r>
              <a:endParaRPr kumimoji="0" lang="en-US">
                <a:solidFill>
                  <a:schemeClr val="tx1"/>
                </a:solidFill>
              </a:endParaRPr>
            </a:p>
          </p:txBody>
        </p:sp>
        <p:sp>
          <p:nvSpPr>
            <p:cNvPr id="95356" name="Rectangle 522"/>
            <p:cNvSpPr>
              <a:spLocks noChangeArrowheads="1"/>
            </p:cNvSpPr>
            <p:nvPr/>
          </p:nvSpPr>
          <p:spPr bwMode="auto">
            <a:xfrm>
              <a:off x="3488" y="2386"/>
              <a:ext cx="57"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Z</a:t>
              </a:r>
              <a:endParaRPr kumimoji="0" lang="en-US">
                <a:solidFill>
                  <a:schemeClr val="tx1"/>
                </a:solidFill>
              </a:endParaRPr>
            </a:p>
          </p:txBody>
        </p:sp>
        <p:sp>
          <p:nvSpPr>
            <p:cNvPr id="95357" name="Rectangle 523"/>
            <p:cNvSpPr>
              <a:spLocks noChangeArrowheads="1"/>
            </p:cNvSpPr>
            <p:nvPr/>
          </p:nvSpPr>
          <p:spPr bwMode="auto">
            <a:xfrm>
              <a:off x="3520" y="2386"/>
              <a:ext cx="54"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e</a:t>
              </a:r>
              <a:endParaRPr kumimoji="0" lang="en-US">
                <a:solidFill>
                  <a:schemeClr val="tx1"/>
                </a:solidFill>
              </a:endParaRPr>
            </a:p>
          </p:txBody>
        </p:sp>
        <p:sp>
          <p:nvSpPr>
            <p:cNvPr id="95358" name="Rectangle 524"/>
            <p:cNvSpPr>
              <a:spLocks noChangeArrowheads="1"/>
            </p:cNvSpPr>
            <p:nvPr/>
          </p:nvSpPr>
          <p:spPr bwMode="auto">
            <a:xfrm>
              <a:off x="3550" y="2386"/>
              <a:ext cx="42"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r</a:t>
              </a:r>
              <a:endParaRPr kumimoji="0" lang="en-US">
                <a:solidFill>
                  <a:schemeClr val="tx1"/>
                </a:solidFill>
              </a:endParaRPr>
            </a:p>
          </p:txBody>
        </p:sp>
        <p:sp>
          <p:nvSpPr>
            <p:cNvPr id="95359" name="Rectangle 525"/>
            <p:cNvSpPr>
              <a:spLocks noChangeArrowheads="1"/>
            </p:cNvSpPr>
            <p:nvPr/>
          </p:nvSpPr>
          <p:spPr bwMode="auto">
            <a:xfrm>
              <a:off x="3567" y="2386"/>
              <a:ext cx="57" cy="77"/>
            </a:xfrm>
            <a:prstGeom prst="rect">
              <a:avLst/>
            </a:prstGeom>
            <a:noFill/>
            <a:ln w="9525">
              <a:noFill/>
              <a:miter lim="800000"/>
              <a:headEnd/>
              <a:tailEnd/>
            </a:ln>
          </p:spPr>
          <p:txBody>
            <a:bodyPr wrap="none" lIns="0" tIns="0" rIns="0" bIns="0">
              <a:spAutoFit/>
            </a:bodyPr>
            <a:lstStyle/>
            <a:p>
              <a:pPr algn="l"/>
              <a:r>
                <a:rPr kumimoji="0" lang="en-US" sz="700">
                  <a:solidFill>
                    <a:srgbClr val="EB7500"/>
                  </a:solidFill>
                  <a:latin typeface="Arial" charset="0"/>
                </a:rPr>
                <a:t>o</a:t>
              </a:r>
              <a:endParaRPr kumimoji="0" lang="en-US">
                <a:solidFill>
                  <a:schemeClr val="tx1"/>
                </a:solidFill>
              </a:endParaRPr>
            </a:p>
          </p:txBody>
        </p:sp>
        <p:sp>
          <p:nvSpPr>
            <p:cNvPr id="95360" name="Freeform 526"/>
            <p:cNvSpPr>
              <a:spLocks/>
            </p:cNvSpPr>
            <p:nvPr/>
          </p:nvSpPr>
          <p:spPr bwMode="auto">
            <a:xfrm>
              <a:off x="884" y="1340"/>
              <a:ext cx="269" cy="552"/>
            </a:xfrm>
            <a:custGeom>
              <a:avLst/>
              <a:gdLst>
                <a:gd name="T0" fmla="*/ 0 w 269"/>
                <a:gd name="T1" fmla="*/ 0 h 552"/>
                <a:gd name="T2" fmla="*/ 0 w 269"/>
                <a:gd name="T3" fmla="*/ 223 h 552"/>
                <a:gd name="T4" fmla="*/ 86 w 269"/>
                <a:gd name="T5" fmla="*/ 277 h 552"/>
                <a:gd name="T6" fmla="*/ 0 w 269"/>
                <a:gd name="T7" fmla="*/ 329 h 552"/>
                <a:gd name="T8" fmla="*/ 0 w 269"/>
                <a:gd name="T9" fmla="*/ 552 h 552"/>
                <a:gd name="T10" fmla="*/ 269 w 269"/>
                <a:gd name="T11" fmla="*/ 382 h 552"/>
                <a:gd name="T12" fmla="*/ 269 w 269"/>
                <a:gd name="T13" fmla="*/ 170 h 552"/>
                <a:gd name="T14" fmla="*/ 0 w 269"/>
                <a:gd name="T15" fmla="*/ 0 h 552"/>
                <a:gd name="T16" fmla="*/ 0 w 269"/>
                <a:gd name="T17" fmla="*/ 0 h 5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9"/>
                <a:gd name="T28" fmla="*/ 0 h 552"/>
                <a:gd name="T29" fmla="*/ 269 w 269"/>
                <a:gd name="T30" fmla="*/ 552 h 5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9" h="552">
                  <a:moveTo>
                    <a:pt x="0" y="0"/>
                  </a:moveTo>
                  <a:lnTo>
                    <a:pt x="0" y="223"/>
                  </a:lnTo>
                  <a:lnTo>
                    <a:pt x="86" y="277"/>
                  </a:lnTo>
                  <a:lnTo>
                    <a:pt x="0" y="329"/>
                  </a:lnTo>
                  <a:lnTo>
                    <a:pt x="0" y="552"/>
                  </a:lnTo>
                  <a:lnTo>
                    <a:pt x="269" y="382"/>
                  </a:lnTo>
                  <a:lnTo>
                    <a:pt x="269" y="170"/>
                  </a:lnTo>
                  <a:lnTo>
                    <a:pt x="0" y="0"/>
                  </a:lnTo>
                </a:path>
              </a:pathLst>
            </a:custGeom>
            <a:noFill/>
            <a:ln w="7938">
              <a:solidFill>
                <a:srgbClr val="000000"/>
              </a:solidFill>
              <a:prstDash val="solid"/>
              <a:round/>
              <a:headEnd/>
              <a:tailEnd/>
            </a:ln>
          </p:spPr>
          <p:txBody>
            <a:bodyPr/>
            <a:lstStyle/>
            <a:p>
              <a:endParaRPr lang="en-US"/>
            </a:p>
          </p:txBody>
        </p:sp>
        <p:sp>
          <p:nvSpPr>
            <p:cNvPr id="95361" name="Rectangle 527"/>
            <p:cNvSpPr>
              <a:spLocks noChangeArrowheads="1"/>
            </p:cNvSpPr>
            <p:nvPr/>
          </p:nvSpPr>
          <p:spPr bwMode="auto">
            <a:xfrm>
              <a:off x="983" y="1581"/>
              <a:ext cx="6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5362" name="Rectangle 528"/>
            <p:cNvSpPr>
              <a:spLocks noChangeArrowheads="1"/>
            </p:cNvSpPr>
            <p:nvPr/>
          </p:nvSpPr>
          <p:spPr bwMode="auto">
            <a:xfrm>
              <a:off x="1022" y="1581"/>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5363" name="Rectangle 529"/>
            <p:cNvSpPr>
              <a:spLocks noChangeArrowheads="1"/>
            </p:cNvSpPr>
            <p:nvPr/>
          </p:nvSpPr>
          <p:spPr bwMode="auto">
            <a:xfrm>
              <a:off x="1054" y="1581"/>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5364" name="Freeform 530"/>
            <p:cNvSpPr>
              <a:spLocks/>
            </p:cNvSpPr>
            <p:nvPr/>
          </p:nvSpPr>
          <p:spPr bwMode="auto">
            <a:xfrm>
              <a:off x="956" y="733"/>
              <a:ext cx="143" cy="428"/>
            </a:xfrm>
            <a:custGeom>
              <a:avLst/>
              <a:gdLst>
                <a:gd name="T0" fmla="*/ 0 w 143"/>
                <a:gd name="T1" fmla="*/ 64 h 428"/>
                <a:gd name="T2" fmla="*/ 2 w 143"/>
                <a:gd name="T3" fmla="*/ 54 h 428"/>
                <a:gd name="T4" fmla="*/ 5 w 143"/>
                <a:gd name="T5" fmla="*/ 44 h 428"/>
                <a:gd name="T6" fmla="*/ 9 w 143"/>
                <a:gd name="T7" fmla="*/ 36 h 428"/>
                <a:gd name="T8" fmla="*/ 14 w 143"/>
                <a:gd name="T9" fmla="*/ 28 h 428"/>
                <a:gd name="T10" fmla="*/ 22 w 143"/>
                <a:gd name="T11" fmla="*/ 21 h 428"/>
                <a:gd name="T12" fmla="*/ 29 w 143"/>
                <a:gd name="T13" fmla="*/ 13 h 428"/>
                <a:gd name="T14" fmla="*/ 39 w 143"/>
                <a:gd name="T15" fmla="*/ 8 h 428"/>
                <a:gd name="T16" fmla="*/ 49 w 143"/>
                <a:gd name="T17" fmla="*/ 5 h 428"/>
                <a:gd name="T18" fmla="*/ 61 w 143"/>
                <a:gd name="T19" fmla="*/ 3 h 428"/>
                <a:gd name="T20" fmla="*/ 71 w 143"/>
                <a:gd name="T21" fmla="*/ 0 h 428"/>
                <a:gd name="T22" fmla="*/ 84 w 143"/>
                <a:gd name="T23" fmla="*/ 3 h 428"/>
                <a:gd name="T24" fmla="*/ 93 w 143"/>
                <a:gd name="T25" fmla="*/ 5 h 428"/>
                <a:gd name="T26" fmla="*/ 106 w 143"/>
                <a:gd name="T27" fmla="*/ 8 h 428"/>
                <a:gd name="T28" fmla="*/ 113 w 143"/>
                <a:gd name="T29" fmla="*/ 13 h 428"/>
                <a:gd name="T30" fmla="*/ 123 w 143"/>
                <a:gd name="T31" fmla="*/ 21 h 428"/>
                <a:gd name="T32" fmla="*/ 130 w 143"/>
                <a:gd name="T33" fmla="*/ 28 h 428"/>
                <a:gd name="T34" fmla="*/ 135 w 143"/>
                <a:gd name="T35" fmla="*/ 36 h 428"/>
                <a:gd name="T36" fmla="*/ 140 w 143"/>
                <a:gd name="T37" fmla="*/ 44 h 428"/>
                <a:gd name="T38" fmla="*/ 143 w 143"/>
                <a:gd name="T39" fmla="*/ 54 h 428"/>
                <a:gd name="T40" fmla="*/ 143 w 143"/>
                <a:gd name="T41" fmla="*/ 64 h 428"/>
                <a:gd name="T42" fmla="*/ 143 w 143"/>
                <a:gd name="T43" fmla="*/ 367 h 428"/>
                <a:gd name="T44" fmla="*/ 143 w 143"/>
                <a:gd name="T45" fmla="*/ 377 h 428"/>
                <a:gd name="T46" fmla="*/ 140 w 143"/>
                <a:gd name="T47" fmla="*/ 387 h 428"/>
                <a:gd name="T48" fmla="*/ 135 w 143"/>
                <a:gd name="T49" fmla="*/ 395 h 428"/>
                <a:gd name="T50" fmla="*/ 130 w 143"/>
                <a:gd name="T51" fmla="*/ 402 h 428"/>
                <a:gd name="T52" fmla="*/ 123 w 143"/>
                <a:gd name="T53" fmla="*/ 410 h 428"/>
                <a:gd name="T54" fmla="*/ 113 w 143"/>
                <a:gd name="T55" fmla="*/ 418 h 428"/>
                <a:gd name="T56" fmla="*/ 106 w 143"/>
                <a:gd name="T57" fmla="*/ 423 h 428"/>
                <a:gd name="T58" fmla="*/ 93 w 143"/>
                <a:gd name="T59" fmla="*/ 426 h 428"/>
                <a:gd name="T60" fmla="*/ 84 w 143"/>
                <a:gd name="T61" fmla="*/ 428 h 428"/>
                <a:gd name="T62" fmla="*/ 71 w 143"/>
                <a:gd name="T63" fmla="*/ 428 h 428"/>
                <a:gd name="T64" fmla="*/ 61 w 143"/>
                <a:gd name="T65" fmla="*/ 428 h 428"/>
                <a:gd name="T66" fmla="*/ 49 w 143"/>
                <a:gd name="T67" fmla="*/ 426 h 428"/>
                <a:gd name="T68" fmla="*/ 39 w 143"/>
                <a:gd name="T69" fmla="*/ 423 h 428"/>
                <a:gd name="T70" fmla="*/ 29 w 143"/>
                <a:gd name="T71" fmla="*/ 418 h 428"/>
                <a:gd name="T72" fmla="*/ 22 w 143"/>
                <a:gd name="T73" fmla="*/ 410 h 428"/>
                <a:gd name="T74" fmla="*/ 14 w 143"/>
                <a:gd name="T75" fmla="*/ 402 h 428"/>
                <a:gd name="T76" fmla="*/ 9 w 143"/>
                <a:gd name="T77" fmla="*/ 395 h 428"/>
                <a:gd name="T78" fmla="*/ 5 w 143"/>
                <a:gd name="T79" fmla="*/ 387 h 428"/>
                <a:gd name="T80" fmla="*/ 2 w 143"/>
                <a:gd name="T81" fmla="*/ 377 h 428"/>
                <a:gd name="T82" fmla="*/ 0 w 143"/>
                <a:gd name="T83" fmla="*/ 367 h 428"/>
                <a:gd name="T84" fmla="*/ 0 w 143"/>
                <a:gd name="T85" fmla="*/ 64 h 428"/>
                <a:gd name="T86" fmla="*/ 0 w 143"/>
                <a:gd name="T87" fmla="*/ 64 h 4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3"/>
                <a:gd name="T133" fmla="*/ 0 h 428"/>
                <a:gd name="T134" fmla="*/ 143 w 143"/>
                <a:gd name="T135" fmla="*/ 428 h 4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3" h="428">
                  <a:moveTo>
                    <a:pt x="0" y="64"/>
                  </a:moveTo>
                  <a:lnTo>
                    <a:pt x="2" y="54"/>
                  </a:lnTo>
                  <a:lnTo>
                    <a:pt x="5" y="44"/>
                  </a:lnTo>
                  <a:lnTo>
                    <a:pt x="9" y="36"/>
                  </a:lnTo>
                  <a:lnTo>
                    <a:pt x="14" y="28"/>
                  </a:lnTo>
                  <a:lnTo>
                    <a:pt x="22" y="21"/>
                  </a:lnTo>
                  <a:lnTo>
                    <a:pt x="29" y="13"/>
                  </a:lnTo>
                  <a:lnTo>
                    <a:pt x="39" y="8"/>
                  </a:lnTo>
                  <a:lnTo>
                    <a:pt x="49" y="5"/>
                  </a:lnTo>
                  <a:lnTo>
                    <a:pt x="61" y="3"/>
                  </a:lnTo>
                  <a:lnTo>
                    <a:pt x="71" y="0"/>
                  </a:lnTo>
                  <a:lnTo>
                    <a:pt x="84" y="3"/>
                  </a:lnTo>
                  <a:lnTo>
                    <a:pt x="93" y="5"/>
                  </a:lnTo>
                  <a:lnTo>
                    <a:pt x="106" y="8"/>
                  </a:lnTo>
                  <a:lnTo>
                    <a:pt x="113" y="13"/>
                  </a:lnTo>
                  <a:lnTo>
                    <a:pt x="123" y="21"/>
                  </a:lnTo>
                  <a:lnTo>
                    <a:pt x="130" y="28"/>
                  </a:lnTo>
                  <a:lnTo>
                    <a:pt x="135" y="36"/>
                  </a:lnTo>
                  <a:lnTo>
                    <a:pt x="140" y="44"/>
                  </a:lnTo>
                  <a:lnTo>
                    <a:pt x="143" y="54"/>
                  </a:lnTo>
                  <a:lnTo>
                    <a:pt x="143" y="64"/>
                  </a:lnTo>
                  <a:lnTo>
                    <a:pt x="143" y="367"/>
                  </a:lnTo>
                  <a:lnTo>
                    <a:pt x="143" y="377"/>
                  </a:lnTo>
                  <a:lnTo>
                    <a:pt x="140" y="387"/>
                  </a:lnTo>
                  <a:lnTo>
                    <a:pt x="135" y="395"/>
                  </a:lnTo>
                  <a:lnTo>
                    <a:pt x="130" y="402"/>
                  </a:lnTo>
                  <a:lnTo>
                    <a:pt x="123" y="410"/>
                  </a:lnTo>
                  <a:lnTo>
                    <a:pt x="113" y="418"/>
                  </a:lnTo>
                  <a:lnTo>
                    <a:pt x="106" y="423"/>
                  </a:lnTo>
                  <a:lnTo>
                    <a:pt x="93" y="426"/>
                  </a:lnTo>
                  <a:lnTo>
                    <a:pt x="84" y="428"/>
                  </a:lnTo>
                  <a:lnTo>
                    <a:pt x="71" y="428"/>
                  </a:lnTo>
                  <a:lnTo>
                    <a:pt x="61" y="428"/>
                  </a:lnTo>
                  <a:lnTo>
                    <a:pt x="49" y="426"/>
                  </a:lnTo>
                  <a:lnTo>
                    <a:pt x="39" y="423"/>
                  </a:lnTo>
                  <a:lnTo>
                    <a:pt x="29" y="418"/>
                  </a:lnTo>
                  <a:lnTo>
                    <a:pt x="22" y="410"/>
                  </a:lnTo>
                  <a:lnTo>
                    <a:pt x="14" y="402"/>
                  </a:lnTo>
                  <a:lnTo>
                    <a:pt x="9" y="395"/>
                  </a:lnTo>
                  <a:lnTo>
                    <a:pt x="5" y="387"/>
                  </a:lnTo>
                  <a:lnTo>
                    <a:pt x="2" y="377"/>
                  </a:lnTo>
                  <a:lnTo>
                    <a:pt x="0" y="367"/>
                  </a:lnTo>
                  <a:lnTo>
                    <a:pt x="0" y="64"/>
                  </a:lnTo>
                </a:path>
              </a:pathLst>
            </a:custGeom>
            <a:noFill/>
            <a:ln w="7938">
              <a:solidFill>
                <a:srgbClr val="000000"/>
              </a:solidFill>
              <a:prstDash val="solid"/>
              <a:round/>
              <a:headEnd/>
              <a:tailEnd/>
            </a:ln>
          </p:spPr>
          <p:txBody>
            <a:bodyPr/>
            <a:lstStyle/>
            <a:p>
              <a:endParaRPr lang="en-US"/>
            </a:p>
          </p:txBody>
        </p:sp>
        <p:sp>
          <p:nvSpPr>
            <p:cNvPr id="95365" name="Rectangle 531"/>
            <p:cNvSpPr>
              <a:spLocks noChangeArrowheads="1"/>
            </p:cNvSpPr>
            <p:nvPr/>
          </p:nvSpPr>
          <p:spPr bwMode="auto">
            <a:xfrm>
              <a:off x="988" y="753"/>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0</a:t>
              </a:r>
              <a:endParaRPr kumimoji="0" lang="en-US">
                <a:solidFill>
                  <a:schemeClr val="tx1"/>
                </a:solidFill>
              </a:endParaRPr>
            </a:p>
          </p:txBody>
        </p:sp>
        <p:sp>
          <p:nvSpPr>
            <p:cNvPr id="95366" name="Rectangle 532"/>
            <p:cNvSpPr>
              <a:spLocks noChangeArrowheads="1"/>
            </p:cNvSpPr>
            <p:nvPr/>
          </p:nvSpPr>
          <p:spPr bwMode="auto">
            <a:xfrm>
              <a:off x="988" y="1069"/>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5367" name="Rectangle 533"/>
            <p:cNvSpPr>
              <a:spLocks noChangeArrowheads="1"/>
            </p:cNvSpPr>
            <p:nvPr/>
          </p:nvSpPr>
          <p:spPr bwMode="auto">
            <a:xfrm>
              <a:off x="1000" y="843"/>
              <a:ext cx="7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5368" name="Rectangle 534"/>
            <p:cNvSpPr>
              <a:spLocks noChangeArrowheads="1"/>
            </p:cNvSpPr>
            <p:nvPr/>
          </p:nvSpPr>
          <p:spPr bwMode="auto">
            <a:xfrm>
              <a:off x="1047" y="843"/>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369" name="Rectangle 535"/>
            <p:cNvSpPr>
              <a:spLocks noChangeArrowheads="1"/>
            </p:cNvSpPr>
            <p:nvPr/>
          </p:nvSpPr>
          <p:spPr bwMode="auto">
            <a:xfrm>
              <a:off x="1010" y="912"/>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5370" name="Rectangle 536"/>
            <p:cNvSpPr>
              <a:spLocks noChangeArrowheads="1"/>
            </p:cNvSpPr>
            <p:nvPr/>
          </p:nvSpPr>
          <p:spPr bwMode="auto">
            <a:xfrm>
              <a:off x="1042" y="912"/>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371" name="Rectangle 537"/>
            <p:cNvSpPr>
              <a:spLocks noChangeArrowheads="1"/>
            </p:cNvSpPr>
            <p:nvPr/>
          </p:nvSpPr>
          <p:spPr bwMode="auto">
            <a:xfrm>
              <a:off x="1010" y="984"/>
              <a:ext cx="5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95372" name="Freeform 538"/>
            <p:cNvSpPr>
              <a:spLocks/>
            </p:cNvSpPr>
            <p:nvPr/>
          </p:nvSpPr>
          <p:spPr bwMode="auto">
            <a:xfrm>
              <a:off x="2997" y="3432"/>
              <a:ext cx="143" cy="428"/>
            </a:xfrm>
            <a:custGeom>
              <a:avLst/>
              <a:gdLst>
                <a:gd name="T0" fmla="*/ 0 w 143"/>
                <a:gd name="T1" fmla="*/ 64 h 428"/>
                <a:gd name="T2" fmla="*/ 2 w 143"/>
                <a:gd name="T3" fmla="*/ 54 h 428"/>
                <a:gd name="T4" fmla="*/ 5 w 143"/>
                <a:gd name="T5" fmla="*/ 43 h 428"/>
                <a:gd name="T6" fmla="*/ 10 w 143"/>
                <a:gd name="T7" fmla="*/ 36 h 428"/>
                <a:gd name="T8" fmla="*/ 15 w 143"/>
                <a:gd name="T9" fmla="*/ 26 h 428"/>
                <a:gd name="T10" fmla="*/ 22 w 143"/>
                <a:gd name="T11" fmla="*/ 20 h 428"/>
                <a:gd name="T12" fmla="*/ 30 w 143"/>
                <a:gd name="T13" fmla="*/ 13 h 428"/>
                <a:gd name="T14" fmla="*/ 39 w 143"/>
                <a:gd name="T15" fmla="*/ 8 h 428"/>
                <a:gd name="T16" fmla="*/ 49 w 143"/>
                <a:gd name="T17" fmla="*/ 5 h 428"/>
                <a:gd name="T18" fmla="*/ 62 w 143"/>
                <a:gd name="T19" fmla="*/ 2 h 428"/>
                <a:gd name="T20" fmla="*/ 72 w 143"/>
                <a:gd name="T21" fmla="*/ 0 h 428"/>
                <a:gd name="T22" fmla="*/ 84 w 143"/>
                <a:gd name="T23" fmla="*/ 2 h 428"/>
                <a:gd name="T24" fmla="*/ 94 w 143"/>
                <a:gd name="T25" fmla="*/ 5 h 428"/>
                <a:gd name="T26" fmla="*/ 106 w 143"/>
                <a:gd name="T27" fmla="*/ 8 h 428"/>
                <a:gd name="T28" fmla="*/ 114 w 143"/>
                <a:gd name="T29" fmla="*/ 13 h 428"/>
                <a:gd name="T30" fmla="*/ 123 w 143"/>
                <a:gd name="T31" fmla="*/ 20 h 428"/>
                <a:gd name="T32" fmla="*/ 131 w 143"/>
                <a:gd name="T33" fmla="*/ 26 h 428"/>
                <a:gd name="T34" fmla="*/ 136 w 143"/>
                <a:gd name="T35" fmla="*/ 36 h 428"/>
                <a:gd name="T36" fmla="*/ 141 w 143"/>
                <a:gd name="T37" fmla="*/ 43 h 428"/>
                <a:gd name="T38" fmla="*/ 143 w 143"/>
                <a:gd name="T39" fmla="*/ 54 h 428"/>
                <a:gd name="T40" fmla="*/ 143 w 143"/>
                <a:gd name="T41" fmla="*/ 64 h 428"/>
                <a:gd name="T42" fmla="*/ 143 w 143"/>
                <a:gd name="T43" fmla="*/ 366 h 428"/>
                <a:gd name="T44" fmla="*/ 143 w 143"/>
                <a:gd name="T45" fmla="*/ 377 h 428"/>
                <a:gd name="T46" fmla="*/ 141 w 143"/>
                <a:gd name="T47" fmla="*/ 387 h 428"/>
                <a:gd name="T48" fmla="*/ 136 w 143"/>
                <a:gd name="T49" fmla="*/ 395 h 428"/>
                <a:gd name="T50" fmla="*/ 131 w 143"/>
                <a:gd name="T51" fmla="*/ 402 h 428"/>
                <a:gd name="T52" fmla="*/ 123 w 143"/>
                <a:gd name="T53" fmla="*/ 410 h 428"/>
                <a:gd name="T54" fmla="*/ 114 w 143"/>
                <a:gd name="T55" fmla="*/ 418 h 428"/>
                <a:gd name="T56" fmla="*/ 106 w 143"/>
                <a:gd name="T57" fmla="*/ 423 h 428"/>
                <a:gd name="T58" fmla="*/ 94 w 143"/>
                <a:gd name="T59" fmla="*/ 425 h 428"/>
                <a:gd name="T60" fmla="*/ 84 w 143"/>
                <a:gd name="T61" fmla="*/ 428 h 428"/>
                <a:gd name="T62" fmla="*/ 72 w 143"/>
                <a:gd name="T63" fmla="*/ 428 h 428"/>
                <a:gd name="T64" fmla="*/ 62 w 143"/>
                <a:gd name="T65" fmla="*/ 428 h 428"/>
                <a:gd name="T66" fmla="*/ 49 w 143"/>
                <a:gd name="T67" fmla="*/ 425 h 428"/>
                <a:gd name="T68" fmla="*/ 39 w 143"/>
                <a:gd name="T69" fmla="*/ 423 h 428"/>
                <a:gd name="T70" fmla="*/ 30 w 143"/>
                <a:gd name="T71" fmla="*/ 418 h 428"/>
                <a:gd name="T72" fmla="*/ 22 w 143"/>
                <a:gd name="T73" fmla="*/ 410 h 428"/>
                <a:gd name="T74" fmla="*/ 15 w 143"/>
                <a:gd name="T75" fmla="*/ 402 h 428"/>
                <a:gd name="T76" fmla="*/ 10 w 143"/>
                <a:gd name="T77" fmla="*/ 395 h 428"/>
                <a:gd name="T78" fmla="*/ 5 w 143"/>
                <a:gd name="T79" fmla="*/ 387 h 428"/>
                <a:gd name="T80" fmla="*/ 2 w 143"/>
                <a:gd name="T81" fmla="*/ 377 h 428"/>
                <a:gd name="T82" fmla="*/ 0 w 143"/>
                <a:gd name="T83" fmla="*/ 366 h 428"/>
                <a:gd name="T84" fmla="*/ 0 w 143"/>
                <a:gd name="T85" fmla="*/ 64 h 428"/>
                <a:gd name="T86" fmla="*/ 0 w 143"/>
                <a:gd name="T87" fmla="*/ 64 h 4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3"/>
                <a:gd name="T133" fmla="*/ 0 h 428"/>
                <a:gd name="T134" fmla="*/ 143 w 143"/>
                <a:gd name="T135" fmla="*/ 428 h 4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3" h="428">
                  <a:moveTo>
                    <a:pt x="0" y="64"/>
                  </a:moveTo>
                  <a:lnTo>
                    <a:pt x="2" y="54"/>
                  </a:lnTo>
                  <a:lnTo>
                    <a:pt x="5" y="43"/>
                  </a:lnTo>
                  <a:lnTo>
                    <a:pt x="10" y="36"/>
                  </a:lnTo>
                  <a:lnTo>
                    <a:pt x="15" y="26"/>
                  </a:lnTo>
                  <a:lnTo>
                    <a:pt x="22" y="20"/>
                  </a:lnTo>
                  <a:lnTo>
                    <a:pt x="30" y="13"/>
                  </a:lnTo>
                  <a:lnTo>
                    <a:pt x="39" y="8"/>
                  </a:lnTo>
                  <a:lnTo>
                    <a:pt x="49" y="5"/>
                  </a:lnTo>
                  <a:lnTo>
                    <a:pt x="62" y="2"/>
                  </a:lnTo>
                  <a:lnTo>
                    <a:pt x="72" y="0"/>
                  </a:lnTo>
                  <a:lnTo>
                    <a:pt x="84" y="2"/>
                  </a:lnTo>
                  <a:lnTo>
                    <a:pt x="94" y="5"/>
                  </a:lnTo>
                  <a:lnTo>
                    <a:pt x="106" y="8"/>
                  </a:lnTo>
                  <a:lnTo>
                    <a:pt x="114" y="13"/>
                  </a:lnTo>
                  <a:lnTo>
                    <a:pt x="123" y="20"/>
                  </a:lnTo>
                  <a:lnTo>
                    <a:pt x="131" y="26"/>
                  </a:lnTo>
                  <a:lnTo>
                    <a:pt x="136" y="36"/>
                  </a:lnTo>
                  <a:lnTo>
                    <a:pt x="141" y="43"/>
                  </a:lnTo>
                  <a:lnTo>
                    <a:pt x="143" y="54"/>
                  </a:lnTo>
                  <a:lnTo>
                    <a:pt x="143" y="64"/>
                  </a:lnTo>
                  <a:lnTo>
                    <a:pt x="143" y="366"/>
                  </a:lnTo>
                  <a:lnTo>
                    <a:pt x="143" y="377"/>
                  </a:lnTo>
                  <a:lnTo>
                    <a:pt x="141" y="387"/>
                  </a:lnTo>
                  <a:lnTo>
                    <a:pt x="136" y="395"/>
                  </a:lnTo>
                  <a:lnTo>
                    <a:pt x="131" y="402"/>
                  </a:lnTo>
                  <a:lnTo>
                    <a:pt x="123" y="410"/>
                  </a:lnTo>
                  <a:lnTo>
                    <a:pt x="114" y="418"/>
                  </a:lnTo>
                  <a:lnTo>
                    <a:pt x="106" y="423"/>
                  </a:lnTo>
                  <a:lnTo>
                    <a:pt x="94" y="425"/>
                  </a:lnTo>
                  <a:lnTo>
                    <a:pt x="84" y="428"/>
                  </a:lnTo>
                  <a:lnTo>
                    <a:pt x="72" y="428"/>
                  </a:lnTo>
                  <a:lnTo>
                    <a:pt x="62" y="428"/>
                  </a:lnTo>
                  <a:lnTo>
                    <a:pt x="49" y="425"/>
                  </a:lnTo>
                  <a:lnTo>
                    <a:pt x="39" y="423"/>
                  </a:lnTo>
                  <a:lnTo>
                    <a:pt x="30" y="418"/>
                  </a:lnTo>
                  <a:lnTo>
                    <a:pt x="22" y="410"/>
                  </a:lnTo>
                  <a:lnTo>
                    <a:pt x="15" y="402"/>
                  </a:lnTo>
                  <a:lnTo>
                    <a:pt x="10" y="395"/>
                  </a:lnTo>
                  <a:lnTo>
                    <a:pt x="5" y="387"/>
                  </a:lnTo>
                  <a:lnTo>
                    <a:pt x="2" y="377"/>
                  </a:lnTo>
                  <a:lnTo>
                    <a:pt x="0" y="366"/>
                  </a:lnTo>
                  <a:lnTo>
                    <a:pt x="0" y="64"/>
                  </a:lnTo>
                  <a:close/>
                </a:path>
              </a:pathLst>
            </a:custGeom>
            <a:solidFill>
              <a:srgbClr val="FFFFFF"/>
            </a:solidFill>
            <a:ln w="9525">
              <a:noFill/>
              <a:round/>
              <a:headEnd/>
              <a:tailEnd/>
            </a:ln>
          </p:spPr>
          <p:txBody>
            <a:bodyPr/>
            <a:lstStyle/>
            <a:p>
              <a:endParaRPr lang="en-US"/>
            </a:p>
          </p:txBody>
        </p:sp>
        <p:sp>
          <p:nvSpPr>
            <p:cNvPr id="95373" name="Freeform 539"/>
            <p:cNvSpPr>
              <a:spLocks/>
            </p:cNvSpPr>
            <p:nvPr/>
          </p:nvSpPr>
          <p:spPr bwMode="auto">
            <a:xfrm>
              <a:off x="2997" y="3432"/>
              <a:ext cx="143" cy="428"/>
            </a:xfrm>
            <a:custGeom>
              <a:avLst/>
              <a:gdLst>
                <a:gd name="T0" fmla="*/ 0 w 143"/>
                <a:gd name="T1" fmla="*/ 64 h 428"/>
                <a:gd name="T2" fmla="*/ 2 w 143"/>
                <a:gd name="T3" fmla="*/ 54 h 428"/>
                <a:gd name="T4" fmla="*/ 5 w 143"/>
                <a:gd name="T5" fmla="*/ 43 h 428"/>
                <a:gd name="T6" fmla="*/ 10 w 143"/>
                <a:gd name="T7" fmla="*/ 36 h 428"/>
                <a:gd name="T8" fmla="*/ 15 w 143"/>
                <a:gd name="T9" fmla="*/ 26 h 428"/>
                <a:gd name="T10" fmla="*/ 22 w 143"/>
                <a:gd name="T11" fmla="*/ 20 h 428"/>
                <a:gd name="T12" fmla="*/ 30 w 143"/>
                <a:gd name="T13" fmla="*/ 13 h 428"/>
                <a:gd name="T14" fmla="*/ 39 w 143"/>
                <a:gd name="T15" fmla="*/ 8 h 428"/>
                <a:gd name="T16" fmla="*/ 49 w 143"/>
                <a:gd name="T17" fmla="*/ 5 h 428"/>
                <a:gd name="T18" fmla="*/ 62 w 143"/>
                <a:gd name="T19" fmla="*/ 2 h 428"/>
                <a:gd name="T20" fmla="*/ 72 w 143"/>
                <a:gd name="T21" fmla="*/ 0 h 428"/>
                <a:gd name="T22" fmla="*/ 84 w 143"/>
                <a:gd name="T23" fmla="*/ 2 h 428"/>
                <a:gd name="T24" fmla="*/ 94 w 143"/>
                <a:gd name="T25" fmla="*/ 5 h 428"/>
                <a:gd name="T26" fmla="*/ 106 w 143"/>
                <a:gd name="T27" fmla="*/ 8 h 428"/>
                <a:gd name="T28" fmla="*/ 114 w 143"/>
                <a:gd name="T29" fmla="*/ 13 h 428"/>
                <a:gd name="T30" fmla="*/ 123 w 143"/>
                <a:gd name="T31" fmla="*/ 20 h 428"/>
                <a:gd name="T32" fmla="*/ 131 w 143"/>
                <a:gd name="T33" fmla="*/ 26 h 428"/>
                <a:gd name="T34" fmla="*/ 136 w 143"/>
                <a:gd name="T35" fmla="*/ 36 h 428"/>
                <a:gd name="T36" fmla="*/ 141 w 143"/>
                <a:gd name="T37" fmla="*/ 43 h 428"/>
                <a:gd name="T38" fmla="*/ 143 w 143"/>
                <a:gd name="T39" fmla="*/ 54 h 428"/>
                <a:gd name="T40" fmla="*/ 143 w 143"/>
                <a:gd name="T41" fmla="*/ 64 h 428"/>
                <a:gd name="T42" fmla="*/ 143 w 143"/>
                <a:gd name="T43" fmla="*/ 366 h 428"/>
                <a:gd name="T44" fmla="*/ 143 w 143"/>
                <a:gd name="T45" fmla="*/ 377 h 428"/>
                <a:gd name="T46" fmla="*/ 141 w 143"/>
                <a:gd name="T47" fmla="*/ 387 h 428"/>
                <a:gd name="T48" fmla="*/ 136 w 143"/>
                <a:gd name="T49" fmla="*/ 395 h 428"/>
                <a:gd name="T50" fmla="*/ 131 w 143"/>
                <a:gd name="T51" fmla="*/ 402 h 428"/>
                <a:gd name="T52" fmla="*/ 123 w 143"/>
                <a:gd name="T53" fmla="*/ 410 h 428"/>
                <a:gd name="T54" fmla="*/ 114 w 143"/>
                <a:gd name="T55" fmla="*/ 418 h 428"/>
                <a:gd name="T56" fmla="*/ 106 w 143"/>
                <a:gd name="T57" fmla="*/ 423 h 428"/>
                <a:gd name="T58" fmla="*/ 94 w 143"/>
                <a:gd name="T59" fmla="*/ 425 h 428"/>
                <a:gd name="T60" fmla="*/ 84 w 143"/>
                <a:gd name="T61" fmla="*/ 428 h 428"/>
                <a:gd name="T62" fmla="*/ 72 w 143"/>
                <a:gd name="T63" fmla="*/ 428 h 428"/>
                <a:gd name="T64" fmla="*/ 62 w 143"/>
                <a:gd name="T65" fmla="*/ 428 h 428"/>
                <a:gd name="T66" fmla="*/ 49 w 143"/>
                <a:gd name="T67" fmla="*/ 425 h 428"/>
                <a:gd name="T68" fmla="*/ 39 w 143"/>
                <a:gd name="T69" fmla="*/ 423 h 428"/>
                <a:gd name="T70" fmla="*/ 30 w 143"/>
                <a:gd name="T71" fmla="*/ 418 h 428"/>
                <a:gd name="T72" fmla="*/ 22 w 143"/>
                <a:gd name="T73" fmla="*/ 410 h 428"/>
                <a:gd name="T74" fmla="*/ 15 w 143"/>
                <a:gd name="T75" fmla="*/ 402 h 428"/>
                <a:gd name="T76" fmla="*/ 10 w 143"/>
                <a:gd name="T77" fmla="*/ 395 h 428"/>
                <a:gd name="T78" fmla="*/ 5 w 143"/>
                <a:gd name="T79" fmla="*/ 387 h 428"/>
                <a:gd name="T80" fmla="*/ 2 w 143"/>
                <a:gd name="T81" fmla="*/ 377 h 428"/>
                <a:gd name="T82" fmla="*/ 0 w 143"/>
                <a:gd name="T83" fmla="*/ 366 h 428"/>
                <a:gd name="T84" fmla="*/ 0 w 143"/>
                <a:gd name="T85" fmla="*/ 64 h 428"/>
                <a:gd name="T86" fmla="*/ 0 w 143"/>
                <a:gd name="T87" fmla="*/ 64 h 4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3"/>
                <a:gd name="T133" fmla="*/ 0 h 428"/>
                <a:gd name="T134" fmla="*/ 143 w 143"/>
                <a:gd name="T135" fmla="*/ 428 h 4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3" h="428">
                  <a:moveTo>
                    <a:pt x="0" y="64"/>
                  </a:moveTo>
                  <a:lnTo>
                    <a:pt x="2" y="54"/>
                  </a:lnTo>
                  <a:lnTo>
                    <a:pt x="5" y="43"/>
                  </a:lnTo>
                  <a:lnTo>
                    <a:pt x="10" y="36"/>
                  </a:lnTo>
                  <a:lnTo>
                    <a:pt x="15" y="26"/>
                  </a:lnTo>
                  <a:lnTo>
                    <a:pt x="22" y="20"/>
                  </a:lnTo>
                  <a:lnTo>
                    <a:pt x="30" y="13"/>
                  </a:lnTo>
                  <a:lnTo>
                    <a:pt x="39" y="8"/>
                  </a:lnTo>
                  <a:lnTo>
                    <a:pt x="49" y="5"/>
                  </a:lnTo>
                  <a:lnTo>
                    <a:pt x="62" y="2"/>
                  </a:lnTo>
                  <a:lnTo>
                    <a:pt x="72" y="0"/>
                  </a:lnTo>
                  <a:lnTo>
                    <a:pt x="84" y="2"/>
                  </a:lnTo>
                  <a:lnTo>
                    <a:pt x="94" y="5"/>
                  </a:lnTo>
                  <a:lnTo>
                    <a:pt x="106" y="8"/>
                  </a:lnTo>
                  <a:lnTo>
                    <a:pt x="114" y="13"/>
                  </a:lnTo>
                  <a:lnTo>
                    <a:pt x="123" y="20"/>
                  </a:lnTo>
                  <a:lnTo>
                    <a:pt x="131" y="26"/>
                  </a:lnTo>
                  <a:lnTo>
                    <a:pt x="136" y="36"/>
                  </a:lnTo>
                  <a:lnTo>
                    <a:pt x="141" y="43"/>
                  </a:lnTo>
                  <a:lnTo>
                    <a:pt x="143" y="54"/>
                  </a:lnTo>
                  <a:lnTo>
                    <a:pt x="143" y="64"/>
                  </a:lnTo>
                  <a:lnTo>
                    <a:pt x="143" y="366"/>
                  </a:lnTo>
                  <a:lnTo>
                    <a:pt x="143" y="377"/>
                  </a:lnTo>
                  <a:lnTo>
                    <a:pt x="141" y="387"/>
                  </a:lnTo>
                  <a:lnTo>
                    <a:pt x="136" y="395"/>
                  </a:lnTo>
                  <a:lnTo>
                    <a:pt x="131" y="402"/>
                  </a:lnTo>
                  <a:lnTo>
                    <a:pt x="123" y="410"/>
                  </a:lnTo>
                  <a:lnTo>
                    <a:pt x="114" y="418"/>
                  </a:lnTo>
                  <a:lnTo>
                    <a:pt x="106" y="423"/>
                  </a:lnTo>
                  <a:lnTo>
                    <a:pt x="94" y="425"/>
                  </a:lnTo>
                  <a:lnTo>
                    <a:pt x="84" y="428"/>
                  </a:lnTo>
                  <a:lnTo>
                    <a:pt x="72" y="428"/>
                  </a:lnTo>
                  <a:lnTo>
                    <a:pt x="62" y="428"/>
                  </a:lnTo>
                  <a:lnTo>
                    <a:pt x="49" y="425"/>
                  </a:lnTo>
                  <a:lnTo>
                    <a:pt x="39" y="423"/>
                  </a:lnTo>
                  <a:lnTo>
                    <a:pt x="30" y="418"/>
                  </a:lnTo>
                  <a:lnTo>
                    <a:pt x="22" y="410"/>
                  </a:lnTo>
                  <a:lnTo>
                    <a:pt x="15" y="402"/>
                  </a:lnTo>
                  <a:lnTo>
                    <a:pt x="10" y="395"/>
                  </a:lnTo>
                  <a:lnTo>
                    <a:pt x="5" y="387"/>
                  </a:lnTo>
                  <a:lnTo>
                    <a:pt x="2" y="377"/>
                  </a:lnTo>
                  <a:lnTo>
                    <a:pt x="0" y="366"/>
                  </a:lnTo>
                  <a:lnTo>
                    <a:pt x="0" y="64"/>
                  </a:lnTo>
                </a:path>
              </a:pathLst>
            </a:custGeom>
            <a:noFill/>
            <a:ln w="7938">
              <a:solidFill>
                <a:srgbClr val="000000"/>
              </a:solidFill>
              <a:prstDash val="solid"/>
              <a:round/>
              <a:headEnd/>
              <a:tailEnd/>
            </a:ln>
          </p:spPr>
          <p:txBody>
            <a:bodyPr/>
            <a:lstStyle/>
            <a:p>
              <a:endParaRPr lang="en-US"/>
            </a:p>
          </p:txBody>
        </p:sp>
        <p:sp>
          <p:nvSpPr>
            <p:cNvPr id="95374" name="Rectangle 540"/>
            <p:cNvSpPr>
              <a:spLocks noChangeArrowheads="1"/>
            </p:cNvSpPr>
            <p:nvPr/>
          </p:nvSpPr>
          <p:spPr bwMode="auto">
            <a:xfrm>
              <a:off x="3027" y="3465"/>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0</a:t>
              </a:r>
              <a:endParaRPr kumimoji="0" lang="en-US">
                <a:solidFill>
                  <a:schemeClr val="tx1"/>
                </a:solidFill>
              </a:endParaRPr>
            </a:p>
          </p:txBody>
        </p:sp>
        <p:sp>
          <p:nvSpPr>
            <p:cNvPr id="95375" name="Rectangle 541"/>
            <p:cNvSpPr>
              <a:spLocks noChangeArrowheads="1"/>
            </p:cNvSpPr>
            <p:nvPr/>
          </p:nvSpPr>
          <p:spPr bwMode="auto">
            <a:xfrm>
              <a:off x="3029" y="3755"/>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5376" name="Rectangle 542"/>
            <p:cNvSpPr>
              <a:spLocks noChangeArrowheads="1"/>
            </p:cNvSpPr>
            <p:nvPr/>
          </p:nvSpPr>
          <p:spPr bwMode="auto">
            <a:xfrm>
              <a:off x="3041" y="3542"/>
              <a:ext cx="79"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5377" name="Rectangle 543"/>
            <p:cNvSpPr>
              <a:spLocks noChangeArrowheads="1"/>
            </p:cNvSpPr>
            <p:nvPr/>
          </p:nvSpPr>
          <p:spPr bwMode="auto">
            <a:xfrm>
              <a:off x="3091" y="3542"/>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378" name="Rectangle 544"/>
            <p:cNvSpPr>
              <a:spLocks noChangeArrowheads="1"/>
            </p:cNvSpPr>
            <p:nvPr/>
          </p:nvSpPr>
          <p:spPr bwMode="auto">
            <a:xfrm>
              <a:off x="3051" y="3606"/>
              <a:ext cx="62"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5379" name="Rectangle 545"/>
            <p:cNvSpPr>
              <a:spLocks noChangeArrowheads="1"/>
            </p:cNvSpPr>
            <p:nvPr/>
          </p:nvSpPr>
          <p:spPr bwMode="auto">
            <a:xfrm>
              <a:off x="3083" y="3606"/>
              <a:ext cx="74" cy="85"/>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5380" name="Rectangle 546"/>
            <p:cNvSpPr>
              <a:spLocks noChangeArrowheads="1"/>
            </p:cNvSpPr>
            <p:nvPr/>
          </p:nvSpPr>
          <p:spPr bwMode="auto">
            <a:xfrm>
              <a:off x="3051" y="3670"/>
              <a:ext cx="54" cy="85"/>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95381" name="Freeform 547"/>
            <p:cNvSpPr>
              <a:spLocks/>
            </p:cNvSpPr>
            <p:nvPr/>
          </p:nvSpPr>
          <p:spPr bwMode="auto">
            <a:xfrm>
              <a:off x="849" y="1784"/>
              <a:ext cx="30" cy="33"/>
            </a:xfrm>
            <a:custGeom>
              <a:avLst/>
              <a:gdLst>
                <a:gd name="T0" fmla="*/ 0 w 30"/>
                <a:gd name="T1" fmla="*/ 0 h 33"/>
                <a:gd name="T2" fmla="*/ 0 w 30"/>
                <a:gd name="T3" fmla="*/ 33 h 33"/>
                <a:gd name="T4" fmla="*/ 30 w 30"/>
                <a:gd name="T5" fmla="*/ 18 h 33"/>
                <a:gd name="T6" fmla="*/ 0 w 30"/>
                <a:gd name="T7" fmla="*/ 2 h 33"/>
                <a:gd name="T8" fmla="*/ 0 w 30"/>
                <a:gd name="T9" fmla="*/ 2 h 33"/>
                <a:gd name="T10" fmla="*/ 0 w 30"/>
                <a:gd name="T11" fmla="*/ 0 h 33"/>
                <a:gd name="T12" fmla="*/ 0 60000 65536"/>
                <a:gd name="T13" fmla="*/ 0 60000 65536"/>
                <a:gd name="T14" fmla="*/ 0 60000 65536"/>
                <a:gd name="T15" fmla="*/ 0 60000 65536"/>
                <a:gd name="T16" fmla="*/ 0 60000 65536"/>
                <a:gd name="T17" fmla="*/ 0 60000 65536"/>
                <a:gd name="T18" fmla="*/ 0 w 30"/>
                <a:gd name="T19" fmla="*/ 0 h 33"/>
                <a:gd name="T20" fmla="*/ 30 w 3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0" h="33">
                  <a:moveTo>
                    <a:pt x="0" y="0"/>
                  </a:moveTo>
                  <a:lnTo>
                    <a:pt x="0" y="33"/>
                  </a:lnTo>
                  <a:lnTo>
                    <a:pt x="30" y="18"/>
                  </a:lnTo>
                  <a:lnTo>
                    <a:pt x="0" y="2"/>
                  </a:lnTo>
                  <a:lnTo>
                    <a:pt x="0" y="0"/>
                  </a:lnTo>
                  <a:close/>
                </a:path>
              </a:pathLst>
            </a:custGeom>
            <a:solidFill>
              <a:srgbClr val="000000"/>
            </a:solidFill>
            <a:ln w="9525">
              <a:noFill/>
              <a:round/>
              <a:headEnd/>
              <a:tailEnd/>
            </a:ln>
          </p:spPr>
          <p:txBody>
            <a:bodyPr/>
            <a:lstStyle/>
            <a:p>
              <a:endParaRPr lang="en-US"/>
            </a:p>
          </p:txBody>
        </p:sp>
        <p:sp>
          <p:nvSpPr>
            <p:cNvPr id="95382" name="Line 548"/>
            <p:cNvSpPr>
              <a:spLocks noChangeShapeType="1"/>
            </p:cNvSpPr>
            <p:nvPr/>
          </p:nvSpPr>
          <p:spPr bwMode="auto">
            <a:xfrm flipH="1">
              <a:off x="751" y="1799"/>
              <a:ext cx="103" cy="3"/>
            </a:xfrm>
            <a:prstGeom prst="line">
              <a:avLst/>
            </a:prstGeom>
            <a:noFill/>
            <a:ln w="19050">
              <a:solidFill>
                <a:srgbClr val="000000"/>
              </a:solid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H.Corporaal  5MD00</a:t>
            </a:r>
          </a:p>
        </p:txBody>
      </p:sp>
      <p:sp>
        <p:nvSpPr>
          <p:cNvPr id="6" name="Slide Number Placeholder 5"/>
          <p:cNvSpPr>
            <a:spLocks noGrp="1"/>
          </p:cNvSpPr>
          <p:nvPr>
            <p:ph type="sldNum" sz="quarter" idx="12"/>
          </p:nvPr>
        </p:nvSpPr>
        <p:spPr/>
        <p:txBody>
          <a:bodyPr/>
          <a:lstStyle/>
          <a:p>
            <a:pPr>
              <a:defRPr/>
            </a:pPr>
            <a:fld id="{0EE1AF5B-8117-4C38-BC1A-B6E12A92D086}" type="slidenum">
              <a:rPr lang="en-US"/>
              <a:pPr>
                <a:defRPr/>
              </a:pPr>
              <a:t>39</a:t>
            </a:fld>
            <a:endParaRPr lang="en-US"/>
          </a:p>
        </p:txBody>
      </p:sp>
      <p:sp>
        <p:nvSpPr>
          <p:cNvPr id="96260" name="Rectangle 2"/>
          <p:cNvSpPr>
            <a:spLocks noChangeArrowheads="1"/>
          </p:cNvSpPr>
          <p:nvPr/>
        </p:nvSpPr>
        <p:spPr bwMode="auto">
          <a:xfrm>
            <a:off x="225425" y="312738"/>
            <a:ext cx="1352550" cy="477837"/>
          </a:xfrm>
          <a:prstGeom prst="rect">
            <a:avLst/>
          </a:prstGeom>
          <a:noFill/>
          <a:ln w="9525">
            <a:noFill/>
            <a:miter lim="800000"/>
            <a:headEnd/>
            <a:tailEnd/>
          </a:ln>
        </p:spPr>
        <p:txBody>
          <a:bodyPr wrap="none" anchor="ctr"/>
          <a:lstStyle/>
          <a:p>
            <a:endParaRPr lang="en-US"/>
          </a:p>
        </p:txBody>
      </p:sp>
      <p:sp>
        <p:nvSpPr>
          <p:cNvPr id="96261" name="Rectangle 3"/>
          <p:cNvSpPr>
            <a:spLocks noGrp="1" noChangeArrowheads="1"/>
          </p:cNvSpPr>
          <p:nvPr>
            <p:ph type="body" idx="1"/>
          </p:nvPr>
        </p:nvSpPr>
        <p:spPr>
          <a:noFill/>
        </p:spPr>
        <p:txBody>
          <a:bodyPr lIns="90488" tIns="44450" rIns="90488" bIns="44450"/>
          <a:lstStyle/>
          <a:p>
            <a:pPr>
              <a:lnSpc>
                <a:spcPct val="90000"/>
              </a:lnSpc>
            </a:pPr>
            <a:r>
              <a:rPr lang="en-US" sz="2000" dirty="0" smtClean="0"/>
              <a:t>We have 5 stages.  What needs to be controlled in each stage?</a:t>
            </a:r>
          </a:p>
          <a:p>
            <a:pPr lvl="1">
              <a:lnSpc>
                <a:spcPct val="90000"/>
              </a:lnSpc>
            </a:pPr>
            <a:r>
              <a:rPr lang="en-US" sz="1800" dirty="0" smtClean="0"/>
              <a:t>Instruction Fetch and PC Increment</a:t>
            </a:r>
          </a:p>
          <a:p>
            <a:pPr lvl="1">
              <a:lnSpc>
                <a:spcPct val="90000"/>
              </a:lnSpc>
            </a:pPr>
            <a:r>
              <a:rPr lang="en-US" sz="1800" dirty="0" smtClean="0"/>
              <a:t>Instruction Decode / Register Fetch</a:t>
            </a:r>
          </a:p>
          <a:p>
            <a:pPr lvl="1">
              <a:lnSpc>
                <a:spcPct val="90000"/>
              </a:lnSpc>
            </a:pPr>
            <a:r>
              <a:rPr lang="en-US" sz="1800" dirty="0" smtClean="0"/>
              <a:t>Execution</a:t>
            </a:r>
          </a:p>
          <a:p>
            <a:pPr lvl="1">
              <a:lnSpc>
                <a:spcPct val="90000"/>
              </a:lnSpc>
            </a:pPr>
            <a:r>
              <a:rPr lang="en-US" sz="1800" dirty="0" smtClean="0"/>
              <a:t>Memory Stage</a:t>
            </a:r>
          </a:p>
          <a:p>
            <a:pPr lvl="1">
              <a:lnSpc>
                <a:spcPct val="90000"/>
              </a:lnSpc>
            </a:pPr>
            <a:r>
              <a:rPr lang="en-US" sz="1800" dirty="0" smtClean="0"/>
              <a:t>Write Back</a:t>
            </a:r>
            <a:br>
              <a:rPr lang="en-US" sz="1800" dirty="0" smtClean="0"/>
            </a:br>
            <a:endParaRPr lang="en-US" sz="1800" dirty="0" smtClean="0"/>
          </a:p>
          <a:p>
            <a:pPr lvl="1">
              <a:lnSpc>
                <a:spcPct val="90000"/>
              </a:lnSpc>
            </a:pPr>
            <a:endParaRPr lang="en-US" sz="1800" dirty="0" smtClean="0"/>
          </a:p>
          <a:p>
            <a:pPr>
              <a:lnSpc>
                <a:spcPct val="90000"/>
              </a:lnSpc>
            </a:pPr>
            <a:r>
              <a:rPr lang="en-US" sz="2000" dirty="0" smtClean="0"/>
              <a:t>How would control be handled in an automobile plant?</a:t>
            </a:r>
          </a:p>
          <a:p>
            <a:pPr lvl="1">
              <a:lnSpc>
                <a:spcPct val="90000"/>
              </a:lnSpc>
            </a:pPr>
            <a:r>
              <a:rPr lang="en-US" sz="1800" dirty="0" smtClean="0"/>
              <a:t>a fancy control center telling everyone what to do?</a:t>
            </a:r>
          </a:p>
          <a:p>
            <a:pPr lvl="1">
              <a:lnSpc>
                <a:spcPct val="90000"/>
              </a:lnSpc>
            </a:pPr>
            <a:r>
              <a:rPr lang="en-US" sz="1800" dirty="0" smtClean="0"/>
              <a:t>should we use a finite state machine (</a:t>
            </a:r>
            <a:r>
              <a:rPr lang="en-US" sz="1800" dirty="0" err="1" smtClean="0"/>
              <a:t>FSM</a:t>
            </a:r>
            <a:r>
              <a:rPr lang="en-US" sz="1800" dirty="0" smtClean="0"/>
              <a:t>)?</a:t>
            </a:r>
          </a:p>
        </p:txBody>
      </p:sp>
      <p:sp>
        <p:nvSpPr>
          <p:cNvPr id="96262" name="Rectangle 4"/>
          <p:cNvSpPr>
            <a:spLocks noGrp="1" noChangeArrowheads="1"/>
          </p:cNvSpPr>
          <p:nvPr>
            <p:ph type="title"/>
          </p:nvPr>
        </p:nvSpPr>
        <p:spPr>
          <a:noFill/>
        </p:spPr>
        <p:txBody>
          <a:bodyPr lIns="90488" tIns="44450" rIns="90488" bIns="44450"/>
          <a:lstStyle/>
          <a:p>
            <a:r>
              <a:rPr lang="en-US" smtClean="0"/>
              <a:t>Pipeline control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Set Architectures (ISA)</a:t>
            </a:r>
            <a:endParaRPr lang="en-US" dirty="0"/>
          </a:p>
        </p:txBody>
      </p:sp>
      <p:sp>
        <p:nvSpPr>
          <p:cNvPr id="3" name="Content Placeholder 2"/>
          <p:cNvSpPr>
            <a:spLocks noGrp="1"/>
          </p:cNvSpPr>
          <p:nvPr>
            <p:ph idx="1"/>
          </p:nvPr>
        </p:nvSpPr>
        <p:spPr/>
        <p:txBody>
          <a:bodyPr/>
          <a:lstStyle/>
          <a:p>
            <a:r>
              <a:rPr lang="en-US" dirty="0" smtClean="0"/>
              <a:t>What’s an ISA?</a:t>
            </a:r>
          </a:p>
          <a:p>
            <a:pPr lvl="1"/>
            <a:r>
              <a:rPr lang="en-US" dirty="0" smtClean="0"/>
              <a:t>we use MIPS as main example</a:t>
            </a:r>
          </a:p>
          <a:p>
            <a:r>
              <a:rPr lang="en-US" dirty="0" smtClean="0"/>
              <a:t>Instruction types and </a:t>
            </a:r>
            <a:r>
              <a:rPr lang="en-US" dirty="0" err="1" smtClean="0"/>
              <a:t>opcode</a:t>
            </a:r>
            <a:r>
              <a:rPr lang="en-US" dirty="0" smtClean="0"/>
              <a:t> </a:t>
            </a:r>
          </a:p>
          <a:p>
            <a:r>
              <a:rPr lang="en-US" dirty="0" smtClean="0"/>
              <a:t>Instruction operands</a:t>
            </a:r>
          </a:p>
          <a:p>
            <a:r>
              <a:rPr lang="en-US" dirty="0" smtClean="0"/>
              <a:t>Exceptions</a:t>
            </a:r>
          </a:p>
          <a:p>
            <a:r>
              <a:rPr lang="en-US" dirty="0" smtClean="0"/>
              <a:t>RISC vs. </a:t>
            </a:r>
            <a:r>
              <a:rPr lang="en-US" dirty="0" err="1" smtClean="0"/>
              <a:t>CISC</a:t>
            </a:r>
            <a:endParaRPr lang="en-US" dirty="0" smtClean="0"/>
          </a:p>
          <a:p>
            <a:pPr lvl="1"/>
            <a:r>
              <a:rPr lang="en-US" dirty="0" smtClean="0"/>
              <a:t>sidestep: Micro-coded implementations</a:t>
            </a:r>
          </a:p>
        </p:txBody>
      </p:sp>
      <p:sp>
        <p:nvSpPr>
          <p:cNvPr id="4" name="Date Placeholder 3"/>
          <p:cNvSpPr>
            <a:spLocks noGrp="1"/>
          </p:cNvSpPr>
          <p:nvPr>
            <p:ph type="dt" sz="half" idx="10"/>
          </p:nvPr>
        </p:nvSpPr>
        <p:spPr/>
        <p:txBody>
          <a:bodyPr/>
          <a:lstStyle/>
          <a:p>
            <a:fld id="{B816EF35-4D3A-40E1-9A0D-A08D43220655}" type="datetime1">
              <a:rPr lang="en-US" smtClean="0"/>
              <a:pPr/>
              <a:t>11/21/2016</a:t>
            </a:fld>
            <a:endParaRPr lang="en-US"/>
          </a:p>
        </p:txBody>
      </p:sp>
      <p:sp>
        <p:nvSpPr>
          <p:cNvPr id="6" name="Footer Placeholder 5"/>
          <p:cNvSpPr>
            <a:spLocks noGrp="1"/>
          </p:cNvSpPr>
          <p:nvPr>
            <p:ph type="ftr" sz="quarter" idx="11"/>
          </p:nvPr>
        </p:nvSpPr>
        <p:spPr/>
        <p:txBody>
          <a:bodyPr/>
          <a:lstStyle/>
          <a:p>
            <a:r>
              <a:rPr lang="en-US" smtClean="0"/>
              <a:t>ECA H Corporaal</a:t>
            </a:r>
            <a:endParaRPr lang="en-US"/>
          </a:p>
        </p:txBody>
      </p:sp>
      <p:sp>
        <p:nvSpPr>
          <p:cNvPr id="5" name="Slide Number Placeholder 4"/>
          <p:cNvSpPr>
            <a:spLocks noGrp="1"/>
          </p:cNvSpPr>
          <p:nvPr>
            <p:ph type="sldNum" sz="quarter" idx="12"/>
          </p:nvPr>
        </p:nvSpPr>
        <p:spPr/>
        <p:txBody>
          <a:bodyPr/>
          <a:lstStyle/>
          <a:p>
            <a:fld id="{B601BB93-CAE0-484E-9CD3-B51A8590C665}" type="slidenum">
              <a:rPr lang="en-US" smtClean="0"/>
              <a:pPr/>
              <a:t>4</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Date Placeholder 3"/>
          <p:cNvSpPr>
            <a:spLocks noGrp="1"/>
          </p:cNvSpPr>
          <p:nvPr>
            <p:ph type="dt" sz="quarter" idx="10"/>
          </p:nvPr>
        </p:nvSpPr>
        <p:spPr/>
        <p:txBody>
          <a:bodyPr/>
          <a:lstStyle/>
          <a:p>
            <a:pPr>
              <a:defRPr/>
            </a:pPr>
            <a:r>
              <a:rPr lang="en-US"/>
              <a:t>H.Corporaal  5MD00</a:t>
            </a:r>
          </a:p>
        </p:txBody>
      </p:sp>
      <p:sp>
        <p:nvSpPr>
          <p:cNvPr id="595" name="Slide Number Placeholder 5"/>
          <p:cNvSpPr>
            <a:spLocks noGrp="1"/>
          </p:cNvSpPr>
          <p:nvPr>
            <p:ph type="sldNum" sz="quarter" idx="12"/>
          </p:nvPr>
        </p:nvSpPr>
        <p:spPr/>
        <p:txBody>
          <a:bodyPr/>
          <a:lstStyle/>
          <a:p>
            <a:pPr>
              <a:defRPr/>
            </a:pPr>
            <a:fld id="{930D8977-4CD0-4612-B4AC-ECAB7C9C0EDE}" type="slidenum">
              <a:rPr lang="en-US"/>
              <a:pPr>
                <a:defRPr/>
              </a:pPr>
              <a:t>40</a:t>
            </a:fld>
            <a:endParaRPr lang="en-US"/>
          </a:p>
        </p:txBody>
      </p:sp>
      <p:sp>
        <p:nvSpPr>
          <p:cNvPr id="97284" name="Rectangle 2"/>
          <p:cNvSpPr>
            <a:spLocks noChangeArrowheads="1"/>
          </p:cNvSpPr>
          <p:nvPr/>
        </p:nvSpPr>
        <p:spPr bwMode="auto">
          <a:xfrm>
            <a:off x="225425" y="312738"/>
            <a:ext cx="1190625" cy="477837"/>
          </a:xfrm>
          <a:prstGeom prst="rect">
            <a:avLst/>
          </a:prstGeom>
          <a:noFill/>
          <a:ln w="9525">
            <a:noFill/>
            <a:miter lim="800000"/>
            <a:headEnd/>
            <a:tailEnd/>
          </a:ln>
        </p:spPr>
        <p:txBody>
          <a:bodyPr wrap="none" anchor="ctr"/>
          <a:lstStyle/>
          <a:p>
            <a:endParaRPr lang="en-US"/>
          </a:p>
        </p:txBody>
      </p:sp>
      <p:sp>
        <p:nvSpPr>
          <p:cNvPr id="97285" name="Rectangle 3"/>
          <p:cNvSpPr>
            <a:spLocks noGrp="1" noChangeArrowheads="1"/>
          </p:cNvSpPr>
          <p:nvPr>
            <p:ph type="title"/>
          </p:nvPr>
        </p:nvSpPr>
        <p:spPr>
          <a:noFill/>
        </p:spPr>
        <p:txBody>
          <a:bodyPr lIns="90488" tIns="44450" rIns="90488" bIns="44450"/>
          <a:lstStyle/>
          <a:p>
            <a:r>
              <a:rPr lang="en-US" smtClean="0"/>
              <a:t>Datapath with Control</a:t>
            </a:r>
          </a:p>
        </p:txBody>
      </p:sp>
      <p:grpSp>
        <p:nvGrpSpPr>
          <p:cNvPr id="2" name="Group 4"/>
          <p:cNvGrpSpPr>
            <a:grpSpLocks/>
          </p:cNvGrpSpPr>
          <p:nvPr/>
        </p:nvGrpSpPr>
        <p:grpSpPr bwMode="auto">
          <a:xfrm>
            <a:off x="533400" y="990600"/>
            <a:ext cx="8320088" cy="5661025"/>
            <a:chOff x="348" y="482"/>
            <a:chExt cx="5241" cy="3566"/>
          </a:xfrm>
        </p:grpSpPr>
        <p:grpSp>
          <p:nvGrpSpPr>
            <p:cNvPr id="3" name="Group 5"/>
            <p:cNvGrpSpPr>
              <a:grpSpLocks/>
            </p:cNvGrpSpPr>
            <p:nvPr/>
          </p:nvGrpSpPr>
          <p:grpSpPr bwMode="auto">
            <a:xfrm>
              <a:off x="405" y="569"/>
              <a:ext cx="5115" cy="3341"/>
              <a:chOff x="405" y="569"/>
              <a:chExt cx="5115" cy="3341"/>
            </a:xfrm>
          </p:grpSpPr>
          <p:sp>
            <p:nvSpPr>
              <p:cNvPr id="97676" name="Freeform 6"/>
              <p:cNvSpPr>
                <a:spLocks/>
              </p:cNvSpPr>
              <p:nvPr/>
            </p:nvSpPr>
            <p:spPr bwMode="auto">
              <a:xfrm>
                <a:off x="5250" y="1420"/>
                <a:ext cx="213" cy="1092"/>
              </a:xfrm>
              <a:custGeom>
                <a:avLst/>
                <a:gdLst>
                  <a:gd name="T0" fmla="*/ 213 w 213"/>
                  <a:gd name="T1" fmla="*/ 1092 h 1092"/>
                  <a:gd name="T2" fmla="*/ 213 w 213"/>
                  <a:gd name="T3" fmla="*/ 0 h 1092"/>
                  <a:gd name="T4" fmla="*/ 0 w 213"/>
                  <a:gd name="T5" fmla="*/ 0 h 1092"/>
                  <a:gd name="T6" fmla="*/ 0 60000 65536"/>
                  <a:gd name="T7" fmla="*/ 0 60000 65536"/>
                  <a:gd name="T8" fmla="*/ 0 60000 65536"/>
                  <a:gd name="T9" fmla="*/ 0 w 213"/>
                  <a:gd name="T10" fmla="*/ 0 h 1092"/>
                  <a:gd name="T11" fmla="*/ 213 w 213"/>
                  <a:gd name="T12" fmla="*/ 1092 h 1092"/>
                </a:gdLst>
                <a:ahLst/>
                <a:cxnLst>
                  <a:cxn ang="T6">
                    <a:pos x="T0" y="T1"/>
                  </a:cxn>
                  <a:cxn ang="T7">
                    <a:pos x="T2" y="T3"/>
                  </a:cxn>
                  <a:cxn ang="T8">
                    <a:pos x="T4" y="T5"/>
                  </a:cxn>
                </a:cxnLst>
                <a:rect l="T9" t="T10" r="T11" b="T12"/>
                <a:pathLst>
                  <a:path w="213" h="1092">
                    <a:moveTo>
                      <a:pt x="213" y="1092"/>
                    </a:moveTo>
                    <a:lnTo>
                      <a:pt x="213" y="0"/>
                    </a:lnTo>
                    <a:lnTo>
                      <a:pt x="0" y="0"/>
                    </a:lnTo>
                  </a:path>
                </a:pathLst>
              </a:custGeom>
              <a:noFill/>
              <a:ln w="7938">
                <a:solidFill>
                  <a:srgbClr val="EB7500"/>
                </a:solidFill>
                <a:prstDash val="solid"/>
                <a:round/>
                <a:headEnd/>
                <a:tailEnd/>
              </a:ln>
            </p:spPr>
            <p:txBody>
              <a:bodyPr/>
              <a:lstStyle/>
              <a:p>
                <a:endParaRPr lang="en-US"/>
              </a:p>
            </p:txBody>
          </p:sp>
          <p:sp>
            <p:nvSpPr>
              <p:cNvPr id="97677" name="Freeform 7"/>
              <p:cNvSpPr>
                <a:spLocks/>
              </p:cNvSpPr>
              <p:nvPr/>
            </p:nvSpPr>
            <p:spPr bwMode="auto">
              <a:xfrm>
                <a:off x="2283" y="704"/>
                <a:ext cx="3058" cy="1432"/>
              </a:xfrm>
              <a:custGeom>
                <a:avLst/>
                <a:gdLst>
                  <a:gd name="T0" fmla="*/ 2964 w 3058"/>
                  <a:gd name="T1" fmla="*/ 622 h 1432"/>
                  <a:gd name="T2" fmla="*/ 3058 w 3058"/>
                  <a:gd name="T3" fmla="*/ 622 h 1432"/>
                  <a:gd name="T4" fmla="*/ 3058 w 3058"/>
                  <a:gd name="T5" fmla="*/ 0 h 1432"/>
                  <a:gd name="T6" fmla="*/ 0 w 3058"/>
                  <a:gd name="T7" fmla="*/ 0 h 1432"/>
                  <a:gd name="T8" fmla="*/ 0 w 3058"/>
                  <a:gd name="T9" fmla="*/ 1432 h 1432"/>
                  <a:gd name="T10" fmla="*/ 0 60000 65536"/>
                  <a:gd name="T11" fmla="*/ 0 60000 65536"/>
                  <a:gd name="T12" fmla="*/ 0 60000 65536"/>
                  <a:gd name="T13" fmla="*/ 0 60000 65536"/>
                  <a:gd name="T14" fmla="*/ 0 60000 65536"/>
                  <a:gd name="T15" fmla="*/ 0 w 3058"/>
                  <a:gd name="T16" fmla="*/ 0 h 1432"/>
                  <a:gd name="T17" fmla="*/ 3058 w 3058"/>
                  <a:gd name="T18" fmla="*/ 1432 h 1432"/>
                </a:gdLst>
                <a:ahLst/>
                <a:cxnLst>
                  <a:cxn ang="T10">
                    <a:pos x="T0" y="T1"/>
                  </a:cxn>
                  <a:cxn ang="T11">
                    <a:pos x="T2" y="T3"/>
                  </a:cxn>
                  <a:cxn ang="T12">
                    <a:pos x="T4" y="T5"/>
                  </a:cxn>
                  <a:cxn ang="T13">
                    <a:pos x="T6" y="T7"/>
                  </a:cxn>
                  <a:cxn ang="T14">
                    <a:pos x="T8" y="T9"/>
                  </a:cxn>
                </a:cxnLst>
                <a:rect l="T15" t="T16" r="T17" b="T18"/>
                <a:pathLst>
                  <a:path w="3058" h="1432">
                    <a:moveTo>
                      <a:pt x="2964" y="622"/>
                    </a:moveTo>
                    <a:lnTo>
                      <a:pt x="3058" y="622"/>
                    </a:lnTo>
                    <a:lnTo>
                      <a:pt x="3058" y="0"/>
                    </a:lnTo>
                    <a:lnTo>
                      <a:pt x="0" y="0"/>
                    </a:lnTo>
                    <a:lnTo>
                      <a:pt x="0" y="1432"/>
                    </a:lnTo>
                  </a:path>
                </a:pathLst>
              </a:custGeom>
              <a:noFill/>
              <a:ln w="7938">
                <a:solidFill>
                  <a:srgbClr val="EB7500"/>
                </a:solidFill>
                <a:prstDash val="solid"/>
                <a:round/>
                <a:headEnd/>
                <a:tailEnd/>
              </a:ln>
            </p:spPr>
            <p:txBody>
              <a:bodyPr/>
              <a:lstStyle/>
              <a:p>
                <a:endParaRPr lang="en-US"/>
              </a:p>
            </p:txBody>
          </p:sp>
          <p:sp>
            <p:nvSpPr>
              <p:cNvPr id="97678" name="Freeform 8"/>
              <p:cNvSpPr>
                <a:spLocks/>
              </p:cNvSpPr>
              <p:nvPr/>
            </p:nvSpPr>
            <p:spPr bwMode="auto">
              <a:xfrm>
                <a:off x="1051" y="569"/>
                <a:ext cx="3496" cy="1493"/>
              </a:xfrm>
              <a:custGeom>
                <a:avLst/>
                <a:gdLst>
                  <a:gd name="T0" fmla="*/ 0 w 3496"/>
                  <a:gd name="T1" fmla="*/ 204 h 1493"/>
                  <a:gd name="T2" fmla="*/ 2 w 3496"/>
                  <a:gd name="T3" fmla="*/ 0 h 1493"/>
                  <a:gd name="T4" fmla="*/ 3496 w 3496"/>
                  <a:gd name="T5" fmla="*/ 0 h 1493"/>
                  <a:gd name="T6" fmla="*/ 3496 w 3496"/>
                  <a:gd name="T7" fmla="*/ 1493 h 1493"/>
                  <a:gd name="T8" fmla="*/ 3406 w 3496"/>
                  <a:gd name="T9" fmla="*/ 1493 h 1493"/>
                  <a:gd name="T10" fmla="*/ 0 60000 65536"/>
                  <a:gd name="T11" fmla="*/ 0 60000 65536"/>
                  <a:gd name="T12" fmla="*/ 0 60000 65536"/>
                  <a:gd name="T13" fmla="*/ 0 60000 65536"/>
                  <a:gd name="T14" fmla="*/ 0 60000 65536"/>
                  <a:gd name="T15" fmla="*/ 0 w 3496"/>
                  <a:gd name="T16" fmla="*/ 0 h 1493"/>
                  <a:gd name="T17" fmla="*/ 3496 w 3496"/>
                  <a:gd name="T18" fmla="*/ 1493 h 1493"/>
                </a:gdLst>
                <a:ahLst/>
                <a:cxnLst>
                  <a:cxn ang="T10">
                    <a:pos x="T0" y="T1"/>
                  </a:cxn>
                  <a:cxn ang="T11">
                    <a:pos x="T2" y="T3"/>
                  </a:cxn>
                  <a:cxn ang="T12">
                    <a:pos x="T4" y="T5"/>
                  </a:cxn>
                  <a:cxn ang="T13">
                    <a:pos x="T6" y="T7"/>
                  </a:cxn>
                  <a:cxn ang="T14">
                    <a:pos x="T8" y="T9"/>
                  </a:cxn>
                </a:cxnLst>
                <a:rect l="T15" t="T16" r="T17" b="T18"/>
                <a:pathLst>
                  <a:path w="3496" h="1493">
                    <a:moveTo>
                      <a:pt x="0" y="204"/>
                    </a:moveTo>
                    <a:lnTo>
                      <a:pt x="2" y="0"/>
                    </a:lnTo>
                    <a:lnTo>
                      <a:pt x="3496" y="0"/>
                    </a:lnTo>
                    <a:lnTo>
                      <a:pt x="3496" y="1493"/>
                    </a:lnTo>
                    <a:lnTo>
                      <a:pt x="3406" y="1493"/>
                    </a:lnTo>
                  </a:path>
                </a:pathLst>
              </a:custGeom>
              <a:noFill/>
              <a:ln w="7938">
                <a:solidFill>
                  <a:srgbClr val="EB7500"/>
                </a:solidFill>
                <a:prstDash val="solid"/>
                <a:round/>
                <a:headEnd/>
                <a:tailEnd/>
              </a:ln>
            </p:spPr>
            <p:txBody>
              <a:bodyPr/>
              <a:lstStyle/>
              <a:p>
                <a:endParaRPr lang="en-US"/>
              </a:p>
            </p:txBody>
          </p:sp>
          <p:sp>
            <p:nvSpPr>
              <p:cNvPr id="97679" name="Freeform 9"/>
              <p:cNvSpPr>
                <a:spLocks/>
              </p:cNvSpPr>
              <p:nvPr/>
            </p:nvSpPr>
            <p:spPr bwMode="auto">
              <a:xfrm>
                <a:off x="4083" y="1297"/>
                <a:ext cx="182" cy="716"/>
              </a:xfrm>
              <a:custGeom>
                <a:avLst/>
                <a:gdLst>
                  <a:gd name="T0" fmla="*/ 0 w 182"/>
                  <a:gd name="T1" fmla="*/ 0 h 716"/>
                  <a:gd name="T2" fmla="*/ 91 w 182"/>
                  <a:gd name="T3" fmla="*/ 0 h 716"/>
                  <a:gd name="T4" fmla="*/ 91 w 182"/>
                  <a:gd name="T5" fmla="*/ 716 h 716"/>
                  <a:gd name="T6" fmla="*/ 182 w 182"/>
                  <a:gd name="T7" fmla="*/ 716 h 716"/>
                  <a:gd name="T8" fmla="*/ 0 60000 65536"/>
                  <a:gd name="T9" fmla="*/ 0 60000 65536"/>
                  <a:gd name="T10" fmla="*/ 0 60000 65536"/>
                  <a:gd name="T11" fmla="*/ 0 60000 65536"/>
                  <a:gd name="T12" fmla="*/ 0 w 182"/>
                  <a:gd name="T13" fmla="*/ 0 h 716"/>
                  <a:gd name="T14" fmla="*/ 182 w 182"/>
                  <a:gd name="T15" fmla="*/ 716 h 716"/>
                </a:gdLst>
                <a:ahLst/>
                <a:cxnLst>
                  <a:cxn ang="T8">
                    <a:pos x="T0" y="T1"/>
                  </a:cxn>
                  <a:cxn ang="T9">
                    <a:pos x="T2" y="T3"/>
                  </a:cxn>
                  <a:cxn ang="T10">
                    <a:pos x="T4" y="T5"/>
                  </a:cxn>
                  <a:cxn ang="T11">
                    <a:pos x="T6" y="T7"/>
                  </a:cxn>
                </a:cxnLst>
                <a:rect l="T12" t="T13" r="T14" b="T15"/>
                <a:pathLst>
                  <a:path w="182" h="716">
                    <a:moveTo>
                      <a:pt x="0" y="0"/>
                    </a:moveTo>
                    <a:lnTo>
                      <a:pt x="91" y="0"/>
                    </a:lnTo>
                    <a:lnTo>
                      <a:pt x="91" y="716"/>
                    </a:lnTo>
                    <a:lnTo>
                      <a:pt x="182" y="716"/>
                    </a:lnTo>
                  </a:path>
                </a:pathLst>
              </a:custGeom>
              <a:noFill/>
              <a:ln w="7938">
                <a:solidFill>
                  <a:srgbClr val="EB7500"/>
                </a:solidFill>
                <a:prstDash val="solid"/>
                <a:round/>
                <a:headEnd/>
                <a:tailEnd/>
              </a:ln>
            </p:spPr>
            <p:txBody>
              <a:bodyPr/>
              <a:lstStyle/>
              <a:p>
                <a:endParaRPr lang="en-US"/>
              </a:p>
            </p:txBody>
          </p:sp>
          <p:sp>
            <p:nvSpPr>
              <p:cNvPr id="97680" name="Freeform 10"/>
              <p:cNvSpPr>
                <a:spLocks/>
              </p:cNvSpPr>
              <p:nvPr/>
            </p:nvSpPr>
            <p:spPr bwMode="auto">
              <a:xfrm>
                <a:off x="4083" y="2114"/>
                <a:ext cx="182" cy="300"/>
              </a:xfrm>
              <a:custGeom>
                <a:avLst/>
                <a:gdLst>
                  <a:gd name="T0" fmla="*/ 0 w 182"/>
                  <a:gd name="T1" fmla="*/ 300 h 300"/>
                  <a:gd name="T2" fmla="*/ 91 w 182"/>
                  <a:gd name="T3" fmla="*/ 300 h 300"/>
                  <a:gd name="T4" fmla="*/ 91 w 182"/>
                  <a:gd name="T5" fmla="*/ 0 h 300"/>
                  <a:gd name="T6" fmla="*/ 182 w 182"/>
                  <a:gd name="T7" fmla="*/ 0 h 300"/>
                  <a:gd name="T8" fmla="*/ 0 60000 65536"/>
                  <a:gd name="T9" fmla="*/ 0 60000 65536"/>
                  <a:gd name="T10" fmla="*/ 0 60000 65536"/>
                  <a:gd name="T11" fmla="*/ 0 60000 65536"/>
                  <a:gd name="T12" fmla="*/ 0 w 182"/>
                  <a:gd name="T13" fmla="*/ 0 h 300"/>
                  <a:gd name="T14" fmla="*/ 182 w 182"/>
                  <a:gd name="T15" fmla="*/ 300 h 300"/>
                </a:gdLst>
                <a:ahLst/>
                <a:cxnLst>
                  <a:cxn ang="T8">
                    <a:pos x="T0" y="T1"/>
                  </a:cxn>
                  <a:cxn ang="T9">
                    <a:pos x="T2" y="T3"/>
                  </a:cxn>
                  <a:cxn ang="T10">
                    <a:pos x="T4" y="T5"/>
                  </a:cxn>
                  <a:cxn ang="T11">
                    <a:pos x="T6" y="T7"/>
                  </a:cxn>
                </a:cxnLst>
                <a:rect l="T12" t="T13" r="T14" b="T15"/>
                <a:pathLst>
                  <a:path w="182" h="300">
                    <a:moveTo>
                      <a:pt x="0" y="300"/>
                    </a:moveTo>
                    <a:lnTo>
                      <a:pt x="91" y="300"/>
                    </a:lnTo>
                    <a:lnTo>
                      <a:pt x="91" y="0"/>
                    </a:lnTo>
                    <a:lnTo>
                      <a:pt x="182" y="0"/>
                    </a:lnTo>
                  </a:path>
                </a:pathLst>
              </a:custGeom>
              <a:noFill/>
              <a:ln w="7938">
                <a:solidFill>
                  <a:srgbClr val="EB7500"/>
                </a:solidFill>
                <a:prstDash val="solid"/>
                <a:round/>
                <a:headEnd/>
                <a:tailEnd/>
              </a:ln>
            </p:spPr>
            <p:txBody>
              <a:bodyPr/>
              <a:lstStyle/>
              <a:p>
                <a:endParaRPr lang="en-US"/>
              </a:p>
            </p:txBody>
          </p:sp>
          <p:sp>
            <p:nvSpPr>
              <p:cNvPr id="97681" name="Freeform 11"/>
              <p:cNvSpPr>
                <a:spLocks/>
              </p:cNvSpPr>
              <p:nvPr/>
            </p:nvSpPr>
            <p:spPr bwMode="auto">
              <a:xfrm>
                <a:off x="4083" y="1373"/>
                <a:ext cx="956" cy="1873"/>
              </a:xfrm>
              <a:custGeom>
                <a:avLst/>
                <a:gdLst>
                  <a:gd name="T0" fmla="*/ 568 w 956"/>
                  <a:gd name="T1" fmla="*/ 1668 h 1873"/>
                  <a:gd name="T2" fmla="*/ 568 w 956"/>
                  <a:gd name="T3" fmla="*/ 1873 h 1873"/>
                  <a:gd name="T4" fmla="*/ 956 w 956"/>
                  <a:gd name="T5" fmla="*/ 1873 h 1873"/>
                  <a:gd name="T6" fmla="*/ 956 w 956"/>
                  <a:gd name="T7" fmla="*/ 0 h 1873"/>
                  <a:gd name="T8" fmla="*/ 0 w 956"/>
                  <a:gd name="T9" fmla="*/ 0 h 1873"/>
                  <a:gd name="T10" fmla="*/ 0 60000 65536"/>
                  <a:gd name="T11" fmla="*/ 0 60000 65536"/>
                  <a:gd name="T12" fmla="*/ 0 60000 65536"/>
                  <a:gd name="T13" fmla="*/ 0 60000 65536"/>
                  <a:gd name="T14" fmla="*/ 0 60000 65536"/>
                  <a:gd name="T15" fmla="*/ 0 w 956"/>
                  <a:gd name="T16" fmla="*/ 0 h 1873"/>
                  <a:gd name="T17" fmla="*/ 956 w 956"/>
                  <a:gd name="T18" fmla="*/ 1873 h 1873"/>
                </a:gdLst>
                <a:ahLst/>
                <a:cxnLst>
                  <a:cxn ang="T10">
                    <a:pos x="T0" y="T1"/>
                  </a:cxn>
                  <a:cxn ang="T11">
                    <a:pos x="T2" y="T3"/>
                  </a:cxn>
                  <a:cxn ang="T12">
                    <a:pos x="T4" y="T5"/>
                  </a:cxn>
                  <a:cxn ang="T13">
                    <a:pos x="T6" y="T7"/>
                  </a:cxn>
                  <a:cxn ang="T14">
                    <a:pos x="T8" y="T9"/>
                  </a:cxn>
                </a:cxnLst>
                <a:rect l="T15" t="T16" r="T17" b="T18"/>
                <a:pathLst>
                  <a:path w="956" h="1873">
                    <a:moveTo>
                      <a:pt x="568" y="1668"/>
                    </a:moveTo>
                    <a:lnTo>
                      <a:pt x="568" y="1873"/>
                    </a:lnTo>
                    <a:lnTo>
                      <a:pt x="956" y="1873"/>
                    </a:lnTo>
                    <a:lnTo>
                      <a:pt x="956" y="0"/>
                    </a:lnTo>
                    <a:lnTo>
                      <a:pt x="0" y="0"/>
                    </a:lnTo>
                  </a:path>
                </a:pathLst>
              </a:custGeom>
              <a:noFill/>
              <a:ln w="7938">
                <a:solidFill>
                  <a:srgbClr val="EB7500"/>
                </a:solidFill>
                <a:prstDash val="solid"/>
                <a:round/>
                <a:headEnd/>
                <a:tailEnd/>
              </a:ln>
            </p:spPr>
            <p:txBody>
              <a:bodyPr/>
              <a:lstStyle/>
              <a:p>
                <a:endParaRPr lang="en-US"/>
              </a:p>
            </p:txBody>
          </p:sp>
          <p:sp>
            <p:nvSpPr>
              <p:cNvPr id="97682" name="Freeform 12"/>
              <p:cNvSpPr>
                <a:spLocks/>
              </p:cNvSpPr>
              <p:nvPr/>
            </p:nvSpPr>
            <p:spPr bwMode="auto">
              <a:xfrm>
                <a:off x="4083" y="1449"/>
                <a:ext cx="568" cy="879"/>
              </a:xfrm>
              <a:custGeom>
                <a:avLst/>
                <a:gdLst>
                  <a:gd name="T0" fmla="*/ 568 w 568"/>
                  <a:gd name="T1" fmla="*/ 879 h 879"/>
                  <a:gd name="T2" fmla="*/ 568 w 568"/>
                  <a:gd name="T3" fmla="*/ 0 h 879"/>
                  <a:gd name="T4" fmla="*/ 0 w 568"/>
                  <a:gd name="T5" fmla="*/ 0 h 879"/>
                  <a:gd name="T6" fmla="*/ 0 60000 65536"/>
                  <a:gd name="T7" fmla="*/ 0 60000 65536"/>
                  <a:gd name="T8" fmla="*/ 0 60000 65536"/>
                  <a:gd name="T9" fmla="*/ 0 w 568"/>
                  <a:gd name="T10" fmla="*/ 0 h 879"/>
                  <a:gd name="T11" fmla="*/ 568 w 568"/>
                  <a:gd name="T12" fmla="*/ 879 h 879"/>
                </a:gdLst>
                <a:ahLst/>
                <a:cxnLst>
                  <a:cxn ang="T6">
                    <a:pos x="T0" y="T1"/>
                  </a:cxn>
                  <a:cxn ang="T7">
                    <a:pos x="T2" y="T3"/>
                  </a:cxn>
                  <a:cxn ang="T8">
                    <a:pos x="T4" y="T5"/>
                  </a:cxn>
                </a:cxnLst>
                <a:rect l="T9" t="T10" r="T11" b="T12"/>
                <a:pathLst>
                  <a:path w="568" h="879">
                    <a:moveTo>
                      <a:pt x="568" y="879"/>
                    </a:moveTo>
                    <a:lnTo>
                      <a:pt x="568" y="0"/>
                    </a:lnTo>
                    <a:lnTo>
                      <a:pt x="0" y="0"/>
                    </a:lnTo>
                  </a:path>
                </a:pathLst>
              </a:custGeom>
              <a:noFill/>
              <a:ln w="7938">
                <a:solidFill>
                  <a:srgbClr val="EB7500"/>
                </a:solidFill>
                <a:prstDash val="solid"/>
                <a:round/>
                <a:headEnd/>
                <a:tailEnd/>
              </a:ln>
            </p:spPr>
            <p:txBody>
              <a:bodyPr/>
              <a:lstStyle/>
              <a:p>
                <a:endParaRPr lang="en-US"/>
              </a:p>
            </p:txBody>
          </p:sp>
          <p:sp>
            <p:nvSpPr>
              <p:cNvPr id="97683" name="Freeform 13"/>
              <p:cNvSpPr>
                <a:spLocks/>
              </p:cNvSpPr>
              <p:nvPr/>
            </p:nvSpPr>
            <p:spPr bwMode="auto">
              <a:xfrm>
                <a:off x="2880" y="1297"/>
                <a:ext cx="923" cy="2613"/>
              </a:xfrm>
              <a:custGeom>
                <a:avLst/>
                <a:gdLst>
                  <a:gd name="T0" fmla="*/ 0 w 923"/>
                  <a:gd name="T1" fmla="*/ 0 h 2613"/>
                  <a:gd name="T2" fmla="*/ 923 w 923"/>
                  <a:gd name="T3" fmla="*/ 0 h 2613"/>
                  <a:gd name="T4" fmla="*/ 923 w 923"/>
                  <a:gd name="T5" fmla="*/ 2613 h 2613"/>
                  <a:gd name="T6" fmla="*/ 241 w 923"/>
                  <a:gd name="T7" fmla="*/ 2613 h 2613"/>
                  <a:gd name="T8" fmla="*/ 241 w 923"/>
                  <a:gd name="T9" fmla="*/ 2522 h 2613"/>
                  <a:gd name="T10" fmla="*/ 0 60000 65536"/>
                  <a:gd name="T11" fmla="*/ 0 60000 65536"/>
                  <a:gd name="T12" fmla="*/ 0 60000 65536"/>
                  <a:gd name="T13" fmla="*/ 0 60000 65536"/>
                  <a:gd name="T14" fmla="*/ 0 60000 65536"/>
                  <a:gd name="T15" fmla="*/ 0 w 923"/>
                  <a:gd name="T16" fmla="*/ 0 h 2613"/>
                  <a:gd name="T17" fmla="*/ 923 w 923"/>
                  <a:gd name="T18" fmla="*/ 2613 h 2613"/>
                </a:gdLst>
                <a:ahLst/>
                <a:cxnLst>
                  <a:cxn ang="T10">
                    <a:pos x="T0" y="T1"/>
                  </a:cxn>
                  <a:cxn ang="T11">
                    <a:pos x="T2" y="T3"/>
                  </a:cxn>
                  <a:cxn ang="T12">
                    <a:pos x="T4" y="T5"/>
                  </a:cxn>
                  <a:cxn ang="T13">
                    <a:pos x="T6" y="T7"/>
                  </a:cxn>
                  <a:cxn ang="T14">
                    <a:pos x="T8" y="T9"/>
                  </a:cxn>
                </a:cxnLst>
                <a:rect l="T15" t="T16" r="T17" b="T18"/>
                <a:pathLst>
                  <a:path w="923" h="2613">
                    <a:moveTo>
                      <a:pt x="0" y="0"/>
                    </a:moveTo>
                    <a:lnTo>
                      <a:pt x="923" y="0"/>
                    </a:lnTo>
                    <a:lnTo>
                      <a:pt x="923" y="2613"/>
                    </a:lnTo>
                    <a:lnTo>
                      <a:pt x="241" y="2613"/>
                    </a:lnTo>
                    <a:lnTo>
                      <a:pt x="241" y="2522"/>
                    </a:lnTo>
                  </a:path>
                </a:pathLst>
              </a:custGeom>
              <a:noFill/>
              <a:ln w="7938">
                <a:solidFill>
                  <a:srgbClr val="EB7500"/>
                </a:solidFill>
                <a:prstDash val="solid"/>
                <a:round/>
                <a:headEnd/>
                <a:tailEnd/>
              </a:ln>
            </p:spPr>
            <p:txBody>
              <a:bodyPr/>
              <a:lstStyle/>
              <a:p>
                <a:endParaRPr lang="en-US"/>
              </a:p>
            </p:txBody>
          </p:sp>
          <p:sp>
            <p:nvSpPr>
              <p:cNvPr id="97684" name="Freeform 14"/>
              <p:cNvSpPr>
                <a:spLocks/>
              </p:cNvSpPr>
              <p:nvPr/>
            </p:nvSpPr>
            <p:spPr bwMode="auto">
              <a:xfrm>
                <a:off x="2880" y="1447"/>
                <a:ext cx="788" cy="1036"/>
              </a:xfrm>
              <a:custGeom>
                <a:avLst/>
                <a:gdLst>
                  <a:gd name="T0" fmla="*/ 0 w 788"/>
                  <a:gd name="T1" fmla="*/ 0 h 1036"/>
                  <a:gd name="T2" fmla="*/ 788 w 788"/>
                  <a:gd name="T3" fmla="*/ 2 h 1036"/>
                  <a:gd name="T4" fmla="*/ 788 w 788"/>
                  <a:gd name="T5" fmla="*/ 694 h 1036"/>
                  <a:gd name="T6" fmla="*/ 285 w 788"/>
                  <a:gd name="T7" fmla="*/ 694 h 1036"/>
                  <a:gd name="T8" fmla="*/ 285 w 788"/>
                  <a:gd name="T9" fmla="*/ 1036 h 1036"/>
                  <a:gd name="T10" fmla="*/ 0 60000 65536"/>
                  <a:gd name="T11" fmla="*/ 0 60000 65536"/>
                  <a:gd name="T12" fmla="*/ 0 60000 65536"/>
                  <a:gd name="T13" fmla="*/ 0 60000 65536"/>
                  <a:gd name="T14" fmla="*/ 0 60000 65536"/>
                  <a:gd name="T15" fmla="*/ 0 w 788"/>
                  <a:gd name="T16" fmla="*/ 0 h 1036"/>
                  <a:gd name="T17" fmla="*/ 788 w 788"/>
                  <a:gd name="T18" fmla="*/ 1036 h 1036"/>
                </a:gdLst>
                <a:ahLst/>
                <a:cxnLst>
                  <a:cxn ang="T10">
                    <a:pos x="T0" y="T1"/>
                  </a:cxn>
                  <a:cxn ang="T11">
                    <a:pos x="T2" y="T3"/>
                  </a:cxn>
                  <a:cxn ang="T12">
                    <a:pos x="T4" y="T5"/>
                  </a:cxn>
                  <a:cxn ang="T13">
                    <a:pos x="T6" y="T7"/>
                  </a:cxn>
                  <a:cxn ang="T14">
                    <a:pos x="T8" y="T9"/>
                  </a:cxn>
                </a:cxnLst>
                <a:rect l="T15" t="T16" r="T17" b="T18"/>
                <a:pathLst>
                  <a:path w="788" h="1036">
                    <a:moveTo>
                      <a:pt x="0" y="0"/>
                    </a:moveTo>
                    <a:lnTo>
                      <a:pt x="788" y="2"/>
                    </a:lnTo>
                    <a:lnTo>
                      <a:pt x="788" y="694"/>
                    </a:lnTo>
                    <a:lnTo>
                      <a:pt x="285" y="694"/>
                    </a:lnTo>
                    <a:lnTo>
                      <a:pt x="285" y="1036"/>
                    </a:lnTo>
                  </a:path>
                </a:pathLst>
              </a:custGeom>
              <a:noFill/>
              <a:ln w="7938">
                <a:solidFill>
                  <a:srgbClr val="EB7500"/>
                </a:solidFill>
                <a:prstDash val="solid"/>
                <a:round/>
                <a:headEnd/>
                <a:tailEnd/>
              </a:ln>
            </p:spPr>
            <p:txBody>
              <a:bodyPr/>
              <a:lstStyle/>
              <a:p>
                <a:endParaRPr lang="en-US"/>
              </a:p>
            </p:txBody>
          </p:sp>
          <p:sp>
            <p:nvSpPr>
              <p:cNvPr id="97685" name="Freeform 15"/>
              <p:cNvSpPr>
                <a:spLocks/>
              </p:cNvSpPr>
              <p:nvPr/>
            </p:nvSpPr>
            <p:spPr bwMode="auto">
              <a:xfrm>
                <a:off x="2880" y="1373"/>
                <a:ext cx="855" cy="2185"/>
              </a:xfrm>
              <a:custGeom>
                <a:avLst/>
                <a:gdLst>
                  <a:gd name="T0" fmla="*/ 0 w 855"/>
                  <a:gd name="T1" fmla="*/ 0 h 2185"/>
                  <a:gd name="T2" fmla="*/ 855 w 855"/>
                  <a:gd name="T3" fmla="*/ 0 h 2185"/>
                  <a:gd name="T4" fmla="*/ 855 w 855"/>
                  <a:gd name="T5" fmla="*/ 2185 h 2185"/>
                  <a:gd name="T6" fmla="*/ 462 w 855"/>
                  <a:gd name="T7" fmla="*/ 2185 h 2185"/>
                  <a:gd name="T8" fmla="*/ 462 w 855"/>
                  <a:gd name="T9" fmla="*/ 2072 h 2185"/>
                  <a:gd name="T10" fmla="*/ 0 60000 65536"/>
                  <a:gd name="T11" fmla="*/ 0 60000 65536"/>
                  <a:gd name="T12" fmla="*/ 0 60000 65536"/>
                  <a:gd name="T13" fmla="*/ 0 60000 65536"/>
                  <a:gd name="T14" fmla="*/ 0 60000 65536"/>
                  <a:gd name="T15" fmla="*/ 0 w 855"/>
                  <a:gd name="T16" fmla="*/ 0 h 2185"/>
                  <a:gd name="T17" fmla="*/ 855 w 855"/>
                  <a:gd name="T18" fmla="*/ 2185 h 2185"/>
                </a:gdLst>
                <a:ahLst/>
                <a:cxnLst>
                  <a:cxn ang="T10">
                    <a:pos x="T0" y="T1"/>
                  </a:cxn>
                  <a:cxn ang="T11">
                    <a:pos x="T2" y="T3"/>
                  </a:cxn>
                  <a:cxn ang="T12">
                    <a:pos x="T4" y="T5"/>
                  </a:cxn>
                  <a:cxn ang="T13">
                    <a:pos x="T6" y="T7"/>
                  </a:cxn>
                  <a:cxn ang="T14">
                    <a:pos x="T8" y="T9"/>
                  </a:cxn>
                </a:cxnLst>
                <a:rect l="T15" t="T16" r="T17" b="T18"/>
                <a:pathLst>
                  <a:path w="855" h="2185">
                    <a:moveTo>
                      <a:pt x="0" y="0"/>
                    </a:moveTo>
                    <a:lnTo>
                      <a:pt x="855" y="0"/>
                    </a:lnTo>
                    <a:lnTo>
                      <a:pt x="855" y="2185"/>
                    </a:lnTo>
                    <a:lnTo>
                      <a:pt x="462" y="2185"/>
                    </a:lnTo>
                    <a:lnTo>
                      <a:pt x="462" y="2072"/>
                    </a:lnTo>
                  </a:path>
                </a:pathLst>
              </a:custGeom>
              <a:noFill/>
              <a:ln w="19050">
                <a:solidFill>
                  <a:srgbClr val="EB7500"/>
                </a:solidFill>
                <a:prstDash val="solid"/>
                <a:round/>
                <a:headEnd/>
                <a:tailEnd/>
              </a:ln>
            </p:spPr>
            <p:txBody>
              <a:bodyPr/>
              <a:lstStyle/>
              <a:p>
                <a:endParaRPr lang="en-US"/>
              </a:p>
            </p:txBody>
          </p:sp>
          <p:sp>
            <p:nvSpPr>
              <p:cNvPr id="97686" name="Line 16"/>
              <p:cNvSpPr>
                <a:spLocks noChangeShapeType="1"/>
              </p:cNvSpPr>
              <p:nvPr/>
            </p:nvSpPr>
            <p:spPr bwMode="auto">
              <a:xfrm>
                <a:off x="3690" y="2414"/>
                <a:ext cx="244" cy="1"/>
              </a:xfrm>
              <a:prstGeom prst="line">
                <a:avLst/>
              </a:prstGeom>
              <a:noFill/>
              <a:ln w="7938">
                <a:solidFill>
                  <a:srgbClr val="EB7500"/>
                </a:solidFill>
                <a:round/>
                <a:headEnd/>
                <a:tailEnd/>
              </a:ln>
            </p:spPr>
            <p:txBody>
              <a:bodyPr/>
              <a:lstStyle/>
              <a:p>
                <a:endParaRPr lang="en-US"/>
              </a:p>
            </p:txBody>
          </p:sp>
          <p:sp>
            <p:nvSpPr>
              <p:cNvPr id="97687" name="Freeform 17"/>
              <p:cNvSpPr>
                <a:spLocks/>
              </p:cNvSpPr>
              <p:nvPr/>
            </p:nvSpPr>
            <p:spPr bwMode="auto">
              <a:xfrm>
                <a:off x="3926" y="2399"/>
                <a:ext cx="32" cy="30"/>
              </a:xfrm>
              <a:custGeom>
                <a:avLst/>
                <a:gdLst>
                  <a:gd name="T0" fmla="*/ 0 w 32"/>
                  <a:gd name="T1" fmla="*/ 0 h 30"/>
                  <a:gd name="T2" fmla="*/ 3 w 32"/>
                  <a:gd name="T3" fmla="*/ 30 h 30"/>
                  <a:gd name="T4" fmla="*/ 32 w 32"/>
                  <a:gd name="T5" fmla="*/ 15 h 30"/>
                  <a:gd name="T6" fmla="*/ 3 w 32"/>
                  <a:gd name="T7" fmla="*/ 0 h 30"/>
                  <a:gd name="T8" fmla="*/ 3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3" y="30"/>
                    </a:lnTo>
                    <a:lnTo>
                      <a:pt x="32" y="15"/>
                    </a:lnTo>
                    <a:lnTo>
                      <a:pt x="3" y="0"/>
                    </a:lnTo>
                    <a:lnTo>
                      <a:pt x="0" y="0"/>
                    </a:lnTo>
                    <a:close/>
                  </a:path>
                </a:pathLst>
              </a:custGeom>
              <a:solidFill>
                <a:srgbClr val="EB7500"/>
              </a:solidFill>
              <a:ln w="9525">
                <a:noFill/>
                <a:round/>
                <a:headEnd/>
                <a:tailEnd/>
              </a:ln>
            </p:spPr>
            <p:txBody>
              <a:bodyPr/>
              <a:lstStyle/>
              <a:p>
                <a:endParaRPr lang="en-US"/>
              </a:p>
            </p:txBody>
          </p:sp>
          <p:sp>
            <p:nvSpPr>
              <p:cNvPr id="97688" name="Freeform 18"/>
              <p:cNvSpPr>
                <a:spLocks/>
              </p:cNvSpPr>
              <p:nvPr/>
            </p:nvSpPr>
            <p:spPr bwMode="auto">
              <a:xfrm>
                <a:off x="2760" y="1270"/>
                <a:ext cx="120" cy="206"/>
              </a:xfrm>
              <a:custGeom>
                <a:avLst/>
                <a:gdLst>
                  <a:gd name="T0" fmla="*/ 120 w 120"/>
                  <a:gd name="T1" fmla="*/ 204 h 206"/>
                  <a:gd name="T2" fmla="*/ 120 w 120"/>
                  <a:gd name="T3" fmla="*/ 0 h 206"/>
                  <a:gd name="T4" fmla="*/ 0 w 120"/>
                  <a:gd name="T5" fmla="*/ 0 h 206"/>
                  <a:gd name="T6" fmla="*/ 0 w 120"/>
                  <a:gd name="T7" fmla="*/ 206 h 206"/>
                  <a:gd name="T8" fmla="*/ 120 w 120"/>
                  <a:gd name="T9" fmla="*/ 206 h 206"/>
                  <a:gd name="T10" fmla="*/ 120 w 120"/>
                  <a:gd name="T11" fmla="*/ 206 h 206"/>
                  <a:gd name="T12" fmla="*/ 120 w 120"/>
                  <a:gd name="T13" fmla="*/ 204 h 206"/>
                  <a:gd name="T14" fmla="*/ 0 60000 65536"/>
                  <a:gd name="T15" fmla="*/ 0 60000 65536"/>
                  <a:gd name="T16" fmla="*/ 0 60000 65536"/>
                  <a:gd name="T17" fmla="*/ 0 60000 65536"/>
                  <a:gd name="T18" fmla="*/ 0 60000 65536"/>
                  <a:gd name="T19" fmla="*/ 0 60000 65536"/>
                  <a:gd name="T20" fmla="*/ 0 60000 65536"/>
                  <a:gd name="T21" fmla="*/ 0 w 120"/>
                  <a:gd name="T22" fmla="*/ 0 h 206"/>
                  <a:gd name="T23" fmla="*/ 120 w 120"/>
                  <a:gd name="T24" fmla="*/ 206 h 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6">
                    <a:moveTo>
                      <a:pt x="120" y="204"/>
                    </a:moveTo>
                    <a:lnTo>
                      <a:pt x="120" y="0"/>
                    </a:lnTo>
                    <a:lnTo>
                      <a:pt x="0" y="0"/>
                    </a:lnTo>
                    <a:lnTo>
                      <a:pt x="0" y="206"/>
                    </a:lnTo>
                    <a:lnTo>
                      <a:pt x="120" y="206"/>
                    </a:lnTo>
                    <a:lnTo>
                      <a:pt x="120" y="204"/>
                    </a:lnTo>
                    <a:close/>
                  </a:path>
                </a:pathLst>
              </a:custGeom>
              <a:solidFill>
                <a:srgbClr val="FFFFFF"/>
              </a:solidFill>
              <a:ln w="9525">
                <a:noFill/>
                <a:round/>
                <a:headEnd/>
                <a:tailEnd/>
              </a:ln>
            </p:spPr>
            <p:txBody>
              <a:bodyPr/>
              <a:lstStyle/>
              <a:p>
                <a:endParaRPr lang="en-US"/>
              </a:p>
            </p:txBody>
          </p:sp>
          <p:sp>
            <p:nvSpPr>
              <p:cNvPr id="97689" name="Freeform 19"/>
              <p:cNvSpPr>
                <a:spLocks/>
              </p:cNvSpPr>
              <p:nvPr/>
            </p:nvSpPr>
            <p:spPr bwMode="auto">
              <a:xfrm>
                <a:off x="2760" y="1270"/>
                <a:ext cx="120" cy="206"/>
              </a:xfrm>
              <a:custGeom>
                <a:avLst/>
                <a:gdLst>
                  <a:gd name="T0" fmla="*/ 120 w 120"/>
                  <a:gd name="T1" fmla="*/ 204 h 206"/>
                  <a:gd name="T2" fmla="*/ 120 w 120"/>
                  <a:gd name="T3" fmla="*/ 0 h 206"/>
                  <a:gd name="T4" fmla="*/ 0 w 120"/>
                  <a:gd name="T5" fmla="*/ 0 h 206"/>
                  <a:gd name="T6" fmla="*/ 0 w 120"/>
                  <a:gd name="T7" fmla="*/ 206 h 206"/>
                  <a:gd name="T8" fmla="*/ 120 w 120"/>
                  <a:gd name="T9" fmla="*/ 206 h 206"/>
                  <a:gd name="T10" fmla="*/ 120 w 120"/>
                  <a:gd name="T11" fmla="*/ 206 h 206"/>
                  <a:gd name="T12" fmla="*/ 0 60000 65536"/>
                  <a:gd name="T13" fmla="*/ 0 60000 65536"/>
                  <a:gd name="T14" fmla="*/ 0 60000 65536"/>
                  <a:gd name="T15" fmla="*/ 0 60000 65536"/>
                  <a:gd name="T16" fmla="*/ 0 60000 65536"/>
                  <a:gd name="T17" fmla="*/ 0 60000 65536"/>
                  <a:gd name="T18" fmla="*/ 0 w 120"/>
                  <a:gd name="T19" fmla="*/ 0 h 206"/>
                  <a:gd name="T20" fmla="*/ 120 w 120"/>
                  <a:gd name="T21" fmla="*/ 206 h 206"/>
                </a:gdLst>
                <a:ahLst/>
                <a:cxnLst>
                  <a:cxn ang="T12">
                    <a:pos x="T0" y="T1"/>
                  </a:cxn>
                  <a:cxn ang="T13">
                    <a:pos x="T2" y="T3"/>
                  </a:cxn>
                  <a:cxn ang="T14">
                    <a:pos x="T4" y="T5"/>
                  </a:cxn>
                  <a:cxn ang="T15">
                    <a:pos x="T6" y="T7"/>
                  </a:cxn>
                  <a:cxn ang="T16">
                    <a:pos x="T8" y="T9"/>
                  </a:cxn>
                  <a:cxn ang="T17">
                    <a:pos x="T10" y="T11"/>
                  </a:cxn>
                </a:cxnLst>
                <a:rect l="T18" t="T19" r="T20" b="T21"/>
                <a:pathLst>
                  <a:path w="120" h="206">
                    <a:moveTo>
                      <a:pt x="120" y="204"/>
                    </a:moveTo>
                    <a:lnTo>
                      <a:pt x="120" y="0"/>
                    </a:lnTo>
                    <a:lnTo>
                      <a:pt x="0" y="0"/>
                    </a:lnTo>
                    <a:lnTo>
                      <a:pt x="0" y="206"/>
                    </a:lnTo>
                    <a:lnTo>
                      <a:pt x="120" y="206"/>
                    </a:lnTo>
                  </a:path>
                </a:pathLst>
              </a:custGeom>
              <a:noFill/>
              <a:ln w="11113">
                <a:solidFill>
                  <a:srgbClr val="EB7500"/>
                </a:solidFill>
                <a:prstDash val="solid"/>
                <a:round/>
                <a:headEnd/>
                <a:tailEnd/>
              </a:ln>
            </p:spPr>
            <p:txBody>
              <a:bodyPr/>
              <a:lstStyle/>
              <a:p>
                <a:endParaRPr lang="en-US"/>
              </a:p>
            </p:txBody>
          </p:sp>
          <p:sp>
            <p:nvSpPr>
              <p:cNvPr id="97690" name="Freeform 20"/>
              <p:cNvSpPr>
                <a:spLocks/>
              </p:cNvSpPr>
              <p:nvPr/>
            </p:nvSpPr>
            <p:spPr bwMode="auto">
              <a:xfrm>
                <a:off x="3455" y="2682"/>
                <a:ext cx="91" cy="522"/>
              </a:xfrm>
              <a:custGeom>
                <a:avLst/>
                <a:gdLst>
                  <a:gd name="T0" fmla="*/ 91 w 91"/>
                  <a:gd name="T1" fmla="*/ 0 h 522"/>
                  <a:gd name="T2" fmla="*/ 91 w 91"/>
                  <a:gd name="T3" fmla="*/ 522 h 522"/>
                  <a:gd name="T4" fmla="*/ 0 w 91"/>
                  <a:gd name="T5" fmla="*/ 522 h 522"/>
                  <a:gd name="T6" fmla="*/ 0 60000 65536"/>
                  <a:gd name="T7" fmla="*/ 0 60000 65536"/>
                  <a:gd name="T8" fmla="*/ 0 60000 65536"/>
                  <a:gd name="T9" fmla="*/ 0 w 91"/>
                  <a:gd name="T10" fmla="*/ 0 h 522"/>
                  <a:gd name="T11" fmla="*/ 91 w 91"/>
                  <a:gd name="T12" fmla="*/ 522 h 522"/>
                </a:gdLst>
                <a:ahLst/>
                <a:cxnLst>
                  <a:cxn ang="T6">
                    <a:pos x="T0" y="T1"/>
                  </a:cxn>
                  <a:cxn ang="T7">
                    <a:pos x="T2" y="T3"/>
                  </a:cxn>
                  <a:cxn ang="T8">
                    <a:pos x="T4" y="T5"/>
                  </a:cxn>
                </a:cxnLst>
                <a:rect l="T9" t="T10" r="T11" b="T12"/>
                <a:pathLst>
                  <a:path w="91" h="522">
                    <a:moveTo>
                      <a:pt x="91" y="0"/>
                    </a:moveTo>
                    <a:lnTo>
                      <a:pt x="91" y="522"/>
                    </a:lnTo>
                    <a:lnTo>
                      <a:pt x="0" y="522"/>
                    </a:lnTo>
                  </a:path>
                </a:pathLst>
              </a:custGeom>
              <a:noFill/>
              <a:ln w="19050">
                <a:solidFill>
                  <a:srgbClr val="EB7500"/>
                </a:solidFill>
                <a:prstDash val="solid"/>
                <a:round/>
                <a:headEnd/>
                <a:tailEnd/>
              </a:ln>
            </p:spPr>
            <p:txBody>
              <a:bodyPr/>
              <a:lstStyle/>
              <a:p>
                <a:endParaRPr lang="en-US"/>
              </a:p>
            </p:txBody>
          </p:sp>
          <p:sp>
            <p:nvSpPr>
              <p:cNvPr id="97691" name="Freeform 21"/>
              <p:cNvSpPr>
                <a:spLocks/>
              </p:cNvSpPr>
              <p:nvPr/>
            </p:nvSpPr>
            <p:spPr bwMode="auto">
              <a:xfrm>
                <a:off x="4265" y="1983"/>
                <a:ext cx="192" cy="160"/>
              </a:xfrm>
              <a:custGeom>
                <a:avLst/>
                <a:gdLst>
                  <a:gd name="T0" fmla="*/ 113 w 192"/>
                  <a:gd name="T1" fmla="*/ 158 h 160"/>
                  <a:gd name="T2" fmla="*/ 125 w 192"/>
                  <a:gd name="T3" fmla="*/ 158 h 160"/>
                  <a:gd name="T4" fmla="*/ 138 w 192"/>
                  <a:gd name="T5" fmla="*/ 155 h 160"/>
                  <a:gd name="T6" fmla="*/ 150 w 192"/>
                  <a:gd name="T7" fmla="*/ 150 h 160"/>
                  <a:gd name="T8" fmla="*/ 160 w 192"/>
                  <a:gd name="T9" fmla="*/ 143 h 160"/>
                  <a:gd name="T10" fmla="*/ 169 w 192"/>
                  <a:gd name="T11" fmla="*/ 136 h 160"/>
                  <a:gd name="T12" fmla="*/ 177 w 192"/>
                  <a:gd name="T13" fmla="*/ 126 h 160"/>
                  <a:gd name="T14" fmla="*/ 182 w 192"/>
                  <a:gd name="T15" fmla="*/ 116 h 160"/>
                  <a:gd name="T16" fmla="*/ 187 w 192"/>
                  <a:gd name="T17" fmla="*/ 106 h 160"/>
                  <a:gd name="T18" fmla="*/ 189 w 192"/>
                  <a:gd name="T19" fmla="*/ 94 h 160"/>
                  <a:gd name="T20" fmla="*/ 192 w 192"/>
                  <a:gd name="T21" fmla="*/ 79 h 160"/>
                  <a:gd name="T22" fmla="*/ 189 w 192"/>
                  <a:gd name="T23" fmla="*/ 67 h 160"/>
                  <a:gd name="T24" fmla="*/ 187 w 192"/>
                  <a:gd name="T25" fmla="*/ 54 h 160"/>
                  <a:gd name="T26" fmla="*/ 182 w 192"/>
                  <a:gd name="T27" fmla="*/ 42 h 160"/>
                  <a:gd name="T28" fmla="*/ 177 w 192"/>
                  <a:gd name="T29" fmla="*/ 32 h 160"/>
                  <a:gd name="T30" fmla="*/ 169 w 192"/>
                  <a:gd name="T31" fmla="*/ 22 h 160"/>
                  <a:gd name="T32" fmla="*/ 160 w 192"/>
                  <a:gd name="T33" fmla="*/ 15 h 160"/>
                  <a:gd name="T34" fmla="*/ 150 w 192"/>
                  <a:gd name="T35" fmla="*/ 10 h 160"/>
                  <a:gd name="T36" fmla="*/ 138 w 192"/>
                  <a:gd name="T37" fmla="*/ 5 h 160"/>
                  <a:gd name="T38" fmla="*/ 125 w 192"/>
                  <a:gd name="T39" fmla="*/ 0 h 160"/>
                  <a:gd name="T40" fmla="*/ 113 w 192"/>
                  <a:gd name="T41" fmla="*/ 0 h 160"/>
                  <a:gd name="T42" fmla="*/ 0 w 192"/>
                  <a:gd name="T43" fmla="*/ 0 h 160"/>
                  <a:gd name="T44" fmla="*/ 0 w 192"/>
                  <a:gd name="T45" fmla="*/ 160 h 160"/>
                  <a:gd name="T46" fmla="*/ 113 w 192"/>
                  <a:gd name="T47" fmla="*/ 160 h 160"/>
                  <a:gd name="T48" fmla="*/ 113 w 192"/>
                  <a:gd name="T49" fmla="*/ 160 h 160"/>
                  <a:gd name="T50" fmla="*/ 113 w 192"/>
                  <a:gd name="T51" fmla="*/ 158 h 1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2"/>
                  <a:gd name="T79" fmla="*/ 0 h 160"/>
                  <a:gd name="T80" fmla="*/ 192 w 192"/>
                  <a:gd name="T81" fmla="*/ 160 h 1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2" h="160">
                    <a:moveTo>
                      <a:pt x="113" y="158"/>
                    </a:moveTo>
                    <a:lnTo>
                      <a:pt x="125" y="158"/>
                    </a:lnTo>
                    <a:lnTo>
                      <a:pt x="138" y="155"/>
                    </a:lnTo>
                    <a:lnTo>
                      <a:pt x="150" y="150"/>
                    </a:lnTo>
                    <a:lnTo>
                      <a:pt x="160" y="143"/>
                    </a:lnTo>
                    <a:lnTo>
                      <a:pt x="169" y="136"/>
                    </a:lnTo>
                    <a:lnTo>
                      <a:pt x="177" y="126"/>
                    </a:lnTo>
                    <a:lnTo>
                      <a:pt x="182" y="116"/>
                    </a:lnTo>
                    <a:lnTo>
                      <a:pt x="187" y="106"/>
                    </a:lnTo>
                    <a:lnTo>
                      <a:pt x="189" y="94"/>
                    </a:lnTo>
                    <a:lnTo>
                      <a:pt x="192" y="79"/>
                    </a:lnTo>
                    <a:lnTo>
                      <a:pt x="189" y="67"/>
                    </a:lnTo>
                    <a:lnTo>
                      <a:pt x="187" y="54"/>
                    </a:lnTo>
                    <a:lnTo>
                      <a:pt x="182" y="42"/>
                    </a:lnTo>
                    <a:lnTo>
                      <a:pt x="177" y="32"/>
                    </a:lnTo>
                    <a:lnTo>
                      <a:pt x="169" y="22"/>
                    </a:lnTo>
                    <a:lnTo>
                      <a:pt x="160" y="15"/>
                    </a:lnTo>
                    <a:lnTo>
                      <a:pt x="150" y="10"/>
                    </a:lnTo>
                    <a:lnTo>
                      <a:pt x="138" y="5"/>
                    </a:lnTo>
                    <a:lnTo>
                      <a:pt x="125" y="0"/>
                    </a:lnTo>
                    <a:lnTo>
                      <a:pt x="113" y="0"/>
                    </a:lnTo>
                    <a:lnTo>
                      <a:pt x="0" y="0"/>
                    </a:lnTo>
                    <a:lnTo>
                      <a:pt x="0" y="160"/>
                    </a:lnTo>
                    <a:lnTo>
                      <a:pt x="113" y="160"/>
                    </a:lnTo>
                    <a:lnTo>
                      <a:pt x="113" y="158"/>
                    </a:lnTo>
                    <a:close/>
                  </a:path>
                </a:pathLst>
              </a:custGeom>
              <a:solidFill>
                <a:srgbClr val="FFFFFF"/>
              </a:solidFill>
              <a:ln w="9525">
                <a:noFill/>
                <a:round/>
                <a:headEnd/>
                <a:tailEnd/>
              </a:ln>
            </p:spPr>
            <p:txBody>
              <a:bodyPr/>
              <a:lstStyle/>
              <a:p>
                <a:endParaRPr lang="en-US"/>
              </a:p>
            </p:txBody>
          </p:sp>
          <p:sp>
            <p:nvSpPr>
              <p:cNvPr id="97692" name="Freeform 22"/>
              <p:cNvSpPr>
                <a:spLocks/>
              </p:cNvSpPr>
              <p:nvPr/>
            </p:nvSpPr>
            <p:spPr bwMode="auto">
              <a:xfrm>
                <a:off x="4265" y="1983"/>
                <a:ext cx="192" cy="160"/>
              </a:xfrm>
              <a:custGeom>
                <a:avLst/>
                <a:gdLst>
                  <a:gd name="T0" fmla="*/ 113 w 192"/>
                  <a:gd name="T1" fmla="*/ 158 h 160"/>
                  <a:gd name="T2" fmla="*/ 125 w 192"/>
                  <a:gd name="T3" fmla="*/ 158 h 160"/>
                  <a:gd name="T4" fmla="*/ 138 w 192"/>
                  <a:gd name="T5" fmla="*/ 155 h 160"/>
                  <a:gd name="T6" fmla="*/ 150 w 192"/>
                  <a:gd name="T7" fmla="*/ 150 h 160"/>
                  <a:gd name="T8" fmla="*/ 160 w 192"/>
                  <a:gd name="T9" fmla="*/ 143 h 160"/>
                  <a:gd name="T10" fmla="*/ 169 w 192"/>
                  <a:gd name="T11" fmla="*/ 136 h 160"/>
                  <a:gd name="T12" fmla="*/ 177 w 192"/>
                  <a:gd name="T13" fmla="*/ 126 h 160"/>
                  <a:gd name="T14" fmla="*/ 182 w 192"/>
                  <a:gd name="T15" fmla="*/ 116 h 160"/>
                  <a:gd name="T16" fmla="*/ 187 w 192"/>
                  <a:gd name="T17" fmla="*/ 106 h 160"/>
                  <a:gd name="T18" fmla="*/ 189 w 192"/>
                  <a:gd name="T19" fmla="*/ 94 h 160"/>
                  <a:gd name="T20" fmla="*/ 192 w 192"/>
                  <a:gd name="T21" fmla="*/ 79 h 160"/>
                  <a:gd name="T22" fmla="*/ 189 w 192"/>
                  <a:gd name="T23" fmla="*/ 67 h 160"/>
                  <a:gd name="T24" fmla="*/ 187 w 192"/>
                  <a:gd name="T25" fmla="*/ 54 h 160"/>
                  <a:gd name="T26" fmla="*/ 182 w 192"/>
                  <a:gd name="T27" fmla="*/ 42 h 160"/>
                  <a:gd name="T28" fmla="*/ 177 w 192"/>
                  <a:gd name="T29" fmla="*/ 32 h 160"/>
                  <a:gd name="T30" fmla="*/ 169 w 192"/>
                  <a:gd name="T31" fmla="*/ 22 h 160"/>
                  <a:gd name="T32" fmla="*/ 160 w 192"/>
                  <a:gd name="T33" fmla="*/ 15 h 160"/>
                  <a:gd name="T34" fmla="*/ 150 w 192"/>
                  <a:gd name="T35" fmla="*/ 10 h 160"/>
                  <a:gd name="T36" fmla="*/ 138 w 192"/>
                  <a:gd name="T37" fmla="*/ 5 h 160"/>
                  <a:gd name="T38" fmla="*/ 125 w 192"/>
                  <a:gd name="T39" fmla="*/ 0 h 160"/>
                  <a:gd name="T40" fmla="*/ 113 w 192"/>
                  <a:gd name="T41" fmla="*/ 0 h 160"/>
                  <a:gd name="T42" fmla="*/ 0 w 192"/>
                  <a:gd name="T43" fmla="*/ 0 h 160"/>
                  <a:gd name="T44" fmla="*/ 0 w 192"/>
                  <a:gd name="T45" fmla="*/ 160 h 160"/>
                  <a:gd name="T46" fmla="*/ 113 w 192"/>
                  <a:gd name="T47" fmla="*/ 160 h 160"/>
                  <a:gd name="T48" fmla="*/ 113 w 192"/>
                  <a:gd name="T49" fmla="*/ 160 h 1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2"/>
                  <a:gd name="T76" fmla="*/ 0 h 160"/>
                  <a:gd name="T77" fmla="*/ 192 w 192"/>
                  <a:gd name="T78" fmla="*/ 160 h 1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2" h="160">
                    <a:moveTo>
                      <a:pt x="113" y="158"/>
                    </a:moveTo>
                    <a:lnTo>
                      <a:pt x="125" y="158"/>
                    </a:lnTo>
                    <a:lnTo>
                      <a:pt x="138" y="155"/>
                    </a:lnTo>
                    <a:lnTo>
                      <a:pt x="150" y="150"/>
                    </a:lnTo>
                    <a:lnTo>
                      <a:pt x="160" y="143"/>
                    </a:lnTo>
                    <a:lnTo>
                      <a:pt x="169" y="136"/>
                    </a:lnTo>
                    <a:lnTo>
                      <a:pt x="177" y="126"/>
                    </a:lnTo>
                    <a:lnTo>
                      <a:pt x="182" y="116"/>
                    </a:lnTo>
                    <a:lnTo>
                      <a:pt x="187" y="106"/>
                    </a:lnTo>
                    <a:lnTo>
                      <a:pt x="189" y="94"/>
                    </a:lnTo>
                    <a:lnTo>
                      <a:pt x="192" y="79"/>
                    </a:lnTo>
                    <a:lnTo>
                      <a:pt x="189" y="67"/>
                    </a:lnTo>
                    <a:lnTo>
                      <a:pt x="187" y="54"/>
                    </a:lnTo>
                    <a:lnTo>
                      <a:pt x="182" y="42"/>
                    </a:lnTo>
                    <a:lnTo>
                      <a:pt x="177" y="32"/>
                    </a:lnTo>
                    <a:lnTo>
                      <a:pt x="169" y="22"/>
                    </a:lnTo>
                    <a:lnTo>
                      <a:pt x="160" y="15"/>
                    </a:lnTo>
                    <a:lnTo>
                      <a:pt x="150" y="10"/>
                    </a:lnTo>
                    <a:lnTo>
                      <a:pt x="138" y="5"/>
                    </a:lnTo>
                    <a:lnTo>
                      <a:pt x="125" y="0"/>
                    </a:lnTo>
                    <a:lnTo>
                      <a:pt x="113" y="0"/>
                    </a:lnTo>
                    <a:lnTo>
                      <a:pt x="0" y="0"/>
                    </a:lnTo>
                    <a:lnTo>
                      <a:pt x="0" y="160"/>
                    </a:lnTo>
                    <a:lnTo>
                      <a:pt x="113" y="160"/>
                    </a:lnTo>
                  </a:path>
                </a:pathLst>
              </a:custGeom>
              <a:noFill/>
              <a:ln w="7938">
                <a:solidFill>
                  <a:srgbClr val="EB7500"/>
                </a:solidFill>
                <a:prstDash val="solid"/>
                <a:round/>
                <a:headEnd/>
                <a:tailEnd/>
              </a:ln>
            </p:spPr>
            <p:txBody>
              <a:bodyPr/>
              <a:lstStyle/>
              <a:p>
                <a:endParaRPr lang="en-US"/>
              </a:p>
            </p:txBody>
          </p:sp>
          <p:sp>
            <p:nvSpPr>
              <p:cNvPr id="97693" name="Freeform 23"/>
              <p:cNvSpPr>
                <a:spLocks/>
              </p:cNvSpPr>
              <p:nvPr/>
            </p:nvSpPr>
            <p:spPr bwMode="auto">
              <a:xfrm>
                <a:off x="3027" y="3474"/>
                <a:ext cx="30" cy="30"/>
              </a:xfrm>
              <a:custGeom>
                <a:avLst/>
                <a:gdLst>
                  <a:gd name="T0" fmla="*/ 0 w 30"/>
                  <a:gd name="T1" fmla="*/ 0 h 30"/>
                  <a:gd name="T2" fmla="*/ 0 w 30"/>
                  <a:gd name="T3" fmla="*/ 30 h 30"/>
                  <a:gd name="T4" fmla="*/ 30 w 30"/>
                  <a:gd name="T5" fmla="*/ 15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0"/>
                    </a:moveTo>
                    <a:lnTo>
                      <a:pt x="0" y="30"/>
                    </a:lnTo>
                    <a:lnTo>
                      <a:pt x="30" y="15"/>
                    </a:lnTo>
                    <a:lnTo>
                      <a:pt x="0" y="0"/>
                    </a:lnTo>
                    <a:close/>
                  </a:path>
                </a:pathLst>
              </a:custGeom>
              <a:solidFill>
                <a:srgbClr val="000000"/>
              </a:solidFill>
              <a:ln w="9525">
                <a:noFill/>
                <a:round/>
                <a:headEnd/>
                <a:tailEnd/>
              </a:ln>
            </p:spPr>
            <p:txBody>
              <a:bodyPr/>
              <a:lstStyle/>
              <a:p>
                <a:endParaRPr lang="en-US"/>
              </a:p>
            </p:txBody>
          </p:sp>
          <p:sp>
            <p:nvSpPr>
              <p:cNvPr id="97694" name="Freeform 24"/>
              <p:cNvSpPr>
                <a:spLocks/>
              </p:cNvSpPr>
              <p:nvPr/>
            </p:nvSpPr>
            <p:spPr bwMode="auto">
              <a:xfrm>
                <a:off x="3027" y="3748"/>
                <a:ext cx="30" cy="29"/>
              </a:xfrm>
              <a:custGeom>
                <a:avLst/>
                <a:gdLst>
                  <a:gd name="T0" fmla="*/ 0 w 30"/>
                  <a:gd name="T1" fmla="*/ 0 h 29"/>
                  <a:gd name="T2" fmla="*/ 0 w 30"/>
                  <a:gd name="T3" fmla="*/ 29 h 29"/>
                  <a:gd name="T4" fmla="*/ 30 w 30"/>
                  <a:gd name="T5" fmla="*/ 14 h 29"/>
                  <a:gd name="T6" fmla="*/ 0 w 30"/>
                  <a:gd name="T7" fmla="*/ 0 h 29"/>
                  <a:gd name="T8" fmla="*/ 0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0" y="0"/>
                    </a:moveTo>
                    <a:lnTo>
                      <a:pt x="0" y="29"/>
                    </a:lnTo>
                    <a:lnTo>
                      <a:pt x="30" y="14"/>
                    </a:lnTo>
                    <a:lnTo>
                      <a:pt x="0" y="0"/>
                    </a:lnTo>
                    <a:close/>
                  </a:path>
                </a:pathLst>
              </a:custGeom>
              <a:solidFill>
                <a:srgbClr val="000000"/>
              </a:solidFill>
              <a:ln w="9525">
                <a:noFill/>
                <a:round/>
                <a:headEnd/>
                <a:tailEnd/>
              </a:ln>
            </p:spPr>
            <p:txBody>
              <a:bodyPr/>
              <a:lstStyle/>
              <a:p>
                <a:endParaRPr lang="en-US"/>
              </a:p>
            </p:txBody>
          </p:sp>
          <p:sp>
            <p:nvSpPr>
              <p:cNvPr id="97695" name="Freeform 25"/>
              <p:cNvSpPr>
                <a:spLocks/>
              </p:cNvSpPr>
              <p:nvPr/>
            </p:nvSpPr>
            <p:spPr bwMode="auto">
              <a:xfrm>
                <a:off x="1905" y="2566"/>
                <a:ext cx="32" cy="32"/>
              </a:xfrm>
              <a:custGeom>
                <a:avLst/>
                <a:gdLst>
                  <a:gd name="T0" fmla="*/ 0 w 32"/>
                  <a:gd name="T1" fmla="*/ 0 h 32"/>
                  <a:gd name="T2" fmla="*/ 3 w 32"/>
                  <a:gd name="T3" fmla="*/ 32 h 32"/>
                  <a:gd name="T4" fmla="*/ 32 w 32"/>
                  <a:gd name="T5" fmla="*/ 18 h 32"/>
                  <a:gd name="T6" fmla="*/ 3 w 32"/>
                  <a:gd name="T7" fmla="*/ 3 h 32"/>
                  <a:gd name="T8" fmla="*/ 3 w 32"/>
                  <a:gd name="T9" fmla="*/ 3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8"/>
                    </a:lnTo>
                    <a:lnTo>
                      <a:pt x="3" y="3"/>
                    </a:lnTo>
                    <a:lnTo>
                      <a:pt x="0" y="0"/>
                    </a:lnTo>
                    <a:close/>
                  </a:path>
                </a:pathLst>
              </a:custGeom>
              <a:solidFill>
                <a:srgbClr val="000000"/>
              </a:solidFill>
              <a:ln w="9525">
                <a:noFill/>
                <a:round/>
                <a:headEnd/>
                <a:tailEnd/>
              </a:ln>
            </p:spPr>
            <p:txBody>
              <a:bodyPr/>
              <a:lstStyle/>
              <a:p>
                <a:endParaRPr lang="en-US"/>
              </a:p>
            </p:txBody>
          </p:sp>
          <p:sp>
            <p:nvSpPr>
              <p:cNvPr id="97696" name="Line 26"/>
              <p:cNvSpPr>
                <a:spLocks noChangeShapeType="1"/>
              </p:cNvSpPr>
              <p:nvPr/>
            </p:nvSpPr>
            <p:spPr bwMode="auto">
              <a:xfrm flipH="1" flipV="1">
                <a:off x="2205" y="3162"/>
                <a:ext cx="44" cy="79"/>
              </a:xfrm>
              <a:prstGeom prst="line">
                <a:avLst/>
              </a:prstGeom>
              <a:noFill/>
              <a:ln w="11113">
                <a:solidFill>
                  <a:srgbClr val="000000"/>
                </a:solidFill>
                <a:round/>
                <a:headEnd/>
                <a:tailEnd/>
              </a:ln>
            </p:spPr>
            <p:txBody>
              <a:bodyPr/>
              <a:lstStyle/>
              <a:p>
                <a:endParaRPr lang="en-US"/>
              </a:p>
            </p:txBody>
          </p:sp>
          <p:sp>
            <p:nvSpPr>
              <p:cNvPr id="97697" name="Freeform 27"/>
              <p:cNvSpPr>
                <a:spLocks/>
              </p:cNvSpPr>
              <p:nvPr/>
            </p:nvSpPr>
            <p:spPr bwMode="auto">
              <a:xfrm>
                <a:off x="439" y="2106"/>
                <a:ext cx="113" cy="318"/>
              </a:xfrm>
              <a:custGeom>
                <a:avLst/>
                <a:gdLst>
                  <a:gd name="T0" fmla="*/ 113 w 113"/>
                  <a:gd name="T1" fmla="*/ 318 h 318"/>
                  <a:gd name="T2" fmla="*/ 113 w 113"/>
                  <a:gd name="T3" fmla="*/ 0 h 318"/>
                  <a:gd name="T4" fmla="*/ 0 w 113"/>
                  <a:gd name="T5" fmla="*/ 0 h 318"/>
                  <a:gd name="T6" fmla="*/ 0 w 113"/>
                  <a:gd name="T7" fmla="*/ 318 h 318"/>
                  <a:gd name="T8" fmla="*/ 113 w 113"/>
                  <a:gd name="T9" fmla="*/ 318 h 318"/>
                  <a:gd name="T10" fmla="*/ 113 w 113"/>
                  <a:gd name="T11" fmla="*/ 318 h 318"/>
                  <a:gd name="T12" fmla="*/ 0 60000 65536"/>
                  <a:gd name="T13" fmla="*/ 0 60000 65536"/>
                  <a:gd name="T14" fmla="*/ 0 60000 65536"/>
                  <a:gd name="T15" fmla="*/ 0 60000 65536"/>
                  <a:gd name="T16" fmla="*/ 0 60000 65536"/>
                  <a:gd name="T17" fmla="*/ 0 60000 65536"/>
                  <a:gd name="T18" fmla="*/ 0 w 113"/>
                  <a:gd name="T19" fmla="*/ 0 h 318"/>
                  <a:gd name="T20" fmla="*/ 113 w 113"/>
                  <a:gd name="T21" fmla="*/ 318 h 318"/>
                </a:gdLst>
                <a:ahLst/>
                <a:cxnLst>
                  <a:cxn ang="T12">
                    <a:pos x="T0" y="T1"/>
                  </a:cxn>
                  <a:cxn ang="T13">
                    <a:pos x="T2" y="T3"/>
                  </a:cxn>
                  <a:cxn ang="T14">
                    <a:pos x="T4" y="T5"/>
                  </a:cxn>
                  <a:cxn ang="T15">
                    <a:pos x="T6" y="T7"/>
                  </a:cxn>
                  <a:cxn ang="T16">
                    <a:pos x="T8" y="T9"/>
                  </a:cxn>
                  <a:cxn ang="T17">
                    <a:pos x="T10" y="T11"/>
                  </a:cxn>
                </a:cxnLst>
                <a:rect l="T18" t="T19" r="T20" b="T21"/>
                <a:pathLst>
                  <a:path w="113" h="318">
                    <a:moveTo>
                      <a:pt x="113" y="318"/>
                    </a:moveTo>
                    <a:lnTo>
                      <a:pt x="113" y="0"/>
                    </a:lnTo>
                    <a:lnTo>
                      <a:pt x="0" y="0"/>
                    </a:lnTo>
                    <a:lnTo>
                      <a:pt x="0" y="318"/>
                    </a:lnTo>
                    <a:lnTo>
                      <a:pt x="113" y="318"/>
                    </a:lnTo>
                    <a:close/>
                  </a:path>
                </a:pathLst>
              </a:custGeom>
              <a:solidFill>
                <a:srgbClr val="FFFFFF"/>
              </a:solidFill>
              <a:ln w="9525">
                <a:noFill/>
                <a:round/>
                <a:headEnd/>
                <a:tailEnd/>
              </a:ln>
            </p:spPr>
            <p:txBody>
              <a:bodyPr/>
              <a:lstStyle/>
              <a:p>
                <a:endParaRPr lang="en-US"/>
              </a:p>
            </p:txBody>
          </p:sp>
          <p:sp>
            <p:nvSpPr>
              <p:cNvPr id="97698" name="Freeform 28"/>
              <p:cNvSpPr>
                <a:spLocks/>
              </p:cNvSpPr>
              <p:nvPr/>
            </p:nvSpPr>
            <p:spPr bwMode="auto">
              <a:xfrm>
                <a:off x="439" y="2106"/>
                <a:ext cx="113" cy="318"/>
              </a:xfrm>
              <a:custGeom>
                <a:avLst/>
                <a:gdLst>
                  <a:gd name="T0" fmla="*/ 113 w 113"/>
                  <a:gd name="T1" fmla="*/ 318 h 318"/>
                  <a:gd name="T2" fmla="*/ 113 w 113"/>
                  <a:gd name="T3" fmla="*/ 0 h 318"/>
                  <a:gd name="T4" fmla="*/ 0 w 113"/>
                  <a:gd name="T5" fmla="*/ 0 h 318"/>
                  <a:gd name="T6" fmla="*/ 0 w 113"/>
                  <a:gd name="T7" fmla="*/ 318 h 318"/>
                  <a:gd name="T8" fmla="*/ 113 w 113"/>
                  <a:gd name="T9" fmla="*/ 318 h 318"/>
                  <a:gd name="T10" fmla="*/ 113 w 113"/>
                  <a:gd name="T11" fmla="*/ 318 h 318"/>
                  <a:gd name="T12" fmla="*/ 0 60000 65536"/>
                  <a:gd name="T13" fmla="*/ 0 60000 65536"/>
                  <a:gd name="T14" fmla="*/ 0 60000 65536"/>
                  <a:gd name="T15" fmla="*/ 0 60000 65536"/>
                  <a:gd name="T16" fmla="*/ 0 60000 65536"/>
                  <a:gd name="T17" fmla="*/ 0 60000 65536"/>
                  <a:gd name="T18" fmla="*/ 0 w 113"/>
                  <a:gd name="T19" fmla="*/ 0 h 318"/>
                  <a:gd name="T20" fmla="*/ 113 w 113"/>
                  <a:gd name="T21" fmla="*/ 318 h 318"/>
                </a:gdLst>
                <a:ahLst/>
                <a:cxnLst>
                  <a:cxn ang="T12">
                    <a:pos x="T0" y="T1"/>
                  </a:cxn>
                  <a:cxn ang="T13">
                    <a:pos x="T2" y="T3"/>
                  </a:cxn>
                  <a:cxn ang="T14">
                    <a:pos x="T4" y="T5"/>
                  </a:cxn>
                  <a:cxn ang="T15">
                    <a:pos x="T6" y="T7"/>
                  </a:cxn>
                  <a:cxn ang="T16">
                    <a:pos x="T8" y="T9"/>
                  </a:cxn>
                  <a:cxn ang="T17">
                    <a:pos x="T10" y="T11"/>
                  </a:cxn>
                </a:cxnLst>
                <a:rect l="T18" t="T19" r="T20" b="T21"/>
                <a:pathLst>
                  <a:path w="113" h="318">
                    <a:moveTo>
                      <a:pt x="113" y="318"/>
                    </a:moveTo>
                    <a:lnTo>
                      <a:pt x="113" y="0"/>
                    </a:lnTo>
                    <a:lnTo>
                      <a:pt x="0" y="0"/>
                    </a:lnTo>
                    <a:lnTo>
                      <a:pt x="0" y="318"/>
                    </a:lnTo>
                    <a:lnTo>
                      <a:pt x="113" y="318"/>
                    </a:lnTo>
                  </a:path>
                </a:pathLst>
              </a:custGeom>
              <a:noFill/>
              <a:ln w="11113">
                <a:solidFill>
                  <a:srgbClr val="000000"/>
                </a:solidFill>
                <a:prstDash val="solid"/>
                <a:round/>
                <a:headEnd/>
                <a:tailEnd/>
              </a:ln>
            </p:spPr>
            <p:txBody>
              <a:bodyPr/>
              <a:lstStyle/>
              <a:p>
                <a:endParaRPr lang="en-US"/>
              </a:p>
            </p:txBody>
          </p:sp>
          <p:sp>
            <p:nvSpPr>
              <p:cNvPr id="97699" name="Rectangle 29"/>
              <p:cNvSpPr>
                <a:spLocks noChangeArrowheads="1"/>
              </p:cNvSpPr>
              <p:nvPr/>
            </p:nvSpPr>
            <p:spPr bwMode="auto">
              <a:xfrm>
                <a:off x="456" y="2227"/>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P</a:t>
                </a:r>
                <a:endParaRPr kumimoji="0" lang="en-US">
                  <a:solidFill>
                    <a:schemeClr val="tx1"/>
                  </a:solidFill>
                </a:endParaRPr>
              </a:p>
            </p:txBody>
          </p:sp>
          <p:sp>
            <p:nvSpPr>
              <p:cNvPr id="97700" name="Rectangle 30"/>
              <p:cNvSpPr>
                <a:spLocks noChangeArrowheads="1"/>
              </p:cNvSpPr>
              <p:nvPr/>
            </p:nvSpPr>
            <p:spPr bwMode="auto">
              <a:xfrm>
                <a:off x="498" y="2227"/>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C</a:t>
                </a:r>
                <a:endParaRPr kumimoji="0" lang="en-US">
                  <a:solidFill>
                    <a:schemeClr val="tx1"/>
                  </a:solidFill>
                </a:endParaRPr>
              </a:p>
            </p:txBody>
          </p:sp>
          <p:sp>
            <p:nvSpPr>
              <p:cNvPr id="97701" name="Freeform 31"/>
              <p:cNvSpPr>
                <a:spLocks/>
              </p:cNvSpPr>
              <p:nvPr/>
            </p:nvSpPr>
            <p:spPr bwMode="auto">
              <a:xfrm>
                <a:off x="712" y="2136"/>
                <a:ext cx="682" cy="713"/>
              </a:xfrm>
              <a:custGeom>
                <a:avLst/>
                <a:gdLst>
                  <a:gd name="T0" fmla="*/ 680 w 682"/>
                  <a:gd name="T1" fmla="*/ 711 h 713"/>
                  <a:gd name="T2" fmla="*/ 682 w 682"/>
                  <a:gd name="T3" fmla="*/ 0 h 713"/>
                  <a:gd name="T4" fmla="*/ 0 w 682"/>
                  <a:gd name="T5" fmla="*/ 0 h 713"/>
                  <a:gd name="T6" fmla="*/ 0 w 682"/>
                  <a:gd name="T7" fmla="*/ 713 h 713"/>
                  <a:gd name="T8" fmla="*/ 682 w 682"/>
                  <a:gd name="T9" fmla="*/ 713 h 713"/>
                  <a:gd name="T10" fmla="*/ 682 w 682"/>
                  <a:gd name="T11" fmla="*/ 713 h 713"/>
                  <a:gd name="T12" fmla="*/ 680 w 682"/>
                  <a:gd name="T13" fmla="*/ 711 h 713"/>
                  <a:gd name="T14" fmla="*/ 0 60000 65536"/>
                  <a:gd name="T15" fmla="*/ 0 60000 65536"/>
                  <a:gd name="T16" fmla="*/ 0 60000 65536"/>
                  <a:gd name="T17" fmla="*/ 0 60000 65536"/>
                  <a:gd name="T18" fmla="*/ 0 60000 65536"/>
                  <a:gd name="T19" fmla="*/ 0 60000 65536"/>
                  <a:gd name="T20" fmla="*/ 0 60000 65536"/>
                  <a:gd name="T21" fmla="*/ 0 w 682"/>
                  <a:gd name="T22" fmla="*/ 0 h 713"/>
                  <a:gd name="T23" fmla="*/ 682 w 682"/>
                  <a:gd name="T24" fmla="*/ 713 h 7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2" h="713">
                    <a:moveTo>
                      <a:pt x="680" y="711"/>
                    </a:moveTo>
                    <a:lnTo>
                      <a:pt x="682" y="0"/>
                    </a:lnTo>
                    <a:lnTo>
                      <a:pt x="0" y="0"/>
                    </a:lnTo>
                    <a:lnTo>
                      <a:pt x="0" y="713"/>
                    </a:lnTo>
                    <a:lnTo>
                      <a:pt x="682" y="713"/>
                    </a:lnTo>
                    <a:lnTo>
                      <a:pt x="680" y="711"/>
                    </a:lnTo>
                    <a:close/>
                  </a:path>
                </a:pathLst>
              </a:custGeom>
              <a:solidFill>
                <a:srgbClr val="FFFFFF"/>
              </a:solidFill>
              <a:ln w="9525">
                <a:noFill/>
                <a:round/>
                <a:headEnd/>
                <a:tailEnd/>
              </a:ln>
            </p:spPr>
            <p:txBody>
              <a:bodyPr/>
              <a:lstStyle/>
              <a:p>
                <a:endParaRPr lang="en-US"/>
              </a:p>
            </p:txBody>
          </p:sp>
          <p:sp>
            <p:nvSpPr>
              <p:cNvPr id="97702" name="Freeform 32"/>
              <p:cNvSpPr>
                <a:spLocks/>
              </p:cNvSpPr>
              <p:nvPr/>
            </p:nvSpPr>
            <p:spPr bwMode="auto">
              <a:xfrm>
                <a:off x="712" y="2136"/>
                <a:ext cx="682" cy="713"/>
              </a:xfrm>
              <a:custGeom>
                <a:avLst/>
                <a:gdLst>
                  <a:gd name="T0" fmla="*/ 680 w 682"/>
                  <a:gd name="T1" fmla="*/ 711 h 713"/>
                  <a:gd name="T2" fmla="*/ 682 w 682"/>
                  <a:gd name="T3" fmla="*/ 0 h 713"/>
                  <a:gd name="T4" fmla="*/ 0 w 682"/>
                  <a:gd name="T5" fmla="*/ 0 h 713"/>
                  <a:gd name="T6" fmla="*/ 0 w 682"/>
                  <a:gd name="T7" fmla="*/ 713 h 713"/>
                  <a:gd name="T8" fmla="*/ 682 w 682"/>
                  <a:gd name="T9" fmla="*/ 713 h 713"/>
                  <a:gd name="T10" fmla="*/ 682 w 682"/>
                  <a:gd name="T11" fmla="*/ 713 h 713"/>
                  <a:gd name="T12" fmla="*/ 0 60000 65536"/>
                  <a:gd name="T13" fmla="*/ 0 60000 65536"/>
                  <a:gd name="T14" fmla="*/ 0 60000 65536"/>
                  <a:gd name="T15" fmla="*/ 0 60000 65536"/>
                  <a:gd name="T16" fmla="*/ 0 60000 65536"/>
                  <a:gd name="T17" fmla="*/ 0 60000 65536"/>
                  <a:gd name="T18" fmla="*/ 0 w 682"/>
                  <a:gd name="T19" fmla="*/ 0 h 713"/>
                  <a:gd name="T20" fmla="*/ 682 w 682"/>
                  <a:gd name="T21" fmla="*/ 713 h 713"/>
                </a:gdLst>
                <a:ahLst/>
                <a:cxnLst>
                  <a:cxn ang="T12">
                    <a:pos x="T0" y="T1"/>
                  </a:cxn>
                  <a:cxn ang="T13">
                    <a:pos x="T2" y="T3"/>
                  </a:cxn>
                  <a:cxn ang="T14">
                    <a:pos x="T4" y="T5"/>
                  </a:cxn>
                  <a:cxn ang="T15">
                    <a:pos x="T6" y="T7"/>
                  </a:cxn>
                  <a:cxn ang="T16">
                    <a:pos x="T8" y="T9"/>
                  </a:cxn>
                  <a:cxn ang="T17">
                    <a:pos x="T10" y="T11"/>
                  </a:cxn>
                </a:cxnLst>
                <a:rect l="T18" t="T19" r="T20" b="T21"/>
                <a:pathLst>
                  <a:path w="682" h="713">
                    <a:moveTo>
                      <a:pt x="680" y="711"/>
                    </a:moveTo>
                    <a:lnTo>
                      <a:pt x="682" y="0"/>
                    </a:lnTo>
                    <a:lnTo>
                      <a:pt x="0" y="0"/>
                    </a:lnTo>
                    <a:lnTo>
                      <a:pt x="0" y="713"/>
                    </a:lnTo>
                    <a:lnTo>
                      <a:pt x="682" y="713"/>
                    </a:lnTo>
                  </a:path>
                </a:pathLst>
              </a:custGeom>
              <a:noFill/>
              <a:ln w="11113">
                <a:solidFill>
                  <a:srgbClr val="000000"/>
                </a:solidFill>
                <a:prstDash val="solid"/>
                <a:round/>
                <a:headEnd/>
                <a:tailEnd/>
              </a:ln>
            </p:spPr>
            <p:txBody>
              <a:bodyPr/>
              <a:lstStyle/>
              <a:p>
                <a:endParaRPr lang="en-US"/>
              </a:p>
            </p:txBody>
          </p:sp>
          <p:sp>
            <p:nvSpPr>
              <p:cNvPr id="97703" name="Rectangle 33"/>
              <p:cNvSpPr>
                <a:spLocks noChangeArrowheads="1"/>
              </p:cNvSpPr>
              <p:nvPr/>
            </p:nvSpPr>
            <p:spPr bwMode="auto">
              <a:xfrm>
                <a:off x="906" y="2418"/>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704" name="Rectangle 34"/>
              <p:cNvSpPr>
                <a:spLocks noChangeArrowheads="1"/>
              </p:cNvSpPr>
              <p:nvPr/>
            </p:nvSpPr>
            <p:spPr bwMode="auto">
              <a:xfrm>
                <a:off x="920" y="2418"/>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7705" name="Rectangle 35"/>
              <p:cNvSpPr>
                <a:spLocks noChangeArrowheads="1"/>
              </p:cNvSpPr>
              <p:nvPr/>
            </p:nvSpPr>
            <p:spPr bwMode="auto">
              <a:xfrm>
                <a:off x="955" y="2418"/>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7706" name="Rectangle 36"/>
              <p:cNvSpPr>
                <a:spLocks noChangeArrowheads="1"/>
              </p:cNvSpPr>
              <p:nvPr/>
            </p:nvSpPr>
            <p:spPr bwMode="auto">
              <a:xfrm>
                <a:off x="984" y="2418"/>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707" name="Rectangle 37"/>
              <p:cNvSpPr>
                <a:spLocks noChangeArrowheads="1"/>
              </p:cNvSpPr>
              <p:nvPr/>
            </p:nvSpPr>
            <p:spPr bwMode="auto">
              <a:xfrm>
                <a:off x="1001" y="2418"/>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708" name="Rectangle 38"/>
              <p:cNvSpPr>
                <a:spLocks noChangeArrowheads="1"/>
              </p:cNvSpPr>
              <p:nvPr/>
            </p:nvSpPr>
            <p:spPr bwMode="auto">
              <a:xfrm>
                <a:off x="1021" y="2418"/>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7709" name="Rectangle 39"/>
              <p:cNvSpPr>
                <a:spLocks noChangeArrowheads="1"/>
              </p:cNvSpPr>
              <p:nvPr/>
            </p:nvSpPr>
            <p:spPr bwMode="auto">
              <a:xfrm>
                <a:off x="1056" y="2418"/>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c</a:t>
                </a:r>
                <a:endParaRPr kumimoji="0" lang="en-US">
                  <a:solidFill>
                    <a:schemeClr val="tx1"/>
                  </a:solidFill>
                </a:endParaRPr>
              </a:p>
            </p:txBody>
          </p:sp>
          <p:sp>
            <p:nvSpPr>
              <p:cNvPr id="97710" name="Rectangle 40"/>
              <p:cNvSpPr>
                <a:spLocks noChangeArrowheads="1"/>
              </p:cNvSpPr>
              <p:nvPr/>
            </p:nvSpPr>
            <p:spPr bwMode="auto">
              <a:xfrm>
                <a:off x="1087" y="2418"/>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711" name="Rectangle 41"/>
              <p:cNvSpPr>
                <a:spLocks noChangeArrowheads="1"/>
              </p:cNvSpPr>
              <p:nvPr/>
            </p:nvSpPr>
            <p:spPr bwMode="auto">
              <a:xfrm>
                <a:off x="1102" y="2418"/>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712" name="Rectangle 42"/>
              <p:cNvSpPr>
                <a:spLocks noChangeArrowheads="1"/>
              </p:cNvSpPr>
              <p:nvPr/>
            </p:nvSpPr>
            <p:spPr bwMode="auto">
              <a:xfrm>
                <a:off x="1117" y="2418"/>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97713" name="Rectangle 43"/>
              <p:cNvSpPr>
                <a:spLocks noChangeArrowheads="1"/>
              </p:cNvSpPr>
              <p:nvPr/>
            </p:nvSpPr>
            <p:spPr bwMode="auto">
              <a:xfrm>
                <a:off x="1151" y="2418"/>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7714" name="Rectangle 44"/>
              <p:cNvSpPr>
                <a:spLocks noChangeArrowheads="1"/>
              </p:cNvSpPr>
              <p:nvPr/>
            </p:nvSpPr>
            <p:spPr bwMode="auto">
              <a:xfrm>
                <a:off x="1183" y="2418"/>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715" name="Rectangle 45"/>
              <p:cNvSpPr>
                <a:spLocks noChangeArrowheads="1"/>
              </p:cNvSpPr>
              <p:nvPr/>
            </p:nvSpPr>
            <p:spPr bwMode="auto">
              <a:xfrm>
                <a:off x="945" y="2490"/>
                <a:ext cx="5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7716" name="Rectangle 46"/>
              <p:cNvSpPr>
                <a:spLocks noChangeArrowheads="1"/>
              </p:cNvSpPr>
              <p:nvPr/>
            </p:nvSpPr>
            <p:spPr bwMode="auto">
              <a:xfrm>
                <a:off x="994" y="249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717" name="Rectangle 47"/>
              <p:cNvSpPr>
                <a:spLocks noChangeArrowheads="1"/>
              </p:cNvSpPr>
              <p:nvPr/>
            </p:nvSpPr>
            <p:spPr bwMode="auto">
              <a:xfrm>
                <a:off x="1028" y="2490"/>
                <a:ext cx="5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7718" name="Rectangle 48"/>
              <p:cNvSpPr>
                <a:spLocks noChangeArrowheads="1"/>
              </p:cNvSpPr>
              <p:nvPr/>
            </p:nvSpPr>
            <p:spPr bwMode="auto">
              <a:xfrm>
                <a:off x="1080" y="249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97719" name="Rectangle 49"/>
              <p:cNvSpPr>
                <a:spLocks noChangeArrowheads="1"/>
              </p:cNvSpPr>
              <p:nvPr/>
            </p:nvSpPr>
            <p:spPr bwMode="auto">
              <a:xfrm>
                <a:off x="1112" y="2490"/>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720" name="Rectangle 50"/>
              <p:cNvSpPr>
                <a:spLocks noChangeArrowheads="1"/>
              </p:cNvSpPr>
              <p:nvPr/>
            </p:nvSpPr>
            <p:spPr bwMode="auto">
              <a:xfrm>
                <a:off x="1134" y="2490"/>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y</a:t>
                </a:r>
                <a:endParaRPr kumimoji="0" lang="en-US">
                  <a:solidFill>
                    <a:schemeClr val="tx1"/>
                  </a:solidFill>
                </a:endParaRPr>
              </a:p>
            </p:txBody>
          </p:sp>
          <p:sp>
            <p:nvSpPr>
              <p:cNvPr id="97721" name="Rectangle 51"/>
              <p:cNvSpPr>
                <a:spLocks noChangeArrowheads="1"/>
              </p:cNvSpPr>
              <p:nvPr/>
            </p:nvSpPr>
            <p:spPr bwMode="auto">
              <a:xfrm rot="-5400000">
                <a:off x="1666" y="2411"/>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722" name="Rectangle 52"/>
              <p:cNvSpPr>
                <a:spLocks noChangeArrowheads="1"/>
              </p:cNvSpPr>
              <p:nvPr/>
            </p:nvSpPr>
            <p:spPr bwMode="auto">
              <a:xfrm rot="-5400000">
                <a:off x="1657" y="238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7723" name="Rectangle 53"/>
              <p:cNvSpPr>
                <a:spLocks noChangeArrowheads="1"/>
              </p:cNvSpPr>
              <p:nvPr/>
            </p:nvSpPr>
            <p:spPr bwMode="auto">
              <a:xfrm rot="-5400000">
                <a:off x="1659" y="2351"/>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7724" name="Rectangle 54"/>
              <p:cNvSpPr>
                <a:spLocks noChangeArrowheads="1"/>
              </p:cNvSpPr>
              <p:nvPr/>
            </p:nvSpPr>
            <p:spPr bwMode="auto">
              <a:xfrm rot="-5400000">
                <a:off x="1666" y="2329"/>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725" name="Rectangle 55"/>
              <p:cNvSpPr>
                <a:spLocks noChangeArrowheads="1"/>
              </p:cNvSpPr>
              <p:nvPr/>
            </p:nvSpPr>
            <p:spPr bwMode="auto">
              <a:xfrm rot="-5400000">
                <a:off x="1664" y="2310"/>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726" name="Rectangle 56"/>
              <p:cNvSpPr>
                <a:spLocks noChangeArrowheads="1"/>
              </p:cNvSpPr>
              <p:nvPr/>
            </p:nvSpPr>
            <p:spPr bwMode="auto">
              <a:xfrm rot="-5400000">
                <a:off x="1657" y="228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7727" name="Rectangle 57"/>
              <p:cNvSpPr>
                <a:spLocks noChangeArrowheads="1"/>
              </p:cNvSpPr>
              <p:nvPr/>
            </p:nvSpPr>
            <p:spPr bwMode="auto">
              <a:xfrm rot="-5400000">
                <a:off x="1659" y="2250"/>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c</a:t>
                </a:r>
                <a:endParaRPr kumimoji="0" lang="en-US">
                  <a:solidFill>
                    <a:schemeClr val="tx1"/>
                  </a:solidFill>
                </a:endParaRPr>
              </a:p>
            </p:txBody>
          </p:sp>
          <p:sp>
            <p:nvSpPr>
              <p:cNvPr id="97728" name="Rectangle 58"/>
              <p:cNvSpPr>
                <a:spLocks noChangeArrowheads="1"/>
              </p:cNvSpPr>
              <p:nvPr/>
            </p:nvSpPr>
            <p:spPr bwMode="auto">
              <a:xfrm rot="-5400000">
                <a:off x="1666" y="2229"/>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729" name="Rectangle 59"/>
              <p:cNvSpPr>
                <a:spLocks noChangeArrowheads="1"/>
              </p:cNvSpPr>
              <p:nvPr/>
            </p:nvSpPr>
            <p:spPr bwMode="auto">
              <a:xfrm rot="-5400000">
                <a:off x="1668" y="2213"/>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730" name="Rectangle 60"/>
              <p:cNvSpPr>
                <a:spLocks noChangeArrowheads="1"/>
              </p:cNvSpPr>
              <p:nvPr/>
            </p:nvSpPr>
            <p:spPr bwMode="auto">
              <a:xfrm rot="-5400000">
                <a:off x="1657" y="2189"/>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97731" name="Rectangle 61"/>
              <p:cNvSpPr>
                <a:spLocks noChangeArrowheads="1"/>
              </p:cNvSpPr>
              <p:nvPr/>
            </p:nvSpPr>
            <p:spPr bwMode="auto">
              <a:xfrm rot="-5400000">
                <a:off x="1657" y="215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7732" name="Freeform 62"/>
              <p:cNvSpPr>
                <a:spLocks/>
              </p:cNvSpPr>
              <p:nvPr/>
            </p:nvSpPr>
            <p:spPr bwMode="auto">
              <a:xfrm>
                <a:off x="4309" y="2328"/>
                <a:ext cx="683" cy="713"/>
              </a:xfrm>
              <a:custGeom>
                <a:avLst/>
                <a:gdLst>
                  <a:gd name="T0" fmla="*/ 683 w 683"/>
                  <a:gd name="T1" fmla="*/ 713 h 713"/>
                  <a:gd name="T2" fmla="*/ 683 w 683"/>
                  <a:gd name="T3" fmla="*/ 0 h 713"/>
                  <a:gd name="T4" fmla="*/ 0 w 683"/>
                  <a:gd name="T5" fmla="*/ 0 h 713"/>
                  <a:gd name="T6" fmla="*/ 0 w 683"/>
                  <a:gd name="T7" fmla="*/ 713 h 713"/>
                  <a:gd name="T8" fmla="*/ 683 w 683"/>
                  <a:gd name="T9" fmla="*/ 713 h 713"/>
                  <a:gd name="T10" fmla="*/ 683 w 683"/>
                  <a:gd name="T11" fmla="*/ 713 h 713"/>
                  <a:gd name="T12" fmla="*/ 0 60000 65536"/>
                  <a:gd name="T13" fmla="*/ 0 60000 65536"/>
                  <a:gd name="T14" fmla="*/ 0 60000 65536"/>
                  <a:gd name="T15" fmla="*/ 0 60000 65536"/>
                  <a:gd name="T16" fmla="*/ 0 60000 65536"/>
                  <a:gd name="T17" fmla="*/ 0 60000 65536"/>
                  <a:gd name="T18" fmla="*/ 0 w 683"/>
                  <a:gd name="T19" fmla="*/ 0 h 713"/>
                  <a:gd name="T20" fmla="*/ 683 w 683"/>
                  <a:gd name="T21" fmla="*/ 713 h 713"/>
                </a:gdLst>
                <a:ahLst/>
                <a:cxnLst>
                  <a:cxn ang="T12">
                    <a:pos x="T0" y="T1"/>
                  </a:cxn>
                  <a:cxn ang="T13">
                    <a:pos x="T2" y="T3"/>
                  </a:cxn>
                  <a:cxn ang="T14">
                    <a:pos x="T4" y="T5"/>
                  </a:cxn>
                  <a:cxn ang="T15">
                    <a:pos x="T6" y="T7"/>
                  </a:cxn>
                  <a:cxn ang="T16">
                    <a:pos x="T8" y="T9"/>
                  </a:cxn>
                  <a:cxn ang="T17">
                    <a:pos x="T10" y="T11"/>
                  </a:cxn>
                </a:cxnLst>
                <a:rect l="T18" t="T19" r="T20" b="T21"/>
                <a:pathLst>
                  <a:path w="683" h="713">
                    <a:moveTo>
                      <a:pt x="683" y="713"/>
                    </a:moveTo>
                    <a:lnTo>
                      <a:pt x="683" y="0"/>
                    </a:lnTo>
                    <a:lnTo>
                      <a:pt x="0" y="0"/>
                    </a:lnTo>
                    <a:lnTo>
                      <a:pt x="0" y="713"/>
                    </a:lnTo>
                    <a:lnTo>
                      <a:pt x="683" y="713"/>
                    </a:lnTo>
                    <a:close/>
                  </a:path>
                </a:pathLst>
              </a:custGeom>
              <a:solidFill>
                <a:srgbClr val="FFFFFF"/>
              </a:solidFill>
              <a:ln w="9525">
                <a:noFill/>
                <a:round/>
                <a:headEnd/>
                <a:tailEnd/>
              </a:ln>
            </p:spPr>
            <p:txBody>
              <a:bodyPr/>
              <a:lstStyle/>
              <a:p>
                <a:endParaRPr lang="en-US"/>
              </a:p>
            </p:txBody>
          </p:sp>
          <p:sp>
            <p:nvSpPr>
              <p:cNvPr id="97733" name="Freeform 63"/>
              <p:cNvSpPr>
                <a:spLocks/>
              </p:cNvSpPr>
              <p:nvPr/>
            </p:nvSpPr>
            <p:spPr bwMode="auto">
              <a:xfrm>
                <a:off x="4309" y="2328"/>
                <a:ext cx="683" cy="713"/>
              </a:xfrm>
              <a:custGeom>
                <a:avLst/>
                <a:gdLst>
                  <a:gd name="T0" fmla="*/ 683 w 683"/>
                  <a:gd name="T1" fmla="*/ 713 h 713"/>
                  <a:gd name="T2" fmla="*/ 683 w 683"/>
                  <a:gd name="T3" fmla="*/ 0 h 713"/>
                  <a:gd name="T4" fmla="*/ 0 w 683"/>
                  <a:gd name="T5" fmla="*/ 0 h 713"/>
                  <a:gd name="T6" fmla="*/ 0 w 683"/>
                  <a:gd name="T7" fmla="*/ 713 h 713"/>
                  <a:gd name="T8" fmla="*/ 683 w 683"/>
                  <a:gd name="T9" fmla="*/ 713 h 713"/>
                  <a:gd name="T10" fmla="*/ 683 w 683"/>
                  <a:gd name="T11" fmla="*/ 713 h 713"/>
                  <a:gd name="T12" fmla="*/ 0 60000 65536"/>
                  <a:gd name="T13" fmla="*/ 0 60000 65536"/>
                  <a:gd name="T14" fmla="*/ 0 60000 65536"/>
                  <a:gd name="T15" fmla="*/ 0 60000 65536"/>
                  <a:gd name="T16" fmla="*/ 0 60000 65536"/>
                  <a:gd name="T17" fmla="*/ 0 60000 65536"/>
                  <a:gd name="T18" fmla="*/ 0 w 683"/>
                  <a:gd name="T19" fmla="*/ 0 h 713"/>
                  <a:gd name="T20" fmla="*/ 683 w 683"/>
                  <a:gd name="T21" fmla="*/ 713 h 713"/>
                </a:gdLst>
                <a:ahLst/>
                <a:cxnLst>
                  <a:cxn ang="T12">
                    <a:pos x="T0" y="T1"/>
                  </a:cxn>
                  <a:cxn ang="T13">
                    <a:pos x="T2" y="T3"/>
                  </a:cxn>
                  <a:cxn ang="T14">
                    <a:pos x="T4" y="T5"/>
                  </a:cxn>
                  <a:cxn ang="T15">
                    <a:pos x="T6" y="T7"/>
                  </a:cxn>
                  <a:cxn ang="T16">
                    <a:pos x="T8" y="T9"/>
                  </a:cxn>
                  <a:cxn ang="T17">
                    <a:pos x="T10" y="T11"/>
                  </a:cxn>
                </a:cxnLst>
                <a:rect l="T18" t="T19" r="T20" b="T21"/>
                <a:pathLst>
                  <a:path w="683" h="713">
                    <a:moveTo>
                      <a:pt x="683" y="713"/>
                    </a:moveTo>
                    <a:lnTo>
                      <a:pt x="683" y="0"/>
                    </a:lnTo>
                    <a:lnTo>
                      <a:pt x="0" y="0"/>
                    </a:lnTo>
                    <a:lnTo>
                      <a:pt x="0" y="713"/>
                    </a:lnTo>
                    <a:lnTo>
                      <a:pt x="683" y="713"/>
                    </a:lnTo>
                  </a:path>
                </a:pathLst>
              </a:custGeom>
              <a:noFill/>
              <a:ln w="11113">
                <a:solidFill>
                  <a:srgbClr val="000000"/>
                </a:solidFill>
                <a:prstDash val="solid"/>
                <a:round/>
                <a:headEnd/>
                <a:tailEnd/>
              </a:ln>
            </p:spPr>
            <p:txBody>
              <a:bodyPr/>
              <a:lstStyle/>
              <a:p>
                <a:endParaRPr lang="en-US"/>
              </a:p>
            </p:txBody>
          </p:sp>
          <p:sp>
            <p:nvSpPr>
              <p:cNvPr id="97734" name="Freeform 64"/>
              <p:cNvSpPr>
                <a:spLocks/>
              </p:cNvSpPr>
              <p:nvPr/>
            </p:nvSpPr>
            <p:spPr bwMode="auto">
              <a:xfrm>
                <a:off x="1905" y="2202"/>
                <a:ext cx="32" cy="32"/>
              </a:xfrm>
              <a:custGeom>
                <a:avLst/>
                <a:gdLst>
                  <a:gd name="T0" fmla="*/ 0 w 32"/>
                  <a:gd name="T1" fmla="*/ 0 h 32"/>
                  <a:gd name="T2" fmla="*/ 3 w 32"/>
                  <a:gd name="T3" fmla="*/ 32 h 32"/>
                  <a:gd name="T4" fmla="*/ 32 w 32"/>
                  <a:gd name="T5" fmla="*/ 18 h 32"/>
                  <a:gd name="T6" fmla="*/ 3 w 32"/>
                  <a:gd name="T7" fmla="*/ 3 h 32"/>
                  <a:gd name="T8" fmla="*/ 3 w 32"/>
                  <a:gd name="T9" fmla="*/ 3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8"/>
                    </a:lnTo>
                    <a:lnTo>
                      <a:pt x="3" y="3"/>
                    </a:lnTo>
                    <a:lnTo>
                      <a:pt x="0" y="0"/>
                    </a:lnTo>
                    <a:close/>
                  </a:path>
                </a:pathLst>
              </a:custGeom>
              <a:solidFill>
                <a:srgbClr val="000000"/>
              </a:solidFill>
              <a:ln w="9525">
                <a:noFill/>
                <a:round/>
                <a:headEnd/>
                <a:tailEnd/>
              </a:ln>
            </p:spPr>
            <p:txBody>
              <a:bodyPr/>
              <a:lstStyle/>
              <a:p>
                <a:endParaRPr lang="en-US"/>
              </a:p>
            </p:txBody>
          </p:sp>
          <p:sp>
            <p:nvSpPr>
              <p:cNvPr id="97735" name="Freeform 65"/>
              <p:cNvSpPr>
                <a:spLocks/>
              </p:cNvSpPr>
              <p:nvPr/>
            </p:nvSpPr>
            <p:spPr bwMode="auto">
              <a:xfrm>
                <a:off x="1905" y="2749"/>
                <a:ext cx="32" cy="32"/>
              </a:xfrm>
              <a:custGeom>
                <a:avLst/>
                <a:gdLst>
                  <a:gd name="T0" fmla="*/ 0 w 32"/>
                  <a:gd name="T1" fmla="*/ 0 h 32"/>
                  <a:gd name="T2" fmla="*/ 3 w 32"/>
                  <a:gd name="T3" fmla="*/ 32 h 32"/>
                  <a:gd name="T4" fmla="*/ 32 w 32"/>
                  <a:gd name="T5" fmla="*/ 17 h 32"/>
                  <a:gd name="T6" fmla="*/ 3 w 32"/>
                  <a:gd name="T7" fmla="*/ 2 h 32"/>
                  <a:gd name="T8" fmla="*/ 3 w 32"/>
                  <a:gd name="T9" fmla="*/ 2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7"/>
                    </a:lnTo>
                    <a:lnTo>
                      <a:pt x="3" y="2"/>
                    </a:lnTo>
                    <a:lnTo>
                      <a:pt x="0" y="0"/>
                    </a:lnTo>
                    <a:close/>
                  </a:path>
                </a:pathLst>
              </a:custGeom>
              <a:solidFill>
                <a:srgbClr val="000000"/>
              </a:solidFill>
              <a:ln w="9525">
                <a:noFill/>
                <a:round/>
                <a:headEnd/>
                <a:tailEnd/>
              </a:ln>
            </p:spPr>
            <p:txBody>
              <a:bodyPr/>
              <a:lstStyle/>
              <a:p>
                <a:endParaRPr lang="en-US"/>
              </a:p>
            </p:txBody>
          </p:sp>
          <p:sp>
            <p:nvSpPr>
              <p:cNvPr id="97736" name="Freeform 66"/>
              <p:cNvSpPr>
                <a:spLocks/>
              </p:cNvSpPr>
              <p:nvPr/>
            </p:nvSpPr>
            <p:spPr bwMode="auto">
              <a:xfrm>
                <a:off x="621" y="1435"/>
                <a:ext cx="307" cy="829"/>
              </a:xfrm>
              <a:custGeom>
                <a:avLst/>
                <a:gdLst>
                  <a:gd name="T0" fmla="*/ 307 w 307"/>
                  <a:gd name="T1" fmla="*/ 0 h 829"/>
                  <a:gd name="T2" fmla="*/ 0 w 307"/>
                  <a:gd name="T3" fmla="*/ 2 h 829"/>
                  <a:gd name="T4" fmla="*/ 0 w 307"/>
                  <a:gd name="T5" fmla="*/ 829 h 829"/>
                  <a:gd name="T6" fmla="*/ 0 60000 65536"/>
                  <a:gd name="T7" fmla="*/ 0 60000 65536"/>
                  <a:gd name="T8" fmla="*/ 0 60000 65536"/>
                  <a:gd name="T9" fmla="*/ 0 w 307"/>
                  <a:gd name="T10" fmla="*/ 0 h 829"/>
                  <a:gd name="T11" fmla="*/ 307 w 307"/>
                  <a:gd name="T12" fmla="*/ 829 h 829"/>
                </a:gdLst>
                <a:ahLst/>
                <a:cxnLst>
                  <a:cxn ang="T6">
                    <a:pos x="T0" y="T1"/>
                  </a:cxn>
                  <a:cxn ang="T7">
                    <a:pos x="T2" y="T3"/>
                  </a:cxn>
                  <a:cxn ang="T8">
                    <a:pos x="T4" y="T5"/>
                  </a:cxn>
                </a:cxnLst>
                <a:rect l="T9" t="T10" r="T11" b="T12"/>
                <a:pathLst>
                  <a:path w="307" h="829">
                    <a:moveTo>
                      <a:pt x="307" y="0"/>
                    </a:moveTo>
                    <a:lnTo>
                      <a:pt x="0" y="2"/>
                    </a:lnTo>
                    <a:lnTo>
                      <a:pt x="0" y="829"/>
                    </a:lnTo>
                  </a:path>
                </a:pathLst>
              </a:custGeom>
              <a:noFill/>
              <a:ln w="19050">
                <a:solidFill>
                  <a:srgbClr val="000000"/>
                </a:solidFill>
                <a:prstDash val="solid"/>
                <a:round/>
                <a:headEnd/>
                <a:tailEnd/>
              </a:ln>
            </p:spPr>
            <p:txBody>
              <a:bodyPr/>
              <a:lstStyle/>
              <a:p>
                <a:endParaRPr lang="en-US"/>
              </a:p>
            </p:txBody>
          </p:sp>
          <p:sp>
            <p:nvSpPr>
              <p:cNvPr id="97737" name="Line 67"/>
              <p:cNvSpPr>
                <a:spLocks noChangeShapeType="1"/>
              </p:cNvSpPr>
              <p:nvPr/>
            </p:nvSpPr>
            <p:spPr bwMode="auto">
              <a:xfrm flipH="1">
                <a:off x="817" y="1799"/>
                <a:ext cx="111" cy="2"/>
              </a:xfrm>
              <a:prstGeom prst="line">
                <a:avLst/>
              </a:prstGeom>
              <a:noFill/>
              <a:ln w="19050">
                <a:solidFill>
                  <a:srgbClr val="000000"/>
                </a:solidFill>
                <a:round/>
                <a:headEnd/>
                <a:tailEnd/>
              </a:ln>
            </p:spPr>
            <p:txBody>
              <a:bodyPr/>
              <a:lstStyle/>
              <a:p>
                <a:endParaRPr lang="en-US"/>
              </a:p>
            </p:txBody>
          </p:sp>
          <p:sp>
            <p:nvSpPr>
              <p:cNvPr id="97738" name="Freeform 68"/>
              <p:cNvSpPr>
                <a:spLocks/>
              </p:cNvSpPr>
              <p:nvPr/>
            </p:nvSpPr>
            <p:spPr bwMode="auto">
              <a:xfrm>
                <a:off x="952" y="1312"/>
                <a:ext cx="199" cy="612"/>
              </a:xfrm>
              <a:custGeom>
                <a:avLst/>
                <a:gdLst>
                  <a:gd name="T0" fmla="*/ 0 w 199"/>
                  <a:gd name="T1" fmla="*/ 0 h 612"/>
                  <a:gd name="T2" fmla="*/ 0 w 199"/>
                  <a:gd name="T3" fmla="*/ 248 h 612"/>
                  <a:gd name="T4" fmla="*/ 64 w 199"/>
                  <a:gd name="T5" fmla="*/ 307 h 612"/>
                  <a:gd name="T6" fmla="*/ 0 w 199"/>
                  <a:gd name="T7" fmla="*/ 366 h 612"/>
                  <a:gd name="T8" fmla="*/ 0 w 199"/>
                  <a:gd name="T9" fmla="*/ 612 h 612"/>
                  <a:gd name="T10" fmla="*/ 199 w 199"/>
                  <a:gd name="T11" fmla="*/ 425 h 612"/>
                  <a:gd name="T12" fmla="*/ 199 w 199"/>
                  <a:gd name="T13" fmla="*/ 187 h 612"/>
                  <a:gd name="T14" fmla="*/ 0 w 199"/>
                  <a:gd name="T15" fmla="*/ 2 h 612"/>
                  <a:gd name="T16" fmla="*/ 0 w 199"/>
                  <a:gd name="T17" fmla="*/ 2 h 6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
                  <a:gd name="T28" fmla="*/ 0 h 612"/>
                  <a:gd name="T29" fmla="*/ 199 w 199"/>
                  <a:gd name="T30" fmla="*/ 612 h 6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 h="612">
                    <a:moveTo>
                      <a:pt x="0" y="0"/>
                    </a:moveTo>
                    <a:lnTo>
                      <a:pt x="0" y="248"/>
                    </a:lnTo>
                    <a:lnTo>
                      <a:pt x="64" y="307"/>
                    </a:lnTo>
                    <a:lnTo>
                      <a:pt x="0" y="366"/>
                    </a:lnTo>
                    <a:lnTo>
                      <a:pt x="0" y="612"/>
                    </a:lnTo>
                    <a:lnTo>
                      <a:pt x="199" y="425"/>
                    </a:lnTo>
                    <a:lnTo>
                      <a:pt x="199" y="187"/>
                    </a:lnTo>
                    <a:lnTo>
                      <a:pt x="0" y="2"/>
                    </a:lnTo>
                  </a:path>
                </a:pathLst>
              </a:custGeom>
              <a:noFill/>
              <a:ln w="11113">
                <a:solidFill>
                  <a:srgbClr val="000000"/>
                </a:solidFill>
                <a:prstDash val="solid"/>
                <a:round/>
                <a:headEnd/>
                <a:tailEnd/>
              </a:ln>
            </p:spPr>
            <p:txBody>
              <a:bodyPr/>
              <a:lstStyle/>
              <a:p>
                <a:endParaRPr lang="en-US"/>
              </a:p>
            </p:txBody>
          </p:sp>
          <p:sp>
            <p:nvSpPr>
              <p:cNvPr id="97739" name="Rectangle 69"/>
              <p:cNvSpPr>
                <a:spLocks noChangeArrowheads="1"/>
              </p:cNvSpPr>
              <p:nvPr/>
            </p:nvSpPr>
            <p:spPr bwMode="auto">
              <a:xfrm>
                <a:off x="1031" y="1582"/>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740" name="Rectangle 70"/>
              <p:cNvSpPr>
                <a:spLocks noChangeArrowheads="1"/>
              </p:cNvSpPr>
              <p:nvPr/>
            </p:nvSpPr>
            <p:spPr bwMode="auto">
              <a:xfrm>
                <a:off x="1070" y="158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741" name="Rectangle 71"/>
              <p:cNvSpPr>
                <a:spLocks noChangeArrowheads="1"/>
              </p:cNvSpPr>
              <p:nvPr/>
            </p:nvSpPr>
            <p:spPr bwMode="auto">
              <a:xfrm>
                <a:off x="1105" y="158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742" name="Freeform 72"/>
              <p:cNvSpPr>
                <a:spLocks/>
              </p:cNvSpPr>
              <p:nvPr/>
            </p:nvSpPr>
            <p:spPr bwMode="auto">
              <a:xfrm>
                <a:off x="3072" y="2522"/>
                <a:ext cx="32" cy="32"/>
              </a:xfrm>
              <a:custGeom>
                <a:avLst/>
                <a:gdLst>
                  <a:gd name="T0" fmla="*/ 0 w 32"/>
                  <a:gd name="T1" fmla="*/ 0 h 32"/>
                  <a:gd name="T2" fmla="*/ 0 w 32"/>
                  <a:gd name="T3" fmla="*/ 32 h 32"/>
                  <a:gd name="T4" fmla="*/ 32 w 32"/>
                  <a:gd name="T5" fmla="*/ 17 h 32"/>
                  <a:gd name="T6" fmla="*/ 0 w 32"/>
                  <a:gd name="T7" fmla="*/ 0 h 32"/>
                  <a:gd name="T8" fmla="*/ 0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0"/>
                    </a:moveTo>
                    <a:lnTo>
                      <a:pt x="0" y="32"/>
                    </a:lnTo>
                    <a:lnTo>
                      <a:pt x="32" y="17"/>
                    </a:lnTo>
                    <a:lnTo>
                      <a:pt x="0" y="0"/>
                    </a:lnTo>
                    <a:close/>
                  </a:path>
                </a:pathLst>
              </a:custGeom>
              <a:solidFill>
                <a:srgbClr val="000000"/>
              </a:solidFill>
              <a:ln w="9525">
                <a:noFill/>
                <a:round/>
                <a:headEnd/>
                <a:tailEnd/>
              </a:ln>
            </p:spPr>
            <p:txBody>
              <a:bodyPr/>
              <a:lstStyle/>
              <a:p>
                <a:endParaRPr lang="en-US"/>
              </a:p>
            </p:txBody>
          </p:sp>
          <p:sp>
            <p:nvSpPr>
              <p:cNvPr id="97743" name="Freeform 73"/>
              <p:cNvSpPr>
                <a:spLocks/>
              </p:cNvSpPr>
              <p:nvPr/>
            </p:nvSpPr>
            <p:spPr bwMode="auto">
              <a:xfrm>
                <a:off x="3072" y="2795"/>
                <a:ext cx="32" cy="30"/>
              </a:xfrm>
              <a:custGeom>
                <a:avLst/>
                <a:gdLst>
                  <a:gd name="T0" fmla="*/ 0 w 32"/>
                  <a:gd name="T1" fmla="*/ 0 h 30"/>
                  <a:gd name="T2" fmla="*/ 0 w 32"/>
                  <a:gd name="T3" fmla="*/ 30 h 30"/>
                  <a:gd name="T4" fmla="*/ 32 w 32"/>
                  <a:gd name="T5" fmla="*/ 15 h 30"/>
                  <a:gd name="T6" fmla="*/ 0 w 32"/>
                  <a:gd name="T7" fmla="*/ 0 h 30"/>
                  <a:gd name="T8" fmla="*/ 0 w 32"/>
                  <a:gd name="T9" fmla="*/ 0 h 30"/>
                  <a:gd name="T10" fmla="*/ 0 60000 65536"/>
                  <a:gd name="T11" fmla="*/ 0 60000 65536"/>
                  <a:gd name="T12" fmla="*/ 0 60000 65536"/>
                  <a:gd name="T13" fmla="*/ 0 60000 65536"/>
                  <a:gd name="T14" fmla="*/ 0 60000 65536"/>
                  <a:gd name="T15" fmla="*/ 0 w 32"/>
                  <a:gd name="T16" fmla="*/ 0 h 30"/>
                  <a:gd name="T17" fmla="*/ 32 w 32"/>
                  <a:gd name="T18" fmla="*/ 30 h 30"/>
                </a:gdLst>
                <a:ahLst/>
                <a:cxnLst>
                  <a:cxn ang="T10">
                    <a:pos x="T0" y="T1"/>
                  </a:cxn>
                  <a:cxn ang="T11">
                    <a:pos x="T2" y="T3"/>
                  </a:cxn>
                  <a:cxn ang="T12">
                    <a:pos x="T4" y="T5"/>
                  </a:cxn>
                  <a:cxn ang="T13">
                    <a:pos x="T6" y="T7"/>
                  </a:cxn>
                  <a:cxn ang="T14">
                    <a:pos x="T8" y="T9"/>
                  </a:cxn>
                </a:cxnLst>
                <a:rect l="T15" t="T16" r="T17" b="T18"/>
                <a:pathLst>
                  <a:path w="32" h="30">
                    <a:moveTo>
                      <a:pt x="0" y="0"/>
                    </a:moveTo>
                    <a:lnTo>
                      <a:pt x="0" y="30"/>
                    </a:lnTo>
                    <a:lnTo>
                      <a:pt x="32" y="15"/>
                    </a:lnTo>
                    <a:lnTo>
                      <a:pt x="0" y="0"/>
                    </a:lnTo>
                    <a:close/>
                  </a:path>
                </a:pathLst>
              </a:custGeom>
              <a:solidFill>
                <a:srgbClr val="000000"/>
              </a:solidFill>
              <a:ln w="9525">
                <a:noFill/>
                <a:round/>
                <a:headEnd/>
                <a:tailEnd/>
              </a:ln>
            </p:spPr>
            <p:txBody>
              <a:bodyPr/>
              <a:lstStyle/>
              <a:p>
                <a:endParaRPr lang="en-US"/>
              </a:p>
            </p:txBody>
          </p:sp>
          <p:sp>
            <p:nvSpPr>
              <p:cNvPr id="97744" name="Freeform 74"/>
              <p:cNvSpPr>
                <a:spLocks/>
              </p:cNvSpPr>
              <p:nvPr/>
            </p:nvSpPr>
            <p:spPr bwMode="auto">
              <a:xfrm>
                <a:off x="3278" y="2658"/>
                <a:ext cx="29" cy="32"/>
              </a:xfrm>
              <a:custGeom>
                <a:avLst/>
                <a:gdLst>
                  <a:gd name="T0" fmla="*/ 0 w 29"/>
                  <a:gd name="T1" fmla="*/ 0 h 32"/>
                  <a:gd name="T2" fmla="*/ 0 w 29"/>
                  <a:gd name="T3" fmla="*/ 32 h 32"/>
                  <a:gd name="T4" fmla="*/ 29 w 29"/>
                  <a:gd name="T5" fmla="*/ 17 h 32"/>
                  <a:gd name="T6" fmla="*/ 0 w 29"/>
                  <a:gd name="T7" fmla="*/ 2 h 32"/>
                  <a:gd name="T8" fmla="*/ 0 w 29"/>
                  <a:gd name="T9" fmla="*/ 2 h 32"/>
                  <a:gd name="T10" fmla="*/ 0 w 29"/>
                  <a:gd name="T11" fmla="*/ 0 h 32"/>
                  <a:gd name="T12" fmla="*/ 0 60000 65536"/>
                  <a:gd name="T13" fmla="*/ 0 60000 65536"/>
                  <a:gd name="T14" fmla="*/ 0 60000 65536"/>
                  <a:gd name="T15" fmla="*/ 0 60000 65536"/>
                  <a:gd name="T16" fmla="*/ 0 60000 65536"/>
                  <a:gd name="T17" fmla="*/ 0 60000 65536"/>
                  <a:gd name="T18" fmla="*/ 0 w 29"/>
                  <a:gd name="T19" fmla="*/ 0 h 32"/>
                  <a:gd name="T20" fmla="*/ 29 w 2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9" h="32">
                    <a:moveTo>
                      <a:pt x="0" y="0"/>
                    </a:moveTo>
                    <a:lnTo>
                      <a:pt x="0" y="32"/>
                    </a:lnTo>
                    <a:lnTo>
                      <a:pt x="29" y="17"/>
                    </a:lnTo>
                    <a:lnTo>
                      <a:pt x="0" y="2"/>
                    </a:lnTo>
                    <a:lnTo>
                      <a:pt x="0" y="0"/>
                    </a:lnTo>
                    <a:close/>
                  </a:path>
                </a:pathLst>
              </a:custGeom>
              <a:solidFill>
                <a:srgbClr val="000000"/>
              </a:solidFill>
              <a:ln w="9525">
                <a:noFill/>
                <a:round/>
                <a:headEnd/>
                <a:tailEnd/>
              </a:ln>
            </p:spPr>
            <p:txBody>
              <a:bodyPr/>
              <a:lstStyle/>
              <a:p>
                <a:endParaRPr lang="en-US"/>
              </a:p>
            </p:txBody>
          </p:sp>
          <p:sp>
            <p:nvSpPr>
              <p:cNvPr id="97745" name="Line 75"/>
              <p:cNvSpPr>
                <a:spLocks noChangeShapeType="1"/>
              </p:cNvSpPr>
              <p:nvPr/>
            </p:nvSpPr>
            <p:spPr bwMode="auto">
              <a:xfrm flipH="1">
                <a:off x="3221" y="2675"/>
                <a:ext cx="67" cy="1"/>
              </a:xfrm>
              <a:prstGeom prst="line">
                <a:avLst/>
              </a:prstGeom>
              <a:noFill/>
              <a:ln w="19050">
                <a:solidFill>
                  <a:srgbClr val="000000"/>
                </a:solidFill>
                <a:round/>
                <a:headEnd/>
                <a:tailEnd/>
              </a:ln>
            </p:spPr>
            <p:txBody>
              <a:bodyPr/>
              <a:lstStyle/>
              <a:p>
                <a:endParaRPr lang="en-US"/>
              </a:p>
            </p:txBody>
          </p:sp>
          <p:sp>
            <p:nvSpPr>
              <p:cNvPr id="97746" name="Freeform 76"/>
              <p:cNvSpPr>
                <a:spLocks/>
              </p:cNvSpPr>
              <p:nvPr/>
            </p:nvSpPr>
            <p:spPr bwMode="auto">
              <a:xfrm>
                <a:off x="3278" y="2293"/>
                <a:ext cx="29" cy="32"/>
              </a:xfrm>
              <a:custGeom>
                <a:avLst/>
                <a:gdLst>
                  <a:gd name="T0" fmla="*/ 0 w 29"/>
                  <a:gd name="T1" fmla="*/ 0 h 32"/>
                  <a:gd name="T2" fmla="*/ 0 w 29"/>
                  <a:gd name="T3" fmla="*/ 32 h 32"/>
                  <a:gd name="T4" fmla="*/ 29 w 29"/>
                  <a:gd name="T5" fmla="*/ 18 h 32"/>
                  <a:gd name="T6" fmla="*/ 0 w 29"/>
                  <a:gd name="T7" fmla="*/ 3 h 32"/>
                  <a:gd name="T8" fmla="*/ 0 w 29"/>
                  <a:gd name="T9" fmla="*/ 3 h 32"/>
                  <a:gd name="T10" fmla="*/ 0 w 29"/>
                  <a:gd name="T11" fmla="*/ 0 h 32"/>
                  <a:gd name="T12" fmla="*/ 0 60000 65536"/>
                  <a:gd name="T13" fmla="*/ 0 60000 65536"/>
                  <a:gd name="T14" fmla="*/ 0 60000 65536"/>
                  <a:gd name="T15" fmla="*/ 0 60000 65536"/>
                  <a:gd name="T16" fmla="*/ 0 60000 65536"/>
                  <a:gd name="T17" fmla="*/ 0 60000 65536"/>
                  <a:gd name="T18" fmla="*/ 0 w 29"/>
                  <a:gd name="T19" fmla="*/ 0 h 32"/>
                  <a:gd name="T20" fmla="*/ 29 w 2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9" h="32">
                    <a:moveTo>
                      <a:pt x="0" y="0"/>
                    </a:moveTo>
                    <a:lnTo>
                      <a:pt x="0" y="32"/>
                    </a:lnTo>
                    <a:lnTo>
                      <a:pt x="29" y="18"/>
                    </a:lnTo>
                    <a:lnTo>
                      <a:pt x="0" y="3"/>
                    </a:lnTo>
                    <a:lnTo>
                      <a:pt x="0" y="0"/>
                    </a:lnTo>
                    <a:close/>
                  </a:path>
                </a:pathLst>
              </a:custGeom>
              <a:solidFill>
                <a:srgbClr val="000000"/>
              </a:solidFill>
              <a:ln w="9525">
                <a:noFill/>
                <a:round/>
                <a:headEnd/>
                <a:tailEnd/>
              </a:ln>
            </p:spPr>
            <p:txBody>
              <a:bodyPr/>
              <a:lstStyle/>
              <a:p>
                <a:endParaRPr lang="en-US"/>
              </a:p>
            </p:txBody>
          </p:sp>
          <p:sp>
            <p:nvSpPr>
              <p:cNvPr id="97747" name="Freeform 77"/>
              <p:cNvSpPr>
                <a:spLocks/>
              </p:cNvSpPr>
              <p:nvPr/>
            </p:nvSpPr>
            <p:spPr bwMode="auto">
              <a:xfrm>
                <a:off x="5370" y="2554"/>
                <a:ext cx="32" cy="32"/>
              </a:xfrm>
              <a:custGeom>
                <a:avLst/>
                <a:gdLst>
                  <a:gd name="T0" fmla="*/ 0 w 32"/>
                  <a:gd name="T1" fmla="*/ 0 h 32"/>
                  <a:gd name="T2" fmla="*/ 3 w 32"/>
                  <a:gd name="T3" fmla="*/ 32 h 32"/>
                  <a:gd name="T4" fmla="*/ 32 w 32"/>
                  <a:gd name="T5" fmla="*/ 17 h 32"/>
                  <a:gd name="T6" fmla="*/ 3 w 32"/>
                  <a:gd name="T7" fmla="*/ 3 h 32"/>
                  <a:gd name="T8" fmla="*/ 3 w 32"/>
                  <a:gd name="T9" fmla="*/ 3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7"/>
                    </a:lnTo>
                    <a:lnTo>
                      <a:pt x="3" y="3"/>
                    </a:lnTo>
                    <a:lnTo>
                      <a:pt x="0" y="0"/>
                    </a:lnTo>
                    <a:close/>
                  </a:path>
                </a:pathLst>
              </a:custGeom>
              <a:solidFill>
                <a:srgbClr val="000000"/>
              </a:solidFill>
              <a:ln w="9525">
                <a:noFill/>
                <a:round/>
                <a:headEnd/>
                <a:tailEnd/>
              </a:ln>
            </p:spPr>
            <p:txBody>
              <a:bodyPr/>
              <a:lstStyle/>
              <a:p>
                <a:endParaRPr lang="en-US"/>
              </a:p>
            </p:txBody>
          </p:sp>
          <p:sp>
            <p:nvSpPr>
              <p:cNvPr id="97748" name="Freeform 78"/>
              <p:cNvSpPr>
                <a:spLocks/>
              </p:cNvSpPr>
              <p:nvPr/>
            </p:nvSpPr>
            <p:spPr bwMode="auto">
              <a:xfrm>
                <a:off x="5370" y="2827"/>
                <a:ext cx="32" cy="32"/>
              </a:xfrm>
              <a:custGeom>
                <a:avLst/>
                <a:gdLst>
                  <a:gd name="T0" fmla="*/ 0 w 32"/>
                  <a:gd name="T1" fmla="*/ 0 h 32"/>
                  <a:gd name="T2" fmla="*/ 3 w 32"/>
                  <a:gd name="T3" fmla="*/ 32 h 32"/>
                  <a:gd name="T4" fmla="*/ 32 w 32"/>
                  <a:gd name="T5" fmla="*/ 15 h 32"/>
                  <a:gd name="T6" fmla="*/ 3 w 32"/>
                  <a:gd name="T7" fmla="*/ 0 h 32"/>
                  <a:gd name="T8" fmla="*/ 3 w 32"/>
                  <a:gd name="T9" fmla="*/ 0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5"/>
                    </a:lnTo>
                    <a:lnTo>
                      <a:pt x="3" y="0"/>
                    </a:lnTo>
                    <a:lnTo>
                      <a:pt x="0" y="0"/>
                    </a:lnTo>
                    <a:close/>
                  </a:path>
                </a:pathLst>
              </a:custGeom>
              <a:solidFill>
                <a:srgbClr val="000000"/>
              </a:solidFill>
              <a:ln w="9525">
                <a:noFill/>
                <a:round/>
                <a:headEnd/>
                <a:tailEnd/>
              </a:ln>
            </p:spPr>
            <p:txBody>
              <a:bodyPr/>
              <a:lstStyle/>
              <a:p>
                <a:endParaRPr lang="en-US"/>
              </a:p>
            </p:txBody>
          </p:sp>
          <p:sp>
            <p:nvSpPr>
              <p:cNvPr id="97749" name="Freeform 79"/>
              <p:cNvSpPr>
                <a:spLocks/>
              </p:cNvSpPr>
              <p:nvPr/>
            </p:nvSpPr>
            <p:spPr bwMode="auto">
              <a:xfrm>
                <a:off x="4275" y="2896"/>
                <a:ext cx="32" cy="32"/>
              </a:xfrm>
              <a:custGeom>
                <a:avLst/>
                <a:gdLst>
                  <a:gd name="T0" fmla="*/ 0 w 32"/>
                  <a:gd name="T1" fmla="*/ 0 h 32"/>
                  <a:gd name="T2" fmla="*/ 0 w 32"/>
                  <a:gd name="T3" fmla="*/ 32 h 32"/>
                  <a:gd name="T4" fmla="*/ 32 w 32"/>
                  <a:gd name="T5" fmla="*/ 15 h 32"/>
                  <a:gd name="T6" fmla="*/ 0 w 32"/>
                  <a:gd name="T7" fmla="*/ 0 h 32"/>
                  <a:gd name="T8" fmla="*/ 0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0"/>
                    </a:moveTo>
                    <a:lnTo>
                      <a:pt x="0" y="32"/>
                    </a:lnTo>
                    <a:lnTo>
                      <a:pt x="32" y="15"/>
                    </a:lnTo>
                    <a:lnTo>
                      <a:pt x="0" y="0"/>
                    </a:lnTo>
                    <a:close/>
                  </a:path>
                </a:pathLst>
              </a:custGeom>
              <a:solidFill>
                <a:srgbClr val="000000"/>
              </a:solidFill>
              <a:ln w="9525">
                <a:noFill/>
                <a:round/>
                <a:headEnd/>
                <a:tailEnd/>
              </a:ln>
            </p:spPr>
            <p:txBody>
              <a:bodyPr/>
              <a:lstStyle/>
              <a:p>
                <a:endParaRPr lang="en-US"/>
              </a:p>
            </p:txBody>
          </p:sp>
          <p:sp>
            <p:nvSpPr>
              <p:cNvPr id="97750" name="Freeform 80"/>
              <p:cNvSpPr>
                <a:spLocks/>
              </p:cNvSpPr>
              <p:nvPr/>
            </p:nvSpPr>
            <p:spPr bwMode="auto">
              <a:xfrm>
                <a:off x="3229" y="2960"/>
                <a:ext cx="226" cy="485"/>
              </a:xfrm>
              <a:custGeom>
                <a:avLst/>
                <a:gdLst>
                  <a:gd name="T0" fmla="*/ 113 w 226"/>
                  <a:gd name="T1" fmla="*/ 482 h 485"/>
                  <a:gd name="T2" fmla="*/ 132 w 226"/>
                  <a:gd name="T3" fmla="*/ 482 h 485"/>
                  <a:gd name="T4" fmla="*/ 150 w 226"/>
                  <a:gd name="T5" fmla="*/ 473 h 485"/>
                  <a:gd name="T6" fmla="*/ 164 w 226"/>
                  <a:gd name="T7" fmla="*/ 458 h 485"/>
                  <a:gd name="T8" fmla="*/ 179 w 226"/>
                  <a:gd name="T9" fmla="*/ 438 h 485"/>
                  <a:gd name="T10" fmla="*/ 194 w 226"/>
                  <a:gd name="T11" fmla="*/ 414 h 485"/>
                  <a:gd name="T12" fmla="*/ 204 w 226"/>
                  <a:gd name="T13" fmla="*/ 386 h 485"/>
                  <a:gd name="T14" fmla="*/ 213 w 226"/>
                  <a:gd name="T15" fmla="*/ 354 h 485"/>
                  <a:gd name="T16" fmla="*/ 221 w 226"/>
                  <a:gd name="T17" fmla="*/ 320 h 485"/>
                  <a:gd name="T18" fmla="*/ 226 w 226"/>
                  <a:gd name="T19" fmla="*/ 281 h 485"/>
                  <a:gd name="T20" fmla="*/ 226 w 226"/>
                  <a:gd name="T21" fmla="*/ 244 h 485"/>
                  <a:gd name="T22" fmla="*/ 226 w 226"/>
                  <a:gd name="T23" fmla="*/ 204 h 485"/>
                  <a:gd name="T24" fmla="*/ 221 w 226"/>
                  <a:gd name="T25" fmla="*/ 165 h 485"/>
                  <a:gd name="T26" fmla="*/ 213 w 226"/>
                  <a:gd name="T27" fmla="*/ 131 h 485"/>
                  <a:gd name="T28" fmla="*/ 204 w 226"/>
                  <a:gd name="T29" fmla="*/ 101 h 485"/>
                  <a:gd name="T30" fmla="*/ 194 w 226"/>
                  <a:gd name="T31" fmla="*/ 72 h 485"/>
                  <a:gd name="T32" fmla="*/ 179 w 226"/>
                  <a:gd name="T33" fmla="*/ 47 h 485"/>
                  <a:gd name="T34" fmla="*/ 164 w 226"/>
                  <a:gd name="T35" fmla="*/ 27 h 485"/>
                  <a:gd name="T36" fmla="*/ 150 w 226"/>
                  <a:gd name="T37" fmla="*/ 12 h 485"/>
                  <a:gd name="T38" fmla="*/ 132 w 226"/>
                  <a:gd name="T39" fmla="*/ 5 h 485"/>
                  <a:gd name="T40" fmla="*/ 113 w 226"/>
                  <a:gd name="T41" fmla="*/ 0 h 485"/>
                  <a:gd name="T42" fmla="*/ 93 w 226"/>
                  <a:gd name="T43" fmla="*/ 5 h 485"/>
                  <a:gd name="T44" fmla="*/ 76 w 226"/>
                  <a:gd name="T45" fmla="*/ 12 h 485"/>
                  <a:gd name="T46" fmla="*/ 61 w 226"/>
                  <a:gd name="T47" fmla="*/ 27 h 485"/>
                  <a:gd name="T48" fmla="*/ 46 w 226"/>
                  <a:gd name="T49" fmla="*/ 47 h 485"/>
                  <a:gd name="T50" fmla="*/ 32 w 226"/>
                  <a:gd name="T51" fmla="*/ 72 h 485"/>
                  <a:gd name="T52" fmla="*/ 22 w 226"/>
                  <a:gd name="T53" fmla="*/ 101 h 485"/>
                  <a:gd name="T54" fmla="*/ 12 w 226"/>
                  <a:gd name="T55" fmla="*/ 131 h 485"/>
                  <a:gd name="T56" fmla="*/ 5 w 226"/>
                  <a:gd name="T57" fmla="*/ 165 h 485"/>
                  <a:gd name="T58" fmla="*/ 0 w 226"/>
                  <a:gd name="T59" fmla="*/ 204 h 485"/>
                  <a:gd name="T60" fmla="*/ 0 w 226"/>
                  <a:gd name="T61" fmla="*/ 244 h 485"/>
                  <a:gd name="T62" fmla="*/ 0 w 226"/>
                  <a:gd name="T63" fmla="*/ 283 h 485"/>
                  <a:gd name="T64" fmla="*/ 5 w 226"/>
                  <a:gd name="T65" fmla="*/ 320 h 485"/>
                  <a:gd name="T66" fmla="*/ 12 w 226"/>
                  <a:gd name="T67" fmla="*/ 354 h 485"/>
                  <a:gd name="T68" fmla="*/ 22 w 226"/>
                  <a:gd name="T69" fmla="*/ 386 h 485"/>
                  <a:gd name="T70" fmla="*/ 32 w 226"/>
                  <a:gd name="T71" fmla="*/ 414 h 485"/>
                  <a:gd name="T72" fmla="*/ 46 w 226"/>
                  <a:gd name="T73" fmla="*/ 438 h 485"/>
                  <a:gd name="T74" fmla="*/ 61 w 226"/>
                  <a:gd name="T75" fmla="*/ 458 h 485"/>
                  <a:gd name="T76" fmla="*/ 76 w 226"/>
                  <a:gd name="T77" fmla="*/ 473 h 485"/>
                  <a:gd name="T78" fmla="*/ 96 w 226"/>
                  <a:gd name="T79" fmla="*/ 482 h 485"/>
                  <a:gd name="T80" fmla="*/ 113 w 226"/>
                  <a:gd name="T81" fmla="*/ 485 h 485"/>
                  <a:gd name="T82" fmla="*/ 113 w 226"/>
                  <a:gd name="T83" fmla="*/ 485 h 485"/>
                  <a:gd name="T84" fmla="*/ 113 w 226"/>
                  <a:gd name="T85" fmla="*/ 482 h 4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485"/>
                  <a:gd name="T131" fmla="*/ 226 w 226"/>
                  <a:gd name="T132" fmla="*/ 485 h 4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485">
                    <a:moveTo>
                      <a:pt x="113" y="482"/>
                    </a:moveTo>
                    <a:lnTo>
                      <a:pt x="132" y="482"/>
                    </a:lnTo>
                    <a:lnTo>
                      <a:pt x="150" y="473"/>
                    </a:lnTo>
                    <a:lnTo>
                      <a:pt x="164" y="458"/>
                    </a:lnTo>
                    <a:lnTo>
                      <a:pt x="179" y="438"/>
                    </a:lnTo>
                    <a:lnTo>
                      <a:pt x="194" y="414"/>
                    </a:lnTo>
                    <a:lnTo>
                      <a:pt x="204" y="386"/>
                    </a:lnTo>
                    <a:lnTo>
                      <a:pt x="213" y="354"/>
                    </a:lnTo>
                    <a:lnTo>
                      <a:pt x="221" y="320"/>
                    </a:lnTo>
                    <a:lnTo>
                      <a:pt x="226" y="281"/>
                    </a:lnTo>
                    <a:lnTo>
                      <a:pt x="226" y="244"/>
                    </a:lnTo>
                    <a:lnTo>
                      <a:pt x="226" y="204"/>
                    </a:lnTo>
                    <a:lnTo>
                      <a:pt x="221" y="165"/>
                    </a:lnTo>
                    <a:lnTo>
                      <a:pt x="213" y="131"/>
                    </a:lnTo>
                    <a:lnTo>
                      <a:pt x="204" y="101"/>
                    </a:lnTo>
                    <a:lnTo>
                      <a:pt x="194" y="72"/>
                    </a:lnTo>
                    <a:lnTo>
                      <a:pt x="179" y="47"/>
                    </a:lnTo>
                    <a:lnTo>
                      <a:pt x="164" y="27"/>
                    </a:lnTo>
                    <a:lnTo>
                      <a:pt x="150" y="12"/>
                    </a:lnTo>
                    <a:lnTo>
                      <a:pt x="132" y="5"/>
                    </a:lnTo>
                    <a:lnTo>
                      <a:pt x="113" y="0"/>
                    </a:lnTo>
                    <a:lnTo>
                      <a:pt x="93" y="5"/>
                    </a:lnTo>
                    <a:lnTo>
                      <a:pt x="76" y="12"/>
                    </a:lnTo>
                    <a:lnTo>
                      <a:pt x="61" y="27"/>
                    </a:lnTo>
                    <a:lnTo>
                      <a:pt x="46" y="47"/>
                    </a:lnTo>
                    <a:lnTo>
                      <a:pt x="32" y="72"/>
                    </a:lnTo>
                    <a:lnTo>
                      <a:pt x="22" y="101"/>
                    </a:lnTo>
                    <a:lnTo>
                      <a:pt x="12" y="131"/>
                    </a:lnTo>
                    <a:lnTo>
                      <a:pt x="5" y="165"/>
                    </a:lnTo>
                    <a:lnTo>
                      <a:pt x="0" y="204"/>
                    </a:lnTo>
                    <a:lnTo>
                      <a:pt x="0" y="244"/>
                    </a:lnTo>
                    <a:lnTo>
                      <a:pt x="0" y="283"/>
                    </a:lnTo>
                    <a:lnTo>
                      <a:pt x="5" y="320"/>
                    </a:lnTo>
                    <a:lnTo>
                      <a:pt x="12" y="354"/>
                    </a:lnTo>
                    <a:lnTo>
                      <a:pt x="22" y="386"/>
                    </a:lnTo>
                    <a:lnTo>
                      <a:pt x="32" y="414"/>
                    </a:lnTo>
                    <a:lnTo>
                      <a:pt x="46" y="438"/>
                    </a:lnTo>
                    <a:lnTo>
                      <a:pt x="61" y="458"/>
                    </a:lnTo>
                    <a:lnTo>
                      <a:pt x="76" y="473"/>
                    </a:lnTo>
                    <a:lnTo>
                      <a:pt x="96" y="482"/>
                    </a:lnTo>
                    <a:lnTo>
                      <a:pt x="113" y="485"/>
                    </a:lnTo>
                    <a:lnTo>
                      <a:pt x="113" y="482"/>
                    </a:lnTo>
                    <a:close/>
                  </a:path>
                </a:pathLst>
              </a:custGeom>
              <a:solidFill>
                <a:srgbClr val="FFFFFF"/>
              </a:solidFill>
              <a:ln w="9525">
                <a:noFill/>
                <a:round/>
                <a:headEnd/>
                <a:tailEnd/>
              </a:ln>
            </p:spPr>
            <p:txBody>
              <a:bodyPr/>
              <a:lstStyle/>
              <a:p>
                <a:endParaRPr lang="en-US"/>
              </a:p>
            </p:txBody>
          </p:sp>
          <p:sp>
            <p:nvSpPr>
              <p:cNvPr id="97751" name="Freeform 81"/>
              <p:cNvSpPr>
                <a:spLocks/>
              </p:cNvSpPr>
              <p:nvPr/>
            </p:nvSpPr>
            <p:spPr bwMode="auto">
              <a:xfrm>
                <a:off x="3229" y="2960"/>
                <a:ext cx="226" cy="485"/>
              </a:xfrm>
              <a:custGeom>
                <a:avLst/>
                <a:gdLst>
                  <a:gd name="T0" fmla="*/ 113 w 226"/>
                  <a:gd name="T1" fmla="*/ 482 h 485"/>
                  <a:gd name="T2" fmla="*/ 132 w 226"/>
                  <a:gd name="T3" fmla="*/ 482 h 485"/>
                  <a:gd name="T4" fmla="*/ 150 w 226"/>
                  <a:gd name="T5" fmla="*/ 473 h 485"/>
                  <a:gd name="T6" fmla="*/ 164 w 226"/>
                  <a:gd name="T7" fmla="*/ 458 h 485"/>
                  <a:gd name="T8" fmla="*/ 179 w 226"/>
                  <a:gd name="T9" fmla="*/ 438 h 485"/>
                  <a:gd name="T10" fmla="*/ 194 w 226"/>
                  <a:gd name="T11" fmla="*/ 414 h 485"/>
                  <a:gd name="T12" fmla="*/ 204 w 226"/>
                  <a:gd name="T13" fmla="*/ 386 h 485"/>
                  <a:gd name="T14" fmla="*/ 213 w 226"/>
                  <a:gd name="T15" fmla="*/ 354 h 485"/>
                  <a:gd name="T16" fmla="*/ 221 w 226"/>
                  <a:gd name="T17" fmla="*/ 320 h 485"/>
                  <a:gd name="T18" fmla="*/ 226 w 226"/>
                  <a:gd name="T19" fmla="*/ 281 h 485"/>
                  <a:gd name="T20" fmla="*/ 226 w 226"/>
                  <a:gd name="T21" fmla="*/ 244 h 485"/>
                  <a:gd name="T22" fmla="*/ 226 w 226"/>
                  <a:gd name="T23" fmla="*/ 204 h 485"/>
                  <a:gd name="T24" fmla="*/ 221 w 226"/>
                  <a:gd name="T25" fmla="*/ 165 h 485"/>
                  <a:gd name="T26" fmla="*/ 213 w 226"/>
                  <a:gd name="T27" fmla="*/ 131 h 485"/>
                  <a:gd name="T28" fmla="*/ 204 w 226"/>
                  <a:gd name="T29" fmla="*/ 101 h 485"/>
                  <a:gd name="T30" fmla="*/ 194 w 226"/>
                  <a:gd name="T31" fmla="*/ 72 h 485"/>
                  <a:gd name="T32" fmla="*/ 179 w 226"/>
                  <a:gd name="T33" fmla="*/ 47 h 485"/>
                  <a:gd name="T34" fmla="*/ 164 w 226"/>
                  <a:gd name="T35" fmla="*/ 27 h 485"/>
                  <a:gd name="T36" fmla="*/ 150 w 226"/>
                  <a:gd name="T37" fmla="*/ 12 h 485"/>
                  <a:gd name="T38" fmla="*/ 132 w 226"/>
                  <a:gd name="T39" fmla="*/ 5 h 485"/>
                  <a:gd name="T40" fmla="*/ 113 w 226"/>
                  <a:gd name="T41" fmla="*/ 0 h 485"/>
                  <a:gd name="T42" fmla="*/ 93 w 226"/>
                  <a:gd name="T43" fmla="*/ 5 h 485"/>
                  <a:gd name="T44" fmla="*/ 76 w 226"/>
                  <a:gd name="T45" fmla="*/ 12 h 485"/>
                  <a:gd name="T46" fmla="*/ 61 w 226"/>
                  <a:gd name="T47" fmla="*/ 27 h 485"/>
                  <a:gd name="T48" fmla="*/ 46 w 226"/>
                  <a:gd name="T49" fmla="*/ 47 h 485"/>
                  <a:gd name="T50" fmla="*/ 32 w 226"/>
                  <a:gd name="T51" fmla="*/ 72 h 485"/>
                  <a:gd name="T52" fmla="*/ 22 w 226"/>
                  <a:gd name="T53" fmla="*/ 101 h 485"/>
                  <a:gd name="T54" fmla="*/ 12 w 226"/>
                  <a:gd name="T55" fmla="*/ 131 h 485"/>
                  <a:gd name="T56" fmla="*/ 5 w 226"/>
                  <a:gd name="T57" fmla="*/ 165 h 485"/>
                  <a:gd name="T58" fmla="*/ 0 w 226"/>
                  <a:gd name="T59" fmla="*/ 204 h 485"/>
                  <a:gd name="T60" fmla="*/ 0 w 226"/>
                  <a:gd name="T61" fmla="*/ 244 h 485"/>
                  <a:gd name="T62" fmla="*/ 0 w 226"/>
                  <a:gd name="T63" fmla="*/ 283 h 485"/>
                  <a:gd name="T64" fmla="*/ 5 w 226"/>
                  <a:gd name="T65" fmla="*/ 320 h 485"/>
                  <a:gd name="T66" fmla="*/ 12 w 226"/>
                  <a:gd name="T67" fmla="*/ 354 h 485"/>
                  <a:gd name="T68" fmla="*/ 22 w 226"/>
                  <a:gd name="T69" fmla="*/ 386 h 485"/>
                  <a:gd name="T70" fmla="*/ 32 w 226"/>
                  <a:gd name="T71" fmla="*/ 414 h 485"/>
                  <a:gd name="T72" fmla="*/ 46 w 226"/>
                  <a:gd name="T73" fmla="*/ 438 h 485"/>
                  <a:gd name="T74" fmla="*/ 61 w 226"/>
                  <a:gd name="T75" fmla="*/ 458 h 485"/>
                  <a:gd name="T76" fmla="*/ 76 w 226"/>
                  <a:gd name="T77" fmla="*/ 473 h 485"/>
                  <a:gd name="T78" fmla="*/ 96 w 226"/>
                  <a:gd name="T79" fmla="*/ 482 h 485"/>
                  <a:gd name="T80" fmla="*/ 113 w 226"/>
                  <a:gd name="T81" fmla="*/ 485 h 485"/>
                  <a:gd name="T82" fmla="*/ 113 w 226"/>
                  <a:gd name="T83" fmla="*/ 485 h 4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6"/>
                  <a:gd name="T127" fmla="*/ 0 h 485"/>
                  <a:gd name="T128" fmla="*/ 226 w 226"/>
                  <a:gd name="T129" fmla="*/ 485 h 4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6" h="485">
                    <a:moveTo>
                      <a:pt x="113" y="482"/>
                    </a:moveTo>
                    <a:lnTo>
                      <a:pt x="132" y="482"/>
                    </a:lnTo>
                    <a:lnTo>
                      <a:pt x="150" y="473"/>
                    </a:lnTo>
                    <a:lnTo>
                      <a:pt x="164" y="458"/>
                    </a:lnTo>
                    <a:lnTo>
                      <a:pt x="179" y="438"/>
                    </a:lnTo>
                    <a:lnTo>
                      <a:pt x="194" y="414"/>
                    </a:lnTo>
                    <a:lnTo>
                      <a:pt x="204" y="386"/>
                    </a:lnTo>
                    <a:lnTo>
                      <a:pt x="213" y="354"/>
                    </a:lnTo>
                    <a:lnTo>
                      <a:pt x="221" y="320"/>
                    </a:lnTo>
                    <a:lnTo>
                      <a:pt x="226" y="281"/>
                    </a:lnTo>
                    <a:lnTo>
                      <a:pt x="226" y="244"/>
                    </a:lnTo>
                    <a:lnTo>
                      <a:pt x="226" y="204"/>
                    </a:lnTo>
                    <a:lnTo>
                      <a:pt x="221" y="165"/>
                    </a:lnTo>
                    <a:lnTo>
                      <a:pt x="213" y="131"/>
                    </a:lnTo>
                    <a:lnTo>
                      <a:pt x="204" y="101"/>
                    </a:lnTo>
                    <a:lnTo>
                      <a:pt x="194" y="72"/>
                    </a:lnTo>
                    <a:lnTo>
                      <a:pt x="179" y="47"/>
                    </a:lnTo>
                    <a:lnTo>
                      <a:pt x="164" y="27"/>
                    </a:lnTo>
                    <a:lnTo>
                      <a:pt x="150" y="12"/>
                    </a:lnTo>
                    <a:lnTo>
                      <a:pt x="132" y="5"/>
                    </a:lnTo>
                    <a:lnTo>
                      <a:pt x="113" y="0"/>
                    </a:lnTo>
                    <a:lnTo>
                      <a:pt x="93" y="5"/>
                    </a:lnTo>
                    <a:lnTo>
                      <a:pt x="76" y="12"/>
                    </a:lnTo>
                    <a:lnTo>
                      <a:pt x="61" y="27"/>
                    </a:lnTo>
                    <a:lnTo>
                      <a:pt x="46" y="47"/>
                    </a:lnTo>
                    <a:lnTo>
                      <a:pt x="32" y="72"/>
                    </a:lnTo>
                    <a:lnTo>
                      <a:pt x="22" y="101"/>
                    </a:lnTo>
                    <a:lnTo>
                      <a:pt x="12" y="131"/>
                    </a:lnTo>
                    <a:lnTo>
                      <a:pt x="5" y="165"/>
                    </a:lnTo>
                    <a:lnTo>
                      <a:pt x="0" y="204"/>
                    </a:lnTo>
                    <a:lnTo>
                      <a:pt x="0" y="244"/>
                    </a:lnTo>
                    <a:lnTo>
                      <a:pt x="0" y="283"/>
                    </a:lnTo>
                    <a:lnTo>
                      <a:pt x="5" y="320"/>
                    </a:lnTo>
                    <a:lnTo>
                      <a:pt x="12" y="354"/>
                    </a:lnTo>
                    <a:lnTo>
                      <a:pt x="22" y="386"/>
                    </a:lnTo>
                    <a:lnTo>
                      <a:pt x="32" y="414"/>
                    </a:lnTo>
                    <a:lnTo>
                      <a:pt x="46" y="438"/>
                    </a:lnTo>
                    <a:lnTo>
                      <a:pt x="61" y="458"/>
                    </a:lnTo>
                    <a:lnTo>
                      <a:pt x="76" y="473"/>
                    </a:lnTo>
                    <a:lnTo>
                      <a:pt x="96" y="482"/>
                    </a:lnTo>
                    <a:lnTo>
                      <a:pt x="113" y="485"/>
                    </a:lnTo>
                  </a:path>
                </a:pathLst>
              </a:custGeom>
              <a:solidFill>
                <a:srgbClr val="FFCC66"/>
              </a:solidFill>
              <a:ln w="11113">
                <a:solidFill>
                  <a:srgbClr val="EB7500"/>
                </a:solidFill>
                <a:prstDash val="solid"/>
                <a:round/>
                <a:headEnd/>
                <a:tailEnd/>
              </a:ln>
            </p:spPr>
            <p:txBody>
              <a:bodyPr/>
              <a:lstStyle/>
              <a:p>
                <a:endParaRPr lang="en-US"/>
              </a:p>
            </p:txBody>
          </p:sp>
          <p:sp>
            <p:nvSpPr>
              <p:cNvPr id="97752" name="Rectangle 82"/>
              <p:cNvSpPr>
                <a:spLocks noChangeArrowheads="1"/>
              </p:cNvSpPr>
              <p:nvPr/>
            </p:nvSpPr>
            <p:spPr bwMode="auto">
              <a:xfrm>
                <a:off x="1876" y="3341"/>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753" name="Rectangle 83"/>
              <p:cNvSpPr>
                <a:spLocks noChangeArrowheads="1"/>
              </p:cNvSpPr>
              <p:nvPr/>
            </p:nvSpPr>
            <p:spPr bwMode="auto">
              <a:xfrm>
                <a:off x="1893" y="334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7754" name="Rectangle 84"/>
              <p:cNvSpPr>
                <a:spLocks noChangeArrowheads="1"/>
              </p:cNvSpPr>
              <p:nvPr/>
            </p:nvSpPr>
            <p:spPr bwMode="auto">
              <a:xfrm>
                <a:off x="1927" y="3341"/>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7755" name="Rectangle 85"/>
              <p:cNvSpPr>
                <a:spLocks noChangeArrowheads="1"/>
              </p:cNvSpPr>
              <p:nvPr/>
            </p:nvSpPr>
            <p:spPr bwMode="auto">
              <a:xfrm>
                <a:off x="1957" y="3341"/>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756" name="Rectangle 86"/>
              <p:cNvSpPr>
                <a:spLocks noChangeArrowheads="1"/>
              </p:cNvSpPr>
              <p:nvPr/>
            </p:nvSpPr>
            <p:spPr bwMode="auto">
              <a:xfrm>
                <a:off x="1974" y="3341"/>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757" name="Rectangle 87"/>
              <p:cNvSpPr>
                <a:spLocks noChangeArrowheads="1"/>
              </p:cNvSpPr>
              <p:nvPr/>
            </p:nvSpPr>
            <p:spPr bwMode="auto">
              <a:xfrm>
                <a:off x="1994" y="334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7758" name="Rectangle 88"/>
              <p:cNvSpPr>
                <a:spLocks noChangeArrowheads="1"/>
              </p:cNvSpPr>
              <p:nvPr/>
            </p:nvSpPr>
            <p:spPr bwMode="auto">
              <a:xfrm>
                <a:off x="2028" y="3341"/>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c</a:t>
                </a:r>
                <a:endParaRPr kumimoji="0" lang="en-US">
                  <a:solidFill>
                    <a:schemeClr val="tx1"/>
                  </a:solidFill>
                </a:endParaRPr>
              </a:p>
            </p:txBody>
          </p:sp>
          <p:sp>
            <p:nvSpPr>
              <p:cNvPr id="97759" name="Rectangle 89"/>
              <p:cNvSpPr>
                <a:spLocks noChangeArrowheads="1"/>
              </p:cNvSpPr>
              <p:nvPr/>
            </p:nvSpPr>
            <p:spPr bwMode="auto">
              <a:xfrm>
                <a:off x="2057" y="3341"/>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760" name="Rectangle 90"/>
              <p:cNvSpPr>
                <a:spLocks noChangeArrowheads="1"/>
              </p:cNvSpPr>
              <p:nvPr/>
            </p:nvSpPr>
            <p:spPr bwMode="auto">
              <a:xfrm>
                <a:off x="2075" y="3341"/>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761" name="Rectangle 91"/>
              <p:cNvSpPr>
                <a:spLocks noChangeArrowheads="1"/>
              </p:cNvSpPr>
              <p:nvPr/>
            </p:nvSpPr>
            <p:spPr bwMode="auto">
              <a:xfrm>
                <a:off x="2087" y="334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97762" name="Rectangle 92"/>
              <p:cNvSpPr>
                <a:spLocks noChangeArrowheads="1"/>
              </p:cNvSpPr>
              <p:nvPr/>
            </p:nvSpPr>
            <p:spPr bwMode="auto">
              <a:xfrm>
                <a:off x="2121" y="3341"/>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7763" name="Rectangle 93"/>
              <p:cNvSpPr>
                <a:spLocks noChangeArrowheads="1"/>
              </p:cNvSpPr>
              <p:nvPr/>
            </p:nvSpPr>
            <p:spPr bwMode="auto">
              <a:xfrm>
                <a:off x="2156" y="3341"/>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764" name="Rectangle 94"/>
              <p:cNvSpPr>
                <a:spLocks noChangeArrowheads="1"/>
              </p:cNvSpPr>
              <p:nvPr/>
            </p:nvSpPr>
            <p:spPr bwMode="auto">
              <a:xfrm>
                <a:off x="1876" y="3403"/>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7765" name="Rectangle 95"/>
              <p:cNvSpPr>
                <a:spLocks noChangeArrowheads="1"/>
              </p:cNvSpPr>
              <p:nvPr/>
            </p:nvSpPr>
            <p:spPr bwMode="auto">
              <a:xfrm>
                <a:off x="1893" y="340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2</a:t>
                </a:r>
                <a:endParaRPr kumimoji="0" lang="en-US">
                  <a:solidFill>
                    <a:schemeClr val="tx1"/>
                  </a:solidFill>
                </a:endParaRPr>
              </a:p>
            </p:txBody>
          </p:sp>
          <p:sp>
            <p:nvSpPr>
              <p:cNvPr id="97766" name="Rectangle 96"/>
              <p:cNvSpPr>
                <a:spLocks noChangeArrowheads="1"/>
              </p:cNvSpPr>
              <p:nvPr/>
            </p:nvSpPr>
            <p:spPr bwMode="auto">
              <a:xfrm>
                <a:off x="1927" y="340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0</a:t>
                </a:r>
                <a:endParaRPr kumimoji="0" lang="en-US">
                  <a:solidFill>
                    <a:schemeClr val="tx1"/>
                  </a:solidFill>
                </a:endParaRPr>
              </a:p>
            </p:txBody>
          </p:sp>
          <p:sp>
            <p:nvSpPr>
              <p:cNvPr id="97767" name="Rectangle 97"/>
              <p:cNvSpPr>
                <a:spLocks noChangeArrowheads="1"/>
              </p:cNvSpPr>
              <p:nvPr/>
            </p:nvSpPr>
            <p:spPr bwMode="auto">
              <a:xfrm>
                <a:off x="1959" y="340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7768" name="Rectangle 98"/>
              <p:cNvSpPr>
                <a:spLocks noChangeArrowheads="1"/>
              </p:cNvSpPr>
              <p:nvPr/>
            </p:nvSpPr>
            <p:spPr bwMode="auto">
              <a:xfrm>
                <a:off x="2006" y="340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7769" name="Rectangle 99"/>
              <p:cNvSpPr>
                <a:spLocks noChangeArrowheads="1"/>
              </p:cNvSpPr>
              <p:nvPr/>
            </p:nvSpPr>
            <p:spPr bwMode="auto">
              <a:xfrm>
                <a:off x="2040" y="340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6</a:t>
                </a:r>
                <a:endParaRPr kumimoji="0" lang="en-US">
                  <a:solidFill>
                    <a:schemeClr val="tx1"/>
                  </a:solidFill>
                </a:endParaRPr>
              </a:p>
            </p:txBody>
          </p:sp>
          <p:sp>
            <p:nvSpPr>
              <p:cNvPr id="97770" name="Rectangle 100"/>
              <p:cNvSpPr>
                <a:spLocks noChangeArrowheads="1"/>
              </p:cNvSpPr>
              <p:nvPr/>
            </p:nvSpPr>
            <p:spPr bwMode="auto">
              <a:xfrm>
                <a:off x="2072" y="3403"/>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7771" name="Line 101"/>
              <p:cNvSpPr>
                <a:spLocks noChangeShapeType="1"/>
              </p:cNvSpPr>
              <p:nvPr/>
            </p:nvSpPr>
            <p:spPr bwMode="auto">
              <a:xfrm>
                <a:off x="2880" y="3201"/>
                <a:ext cx="324" cy="1"/>
              </a:xfrm>
              <a:prstGeom prst="line">
                <a:avLst/>
              </a:prstGeom>
              <a:noFill/>
              <a:ln w="19050">
                <a:solidFill>
                  <a:srgbClr val="000000"/>
                </a:solidFill>
                <a:round/>
                <a:headEnd/>
                <a:tailEnd/>
              </a:ln>
            </p:spPr>
            <p:txBody>
              <a:bodyPr/>
              <a:lstStyle/>
              <a:p>
                <a:endParaRPr lang="en-US"/>
              </a:p>
            </p:txBody>
          </p:sp>
          <p:sp>
            <p:nvSpPr>
              <p:cNvPr id="97772" name="Rectangle 102"/>
              <p:cNvSpPr>
                <a:spLocks noChangeArrowheads="1"/>
              </p:cNvSpPr>
              <p:nvPr/>
            </p:nvSpPr>
            <p:spPr bwMode="auto">
              <a:xfrm rot="-5400000">
                <a:off x="5385" y="2398"/>
                <a:ext cx="53"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M</a:t>
                </a:r>
                <a:endParaRPr kumimoji="0" lang="en-US">
                  <a:solidFill>
                    <a:schemeClr val="tx1"/>
                  </a:solidFill>
                </a:endParaRPr>
              </a:p>
            </p:txBody>
          </p:sp>
          <p:sp>
            <p:nvSpPr>
              <p:cNvPr id="97773" name="Rectangle 103"/>
              <p:cNvSpPr>
                <a:spLocks noChangeArrowheads="1"/>
              </p:cNvSpPr>
              <p:nvPr/>
            </p:nvSpPr>
            <p:spPr bwMode="auto">
              <a:xfrm rot="-5400000">
                <a:off x="5394" y="2356"/>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e</a:t>
                </a:r>
                <a:endParaRPr kumimoji="0" lang="en-US">
                  <a:solidFill>
                    <a:schemeClr val="tx1"/>
                  </a:solidFill>
                </a:endParaRPr>
              </a:p>
            </p:txBody>
          </p:sp>
          <p:sp>
            <p:nvSpPr>
              <p:cNvPr id="97774" name="Rectangle 104"/>
              <p:cNvSpPr>
                <a:spLocks noChangeArrowheads="1"/>
              </p:cNvSpPr>
              <p:nvPr/>
            </p:nvSpPr>
            <p:spPr bwMode="auto">
              <a:xfrm rot="-5400000">
                <a:off x="5385" y="2314"/>
                <a:ext cx="53"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m</a:t>
                </a:r>
                <a:endParaRPr kumimoji="0" lang="en-US">
                  <a:solidFill>
                    <a:schemeClr val="tx1"/>
                  </a:solidFill>
                </a:endParaRPr>
              </a:p>
            </p:txBody>
          </p:sp>
          <p:sp>
            <p:nvSpPr>
              <p:cNvPr id="97775" name="Rectangle 105"/>
              <p:cNvSpPr>
                <a:spLocks noChangeArrowheads="1"/>
              </p:cNvSpPr>
              <p:nvPr/>
            </p:nvSpPr>
            <p:spPr bwMode="auto">
              <a:xfrm rot="-5400000">
                <a:off x="5403" y="2280"/>
                <a:ext cx="18"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t</a:t>
                </a:r>
                <a:endParaRPr kumimoji="0" lang="en-US">
                  <a:solidFill>
                    <a:schemeClr val="tx1"/>
                  </a:solidFill>
                </a:endParaRPr>
              </a:p>
            </p:txBody>
          </p:sp>
          <p:sp>
            <p:nvSpPr>
              <p:cNvPr id="97776" name="Rectangle 106"/>
              <p:cNvSpPr>
                <a:spLocks noChangeArrowheads="1"/>
              </p:cNvSpPr>
              <p:nvPr/>
            </p:nvSpPr>
            <p:spPr bwMode="auto">
              <a:xfrm rot="-5400000">
                <a:off x="5394" y="2256"/>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o</a:t>
                </a:r>
                <a:endParaRPr kumimoji="0" lang="en-US">
                  <a:solidFill>
                    <a:schemeClr val="tx1"/>
                  </a:solidFill>
                </a:endParaRPr>
              </a:p>
            </p:txBody>
          </p:sp>
          <p:sp>
            <p:nvSpPr>
              <p:cNvPr id="97777" name="Rectangle 107"/>
              <p:cNvSpPr>
                <a:spLocks noChangeArrowheads="1"/>
              </p:cNvSpPr>
              <p:nvPr/>
            </p:nvSpPr>
            <p:spPr bwMode="auto">
              <a:xfrm rot="-5400000">
                <a:off x="5389" y="2217"/>
                <a:ext cx="4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R</a:t>
                </a:r>
                <a:endParaRPr kumimoji="0" lang="en-US">
                  <a:solidFill>
                    <a:schemeClr val="tx1"/>
                  </a:solidFill>
                </a:endParaRPr>
              </a:p>
            </p:txBody>
          </p:sp>
          <p:sp>
            <p:nvSpPr>
              <p:cNvPr id="97778" name="Rectangle 108"/>
              <p:cNvSpPr>
                <a:spLocks noChangeArrowheads="1"/>
              </p:cNvSpPr>
              <p:nvPr/>
            </p:nvSpPr>
            <p:spPr bwMode="auto">
              <a:xfrm rot="-5400000">
                <a:off x="5394" y="2177"/>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e</a:t>
                </a:r>
                <a:endParaRPr kumimoji="0" lang="en-US">
                  <a:solidFill>
                    <a:schemeClr val="tx1"/>
                  </a:solidFill>
                </a:endParaRPr>
              </a:p>
            </p:txBody>
          </p:sp>
          <p:sp>
            <p:nvSpPr>
              <p:cNvPr id="97779" name="Rectangle 109"/>
              <p:cNvSpPr>
                <a:spLocks noChangeArrowheads="1"/>
              </p:cNvSpPr>
              <p:nvPr/>
            </p:nvSpPr>
            <p:spPr bwMode="auto">
              <a:xfrm rot="-5400000">
                <a:off x="5394" y="2143"/>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g</a:t>
                </a:r>
                <a:endParaRPr kumimoji="0" lang="en-US">
                  <a:solidFill>
                    <a:schemeClr val="tx1"/>
                  </a:solidFill>
                </a:endParaRPr>
              </a:p>
            </p:txBody>
          </p:sp>
          <p:sp>
            <p:nvSpPr>
              <p:cNvPr id="97780" name="Rectangle 110"/>
              <p:cNvSpPr>
                <a:spLocks noChangeArrowheads="1"/>
              </p:cNvSpPr>
              <p:nvPr/>
            </p:nvSpPr>
            <p:spPr bwMode="auto">
              <a:xfrm>
                <a:off x="3371" y="3469"/>
                <a:ext cx="43"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A</a:t>
                </a:r>
                <a:endParaRPr kumimoji="0" lang="en-US">
                  <a:solidFill>
                    <a:schemeClr val="tx1"/>
                  </a:solidFill>
                </a:endParaRPr>
              </a:p>
            </p:txBody>
          </p:sp>
          <p:sp>
            <p:nvSpPr>
              <p:cNvPr id="97781" name="Rectangle 111"/>
              <p:cNvSpPr>
                <a:spLocks noChangeArrowheads="1"/>
              </p:cNvSpPr>
              <p:nvPr/>
            </p:nvSpPr>
            <p:spPr bwMode="auto">
              <a:xfrm>
                <a:off x="3410" y="3469"/>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L</a:t>
                </a:r>
                <a:endParaRPr kumimoji="0" lang="en-US">
                  <a:solidFill>
                    <a:schemeClr val="tx1"/>
                  </a:solidFill>
                </a:endParaRPr>
              </a:p>
            </p:txBody>
          </p:sp>
          <p:sp>
            <p:nvSpPr>
              <p:cNvPr id="97782" name="Rectangle 112"/>
              <p:cNvSpPr>
                <a:spLocks noChangeArrowheads="1"/>
              </p:cNvSpPr>
              <p:nvPr/>
            </p:nvSpPr>
            <p:spPr bwMode="auto">
              <a:xfrm>
                <a:off x="3445" y="3469"/>
                <a:ext cx="4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U</a:t>
                </a:r>
                <a:endParaRPr kumimoji="0" lang="en-US">
                  <a:solidFill>
                    <a:schemeClr val="tx1"/>
                  </a:solidFill>
                </a:endParaRPr>
              </a:p>
            </p:txBody>
          </p:sp>
          <p:sp>
            <p:nvSpPr>
              <p:cNvPr id="97783" name="Rectangle 113"/>
              <p:cNvSpPr>
                <a:spLocks noChangeArrowheads="1"/>
              </p:cNvSpPr>
              <p:nvPr/>
            </p:nvSpPr>
            <p:spPr bwMode="auto">
              <a:xfrm>
                <a:off x="3489" y="3469"/>
                <a:ext cx="50"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O</a:t>
                </a:r>
                <a:endParaRPr kumimoji="0" lang="en-US">
                  <a:solidFill>
                    <a:schemeClr val="tx1"/>
                  </a:solidFill>
                </a:endParaRPr>
              </a:p>
            </p:txBody>
          </p:sp>
          <p:sp>
            <p:nvSpPr>
              <p:cNvPr id="97784" name="Rectangle 114"/>
              <p:cNvSpPr>
                <a:spLocks noChangeArrowheads="1"/>
              </p:cNvSpPr>
              <p:nvPr/>
            </p:nvSpPr>
            <p:spPr bwMode="auto">
              <a:xfrm>
                <a:off x="3536" y="3469"/>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p</a:t>
                </a:r>
                <a:endParaRPr kumimoji="0" lang="en-US">
                  <a:solidFill>
                    <a:schemeClr val="tx1"/>
                  </a:solidFill>
                </a:endParaRPr>
              </a:p>
            </p:txBody>
          </p:sp>
          <p:sp>
            <p:nvSpPr>
              <p:cNvPr id="97785" name="Rectangle 115"/>
              <p:cNvSpPr>
                <a:spLocks noChangeArrowheads="1"/>
              </p:cNvSpPr>
              <p:nvPr/>
            </p:nvSpPr>
            <p:spPr bwMode="auto">
              <a:xfrm>
                <a:off x="4204" y="1880"/>
                <a:ext cx="43"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B</a:t>
                </a:r>
                <a:endParaRPr kumimoji="0" lang="en-US">
                  <a:solidFill>
                    <a:schemeClr val="tx1"/>
                  </a:solidFill>
                </a:endParaRPr>
              </a:p>
            </p:txBody>
          </p:sp>
          <p:sp>
            <p:nvSpPr>
              <p:cNvPr id="97786" name="Rectangle 116"/>
              <p:cNvSpPr>
                <a:spLocks noChangeArrowheads="1"/>
              </p:cNvSpPr>
              <p:nvPr/>
            </p:nvSpPr>
            <p:spPr bwMode="auto">
              <a:xfrm>
                <a:off x="4243" y="1880"/>
                <a:ext cx="21"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r</a:t>
                </a:r>
                <a:endParaRPr kumimoji="0" lang="en-US">
                  <a:solidFill>
                    <a:schemeClr val="tx1"/>
                  </a:solidFill>
                </a:endParaRPr>
              </a:p>
            </p:txBody>
          </p:sp>
          <p:sp>
            <p:nvSpPr>
              <p:cNvPr id="97787" name="Rectangle 117"/>
              <p:cNvSpPr>
                <a:spLocks noChangeArrowheads="1"/>
              </p:cNvSpPr>
              <p:nvPr/>
            </p:nvSpPr>
            <p:spPr bwMode="auto">
              <a:xfrm>
                <a:off x="4265" y="1880"/>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a</a:t>
                </a:r>
                <a:endParaRPr kumimoji="0" lang="en-US">
                  <a:solidFill>
                    <a:schemeClr val="tx1"/>
                  </a:solidFill>
                </a:endParaRPr>
              </a:p>
            </p:txBody>
          </p:sp>
          <p:sp>
            <p:nvSpPr>
              <p:cNvPr id="97788" name="Rectangle 118"/>
              <p:cNvSpPr>
                <a:spLocks noChangeArrowheads="1"/>
              </p:cNvSpPr>
              <p:nvPr/>
            </p:nvSpPr>
            <p:spPr bwMode="auto">
              <a:xfrm>
                <a:off x="4297" y="1880"/>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n</a:t>
                </a:r>
                <a:endParaRPr kumimoji="0" lang="en-US">
                  <a:solidFill>
                    <a:schemeClr val="tx1"/>
                  </a:solidFill>
                </a:endParaRPr>
              </a:p>
            </p:txBody>
          </p:sp>
          <p:sp>
            <p:nvSpPr>
              <p:cNvPr id="97789" name="Rectangle 119"/>
              <p:cNvSpPr>
                <a:spLocks noChangeArrowheads="1"/>
              </p:cNvSpPr>
              <p:nvPr/>
            </p:nvSpPr>
            <p:spPr bwMode="auto">
              <a:xfrm>
                <a:off x="4331" y="1880"/>
                <a:ext cx="32"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c</a:t>
                </a:r>
                <a:endParaRPr kumimoji="0" lang="en-US">
                  <a:solidFill>
                    <a:schemeClr val="tx1"/>
                  </a:solidFill>
                </a:endParaRPr>
              </a:p>
            </p:txBody>
          </p:sp>
          <p:sp>
            <p:nvSpPr>
              <p:cNvPr id="97790" name="Rectangle 120"/>
              <p:cNvSpPr>
                <a:spLocks noChangeArrowheads="1"/>
              </p:cNvSpPr>
              <p:nvPr/>
            </p:nvSpPr>
            <p:spPr bwMode="auto">
              <a:xfrm>
                <a:off x="4361" y="1880"/>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h</a:t>
                </a:r>
                <a:endParaRPr kumimoji="0" lang="en-US">
                  <a:solidFill>
                    <a:schemeClr val="tx1"/>
                  </a:solidFill>
                </a:endParaRPr>
              </a:p>
            </p:txBody>
          </p:sp>
          <p:sp>
            <p:nvSpPr>
              <p:cNvPr id="97791" name="Rectangle 121"/>
              <p:cNvSpPr>
                <a:spLocks noChangeArrowheads="1"/>
              </p:cNvSpPr>
              <p:nvPr/>
            </p:nvSpPr>
            <p:spPr bwMode="auto">
              <a:xfrm>
                <a:off x="3150" y="3821"/>
                <a:ext cx="4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R</a:t>
                </a:r>
                <a:endParaRPr kumimoji="0" lang="en-US">
                  <a:solidFill>
                    <a:schemeClr val="tx1"/>
                  </a:solidFill>
                </a:endParaRPr>
              </a:p>
            </p:txBody>
          </p:sp>
          <p:sp>
            <p:nvSpPr>
              <p:cNvPr id="97792" name="Rectangle 122"/>
              <p:cNvSpPr>
                <a:spLocks noChangeArrowheads="1"/>
              </p:cNvSpPr>
              <p:nvPr/>
            </p:nvSpPr>
            <p:spPr bwMode="auto">
              <a:xfrm>
                <a:off x="3192" y="3821"/>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e</a:t>
                </a:r>
                <a:endParaRPr kumimoji="0" lang="en-US">
                  <a:solidFill>
                    <a:schemeClr val="tx1"/>
                  </a:solidFill>
                </a:endParaRPr>
              </a:p>
            </p:txBody>
          </p:sp>
          <p:sp>
            <p:nvSpPr>
              <p:cNvPr id="97793" name="Rectangle 123"/>
              <p:cNvSpPr>
                <a:spLocks noChangeArrowheads="1"/>
              </p:cNvSpPr>
              <p:nvPr/>
            </p:nvSpPr>
            <p:spPr bwMode="auto">
              <a:xfrm>
                <a:off x="3226" y="3821"/>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g</a:t>
                </a:r>
                <a:endParaRPr kumimoji="0" lang="en-US">
                  <a:solidFill>
                    <a:schemeClr val="tx1"/>
                  </a:solidFill>
                </a:endParaRPr>
              </a:p>
            </p:txBody>
          </p:sp>
          <p:sp>
            <p:nvSpPr>
              <p:cNvPr id="97794" name="Rectangle 124"/>
              <p:cNvSpPr>
                <a:spLocks noChangeArrowheads="1"/>
              </p:cNvSpPr>
              <p:nvPr/>
            </p:nvSpPr>
            <p:spPr bwMode="auto">
              <a:xfrm>
                <a:off x="3261" y="3821"/>
                <a:ext cx="4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D</a:t>
                </a:r>
                <a:endParaRPr kumimoji="0" lang="en-US">
                  <a:solidFill>
                    <a:schemeClr val="tx1"/>
                  </a:solidFill>
                </a:endParaRPr>
              </a:p>
            </p:txBody>
          </p:sp>
          <p:sp>
            <p:nvSpPr>
              <p:cNvPr id="97795" name="Rectangle 125"/>
              <p:cNvSpPr>
                <a:spLocks noChangeArrowheads="1"/>
              </p:cNvSpPr>
              <p:nvPr/>
            </p:nvSpPr>
            <p:spPr bwMode="auto">
              <a:xfrm>
                <a:off x="3305" y="3821"/>
                <a:ext cx="32"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s</a:t>
                </a:r>
                <a:endParaRPr kumimoji="0" lang="en-US">
                  <a:solidFill>
                    <a:schemeClr val="tx1"/>
                  </a:solidFill>
                </a:endParaRPr>
              </a:p>
            </p:txBody>
          </p:sp>
          <p:sp>
            <p:nvSpPr>
              <p:cNvPr id="97796" name="Rectangle 126"/>
              <p:cNvSpPr>
                <a:spLocks noChangeArrowheads="1"/>
              </p:cNvSpPr>
              <p:nvPr/>
            </p:nvSpPr>
            <p:spPr bwMode="auto">
              <a:xfrm>
                <a:off x="3334" y="3821"/>
                <a:ext cx="18"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t</a:t>
                </a:r>
                <a:endParaRPr kumimoji="0" lang="en-US">
                  <a:solidFill>
                    <a:schemeClr val="tx1"/>
                  </a:solidFill>
                </a:endParaRPr>
              </a:p>
            </p:txBody>
          </p:sp>
          <p:sp>
            <p:nvSpPr>
              <p:cNvPr id="97797" name="Rectangle 127"/>
              <p:cNvSpPr>
                <a:spLocks noChangeArrowheads="1"/>
              </p:cNvSpPr>
              <p:nvPr/>
            </p:nvSpPr>
            <p:spPr bwMode="auto">
              <a:xfrm>
                <a:off x="3447" y="2054"/>
                <a:ext cx="43"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A</a:t>
                </a:r>
                <a:endParaRPr kumimoji="0" lang="en-US">
                  <a:solidFill>
                    <a:schemeClr val="tx1"/>
                  </a:solidFill>
                </a:endParaRPr>
              </a:p>
            </p:txBody>
          </p:sp>
          <p:sp>
            <p:nvSpPr>
              <p:cNvPr id="97798" name="Rectangle 128"/>
              <p:cNvSpPr>
                <a:spLocks noChangeArrowheads="1"/>
              </p:cNvSpPr>
              <p:nvPr/>
            </p:nvSpPr>
            <p:spPr bwMode="auto">
              <a:xfrm>
                <a:off x="3487" y="2054"/>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L</a:t>
                </a:r>
                <a:endParaRPr kumimoji="0" lang="en-US">
                  <a:solidFill>
                    <a:schemeClr val="tx1"/>
                  </a:solidFill>
                </a:endParaRPr>
              </a:p>
            </p:txBody>
          </p:sp>
          <p:sp>
            <p:nvSpPr>
              <p:cNvPr id="97799" name="Rectangle 129"/>
              <p:cNvSpPr>
                <a:spLocks noChangeArrowheads="1"/>
              </p:cNvSpPr>
              <p:nvPr/>
            </p:nvSpPr>
            <p:spPr bwMode="auto">
              <a:xfrm>
                <a:off x="3521" y="2054"/>
                <a:ext cx="4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U</a:t>
                </a:r>
                <a:endParaRPr kumimoji="0" lang="en-US">
                  <a:solidFill>
                    <a:schemeClr val="tx1"/>
                  </a:solidFill>
                </a:endParaRPr>
              </a:p>
            </p:txBody>
          </p:sp>
          <p:sp>
            <p:nvSpPr>
              <p:cNvPr id="97800" name="Rectangle 130"/>
              <p:cNvSpPr>
                <a:spLocks noChangeArrowheads="1"/>
              </p:cNvSpPr>
              <p:nvPr/>
            </p:nvSpPr>
            <p:spPr bwMode="auto">
              <a:xfrm>
                <a:off x="3565" y="2054"/>
                <a:ext cx="43"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S</a:t>
                </a:r>
                <a:endParaRPr kumimoji="0" lang="en-US">
                  <a:solidFill>
                    <a:schemeClr val="tx1"/>
                  </a:solidFill>
                </a:endParaRPr>
              </a:p>
            </p:txBody>
          </p:sp>
          <p:sp>
            <p:nvSpPr>
              <p:cNvPr id="97801" name="Rectangle 131"/>
              <p:cNvSpPr>
                <a:spLocks noChangeArrowheads="1"/>
              </p:cNvSpPr>
              <p:nvPr/>
            </p:nvSpPr>
            <p:spPr bwMode="auto">
              <a:xfrm>
                <a:off x="3604" y="2054"/>
                <a:ext cx="21"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r</a:t>
                </a:r>
                <a:endParaRPr kumimoji="0" lang="en-US">
                  <a:solidFill>
                    <a:schemeClr val="tx1"/>
                  </a:solidFill>
                </a:endParaRPr>
              </a:p>
            </p:txBody>
          </p:sp>
          <p:sp>
            <p:nvSpPr>
              <p:cNvPr id="97802" name="Rectangle 132"/>
              <p:cNvSpPr>
                <a:spLocks noChangeArrowheads="1"/>
              </p:cNvSpPr>
              <p:nvPr/>
            </p:nvSpPr>
            <p:spPr bwMode="auto">
              <a:xfrm>
                <a:off x="3627" y="2054"/>
                <a:ext cx="32"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c</a:t>
                </a:r>
                <a:endParaRPr kumimoji="0" lang="en-US">
                  <a:solidFill>
                    <a:schemeClr val="tx1"/>
                  </a:solidFill>
                </a:endParaRPr>
              </a:p>
            </p:txBody>
          </p:sp>
          <p:sp>
            <p:nvSpPr>
              <p:cNvPr id="97803" name="Freeform 133"/>
              <p:cNvSpPr>
                <a:spLocks/>
              </p:cNvSpPr>
              <p:nvPr/>
            </p:nvSpPr>
            <p:spPr bwMode="auto">
              <a:xfrm>
                <a:off x="606" y="2249"/>
                <a:ext cx="30" cy="30"/>
              </a:xfrm>
              <a:custGeom>
                <a:avLst/>
                <a:gdLst>
                  <a:gd name="T0" fmla="*/ 15 w 30"/>
                  <a:gd name="T1" fmla="*/ 30 h 30"/>
                  <a:gd name="T2" fmla="*/ 17 w 30"/>
                  <a:gd name="T3" fmla="*/ 30 h 30"/>
                  <a:gd name="T4" fmla="*/ 20 w 30"/>
                  <a:gd name="T5" fmla="*/ 30 h 30"/>
                  <a:gd name="T6" fmla="*/ 22 w 30"/>
                  <a:gd name="T7" fmla="*/ 30 h 30"/>
                  <a:gd name="T8" fmla="*/ 25 w 30"/>
                  <a:gd name="T9" fmla="*/ 27 h 30"/>
                  <a:gd name="T10" fmla="*/ 25 w 30"/>
                  <a:gd name="T11" fmla="*/ 27 h 30"/>
                  <a:gd name="T12" fmla="*/ 27 w 30"/>
                  <a:gd name="T13" fmla="*/ 25 h 30"/>
                  <a:gd name="T14" fmla="*/ 27 w 30"/>
                  <a:gd name="T15" fmla="*/ 22 h 30"/>
                  <a:gd name="T16" fmla="*/ 30 w 30"/>
                  <a:gd name="T17" fmla="*/ 20 h 30"/>
                  <a:gd name="T18" fmla="*/ 30 w 30"/>
                  <a:gd name="T19" fmla="*/ 17 h 30"/>
                  <a:gd name="T20" fmla="*/ 30 w 30"/>
                  <a:gd name="T21" fmla="*/ 15 h 30"/>
                  <a:gd name="T22" fmla="*/ 30 w 30"/>
                  <a:gd name="T23" fmla="*/ 12 h 30"/>
                  <a:gd name="T24" fmla="*/ 30 w 30"/>
                  <a:gd name="T25" fmla="*/ 10 h 30"/>
                  <a:gd name="T26" fmla="*/ 27 w 30"/>
                  <a:gd name="T27" fmla="*/ 7 h 30"/>
                  <a:gd name="T28" fmla="*/ 27 w 30"/>
                  <a:gd name="T29" fmla="*/ 7 h 30"/>
                  <a:gd name="T30" fmla="*/ 25 w 30"/>
                  <a:gd name="T31" fmla="*/ 5 h 30"/>
                  <a:gd name="T32" fmla="*/ 25 w 30"/>
                  <a:gd name="T33" fmla="*/ 3 h 30"/>
                  <a:gd name="T34" fmla="*/ 22 w 30"/>
                  <a:gd name="T35" fmla="*/ 3 h 30"/>
                  <a:gd name="T36" fmla="*/ 20 w 30"/>
                  <a:gd name="T37" fmla="*/ 0 h 30"/>
                  <a:gd name="T38" fmla="*/ 17 w 30"/>
                  <a:gd name="T39" fmla="*/ 0 h 30"/>
                  <a:gd name="T40" fmla="*/ 15 w 30"/>
                  <a:gd name="T41" fmla="*/ 0 h 30"/>
                  <a:gd name="T42" fmla="*/ 12 w 30"/>
                  <a:gd name="T43" fmla="*/ 0 h 30"/>
                  <a:gd name="T44" fmla="*/ 10 w 30"/>
                  <a:gd name="T45" fmla="*/ 0 h 30"/>
                  <a:gd name="T46" fmla="*/ 7 w 30"/>
                  <a:gd name="T47" fmla="*/ 3 h 30"/>
                  <a:gd name="T48" fmla="*/ 5 w 30"/>
                  <a:gd name="T49" fmla="*/ 3 h 30"/>
                  <a:gd name="T50" fmla="*/ 5 w 30"/>
                  <a:gd name="T51" fmla="*/ 5 h 30"/>
                  <a:gd name="T52" fmla="*/ 3 w 30"/>
                  <a:gd name="T53" fmla="*/ 7 h 30"/>
                  <a:gd name="T54" fmla="*/ 0 w 30"/>
                  <a:gd name="T55" fmla="*/ 7 h 30"/>
                  <a:gd name="T56" fmla="*/ 0 w 30"/>
                  <a:gd name="T57" fmla="*/ 10 h 30"/>
                  <a:gd name="T58" fmla="*/ 0 w 30"/>
                  <a:gd name="T59" fmla="*/ 12 h 30"/>
                  <a:gd name="T60" fmla="*/ 0 w 30"/>
                  <a:gd name="T61" fmla="*/ 15 h 30"/>
                  <a:gd name="T62" fmla="*/ 0 w 30"/>
                  <a:gd name="T63" fmla="*/ 17 h 30"/>
                  <a:gd name="T64" fmla="*/ 0 w 30"/>
                  <a:gd name="T65" fmla="*/ 20 h 30"/>
                  <a:gd name="T66" fmla="*/ 0 w 30"/>
                  <a:gd name="T67" fmla="*/ 22 h 30"/>
                  <a:gd name="T68" fmla="*/ 3 w 30"/>
                  <a:gd name="T69" fmla="*/ 25 h 30"/>
                  <a:gd name="T70" fmla="*/ 5 w 30"/>
                  <a:gd name="T71" fmla="*/ 27 h 30"/>
                  <a:gd name="T72" fmla="*/ 5 w 30"/>
                  <a:gd name="T73" fmla="*/ 27 h 30"/>
                  <a:gd name="T74" fmla="*/ 7 w 30"/>
                  <a:gd name="T75" fmla="*/ 30 h 30"/>
                  <a:gd name="T76" fmla="*/ 10 w 30"/>
                  <a:gd name="T77" fmla="*/ 30 h 30"/>
                  <a:gd name="T78" fmla="*/ 12 w 30"/>
                  <a:gd name="T79" fmla="*/ 30 h 30"/>
                  <a:gd name="T80" fmla="*/ 15 w 30"/>
                  <a:gd name="T81" fmla="*/ 30 h 30"/>
                  <a:gd name="T82" fmla="*/ 15 w 30"/>
                  <a:gd name="T83" fmla="*/ 30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
                  <a:gd name="T127" fmla="*/ 0 h 30"/>
                  <a:gd name="T128" fmla="*/ 30 w 30"/>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 h="30">
                    <a:moveTo>
                      <a:pt x="15" y="30"/>
                    </a:moveTo>
                    <a:lnTo>
                      <a:pt x="17" y="30"/>
                    </a:lnTo>
                    <a:lnTo>
                      <a:pt x="20" y="30"/>
                    </a:lnTo>
                    <a:lnTo>
                      <a:pt x="22" y="30"/>
                    </a:lnTo>
                    <a:lnTo>
                      <a:pt x="25" y="27"/>
                    </a:lnTo>
                    <a:lnTo>
                      <a:pt x="27" y="25"/>
                    </a:lnTo>
                    <a:lnTo>
                      <a:pt x="27" y="22"/>
                    </a:lnTo>
                    <a:lnTo>
                      <a:pt x="30" y="20"/>
                    </a:lnTo>
                    <a:lnTo>
                      <a:pt x="30" y="17"/>
                    </a:lnTo>
                    <a:lnTo>
                      <a:pt x="30" y="15"/>
                    </a:lnTo>
                    <a:lnTo>
                      <a:pt x="30" y="12"/>
                    </a:lnTo>
                    <a:lnTo>
                      <a:pt x="30" y="10"/>
                    </a:lnTo>
                    <a:lnTo>
                      <a:pt x="27" y="7"/>
                    </a:lnTo>
                    <a:lnTo>
                      <a:pt x="25" y="5"/>
                    </a:lnTo>
                    <a:lnTo>
                      <a:pt x="25" y="3"/>
                    </a:lnTo>
                    <a:lnTo>
                      <a:pt x="22" y="3"/>
                    </a:lnTo>
                    <a:lnTo>
                      <a:pt x="20" y="0"/>
                    </a:lnTo>
                    <a:lnTo>
                      <a:pt x="17" y="0"/>
                    </a:lnTo>
                    <a:lnTo>
                      <a:pt x="15" y="0"/>
                    </a:lnTo>
                    <a:lnTo>
                      <a:pt x="12" y="0"/>
                    </a:lnTo>
                    <a:lnTo>
                      <a:pt x="10" y="0"/>
                    </a:lnTo>
                    <a:lnTo>
                      <a:pt x="7" y="3"/>
                    </a:lnTo>
                    <a:lnTo>
                      <a:pt x="5" y="3"/>
                    </a:lnTo>
                    <a:lnTo>
                      <a:pt x="5" y="5"/>
                    </a:lnTo>
                    <a:lnTo>
                      <a:pt x="3" y="7"/>
                    </a:lnTo>
                    <a:lnTo>
                      <a:pt x="0" y="7"/>
                    </a:lnTo>
                    <a:lnTo>
                      <a:pt x="0" y="10"/>
                    </a:lnTo>
                    <a:lnTo>
                      <a:pt x="0" y="12"/>
                    </a:lnTo>
                    <a:lnTo>
                      <a:pt x="0" y="15"/>
                    </a:lnTo>
                    <a:lnTo>
                      <a:pt x="0" y="17"/>
                    </a:lnTo>
                    <a:lnTo>
                      <a:pt x="0" y="20"/>
                    </a:lnTo>
                    <a:lnTo>
                      <a:pt x="0" y="22"/>
                    </a:lnTo>
                    <a:lnTo>
                      <a:pt x="3" y="25"/>
                    </a:lnTo>
                    <a:lnTo>
                      <a:pt x="5" y="27"/>
                    </a:lnTo>
                    <a:lnTo>
                      <a:pt x="7" y="30"/>
                    </a:lnTo>
                    <a:lnTo>
                      <a:pt x="10" y="30"/>
                    </a:lnTo>
                    <a:lnTo>
                      <a:pt x="12" y="30"/>
                    </a:lnTo>
                    <a:lnTo>
                      <a:pt x="15" y="30"/>
                    </a:lnTo>
                    <a:close/>
                  </a:path>
                </a:pathLst>
              </a:custGeom>
              <a:solidFill>
                <a:srgbClr val="000000"/>
              </a:solidFill>
              <a:ln w="9525">
                <a:noFill/>
                <a:round/>
                <a:headEnd/>
                <a:tailEnd/>
              </a:ln>
            </p:spPr>
            <p:txBody>
              <a:bodyPr/>
              <a:lstStyle/>
              <a:p>
                <a:endParaRPr lang="en-US"/>
              </a:p>
            </p:txBody>
          </p:sp>
          <p:sp>
            <p:nvSpPr>
              <p:cNvPr id="97804" name="Freeform 134"/>
              <p:cNvSpPr>
                <a:spLocks/>
              </p:cNvSpPr>
              <p:nvPr/>
            </p:nvSpPr>
            <p:spPr bwMode="auto">
              <a:xfrm>
                <a:off x="918" y="1420"/>
                <a:ext cx="32" cy="32"/>
              </a:xfrm>
              <a:custGeom>
                <a:avLst/>
                <a:gdLst>
                  <a:gd name="T0" fmla="*/ 0 w 32"/>
                  <a:gd name="T1" fmla="*/ 0 h 32"/>
                  <a:gd name="T2" fmla="*/ 0 w 32"/>
                  <a:gd name="T3" fmla="*/ 32 h 32"/>
                  <a:gd name="T4" fmla="*/ 32 w 32"/>
                  <a:gd name="T5" fmla="*/ 17 h 32"/>
                  <a:gd name="T6" fmla="*/ 0 w 32"/>
                  <a:gd name="T7" fmla="*/ 2 h 32"/>
                  <a:gd name="T8" fmla="*/ 0 w 32"/>
                  <a:gd name="T9" fmla="*/ 2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0" y="32"/>
                    </a:lnTo>
                    <a:lnTo>
                      <a:pt x="32" y="17"/>
                    </a:lnTo>
                    <a:lnTo>
                      <a:pt x="0" y="2"/>
                    </a:lnTo>
                    <a:lnTo>
                      <a:pt x="0" y="0"/>
                    </a:lnTo>
                    <a:close/>
                  </a:path>
                </a:pathLst>
              </a:custGeom>
              <a:solidFill>
                <a:srgbClr val="000000"/>
              </a:solidFill>
              <a:ln w="9525">
                <a:noFill/>
                <a:round/>
                <a:headEnd/>
                <a:tailEnd/>
              </a:ln>
            </p:spPr>
            <p:txBody>
              <a:bodyPr/>
              <a:lstStyle/>
              <a:p>
                <a:endParaRPr lang="en-US"/>
              </a:p>
            </p:txBody>
          </p:sp>
          <p:sp>
            <p:nvSpPr>
              <p:cNvPr id="97805" name="Freeform 135"/>
              <p:cNvSpPr>
                <a:spLocks/>
              </p:cNvSpPr>
              <p:nvPr/>
            </p:nvSpPr>
            <p:spPr bwMode="auto">
              <a:xfrm>
                <a:off x="918" y="1784"/>
                <a:ext cx="32" cy="32"/>
              </a:xfrm>
              <a:custGeom>
                <a:avLst/>
                <a:gdLst>
                  <a:gd name="T0" fmla="*/ 0 w 32"/>
                  <a:gd name="T1" fmla="*/ 0 h 32"/>
                  <a:gd name="T2" fmla="*/ 0 w 32"/>
                  <a:gd name="T3" fmla="*/ 32 h 32"/>
                  <a:gd name="T4" fmla="*/ 32 w 32"/>
                  <a:gd name="T5" fmla="*/ 17 h 32"/>
                  <a:gd name="T6" fmla="*/ 0 w 32"/>
                  <a:gd name="T7" fmla="*/ 3 h 32"/>
                  <a:gd name="T8" fmla="*/ 0 w 32"/>
                  <a:gd name="T9" fmla="*/ 3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0" y="32"/>
                    </a:lnTo>
                    <a:lnTo>
                      <a:pt x="32" y="17"/>
                    </a:lnTo>
                    <a:lnTo>
                      <a:pt x="0" y="3"/>
                    </a:lnTo>
                    <a:lnTo>
                      <a:pt x="0" y="0"/>
                    </a:lnTo>
                    <a:close/>
                  </a:path>
                </a:pathLst>
              </a:custGeom>
              <a:solidFill>
                <a:srgbClr val="000000"/>
              </a:solidFill>
              <a:ln w="9525">
                <a:noFill/>
                <a:round/>
                <a:headEnd/>
                <a:tailEnd/>
              </a:ln>
            </p:spPr>
            <p:txBody>
              <a:bodyPr/>
              <a:lstStyle/>
              <a:p>
                <a:endParaRPr lang="en-US"/>
              </a:p>
            </p:txBody>
          </p:sp>
          <p:sp>
            <p:nvSpPr>
              <p:cNvPr id="97806" name="Rectangle 136"/>
              <p:cNvSpPr>
                <a:spLocks noChangeArrowheads="1"/>
              </p:cNvSpPr>
              <p:nvPr/>
            </p:nvSpPr>
            <p:spPr bwMode="auto">
              <a:xfrm>
                <a:off x="756" y="176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4</a:t>
                </a:r>
                <a:endParaRPr kumimoji="0" lang="en-US">
                  <a:solidFill>
                    <a:schemeClr val="tx1"/>
                  </a:solidFill>
                </a:endParaRPr>
              </a:p>
            </p:txBody>
          </p:sp>
          <p:sp>
            <p:nvSpPr>
              <p:cNvPr id="97807" name="Line 137"/>
              <p:cNvSpPr>
                <a:spLocks noChangeShapeType="1"/>
              </p:cNvSpPr>
              <p:nvPr/>
            </p:nvSpPr>
            <p:spPr bwMode="auto">
              <a:xfrm flipH="1">
                <a:off x="2880" y="1617"/>
                <a:ext cx="292" cy="2"/>
              </a:xfrm>
              <a:prstGeom prst="line">
                <a:avLst/>
              </a:prstGeom>
              <a:noFill/>
              <a:ln w="19050">
                <a:solidFill>
                  <a:srgbClr val="000000"/>
                </a:solidFill>
                <a:round/>
                <a:headEnd/>
                <a:tailEnd/>
              </a:ln>
            </p:spPr>
            <p:txBody>
              <a:bodyPr/>
              <a:lstStyle/>
              <a:p>
                <a:endParaRPr lang="en-US"/>
              </a:p>
            </p:txBody>
          </p:sp>
          <p:sp>
            <p:nvSpPr>
              <p:cNvPr id="97808" name="Freeform 138"/>
              <p:cNvSpPr>
                <a:spLocks/>
              </p:cNvSpPr>
              <p:nvPr/>
            </p:nvSpPr>
            <p:spPr bwMode="auto">
              <a:xfrm>
                <a:off x="3202" y="1494"/>
                <a:ext cx="378" cy="612"/>
              </a:xfrm>
              <a:custGeom>
                <a:avLst/>
                <a:gdLst>
                  <a:gd name="T0" fmla="*/ 0 w 378"/>
                  <a:gd name="T1" fmla="*/ 0 h 612"/>
                  <a:gd name="T2" fmla="*/ 0 w 378"/>
                  <a:gd name="T3" fmla="*/ 248 h 612"/>
                  <a:gd name="T4" fmla="*/ 61 w 378"/>
                  <a:gd name="T5" fmla="*/ 307 h 612"/>
                  <a:gd name="T6" fmla="*/ 0 w 378"/>
                  <a:gd name="T7" fmla="*/ 364 h 612"/>
                  <a:gd name="T8" fmla="*/ 0 w 378"/>
                  <a:gd name="T9" fmla="*/ 612 h 612"/>
                  <a:gd name="T10" fmla="*/ 378 w 378"/>
                  <a:gd name="T11" fmla="*/ 425 h 612"/>
                  <a:gd name="T12" fmla="*/ 378 w 378"/>
                  <a:gd name="T13" fmla="*/ 187 h 612"/>
                  <a:gd name="T14" fmla="*/ 0 w 378"/>
                  <a:gd name="T15" fmla="*/ 0 h 612"/>
                  <a:gd name="T16" fmla="*/ 0 w 378"/>
                  <a:gd name="T17" fmla="*/ 0 h 6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612"/>
                  <a:gd name="T29" fmla="*/ 378 w 378"/>
                  <a:gd name="T30" fmla="*/ 612 h 6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612">
                    <a:moveTo>
                      <a:pt x="0" y="0"/>
                    </a:moveTo>
                    <a:lnTo>
                      <a:pt x="0" y="248"/>
                    </a:lnTo>
                    <a:lnTo>
                      <a:pt x="61" y="307"/>
                    </a:lnTo>
                    <a:lnTo>
                      <a:pt x="0" y="364"/>
                    </a:lnTo>
                    <a:lnTo>
                      <a:pt x="0" y="612"/>
                    </a:lnTo>
                    <a:lnTo>
                      <a:pt x="378" y="425"/>
                    </a:lnTo>
                    <a:lnTo>
                      <a:pt x="378" y="187"/>
                    </a:lnTo>
                    <a:lnTo>
                      <a:pt x="0" y="0"/>
                    </a:lnTo>
                    <a:close/>
                  </a:path>
                </a:pathLst>
              </a:custGeom>
              <a:solidFill>
                <a:srgbClr val="FFFFFF"/>
              </a:solidFill>
              <a:ln w="9525">
                <a:noFill/>
                <a:round/>
                <a:headEnd/>
                <a:tailEnd/>
              </a:ln>
            </p:spPr>
            <p:txBody>
              <a:bodyPr/>
              <a:lstStyle/>
              <a:p>
                <a:endParaRPr lang="en-US"/>
              </a:p>
            </p:txBody>
          </p:sp>
          <p:sp>
            <p:nvSpPr>
              <p:cNvPr id="97809" name="Freeform 139"/>
              <p:cNvSpPr>
                <a:spLocks/>
              </p:cNvSpPr>
              <p:nvPr/>
            </p:nvSpPr>
            <p:spPr bwMode="auto">
              <a:xfrm>
                <a:off x="3202" y="1494"/>
                <a:ext cx="378" cy="612"/>
              </a:xfrm>
              <a:custGeom>
                <a:avLst/>
                <a:gdLst>
                  <a:gd name="T0" fmla="*/ 0 w 378"/>
                  <a:gd name="T1" fmla="*/ 0 h 612"/>
                  <a:gd name="T2" fmla="*/ 0 w 378"/>
                  <a:gd name="T3" fmla="*/ 248 h 612"/>
                  <a:gd name="T4" fmla="*/ 61 w 378"/>
                  <a:gd name="T5" fmla="*/ 307 h 612"/>
                  <a:gd name="T6" fmla="*/ 0 w 378"/>
                  <a:gd name="T7" fmla="*/ 364 h 612"/>
                  <a:gd name="T8" fmla="*/ 0 w 378"/>
                  <a:gd name="T9" fmla="*/ 612 h 612"/>
                  <a:gd name="T10" fmla="*/ 378 w 378"/>
                  <a:gd name="T11" fmla="*/ 425 h 612"/>
                  <a:gd name="T12" fmla="*/ 378 w 378"/>
                  <a:gd name="T13" fmla="*/ 187 h 612"/>
                  <a:gd name="T14" fmla="*/ 0 w 378"/>
                  <a:gd name="T15" fmla="*/ 0 h 612"/>
                  <a:gd name="T16" fmla="*/ 0 w 378"/>
                  <a:gd name="T17" fmla="*/ 0 h 6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612"/>
                  <a:gd name="T29" fmla="*/ 378 w 378"/>
                  <a:gd name="T30" fmla="*/ 612 h 6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612">
                    <a:moveTo>
                      <a:pt x="0" y="0"/>
                    </a:moveTo>
                    <a:lnTo>
                      <a:pt x="0" y="248"/>
                    </a:lnTo>
                    <a:lnTo>
                      <a:pt x="61" y="307"/>
                    </a:lnTo>
                    <a:lnTo>
                      <a:pt x="0" y="364"/>
                    </a:lnTo>
                    <a:lnTo>
                      <a:pt x="0" y="612"/>
                    </a:lnTo>
                    <a:lnTo>
                      <a:pt x="378" y="425"/>
                    </a:lnTo>
                    <a:lnTo>
                      <a:pt x="378" y="187"/>
                    </a:lnTo>
                    <a:lnTo>
                      <a:pt x="0" y="0"/>
                    </a:lnTo>
                  </a:path>
                </a:pathLst>
              </a:custGeom>
              <a:noFill/>
              <a:ln w="11113">
                <a:solidFill>
                  <a:srgbClr val="000000"/>
                </a:solidFill>
                <a:prstDash val="solid"/>
                <a:round/>
                <a:headEnd/>
                <a:tailEnd/>
              </a:ln>
            </p:spPr>
            <p:txBody>
              <a:bodyPr/>
              <a:lstStyle/>
              <a:p>
                <a:endParaRPr lang="en-US"/>
              </a:p>
            </p:txBody>
          </p:sp>
          <p:sp>
            <p:nvSpPr>
              <p:cNvPr id="97810" name="Line 140"/>
              <p:cNvSpPr>
                <a:spLocks noChangeShapeType="1"/>
              </p:cNvSpPr>
              <p:nvPr/>
            </p:nvSpPr>
            <p:spPr bwMode="auto">
              <a:xfrm flipH="1">
                <a:off x="3580" y="1799"/>
                <a:ext cx="361" cy="2"/>
              </a:xfrm>
              <a:prstGeom prst="line">
                <a:avLst/>
              </a:prstGeom>
              <a:noFill/>
              <a:ln w="19050">
                <a:solidFill>
                  <a:srgbClr val="000000"/>
                </a:solidFill>
                <a:round/>
                <a:headEnd/>
                <a:tailEnd/>
              </a:ln>
            </p:spPr>
            <p:txBody>
              <a:bodyPr/>
              <a:lstStyle/>
              <a:p>
                <a:endParaRPr lang="en-US"/>
              </a:p>
            </p:txBody>
          </p:sp>
          <p:sp>
            <p:nvSpPr>
              <p:cNvPr id="97811" name="Freeform 141"/>
              <p:cNvSpPr>
                <a:spLocks/>
              </p:cNvSpPr>
              <p:nvPr/>
            </p:nvSpPr>
            <p:spPr bwMode="auto">
              <a:xfrm>
                <a:off x="3926" y="1784"/>
                <a:ext cx="32" cy="32"/>
              </a:xfrm>
              <a:custGeom>
                <a:avLst/>
                <a:gdLst>
                  <a:gd name="T0" fmla="*/ 0 w 32"/>
                  <a:gd name="T1" fmla="*/ 0 h 32"/>
                  <a:gd name="T2" fmla="*/ 3 w 32"/>
                  <a:gd name="T3" fmla="*/ 32 h 32"/>
                  <a:gd name="T4" fmla="*/ 32 w 32"/>
                  <a:gd name="T5" fmla="*/ 17 h 32"/>
                  <a:gd name="T6" fmla="*/ 3 w 32"/>
                  <a:gd name="T7" fmla="*/ 0 h 32"/>
                  <a:gd name="T8" fmla="*/ 3 w 32"/>
                  <a:gd name="T9" fmla="*/ 0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7"/>
                    </a:lnTo>
                    <a:lnTo>
                      <a:pt x="3" y="0"/>
                    </a:lnTo>
                    <a:lnTo>
                      <a:pt x="0" y="0"/>
                    </a:lnTo>
                    <a:close/>
                  </a:path>
                </a:pathLst>
              </a:custGeom>
              <a:solidFill>
                <a:srgbClr val="000000"/>
              </a:solidFill>
              <a:ln w="9525">
                <a:noFill/>
                <a:round/>
                <a:headEnd/>
                <a:tailEnd/>
              </a:ln>
            </p:spPr>
            <p:txBody>
              <a:bodyPr/>
              <a:lstStyle/>
              <a:p>
                <a:endParaRPr lang="en-US"/>
              </a:p>
            </p:txBody>
          </p:sp>
          <p:sp>
            <p:nvSpPr>
              <p:cNvPr id="97812" name="Line 142"/>
              <p:cNvSpPr>
                <a:spLocks noChangeShapeType="1"/>
              </p:cNvSpPr>
              <p:nvPr/>
            </p:nvSpPr>
            <p:spPr bwMode="auto">
              <a:xfrm>
                <a:off x="552" y="2264"/>
                <a:ext cx="138" cy="1"/>
              </a:xfrm>
              <a:prstGeom prst="line">
                <a:avLst/>
              </a:prstGeom>
              <a:noFill/>
              <a:ln w="19050">
                <a:solidFill>
                  <a:srgbClr val="000000"/>
                </a:solidFill>
                <a:round/>
                <a:headEnd/>
                <a:tailEnd/>
              </a:ln>
            </p:spPr>
            <p:txBody>
              <a:bodyPr/>
              <a:lstStyle/>
              <a:p>
                <a:endParaRPr lang="en-US"/>
              </a:p>
            </p:txBody>
          </p:sp>
          <p:sp>
            <p:nvSpPr>
              <p:cNvPr id="97813" name="Freeform 143"/>
              <p:cNvSpPr>
                <a:spLocks/>
              </p:cNvSpPr>
              <p:nvPr/>
            </p:nvSpPr>
            <p:spPr bwMode="auto">
              <a:xfrm>
                <a:off x="677" y="2249"/>
                <a:ext cx="32" cy="32"/>
              </a:xfrm>
              <a:custGeom>
                <a:avLst/>
                <a:gdLst>
                  <a:gd name="T0" fmla="*/ 0 w 32"/>
                  <a:gd name="T1" fmla="*/ 0 h 32"/>
                  <a:gd name="T2" fmla="*/ 0 w 32"/>
                  <a:gd name="T3" fmla="*/ 32 h 32"/>
                  <a:gd name="T4" fmla="*/ 32 w 32"/>
                  <a:gd name="T5" fmla="*/ 15 h 32"/>
                  <a:gd name="T6" fmla="*/ 0 w 32"/>
                  <a:gd name="T7" fmla="*/ 0 h 32"/>
                  <a:gd name="T8" fmla="*/ 0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0"/>
                    </a:moveTo>
                    <a:lnTo>
                      <a:pt x="0" y="32"/>
                    </a:lnTo>
                    <a:lnTo>
                      <a:pt x="32" y="15"/>
                    </a:lnTo>
                    <a:lnTo>
                      <a:pt x="0" y="0"/>
                    </a:lnTo>
                    <a:close/>
                  </a:path>
                </a:pathLst>
              </a:custGeom>
              <a:solidFill>
                <a:srgbClr val="000000"/>
              </a:solidFill>
              <a:ln w="9525">
                <a:noFill/>
                <a:round/>
                <a:headEnd/>
                <a:tailEnd/>
              </a:ln>
            </p:spPr>
            <p:txBody>
              <a:bodyPr/>
              <a:lstStyle/>
              <a:p>
                <a:endParaRPr lang="en-US"/>
              </a:p>
            </p:txBody>
          </p:sp>
          <p:sp>
            <p:nvSpPr>
              <p:cNvPr id="97814" name="Freeform 144"/>
              <p:cNvSpPr>
                <a:spLocks/>
              </p:cNvSpPr>
              <p:nvPr/>
            </p:nvSpPr>
            <p:spPr bwMode="auto">
              <a:xfrm>
                <a:off x="405" y="2249"/>
                <a:ext cx="32" cy="32"/>
              </a:xfrm>
              <a:custGeom>
                <a:avLst/>
                <a:gdLst>
                  <a:gd name="T0" fmla="*/ 0 w 32"/>
                  <a:gd name="T1" fmla="*/ 0 h 32"/>
                  <a:gd name="T2" fmla="*/ 0 w 32"/>
                  <a:gd name="T3" fmla="*/ 32 h 32"/>
                  <a:gd name="T4" fmla="*/ 32 w 32"/>
                  <a:gd name="T5" fmla="*/ 15 h 32"/>
                  <a:gd name="T6" fmla="*/ 0 w 32"/>
                  <a:gd name="T7" fmla="*/ 0 h 32"/>
                  <a:gd name="T8" fmla="*/ 0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0"/>
                    </a:moveTo>
                    <a:lnTo>
                      <a:pt x="0" y="32"/>
                    </a:lnTo>
                    <a:lnTo>
                      <a:pt x="32" y="15"/>
                    </a:lnTo>
                    <a:lnTo>
                      <a:pt x="0" y="0"/>
                    </a:lnTo>
                    <a:close/>
                  </a:path>
                </a:pathLst>
              </a:custGeom>
              <a:solidFill>
                <a:srgbClr val="000000"/>
              </a:solidFill>
              <a:ln w="9525">
                <a:noFill/>
                <a:round/>
                <a:headEnd/>
                <a:tailEnd/>
              </a:ln>
            </p:spPr>
            <p:txBody>
              <a:bodyPr/>
              <a:lstStyle/>
              <a:p>
                <a:endParaRPr lang="en-US"/>
              </a:p>
            </p:txBody>
          </p:sp>
          <p:sp>
            <p:nvSpPr>
              <p:cNvPr id="97815" name="Freeform 145"/>
              <p:cNvSpPr>
                <a:spLocks/>
              </p:cNvSpPr>
              <p:nvPr/>
            </p:nvSpPr>
            <p:spPr bwMode="auto">
              <a:xfrm>
                <a:off x="2293" y="3187"/>
                <a:ext cx="32" cy="32"/>
              </a:xfrm>
              <a:custGeom>
                <a:avLst/>
                <a:gdLst>
                  <a:gd name="T0" fmla="*/ 0 w 32"/>
                  <a:gd name="T1" fmla="*/ 0 h 32"/>
                  <a:gd name="T2" fmla="*/ 3 w 32"/>
                  <a:gd name="T3" fmla="*/ 32 h 32"/>
                  <a:gd name="T4" fmla="*/ 32 w 32"/>
                  <a:gd name="T5" fmla="*/ 17 h 32"/>
                  <a:gd name="T6" fmla="*/ 3 w 32"/>
                  <a:gd name="T7" fmla="*/ 0 h 32"/>
                  <a:gd name="T8" fmla="*/ 3 w 32"/>
                  <a:gd name="T9" fmla="*/ 0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7"/>
                    </a:lnTo>
                    <a:lnTo>
                      <a:pt x="3" y="0"/>
                    </a:lnTo>
                    <a:lnTo>
                      <a:pt x="0" y="0"/>
                    </a:lnTo>
                    <a:close/>
                  </a:path>
                </a:pathLst>
              </a:custGeom>
              <a:solidFill>
                <a:srgbClr val="000000"/>
              </a:solidFill>
              <a:ln w="9525">
                <a:noFill/>
                <a:round/>
                <a:headEnd/>
                <a:tailEnd/>
              </a:ln>
            </p:spPr>
            <p:txBody>
              <a:bodyPr/>
              <a:lstStyle/>
              <a:p>
                <a:endParaRPr lang="en-US"/>
              </a:p>
            </p:txBody>
          </p:sp>
          <p:sp>
            <p:nvSpPr>
              <p:cNvPr id="97816" name="Freeform 146"/>
              <p:cNvSpPr>
                <a:spLocks/>
              </p:cNvSpPr>
              <p:nvPr/>
            </p:nvSpPr>
            <p:spPr bwMode="auto">
              <a:xfrm>
                <a:off x="2330" y="2960"/>
                <a:ext cx="226" cy="485"/>
              </a:xfrm>
              <a:custGeom>
                <a:avLst/>
                <a:gdLst>
                  <a:gd name="T0" fmla="*/ 113 w 226"/>
                  <a:gd name="T1" fmla="*/ 482 h 485"/>
                  <a:gd name="T2" fmla="*/ 133 w 226"/>
                  <a:gd name="T3" fmla="*/ 482 h 485"/>
                  <a:gd name="T4" fmla="*/ 150 w 226"/>
                  <a:gd name="T5" fmla="*/ 473 h 485"/>
                  <a:gd name="T6" fmla="*/ 165 w 226"/>
                  <a:gd name="T7" fmla="*/ 458 h 485"/>
                  <a:gd name="T8" fmla="*/ 182 w 226"/>
                  <a:gd name="T9" fmla="*/ 438 h 485"/>
                  <a:gd name="T10" fmla="*/ 194 w 226"/>
                  <a:gd name="T11" fmla="*/ 414 h 485"/>
                  <a:gd name="T12" fmla="*/ 206 w 226"/>
                  <a:gd name="T13" fmla="*/ 386 h 485"/>
                  <a:gd name="T14" fmla="*/ 214 w 226"/>
                  <a:gd name="T15" fmla="*/ 354 h 485"/>
                  <a:gd name="T16" fmla="*/ 221 w 226"/>
                  <a:gd name="T17" fmla="*/ 320 h 485"/>
                  <a:gd name="T18" fmla="*/ 226 w 226"/>
                  <a:gd name="T19" fmla="*/ 283 h 485"/>
                  <a:gd name="T20" fmla="*/ 226 w 226"/>
                  <a:gd name="T21" fmla="*/ 244 h 485"/>
                  <a:gd name="T22" fmla="*/ 226 w 226"/>
                  <a:gd name="T23" fmla="*/ 204 h 485"/>
                  <a:gd name="T24" fmla="*/ 221 w 226"/>
                  <a:gd name="T25" fmla="*/ 165 h 485"/>
                  <a:gd name="T26" fmla="*/ 214 w 226"/>
                  <a:gd name="T27" fmla="*/ 131 h 485"/>
                  <a:gd name="T28" fmla="*/ 206 w 226"/>
                  <a:gd name="T29" fmla="*/ 101 h 485"/>
                  <a:gd name="T30" fmla="*/ 194 w 226"/>
                  <a:gd name="T31" fmla="*/ 72 h 485"/>
                  <a:gd name="T32" fmla="*/ 182 w 226"/>
                  <a:gd name="T33" fmla="*/ 47 h 485"/>
                  <a:gd name="T34" fmla="*/ 165 w 226"/>
                  <a:gd name="T35" fmla="*/ 27 h 485"/>
                  <a:gd name="T36" fmla="*/ 150 w 226"/>
                  <a:gd name="T37" fmla="*/ 12 h 485"/>
                  <a:gd name="T38" fmla="*/ 133 w 226"/>
                  <a:gd name="T39" fmla="*/ 5 h 485"/>
                  <a:gd name="T40" fmla="*/ 113 w 226"/>
                  <a:gd name="T41" fmla="*/ 0 h 485"/>
                  <a:gd name="T42" fmla="*/ 96 w 226"/>
                  <a:gd name="T43" fmla="*/ 5 h 485"/>
                  <a:gd name="T44" fmla="*/ 79 w 226"/>
                  <a:gd name="T45" fmla="*/ 12 h 485"/>
                  <a:gd name="T46" fmla="*/ 61 w 226"/>
                  <a:gd name="T47" fmla="*/ 27 h 485"/>
                  <a:gd name="T48" fmla="*/ 47 w 226"/>
                  <a:gd name="T49" fmla="*/ 47 h 485"/>
                  <a:gd name="T50" fmla="*/ 34 w 226"/>
                  <a:gd name="T51" fmla="*/ 72 h 485"/>
                  <a:gd name="T52" fmla="*/ 22 w 226"/>
                  <a:gd name="T53" fmla="*/ 101 h 485"/>
                  <a:gd name="T54" fmla="*/ 12 w 226"/>
                  <a:gd name="T55" fmla="*/ 131 h 485"/>
                  <a:gd name="T56" fmla="*/ 5 w 226"/>
                  <a:gd name="T57" fmla="*/ 167 h 485"/>
                  <a:gd name="T58" fmla="*/ 2 w 226"/>
                  <a:gd name="T59" fmla="*/ 204 h 485"/>
                  <a:gd name="T60" fmla="*/ 0 w 226"/>
                  <a:gd name="T61" fmla="*/ 244 h 485"/>
                  <a:gd name="T62" fmla="*/ 2 w 226"/>
                  <a:gd name="T63" fmla="*/ 283 h 485"/>
                  <a:gd name="T64" fmla="*/ 5 w 226"/>
                  <a:gd name="T65" fmla="*/ 320 h 485"/>
                  <a:gd name="T66" fmla="*/ 12 w 226"/>
                  <a:gd name="T67" fmla="*/ 354 h 485"/>
                  <a:gd name="T68" fmla="*/ 22 w 226"/>
                  <a:gd name="T69" fmla="*/ 386 h 485"/>
                  <a:gd name="T70" fmla="*/ 34 w 226"/>
                  <a:gd name="T71" fmla="*/ 414 h 485"/>
                  <a:gd name="T72" fmla="*/ 47 w 226"/>
                  <a:gd name="T73" fmla="*/ 438 h 485"/>
                  <a:gd name="T74" fmla="*/ 61 w 226"/>
                  <a:gd name="T75" fmla="*/ 458 h 485"/>
                  <a:gd name="T76" fmla="*/ 79 w 226"/>
                  <a:gd name="T77" fmla="*/ 473 h 485"/>
                  <a:gd name="T78" fmla="*/ 96 w 226"/>
                  <a:gd name="T79" fmla="*/ 482 h 485"/>
                  <a:gd name="T80" fmla="*/ 113 w 226"/>
                  <a:gd name="T81" fmla="*/ 485 h 485"/>
                  <a:gd name="T82" fmla="*/ 113 w 226"/>
                  <a:gd name="T83" fmla="*/ 485 h 485"/>
                  <a:gd name="T84" fmla="*/ 113 w 226"/>
                  <a:gd name="T85" fmla="*/ 482 h 4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485"/>
                  <a:gd name="T131" fmla="*/ 226 w 226"/>
                  <a:gd name="T132" fmla="*/ 485 h 4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485">
                    <a:moveTo>
                      <a:pt x="113" y="482"/>
                    </a:moveTo>
                    <a:lnTo>
                      <a:pt x="133" y="482"/>
                    </a:lnTo>
                    <a:lnTo>
                      <a:pt x="150" y="473"/>
                    </a:lnTo>
                    <a:lnTo>
                      <a:pt x="165" y="458"/>
                    </a:lnTo>
                    <a:lnTo>
                      <a:pt x="182" y="438"/>
                    </a:lnTo>
                    <a:lnTo>
                      <a:pt x="194" y="414"/>
                    </a:lnTo>
                    <a:lnTo>
                      <a:pt x="206" y="386"/>
                    </a:lnTo>
                    <a:lnTo>
                      <a:pt x="214" y="354"/>
                    </a:lnTo>
                    <a:lnTo>
                      <a:pt x="221" y="320"/>
                    </a:lnTo>
                    <a:lnTo>
                      <a:pt x="226" y="283"/>
                    </a:lnTo>
                    <a:lnTo>
                      <a:pt x="226" y="244"/>
                    </a:lnTo>
                    <a:lnTo>
                      <a:pt x="226" y="204"/>
                    </a:lnTo>
                    <a:lnTo>
                      <a:pt x="221" y="165"/>
                    </a:lnTo>
                    <a:lnTo>
                      <a:pt x="214" y="131"/>
                    </a:lnTo>
                    <a:lnTo>
                      <a:pt x="206" y="101"/>
                    </a:lnTo>
                    <a:lnTo>
                      <a:pt x="194" y="72"/>
                    </a:lnTo>
                    <a:lnTo>
                      <a:pt x="182" y="47"/>
                    </a:lnTo>
                    <a:lnTo>
                      <a:pt x="165" y="27"/>
                    </a:lnTo>
                    <a:lnTo>
                      <a:pt x="150" y="12"/>
                    </a:lnTo>
                    <a:lnTo>
                      <a:pt x="133" y="5"/>
                    </a:lnTo>
                    <a:lnTo>
                      <a:pt x="113" y="0"/>
                    </a:lnTo>
                    <a:lnTo>
                      <a:pt x="96" y="5"/>
                    </a:lnTo>
                    <a:lnTo>
                      <a:pt x="79" y="12"/>
                    </a:lnTo>
                    <a:lnTo>
                      <a:pt x="61" y="27"/>
                    </a:lnTo>
                    <a:lnTo>
                      <a:pt x="47" y="47"/>
                    </a:lnTo>
                    <a:lnTo>
                      <a:pt x="34" y="72"/>
                    </a:lnTo>
                    <a:lnTo>
                      <a:pt x="22" y="101"/>
                    </a:lnTo>
                    <a:lnTo>
                      <a:pt x="12" y="131"/>
                    </a:lnTo>
                    <a:lnTo>
                      <a:pt x="5" y="167"/>
                    </a:lnTo>
                    <a:lnTo>
                      <a:pt x="2" y="204"/>
                    </a:lnTo>
                    <a:lnTo>
                      <a:pt x="0" y="244"/>
                    </a:lnTo>
                    <a:lnTo>
                      <a:pt x="2" y="283"/>
                    </a:lnTo>
                    <a:lnTo>
                      <a:pt x="5" y="320"/>
                    </a:lnTo>
                    <a:lnTo>
                      <a:pt x="12" y="354"/>
                    </a:lnTo>
                    <a:lnTo>
                      <a:pt x="22" y="386"/>
                    </a:lnTo>
                    <a:lnTo>
                      <a:pt x="34" y="414"/>
                    </a:lnTo>
                    <a:lnTo>
                      <a:pt x="47" y="438"/>
                    </a:lnTo>
                    <a:lnTo>
                      <a:pt x="61" y="458"/>
                    </a:lnTo>
                    <a:lnTo>
                      <a:pt x="79" y="473"/>
                    </a:lnTo>
                    <a:lnTo>
                      <a:pt x="96" y="482"/>
                    </a:lnTo>
                    <a:lnTo>
                      <a:pt x="113" y="485"/>
                    </a:lnTo>
                    <a:lnTo>
                      <a:pt x="113" y="482"/>
                    </a:lnTo>
                    <a:close/>
                  </a:path>
                </a:pathLst>
              </a:custGeom>
              <a:solidFill>
                <a:srgbClr val="FFFFFF"/>
              </a:solidFill>
              <a:ln w="9525">
                <a:noFill/>
                <a:round/>
                <a:headEnd/>
                <a:tailEnd/>
              </a:ln>
            </p:spPr>
            <p:txBody>
              <a:bodyPr/>
              <a:lstStyle/>
              <a:p>
                <a:endParaRPr lang="en-US"/>
              </a:p>
            </p:txBody>
          </p:sp>
          <p:sp>
            <p:nvSpPr>
              <p:cNvPr id="97817" name="Freeform 147"/>
              <p:cNvSpPr>
                <a:spLocks/>
              </p:cNvSpPr>
              <p:nvPr/>
            </p:nvSpPr>
            <p:spPr bwMode="auto">
              <a:xfrm>
                <a:off x="2330" y="2960"/>
                <a:ext cx="226" cy="485"/>
              </a:xfrm>
              <a:custGeom>
                <a:avLst/>
                <a:gdLst>
                  <a:gd name="T0" fmla="*/ 113 w 226"/>
                  <a:gd name="T1" fmla="*/ 482 h 485"/>
                  <a:gd name="T2" fmla="*/ 133 w 226"/>
                  <a:gd name="T3" fmla="*/ 482 h 485"/>
                  <a:gd name="T4" fmla="*/ 150 w 226"/>
                  <a:gd name="T5" fmla="*/ 473 h 485"/>
                  <a:gd name="T6" fmla="*/ 165 w 226"/>
                  <a:gd name="T7" fmla="*/ 458 h 485"/>
                  <a:gd name="T8" fmla="*/ 182 w 226"/>
                  <a:gd name="T9" fmla="*/ 438 h 485"/>
                  <a:gd name="T10" fmla="*/ 194 w 226"/>
                  <a:gd name="T11" fmla="*/ 414 h 485"/>
                  <a:gd name="T12" fmla="*/ 206 w 226"/>
                  <a:gd name="T13" fmla="*/ 386 h 485"/>
                  <a:gd name="T14" fmla="*/ 214 w 226"/>
                  <a:gd name="T15" fmla="*/ 354 h 485"/>
                  <a:gd name="T16" fmla="*/ 221 w 226"/>
                  <a:gd name="T17" fmla="*/ 320 h 485"/>
                  <a:gd name="T18" fmla="*/ 226 w 226"/>
                  <a:gd name="T19" fmla="*/ 283 h 485"/>
                  <a:gd name="T20" fmla="*/ 226 w 226"/>
                  <a:gd name="T21" fmla="*/ 244 h 485"/>
                  <a:gd name="T22" fmla="*/ 226 w 226"/>
                  <a:gd name="T23" fmla="*/ 204 h 485"/>
                  <a:gd name="T24" fmla="*/ 221 w 226"/>
                  <a:gd name="T25" fmla="*/ 165 h 485"/>
                  <a:gd name="T26" fmla="*/ 214 w 226"/>
                  <a:gd name="T27" fmla="*/ 131 h 485"/>
                  <a:gd name="T28" fmla="*/ 206 w 226"/>
                  <a:gd name="T29" fmla="*/ 101 h 485"/>
                  <a:gd name="T30" fmla="*/ 194 w 226"/>
                  <a:gd name="T31" fmla="*/ 72 h 485"/>
                  <a:gd name="T32" fmla="*/ 182 w 226"/>
                  <a:gd name="T33" fmla="*/ 47 h 485"/>
                  <a:gd name="T34" fmla="*/ 165 w 226"/>
                  <a:gd name="T35" fmla="*/ 27 h 485"/>
                  <a:gd name="T36" fmla="*/ 150 w 226"/>
                  <a:gd name="T37" fmla="*/ 12 h 485"/>
                  <a:gd name="T38" fmla="*/ 133 w 226"/>
                  <a:gd name="T39" fmla="*/ 5 h 485"/>
                  <a:gd name="T40" fmla="*/ 113 w 226"/>
                  <a:gd name="T41" fmla="*/ 0 h 485"/>
                  <a:gd name="T42" fmla="*/ 96 w 226"/>
                  <a:gd name="T43" fmla="*/ 5 h 485"/>
                  <a:gd name="T44" fmla="*/ 79 w 226"/>
                  <a:gd name="T45" fmla="*/ 12 h 485"/>
                  <a:gd name="T46" fmla="*/ 61 w 226"/>
                  <a:gd name="T47" fmla="*/ 27 h 485"/>
                  <a:gd name="T48" fmla="*/ 47 w 226"/>
                  <a:gd name="T49" fmla="*/ 47 h 485"/>
                  <a:gd name="T50" fmla="*/ 34 w 226"/>
                  <a:gd name="T51" fmla="*/ 72 h 485"/>
                  <a:gd name="T52" fmla="*/ 22 w 226"/>
                  <a:gd name="T53" fmla="*/ 101 h 485"/>
                  <a:gd name="T54" fmla="*/ 12 w 226"/>
                  <a:gd name="T55" fmla="*/ 131 h 485"/>
                  <a:gd name="T56" fmla="*/ 5 w 226"/>
                  <a:gd name="T57" fmla="*/ 167 h 485"/>
                  <a:gd name="T58" fmla="*/ 2 w 226"/>
                  <a:gd name="T59" fmla="*/ 204 h 485"/>
                  <a:gd name="T60" fmla="*/ 0 w 226"/>
                  <a:gd name="T61" fmla="*/ 244 h 485"/>
                  <a:gd name="T62" fmla="*/ 2 w 226"/>
                  <a:gd name="T63" fmla="*/ 283 h 485"/>
                  <a:gd name="T64" fmla="*/ 5 w 226"/>
                  <a:gd name="T65" fmla="*/ 320 h 485"/>
                  <a:gd name="T66" fmla="*/ 12 w 226"/>
                  <a:gd name="T67" fmla="*/ 354 h 485"/>
                  <a:gd name="T68" fmla="*/ 22 w 226"/>
                  <a:gd name="T69" fmla="*/ 386 h 485"/>
                  <a:gd name="T70" fmla="*/ 34 w 226"/>
                  <a:gd name="T71" fmla="*/ 414 h 485"/>
                  <a:gd name="T72" fmla="*/ 47 w 226"/>
                  <a:gd name="T73" fmla="*/ 438 h 485"/>
                  <a:gd name="T74" fmla="*/ 61 w 226"/>
                  <a:gd name="T75" fmla="*/ 458 h 485"/>
                  <a:gd name="T76" fmla="*/ 79 w 226"/>
                  <a:gd name="T77" fmla="*/ 473 h 485"/>
                  <a:gd name="T78" fmla="*/ 96 w 226"/>
                  <a:gd name="T79" fmla="*/ 482 h 485"/>
                  <a:gd name="T80" fmla="*/ 113 w 226"/>
                  <a:gd name="T81" fmla="*/ 485 h 485"/>
                  <a:gd name="T82" fmla="*/ 113 w 226"/>
                  <a:gd name="T83" fmla="*/ 485 h 4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6"/>
                  <a:gd name="T127" fmla="*/ 0 h 485"/>
                  <a:gd name="T128" fmla="*/ 226 w 226"/>
                  <a:gd name="T129" fmla="*/ 485 h 4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6" h="485">
                    <a:moveTo>
                      <a:pt x="113" y="482"/>
                    </a:moveTo>
                    <a:lnTo>
                      <a:pt x="133" y="482"/>
                    </a:lnTo>
                    <a:lnTo>
                      <a:pt x="150" y="473"/>
                    </a:lnTo>
                    <a:lnTo>
                      <a:pt x="165" y="458"/>
                    </a:lnTo>
                    <a:lnTo>
                      <a:pt x="182" y="438"/>
                    </a:lnTo>
                    <a:lnTo>
                      <a:pt x="194" y="414"/>
                    </a:lnTo>
                    <a:lnTo>
                      <a:pt x="206" y="386"/>
                    </a:lnTo>
                    <a:lnTo>
                      <a:pt x="214" y="354"/>
                    </a:lnTo>
                    <a:lnTo>
                      <a:pt x="221" y="320"/>
                    </a:lnTo>
                    <a:lnTo>
                      <a:pt x="226" y="283"/>
                    </a:lnTo>
                    <a:lnTo>
                      <a:pt x="226" y="244"/>
                    </a:lnTo>
                    <a:lnTo>
                      <a:pt x="226" y="204"/>
                    </a:lnTo>
                    <a:lnTo>
                      <a:pt x="221" y="165"/>
                    </a:lnTo>
                    <a:lnTo>
                      <a:pt x="214" y="131"/>
                    </a:lnTo>
                    <a:lnTo>
                      <a:pt x="206" y="101"/>
                    </a:lnTo>
                    <a:lnTo>
                      <a:pt x="194" y="72"/>
                    </a:lnTo>
                    <a:lnTo>
                      <a:pt x="182" y="47"/>
                    </a:lnTo>
                    <a:lnTo>
                      <a:pt x="165" y="27"/>
                    </a:lnTo>
                    <a:lnTo>
                      <a:pt x="150" y="12"/>
                    </a:lnTo>
                    <a:lnTo>
                      <a:pt x="133" y="5"/>
                    </a:lnTo>
                    <a:lnTo>
                      <a:pt x="113" y="0"/>
                    </a:lnTo>
                    <a:lnTo>
                      <a:pt x="96" y="5"/>
                    </a:lnTo>
                    <a:lnTo>
                      <a:pt x="79" y="12"/>
                    </a:lnTo>
                    <a:lnTo>
                      <a:pt x="61" y="27"/>
                    </a:lnTo>
                    <a:lnTo>
                      <a:pt x="47" y="47"/>
                    </a:lnTo>
                    <a:lnTo>
                      <a:pt x="34" y="72"/>
                    </a:lnTo>
                    <a:lnTo>
                      <a:pt x="22" y="101"/>
                    </a:lnTo>
                    <a:lnTo>
                      <a:pt x="12" y="131"/>
                    </a:lnTo>
                    <a:lnTo>
                      <a:pt x="5" y="167"/>
                    </a:lnTo>
                    <a:lnTo>
                      <a:pt x="2" y="204"/>
                    </a:lnTo>
                    <a:lnTo>
                      <a:pt x="0" y="244"/>
                    </a:lnTo>
                    <a:lnTo>
                      <a:pt x="2" y="283"/>
                    </a:lnTo>
                    <a:lnTo>
                      <a:pt x="5" y="320"/>
                    </a:lnTo>
                    <a:lnTo>
                      <a:pt x="12" y="354"/>
                    </a:lnTo>
                    <a:lnTo>
                      <a:pt x="22" y="386"/>
                    </a:lnTo>
                    <a:lnTo>
                      <a:pt x="34" y="414"/>
                    </a:lnTo>
                    <a:lnTo>
                      <a:pt x="47" y="438"/>
                    </a:lnTo>
                    <a:lnTo>
                      <a:pt x="61" y="458"/>
                    </a:lnTo>
                    <a:lnTo>
                      <a:pt x="79" y="473"/>
                    </a:lnTo>
                    <a:lnTo>
                      <a:pt x="96" y="482"/>
                    </a:lnTo>
                    <a:lnTo>
                      <a:pt x="113" y="485"/>
                    </a:lnTo>
                  </a:path>
                </a:pathLst>
              </a:custGeom>
              <a:noFill/>
              <a:ln w="11113">
                <a:solidFill>
                  <a:srgbClr val="000000"/>
                </a:solidFill>
                <a:prstDash val="solid"/>
                <a:round/>
                <a:headEnd/>
                <a:tailEnd/>
              </a:ln>
            </p:spPr>
            <p:txBody>
              <a:bodyPr/>
              <a:lstStyle/>
              <a:p>
                <a:endParaRPr lang="en-US"/>
              </a:p>
            </p:txBody>
          </p:sp>
          <p:sp>
            <p:nvSpPr>
              <p:cNvPr id="97818" name="Rectangle 148"/>
              <p:cNvSpPr>
                <a:spLocks noChangeArrowheads="1"/>
              </p:cNvSpPr>
              <p:nvPr/>
            </p:nvSpPr>
            <p:spPr bwMode="auto">
              <a:xfrm>
                <a:off x="2190" y="308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7819" name="Rectangle 149"/>
              <p:cNvSpPr>
                <a:spLocks noChangeArrowheads="1"/>
              </p:cNvSpPr>
              <p:nvPr/>
            </p:nvSpPr>
            <p:spPr bwMode="auto">
              <a:xfrm>
                <a:off x="2222" y="308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6</a:t>
                </a:r>
                <a:endParaRPr kumimoji="0" lang="en-US">
                  <a:solidFill>
                    <a:schemeClr val="tx1"/>
                  </a:solidFill>
                </a:endParaRPr>
              </a:p>
            </p:txBody>
          </p:sp>
          <p:sp>
            <p:nvSpPr>
              <p:cNvPr id="97820" name="Line 150"/>
              <p:cNvSpPr>
                <a:spLocks noChangeShapeType="1"/>
              </p:cNvSpPr>
              <p:nvPr/>
            </p:nvSpPr>
            <p:spPr bwMode="auto">
              <a:xfrm flipH="1" flipV="1">
                <a:off x="2603" y="3162"/>
                <a:ext cx="44" cy="79"/>
              </a:xfrm>
              <a:prstGeom prst="line">
                <a:avLst/>
              </a:prstGeom>
              <a:noFill/>
              <a:ln w="11113">
                <a:solidFill>
                  <a:srgbClr val="000000"/>
                </a:solidFill>
                <a:round/>
                <a:headEnd/>
                <a:tailEnd/>
              </a:ln>
            </p:spPr>
            <p:txBody>
              <a:bodyPr/>
              <a:lstStyle/>
              <a:p>
                <a:endParaRPr lang="en-US"/>
              </a:p>
            </p:txBody>
          </p:sp>
          <p:sp>
            <p:nvSpPr>
              <p:cNvPr id="97821" name="Rectangle 151"/>
              <p:cNvSpPr>
                <a:spLocks noChangeArrowheads="1"/>
              </p:cNvSpPr>
              <p:nvPr/>
            </p:nvSpPr>
            <p:spPr bwMode="auto">
              <a:xfrm>
                <a:off x="2588" y="308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3</a:t>
                </a:r>
                <a:endParaRPr kumimoji="0" lang="en-US">
                  <a:solidFill>
                    <a:schemeClr val="tx1"/>
                  </a:solidFill>
                </a:endParaRPr>
              </a:p>
            </p:txBody>
          </p:sp>
          <p:sp>
            <p:nvSpPr>
              <p:cNvPr id="97822" name="Rectangle 152"/>
              <p:cNvSpPr>
                <a:spLocks noChangeArrowheads="1"/>
              </p:cNvSpPr>
              <p:nvPr/>
            </p:nvSpPr>
            <p:spPr bwMode="auto">
              <a:xfrm>
                <a:off x="2620" y="308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2</a:t>
                </a:r>
                <a:endParaRPr kumimoji="0" lang="en-US">
                  <a:solidFill>
                    <a:schemeClr val="tx1"/>
                  </a:solidFill>
                </a:endParaRPr>
              </a:p>
            </p:txBody>
          </p:sp>
          <p:sp>
            <p:nvSpPr>
              <p:cNvPr id="97823" name="Rectangle 153"/>
              <p:cNvSpPr>
                <a:spLocks noChangeArrowheads="1"/>
              </p:cNvSpPr>
              <p:nvPr/>
            </p:nvSpPr>
            <p:spPr bwMode="auto">
              <a:xfrm>
                <a:off x="1876" y="3053"/>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824" name="Rectangle 154"/>
              <p:cNvSpPr>
                <a:spLocks noChangeArrowheads="1"/>
              </p:cNvSpPr>
              <p:nvPr/>
            </p:nvSpPr>
            <p:spPr bwMode="auto">
              <a:xfrm>
                <a:off x="1893" y="305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7825" name="Rectangle 155"/>
              <p:cNvSpPr>
                <a:spLocks noChangeArrowheads="1"/>
              </p:cNvSpPr>
              <p:nvPr/>
            </p:nvSpPr>
            <p:spPr bwMode="auto">
              <a:xfrm>
                <a:off x="1927" y="3053"/>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7826" name="Rectangle 156"/>
              <p:cNvSpPr>
                <a:spLocks noChangeArrowheads="1"/>
              </p:cNvSpPr>
              <p:nvPr/>
            </p:nvSpPr>
            <p:spPr bwMode="auto">
              <a:xfrm>
                <a:off x="1957" y="3053"/>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827" name="Rectangle 157"/>
              <p:cNvSpPr>
                <a:spLocks noChangeArrowheads="1"/>
              </p:cNvSpPr>
              <p:nvPr/>
            </p:nvSpPr>
            <p:spPr bwMode="auto">
              <a:xfrm>
                <a:off x="1974" y="3053"/>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828" name="Rectangle 158"/>
              <p:cNvSpPr>
                <a:spLocks noChangeArrowheads="1"/>
              </p:cNvSpPr>
              <p:nvPr/>
            </p:nvSpPr>
            <p:spPr bwMode="auto">
              <a:xfrm>
                <a:off x="1994" y="305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7829" name="Rectangle 159"/>
              <p:cNvSpPr>
                <a:spLocks noChangeArrowheads="1"/>
              </p:cNvSpPr>
              <p:nvPr/>
            </p:nvSpPr>
            <p:spPr bwMode="auto">
              <a:xfrm>
                <a:off x="2028" y="3053"/>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c</a:t>
                </a:r>
                <a:endParaRPr kumimoji="0" lang="en-US">
                  <a:solidFill>
                    <a:schemeClr val="tx1"/>
                  </a:solidFill>
                </a:endParaRPr>
              </a:p>
            </p:txBody>
          </p:sp>
          <p:sp>
            <p:nvSpPr>
              <p:cNvPr id="97830" name="Rectangle 160"/>
              <p:cNvSpPr>
                <a:spLocks noChangeArrowheads="1"/>
              </p:cNvSpPr>
              <p:nvPr/>
            </p:nvSpPr>
            <p:spPr bwMode="auto">
              <a:xfrm>
                <a:off x="2057" y="3053"/>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831" name="Rectangle 161"/>
              <p:cNvSpPr>
                <a:spLocks noChangeArrowheads="1"/>
              </p:cNvSpPr>
              <p:nvPr/>
            </p:nvSpPr>
            <p:spPr bwMode="auto">
              <a:xfrm>
                <a:off x="2075" y="3053"/>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832" name="Rectangle 162"/>
              <p:cNvSpPr>
                <a:spLocks noChangeArrowheads="1"/>
              </p:cNvSpPr>
              <p:nvPr/>
            </p:nvSpPr>
            <p:spPr bwMode="auto">
              <a:xfrm>
                <a:off x="2089" y="305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97833" name="Rectangle 163"/>
              <p:cNvSpPr>
                <a:spLocks noChangeArrowheads="1"/>
              </p:cNvSpPr>
              <p:nvPr/>
            </p:nvSpPr>
            <p:spPr bwMode="auto">
              <a:xfrm>
                <a:off x="2121" y="305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7834" name="Rectangle 164"/>
              <p:cNvSpPr>
                <a:spLocks noChangeArrowheads="1"/>
              </p:cNvSpPr>
              <p:nvPr/>
            </p:nvSpPr>
            <p:spPr bwMode="auto">
              <a:xfrm>
                <a:off x="2156" y="3053"/>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835" name="Rectangle 165"/>
              <p:cNvSpPr>
                <a:spLocks noChangeArrowheads="1"/>
              </p:cNvSpPr>
              <p:nvPr/>
            </p:nvSpPr>
            <p:spPr bwMode="auto">
              <a:xfrm>
                <a:off x="1876" y="3115"/>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7836" name="Rectangle 166"/>
              <p:cNvSpPr>
                <a:spLocks noChangeArrowheads="1"/>
              </p:cNvSpPr>
              <p:nvPr/>
            </p:nvSpPr>
            <p:spPr bwMode="auto">
              <a:xfrm>
                <a:off x="1893" y="311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7837" name="Rectangle 167"/>
              <p:cNvSpPr>
                <a:spLocks noChangeArrowheads="1"/>
              </p:cNvSpPr>
              <p:nvPr/>
            </p:nvSpPr>
            <p:spPr bwMode="auto">
              <a:xfrm>
                <a:off x="1927" y="311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5</a:t>
                </a:r>
                <a:endParaRPr kumimoji="0" lang="en-US">
                  <a:solidFill>
                    <a:schemeClr val="tx1"/>
                  </a:solidFill>
                </a:endParaRPr>
              </a:p>
            </p:txBody>
          </p:sp>
          <p:sp>
            <p:nvSpPr>
              <p:cNvPr id="97838" name="Rectangle 168"/>
              <p:cNvSpPr>
                <a:spLocks noChangeArrowheads="1"/>
              </p:cNvSpPr>
              <p:nvPr/>
            </p:nvSpPr>
            <p:spPr bwMode="auto">
              <a:xfrm>
                <a:off x="1962" y="311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7839" name="Rectangle 169"/>
              <p:cNvSpPr>
                <a:spLocks noChangeArrowheads="1"/>
              </p:cNvSpPr>
              <p:nvPr/>
            </p:nvSpPr>
            <p:spPr bwMode="auto">
              <a:xfrm>
                <a:off x="2006" y="311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0</a:t>
                </a:r>
                <a:endParaRPr kumimoji="0" lang="en-US">
                  <a:solidFill>
                    <a:schemeClr val="tx1"/>
                  </a:solidFill>
                </a:endParaRPr>
              </a:p>
            </p:txBody>
          </p:sp>
          <p:sp>
            <p:nvSpPr>
              <p:cNvPr id="97840" name="Rectangle 170"/>
              <p:cNvSpPr>
                <a:spLocks noChangeArrowheads="1"/>
              </p:cNvSpPr>
              <p:nvPr/>
            </p:nvSpPr>
            <p:spPr bwMode="auto">
              <a:xfrm>
                <a:off x="2040" y="3115"/>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7841" name="Freeform 171"/>
              <p:cNvSpPr>
                <a:spLocks/>
              </p:cNvSpPr>
              <p:nvPr/>
            </p:nvSpPr>
            <p:spPr bwMode="auto">
              <a:xfrm>
                <a:off x="3167" y="1602"/>
                <a:ext cx="32" cy="32"/>
              </a:xfrm>
              <a:custGeom>
                <a:avLst/>
                <a:gdLst>
                  <a:gd name="T0" fmla="*/ 0 w 32"/>
                  <a:gd name="T1" fmla="*/ 0 h 32"/>
                  <a:gd name="T2" fmla="*/ 0 w 32"/>
                  <a:gd name="T3" fmla="*/ 32 h 32"/>
                  <a:gd name="T4" fmla="*/ 32 w 32"/>
                  <a:gd name="T5" fmla="*/ 17 h 32"/>
                  <a:gd name="T6" fmla="*/ 0 w 32"/>
                  <a:gd name="T7" fmla="*/ 0 h 32"/>
                  <a:gd name="T8" fmla="*/ 0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0"/>
                    </a:moveTo>
                    <a:lnTo>
                      <a:pt x="0" y="32"/>
                    </a:lnTo>
                    <a:lnTo>
                      <a:pt x="32" y="17"/>
                    </a:lnTo>
                    <a:lnTo>
                      <a:pt x="0" y="0"/>
                    </a:lnTo>
                    <a:close/>
                  </a:path>
                </a:pathLst>
              </a:custGeom>
              <a:solidFill>
                <a:srgbClr val="000000"/>
              </a:solidFill>
              <a:ln w="9525">
                <a:noFill/>
                <a:round/>
                <a:headEnd/>
                <a:tailEnd/>
              </a:ln>
            </p:spPr>
            <p:txBody>
              <a:bodyPr/>
              <a:lstStyle/>
              <a:p>
                <a:endParaRPr lang="en-US"/>
              </a:p>
            </p:txBody>
          </p:sp>
          <p:sp>
            <p:nvSpPr>
              <p:cNvPr id="97842" name="Freeform 172"/>
              <p:cNvSpPr>
                <a:spLocks/>
              </p:cNvSpPr>
              <p:nvPr/>
            </p:nvSpPr>
            <p:spPr bwMode="auto">
              <a:xfrm>
                <a:off x="3167" y="1966"/>
                <a:ext cx="32" cy="32"/>
              </a:xfrm>
              <a:custGeom>
                <a:avLst/>
                <a:gdLst>
                  <a:gd name="T0" fmla="*/ 0 w 32"/>
                  <a:gd name="T1" fmla="*/ 0 h 32"/>
                  <a:gd name="T2" fmla="*/ 0 w 32"/>
                  <a:gd name="T3" fmla="*/ 32 h 32"/>
                  <a:gd name="T4" fmla="*/ 32 w 32"/>
                  <a:gd name="T5" fmla="*/ 17 h 32"/>
                  <a:gd name="T6" fmla="*/ 0 w 32"/>
                  <a:gd name="T7" fmla="*/ 0 h 32"/>
                  <a:gd name="T8" fmla="*/ 0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0"/>
                    </a:moveTo>
                    <a:lnTo>
                      <a:pt x="0" y="32"/>
                    </a:lnTo>
                    <a:lnTo>
                      <a:pt x="32" y="17"/>
                    </a:lnTo>
                    <a:lnTo>
                      <a:pt x="0" y="0"/>
                    </a:lnTo>
                    <a:close/>
                  </a:path>
                </a:pathLst>
              </a:custGeom>
              <a:solidFill>
                <a:srgbClr val="000000"/>
              </a:solidFill>
              <a:ln w="9525">
                <a:noFill/>
                <a:round/>
                <a:headEnd/>
                <a:tailEnd/>
              </a:ln>
            </p:spPr>
            <p:txBody>
              <a:bodyPr/>
              <a:lstStyle/>
              <a:p>
                <a:endParaRPr lang="en-US"/>
              </a:p>
            </p:txBody>
          </p:sp>
          <p:sp>
            <p:nvSpPr>
              <p:cNvPr id="97843" name="Freeform 173"/>
              <p:cNvSpPr>
                <a:spLocks/>
              </p:cNvSpPr>
              <p:nvPr/>
            </p:nvSpPr>
            <p:spPr bwMode="auto">
              <a:xfrm>
                <a:off x="5407" y="2515"/>
                <a:ext cx="113" cy="384"/>
              </a:xfrm>
              <a:custGeom>
                <a:avLst/>
                <a:gdLst>
                  <a:gd name="T0" fmla="*/ 0 w 113"/>
                  <a:gd name="T1" fmla="*/ 54 h 384"/>
                  <a:gd name="T2" fmla="*/ 0 w 113"/>
                  <a:gd name="T3" fmla="*/ 47 h 384"/>
                  <a:gd name="T4" fmla="*/ 2 w 113"/>
                  <a:gd name="T5" fmla="*/ 37 h 384"/>
                  <a:gd name="T6" fmla="*/ 7 w 113"/>
                  <a:gd name="T7" fmla="*/ 29 h 384"/>
                  <a:gd name="T8" fmla="*/ 10 w 113"/>
                  <a:gd name="T9" fmla="*/ 22 h 384"/>
                  <a:gd name="T10" fmla="*/ 17 w 113"/>
                  <a:gd name="T11" fmla="*/ 15 h 384"/>
                  <a:gd name="T12" fmla="*/ 22 w 113"/>
                  <a:gd name="T13" fmla="*/ 10 h 384"/>
                  <a:gd name="T14" fmla="*/ 29 w 113"/>
                  <a:gd name="T15" fmla="*/ 5 h 384"/>
                  <a:gd name="T16" fmla="*/ 39 w 113"/>
                  <a:gd name="T17" fmla="*/ 2 h 384"/>
                  <a:gd name="T18" fmla="*/ 47 w 113"/>
                  <a:gd name="T19" fmla="*/ 0 h 384"/>
                  <a:gd name="T20" fmla="*/ 56 w 113"/>
                  <a:gd name="T21" fmla="*/ 0 h 384"/>
                  <a:gd name="T22" fmla="*/ 66 w 113"/>
                  <a:gd name="T23" fmla="*/ 0 h 384"/>
                  <a:gd name="T24" fmla="*/ 74 w 113"/>
                  <a:gd name="T25" fmla="*/ 2 h 384"/>
                  <a:gd name="T26" fmla="*/ 83 w 113"/>
                  <a:gd name="T27" fmla="*/ 5 h 384"/>
                  <a:gd name="T28" fmla="*/ 91 w 113"/>
                  <a:gd name="T29" fmla="*/ 10 h 384"/>
                  <a:gd name="T30" fmla="*/ 96 w 113"/>
                  <a:gd name="T31" fmla="*/ 15 h 384"/>
                  <a:gd name="T32" fmla="*/ 103 w 113"/>
                  <a:gd name="T33" fmla="*/ 22 h 384"/>
                  <a:gd name="T34" fmla="*/ 106 w 113"/>
                  <a:gd name="T35" fmla="*/ 29 h 384"/>
                  <a:gd name="T36" fmla="*/ 110 w 113"/>
                  <a:gd name="T37" fmla="*/ 37 h 384"/>
                  <a:gd name="T38" fmla="*/ 113 w 113"/>
                  <a:gd name="T39" fmla="*/ 47 h 384"/>
                  <a:gd name="T40" fmla="*/ 113 w 113"/>
                  <a:gd name="T41" fmla="*/ 56 h 384"/>
                  <a:gd name="T42" fmla="*/ 113 w 113"/>
                  <a:gd name="T43" fmla="*/ 327 h 384"/>
                  <a:gd name="T44" fmla="*/ 113 w 113"/>
                  <a:gd name="T45" fmla="*/ 337 h 384"/>
                  <a:gd name="T46" fmla="*/ 110 w 113"/>
                  <a:gd name="T47" fmla="*/ 347 h 384"/>
                  <a:gd name="T48" fmla="*/ 106 w 113"/>
                  <a:gd name="T49" fmla="*/ 354 h 384"/>
                  <a:gd name="T50" fmla="*/ 103 w 113"/>
                  <a:gd name="T51" fmla="*/ 362 h 384"/>
                  <a:gd name="T52" fmla="*/ 96 w 113"/>
                  <a:gd name="T53" fmla="*/ 369 h 384"/>
                  <a:gd name="T54" fmla="*/ 91 w 113"/>
                  <a:gd name="T55" fmla="*/ 374 h 384"/>
                  <a:gd name="T56" fmla="*/ 83 w 113"/>
                  <a:gd name="T57" fmla="*/ 379 h 384"/>
                  <a:gd name="T58" fmla="*/ 74 w 113"/>
                  <a:gd name="T59" fmla="*/ 381 h 384"/>
                  <a:gd name="T60" fmla="*/ 66 w 113"/>
                  <a:gd name="T61" fmla="*/ 384 h 384"/>
                  <a:gd name="T62" fmla="*/ 56 w 113"/>
                  <a:gd name="T63" fmla="*/ 384 h 384"/>
                  <a:gd name="T64" fmla="*/ 47 w 113"/>
                  <a:gd name="T65" fmla="*/ 384 h 384"/>
                  <a:gd name="T66" fmla="*/ 39 w 113"/>
                  <a:gd name="T67" fmla="*/ 381 h 384"/>
                  <a:gd name="T68" fmla="*/ 29 w 113"/>
                  <a:gd name="T69" fmla="*/ 379 h 384"/>
                  <a:gd name="T70" fmla="*/ 22 w 113"/>
                  <a:gd name="T71" fmla="*/ 374 h 384"/>
                  <a:gd name="T72" fmla="*/ 17 w 113"/>
                  <a:gd name="T73" fmla="*/ 369 h 384"/>
                  <a:gd name="T74" fmla="*/ 10 w 113"/>
                  <a:gd name="T75" fmla="*/ 362 h 384"/>
                  <a:gd name="T76" fmla="*/ 7 w 113"/>
                  <a:gd name="T77" fmla="*/ 354 h 384"/>
                  <a:gd name="T78" fmla="*/ 2 w 113"/>
                  <a:gd name="T79" fmla="*/ 347 h 384"/>
                  <a:gd name="T80" fmla="*/ 0 w 113"/>
                  <a:gd name="T81" fmla="*/ 337 h 384"/>
                  <a:gd name="T82" fmla="*/ 0 w 113"/>
                  <a:gd name="T83" fmla="*/ 327 h 384"/>
                  <a:gd name="T84" fmla="*/ 0 w 113"/>
                  <a:gd name="T85" fmla="*/ 56 h 384"/>
                  <a:gd name="T86" fmla="*/ 0 w 113"/>
                  <a:gd name="T87" fmla="*/ 56 h 384"/>
                  <a:gd name="T88" fmla="*/ 0 w 113"/>
                  <a:gd name="T89" fmla="*/ 54 h 3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3"/>
                  <a:gd name="T136" fmla="*/ 0 h 384"/>
                  <a:gd name="T137" fmla="*/ 113 w 113"/>
                  <a:gd name="T138" fmla="*/ 384 h 3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3" h="384">
                    <a:moveTo>
                      <a:pt x="0" y="54"/>
                    </a:moveTo>
                    <a:lnTo>
                      <a:pt x="0" y="47"/>
                    </a:lnTo>
                    <a:lnTo>
                      <a:pt x="2" y="37"/>
                    </a:lnTo>
                    <a:lnTo>
                      <a:pt x="7" y="29"/>
                    </a:lnTo>
                    <a:lnTo>
                      <a:pt x="10" y="22"/>
                    </a:lnTo>
                    <a:lnTo>
                      <a:pt x="17" y="15"/>
                    </a:lnTo>
                    <a:lnTo>
                      <a:pt x="22" y="10"/>
                    </a:lnTo>
                    <a:lnTo>
                      <a:pt x="29" y="5"/>
                    </a:lnTo>
                    <a:lnTo>
                      <a:pt x="39" y="2"/>
                    </a:lnTo>
                    <a:lnTo>
                      <a:pt x="47" y="0"/>
                    </a:lnTo>
                    <a:lnTo>
                      <a:pt x="56" y="0"/>
                    </a:lnTo>
                    <a:lnTo>
                      <a:pt x="66" y="0"/>
                    </a:lnTo>
                    <a:lnTo>
                      <a:pt x="74" y="2"/>
                    </a:lnTo>
                    <a:lnTo>
                      <a:pt x="83" y="5"/>
                    </a:lnTo>
                    <a:lnTo>
                      <a:pt x="91" y="10"/>
                    </a:lnTo>
                    <a:lnTo>
                      <a:pt x="96" y="15"/>
                    </a:lnTo>
                    <a:lnTo>
                      <a:pt x="103" y="22"/>
                    </a:lnTo>
                    <a:lnTo>
                      <a:pt x="106" y="29"/>
                    </a:lnTo>
                    <a:lnTo>
                      <a:pt x="110" y="37"/>
                    </a:lnTo>
                    <a:lnTo>
                      <a:pt x="113" y="47"/>
                    </a:lnTo>
                    <a:lnTo>
                      <a:pt x="113" y="56"/>
                    </a:lnTo>
                    <a:lnTo>
                      <a:pt x="113" y="327"/>
                    </a:lnTo>
                    <a:lnTo>
                      <a:pt x="113" y="337"/>
                    </a:lnTo>
                    <a:lnTo>
                      <a:pt x="110" y="347"/>
                    </a:lnTo>
                    <a:lnTo>
                      <a:pt x="106" y="354"/>
                    </a:lnTo>
                    <a:lnTo>
                      <a:pt x="103" y="362"/>
                    </a:lnTo>
                    <a:lnTo>
                      <a:pt x="96" y="369"/>
                    </a:lnTo>
                    <a:lnTo>
                      <a:pt x="91" y="374"/>
                    </a:lnTo>
                    <a:lnTo>
                      <a:pt x="83" y="379"/>
                    </a:lnTo>
                    <a:lnTo>
                      <a:pt x="74" y="381"/>
                    </a:lnTo>
                    <a:lnTo>
                      <a:pt x="66" y="384"/>
                    </a:lnTo>
                    <a:lnTo>
                      <a:pt x="56" y="384"/>
                    </a:lnTo>
                    <a:lnTo>
                      <a:pt x="47" y="384"/>
                    </a:lnTo>
                    <a:lnTo>
                      <a:pt x="39" y="381"/>
                    </a:lnTo>
                    <a:lnTo>
                      <a:pt x="29" y="379"/>
                    </a:lnTo>
                    <a:lnTo>
                      <a:pt x="22" y="374"/>
                    </a:lnTo>
                    <a:lnTo>
                      <a:pt x="17" y="369"/>
                    </a:lnTo>
                    <a:lnTo>
                      <a:pt x="10" y="362"/>
                    </a:lnTo>
                    <a:lnTo>
                      <a:pt x="7" y="354"/>
                    </a:lnTo>
                    <a:lnTo>
                      <a:pt x="2" y="347"/>
                    </a:lnTo>
                    <a:lnTo>
                      <a:pt x="0" y="337"/>
                    </a:lnTo>
                    <a:lnTo>
                      <a:pt x="0" y="327"/>
                    </a:lnTo>
                    <a:lnTo>
                      <a:pt x="0" y="56"/>
                    </a:lnTo>
                    <a:lnTo>
                      <a:pt x="0" y="54"/>
                    </a:lnTo>
                    <a:close/>
                  </a:path>
                </a:pathLst>
              </a:custGeom>
              <a:solidFill>
                <a:srgbClr val="FFFFFF"/>
              </a:solidFill>
              <a:ln w="9525">
                <a:noFill/>
                <a:round/>
                <a:headEnd/>
                <a:tailEnd/>
              </a:ln>
            </p:spPr>
            <p:txBody>
              <a:bodyPr/>
              <a:lstStyle/>
              <a:p>
                <a:endParaRPr lang="en-US"/>
              </a:p>
            </p:txBody>
          </p:sp>
          <p:sp>
            <p:nvSpPr>
              <p:cNvPr id="97844" name="Freeform 174"/>
              <p:cNvSpPr>
                <a:spLocks/>
              </p:cNvSpPr>
              <p:nvPr/>
            </p:nvSpPr>
            <p:spPr bwMode="auto">
              <a:xfrm>
                <a:off x="5407" y="2515"/>
                <a:ext cx="113" cy="384"/>
              </a:xfrm>
              <a:custGeom>
                <a:avLst/>
                <a:gdLst>
                  <a:gd name="T0" fmla="*/ 0 w 113"/>
                  <a:gd name="T1" fmla="*/ 54 h 384"/>
                  <a:gd name="T2" fmla="*/ 0 w 113"/>
                  <a:gd name="T3" fmla="*/ 47 h 384"/>
                  <a:gd name="T4" fmla="*/ 2 w 113"/>
                  <a:gd name="T5" fmla="*/ 37 h 384"/>
                  <a:gd name="T6" fmla="*/ 7 w 113"/>
                  <a:gd name="T7" fmla="*/ 29 h 384"/>
                  <a:gd name="T8" fmla="*/ 10 w 113"/>
                  <a:gd name="T9" fmla="*/ 22 h 384"/>
                  <a:gd name="T10" fmla="*/ 17 w 113"/>
                  <a:gd name="T11" fmla="*/ 15 h 384"/>
                  <a:gd name="T12" fmla="*/ 22 w 113"/>
                  <a:gd name="T13" fmla="*/ 10 h 384"/>
                  <a:gd name="T14" fmla="*/ 29 w 113"/>
                  <a:gd name="T15" fmla="*/ 5 h 384"/>
                  <a:gd name="T16" fmla="*/ 39 w 113"/>
                  <a:gd name="T17" fmla="*/ 2 h 384"/>
                  <a:gd name="T18" fmla="*/ 47 w 113"/>
                  <a:gd name="T19" fmla="*/ 0 h 384"/>
                  <a:gd name="T20" fmla="*/ 56 w 113"/>
                  <a:gd name="T21" fmla="*/ 0 h 384"/>
                  <a:gd name="T22" fmla="*/ 66 w 113"/>
                  <a:gd name="T23" fmla="*/ 0 h 384"/>
                  <a:gd name="T24" fmla="*/ 74 w 113"/>
                  <a:gd name="T25" fmla="*/ 2 h 384"/>
                  <a:gd name="T26" fmla="*/ 83 w 113"/>
                  <a:gd name="T27" fmla="*/ 5 h 384"/>
                  <a:gd name="T28" fmla="*/ 91 w 113"/>
                  <a:gd name="T29" fmla="*/ 10 h 384"/>
                  <a:gd name="T30" fmla="*/ 96 w 113"/>
                  <a:gd name="T31" fmla="*/ 15 h 384"/>
                  <a:gd name="T32" fmla="*/ 103 w 113"/>
                  <a:gd name="T33" fmla="*/ 22 h 384"/>
                  <a:gd name="T34" fmla="*/ 106 w 113"/>
                  <a:gd name="T35" fmla="*/ 29 h 384"/>
                  <a:gd name="T36" fmla="*/ 110 w 113"/>
                  <a:gd name="T37" fmla="*/ 37 h 384"/>
                  <a:gd name="T38" fmla="*/ 113 w 113"/>
                  <a:gd name="T39" fmla="*/ 47 h 384"/>
                  <a:gd name="T40" fmla="*/ 113 w 113"/>
                  <a:gd name="T41" fmla="*/ 56 h 384"/>
                  <a:gd name="T42" fmla="*/ 113 w 113"/>
                  <a:gd name="T43" fmla="*/ 327 h 384"/>
                  <a:gd name="T44" fmla="*/ 113 w 113"/>
                  <a:gd name="T45" fmla="*/ 337 h 384"/>
                  <a:gd name="T46" fmla="*/ 110 w 113"/>
                  <a:gd name="T47" fmla="*/ 347 h 384"/>
                  <a:gd name="T48" fmla="*/ 106 w 113"/>
                  <a:gd name="T49" fmla="*/ 354 h 384"/>
                  <a:gd name="T50" fmla="*/ 103 w 113"/>
                  <a:gd name="T51" fmla="*/ 362 h 384"/>
                  <a:gd name="T52" fmla="*/ 96 w 113"/>
                  <a:gd name="T53" fmla="*/ 369 h 384"/>
                  <a:gd name="T54" fmla="*/ 91 w 113"/>
                  <a:gd name="T55" fmla="*/ 374 h 384"/>
                  <a:gd name="T56" fmla="*/ 83 w 113"/>
                  <a:gd name="T57" fmla="*/ 379 h 384"/>
                  <a:gd name="T58" fmla="*/ 74 w 113"/>
                  <a:gd name="T59" fmla="*/ 381 h 384"/>
                  <a:gd name="T60" fmla="*/ 66 w 113"/>
                  <a:gd name="T61" fmla="*/ 384 h 384"/>
                  <a:gd name="T62" fmla="*/ 56 w 113"/>
                  <a:gd name="T63" fmla="*/ 384 h 384"/>
                  <a:gd name="T64" fmla="*/ 47 w 113"/>
                  <a:gd name="T65" fmla="*/ 384 h 384"/>
                  <a:gd name="T66" fmla="*/ 39 w 113"/>
                  <a:gd name="T67" fmla="*/ 381 h 384"/>
                  <a:gd name="T68" fmla="*/ 29 w 113"/>
                  <a:gd name="T69" fmla="*/ 379 h 384"/>
                  <a:gd name="T70" fmla="*/ 22 w 113"/>
                  <a:gd name="T71" fmla="*/ 374 h 384"/>
                  <a:gd name="T72" fmla="*/ 17 w 113"/>
                  <a:gd name="T73" fmla="*/ 369 h 384"/>
                  <a:gd name="T74" fmla="*/ 10 w 113"/>
                  <a:gd name="T75" fmla="*/ 362 h 384"/>
                  <a:gd name="T76" fmla="*/ 7 w 113"/>
                  <a:gd name="T77" fmla="*/ 354 h 384"/>
                  <a:gd name="T78" fmla="*/ 2 w 113"/>
                  <a:gd name="T79" fmla="*/ 347 h 384"/>
                  <a:gd name="T80" fmla="*/ 0 w 113"/>
                  <a:gd name="T81" fmla="*/ 337 h 384"/>
                  <a:gd name="T82" fmla="*/ 0 w 113"/>
                  <a:gd name="T83" fmla="*/ 327 h 384"/>
                  <a:gd name="T84" fmla="*/ 0 w 113"/>
                  <a:gd name="T85" fmla="*/ 56 h 384"/>
                  <a:gd name="T86" fmla="*/ 0 w 113"/>
                  <a:gd name="T87" fmla="*/ 56 h 3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
                  <a:gd name="T133" fmla="*/ 0 h 384"/>
                  <a:gd name="T134" fmla="*/ 113 w 113"/>
                  <a:gd name="T135" fmla="*/ 384 h 3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 h="384">
                    <a:moveTo>
                      <a:pt x="0" y="54"/>
                    </a:moveTo>
                    <a:lnTo>
                      <a:pt x="0" y="47"/>
                    </a:lnTo>
                    <a:lnTo>
                      <a:pt x="2" y="37"/>
                    </a:lnTo>
                    <a:lnTo>
                      <a:pt x="7" y="29"/>
                    </a:lnTo>
                    <a:lnTo>
                      <a:pt x="10" y="22"/>
                    </a:lnTo>
                    <a:lnTo>
                      <a:pt x="17" y="15"/>
                    </a:lnTo>
                    <a:lnTo>
                      <a:pt x="22" y="10"/>
                    </a:lnTo>
                    <a:lnTo>
                      <a:pt x="29" y="5"/>
                    </a:lnTo>
                    <a:lnTo>
                      <a:pt x="39" y="2"/>
                    </a:lnTo>
                    <a:lnTo>
                      <a:pt x="47" y="0"/>
                    </a:lnTo>
                    <a:lnTo>
                      <a:pt x="56" y="0"/>
                    </a:lnTo>
                    <a:lnTo>
                      <a:pt x="66" y="0"/>
                    </a:lnTo>
                    <a:lnTo>
                      <a:pt x="74" y="2"/>
                    </a:lnTo>
                    <a:lnTo>
                      <a:pt x="83" y="5"/>
                    </a:lnTo>
                    <a:lnTo>
                      <a:pt x="91" y="10"/>
                    </a:lnTo>
                    <a:lnTo>
                      <a:pt x="96" y="15"/>
                    </a:lnTo>
                    <a:lnTo>
                      <a:pt x="103" y="22"/>
                    </a:lnTo>
                    <a:lnTo>
                      <a:pt x="106" y="29"/>
                    </a:lnTo>
                    <a:lnTo>
                      <a:pt x="110" y="37"/>
                    </a:lnTo>
                    <a:lnTo>
                      <a:pt x="113" y="47"/>
                    </a:lnTo>
                    <a:lnTo>
                      <a:pt x="113" y="56"/>
                    </a:lnTo>
                    <a:lnTo>
                      <a:pt x="113" y="327"/>
                    </a:lnTo>
                    <a:lnTo>
                      <a:pt x="113" y="337"/>
                    </a:lnTo>
                    <a:lnTo>
                      <a:pt x="110" y="347"/>
                    </a:lnTo>
                    <a:lnTo>
                      <a:pt x="106" y="354"/>
                    </a:lnTo>
                    <a:lnTo>
                      <a:pt x="103" y="362"/>
                    </a:lnTo>
                    <a:lnTo>
                      <a:pt x="96" y="369"/>
                    </a:lnTo>
                    <a:lnTo>
                      <a:pt x="91" y="374"/>
                    </a:lnTo>
                    <a:lnTo>
                      <a:pt x="83" y="379"/>
                    </a:lnTo>
                    <a:lnTo>
                      <a:pt x="74" y="381"/>
                    </a:lnTo>
                    <a:lnTo>
                      <a:pt x="66" y="384"/>
                    </a:lnTo>
                    <a:lnTo>
                      <a:pt x="56" y="384"/>
                    </a:lnTo>
                    <a:lnTo>
                      <a:pt x="47" y="384"/>
                    </a:lnTo>
                    <a:lnTo>
                      <a:pt x="39" y="381"/>
                    </a:lnTo>
                    <a:lnTo>
                      <a:pt x="29" y="379"/>
                    </a:lnTo>
                    <a:lnTo>
                      <a:pt x="22" y="374"/>
                    </a:lnTo>
                    <a:lnTo>
                      <a:pt x="17" y="369"/>
                    </a:lnTo>
                    <a:lnTo>
                      <a:pt x="10" y="362"/>
                    </a:lnTo>
                    <a:lnTo>
                      <a:pt x="7" y="354"/>
                    </a:lnTo>
                    <a:lnTo>
                      <a:pt x="2" y="347"/>
                    </a:lnTo>
                    <a:lnTo>
                      <a:pt x="0" y="337"/>
                    </a:lnTo>
                    <a:lnTo>
                      <a:pt x="0" y="327"/>
                    </a:lnTo>
                    <a:lnTo>
                      <a:pt x="0" y="56"/>
                    </a:lnTo>
                  </a:path>
                </a:pathLst>
              </a:custGeom>
              <a:noFill/>
              <a:ln w="11113">
                <a:solidFill>
                  <a:srgbClr val="000000"/>
                </a:solidFill>
                <a:prstDash val="solid"/>
                <a:round/>
                <a:headEnd/>
                <a:tailEnd/>
              </a:ln>
            </p:spPr>
            <p:txBody>
              <a:bodyPr/>
              <a:lstStyle/>
              <a:p>
                <a:endParaRPr lang="en-US"/>
              </a:p>
            </p:txBody>
          </p:sp>
          <p:sp>
            <p:nvSpPr>
              <p:cNvPr id="97845" name="Rectangle 175"/>
              <p:cNvSpPr>
                <a:spLocks noChangeArrowheads="1"/>
              </p:cNvSpPr>
              <p:nvPr/>
            </p:nvSpPr>
            <p:spPr bwMode="auto">
              <a:xfrm>
                <a:off x="5429" y="2807"/>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0</a:t>
                </a:r>
                <a:endParaRPr kumimoji="0" lang="en-US">
                  <a:solidFill>
                    <a:schemeClr val="tx1"/>
                  </a:solidFill>
                </a:endParaRPr>
              </a:p>
            </p:txBody>
          </p:sp>
          <p:sp>
            <p:nvSpPr>
              <p:cNvPr id="97846" name="Freeform 176"/>
              <p:cNvSpPr>
                <a:spLocks/>
              </p:cNvSpPr>
              <p:nvPr/>
            </p:nvSpPr>
            <p:spPr bwMode="auto">
              <a:xfrm>
                <a:off x="3106" y="2483"/>
                <a:ext cx="115" cy="384"/>
              </a:xfrm>
              <a:custGeom>
                <a:avLst/>
                <a:gdLst>
                  <a:gd name="T0" fmla="*/ 0 w 115"/>
                  <a:gd name="T1" fmla="*/ 54 h 384"/>
                  <a:gd name="T2" fmla="*/ 2 w 115"/>
                  <a:gd name="T3" fmla="*/ 47 h 384"/>
                  <a:gd name="T4" fmla="*/ 5 w 115"/>
                  <a:gd name="T5" fmla="*/ 37 h 384"/>
                  <a:gd name="T6" fmla="*/ 7 w 115"/>
                  <a:gd name="T7" fmla="*/ 29 h 384"/>
                  <a:gd name="T8" fmla="*/ 12 w 115"/>
                  <a:gd name="T9" fmla="*/ 22 h 384"/>
                  <a:gd name="T10" fmla="*/ 17 w 115"/>
                  <a:gd name="T11" fmla="*/ 15 h 384"/>
                  <a:gd name="T12" fmla="*/ 25 w 115"/>
                  <a:gd name="T13" fmla="*/ 10 h 384"/>
                  <a:gd name="T14" fmla="*/ 32 w 115"/>
                  <a:gd name="T15" fmla="*/ 5 h 384"/>
                  <a:gd name="T16" fmla="*/ 42 w 115"/>
                  <a:gd name="T17" fmla="*/ 2 h 384"/>
                  <a:gd name="T18" fmla="*/ 49 w 115"/>
                  <a:gd name="T19" fmla="*/ 0 h 384"/>
                  <a:gd name="T20" fmla="*/ 59 w 115"/>
                  <a:gd name="T21" fmla="*/ 0 h 384"/>
                  <a:gd name="T22" fmla="*/ 69 w 115"/>
                  <a:gd name="T23" fmla="*/ 0 h 384"/>
                  <a:gd name="T24" fmla="*/ 76 w 115"/>
                  <a:gd name="T25" fmla="*/ 2 h 384"/>
                  <a:gd name="T26" fmla="*/ 83 w 115"/>
                  <a:gd name="T27" fmla="*/ 5 h 384"/>
                  <a:gd name="T28" fmla="*/ 91 w 115"/>
                  <a:gd name="T29" fmla="*/ 10 h 384"/>
                  <a:gd name="T30" fmla="*/ 98 w 115"/>
                  <a:gd name="T31" fmla="*/ 15 h 384"/>
                  <a:gd name="T32" fmla="*/ 103 w 115"/>
                  <a:gd name="T33" fmla="*/ 22 h 384"/>
                  <a:gd name="T34" fmla="*/ 108 w 115"/>
                  <a:gd name="T35" fmla="*/ 29 h 384"/>
                  <a:gd name="T36" fmla="*/ 113 w 115"/>
                  <a:gd name="T37" fmla="*/ 37 h 384"/>
                  <a:gd name="T38" fmla="*/ 115 w 115"/>
                  <a:gd name="T39" fmla="*/ 47 h 384"/>
                  <a:gd name="T40" fmla="*/ 115 w 115"/>
                  <a:gd name="T41" fmla="*/ 56 h 384"/>
                  <a:gd name="T42" fmla="*/ 115 w 115"/>
                  <a:gd name="T43" fmla="*/ 327 h 384"/>
                  <a:gd name="T44" fmla="*/ 115 w 115"/>
                  <a:gd name="T45" fmla="*/ 337 h 384"/>
                  <a:gd name="T46" fmla="*/ 113 w 115"/>
                  <a:gd name="T47" fmla="*/ 347 h 384"/>
                  <a:gd name="T48" fmla="*/ 108 w 115"/>
                  <a:gd name="T49" fmla="*/ 354 h 384"/>
                  <a:gd name="T50" fmla="*/ 103 w 115"/>
                  <a:gd name="T51" fmla="*/ 362 h 384"/>
                  <a:gd name="T52" fmla="*/ 98 w 115"/>
                  <a:gd name="T53" fmla="*/ 369 h 384"/>
                  <a:gd name="T54" fmla="*/ 91 w 115"/>
                  <a:gd name="T55" fmla="*/ 374 h 384"/>
                  <a:gd name="T56" fmla="*/ 83 w 115"/>
                  <a:gd name="T57" fmla="*/ 379 h 384"/>
                  <a:gd name="T58" fmla="*/ 76 w 115"/>
                  <a:gd name="T59" fmla="*/ 381 h 384"/>
                  <a:gd name="T60" fmla="*/ 69 w 115"/>
                  <a:gd name="T61" fmla="*/ 384 h 384"/>
                  <a:gd name="T62" fmla="*/ 59 w 115"/>
                  <a:gd name="T63" fmla="*/ 384 h 384"/>
                  <a:gd name="T64" fmla="*/ 49 w 115"/>
                  <a:gd name="T65" fmla="*/ 384 h 384"/>
                  <a:gd name="T66" fmla="*/ 42 w 115"/>
                  <a:gd name="T67" fmla="*/ 381 h 384"/>
                  <a:gd name="T68" fmla="*/ 32 w 115"/>
                  <a:gd name="T69" fmla="*/ 379 h 384"/>
                  <a:gd name="T70" fmla="*/ 25 w 115"/>
                  <a:gd name="T71" fmla="*/ 374 h 384"/>
                  <a:gd name="T72" fmla="*/ 20 w 115"/>
                  <a:gd name="T73" fmla="*/ 369 h 384"/>
                  <a:gd name="T74" fmla="*/ 12 w 115"/>
                  <a:gd name="T75" fmla="*/ 362 h 384"/>
                  <a:gd name="T76" fmla="*/ 7 w 115"/>
                  <a:gd name="T77" fmla="*/ 354 h 384"/>
                  <a:gd name="T78" fmla="*/ 5 w 115"/>
                  <a:gd name="T79" fmla="*/ 347 h 384"/>
                  <a:gd name="T80" fmla="*/ 2 w 115"/>
                  <a:gd name="T81" fmla="*/ 337 h 384"/>
                  <a:gd name="T82" fmla="*/ 2 w 115"/>
                  <a:gd name="T83" fmla="*/ 327 h 384"/>
                  <a:gd name="T84" fmla="*/ 2 w 115"/>
                  <a:gd name="T85" fmla="*/ 56 h 384"/>
                  <a:gd name="T86" fmla="*/ 2 w 115"/>
                  <a:gd name="T87" fmla="*/ 56 h 384"/>
                  <a:gd name="T88" fmla="*/ 0 w 115"/>
                  <a:gd name="T89" fmla="*/ 54 h 3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5"/>
                  <a:gd name="T136" fmla="*/ 0 h 384"/>
                  <a:gd name="T137" fmla="*/ 115 w 115"/>
                  <a:gd name="T138" fmla="*/ 384 h 3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5" h="384">
                    <a:moveTo>
                      <a:pt x="0" y="54"/>
                    </a:moveTo>
                    <a:lnTo>
                      <a:pt x="2" y="47"/>
                    </a:lnTo>
                    <a:lnTo>
                      <a:pt x="5" y="37"/>
                    </a:lnTo>
                    <a:lnTo>
                      <a:pt x="7" y="29"/>
                    </a:lnTo>
                    <a:lnTo>
                      <a:pt x="12" y="22"/>
                    </a:lnTo>
                    <a:lnTo>
                      <a:pt x="17" y="15"/>
                    </a:lnTo>
                    <a:lnTo>
                      <a:pt x="25" y="10"/>
                    </a:lnTo>
                    <a:lnTo>
                      <a:pt x="32" y="5"/>
                    </a:lnTo>
                    <a:lnTo>
                      <a:pt x="42" y="2"/>
                    </a:lnTo>
                    <a:lnTo>
                      <a:pt x="49" y="0"/>
                    </a:lnTo>
                    <a:lnTo>
                      <a:pt x="59" y="0"/>
                    </a:lnTo>
                    <a:lnTo>
                      <a:pt x="69" y="0"/>
                    </a:lnTo>
                    <a:lnTo>
                      <a:pt x="76" y="2"/>
                    </a:lnTo>
                    <a:lnTo>
                      <a:pt x="83" y="5"/>
                    </a:lnTo>
                    <a:lnTo>
                      <a:pt x="91" y="10"/>
                    </a:lnTo>
                    <a:lnTo>
                      <a:pt x="98" y="15"/>
                    </a:lnTo>
                    <a:lnTo>
                      <a:pt x="103" y="22"/>
                    </a:lnTo>
                    <a:lnTo>
                      <a:pt x="108" y="29"/>
                    </a:lnTo>
                    <a:lnTo>
                      <a:pt x="113" y="37"/>
                    </a:lnTo>
                    <a:lnTo>
                      <a:pt x="115" y="47"/>
                    </a:lnTo>
                    <a:lnTo>
                      <a:pt x="115" y="56"/>
                    </a:lnTo>
                    <a:lnTo>
                      <a:pt x="115" y="327"/>
                    </a:lnTo>
                    <a:lnTo>
                      <a:pt x="115" y="337"/>
                    </a:lnTo>
                    <a:lnTo>
                      <a:pt x="113" y="347"/>
                    </a:lnTo>
                    <a:lnTo>
                      <a:pt x="108" y="354"/>
                    </a:lnTo>
                    <a:lnTo>
                      <a:pt x="103" y="362"/>
                    </a:lnTo>
                    <a:lnTo>
                      <a:pt x="98" y="369"/>
                    </a:lnTo>
                    <a:lnTo>
                      <a:pt x="91" y="374"/>
                    </a:lnTo>
                    <a:lnTo>
                      <a:pt x="83" y="379"/>
                    </a:lnTo>
                    <a:lnTo>
                      <a:pt x="76" y="381"/>
                    </a:lnTo>
                    <a:lnTo>
                      <a:pt x="69" y="384"/>
                    </a:lnTo>
                    <a:lnTo>
                      <a:pt x="59" y="384"/>
                    </a:lnTo>
                    <a:lnTo>
                      <a:pt x="49" y="384"/>
                    </a:lnTo>
                    <a:lnTo>
                      <a:pt x="42" y="381"/>
                    </a:lnTo>
                    <a:lnTo>
                      <a:pt x="32" y="379"/>
                    </a:lnTo>
                    <a:lnTo>
                      <a:pt x="25" y="374"/>
                    </a:lnTo>
                    <a:lnTo>
                      <a:pt x="20" y="369"/>
                    </a:lnTo>
                    <a:lnTo>
                      <a:pt x="12" y="362"/>
                    </a:lnTo>
                    <a:lnTo>
                      <a:pt x="7" y="354"/>
                    </a:lnTo>
                    <a:lnTo>
                      <a:pt x="5" y="347"/>
                    </a:lnTo>
                    <a:lnTo>
                      <a:pt x="2" y="337"/>
                    </a:lnTo>
                    <a:lnTo>
                      <a:pt x="2" y="327"/>
                    </a:lnTo>
                    <a:lnTo>
                      <a:pt x="2" y="56"/>
                    </a:lnTo>
                    <a:lnTo>
                      <a:pt x="0" y="54"/>
                    </a:lnTo>
                    <a:close/>
                  </a:path>
                </a:pathLst>
              </a:custGeom>
              <a:solidFill>
                <a:srgbClr val="FFFFFF"/>
              </a:solidFill>
              <a:ln w="9525">
                <a:noFill/>
                <a:round/>
                <a:headEnd/>
                <a:tailEnd/>
              </a:ln>
            </p:spPr>
            <p:txBody>
              <a:bodyPr/>
              <a:lstStyle/>
              <a:p>
                <a:endParaRPr lang="en-US"/>
              </a:p>
            </p:txBody>
          </p:sp>
          <p:sp>
            <p:nvSpPr>
              <p:cNvPr id="97847" name="Freeform 177"/>
              <p:cNvSpPr>
                <a:spLocks/>
              </p:cNvSpPr>
              <p:nvPr/>
            </p:nvSpPr>
            <p:spPr bwMode="auto">
              <a:xfrm>
                <a:off x="3106" y="2483"/>
                <a:ext cx="115" cy="384"/>
              </a:xfrm>
              <a:custGeom>
                <a:avLst/>
                <a:gdLst>
                  <a:gd name="T0" fmla="*/ 0 w 115"/>
                  <a:gd name="T1" fmla="*/ 54 h 384"/>
                  <a:gd name="T2" fmla="*/ 2 w 115"/>
                  <a:gd name="T3" fmla="*/ 47 h 384"/>
                  <a:gd name="T4" fmla="*/ 5 w 115"/>
                  <a:gd name="T5" fmla="*/ 37 h 384"/>
                  <a:gd name="T6" fmla="*/ 7 w 115"/>
                  <a:gd name="T7" fmla="*/ 29 h 384"/>
                  <a:gd name="T8" fmla="*/ 12 w 115"/>
                  <a:gd name="T9" fmla="*/ 22 h 384"/>
                  <a:gd name="T10" fmla="*/ 17 w 115"/>
                  <a:gd name="T11" fmla="*/ 15 h 384"/>
                  <a:gd name="T12" fmla="*/ 25 w 115"/>
                  <a:gd name="T13" fmla="*/ 10 h 384"/>
                  <a:gd name="T14" fmla="*/ 32 w 115"/>
                  <a:gd name="T15" fmla="*/ 5 h 384"/>
                  <a:gd name="T16" fmla="*/ 42 w 115"/>
                  <a:gd name="T17" fmla="*/ 2 h 384"/>
                  <a:gd name="T18" fmla="*/ 49 w 115"/>
                  <a:gd name="T19" fmla="*/ 0 h 384"/>
                  <a:gd name="T20" fmla="*/ 59 w 115"/>
                  <a:gd name="T21" fmla="*/ 0 h 384"/>
                  <a:gd name="T22" fmla="*/ 69 w 115"/>
                  <a:gd name="T23" fmla="*/ 0 h 384"/>
                  <a:gd name="T24" fmla="*/ 76 w 115"/>
                  <a:gd name="T25" fmla="*/ 2 h 384"/>
                  <a:gd name="T26" fmla="*/ 83 w 115"/>
                  <a:gd name="T27" fmla="*/ 5 h 384"/>
                  <a:gd name="T28" fmla="*/ 91 w 115"/>
                  <a:gd name="T29" fmla="*/ 10 h 384"/>
                  <a:gd name="T30" fmla="*/ 98 w 115"/>
                  <a:gd name="T31" fmla="*/ 15 h 384"/>
                  <a:gd name="T32" fmla="*/ 103 w 115"/>
                  <a:gd name="T33" fmla="*/ 22 h 384"/>
                  <a:gd name="T34" fmla="*/ 108 w 115"/>
                  <a:gd name="T35" fmla="*/ 29 h 384"/>
                  <a:gd name="T36" fmla="*/ 113 w 115"/>
                  <a:gd name="T37" fmla="*/ 37 h 384"/>
                  <a:gd name="T38" fmla="*/ 115 w 115"/>
                  <a:gd name="T39" fmla="*/ 47 h 384"/>
                  <a:gd name="T40" fmla="*/ 115 w 115"/>
                  <a:gd name="T41" fmla="*/ 56 h 384"/>
                  <a:gd name="T42" fmla="*/ 115 w 115"/>
                  <a:gd name="T43" fmla="*/ 327 h 384"/>
                  <a:gd name="T44" fmla="*/ 115 w 115"/>
                  <a:gd name="T45" fmla="*/ 337 h 384"/>
                  <a:gd name="T46" fmla="*/ 113 w 115"/>
                  <a:gd name="T47" fmla="*/ 347 h 384"/>
                  <a:gd name="T48" fmla="*/ 108 w 115"/>
                  <a:gd name="T49" fmla="*/ 354 h 384"/>
                  <a:gd name="T50" fmla="*/ 103 w 115"/>
                  <a:gd name="T51" fmla="*/ 362 h 384"/>
                  <a:gd name="T52" fmla="*/ 98 w 115"/>
                  <a:gd name="T53" fmla="*/ 369 h 384"/>
                  <a:gd name="T54" fmla="*/ 91 w 115"/>
                  <a:gd name="T55" fmla="*/ 374 h 384"/>
                  <a:gd name="T56" fmla="*/ 83 w 115"/>
                  <a:gd name="T57" fmla="*/ 379 h 384"/>
                  <a:gd name="T58" fmla="*/ 76 w 115"/>
                  <a:gd name="T59" fmla="*/ 381 h 384"/>
                  <a:gd name="T60" fmla="*/ 69 w 115"/>
                  <a:gd name="T61" fmla="*/ 384 h 384"/>
                  <a:gd name="T62" fmla="*/ 59 w 115"/>
                  <a:gd name="T63" fmla="*/ 384 h 384"/>
                  <a:gd name="T64" fmla="*/ 49 w 115"/>
                  <a:gd name="T65" fmla="*/ 384 h 384"/>
                  <a:gd name="T66" fmla="*/ 42 w 115"/>
                  <a:gd name="T67" fmla="*/ 381 h 384"/>
                  <a:gd name="T68" fmla="*/ 32 w 115"/>
                  <a:gd name="T69" fmla="*/ 379 h 384"/>
                  <a:gd name="T70" fmla="*/ 25 w 115"/>
                  <a:gd name="T71" fmla="*/ 374 h 384"/>
                  <a:gd name="T72" fmla="*/ 20 w 115"/>
                  <a:gd name="T73" fmla="*/ 369 h 384"/>
                  <a:gd name="T74" fmla="*/ 12 w 115"/>
                  <a:gd name="T75" fmla="*/ 362 h 384"/>
                  <a:gd name="T76" fmla="*/ 7 w 115"/>
                  <a:gd name="T77" fmla="*/ 354 h 384"/>
                  <a:gd name="T78" fmla="*/ 5 w 115"/>
                  <a:gd name="T79" fmla="*/ 347 h 384"/>
                  <a:gd name="T80" fmla="*/ 2 w 115"/>
                  <a:gd name="T81" fmla="*/ 337 h 384"/>
                  <a:gd name="T82" fmla="*/ 2 w 115"/>
                  <a:gd name="T83" fmla="*/ 327 h 384"/>
                  <a:gd name="T84" fmla="*/ 2 w 115"/>
                  <a:gd name="T85" fmla="*/ 56 h 384"/>
                  <a:gd name="T86" fmla="*/ 2 w 115"/>
                  <a:gd name="T87" fmla="*/ 56 h 3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384"/>
                  <a:gd name="T134" fmla="*/ 115 w 115"/>
                  <a:gd name="T135" fmla="*/ 384 h 3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384">
                    <a:moveTo>
                      <a:pt x="0" y="54"/>
                    </a:moveTo>
                    <a:lnTo>
                      <a:pt x="2" y="47"/>
                    </a:lnTo>
                    <a:lnTo>
                      <a:pt x="5" y="37"/>
                    </a:lnTo>
                    <a:lnTo>
                      <a:pt x="7" y="29"/>
                    </a:lnTo>
                    <a:lnTo>
                      <a:pt x="12" y="22"/>
                    </a:lnTo>
                    <a:lnTo>
                      <a:pt x="17" y="15"/>
                    </a:lnTo>
                    <a:lnTo>
                      <a:pt x="25" y="10"/>
                    </a:lnTo>
                    <a:lnTo>
                      <a:pt x="32" y="5"/>
                    </a:lnTo>
                    <a:lnTo>
                      <a:pt x="42" y="2"/>
                    </a:lnTo>
                    <a:lnTo>
                      <a:pt x="49" y="0"/>
                    </a:lnTo>
                    <a:lnTo>
                      <a:pt x="59" y="0"/>
                    </a:lnTo>
                    <a:lnTo>
                      <a:pt x="69" y="0"/>
                    </a:lnTo>
                    <a:lnTo>
                      <a:pt x="76" y="2"/>
                    </a:lnTo>
                    <a:lnTo>
                      <a:pt x="83" y="5"/>
                    </a:lnTo>
                    <a:lnTo>
                      <a:pt x="91" y="10"/>
                    </a:lnTo>
                    <a:lnTo>
                      <a:pt x="98" y="15"/>
                    </a:lnTo>
                    <a:lnTo>
                      <a:pt x="103" y="22"/>
                    </a:lnTo>
                    <a:lnTo>
                      <a:pt x="108" y="29"/>
                    </a:lnTo>
                    <a:lnTo>
                      <a:pt x="113" y="37"/>
                    </a:lnTo>
                    <a:lnTo>
                      <a:pt x="115" y="47"/>
                    </a:lnTo>
                    <a:lnTo>
                      <a:pt x="115" y="56"/>
                    </a:lnTo>
                    <a:lnTo>
                      <a:pt x="115" y="327"/>
                    </a:lnTo>
                    <a:lnTo>
                      <a:pt x="115" y="337"/>
                    </a:lnTo>
                    <a:lnTo>
                      <a:pt x="113" y="347"/>
                    </a:lnTo>
                    <a:lnTo>
                      <a:pt x="108" y="354"/>
                    </a:lnTo>
                    <a:lnTo>
                      <a:pt x="103" y="362"/>
                    </a:lnTo>
                    <a:lnTo>
                      <a:pt x="98" y="369"/>
                    </a:lnTo>
                    <a:lnTo>
                      <a:pt x="91" y="374"/>
                    </a:lnTo>
                    <a:lnTo>
                      <a:pt x="83" y="379"/>
                    </a:lnTo>
                    <a:lnTo>
                      <a:pt x="76" y="381"/>
                    </a:lnTo>
                    <a:lnTo>
                      <a:pt x="69" y="384"/>
                    </a:lnTo>
                    <a:lnTo>
                      <a:pt x="59" y="384"/>
                    </a:lnTo>
                    <a:lnTo>
                      <a:pt x="49" y="384"/>
                    </a:lnTo>
                    <a:lnTo>
                      <a:pt x="42" y="381"/>
                    </a:lnTo>
                    <a:lnTo>
                      <a:pt x="32" y="379"/>
                    </a:lnTo>
                    <a:lnTo>
                      <a:pt x="25" y="374"/>
                    </a:lnTo>
                    <a:lnTo>
                      <a:pt x="20" y="369"/>
                    </a:lnTo>
                    <a:lnTo>
                      <a:pt x="12" y="362"/>
                    </a:lnTo>
                    <a:lnTo>
                      <a:pt x="7" y="354"/>
                    </a:lnTo>
                    <a:lnTo>
                      <a:pt x="5" y="347"/>
                    </a:lnTo>
                    <a:lnTo>
                      <a:pt x="2" y="337"/>
                    </a:lnTo>
                    <a:lnTo>
                      <a:pt x="2" y="327"/>
                    </a:lnTo>
                    <a:lnTo>
                      <a:pt x="2" y="56"/>
                    </a:lnTo>
                  </a:path>
                </a:pathLst>
              </a:custGeom>
              <a:noFill/>
              <a:ln w="11113">
                <a:solidFill>
                  <a:srgbClr val="000000"/>
                </a:solidFill>
                <a:prstDash val="solid"/>
                <a:round/>
                <a:headEnd/>
                <a:tailEnd/>
              </a:ln>
            </p:spPr>
            <p:txBody>
              <a:bodyPr/>
              <a:lstStyle/>
              <a:p>
                <a:endParaRPr lang="en-US"/>
              </a:p>
            </p:txBody>
          </p:sp>
          <p:sp>
            <p:nvSpPr>
              <p:cNvPr id="97848" name="Rectangle 178"/>
              <p:cNvSpPr>
                <a:spLocks noChangeArrowheads="1"/>
              </p:cNvSpPr>
              <p:nvPr/>
            </p:nvSpPr>
            <p:spPr bwMode="auto">
              <a:xfrm>
                <a:off x="3131" y="250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0</a:t>
                </a:r>
                <a:endParaRPr kumimoji="0" lang="en-US">
                  <a:solidFill>
                    <a:schemeClr val="tx1"/>
                  </a:solidFill>
                </a:endParaRPr>
              </a:p>
            </p:txBody>
          </p:sp>
          <p:sp>
            <p:nvSpPr>
              <p:cNvPr id="97849" name="Freeform 179"/>
              <p:cNvSpPr>
                <a:spLocks/>
              </p:cNvSpPr>
              <p:nvPr/>
            </p:nvSpPr>
            <p:spPr bwMode="auto">
              <a:xfrm>
                <a:off x="3062" y="3433"/>
                <a:ext cx="115" cy="386"/>
              </a:xfrm>
              <a:custGeom>
                <a:avLst/>
                <a:gdLst>
                  <a:gd name="T0" fmla="*/ 0 w 115"/>
                  <a:gd name="T1" fmla="*/ 56 h 386"/>
                  <a:gd name="T2" fmla="*/ 2 w 115"/>
                  <a:gd name="T3" fmla="*/ 49 h 386"/>
                  <a:gd name="T4" fmla="*/ 5 w 115"/>
                  <a:gd name="T5" fmla="*/ 39 h 386"/>
                  <a:gd name="T6" fmla="*/ 7 w 115"/>
                  <a:gd name="T7" fmla="*/ 32 h 386"/>
                  <a:gd name="T8" fmla="*/ 12 w 115"/>
                  <a:gd name="T9" fmla="*/ 24 h 386"/>
                  <a:gd name="T10" fmla="*/ 17 w 115"/>
                  <a:gd name="T11" fmla="*/ 17 h 386"/>
                  <a:gd name="T12" fmla="*/ 24 w 115"/>
                  <a:gd name="T13" fmla="*/ 12 h 386"/>
                  <a:gd name="T14" fmla="*/ 32 w 115"/>
                  <a:gd name="T15" fmla="*/ 7 h 386"/>
                  <a:gd name="T16" fmla="*/ 39 w 115"/>
                  <a:gd name="T17" fmla="*/ 4 h 386"/>
                  <a:gd name="T18" fmla="*/ 49 w 115"/>
                  <a:gd name="T19" fmla="*/ 2 h 386"/>
                  <a:gd name="T20" fmla="*/ 56 w 115"/>
                  <a:gd name="T21" fmla="*/ 0 h 386"/>
                  <a:gd name="T22" fmla="*/ 66 w 115"/>
                  <a:gd name="T23" fmla="*/ 2 h 386"/>
                  <a:gd name="T24" fmla="*/ 76 w 115"/>
                  <a:gd name="T25" fmla="*/ 4 h 386"/>
                  <a:gd name="T26" fmla="*/ 83 w 115"/>
                  <a:gd name="T27" fmla="*/ 7 h 386"/>
                  <a:gd name="T28" fmla="*/ 91 w 115"/>
                  <a:gd name="T29" fmla="*/ 12 h 386"/>
                  <a:gd name="T30" fmla="*/ 98 w 115"/>
                  <a:gd name="T31" fmla="*/ 17 h 386"/>
                  <a:gd name="T32" fmla="*/ 103 w 115"/>
                  <a:gd name="T33" fmla="*/ 24 h 386"/>
                  <a:gd name="T34" fmla="*/ 108 w 115"/>
                  <a:gd name="T35" fmla="*/ 32 h 386"/>
                  <a:gd name="T36" fmla="*/ 110 w 115"/>
                  <a:gd name="T37" fmla="*/ 39 h 386"/>
                  <a:gd name="T38" fmla="*/ 113 w 115"/>
                  <a:gd name="T39" fmla="*/ 49 h 386"/>
                  <a:gd name="T40" fmla="*/ 115 w 115"/>
                  <a:gd name="T41" fmla="*/ 56 h 386"/>
                  <a:gd name="T42" fmla="*/ 115 w 115"/>
                  <a:gd name="T43" fmla="*/ 329 h 386"/>
                  <a:gd name="T44" fmla="*/ 113 w 115"/>
                  <a:gd name="T45" fmla="*/ 339 h 386"/>
                  <a:gd name="T46" fmla="*/ 110 w 115"/>
                  <a:gd name="T47" fmla="*/ 347 h 386"/>
                  <a:gd name="T48" fmla="*/ 108 w 115"/>
                  <a:gd name="T49" fmla="*/ 356 h 386"/>
                  <a:gd name="T50" fmla="*/ 103 w 115"/>
                  <a:gd name="T51" fmla="*/ 364 h 386"/>
                  <a:gd name="T52" fmla="*/ 98 w 115"/>
                  <a:gd name="T53" fmla="*/ 371 h 386"/>
                  <a:gd name="T54" fmla="*/ 91 w 115"/>
                  <a:gd name="T55" fmla="*/ 376 h 386"/>
                  <a:gd name="T56" fmla="*/ 83 w 115"/>
                  <a:gd name="T57" fmla="*/ 381 h 386"/>
                  <a:gd name="T58" fmla="*/ 76 w 115"/>
                  <a:gd name="T59" fmla="*/ 383 h 386"/>
                  <a:gd name="T60" fmla="*/ 66 w 115"/>
                  <a:gd name="T61" fmla="*/ 386 h 386"/>
                  <a:gd name="T62" fmla="*/ 56 w 115"/>
                  <a:gd name="T63" fmla="*/ 386 h 386"/>
                  <a:gd name="T64" fmla="*/ 49 w 115"/>
                  <a:gd name="T65" fmla="*/ 386 h 386"/>
                  <a:gd name="T66" fmla="*/ 39 w 115"/>
                  <a:gd name="T67" fmla="*/ 383 h 386"/>
                  <a:gd name="T68" fmla="*/ 32 w 115"/>
                  <a:gd name="T69" fmla="*/ 381 h 386"/>
                  <a:gd name="T70" fmla="*/ 24 w 115"/>
                  <a:gd name="T71" fmla="*/ 376 h 386"/>
                  <a:gd name="T72" fmla="*/ 17 w 115"/>
                  <a:gd name="T73" fmla="*/ 371 h 386"/>
                  <a:gd name="T74" fmla="*/ 12 w 115"/>
                  <a:gd name="T75" fmla="*/ 364 h 386"/>
                  <a:gd name="T76" fmla="*/ 7 w 115"/>
                  <a:gd name="T77" fmla="*/ 356 h 386"/>
                  <a:gd name="T78" fmla="*/ 5 w 115"/>
                  <a:gd name="T79" fmla="*/ 347 h 386"/>
                  <a:gd name="T80" fmla="*/ 2 w 115"/>
                  <a:gd name="T81" fmla="*/ 339 h 386"/>
                  <a:gd name="T82" fmla="*/ 0 w 115"/>
                  <a:gd name="T83" fmla="*/ 329 h 386"/>
                  <a:gd name="T84" fmla="*/ 0 w 115"/>
                  <a:gd name="T85" fmla="*/ 56 h 386"/>
                  <a:gd name="T86" fmla="*/ 0 w 115"/>
                  <a:gd name="T87" fmla="*/ 56 h 3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386"/>
                  <a:gd name="T134" fmla="*/ 115 w 115"/>
                  <a:gd name="T135" fmla="*/ 386 h 3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386">
                    <a:moveTo>
                      <a:pt x="0" y="56"/>
                    </a:moveTo>
                    <a:lnTo>
                      <a:pt x="2" y="49"/>
                    </a:lnTo>
                    <a:lnTo>
                      <a:pt x="5" y="39"/>
                    </a:lnTo>
                    <a:lnTo>
                      <a:pt x="7" y="32"/>
                    </a:lnTo>
                    <a:lnTo>
                      <a:pt x="12" y="24"/>
                    </a:lnTo>
                    <a:lnTo>
                      <a:pt x="17" y="17"/>
                    </a:lnTo>
                    <a:lnTo>
                      <a:pt x="24" y="12"/>
                    </a:lnTo>
                    <a:lnTo>
                      <a:pt x="32" y="7"/>
                    </a:lnTo>
                    <a:lnTo>
                      <a:pt x="39" y="4"/>
                    </a:lnTo>
                    <a:lnTo>
                      <a:pt x="49" y="2"/>
                    </a:lnTo>
                    <a:lnTo>
                      <a:pt x="56" y="0"/>
                    </a:lnTo>
                    <a:lnTo>
                      <a:pt x="66" y="2"/>
                    </a:lnTo>
                    <a:lnTo>
                      <a:pt x="76" y="4"/>
                    </a:lnTo>
                    <a:lnTo>
                      <a:pt x="83" y="7"/>
                    </a:lnTo>
                    <a:lnTo>
                      <a:pt x="91" y="12"/>
                    </a:lnTo>
                    <a:lnTo>
                      <a:pt x="98" y="17"/>
                    </a:lnTo>
                    <a:lnTo>
                      <a:pt x="103" y="24"/>
                    </a:lnTo>
                    <a:lnTo>
                      <a:pt x="108" y="32"/>
                    </a:lnTo>
                    <a:lnTo>
                      <a:pt x="110" y="39"/>
                    </a:lnTo>
                    <a:lnTo>
                      <a:pt x="113" y="49"/>
                    </a:lnTo>
                    <a:lnTo>
                      <a:pt x="115" y="56"/>
                    </a:lnTo>
                    <a:lnTo>
                      <a:pt x="115" y="329"/>
                    </a:lnTo>
                    <a:lnTo>
                      <a:pt x="113" y="339"/>
                    </a:lnTo>
                    <a:lnTo>
                      <a:pt x="110" y="347"/>
                    </a:lnTo>
                    <a:lnTo>
                      <a:pt x="108" y="356"/>
                    </a:lnTo>
                    <a:lnTo>
                      <a:pt x="103" y="364"/>
                    </a:lnTo>
                    <a:lnTo>
                      <a:pt x="98" y="371"/>
                    </a:lnTo>
                    <a:lnTo>
                      <a:pt x="91" y="376"/>
                    </a:lnTo>
                    <a:lnTo>
                      <a:pt x="83" y="381"/>
                    </a:lnTo>
                    <a:lnTo>
                      <a:pt x="76" y="383"/>
                    </a:lnTo>
                    <a:lnTo>
                      <a:pt x="66" y="386"/>
                    </a:lnTo>
                    <a:lnTo>
                      <a:pt x="56" y="386"/>
                    </a:lnTo>
                    <a:lnTo>
                      <a:pt x="49" y="386"/>
                    </a:lnTo>
                    <a:lnTo>
                      <a:pt x="39" y="383"/>
                    </a:lnTo>
                    <a:lnTo>
                      <a:pt x="32" y="381"/>
                    </a:lnTo>
                    <a:lnTo>
                      <a:pt x="24" y="376"/>
                    </a:lnTo>
                    <a:lnTo>
                      <a:pt x="17" y="371"/>
                    </a:lnTo>
                    <a:lnTo>
                      <a:pt x="12" y="364"/>
                    </a:lnTo>
                    <a:lnTo>
                      <a:pt x="7" y="356"/>
                    </a:lnTo>
                    <a:lnTo>
                      <a:pt x="5" y="347"/>
                    </a:lnTo>
                    <a:lnTo>
                      <a:pt x="2" y="339"/>
                    </a:lnTo>
                    <a:lnTo>
                      <a:pt x="0" y="329"/>
                    </a:lnTo>
                    <a:lnTo>
                      <a:pt x="0" y="56"/>
                    </a:lnTo>
                    <a:close/>
                  </a:path>
                </a:pathLst>
              </a:custGeom>
              <a:solidFill>
                <a:srgbClr val="FFFFFF"/>
              </a:solidFill>
              <a:ln w="9525">
                <a:noFill/>
                <a:round/>
                <a:headEnd/>
                <a:tailEnd/>
              </a:ln>
            </p:spPr>
            <p:txBody>
              <a:bodyPr/>
              <a:lstStyle/>
              <a:p>
                <a:endParaRPr lang="en-US"/>
              </a:p>
            </p:txBody>
          </p:sp>
          <p:sp>
            <p:nvSpPr>
              <p:cNvPr id="97850" name="Freeform 180"/>
              <p:cNvSpPr>
                <a:spLocks/>
              </p:cNvSpPr>
              <p:nvPr/>
            </p:nvSpPr>
            <p:spPr bwMode="auto">
              <a:xfrm>
                <a:off x="3062" y="3433"/>
                <a:ext cx="115" cy="386"/>
              </a:xfrm>
              <a:custGeom>
                <a:avLst/>
                <a:gdLst>
                  <a:gd name="T0" fmla="*/ 0 w 115"/>
                  <a:gd name="T1" fmla="*/ 56 h 386"/>
                  <a:gd name="T2" fmla="*/ 2 w 115"/>
                  <a:gd name="T3" fmla="*/ 49 h 386"/>
                  <a:gd name="T4" fmla="*/ 5 w 115"/>
                  <a:gd name="T5" fmla="*/ 39 h 386"/>
                  <a:gd name="T6" fmla="*/ 7 w 115"/>
                  <a:gd name="T7" fmla="*/ 32 h 386"/>
                  <a:gd name="T8" fmla="*/ 12 w 115"/>
                  <a:gd name="T9" fmla="*/ 24 h 386"/>
                  <a:gd name="T10" fmla="*/ 17 w 115"/>
                  <a:gd name="T11" fmla="*/ 17 h 386"/>
                  <a:gd name="T12" fmla="*/ 24 w 115"/>
                  <a:gd name="T13" fmla="*/ 12 h 386"/>
                  <a:gd name="T14" fmla="*/ 32 w 115"/>
                  <a:gd name="T15" fmla="*/ 7 h 386"/>
                  <a:gd name="T16" fmla="*/ 39 w 115"/>
                  <a:gd name="T17" fmla="*/ 4 h 386"/>
                  <a:gd name="T18" fmla="*/ 49 w 115"/>
                  <a:gd name="T19" fmla="*/ 2 h 386"/>
                  <a:gd name="T20" fmla="*/ 56 w 115"/>
                  <a:gd name="T21" fmla="*/ 0 h 386"/>
                  <a:gd name="T22" fmla="*/ 66 w 115"/>
                  <a:gd name="T23" fmla="*/ 2 h 386"/>
                  <a:gd name="T24" fmla="*/ 76 w 115"/>
                  <a:gd name="T25" fmla="*/ 4 h 386"/>
                  <a:gd name="T26" fmla="*/ 83 w 115"/>
                  <a:gd name="T27" fmla="*/ 7 h 386"/>
                  <a:gd name="T28" fmla="*/ 91 w 115"/>
                  <a:gd name="T29" fmla="*/ 12 h 386"/>
                  <a:gd name="T30" fmla="*/ 98 w 115"/>
                  <a:gd name="T31" fmla="*/ 17 h 386"/>
                  <a:gd name="T32" fmla="*/ 103 w 115"/>
                  <a:gd name="T33" fmla="*/ 24 h 386"/>
                  <a:gd name="T34" fmla="*/ 108 w 115"/>
                  <a:gd name="T35" fmla="*/ 32 h 386"/>
                  <a:gd name="T36" fmla="*/ 110 w 115"/>
                  <a:gd name="T37" fmla="*/ 39 h 386"/>
                  <a:gd name="T38" fmla="*/ 113 w 115"/>
                  <a:gd name="T39" fmla="*/ 49 h 386"/>
                  <a:gd name="T40" fmla="*/ 115 w 115"/>
                  <a:gd name="T41" fmla="*/ 56 h 386"/>
                  <a:gd name="T42" fmla="*/ 115 w 115"/>
                  <a:gd name="T43" fmla="*/ 329 h 386"/>
                  <a:gd name="T44" fmla="*/ 113 w 115"/>
                  <a:gd name="T45" fmla="*/ 339 h 386"/>
                  <a:gd name="T46" fmla="*/ 110 w 115"/>
                  <a:gd name="T47" fmla="*/ 347 h 386"/>
                  <a:gd name="T48" fmla="*/ 108 w 115"/>
                  <a:gd name="T49" fmla="*/ 356 h 386"/>
                  <a:gd name="T50" fmla="*/ 103 w 115"/>
                  <a:gd name="T51" fmla="*/ 364 h 386"/>
                  <a:gd name="T52" fmla="*/ 98 w 115"/>
                  <a:gd name="T53" fmla="*/ 371 h 386"/>
                  <a:gd name="T54" fmla="*/ 91 w 115"/>
                  <a:gd name="T55" fmla="*/ 376 h 386"/>
                  <a:gd name="T56" fmla="*/ 83 w 115"/>
                  <a:gd name="T57" fmla="*/ 381 h 386"/>
                  <a:gd name="T58" fmla="*/ 76 w 115"/>
                  <a:gd name="T59" fmla="*/ 383 h 386"/>
                  <a:gd name="T60" fmla="*/ 66 w 115"/>
                  <a:gd name="T61" fmla="*/ 386 h 386"/>
                  <a:gd name="T62" fmla="*/ 56 w 115"/>
                  <a:gd name="T63" fmla="*/ 386 h 386"/>
                  <a:gd name="T64" fmla="*/ 49 w 115"/>
                  <a:gd name="T65" fmla="*/ 386 h 386"/>
                  <a:gd name="T66" fmla="*/ 39 w 115"/>
                  <a:gd name="T67" fmla="*/ 383 h 386"/>
                  <a:gd name="T68" fmla="*/ 32 w 115"/>
                  <a:gd name="T69" fmla="*/ 381 h 386"/>
                  <a:gd name="T70" fmla="*/ 24 w 115"/>
                  <a:gd name="T71" fmla="*/ 376 h 386"/>
                  <a:gd name="T72" fmla="*/ 17 w 115"/>
                  <a:gd name="T73" fmla="*/ 371 h 386"/>
                  <a:gd name="T74" fmla="*/ 12 w 115"/>
                  <a:gd name="T75" fmla="*/ 364 h 386"/>
                  <a:gd name="T76" fmla="*/ 7 w 115"/>
                  <a:gd name="T77" fmla="*/ 356 h 386"/>
                  <a:gd name="T78" fmla="*/ 5 w 115"/>
                  <a:gd name="T79" fmla="*/ 347 h 386"/>
                  <a:gd name="T80" fmla="*/ 2 w 115"/>
                  <a:gd name="T81" fmla="*/ 339 h 386"/>
                  <a:gd name="T82" fmla="*/ 0 w 115"/>
                  <a:gd name="T83" fmla="*/ 329 h 386"/>
                  <a:gd name="T84" fmla="*/ 0 w 115"/>
                  <a:gd name="T85" fmla="*/ 56 h 386"/>
                  <a:gd name="T86" fmla="*/ 0 w 115"/>
                  <a:gd name="T87" fmla="*/ 56 h 3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386"/>
                  <a:gd name="T134" fmla="*/ 115 w 115"/>
                  <a:gd name="T135" fmla="*/ 386 h 3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386">
                    <a:moveTo>
                      <a:pt x="0" y="56"/>
                    </a:moveTo>
                    <a:lnTo>
                      <a:pt x="2" y="49"/>
                    </a:lnTo>
                    <a:lnTo>
                      <a:pt x="5" y="39"/>
                    </a:lnTo>
                    <a:lnTo>
                      <a:pt x="7" y="32"/>
                    </a:lnTo>
                    <a:lnTo>
                      <a:pt x="12" y="24"/>
                    </a:lnTo>
                    <a:lnTo>
                      <a:pt x="17" y="17"/>
                    </a:lnTo>
                    <a:lnTo>
                      <a:pt x="24" y="12"/>
                    </a:lnTo>
                    <a:lnTo>
                      <a:pt x="32" y="7"/>
                    </a:lnTo>
                    <a:lnTo>
                      <a:pt x="39" y="4"/>
                    </a:lnTo>
                    <a:lnTo>
                      <a:pt x="49" y="2"/>
                    </a:lnTo>
                    <a:lnTo>
                      <a:pt x="56" y="0"/>
                    </a:lnTo>
                    <a:lnTo>
                      <a:pt x="66" y="2"/>
                    </a:lnTo>
                    <a:lnTo>
                      <a:pt x="76" y="4"/>
                    </a:lnTo>
                    <a:lnTo>
                      <a:pt x="83" y="7"/>
                    </a:lnTo>
                    <a:lnTo>
                      <a:pt x="91" y="12"/>
                    </a:lnTo>
                    <a:lnTo>
                      <a:pt x="98" y="17"/>
                    </a:lnTo>
                    <a:lnTo>
                      <a:pt x="103" y="24"/>
                    </a:lnTo>
                    <a:lnTo>
                      <a:pt x="108" y="32"/>
                    </a:lnTo>
                    <a:lnTo>
                      <a:pt x="110" y="39"/>
                    </a:lnTo>
                    <a:lnTo>
                      <a:pt x="113" y="49"/>
                    </a:lnTo>
                    <a:lnTo>
                      <a:pt x="115" y="56"/>
                    </a:lnTo>
                    <a:lnTo>
                      <a:pt x="115" y="329"/>
                    </a:lnTo>
                    <a:lnTo>
                      <a:pt x="113" y="339"/>
                    </a:lnTo>
                    <a:lnTo>
                      <a:pt x="110" y="347"/>
                    </a:lnTo>
                    <a:lnTo>
                      <a:pt x="108" y="356"/>
                    </a:lnTo>
                    <a:lnTo>
                      <a:pt x="103" y="364"/>
                    </a:lnTo>
                    <a:lnTo>
                      <a:pt x="98" y="371"/>
                    </a:lnTo>
                    <a:lnTo>
                      <a:pt x="91" y="376"/>
                    </a:lnTo>
                    <a:lnTo>
                      <a:pt x="83" y="381"/>
                    </a:lnTo>
                    <a:lnTo>
                      <a:pt x="76" y="383"/>
                    </a:lnTo>
                    <a:lnTo>
                      <a:pt x="66" y="386"/>
                    </a:lnTo>
                    <a:lnTo>
                      <a:pt x="56" y="386"/>
                    </a:lnTo>
                    <a:lnTo>
                      <a:pt x="49" y="386"/>
                    </a:lnTo>
                    <a:lnTo>
                      <a:pt x="39" y="383"/>
                    </a:lnTo>
                    <a:lnTo>
                      <a:pt x="32" y="381"/>
                    </a:lnTo>
                    <a:lnTo>
                      <a:pt x="24" y="376"/>
                    </a:lnTo>
                    <a:lnTo>
                      <a:pt x="17" y="371"/>
                    </a:lnTo>
                    <a:lnTo>
                      <a:pt x="12" y="364"/>
                    </a:lnTo>
                    <a:lnTo>
                      <a:pt x="7" y="356"/>
                    </a:lnTo>
                    <a:lnTo>
                      <a:pt x="5" y="347"/>
                    </a:lnTo>
                    <a:lnTo>
                      <a:pt x="2" y="339"/>
                    </a:lnTo>
                    <a:lnTo>
                      <a:pt x="0" y="329"/>
                    </a:lnTo>
                    <a:lnTo>
                      <a:pt x="0" y="56"/>
                    </a:lnTo>
                  </a:path>
                </a:pathLst>
              </a:custGeom>
              <a:noFill/>
              <a:ln w="11113">
                <a:solidFill>
                  <a:srgbClr val="000000"/>
                </a:solidFill>
                <a:prstDash val="solid"/>
                <a:round/>
                <a:headEnd/>
                <a:tailEnd/>
              </a:ln>
            </p:spPr>
            <p:txBody>
              <a:bodyPr/>
              <a:lstStyle/>
              <a:p>
                <a:endParaRPr lang="en-US"/>
              </a:p>
            </p:txBody>
          </p:sp>
          <p:sp>
            <p:nvSpPr>
              <p:cNvPr id="97851" name="Rectangle 181"/>
              <p:cNvSpPr>
                <a:spLocks noChangeArrowheads="1"/>
              </p:cNvSpPr>
              <p:nvPr/>
            </p:nvSpPr>
            <p:spPr bwMode="auto">
              <a:xfrm>
                <a:off x="3091" y="3528"/>
                <a:ext cx="5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7852" name="Rectangle 182"/>
              <p:cNvSpPr>
                <a:spLocks noChangeArrowheads="1"/>
              </p:cNvSpPr>
              <p:nvPr/>
            </p:nvSpPr>
            <p:spPr bwMode="auto">
              <a:xfrm>
                <a:off x="3143" y="3528"/>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853" name="Rectangle 183"/>
              <p:cNvSpPr>
                <a:spLocks noChangeArrowheads="1"/>
              </p:cNvSpPr>
              <p:nvPr/>
            </p:nvSpPr>
            <p:spPr bwMode="auto">
              <a:xfrm>
                <a:off x="3101" y="359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7854" name="Rectangle 184"/>
              <p:cNvSpPr>
                <a:spLocks noChangeArrowheads="1"/>
              </p:cNvSpPr>
              <p:nvPr/>
            </p:nvSpPr>
            <p:spPr bwMode="auto">
              <a:xfrm>
                <a:off x="3135" y="3590"/>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855" name="Rectangle 185"/>
              <p:cNvSpPr>
                <a:spLocks noChangeArrowheads="1"/>
              </p:cNvSpPr>
              <p:nvPr/>
            </p:nvSpPr>
            <p:spPr bwMode="auto">
              <a:xfrm>
                <a:off x="3101" y="3651"/>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97856" name="Rectangle 186"/>
              <p:cNvSpPr>
                <a:spLocks noChangeArrowheads="1"/>
              </p:cNvSpPr>
              <p:nvPr/>
            </p:nvSpPr>
            <p:spPr bwMode="auto">
              <a:xfrm>
                <a:off x="3084" y="345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0</a:t>
                </a:r>
                <a:endParaRPr kumimoji="0" lang="en-US">
                  <a:solidFill>
                    <a:schemeClr val="tx1"/>
                  </a:solidFill>
                </a:endParaRPr>
              </a:p>
            </p:txBody>
          </p:sp>
          <p:sp>
            <p:nvSpPr>
              <p:cNvPr id="97857" name="Rectangle 187"/>
              <p:cNvSpPr>
                <a:spLocks noChangeArrowheads="1"/>
              </p:cNvSpPr>
              <p:nvPr/>
            </p:nvSpPr>
            <p:spPr bwMode="auto">
              <a:xfrm>
                <a:off x="3084" y="372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7858" name="Freeform 188"/>
              <p:cNvSpPr>
                <a:spLocks/>
              </p:cNvSpPr>
              <p:nvPr/>
            </p:nvSpPr>
            <p:spPr bwMode="auto">
              <a:xfrm>
                <a:off x="2332" y="1152"/>
                <a:ext cx="32" cy="32"/>
              </a:xfrm>
              <a:custGeom>
                <a:avLst/>
                <a:gdLst>
                  <a:gd name="T0" fmla="*/ 0 w 32"/>
                  <a:gd name="T1" fmla="*/ 0 h 32"/>
                  <a:gd name="T2" fmla="*/ 0 w 32"/>
                  <a:gd name="T3" fmla="*/ 32 h 32"/>
                  <a:gd name="T4" fmla="*/ 32 w 32"/>
                  <a:gd name="T5" fmla="*/ 17 h 32"/>
                  <a:gd name="T6" fmla="*/ 0 w 32"/>
                  <a:gd name="T7" fmla="*/ 2 h 32"/>
                  <a:gd name="T8" fmla="*/ 0 w 32"/>
                  <a:gd name="T9" fmla="*/ 2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0" y="32"/>
                    </a:lnTo>
                    <a:lnTo>
                      <a:pt x="32" y="17"/>
                    </a:lnTo>
                    <a:lnTo>
                      <a:pt x="0" y="2"/>
                    </a:lnTo>
                    <a:lnTo>
                      <a:pt x="0" y="0"/>
                    </a:lnTo>
                    <a:close/>
                  </a:path>
                </a:pathLst>
              </a:custGeom>
              <a:solidFill>
                <a:srgbClr val="000000"/>
              </a:solidFill>
              <a:ln w="9525">
                <a:noFill/>
                <a:round/>
                <a:headEnd/>
                <a:tailEnd/>
              </a:ln>
            </p:spPr>
            <p:txBody>
              <a:bodyPr/>
              <a:lstStyle/>
              <a:p>
                <a:endParaRPr lang="en-US"/>
              </a:p>
            </p:txBody>
          </p:sp>
          <p:sp>
            <p:nvSpPr>
              <p:cNvPr id="97859" name="Rectangle 189"/>
              <p:cNvSpPr>
                <a:spLocks noChangeArrowheads="1"/>
              </p:cNvSpPr>
              <p:nvPr/>
            </p:nvSpPr>
            <p:spPr bwMode="auto">
              <a:xfrm>
                <a:off x="3278" y="1764"/>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860" name="Rectangle 190"/>
              <p:cNvSpPr>
                <a:spLocks noChangeArrowheads="1"/>
              </p:cNvSpPr>
              <p:nvPr/>
            </p:nvSpPr>
            <p:spPr bwMode="auto">
              <a:xfrm>
                <a:off x="3320" y="176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861" name="Rectangle 191"/>
              <p:cNvSpPr>
                <a:spLocks noChangeArrowheads="1"/>
              </p:cNvSpPr>
              <p:nvPr/>
            </p:nvSpPr>
            <p:spPr bwMode="auto">
              <a:xfrm>
                <a:off x="3352" y="176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862" name="Rectangle 192"/>
              <p:cNvSpPr>
                <a:spLocks noChangeArrowheads="1"/>
              </p:cNvSpPr>
              <p:nvPr/>
            </p:nvSpPr>
            <p:spPr bwMode="auto">
              <a:xfrm>
                <a:off x="3457" y="1732"/>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863" name="Rectangle 193"/>
              <p:cNvSpPr>
                <a:spLocks noChangeArrowheads="1"/>
              </p:cNvSpPr>
              <p:nvPr/>
            </p:nvSpPr>
            <p:spPr bwMode="auto">
              <a:xfrm>
                <a:off x="3496" y="173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864" name="Rectangle 194"/>
              <p:cNvSpPr>
                <a:spLocks noChangeArrowheads="1"/>
              </p:cNvSpPr>
              <p:nvPr/>
            </p:nvSpPr>
            <p:spPr bwMode="auto">
              <a:xfrm>
                <a:off x="3531" y="173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865" name="Rectangle 195"/>
              <p:cNvSpPr>
                <a:spLocks noChangeArrowheads="1"/>
              </p:cNvSpPr>
              <p:nvPr/>
            </p:nvSpPr>
            <p:spPr bwMode="auto">
              <a:xfrm>
                <a:off x="3565" y="1732"/>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866" name="Rectangle 196"/>
              <p:cNvSpPr>
                <a:spLocks noChangeArrowheads="1"/>
              </p:cNvSpPr>
              <p:nvPr/>
            </p:nvSpPr>
            <p:spPr bwMode="auto">
              <a:xfrm>
                <a:off x="3406" y="1793"/>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867" name="Rectangle 197"/>
              <p:cNvSpPr>
                <a:spLocks noChangeArrowheads="1"/>
              </p:cNvSpPr>
              <p:nvPr/>
            </p:nvSpPr>
            <p:spPr bwMode="auto">
              <a:xfrm>
                <a:off x="3425" y="179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868" name="Rectangle 198"/>
              <p:cNvSpPr>
                <a:spLocks noChangeArrowheads="1"/>
              </p:cNvSpPr>
              <p:nvPr/>
            </p:nvSpPr>
            <p:spPr bwMode="auto">
              <a:xfrm>
                <a:off x="3460" y="1793"/>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7869" name="Rectangle 199"/>
              <p:cNvSpPr>
                <a:spLocks noChangeArrowheads="1"/>
              </p:cNvSpPr>
              <p:nvPr/>
            </p:nvSpPr>
            <p:spPr bwMode="auto">
              <a:xfrm>
                <a:off x="3489" y="179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7870" name="Rectangle 200"/>
              <p:cNvSpPr>
                <a:spLocks noChangeArrowheads="1"/>
              </p:cNvSpPr>
              <p:nvPr/>
            </p:nvSpPr>
            <p:spPr bwMode="auto">
              <a:xfrm>
                <a:off x="3523" y="1793"/>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l</a:t>
                </a:r>
                <a:endParaRPr kumimoji="0" lang="en-US">
                  <a:solidFill>
                    <a:schemeClr val="tx1"/>
                  </a:solidFill>
                </a:endParaRPr>
              </a:p>
            </p:txBody>
          </p:sp>
          <p:sp>
            <p:nvSpPr>
              <p:cNvPr id="97871" name="Rectangle 201"/>
              <p:cNvSpPr>
                <a:spLocks noChangeArrowheads="1"/>
              </p:cNvSpPr>
              <p:nvPr/>
            </p:nvSpPr>
            <p:spPr bwMode="auto">
              <a:xfrm>
                <a:off x="3538" y="1793"/>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872" name="Freeform 202"/>
              <p:cNvSpPr>
                <a:spLocks/>
              </p:cNvSpPr>
              <p:nvPr/>
            </p:nvSpPr>
            <p:spPr bwMode="auto">
              <a:xfrm>
                <a:off x="1905" y="2384"/>
                <a:ext cx="32" cy="32"/>
              </a:xfrm>
              <a:custGeom>
                <a:avLst/>
                <a:gdLst>
                  <a:gd name="T0" fmla="*/ 0 w 32"/>
                  <a:gd name="T1" fmla="*/ 0 h 32"/>
                  <a:gd name="T2" fmla="*/ 3 w 32"/>
                  <a:gd name="T3" fmla="*/ 32 h 32"/>
                  <a:gd name="T4" fmla="*/ 32 w 32"/>
                  <a:gd name="T5" fmla="*/ 18 h 32"/>
                  <a:gd name="T6" fmla="*/ 3 w 32"/>
                  <a:gd name="T7" fmla="*/ 3 h 32"/>
                  <a:gd name="T8" fmla="*/ 3 w 32"/>
                  <a:gd name="T9" fmla="*/ 3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8"/>
                    </a:lnTo>
                    <a:lnTo>
                      <a:pt x="3" y="3"/>
                    </a:lnTo>
                    <a:lnTo>
                      <a:pt x="0" y="0"/>
                    </a:lnTo>
                    <a:close/>
                  </a:path>
                </a:pathLst>
              </a:custGeom>
              <a:solidFill>
                <a:srgbClr val="000000"/>
              </a:solidFill>
              <a:ln w="9525">
                <a:noFill/>
                <a:round/>
                <a:headEnd/>
                <a:tailEnd/>
              </a:ln>
            </p:spPr>
            <p:txBody>
              <a:bodyPr/>
              <a:lstStyle/>
              <a:p>
                <a:endParaRPr lang="en-US"/>
              </a:p>
            </p:txBody>
          </p:sp>
          <p:sp>
            <p:nvSpPr>
              <p:cNvPr id="97873" name="Freeform 203"/>
              <p:cNvSpPr>
                <a:spLocks/>
              </p:cNvSpPr>
              <p:nvPr/>
            </p:nvSpPr>
            <p:spPr bwMode="auto">
              <a:xfrm>
                <a:off x="1942" y="2136"/>
                <a:ext cx="680" cy="713"/>
              </a:xfrm>
              <a:custGeom>
                <a:avLst/>
                <a:gdLst>
                  <a:gd name="T0" fmla="*/ 680 w 680"/>
                  <a:gd name="T1" fmla="*/ 711 h 713"/>
                  <a:gd name="T2" fmla="*/ 680 w 680"/>
                  <a:gd name="T3" fmla="*/ 0 h 713"/>
                  <a:gd name="T4" fmla="*/ 0 w 680"/>
                  <a:gd name="T5" fmla="*/ 0 h 713"/>
                  <a:gd name="T6" fmla="*/ 0 w 680"/>
                  <a:gd name="T7" fmla="*/ 713 h 713"/>
                  <a:gd name="T8" fmla="*/ 680 w 680"/>
                  <a:gd name="T9" fmla="*/ 713 h 713"/>
                  <a:gd name="T10" fmla="*/ 680 w 680"/>
                  <a:gd name="T11" fmla="*/ 713 h 713"/>
                  <a:gd name="T12" fmla="*/ 680 w 680"/>
                  <a:gd name="T13" fmla="*/ 711 h 713"/>
                  <a:gd name="T14" fmla="*/ 0 60000 65536"/>
                  <a:gd name="T15" fmla="*/ 0 60000 65536"/>
                  <a:gd name="T16" fmla="*/ 0 60000 65536"/>
                  <a:gd name="T17" fmla="*/ 0 60000 65536"/>
                  <a:gd name="T18" fmla="*/ 0 60000 65536"/>
                  <a:gd name="T19" fmla="*/ 0 60000 65536"/>
                  <a:gd name="T20" fmla="*/ 0 60000 65536"/>
                  <a:gd name="T21" fmla="*/ 0 w 680"/>
                  <a:gd name="T22" fmla="*/ 0 h 713"/>
                  <a:gd name="T23" fmla="*/ 680 w 680"/>
                  <a:gd name="T24" fmla="*/ 713 h 7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0" h="713">
                    <a:moveTo>
                      <a:pt x="680" y="711"/>
                    </a:moveTo>
                    <a:lnTo>
                      <a:pt x="680" y="0"/>
                    </a:lnTo>
                    <a:lnTo>
                      <a:pt x="0" y="0"/>
                    </a:lnTo>
                    <a:lnTo>
                      <a:pt x="0" y="713"/>
                    </a:lnTo>
                    <a:lnTo>
                      <a:pt x="680" y="713"/>
                    </a:lnTo>
                    <a:lnTo>
                      <a:pt x="680" y="711"/>
                    </a:lnTo>
                    <a:close/>
                  </a:path>
                </a:pathLst>
              </a:custGeom>
              <a:solidFill>
                <a:srgbClr val="FFFFFF"/>
              </a:solidFill>
              <a:ln w="9525">
                <a:noFill/>
                <a:round/>
                <a:headEnd/>
                <a:tailEnd/>
              </a:ln>
            </p:spPr>
            <p:txBody>
              <a:bodyPr/>
              <a:lstStyle/>
              <a:p>
                <a:endParaRPr lang="en-US"/>
              </a:p>
            </p:txBody>
          </p:sp>
          <p:sp>
            <p:nvSpPr>
              <p:cNvPr id="97874" name="Freeform 204"/>
              <p:cNvSpPr>
                <a:spLocks/>
              </p:cNvSpPr>
              <p:nvPr/>
            </p:nvSpPr>
            <p:spPr bwMode="auto">
              <a:xfrm>
                <a:off x="1942" y="2136"/>
                <a:ext cx="680" cy="713"/>
              </a:xfrm>
              <a:custGeom>
                <a:avLst/>
                <a:gdLst>
                  <a:gd name="T0" fmla="*/ 680 w 680"/>
                  <a:gd name="T1" fmla="*/ 711 h 713"/>
                  <a:gd name="T2" fmla="*/ 680 w 680"/>
                  <a:gd name="T3" fmla="*/ 0 h 713"/>
                  <a:gd name="T4" fmla="*/ 0 w 680"/>
                  <a:gd name="T5" fmla="*/ 0 h 713"/>
                  <a:gd name="T6" fmla="*/ 0 w 680"/>
                  <a:gd name="T7" fmla="*/ 713 h 713"/>
                  <a:gd name="T8" fmla="*/ 680 w 680"/>
                  <a:gd name="T9" fmla="*/ 713 h 713"/>
                  <a:gd name="T10" fmla="*/ 680 w 680"/>
                  <a:gd name="T11" fmla="*/ 713 h 713"/>
                  <a:gd name="T12" fmla="*/ 0 60000 65536"/>
                  <a:gd name="T13" fmla="*/ 0 60000 65536"/>
                  <a:gd name="T14" fmla="*/ 0 60000 65536"/>
                  <a:gd name="T15" fmla="*/ 0 60000 65536"/>
                  <a:gd name="T16" fmla="*/ 0 60000 65536"/>
                  <a:gd name="T17" fmla="*/ 0 60000 65536"/>
                  <a:gd name="T18" fmla="*/ 0 w 680"/>
                  <a:gd name="T19" fmla="*/ 0 h 713"/>
                  <a:gd name="T20" fmla="*/ 680 w 680"/>
                  <a:gd name="T21" fmla="*/ 713 h 713"/>
                </a:gdLst>
                <a:ahLst/>
                <a:cxnLst>
                  <a:cxn ang="T12">
                    <a:pos x="T0" y="T1"/>
                  </a:cxn>
                  <a:cxn ang="T13">
                    <a:pos x="T2" y="T3"/>
                  </a:cxn>
                  <a:cxn ang="T14">
                    <a:pos x="T4" y="T5"/>
                  </a:cxn>
                  <a:cxn ang="T15">
                    <a:pos x="T6" y="T7"/>
                  </a:cxn>
                  <a:cxn ang="T16">
                    <a:pos x="T8" y="T9"/>
                  </a:cxn>
                  <a:cxn ang="T17">
                    <a:pos x="T10" y="T11"/>
                  </a:cxn>
                </a:cxnLst>
                <a:rect l="T18" t="T19" r="T20" b="T21"/>
                <a:pathLst>
                  <a:path w="680" h="713">
                    <a:moveTo>
                      <a:pt x="680" y="711"/>
                    </a:moveTo>
                    <a:lnTo>
                      <a:pt x="680" y="0"/>
                    </a:lnTo>
                    <a:lnTo>
                      <a:pt x="0" y="0"/>
                    </a:lnTo>
                    <a:lnTo>
                      <a:pt x="0" y="713"/>
                    </a:lnTo>
                    <a:lnTo>
                      <a:pt x="680" y="713"/>
                    </a:lnTo>
                  </a:path>
                </a:pathLst>
              </a:custGeom>
              <a:solidFill>
                <a:srgbClr val="FFFF99"/>
              </a:solidFill>
              <a:ln w="11113">
                <a:solidFill>
                  <a:srgbClr val="000000"/>
                </a:solidFill>
                <a:prstDash val="solid"/>
                <a:round/>
                <a:headEnd/>
                <a:tailEnd/>
              </a:ln>
            </p:spPr>
            <p:txBody>
              <a:bodyPr/>
              <a:lstStyle/>
              <a:p>
                <a:endParaRPr lang="en-US"/>
              </a:p>
            </p:txBody>
          </p:sp>
          <p:sp>
            <p:nvSpPr>
              <p:cNvPr id="97875" name="Rectangle 205"/>
              <p:cNvSpPr>
                <a:spLocks noChangeArrowheads="1"/>
              </p:cNvSpPr>
              <p:nvPr/>
            </p:nvSpPr>
            <p:spPr bwMode="auto">
              <a:xfrm>
                <a:off x="2151" y="2455"/>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grpSp>
        <p:grpSp>
          <p:nvGrpSpPr>
            <p:cNvPr id="4" name="Group 206"/>
            <p:cNvGrpSpPr>
              <a:grpSpLocks/>
            </p:cNvGrpSpPr>
            <p:nvPr/>
          </p:nvGrpSpPr>
          <p:grpSpPr bwMode="auto">
            <a:xfrm>
              <a:off x="1726" y="903"/>
              <a:ext cx="3863" cy="3145"/>
              <a:chOff x="1726" y="903"/>
              <a:chExt cx="3863" cy="3145"/>
            </a:xfrm>
          </p:grpSpPr>
          <p:sp>
            <p:nvSpPr>
              <p:cNvPr id="97476" name="Rectangle 207"/>
              <p:cNvSpPr>
                <a:spLocks noChangeArrowheads="1"/>
              </p:cNvSpPr>
              <p:nvPr/>
            </p:nvSpPr>
            <p:spPr bwMode="auto">
              <a:xfrm>
                <a:off x="2195" y="245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477" name="Rectangle 208"/>
              <p:cNvSpPr>
                <a:spLocks noChangeArrowheads="1"/>
              </p:cNvSpPr>
              <p:nvPr/>
            </p:nvSpPr>
            <p:spPr bwMode="auto">
              <a:xfrm>
                <a:off x="2229" y="245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g</a:t>
                </a:r>
                <a:endParaRPr kumimoji="0" lang="en-US">
                  <a:solidFill>
                    <a:schemeClr val="tx1"/>
                  </a:solidFill>
                </a:endParaRPr>
              </a:p>
            </p:txBody>
          </p:sp>
          <p:sp>
            <p:nvSpPr>
              <p:cNvPr id="97478" name="Rectangle 209"/>
              <p:cNvSpPr>
                <a:spLocks noChangeArrowheads="1"/>
              </p:cNvSpPr>
              <p:nvPr/>
            </p:nvSpPr>
            <p:spPr bwMode="auto">
              <a:xfrm>
                <a:off x="2264" y="2455"/>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479" name="Rectangle 210"/>
              <p:cNvSpPr>
                <a:spLocks noChangeArrowheads="1"/>
              </p:cNvSpPr>
              <p:nvPr/>
            </p:nvSpPr>
            <p:spPr bwMode="auto">
              <a:xfrm>
                <a:off x="2276" y="2455"/>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7480" name="Rectangle 211"/>
              <p:cNvSpPr>
                <a:spLocks noChangeArrowheads="1"/>
              </p:cNvSpPr>
              <p:nvPr/>
            </p:nvSpPr>
            <p:spPr bwMode="auto">
              <a:xfrm>
                <a:off x="2305" y="2455"/>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481" name="Rectangle 212"/>
              <p:cNvSpPr>
                <a:spLocks noChangeArrowheads="1"/>
              </p:cNvSpPr>
              <p:nvPr/>
            </p:nvSpPr>
            <p:spPr bwMode="auto">
              <a:xfrm>
                <a:off x="2323" y="245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482" name="Rectangle 213"/>
              <p:cNvSpPr>
                <a:spLocks noChangeArrowheads="1"/>
              </p:cNvSpPr>
              <p:nvPr/>
            </p:nvSpPr>
            <p:spPr bwMode="auto">
              <a:xfrm>
                <a:off x="2357" y="2455"/>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483" name="Rectangle 214"/>
              <p:cNvSpPr>
                <a:spLocks noChangeArrowheads="1"/>
              </p:cNvSpPr>
              <p:nvPr/>
            </p:nvSpPr>
            <p:spPr bwMode="auto">
              <a:xfrm>
                <a:off x="2377" y="2455"/>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7484" name="Rectangle 215"/>
              <p:cNvSpPr>
                <a:spLocks noChangeArrowheads="1"/>
              </p:cNvSpPr>
              <p:nvPr/>
            </p:nvSpPr>
            <p:spPr bwMode="auto">
              <a:xfrm>
                <a:off x="1967" y="2517"/>
                <a:ext cx="60"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W</a:t>
                </a:r>
                <a:endParaRPr kumimoji="0" lang="en-US">
                  <a:solidFill>
                    <a:schemeClr val="tx1"/>
                  </a:solidFill>
                </a:endParaRPr>
              </a:p>
            </p:txBody>
          </p:sp>
          <p:sp>
            <p:nvSpPr>
              <p:cNvPr id="97485" name="Rectangle 216"/>
              <p:cNvSpPr>
                <a:spLocks noChangeArrowheads="1"/>
              </p:cNvSpPr>
              <p:nvPr/>
            </p:nvSpPr>
            <p:spPr bwMode="auto">
              <a:xfrm>
                <a:off x="2025" y="2517"/>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486" name="Rectangle 217"/>
              <p:cNvSpPr>
                <a:spLocks noChangeArrowheads="1"/>
              </p:cNvSpPr>
              <p:nvPr/>
            </p:nvSpPr>
            <p:spPr bwMode="auto">
              <a:xfrm>
                <a:off x="2045" y="2517"/>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487" name="Rectangle 218"/>
              <p:cNvSpPr>
                <a:spLocks noChangeArrowheads="1"/>
              </p:cNvSpPr>
              <p:nvPr/>
            </p:nvSpPr>
            <p:spPr bwMode="auto">
              <a:xfrm>
                <a:off x="2057" y="2517"/>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488" name="Rectangle 219"/>
              <p:cNvSpPr>
                <a:spLocks noChangeArrowheads="1"/>
              </p:cNvSpPr>
              <p:nvPr/>
            </p:nvSpPr>
            <p:spPr bwMode="auto">
              <a:xfrm>
                <a:off x="2075" y="2517"/>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489" name="Rectangle 220"/>
              <p:cNvSpPr>
                <a:spLocks noChangeArrowheads="1"/>
              </p:cNvSpPr>
              <p:nvPr/>
            </p:nvSpPr>
            <p:spPr bwMode="auto">
              <a:xfrm>
                <a:off x="2109" y="2517"/>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490" name="Rectangle 221"/>
              <p:cNvSpPr>
                <a:spLocks noChangeArrowheads="1"/>
              </p:cNvSpPr>
              <p:nvPr/>
            </p:nvSpPr>
            <p:spPr bwMode="auto">
              <a:xfrm>
                <a:off x="1967" y="2576"/>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491" name="Rectangle 222"/>
              <p:cNvSpPr>
                <a:spLocks noChangeArrowheads="1"/>
              </p:cNvSpPr>
              <p:nvPr/>
            </p:nvSpPr>
            <p:spPr bwMode="auto">
              <a:xfrm>
                <a:off x="1986" y="2576"/>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492" name="Rectangle 223"/>
              <p:cNvSpPr>
                <a:spLocks noChangeArrowheads="1"/>
              </p:cNvSpPr>
              <p:nvPr/>
            </p:nvSpPr>
            <p:spPr bwMode="auto">
              <a:xfrm>
                <a:off x="2021" y="2576"/>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g</a:t>
                </a:r>
                <a:endParaRPr kumimoji="0" lang="en-US">
                  <a:solidFill>
                    <a:schemeClr val="tx1"/>
                  </a:solidFill>
                </a:endParaRPr>
              </a:p>
            </p:txBody>
          </p:sp>
          <p:sp>
            <p:nvSpPr>
              <p:cNvPr id="97493" name="Rectangle 224"/>
              <p:cNvSpPr>
                <a:spLocks noChangeArrowheads="1"/>
              </p:cNvSpPr>
              <p:nvPr/>
            </p:nvSpPr>
            <p:spPr bwMode="auto">
              <a:xfrm>
                <a:off x="2055" y="2576"/>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494" name="Rectangle 225"/>
              <p:cNvSpPr>
                <a:spLocks noChangeArrowheads="1"/>
              </p:cNvSpPr>
              <p:nvPr/>
            </p:nvSpPr>
            <p:spPr bwMode="auto">
              <a:xfrm>
                <a:off x="2067" y="2576"/>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7495" name="Rectangle 226"/>
              <p:cNvSpPr>
                <a:spLocks noChangeArrowheads="1"/>
              </p:cNvSpPr>
              <p:nvPr/>
            </p:nvSpPr>
            <p:spPr bwMode="auto">
              <a:xfrm>
                <a:off x="2099" y="2576"/>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496" name="Rectangle 227"/>
              <p:cNvSpPr>
                <a:spLocks noChangeArrowheads="1"/>
              </p:cNvSpPr>
              <p:nvPr/>
            </p:nvSpPr>
            <p:spPr bwMode="auto">
              <a:xfrm>
                <a:off x="2116" y="2576"/>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497" name="Rectangle 228"/>
              <p:cNvSpPr>
                <a:spLocks noChangeArrowheads="1"/>
              </p:cNvSpPr>
              <p:nvPr/>
            </p:nvSpPr>
            <p:spPr bwMode="auto">
              <a:xfrm>
                <a:off x="2148" y="2576"/>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498" name="Rectangle 229"/>
              <p:cNvSpPr>
                <a:spLocks noChangeArrowheads="1"/>
              </p:cNvSpPr>
              <p:nvPr/>
            </p:nvSpPr>
            <p:spPr bwMode="auto">
              <a:xfrm>
                <a:off x="1967" y="2699"/>
                <a:ext cx="60"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W</a:t>
                </a:r>
                <a:endParaRPr kumimoji="0" lang="en-US">
                  <a:solidFill>
                    <a:schemeClr val="tx1"/>
                  </a:solidFill>
                </a:endParaRPr>
              </a:p>
            </p:txBody>
          </p:sp>
          <p:sp>
            <p:nvSpPr>
              <p:cNvPr id="97499" name="Rectangle 230"/>
              <p:cNvSpPr>
                <a:spLocks noChangeArrowheads="1"/>
              </p:cNvSpPr>
              <p:nvPr/>
            </p:nvSpPr>
            <p:spPr bwMode="auto">
              <a:xfrm>
                <a:off x="2025" y="2699"/>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500" name="Rectangle 231"/>
              <p:cNvSpPr>
                <a:spLocks noChangeArrowheads="1"/>
              </p:cNvSpPr>
              <p:nvPr/>
            </p:nvSpPr>
            <p:spPr bwMode="auto">
              <a:xfrm>
                <a:off x="2045" y="2699"/>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501" name="Rectangle 232"/>
              <p:cNvSpPr>
                <a:spLocks noChangeArrowheads="1"/>
              </p:cNvSpPr>
              <p:nvPr/>
            </p:nvSpPr>
            <p:spPr bwMode="auto">
              <a:xfrm>
                <a:off x="2057" y="2699"/>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502" name="Rectangle 233"/>
              <p:cNvSpPr>
                <a:spLocks noChangeArrowheads="1"/>
              </p:cNvSpPr>
              <p:nvPr/>
            </p:nvSpPr>
            <p:spPr bwMode="auto">
              <a:xfrm>
                <a:off x="2075" y="2699"/>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503" name="Rectangle 234"/>
              <p:cNvSpPr>
                <a:spLocks noChangeArrowheads="1"/>
              </p:cNvSpPr>
              <p:nvPr/>
            </p:nvSpPr>
            <p:spPr bwMode="auto">
              <a:xfrm>
                <a:off x="2109" y="2699"/>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504" name="Rectangle 235"/>
              <p:cNvSpPr>
                <a:spLocks noChangeArrowheads="1"/>
              </p:cNvSpPr>
              <p:nvPr/>
            </p:nvSpPr>
            <p:spPr bwMode="auto">
              <a:xfrm>
                <a:off x="1967" y="2758"/>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505" name="Rectangle 236"/>
              <p:cNvSpPr>
                <a:spLocks noChangeArrowheads="1"/>
              </p:cNvSpPr>
              <p:nvPr/>
            </p:nvSpPr>
            <p:spPr bwMode="auto">
              <a:xfrm>
                <a:off x="2001" y="2758"/>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506" name="Rectangle 237"/>
              <p:cNvSpPr>
                <a:spLocks noChangeArrowheads="1"/>
              </p:cNvSpPr>
              <p:nvPr/>
            </p:nvSpPr>
            <p:spPr bwMode="auto">
              <a:xfrm>
                <a:off x="2035" y="2758"/>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507" name="Rectangle 238"/>
              <p:cNvSpPr>
                <a:spLocks noChangeArrowheads="1"/>
              </p:cNvSpPr>
              <p:nvPr/>
            </p:nvSpPr>
            <p:spPr bwMode="auto">
              <a:xfrm>
                <a:off x="2052" y="2758"/>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508" name="Rectangle 239"/>
              <p:cNvSpPr>
                <a:spLocks noChangeArrowheads="1"/>
              </p:cNvSpPr>
              <p:nvPr/>
            </p:nvSpPr>
            <p:spPr bwMode="auto">
              <a:xfrm>
                <a:off x="2460" y="2244"/>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509" name="Rectangle 240"/>
              <p:cNvSpPr>
                <a:spLocks noChangeArrowheads="1"/>
              </p:cNvSpPr>
              <p:nvPr/>
            </p:nvSpPr>
            <p:spPr bwMode="auto">
              <a:xfrm>
                <a:off x="2504" y="224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510" name="Rectangle 241"/>
              <p:cNvSpPr>
                <a:spLocks noChangeArrowheads="1"/>
              </p:cNvSpPr>
              <p:nvPr/>
            </p:nvSpPr>
            <p:spPr bwMode="auto">
              <a:xfrm>
                <a:off x="2536" y="224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511" name="Rectangle 242"/>
              <p:cNvSpPr>
                <a:spLocks noChangeArrowheads="1"/>
              </p:cNvSpPr>
              <p:nvPr/>
            </p:nvSpPr>
            <p:spPr bwMode="auto">
              <a:xfrm>
                <a:off x="2571" y="224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512" name="Rectangle 243"/>
              <p:cNvSpPr>
                <a:spLocks noChangeArrowheads="1"/>
              </p:cNvSpPr>
              <p:nvPr/>
            </p:nvSpPr>
            <p:spPr bwMode="auto">
              <a:xfrm>
                <a:off x="2605" y="2244"/>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513" name="Rectangle 244"/>
              <p:cNvSpPr>
                <a:spLocks noChangeArrowheads="1"/>
              </p:cNvSpPr>
              <p:nvPr/>
            </p:nvSpPr>
            <p:spPr bwMode="auto">
              <a:xfrm>
                <a:off x="2423" y="230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514" name="Rectangle 245"/>
              <p:cNvSpPr>
                <a:spLocks noChangeArrowheads="1"/>
              </p:cNvSpPr>
              <p:nvPr/>
            </p:nvSpPr>
            <p:spPr bwMode="auto">
              <a:xfrm>
                <a:off x="2458" y="230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515" name="Rectangle 246"/>
              <p:cNvSpPr>
                <a:spLocks noChangeArrowheads="1"/>
              </p:cNvSpPr>
              <p:nvPr/>
            </p:nvSpPr>
            <p:spPr bwMode="auto">
              <a:xfrm>
                <a:off x="2492" y="2303"/>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516" name="Rectangle 247"/>
              <p:cNvSpPr>
                <a:spLocks noChangeArrowheads="1"/>
              </p:cNvSpPr>
              <p:nvPr/>
            </p:nvSpPr>
            <p:spPr bwMode="auto">
              <a:xfrm>
                <a:off x="2507" y="230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517" name="Rectangle 248"/>
              <p:cNvSpPr>
                <a:spLocks noChangeArrowheads="1"/>
              </p:cNvSpPr>
              <p:nvPr/>
            </p:nvSpPr>
            <p:spPr bwMode="auto">
              <a:xfrm>
                <a:off x="2541" y="2303"/>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 </a:t>
                </a:r>
                <a:endParaRPr kumimoji="0" lang="en-US">
                  <a:solidFill>
                    <a:schemeClr val="tx1"/>
                  </a:solidFill>
                </a:endParaRPr>
              </a:p>
            </p:txBody>
          </p:sp>
          <p:sp>
            <p:nvSpPr>
              <p:cNvPr id="97518" name="Rectangle 249"/>
              <p:cNvSpPr>
                <a:spLocks noChangeArrowheads="1"/>
              </p:cNvSpPr>
              <p:nvPr/>
            </p:nvSpPr>
            <p:spPr bwMode="auto">
              <a:xfrm>
                <a:off x="2558" y="230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7519" name="Rectangle 250"/>
              <p:cNvSpPr>
                <a:spLocks noChangeArrowheads="1"/>
              </p:cNvSpPr>
              <p:nvPr/>
            </p:nvSpPr>
            <p:spPr bwMode="auto">
              <a:xfrm>
                <a:off x="2460" y="2470"/>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520" name="Rectangle 251"/>
              <p:cNvSpPr>
                <a:spLocks noChangeArrowheads="1"/>
              </p:cNvSpPr>
              <p:nvPr/>
            </p:nvSpPr>
            <p:spPr bwMode="auto">
              <a:xfrm>
                <a:off x="2504" y="247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521" name="Rectangle 252"/>
              <p:cNvSpPr>
                <a:spLocks noChangeArrowheads="1"/>
              </p:cNvSpPr>
              <p:nvPr/>
            </p:nvSpPr>
            <p:spPr bwMode="auto">
              <a:xfrm>
                <a:off x="2536" y="247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522" name="Rectangle 253"/>
              <p:cNvSpPr>
                <a:spLocks noChangeArrowheads="1"/>
              </p:cNvSpPr>
              <p:nvPr/>
            </p:nvSpPr>
            <p:spPr bwMode="auto">
              <a:xfrm>
                <a:off x="2571" y="247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523" name="Rectangle 254"/>
              <p:cNvSpPr>
                <a:spLocks noChangeArrowheads="1"/>
              </p:cNvSpPr>
              <p:nvPr/>
            </p:nvSpPr>
            <p:spPr bwMode="auto">
              <a:xfrm>
                <a:off x="2605" y="2470"/>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524" name="Rectangle 255"/>
              <p:cNvSpPr>
                <a:spLocks noChangeArrowheads="1"/>
              </p:cNvSpPr>
              <p:nvPr/>
            </p:nvSpPr>
            <p:spPr bwMode="auto">
              <a:xfrm>
                <a:off x="2423" y="253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525" name="Rectangle 256"/>
              <p:cNvSpPr>
                <a:spLocks noChangeArrowheads="1"/>
              </p:cNvSpPr>
              <p:nvPr/>
            </p:nvSpPr>
            <p:spPr bwMode="auto">
              <a:xfrm>
                <a:off x="2458" y="253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526" name="Rectangle 257"/>
              <p:cNvSpPr>
                <a:spLocks noChangeArrowheads="1"/>
              </p:cNvSpPr>
              <p:nvPr/>
            </p:nvSpPr>
            <p:spPr bwMode="auto">
              <a:xfrm>
                <a:off x="2492" y="2532"/>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527" name="Rectangle 258"/>
              <p:cNvSpPr>
                <a:spLocks noChangeArrowheads="1"/>
              </p:cNvSpPr>
              <p:nvPr/>
            </p:nvSpPr>
            <p:spPr bwMode="auto">
              <a:xfrm>
                <a:off x="2507" y="253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528" name="Rectangle 259"/>
              <p:cNvSpPr>
                <a:spLocks noChangeArrowheads="1"/>
              </p:cNvSpPr>
              <p:nvPr/>
            </p:nvSpPr>
            <p:spPr bwMode="auto">
              <a:xfrm>
                <a:off x="2541" y="2532"/>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 </a:t>
                </a:r>
                <a:endParaRPr kumimoji="0" lang="en-US">
                  <a:solidFill>
                    <a:schemeClr val="tx1"/>
                  </a:solidFill>
                </a:endParaRPr>
              </a:p>
            </p:txBody>
          </p:sp>
          <p:sp>
            <p:nvSpPr>
              <p:cNvPr id="97529" name="Rectangle 260"/>
              <p:cNvSpPr>
                <a:spLocks noChangeArrowheads="1"/>
              </p:cNvSpPr>
              <p:nvPr/>
            </p:nvSpPr>
            <p:spPr bwMode="auto">
              <a:xfrm>
                <a:off x="2558" y="253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2</a:t>
                </a:r>
                <a:endParaRPr kumimoji="0" lang="en-US">
                  <a:solidFill>
                    <a:schemeClr val="tx1"/>
                  </a:solidFill>
                </a:endParaRPr>
              </a:p>
            </p:txBody>
          </p:sp>
          <p:sp>
            <p:nvSpPr>
              <p:cNvPr id="97530" name="Rectangle 261"/>
              <p:cNvSpPr>
                <a:spLocks noChangeArrowheads="1"/>
              </p:cNvSpPr>
              <p:nvPr/>
            </p:nvSpPr>
            <p:spPr bwMode="auto">
              <a:xfrm>
                <a:off x="1967" y="2153"/>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531" name="Rectangle 262"/>
              <p:cNvSpPr>
                <a:spLocks noChangeArrowheads="1"/>
              </p:cNvSpPr>
              <p:nvPr/>
            </p:nvSpPr>
            <p:spPr bwMode="auto">
              <a:xfrm>
                <a:off x="2011" y="215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532" name="Rectangle 263"/>
              <p:cNvSpPr>
                <a:spLocks noChangeArrowheads="1"/>
              </p:cNvSpPr>
              <p:nvPr/>
            </p:nvSpPr>
            <p:spPr bwMode="auto">
              <a:xfrm>
                <a:off x="2045" y="215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533" name="Rectangle 264"/>
              <p:cNvSpPr>
                <a:spLocks noChangeArrowheads="1"/>
              </p:cNvSpPr>
              <p:nvPr/>
            </p:nvSpPr>
            <p:spPr bwMode="auto">
              <a:xfrm>
                <a:off x="2077" y="215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534" name="Rectangle 265"/>
              <p:cNvSpPr>
                <a:spLocks noChangeArrowheads="1"/>
              </p:cNvSpPr>
              <p:nvPr/>
            </p:nvSpPr>
            <p:spPr bwMode="auto">
              <a:xfrm>
                <a:off x="2111" y="2153"/>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535" name="Rectangle 266"/>
              <p:cNvSpPr>
                <a:spLocks noChangeArrowheads="1"/>
              </p:cNvSpPr>
              <p:nvPr/>
            </p:nvSpPr>
            <p:spPr bwMode="auto">
              <a:xfrm>
                <a:off x="1967" y="2212"/>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536" name="Rectangle 267"/>
              <p:cNvSpPr>
                <a:spLocks noChangeArrowheads="1"/>
              </p:cNvSpPr>
              <p:nvPr/>
            </p:nvSpPr>
            <p:spPr bwMode="auto">
              <a:xfrm>
                <a:off x="1986" y="221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537" name="Rectangle 268"/>
              <p:cNvSpPr>
                <a:spLocks noChangeArrowheads="1"/>
              </p:cNvSpPr>
              <p:nvPr/>
            </p:nvSpPr>
            <p:spPr bwMode="auto">
              <a:xfrm>
                <a:off x="2021" y="221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g</a:t>
                </a:r>
                <a:endParaRPr kumimoji="0" lang="en-US">
                  <a:solidFill>
                    <a:schemeClr val="tx1"/>
                  </a:solidFill>
                </a:endParaRPr>
              </a:p>
            </p:txBody>
          </p:sp>
          <p:sp>
            <p:nvSpPr>
              <p:cNvPr id="97538" name="Rectangle 269"/>
              <p:cNvSpPr>
                <a:spLocks noChangeArrowheads="1"/>
              </p:cNvSpPr>
              <p:nvPr/>
            </p:nvSpPr>
            <p:spPr bwMode="auto">
              <a:xfrm>
                <a:off x="2055" y="2212"/>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539" name="Rectangle 270"/>
              <p:cNvSpPr>
                <a:spLocks noChangeArrowheads="1"/>
              </p:cNvSpPr>
              <p:nvPr/>
            </p:nvSpPr>
            <p:spPr bwMode="auto">
              <a:xfrm>
                <a:off x="2067" y="2212"/>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7540" name="Rectangle 271"/>
              <p:cNvSpPr>
                <a:spLocks noChangeArrowheads="1"/>
              </p:cNvSpPr>
              <p:nvPr/>
            </p:nvSpPr>
            <p:spPr bwMode="auto">
              <a:xfrm>
                <a:off x="2099" y="2212"/>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541" name="Rectangle 272"/>
              <p:cNvSpPr>
                <a:spLocks noChangeArrowheads="1"/>
              </p:cNvSpPr>
              <p:nvPr/>
            </p:nvSpPr>
            <p:spPr bwMode="auto">
              <a:xfrm>
                <a:off x="2116" y="221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542" name="Rectangle 273"/>
              <p:cNvSpPr>
                <a:spLocks noChangeArrowheads="1"/>
              </p:cNvSpPr>
              <p:nvPr/>
            </p:nvSpPr>
            <p:spPr bwMode="auto">
              <a:xfrm>
                <a:off x="2148" y="2212"/>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543" name="Rectangle 274"/>
              <p:cNvSpPr>
                <a:spLocks noChangeArrowheads="1"/>
              </p:cNvSpPr>
              <p:nvPr/>
            </p:nvSpPr>
            <p:spPr bwMode="auto">
              <a:xfrm>
                <a:off x="2168" y="2212"/>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 </a:t>
                </a:r>
                <a:endParaRPr kumimoji="0" lang="en-US">
                  <a:solidFill>
                    <a:schemeClr val="tx1"/>
                  </a:solidFill>
                </a:endParaRPr>
              </a:p>
            </p:txBody>
          </p:sp>
          <p:sp>
            <p:nvSpPr>
              <p:cNvPr id="97544" name="Rectangle 275"/>
              <p:cNvSpPr>
                <a:spLocks noChangeArrowheads="1"/>
              </p:cNvSpPr>
              <p:nvPr/>
            </p:nvSpPr>
            <p:spPr bwMode="auto">
              <a:xfrm>
                <a:off x="2185" y="221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7545" name="Rectangle 276"/>
              <p:cNvSpPr>
                <a:spLocks noChangeArrowheads="1"/>
              </p:cNvSpPr>
              <p:nvPr/>
            </p:nvSpPr>
            <p:spPr bwMode="auto">
              <a:xfrm>
                <a:off x="1967" y="2335"/>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546" name="Rectangle 277"/>
              <p:cNvSpPr>
                <a:spLocks noChangeArrowheads="1"/>
              </p:cNvSpPr>
              <p:nvPr/>
            </p:nvSpPr>
            <p:spPr bwMode="auto">
              <a:xfrm>
                <a:off x="2011" y="233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547" name="Rectangle 278"/>
              <p:cNvSpPr>
                <a:spLocks noChangeArrowheads="1"/>
              </p:cNvSpPr>
              <p:nvPr/>
            </p:nvSpPr>
            <p:spPr bwMode="auto">
              <a:xfrm>
                <a:off x="2045" y="233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548" name="Rectangle 279"/>
              <p:cNvSpPr>
                <a:spLocks noChangeArrowheads="1"/>
              </p:cNvSpPr>
              <p:nvPr/>
            </p:nvSpPr>
            <p:spPr bwMode="auto">
              <a:xfrm>
                <a:off x="2077" y="233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549" name="Rectangle 280"/>
              <p:cNvSpPr>
                <a:spLocks noChangeArrowheads="1"/>
              </p:cNvSpPr>
              <p:nvPr/>
            </p:nvSpPr>
            <p:spPr bwMode="auto">
              <a:xfrm>
                <a:off x="2111" y="2335"/>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550" name="Rectangle 281"/>
              <p:cNvSpPr>
                <a:spLocks noChangeArrowheads="1"/>
              </p:cNvSpPr>
              <p:nvPr/>
            </p:nvSpPr>
            <p:spPr bwMode="auto">
              <a:xfrm>
                <a:off x="1967" y="2394"/>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551" name="Rectangle 282"/>
              <p:cNvSpPr>
                <a:spLocks noChangeArrowheads="1"/>
              </p:cNvSpPr>
              <p:nvPr/>
            </p:nvSpPr>
            <p:spPr bwMode="auto">
              <a:xfrm>
                <a:off x="1986" y="239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552" name="Rectangle 283"/>
              <p:cNvSpPr>
                <a:spLocks noChangeArrowheads="1"/>
              </p:cNvSpPr>
              <p:nvPr/>
            </p:nvSpPr>
            <p:spPr bwMode="auto">
              <a:xfrm>
                <a:off x="2021" y="239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g</a:t>
                </a:r>
                <a:endParaRPr kumimoji="0" lang="en-US">
                  <a:solidFill>
                    <a:schemeClr val="tx1"/>
                  </a:solidFill>
                </a:endParaRPr>
              </a:p>
            </p:txBody>
          </p:sp>
          <p:sp>
            <p:nvSpPr>
              <p:cNvPr id="97553" name="Rectangle 284"/>
              <p:cNvSpPr>
                <a:spLocks noChangeArrowheads="1"/>
              </p:cNvSpPr>
              <p:nvPr/>
            </p:nvSpPr>
            <p:spPr bwMode="auto">
              <a:xfrm>
                <a:off x="2055" y="2394"/>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554" name="Rectangle 285"/>
              <p:cNvSpPr>
                <a:spLocks noChangeArrowheads="1"/>
              </p:cNvSpPr>
              <p:nvPr/>
            </p:nvSpPr>
            <p:spPr bwMode="auto">
              <a:xfrm>
                <a:off x="2067" y="2394"/>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7555" name="Rectangle 286"/>
              <p:cNvSpPr>
                <a:spLocks noChangeArrowheads="1"/>
              </p:cNvSpPr>
              <p:nvPr/>
            </p:nvSpPr>
            <p:spPr bwMode="auto">
              <a:xfrm>
                <a:off x="2099" y="2394"/>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556" name="Rectangle 287"/>
              <p:cNvSpPr>
                <a:spLocks noChangeArrowheads="1"/>
              </p:cNvSpPr>
              <p:nvPr/>
            </p:nvSpPr>
            <p:spPr bwMode="auto">
              <a:xfrm>
                <a:off x="2116" y="239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557" name="Rectangle 288"/>
              <p:cNvSpPr>
                <a:spLocks noChangeArrowheads="1"/>
              </p:cNvSpPr>
              <p:nvPr/>
            </p:nvSpPr>
            <p:spPr bwMode="auto">
              <a:xfrm>
                <a:off x="2148" y="2394"/>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558" name="Rectangle 289"/>
              <p:cNvSpPr>
                <a:spLocks noChangeArrowheads="1"/>
              </p:cNvSpPr>
              <p:nvPr/>
            </p:nvSpPr>
            <p:spPr bwMode="auto">
              <a:xfrm>
                <a:off x="2168" y="2394"/>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 </a:t>
                </a:r>
                <a:endParaRPr kumimoji="0" lang="en-US">
                  <a:solidFill>
                    <a:schemeClr val="tx1"/>
                  </a:solidFill>
                </a:endParaRPr>
              </a:p>
            </p:txBody>
          </p:sp>
          <p:sp>
            <p:nvSpPr>
              <p:cNvPr id="97559" name="Rectangle 290"/>
              <p:cNvSpPr>
                <a:spLocks noChangeArrowheads="1"/>
              </p:cNvSpPr>
              <p:nvPr/>
            </p:nvSpPr>
            <p:spPr bwMode="auto">
              <a:xfrm>
                <a:off x="2185" y="239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2</a:t>
                </a:r>
                <a:endParaRPr kumimoji="0" lang="en-US">
                  <a:solidFill>
                    <a:schemeClr val="tx1"/>
                  </a:solidFill>
                </a:endParaRPr>
              </a:p>
            </p:txBody>
          </p:sp>
          <p:sp>
            <p:nvSpPr>
              <p:cNvPr id="97560" name="Freeform 291"/>
              <p:cNvSpPr>
                <a:spLocks/>
              </p:cNvSpPr>
              <p:nvPr/>
            </p:nvSpPr>
            <p:spPr bwMode="auto">
              <a:xfrm>
                <a:off x="1831" y="2707"/>
                <a:ext cx="3758" cy="1341"/>
              </a:xfrm>
              <a:custGeom>
                <a:avLst/>
                <a:gdLst>
                  <a:gd name="T0" fmla="*/ 86 w 3758"/>
                  <a:gd name="T1" fmla="*/ 56 h 1341"/>
                  <a:gd name="T2" fmla="*/ 0 w 3758"/>
                  <a:gd name="T3" fmla="*/ 59 h 1341"/>
                  <a:gd name="T4" fmla="*/ 0 w 3758"/>
                  <a:gd name="T5" fmla="*/ 1341 h 1341"/>
                  <a:gd name="T6" fmla="*/ 3758 w 3758"/>
                  <a:gd name="T7" fmla="*/ 1341 h 1341"/>
                  <a:gd name="T8" fmla="*/ 3758 w 3758"/>
                  <a:gd name="T9" fmla="*/ 0 h 1341"/>
                  <a:gd name="T10" fmla="*/ 3689 w 3758"/>
                  <a:gd name="T11" fmla="*/ 0 h 1341"/>
                  <a:gd name="T12" fmla="*/ 0 60000 65536"/>
                  <a:gd name="T13" fmla="*/ 0 60000 65536"/>
                  <a:gd name="T14" fmla="*/ 0 60000 65536"/>
                  <a:gd name="T15" fmla="*/ 0 60000 65536"/>
                  <a:gd name="T16" fmla="*/ 0 60000 65536"/>
                  <a:gd name="T17" fmla="*/ 0 60000 65536"/>
                  <a:gd name="T18" fmla="*/ 0 w 3758"/>
                  <a:gd name="T19" fmla="*/ 0 h 1341"/>
                  <a:gd name="T20" fmla="*/ 3758 w 3758"/>
                  <a:gd name="T21" fmla="*/ 1341 h 1341"/>
                </a:gdLst>
                <a:ahLst/>
                <a:cxnLst>
                  <a:cxn ang="T12">
                    <a:pos x="T0" y="T1"/>
                  </a:cxn>
                  <a:cxn ang="T13">
                    <a:pos x="T2" y="T3"/>
                  </a:cxn>
                  <a:cxn ang="T14">
                    <a:pos x="T4" y="T5"/>
                  </a:cxn>
                  <a:cxn ang="T15">
                    <a:pos x="T6" y="T7"/>
                  </a:cxn>
                  <a:cxn ang="T16">
                    <a:pos x="T8" y="T9"/>
                  </a:cxn>
                  <a:cxn ang="T17">
                    <a:pos x="T10" y="T11"/>
                  </a:cxn>
                </a:cxnLst>
                <a:rect l="T18" t="T19" r="T20" b="T21"/>
                <a:pathLst>
                  <a:path w="3758" h="1341">
                    <a:moveTo>
                      <a:pt x="86" y="56"/>
                    </a:moveTo>
                    <a:lnTo>
                      <a:pt x="0" y="59"/>
                    </a:lnTo>
                    <a:lnTo>
                      <a:pt x="0" y="1341"/>
                    </a:lnTo>
                    <a:lnTo>
                      <a:pt x="3758" y="1341"/>
                    </a:lnTo>
                    <a:lnTo>
                      <a:pt x="3758" y="0"/>
                    </a:lnTo>
                    <a:lnTo>
                      <a:pt x="3689" y="0"/>
                    </a:lnTo>
                  </a:path>
                </a:pathLst>
              </a:custGeom>
              <a:noFill/>
              <a:ln w="19050">
                <a:solidFill>
                  <a:srgbClr val="000000"/>
                </a:solidFill>
                <a:prstDash val="solid"/>
                <a:round/>
                <a:headEnd/>
                <a:tailEnd/>
              </a:ln>
            </p:spPr>
            <p:txBody>
              <a:bodyPr/>
              <a:lstStyle/>
              <a:p>
                <a:endParaRPr lang="en-US"/>
              </a:p>
            </p:txBody>
          </p:sp>
          <p:sp>
            <p:nvSpPr>
              <p:cNvPr id="97561" name="Line 292"/>
              <p:cNvSpPr>
                <a:spLocks noChangeShapeType="1"/>
              </p:cNvSpPr>
              <p:nvPr/>
            </p:nvSpPr>
            <p:spPr bwMode="auto">
              <a:xfrm flipH="1">
                <a:off x="1743" y="2217"/>
                <a:ext cx="174" cy="3"/>
              </a:xfrm>
              <a:prstGeom prst="line">
                <a:avLst/>
              </a:prstGeom>
              <a:noFill/>
              <a:ln w="19050">
                <a:solidFill>
                  <a:srgbClr val="000000"/>
                </a:solidFill>
                <a:round/>
                <a:headEnd/>
                <a:tailEnd/>
              </a:ln>
            </p:spPr>
            <p:txBody>
              <a:bodyPr/>
              <a:lstStyle/>
              <a:p>
                <a:endParaRPr lang="en-US"/>
              </a:p>
            </p:txBody>
          </p:sp>
          <p:sp>
            <p:nvSpPr>
              <p:cNvPr id="97562" name="Line 293"/>
              <p:cNvSpPr>
                <a:spLocks noChangeShapeType="1"/>
              </p:cNvSpPr>
              <p:nvPr/>
            </p:nvSpPr>
            <p:spPr bwMode="auto">
              <a:xfrm>
                <a:off x="1741" y="3201"/>
                <a:ext cx="560" cy="1"/>
              </a:xfrm>
              <a:prstGeom prst="line">
                <a:avLst/>
              </a:prstGeom>
              <a:noFill/>
              <a:ln w="19050">
                <a:solidFill>
                  <a:srgbClr val="000000"/>
                </a:solidFill>
                <a:round/>
                <a:headEnd/>
                <a:tailEnd/>
              </a:ln>
            </p:spPr>
            <p:txBody>
              <a:bodyPr/>
              <a:lstStyle/>
              <a:p>
                <a:endParaRPr lang="en-US"/>
              </a:p>
            </p:txBody>
          </p:sp>
          <p:sp>
            <p:nvSpPr>
              <p:cNvPr id="97563" name="Rectangle 294"/>
              <p:cNvSpPr>
                <a:spLocks noChangeArrowheads="1"/>
              </p:cNvSpPr>
              <p:nvPr/>
            </p:nvSpPr>
            <p:spPr bwMode="auto">
              <a:xfrm>
                <a:off x="2384" y="3132"/>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7564" name="Rectangle 295"/>
              <p:cNvSpPr>
                <a:spLocks noChangeArrowheads="1"/>
              </p:cNvSpPr>
              <p:nvPr/>
            </p:nvSpPr>
            <p:spPr bwMode="auto">
              <a:xfrm>
                <a:off x="2423" y="3132"/>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565" name="Rectangle 296"/>
              <p:cNvSpPr>
                <a:spLocks noChangeArrowheads="1"/>
              </p:cNvSpPr>
              <p:nvPr/>
            </p:nvSpPr>
            <p:spPr bwMode="auto">
              <a:xfrm>
                <a:off x="2436" y="313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g</a:t>
                </a:r>
                <a:endParaRPr kumimoji="0" lang="en-US">
                  <a:solidFill>
                    <a:schemeClr val="tx1"/>
                  </a:solidFill>
                </a:endParaRPr>
              </a:p>
            </p:txBody>
          </p:sp>
          <p:sp>
            <p:nvSpPr>
              <p:cNvPr id="97566" name="Rectangle 297"/>
              <p:cNvSpPr>
                <a:spLocks noChangeArrowheads="1"/>
              </p:cNvSpPr>
              <p:nvPr/>
            </p:nvSpPr>
            <p:spPr bwMode="auto">
              <a:xfrm>
                <a:off x="2470" y="313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7567" name="Rectangle 298"/>
              <p:cNvSpPr>
                <a:spLocks noChangeArrowheads="1"/>
              </p:cNvSpPr>
              <p:nvPr/>
            </p:nvSpPr>
            <p:spPr bwMode="auto">
              <a:xfrm>
                <a:off x="2504" y="3132"/>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568" name="Rectangle 299"/>
              <p:cNvSpPr>
                <a:spLocks noChangeArrowheads="1"/>
              </p:cNvSpPr>
              <p:nvPr/>
            </p:nvSpPr>
            <p:spPr bwMode="auto">
              <a:xfrm>
                <a:off x="2350" y="320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569" name="Rectangle 300"/>
              <p:cNvSpPr>
                <a:spLocks noChangeArrowheads="1"/>
              </p:cNvSpPr>
              <p:nvPr/>
            </p:nvSpPr>
            <p:spPr bwMode="auto">
              <a:xfrm>
                <a:off x="2382" y="3203"/>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97570" name="Rectangle 301"/>
              <p:cNvSpPr>
                <a:spLocks noChangeArrowheads="1"/>
              </p:cNvSpPr>
              <p:nvPr/>
            </p:nvSpPr>
            <p:spPr bwMode="auto">
              <a:xfrm>
                <a:off x="2413" y="3203"/>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571" name="Rectangle 302"/>
              <p:cNvSpPr>
                <a:spLocks noChangeArrowheads="1"/>
              </p:cNvSpPr>
              <p:nvPr/>
            </p:nvSpPr>
            <p:spPr bwMode="auto">
              <a:xfrm>
                <a:off x="2431" y="320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572" name="Rectangle 303"/>
              <p:cNvSpPr>
                <a:spLocks noChangeArrowheads="1"/>
              </p:cNvSpPr>
              <p:nvPr/>
            </p:nvSpPr>
            <p:spPr bwMode="auto">
              <a:xfrm>
                <a:off x="2463" y="320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7573" name="Rectangle 304"/>
              <p:cNvSpPr>
                <a:spLocks noChangeArrowheads="1"/>
              </p:cNvSpPr>
              <p:nvPr/>
            </p:nvSpPr>
            <p:spPr bwMode="auto">
              <a:xfrm>
                <a:off x="2497" y="320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574" name="Line 305"/>
              <p:cNvSpPr>
                <a:spLocks noChangeShapeType="1"/>
              </p:cNvSpPr>
              <p:nvPr/>
            </p:nvSpPr>
            <p:spPr bwMode="auto">
              <a:xfrm flipH="1">
                <a:off x="3018" y="2810"/>
                <a:ext cx="68" cy="1"/>
              </a:xfrm>
              <a:prstGeom prst="line">
                <a:avLst/>
              </a:prstGeom>
              <a:noFill/>
              <a:ln w="19050">
                <a:solidFill>
                  <a:srgbClr val="000000"/>
                </a:solidFill>
                <a:round/>
                <a:headEnd/>
                <a:tailEnd/>
              </a:ln>
            </p:spPr>
            <p:txBody>
              <a:bodyPr/>
              <a:lstStyle/>
              <a:p>
                <a:endParaRPr lang="en-US"/>
              </a:p>
            </p:txBody>
          </p:sp>
          <p:sp>
            <p:nvSpPr>
              <p:cNvPr id="97575" name="Line 306"/>
              <p:cNvSpPr>
                <a:spLocks noChangeShapeType="1"/>
              </p:cNvSpPr>
              <p:nvPr/>
            </p:nvSpPr>
            <p:spPr bwMode="auto">
              <a:xfrm>
                <a:off x="2556" y="3201"/>
                <a:ext cx="177" cy="1"/>
              </a:xfrm>
              <a:prstGeom prst="line">
                <a:avLst/>
              </a:prstGeom>
              <a:noFill/>
              <a:ln w="19050">
                <a:solidFill>
                  <a:srgbClr val="000000"/>
                </a:solidFill>
                <a:round/>
                <a:headEnd/>
                <a:tailEnd/>
              </a:ln>
            </p:spPr>
            <p:txBody>
              <a:bodyPr/>
              <a:lstStyle/>
              <a:p>
                <a:endParaRPr lang="en-US"/>
              </a:p>
            </p:txBody>
          </p:sp>
          <p:sp>
            <p:nvSpPr>
              <p:cNvPr id="97576" name="Rectangle 307"/>
              <p:cNvSpPr>
                <a:spLocks noChangeArrowheads="1"/>
              </p:cNvSpPr>
              <p:nvPr/>
            </p:nvSpPr>
            <p:spPr bwMode="auto">
              <a:xfrm>
                <a:off x="3138" y="2576"/>
                <a:ext cx="5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7577" name="Rectangle 308"/>
              <p:cNvSpPr>
                <a:spLocks noChangeArrowheads="1"/>
              </p:cNvSpPr>
              <p:nvPr/>
            </p:nvSpPr>
            <p:spPr bwMode="auto">
              <a:xfrm>
                <a:off x="3187" y="2576"/>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578" name="Rectangle 309"/>
              <p:cNvSpPr>
                <a:spLocks noChangeArrowheads="1"/>
              </p:cNvSpPr>
              <p:nvPr/>
            </p:nvSpPr>
            <p:spPr bwMode="auto">
              <a:xfrm>
                <a:off x="3148" y="2637"/>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7579" name="Rectangle 310"/>
              <p:cNvSpPr>
                <a:spLocks noChangeArrowheads="1"/>
              </p:cNvSpPr>
              <p:nvPr/>
            </p:nvSpPr>
            <p:spPr bwMode="auto">
              <a:xfrm>
                <a:off x="3180" y="2637"/>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580" name="Rectangle 311"/>
              <p:cNvSpPr>
                <a:spLocks noChangeArrowheads="1"/>
              </p:cNvSpPr>
              <p:nvPr/>
            </p:nvSpPr>
            <p:spPr bwMode="auto">
              <a:xfrm>
                <a:off x="3148" y="2699"/>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97581" name="Rectangle 312"/>
              <p:cNvSpPr>
                <a:spLocks noChangeArrowheads="1"/>
              </p:cNvSpPr>
              <p:nvPr/>
            </p:nvSpPr>
            <p:spPr bwMode="auto">
              <a:xfrm>
                <a:off x="3131" y="277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7582" name="Freeform 313"/>
              <p:cNvSpPr>
                <a:spLocks/>
              </p:cNvSpPr>
              <p:nvPr/>
            </p:nvSpPr>
            <p:spPr bwMode="auto">
              <a:xfrm>
                <a:off x="3310" y="2185"/>
                <a:ext cx="380" cy="613"/>
              </a:xfrm>
              <a:custGeom>
                <a:avLst/>
                <a:gdLst>
                  <a:gd name="T0" fmla="*/ 0 w 380"/>
                  <a:gd name="T1" fmla="*/ 0 h 613"/>
                  <a:gd name="T2" fmla="*/ 2 w 380"/>
                  <a:gd name="T3" fmla="*/ 249 h 613"/>
                  <a:gd name="T4" fmla="*/ 64 w 380"/>
                  <a:gd name="T5" fmla="*/ 308 h 613"/>
                  <a:gd name="T6" fmla="*/ 2 w 380"/>
                  <a:gd name="T7" fmla="*/ 367 h 613"/>
                  <a:gd name="T8" fmla="*/ 2 w 380"/>
                  <a:gd name="T9" fmla="*/ 613 h 613"/>
                  <a:gd name="T10" fmla="*/ 380 w 380"/>
                  <a:gd name="T11" fmla="*/ 426 h 613"/>
                  <a:gd name="T12" fmla="*/ 380 w 380"/>
                  <a:gd name="T13" fmla="*/ 190 h 613"/>
                  <a:gd name="T14" fmla="*/ 2 w 380"/>
                  <a:gd name="T15" fmla="*/ 3 h 613"/>
                  <a:gd name="T16" fmla="*/ 2 w 380"/>
                  <a:gd name="T17" fmla="*/ 3 h 613"/>
                  <a:gd name="T18" fmla="*/ 0 w 380"/>
                  <a:gd name="T19" fmla="*/ 0 h 6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0"/>
                  <a:gd name="T31" fmla="*/ 0 h 613"/>
                  <a:gd name="T32" fmla="*/ 380 w 380"/>
                  <a:gd name="T33" fmla="*/ 613 h 6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0" h="613">
                    <a:moveTo>
                      <a:pt x="0" y="0"/>
                    </a:moveTo>
                    <a:lnTo>
                      <a:pt x="2" y="249"/>
                    </a:lnTo>
                    <a:lnTo>
                      <a:pt x="64" y="308"/>
                    </a:lnTo>
                    <a:lnTo>
                      <a:pt x="2" y="367"/>
                    </a:lnTo>
                    <a:lnTo>
                      <a:pt x="2" y="613"/>
                    </a:lnTo>
                    <a:lnTo>
                      <a:pt x="380" y="426"/>
                    </a:lnTo>
                    <a:lnTo>
                      <a:pt x="380" y="190"/>
                    </a:lnTo>
                    <a:lnTo>
                      <a:pt x="2" y="3"/>
                    </a:lnTo>
                    <a:lnTo>
                      <a:pt x="0" y="0"/>
                    </a:lnTo>
                    <a:close/>
                  </a:path>
                </a:pathLst>
              </a:custGeom>
              <a:solidFill>
                <a:srgbClr val="FFFFFF"/>
              </a:solidFill>
              <a:ln w="9525">
                <a:noFill/>
                <a:round/>
                <a:headEnd/>
                <a:tailEnd/>
              </a:ln>
            </p:spPr>
            <p:txBody>
              <a:bodyPr/>
              <a:lstStyle/>
              <a:p>
                <a:endParaRPr lang="en-US"/>
              </a:p>
            </p:txBody>
          </p:sp>
          <p:sp>
            <p:nvSpPr>
              <p:cNvPr id="97583" name="Freeform 314"/>
              <p:cNvSpPr>
                <a:spLocks/>
              </p:cNvSpPr>
              <p:nvPr/>
            </p:nvSpPr>
            <p:spPr bwMode="auto">
              <a:xfrm>
                <a:off x="3310" y="2185"/>
                <a:ext cx="380" cy="613"/>
              </a:xfrm>
              <a:custGeom>
                <a:avLst/>
                <a:gdLst>
                  <a:gd name="T0" fmla="*/ 0 w 380"/>
                  <a:gd name="T1" fmla="*/ 0 h 613"/>
                  <a:gd name="T2" fmla="*/ 2 w 380"/>
                  <a:gd name="T3" fmla="*/ 249 h 613"/>
                  <a:gd name="T4" fmla="*/ 64 w 380"/>
                  <a:gd name="T5" fmla="*/ 308 h 613"/>
                  <a:gd name="T6" fmla="*/ 2 w 380"/>
                  <a:gd name="T7" fmla="*/ 367 h 613"/>
                  <a:gd name="T8" fmla="*/ 2 w 380"/>
                  <a:gd name="T9" fmla="*/ 613 h 613"/>
                  <a:gd name="T10" fmla="*/ 380 w 380"/>
                  <a:gd name="T11" fmla="*/ 426 h 613"/>
                  <a:gd name="T12" fmla="*/ 380 w 380"/>
                  <a:gd name="T13" fmla="*/ 190 h 613"/>
                  <a:gd name="T14" fmla="*/ 2 w 380"/>
                  <a:gd name="T15" fmla="*/ 3 h 613"/>
                  <a:gd name="T16" fmla="*/ 2 w 380"/>
                  <a:gd name="T17" fmla="*/ 3 h 6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0"/>
                  <a:gd name="T28" fmla="*/ 0 h 613"/>
                  <a:gd name="T29" fmla="*/ 380 w 380"/>
                  <a:gd name="T30" fmla="*/ 613 h 6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0" h="613">
                    <a:moveTo>
                      <a:pt x="0" y="0"/>
                    </a:moveTo>
                    <a:lnTo>
                      <a:pt x="2" y="249"/>
                    </a:lnTo>
                    <a:lnTo>
                      <a:pt x="64" y="308"/>
                    </a:lnTo>
                    <a:lnTo>
                      <a:pt x="2" y="367"/>
                    </a:lnTo>
                    <a:lnTo>
                      <a:pt x="2" y="613"/>
                    </a:lnTo>
                    <a:lnTo>
                      <a:pt x="380" y="426"/>
                    </a:lnTo>
                    <a:lnTo>
                      <a:pt x="380" y="190"/>
                    </a:lnTo>
                    <a:lnTo>
                      <a:pt x="2" y="3"/>
                    </a:lnTo>
                  </a:path>
                </a:pathLst>
              </a:custGeom>
              <a:noFill/>
              <a:ln w="11113">
                <a:solidFill>
                  <a:srgbClr val="000000"/>
                </a:solidFill>
                <a:prstDash val="solid"/>
                <a:round/>
                <a:headEnd/>
                <a:tailEnd/>
              </a:ln>
            </p:spPr>
            <p:txBody>
              <a:bodyPr/>
              <a:lstStyle/>
              <a:p>
                <a:endParaRPr lang="en-US"/>
              </a:p>
            </p:txBody>
          </p:sp>
          <p:sp>
            <p:nvSpPr>
              <p:cNvPr id="97584" name="Rectangle 315"/>
              <p:cNvSpPr>
                <a:spLocks noChangeArrowheads="1"/>
              </p:cNvSpPr>
              <p:nvPr/>
            </p:nvSpPr>
            <p:spPr bwMode="auto">
              <a:xfrm>
                <a:off x="3563" y="2473"/>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585" name="Rectangle 316"/>
              <p:cNvSpPr>
                <a:spLocks noChangeArrowheads="1"/>
              </p:cNvSpPr>
              <p:nvPr/>
            </p:nvSpPr>
            <p:spPr bwMode="auto">
              <a:xfrm>
                <a:off x="3604" y="247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L</a:t>
                </a:r>
                <a:endParaRPr kumimoji="0" lang="en-US">
                  <a:solidFill>
                    <a:schemeClr val="tx1"/>
                  </a:solidFill>
                </a:endParaRPr>
              </a:p>
            </p:txBody>
          </p:sp>
          <p:sp>
            <p:nvSpPr>
              <p:cNvPr id="97586" name="Rectangle 317"/>
              <p:cNvSpPr>
                <a:spLocks noChangeArrowheads="1"/>
              </p:cNvSpPr>
              <p:nvPr/>
            </p:nvSpPr>
            <p:spPr bwMode="auto">
              <a:xfrm>
                <a:off x="3636" y="2473"/>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7587" name="Rectangle 318"/>
              <p:cNvSpPr>
                <a:spLocks noChangeArrowheads="1"/>
              </p:cNvSpPr>
              <p:nvPr/>
            </p:nvSpPr>
            <p:spPr bwMode="auto">
              <a:xfrm>
                <a:off x="3681" y="2473"/>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588" name="Rectangle 319"/>
              <p:cNvSpPr>
                <a:spLocks noChangeArrowheads="1"/>
              </p:cNvSpPr>
              <p:nvPr/>
            </p:nvSpPr>
            <p:spPr bwMode="auto">
              <a:xfrm>
                <a:off x="3516" y="2534"/>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589" name="Rectangle 320"/>
              <p:cNvSpPr>
                <a:spLocks noChangeArrowheads="1"/>
              </p:cNvSpPr>
              <p:nvPr/>
            </p:nvSpPr>
            <p:spPr bwMode="auto">
              <a:xfrm>
                <a:off x="3536" y="253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590" name="Rectangle 321"/>
              <p:cNvSpPr>
                <a:spLocks noChangeArrowheads="1"/>
              </p:cNvSpPr>
              <p:nvPr/>
            </p:nvSpPr>
            <p:spPr bwMode="auto">
              <a:xfrm>
                <a:off x="3570" y="2534"/>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7591" name="Rectangle 322"/>
              <p:cNvSpPr>
                <a:spLocks noChangeArrowheads="1"/>
              </p:cNvSpPr>
              <p:nvPr/>
            </p:nvSpPr>
            <p:spPr bwMode="auto">
              <a:xfrm>
                <a:off x="3600" y="253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7592" name="Rectangle 323"/>
              <p:cNvSpPr>
                <a:spLocks noChangeArrowheads="1"/>
              </p:cNvSpPr>
              <p:nvPr/>
            </p:nvSpPr>
            <p:spPr bwMode="auto">
              <a:xfrm>
                <a:off x="3634" y="2534"/>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l</a:t>
                </a:r>
                <a:endParaRPr kumimoji="0" lang="en-US">
                  <a:solidFill>
                    <a:schemeClr val="tx1"/>
                  </a:solidFill>
                </a:endParaRPr>
              </a:p>
            </p:txBody>
          </p:sp>
          <p:sp>
            <p:nvSpPr>
              <p:cNvPr id="97593" name="Rectangle 324"/>
              <p:cNvSpPr>
                <a:spLocks noChangeArrowheads="1"/>
              </p:cNvSpPr>
              <p:nvPr/>
            </p:nvSpPr>
            <p:spPr bwMode="auto">
              <a:xfrm>
                <a:off x="3649" y="2534"/>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594" name="Rectangle 325"/>
              <p:cNvSpPr>
                <a:spLocks noChangeArrowheads="1"/>
              </p:cNvSpPr>
              <p:nvPr/>
            </p:nvSpPr>
            <p:spPr bwMode="auto">
              <a:xfrm>
                <a:off x="3548" y="2377"/>
                <a:ext cx="39"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Z</a:t>
                </a:r>
                <a:endParaRPr kumimoji="0" lang="en-US">
                  <a:solidFill>
                    <a:schemeClr val="tx1"/>
                  </a:solidFill>
                </a:endParaRPr>
              </a:p>
            </p:txBody>
          </p:sp>
          <p:sp>
            <p:nvSpPr>
              <p:cNvPr id="97595" name="Rectangle 326"/>
              <p:cNvSpPr>
                <a:spLocks noChangeArrowheads="1"/>
              </p:cNvSpPr>
              <p:nvPr/>
            </p:nvSpPr>
            <p:spPr bwMode="auto">
              <a:xfrm>
                <a:off x="3585" y="2377"/>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e</a:t>
                </a:r>
                <a:endParaRPr kumimoji="0" lang="en-US">
                  <a:solidFill>
                    <a:schemeClr val="tx1"/>
                  </a:solidFill>
                </a:endParaRPr>
              </a:p>
            </p:txBody>
          </p:sp>
          <p:sp>
            <p:nvSpPr>
              <p:cNvPr id="97596" name="Rectangle 327"/>
              <p:cNvSpPr>
                <a:spLocks noChangeArrowheads="1"/>
              </p:cNvSpPr>
              <p:nvPr/>
            </p:nvSpPr>
            <p:spPr bwMode="auto">
              <a:xfrm>
                <a:off x="3619" y="2377"/>
                <a:ext cx="21"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r</a:t>
                </a:r>
                <a:endParaRPr kumimoji="0" lang="en-US">
                  <a:solidFill>
                    <a:schemeClr val="tx1"/>
                  </a:solidFill>
                </a:endParaRPr>
              </a:p>
            </p:txBody>
          </p:sp>
          <p:sp>
            <p:nvSpPr>
              <p:cNvPr id="97597" name="Rectangle 328"/>
              <p:cNvSpPr>
                <a:spLocks noChangeArrowheads="1"/>
              </p:cNvSpPr>
              <p:nvPr/>
            </p:nvSpPr>
            <p:spPr bwMode="auto">
              <a:xfrm>
                <a:off x="3639" y="2377"/>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o</a:t>
                </a:r>
                <a:endParaRPr kumimoji="0" lang="en-US">
                  <a:solidFill>
                    <a:schemeClr val="tx1"/>
                  </a:solidFill>
                </a:endParaRPr>
              </a:p>
            </p:txBody>
          </p:sp>
          <p:sp>
            <p:nvSpPr>
              <p:cNvPr id="97598" name="Rectangle 329"/>
              <p:cNvSpPr>
                <a:spLocks noChangeArrowheads="1"/>
              </p:cNvSpPr>
              <p:nvPr/>
            </p:nvSpPr>
            <p:spPr bwMode="auto">
              <a:xfrm>
                <a:off x="4336" y="2844"/>
                <a:ext cx="60"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W</a:t>
                </a:r>
                <a:endParaRPr kumimoji="0" lang="en-US">
                  <a:solidFill>
                    <a:schemeClr val="tx1"/>
                  </a:solidFill>
                </a:endParaRPr>
              </a:p>
            </p:txBody>
          </p:sp>
          <p:sp>
            <p:nvSpPr>
              <p:cNvPr id="97599" name="Rectangle 330"/>
              <p:cNvSpPr>
                <a:spLocks noChangeArrowheads="1"/>
              </p:cNvSpPr>
              <p:nvPr/>
            </p:nvSpPr>
            <p:spPr bwMode="auto">
              <a:xfrm>
                <a:off x="4393" y="2844"/>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600" name="Rectangle 331"/>
              <p:cNvSpPr>
                <a:spLocks noChangeArrowheads="1"/>
              </p:cNvSpPr>
              <p:nvPr/>
            </p:nvSpPr>
            <p:spPr bwMode="auto">
              <a:xfrm>
                <a:off x="4412" y="2844"/>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601" name="Rectangle 332"/>
              <p:cNvSpPr>
                <a:spLocks noChangeArrowheads="1"/>
              </p:cNvSpPr>
              <p:nvPr/>
            </p:nvSpPr>
            <p:spPr bwMode="auto">
              <a:xfrm>
                <a:off x="4427" y="2844"/>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602" name="Rectangle 333"/>
              <p:cNvSpPr>
                <a:spLocks noChangeArrowheads="1"/>
              </p:cNvSpPr>
              <p:nvPr/>
            </p:nvSpPr>
            <p:spPr bwMode="auto">
              <a:xfrm>
                <a:off x="4444" y="284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603" name="Rectangle 334"/>
              <p:cNvSpPr>
                <a:spLocks noChangeArrowheads="1"/>
              </p:cNvSpPr>
              <p:nvPr/>
            </p:nvSpPr>
            <p:spPr bwMode="auto">
              <a:xfrm>
                <a:off x="4476" y="2844"/>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604" name="Rectangle 335"/>
              <p:cNvSpPr>
                <a:spLocks noChangeArrowheads="1"/>
              </p:cNvSpPr>
              <p:nvPr/>
            </p:nvSpPr>
            <p:spPr bwMode="auto">
              <a:xfrm>
                <a:off x="4336" y="2906"/>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605" name="Rectangle 336"/>
              <p:cNvSpPr>
                <a:spLocks noChangeArrowheads="1"/>
              </p:cNvSpPr>
              <p:nvPr/>
            </p:nvSpPr>
            <p:spPr bwMode="auto">
              <a:xfrm>
                <a:off x="4371" y="2906"/>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606" name="Rectangle 337"/>
              <p:cNvSpPr>
                <a:spLocks noChangeArrowheads="1"/>
              </p:cNvSpPr>
              <p:nvPr/>
            </p:nvSpPr>
            <p:spPr bwMode="auto">
              <a:xfrm>
                <a:off x="4403" y="2906"/>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607" name="Rectangle 338"/>
              <p:cNvSpPr>
                <a:spLocks noChangeArrowheads="1"/>
              </p:cNvSpPr>
              <p:nvPr/>
            </p:nvSpPr>
            <p:spPr bwMode="auto">
              <a:xfrm>
                <a:off x="4420" y="2906"/>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608" name="Rectangle 339"/>
              <p:cNvSpPr>
                <a:spLocks noChangeArrowheads="1"/>
              </p:cNvSpPr>
              <p:nvPr/>
            </p:nvSpPr>
            <p:spPr bwMode="auto">
              <a:xfrm>
                <a:off x="4830" y="2505"/>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609" name="Rectangle 340"/>
              <p:cNvSpPr>
                <a:spLocks noChangeArrowheads="1"/>
              </p:cNvSpPr>
              <p:nvPr/>
            </p:nvSpPr>
            <p:spPr bwMode="auto">
              <a:xfrm>
                <a:off x="4872" y="250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610" name="Rectangle 341"/>
              <p:cNvSpPr>
                <a:spLocks noChangeArrowheads="1"/>
              </p:cNvSpPr>
              <p:nvPr/>
            </p:nvSpPr>
            <p:spPr bwMode="auto">
              <a:xfrm>
                <a:off x="4906" y="250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611" name="Rectangle 342"/>
              <p:cNvSpPr>
                <a:spLocks noChangeArrowheads="1"/>
              </p:cNvSpPr>
              <p:nvPr/>
            </p:nvSpPr>
            <p:spPr bwMode="auto">
              <a:xfrm>
                <a:off x="4940" y="250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612" name="Rectangle 343"/>
              <p:cNvSpPr>
                <a:spLocks noChangeArrowheads="1"/>
              </p:cNvSpPr>
              <p:nvPr/>
            </p:nvSpPr>
            <p:spPr bwMode="auto">
              <a:xfrm>
                <a:off x="4975" y="2505"/>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613" name="Rectangle 344"/>
              <p:cNvSpPr>
                <a:spLocks noChangeArrowheads="1"/>
              </p:cNvSpPr>
              <p:nvPr/>
            </p:nvSpPr>
            <p:spPr bwMode="auto">
              <a:xfrm>
                <a:off x="4847" y="256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614" name="Rectangle 345"/>
              <p:cNvSpPr>
                <a:spLocks noChangeArrowheads="1"/>
              </p:cNvSpPr>
              <p:nvPr/>
            </p:nvSpPr>
            <p:spPr bwMode="auto">
              <a:xfrm>
                <a:off x="4881" y="256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615" name="Rectangle 346"/>
              <p:cNvSpPr>
                <a:spLocks noChangeArrowheads="1"/>
              </p:cNvSpPr>
              <p:nvPr/>
            </p:nvSpPr>
            <p:spPr bwMode="auto">
              <a:xfrm>
                <a:off x="4913" y="2564"/>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616" name="Rectangle 347"/>
              <p:cNvSpPr>
                <a:spLocks noChangeArrowheads="1"/>
              </p:cNvSpPr>
              <p:nvPr/>
            </p:nvSpPr>
            <p:spPr bwMode="auto">
              <a:xfrm>
                <a:off x="4931" y="256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617" name="Rectangle 348"/>
              <p:cNvSpPr>
                <a:spLocks noChangeArrowheads="1"/>
              </p:cNvSpPr>
              <p:nvPr/>
            </p:nvSpPr>
            <p:spPr bwMode="auto">
              <a:xfrm>
                <a:off x="5436" y="2608"/>
                <a:ext cx="5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7618" name="Rectangle 349"/>
              <p:cNvSpPr>
                <a:spLocks noChangeArrowheads="1"/>
              </p:cNvSpPr>
              <p:nvPr/>
            </p:nvSpPr>
            <p:spPr bwMode="auto">
              <a:xfrm>
                <a:off x="5485" y="2608"/>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619" name="Rectangle 350"/>
              <p:cNvSpPr>
                <a:spLocks noChangeArrowheads="1"/>
              </p:cNvSpPr>
              <p:nvPr/>
            </p:nvSpPr>
            <p:spPr bwMode="auto">
              <a:xfrm>
                <a:off x="5446" y="2669"/>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7620" name="Rectangle 351"/>
              <p:cNvSpPr>
                <a:spLocks noChangeArrowheads="1"/>
              </p:cNvSpPr>
              <p:nvPr/>
            </p:nvSpPr>
            <p:spPr bwMode="auto">
              <a:xfrm>
                <a:off x="5481" y="2669"/>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621" name="Rectangle 352"/>
              <p:cNvSpPr>
                <a:spLocks noChangeArrowheads="1"/>
              </p:cNvSpPr>
              <p:nvPr/>
            </p:nvSpPr>
            <p:spPr bwMode="auto">
              <a:xfrm>
                <a:off x="5446" y="2731"/>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97622" name="Rectangle 353"/>
              <p:cNvSpPr>
                <a:spLocks noChangeArrowheads="1"/>
              </p:cNvSpPr>
              <p:nvPr/>
            </p:nvSpPr>
            <p:spPr bwMode="auto">
              <a:xfrm>
                <a:off x="5429" y="253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7623" name="Line 354"/>
              <p:cNvSpPr>
                <a:spLocks noChangeShapeType="1"/>
              </p:cNvSpPr>
              <p:nvPr/>
            </p:nvSpPr>
            <p:spPr bwMode="auto">
              <a:xfrm>
                <a:off x="1741" y="2399"/>
                <a:ext cx="176" cy="3"/>
              </a:xfrm>
              <a:prstGeom prst="line">
                <a:avLst/>
              </a:prstGeom>
              <a:noFill/>
              <a:ln w="19050">
                <a:solidFill>
                  <a:srgbClr val="000000"/>
                </a:solidFill>
                <a:round/>
                <a:headEnd/>
                <a:tailEnd/>
              </a:ln>
            </p:spPr>
            <p:txBody>
              <a:bodyPr/>
              <a:lstStyle/>
              <a:p>
                <a:endParaRPr lang="en-US"/>
              </a:p>
            </p:txBody>
          </p:sp>
          <p:sp>
            <p:nvSpPr>
              <p:cNvPr id="97624" name="Freeform 355"/>
              <p:cNvSpPr>
                <a:spLocks/>
              </p:cNvSpPr>
              <p:nvPr/>
            </p:nvSpPr>
            <p:spPr bwMode="auto">
              <a:xfrm>
                <a:off x="2725" y="2522"/>
                <a:ext cx="30" cy="32"/>
              </a:xfrm>
              <a:custGeom>
                <a:avLst/>
                <a:gdLst>
                  <a:gd name="T0" fmla="*/ 0 w 30"/>
                  <a:gd name="T1" fmla="*/ 0 h 32"/>
                  <a:gd name="T2" fmla="*/ 0 w 30"/>
                  <a:gd name="T3" fmla="*/ 32 h 32"/>
                  <a:gd name="T4" fmla="*/ 30 w 30"/>
                  <a:gd name="T5" fmla="*/ 17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0" y="0"/>
                    </a:moveTo>
                    <a:lnTo>
                      <a:pt x="0" y="32"/>
                    </a:lnTo>
                    <a:lnTo>
                      <a:pt x="30" y="17"/>
                    </a:lnTo>
                    <a:lnTo>
                      <a:pt x="0" y="0"/>
                    </a:lnTo>
                    <a:close/>
                  </a:path>
                </a:pathLst>
              </a:custGeom>
              <a:solidFill>
                <a:srgbClr val="000000"/>
              </a:solidFill>
              <a:ln w="9525">
                <a:noFill/>
                <a:round/>
                <a:headEnd/>
                <a:tailEnd/>
              </a:ln>
            </p:spPr>
            <p:txBody>
              <a:bodyPr/>
              <a:lstStyle/>
              <a:p>
                <a:endParaRPr lang="en-US"/>
              </a:p>
            </p:txBody>
          </p:sp>
          <p:sp>
            <p:nvSpPr>
              <p:cNvPr id="97625" name="Line 356"/>
              <p:cNvSpPr>
                <a:spLocks noChangeShapeType="1"/>
              </p:cNvSpPr>
              <p:nvPr/>
            </p:nvSpPr>
            <p:spPr bwMode="auto">
              <a:xfrm flipH="1">
                <a:off x="2880" y="2537"/>
                <a:ext cx="206" cy="2"/>
              </a:xfrm>
              <a:prstGeom prst="line">
                <a:avLst/>
              </a:prstGeom>
              <a:noFill/>
              <a:ln w="19050">
                <a:solidFill>
                  <a:srgbClr val="000000"/>
                </a:solidFill>
                <a:round/>
                <a:headEnd/>
                <a:tailEnd/>
              </a:ln>
            </p:spPr>
            <p:txBody>
              <a:bodyPr/>
              <a:lstStyle/>
              <a:p>
                <a:endParaRPr lang="en-US"/>
              </a:p>
            </p:txBody>
          </p:sp>
          <p:sp>
            <p:nvSpPr>
              <p:cNvPr id="97626" name="Line 357"/>
              <p:cNvSpPr>
                <a:spLocks noChangeShapeType="1"/>
              </p:cNvSpPr>
              <p:nvPr/>
            </p:nvSpPr>
            <p:spPr bwMode="auto">
              <a:xfrm flipH="1">
                <a:off x="2622" y="2537"/>
                <a:ext cx="108" cy="2"/>
              </a:xfrm>
              <a:prstGeom prst="line">
                <a:avLst/>
              </a:prstGeom>
              <a:noFill/>
              <a:ln w="19050">
                <a:solidFill>
                  <a:srgbClr val="000000"/>
                </a:solidFill>
                <a:round/>
                <a:headEnd/>
                <a:tailEnd/>
              </a:ln>
            </p:spPr>
            <p:txBody>
              <a:bodyPr/>
              <a:lstStyle/>
              <a:p>
                <a:endParaRPr lang="en-US"/>
              </a:p>
            </p:txBody>
          </p:sp>
          <p:sp>
            <p:nvSpPr>
              <p:cNvPr id="97627" name="Freeform 358"/>
              <p:cNvSpPr>
                <a:spLocks/>
              </p:cNvSpPr>
              <p:nvPr/>
            </p:nvSpPr>
            <p:spPr bwMode="auto">
              <a:xfrm>
                <a:off x="2924" y="1833"/>
                <a:ext cx="187" cy="300"/>
              </a:xfrm>
              <a:custGeom>
                <a:avLst/>
                <a:gdLst>
                  <a:gd name="T0" fmla="*/ 91 w 187"/>
                  <a:gd name="T1" fmla="*/ 298 h 300"/>
                  <a:gd name="T2" fmla="*/ 108 w 187"/>
                  <a:gd name="T3" fmla="*/ 298 h 300"/>
                  <a:gd name="T4" fmla="*/ 123 w 187"/>
                  <a:gd name="T5" fmla="*/ 291 h 300"/>
                  <a:gd name="T6" fmla="*/ 135 w 187"/>
                  <a:gd name="T7" fmla="*/ 283 h 300"/>
                  <a:gd name="T8" fmla="*/ 148 w 187"/>
                  <a:gd name="T9" fmla="*/ 271 h 300"/>
                  <a:gd name="T10" fmla="*/ 160 w 187"/>
                  <a:gd name="T11" fmla="*/ 256 h 300"/>
                  <a:gd name="T12" fmla="*/ 170 w 187"/>
                  <a:gd name="T13" fmla="*/ 239 h 300"/>
                  <a:gd name="T14" fmla="*/ 177 w 187"/>
                  <a:gd name="T15" fmla="*/ 219 h 300"/>
                  <a:gd name="T16" fmla="*/ 182 w 187"/>
                  <a:gd name="T17" fmla="*/ 197 h 300"/>
                  <a:gd name="T18" fmla="*/ 184 w 187"/>
                  <a:gd name="T19" fmla="*/ 175 h 300"/>
                  <a:gd name="T20" fmla="*/ 187 w 187"/>
                  <a:gd name="T21" fmla="*/ 150 h 300"/>
                  <a:gd name="T22" fmla="*/ 184 w 187"/>
                  <a:gd name="T23" fmla="*/ 126 h 300"/>
                  <a:gd name="T24" fmla="*/ 182 w 187"/>
                  <a:gd name="T25" fmla="*/ 101 h 300"/>
                  <a:gd name="T26" fmla="*/ 177 w 187"/>
                  <a:gd name="T27" fmla="*/ 81 h 300"/>
                  <a:gd name="T28" fmla="*/ 170 w 187"/>
                  <a:gd name="T29" fmla="*/ 62 h 300"/>
                  <a:gd name="T30" fmla="*/ 160 w 187"/>
                  <a:gd name="T31" fmla="*/ 45 h 300"/>
                  <a:gd name="T32" fmla="*/ 148 w 187"/>
                  <a:gd name="T33" fmla="*/ 30 h 300"/>
                  <a:gd name="T34" fmla="*/ 135 w 187"/>
                  <a:gd name="T35" fmla="*/ 17 h 300"/>
                  <a:gd name="T36" fmla="*/ 123 w 187"/>
                  <a:gd name="T37" fmla="*/ 8 h 300"/>
                  <a:gd name="T38" fmla="*/ 108 w 187"/>
                  <a:gd name="T39" fmla="*/ 3 h 300"/>
                  <a:gd name="T40" fmla="*/ 94 w 187"/>
                  <a:gd name="T41" fmla="*/ 0 h 300"/>
                  <a:gd name="T42" fmla="*/ 79 w 187"/>
                  <a:gd name="T43" fmla="*/ 3 h 300"/>
                  <a:gd name="T44" fmla="*/ 64 w 187"/>
                  <a:gd name="T45" fmla="*/ 8 h 300"/>
                  <a:gd name="T46" fmla="*/ 49 w 187"/>
                  <a:gd name="T47" fmla="*/ 17 h 300"/>
                  <a:gd name="T48" fmla="*/ 37 w 187"/>
                  <a:gd name="T49" fmla="*/ 30 h 300"/>
                  <a:gd name="T50" fmla="*/ 27 w 187"/>
                  <a:gd name="T51" fmla="*/ 45 h 300"/>
                  <a:gd name="T52" fmla="*/ 17 w 187"/>
                  <a:gd name="T53" fmla="*/ 62 h 300"/>
                  <a:gd name="T54" fmla="*/ 10 w 187"/>
                  <a:gd name="T55" fmla="*/ 81 h 300"/>
                  <a:gd name="T56" fmla="*/ 5 w 187"/>
                  <a:gd name="T57" fmla="*/ 101 h 300"/>
                  <a:gd name="T58" fmla="*/ 0 w 187"/>
                  <a:gd name="T59" fmla="*/ 126 h 300"/>
                  <a:gd name="T60" fmla="*/ 0 w 187"/>
                  <a:gd name="T61" fmla="*/ 150 h 300"/>
                  <a:gd name="T62" fmla="*/ 0 w 187"/>
                  <a:gd name="T63" fmla="*/ 175 h 300"/>
                  <a:gd name="T64" fmla="*/ 5 w 187"/>
                  <a:gd name="T65" fmla="*/ 197 h 300"/>
                  <a:gd name="T66" fmla="*/ 10 w 187"/>
                  <a:gd name="T67" fmla="*/ 219 h 300"/>
                  <a:gd name="T68" fmla="*/ 17 w 187"/>
                  <a:gd name="T69" fmla="*/ 239 h 300"/>
                  <a:gd name="T70" fmla="*/ 27 w 187"/>
                  <a:gd name="T71" fmla="*/ 256 h 300"/>
                  <a:gd name="T72" fmla="*/ 37 w 187"/>
                  <a:gd name="T73" fmla="*/ 271 h 300"/>
                  <a:gd name="T74" fmla="*/ 49 w 187"/>
                  <a:gd name="T75" fmla="*/ 283 h 300"/>
                  <a:gd name="T76" fmla="*/ 64 w 187"/>
                  <a:gd name="T77" fmla="*/ 291 h 300"/>
                  <a:gd name="T78" fmla="*/ 79 w 187"/>
                  <a:gd name="T79" fmla="*/ 298 h 300"/>
                  <a:gd name="T80" fmla="*/ 94 w 187"/>
                  <a:gd name="T81" fmla="*/ 300 h 300"/>
                  <a:gd name="T82" fmla="*/ 94 w 187"/>
                  <a:gd name="T83" fmla="*/ 300 h 300"/>
                  <a:gd name="T84" fmla="*/ 91 w 187"/>
                  <a:gd name="T85" fmla="*/ 298 h 3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7"/>
                  <a:gd name="T130" fmla="*/ 0 h 300"/>
                  <a:gd name="T131" fmla="*/ 187 w 187"/>
                  <a:gd name="T132" fmla="*/ 300 h 3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7" h="300">
                    <a:moveTo>
                      <a:pt x="91" y="298"/>
                    </a:moveTo>
                    <a:lnTo>
                      <a:pt x="108" y="298"/>
                    </a:lnTo>
                    <a:lnTo>
                      <a:pt x="123" y="291"/>
                    </a:lnTo>
                    <a:lnTo>
                      <a:pt x="135" y="283"/>
                    </a:lnTo>
                    <a:lnTo>
                      <a:pt x="148" y="271"/>
                    </a:lnTo>
                    <a:lnTo>
                      <a:pt x="160" y="256"/>
                    </a:lnTo>
                    <a:lnTo>
                      <a:pt x="170" y="239"/>
                    </a:lnTo>
                    <a:lnTo>
                      <a:pt x="177" y="219"/>
                    </a:lnTo>
                    <a:lnTo>
                      <a:pt x="182" y="197"/>
                    </a:lnTo>
                    <a:lnTo>
                      <a:pt x="184" y="175"/>
                    </a:lnTo>
                    <a:lnTo>
                      <a:pt x="187" y="150"/>
                    </a:lnTo>
                    <a:lnTo>
                      <a:pt x="184" y="126"/>
                    </a:lnTo>
                    <a:lnTo>
                      <a:pt x="182" y="101"/>
                    </a:lnTo>
                    <a:lnTo>
                      <a:pt x="177" y="81"/>
                    </a:lnTo>
                    <a:lnTo>
                      <a:pt x="170" y="62"/>
                    </a:lnTo>
                    <a:lnTo>
                      <a:pt x="160" y="45"/>
                    </a:lnTo>
                    <a:lnTo>
                      <a:pt x="148" y="30"/>
                    </a:lnTo>
                    <a:lnTo>
                      <a:pt x="135" y="17"/>
                    </a:lnTo>
                    <a:lnTo>
                      <a:pt x="123" y="8"/>
                    </a:lnTo>
                    <a:lnTo>
                      <a:pt x="108" y="3"/>
                    </a:lnTo>
                    <a:lnTo>
                      <a:pt x="94" y="0"/>
                    </a:lnTo>
                    <a:lnTo>
                      <a:pt x="79" y="3"/>
                    </a:lnTo>
                    <a:lnTo>
                      <a:pt x="64" y="8"/>
                    </a:lnTo>
                    <a:lnTo>
                      <a:pt x="49" y="17"/>
                    </a:lnTo>
                    <a:lnTo>
                      <a:pt x="37" y="30"/>
                    </a:lnTo>
                    <a:lnTo>
                      <a:pt x="27" y="45"/>
                    </a:lnTo>
                    <a:lnTo>
                      <a:pt x="17" y="62"/>
                    </a:lnTo>
                    <a:lnTo>
                      <a:pt x="10" y="81"/>
                    </a:lnTo>
                    <a:lnTo>
                      <a:pt x="5" y="101"/>
                    </a:lnTo>
                    <a:lnTo>
                      <a:pt x="0" y="126"/>
                    </a:lnTo>
                    <a:lnTo>
                      <a:pt x="0" y="150"/>
                    </a:lnTo>
                    <a:lnTo>
                      <a:pt x="0" y="175"/>
                    </a:lnTo>
                    <a:lnTo>
                      <a:pt x="5" y="197"/>
                    </a:lnTo>
                    <a:lnTo>
                      <a:pt x="10" y="219"/>
                    </a:lnTo>
                    <a:lnTo>
                      <a:pt x="17" y="239"/>
                    </a:lnTo>
                    <a:lnTo>
                      <a:pt x="27" y="256"/>
                    </a:lnTo>
                    <a:lnTo>
                      <a:pt x="37" y="271"/>
                    </a:lnTo>
                    <a:lnTo>
                      <a:pt x="49" y="283"/>
                    </a:lnTo>
                    <a:lnTo>
                      <a:pt x="64" y="291"/>
                    </a:lnTo>
                    <a:lnTo>
                      <a:pt x="79" y="298"/>
                    </a:lnTo>
                    <a:lnTo>
                      <a:pt x="94" y="300"/>
                    </a:lnTo>
                    <a:lnTo>
                      <a:pt x="91" y="298"/>
                    </a:lnTo>
                    <a:close/>
                  </a:path>
                </a:pathLst>
              </a:custGeom>
              <a:solidFill>
                <a:srgbClr val="FFFFFF"/>
              </a:solidFill>
              <a:ln w="9525">
                <a:noFill/>
                <a:round/>
                <a:headEnd/>
                <a:tailEnd/>
              </a:ln>
            </p:spPr>
            <p:txBody>
              <a:bodyPr/>
              <a:lstStyle/>
              <a:p>
                <a:endParaRPr lang="en-US"/>
              </a:p>
            </p:txBody>
          </p:sp>
          <p:sp>
            <p:nvSpPr>
              <p:cNvPr id="97628" name="Freeform 359"/>
              <p:cNvSpPr>
                <a:spLocks/>
              </p:cNvSpPr>
              <p:nvPr/>
            </p:nvSpPr>
            <p:spPr bwMode="auto">
              <a:xfrm>
                <a:off x="2924" y="1833"/>
                <a:ext cx="187" cy="300"/>
              </a:xfrm>
              <a:custGeom>
                <a:avLst/>
                <a:gdLst>
                  <a:gd name="T0" fmla="*/ 91 w 187"/>
                  <a:gd name="T1" fmla="*/ 298 h 300"/>
                  <a:gd name="T2" fmla="*/ 108 w 187"/>
                  <a:gd name="T3" fmla="*/ 298 h 300"/>
                  <a:gd name="T4" fmla="*/ 123 w 187"/>
                  <a:gd name="T5" fmla="*/ 291 h 300"/>
                  <a:gd name="T6" fmla="*/ 135 w 187"/>
                  <a:gd name="T7" fmla="*/ 283 h 300"/>
                  <a:gd name="T8" fmla="*/ 148 w 187"/>
                  <a:gd name="T9" fmla="*/ 271 h 300"/>
                  <a:gd name="T10" fmla="*/ 160 w 187"/>
                  <a:gd name="T11" fmla="*/ 256 h 300"/>
                  <a:gd name="T12" fmla="*/ 170 w 187"/>
                  <a:gd name="T13" fmla="*/ 239 h 300"/>
                  <a:gd name="T14" fmla="*/ 177 w 187"/>
                  <a:gd name="T15" fmla="*/ 219 h 300"/>
                  <a:gd name="T16" fmla="*/ 182 w 187"/>
                  <a:gd name="T17" fmla="*/ 197 h 300"/>
                  <a:gd name="T18" fmla="*/ 184 w 187"/>
                  <a:gd name="T19" fmla="*/ 175 h 300"/>
                  <a:gd name="T20" fmla="*/ 187 w 187"/>
                  <a:gd name="T21" fmla="*/ 150 h 300"/>
                  <a:gd name="T22" fmla="*/ 184 w 187"/>
                  <a:gd name="T23" fmla="*/ 126 h 300"/>
                  <a:gd name="T24" fmla="*/ 182 w 187"/>
                  <a:gd name="T25" fmla="*/ 101 h 300"/>
                  <a:gd name="T26" fmla="*/ 177 w 187"/>
                  <a:gd name="T27" fmla="*/ 81 h 300"/>
                  <a:gd name="T28" fmla="*/ 170 w 187"/>
                  <a:gd name="T29" fmla="*/ 62 h 300"/>
                  <a:gd name="T30" fmla="*/ 160 w 187"/>
                  <a:gd name="T31" fmla="*/ 45 h 300"/>
                  <a:gd name="T32" fmla="*/ 148 w 187"/>
                  <a:gd name="T33" fmla="*/ 30 h 300"/>
                  <a:gd name="T34" fmla="*/ 135 w 187"/>
                  <a:gd name="T35" fmla="*/ 17 h 300"/>
                  <a:gd name="T36" fmla="*/ 123 w 187"/>
                  <a:gd name="T37" fmla="*/ 8 h 300"/>
                  <a:gd name="T38" fmla="*/ 108 w 187"/>
                  <a:gd name="T39" fmla="*/ 3 h 300"/>
                  <a:gd name="T40" fmla="*/ 94 w 187"/>
                  <a:gd name="T41" fmla="*/ 0 h 300"/>
                  <a:gd name="T42" fmla="*/ 79 w 187"/>
                  <a:gd name="T43" fmla="*/ 3 h 300"/>
                  <a:gd name="T44" fmla="*/ 64 w 187"/>
                  <a:gd name="T45" fmla="*/ 8 h 300"/>
                  <a:gd name="T46" fmla="*/ 49 w 187"/>
                  <a:gd name="T47" fmla="*/ 17 h 300"/>
                  <a:gd name="T48" fmla="*/ 37 w 187"/>
                  <a:gd name="T49" fmla="*/ 30 h 300"/>
                  <a:gd name="T50" fmla="*/ 27 w 187"/>
                  <a:gd name="T51" fmla="*/ 45 h 300"/>
                  <a:gd name="T52" fmla="*/ 17 w 187"/>
                  <a:gd name="T53" fmla="*/ 62 h 300"/>
                  <a:gd name="T54" fmla="*/ 10 w 187"/>
                  <a:gd name="T55" fmla="*/ 81 h 300"/>
                  <a:gd name="T56" fmla="*/ 5 w 187"/>
                  <a:gd name="T57" fmla="*/ 101 h 300"/>
                  <a:gd name="T58" fmla="*/ 0 w 187"/>
                  <a:gd name="T59" fmla="*/ 126 h 300"/>
                  <a:gd name="T60" fmla="*/ 0 w 187"/>
                  <a:gd name="T61" fmla="*/ 150 h 300"/>
                  <a:gd name="T62" fmla="*/ 0 w 187"/>
                  <a:gd name="T63" fmla="*/ 175 h 300"/>
                  <a:gd name="T64" fmla="*/ 5 w 187"/>
                  <a:gd name="T65" fmla="*/ 197 h 300"/>
                  <a:gd name="T66" fmla="*/ 10 w 187"/>
                  <a:gd name="T67" fmla="*/ 219 h 300"/>
                  <a:gd name="T68" fmla="*/ 17 w 187"/>
                  <a:gd name="T69" fmla="*/ 239 h 300"/>
                  <a:gd name="T70" fmla="*/ 27 w 187"/>
                  <a:gd name="T71" fmla="*/ 256 h 300"/>
                  <a:gd name="T72" fmla="*/ 37 w 187"/>
                  <a:gd name="T73" fmla="*/ 271 h 300"/>
                  <a:gd name="T74" fmla="*/ 49 w 187"/>
                  <a:gd name="T75" fmla="*/ 283 h 300"/>
                  <a:gd name="T76" fmla="*/ 64 w 187"/>
                  <a:gd name="T77" fmla="*/ 291 h 300"/>
                  <a:gd name="T78" fmla="*/ 79 w 187"/>
                  <a:gd name="T79" fmla="*/ 298 h 300"/>
                  <a:gd name="T80" fmla="*/ 94 w 187"/>
                  <a:gd name="T81" fmla="*/ 300 h 300"/>
                  <a:gd name="T82" fmla="*/ 94 w 187"/>
                  <a:gd name="T83" fmla="*/ 300 h 3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300"/>
                  <a:gd name="T128" fmla="*/ 187 w 187"/>
                  <a:gd name="T129" fmla="*/ 300 h 3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300">
                    <a:moveTo>
                      <a:pt x="91" y="298"/>
                    </a:moveTo>
                    <a:lnTo>
                      <a:pt x="108" y="298"/>
                    </a:lnTo>
                    <a:lnTo>
                      <a:pt x="123" y="291"/>
                    </a:lnTo>
                    <a:lnTo>
                      <a:pt x="135" y="283"/>
                    </a:lnTo>
                    <a:lnTo>
                      <a:pt x="148" y="271"/>
                    </a:lnTo>
                    <a:lnTo>
                      <a:pt x="160" y="256"/>
                    </a:lnTo>
                    <a:lnTo>
                      <a:pt x="170" y="239"/>
                    </a:lnTo>
                    <a:lnTo>
                      <a:pt x="177" y="219"/>
                    </a:lnTo>
                    <a:lnTo>
                      <a:pt x="182" y="197"/>
                    </a:lnTo>
                    <a:lnTo>
                      <a:pt x="184" y="175"/>
                    </a:lnTo>
                    <a:lnTo>
                      <a:pt x="187" y="150"/>
                    </a:lnTo>
                    <a:lnTo>
                      <a:pt x="184" y="126"/>
                    </a:lnTo>
                    <a:lnTo>
                      <a:pt x="182" y="101"/>
                    </a:lnTo>
                    <a:lnTo>
                      <a:pt x="177" y="81"/>
                    </a:lnTo>
                    <a:lnTo>
                      <a:pt x="170" y="62"/>
                    </a:lnTo>
                    <a:lnTo>
                      <a:pt x="160" y="45"/>
                    </a:lnTo>
                    <a:lnTo>
                      <a:pt x="148" y="30"/>
                    </a:lnTo>
                    <a:lnTo>
                      <a:pt x="135" y="17"/>
                    </a:lnTo>
                    <a:lnTo>
                      <a:pt x="123" y="8"/>
                    </a:lnTo>
                    <a:lnTo>
                      <a:pt x="108" y="3"/>
                    </a:lnTo>
                    <a:lnTo>
                      <a:pt x="94" y="0"/>
                    </a:lnTo>
                    <a:lnTo>
                      <a:pt x="79" y="3"/>
                    </a:lnTo>
                    <a:lnTo>
                      <a:pt x="64" y="8"/>
                    </a:lnTo>
                    <a:lnTo>
                      <a:pt x="49" y="17"/>
                    </a:lnTo>
                    <a:lnTo>
                      <a:pt x="37" y="30"/>
                    </a:lnTo>
                    <a:lnTo>
                      <a:pt x="27" y="45"/>
                    </a:lnTo>
                    <a:lnTo>
                      <a:pt x="17" y="62"/>
                    </a:lnTo>
                    <a:lnTo>
                      <a:pt x="10" y="81"/>
                    </a:lnTo>
                    <a:lnTo>
                      <a:pt x="5" y="101"/>
                    </a:lnTo>
                    <a:lnTo>
                      <a:pt x="0" y="126"/>
                    </a:lnTo>
                    <a:lnTo>
                      <a:pt x="0" y="150"/>
                    </a:lnTo>
                    <a:lnTo>
                      <a:pt x="0" y="175"/>
                    </a:lnTo>
                    <a:lnTo>
                      <a:pt x="5" y="197"/>
                    </a:lnTo>
                    <a:lnTo>
                      <a:pt x="10" y="219"/>
                    </a:lnTo>
                    <a:lnTo>
                      <a:pt x="17" y="239"/>
                    </a:lnTo>
                    <a:lnTo>
                      <a:pt x="27" y="256"/>
                    </a:lnTo>
                    <a:lnTo>
                      <a:pt x="37" y="271"/>
                    </a:lnTo>
                    <a:lnTo>
                      <a:pt x="49" y="283"/>
                    </a:lnTo>
                    <a:lnTo>
                      <a:pt x="64" y="291"/>
                    </a:lnTo>
                    <a:lnTo>
                      <a:pt x="79" y="298"/>
                    </a:lnTo>
                    <a:lnTo>
                      <a:pt x="94" y="300"/>
                    </a:lnTo>
                  </a:path>
                </a:pathLst>
              </a:custGeom>
              <a:noFill/>
              <a:ln w="11113">
                <a:solidFill>
                  <a:srgbClr val="000000"/>
                </a:solidFill>
                <a:prstDash val="solid"/>
                <a:round/>
                <a:headEnd/>
                <a:tailEnd/>
              </a:ln>
            </p:spPr>
            <p:txBody>
              <a:bodyPr/>
              <a:lstStyle/>
              <a:p>
                <a:endParaRPr lang="en-US"/>
              </a:p>
            </p:txBody>
          </p:sp>
          <p:sp>
            <p:nvSpPr>
              <p:cNvPr id="97629" name="Rectangle 360"/>
              <p:cNvSpPr>
                <a:spLocks noChangeArrowheads="1"/>
              </p:cNvSpPr>
              <p:nvPr/>
            </p:nvSpPr>
            <p:spPr bwMode="auto">
              <a:xfrm>
                <a:off x="3285" y="3132"/>
                <a:ext cx="43"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A</a:t>
                </a:r>
                <a:endParaRPr kumimoji="0" lang="en-US">
                  <a:solidFill>
                    <a:schemeClr val="tx1"/>
                  </a:solidFill>
                </a:endParaRPr>
              </a:p>
            </p:txBody>
          </p:sp>
          <p:sp>
            <p:nvSpPr>
              <p:cNvPr id="97630" name="Rectangle 361"/>
              <p:cNvSpPr>
                <a:spLocks noChangeArrowheads="1"/>
              </p:cNvSpPr>
              <p:nvPr/>
            </p:nvSpPr>
            <p:spPr bwMode="auto">
              <a:xfrm>
                <a:off x="3327" y="3132"/>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L</a:t>
                </a:r>
                <a:endParaRPr kumimoji="0" lang="en-US">
                  <a:solidFill>
                    <a:schemeClr val="tx1"/>
                  </a:solidFill>
                </a:endParaRPr>
              </a:p>
            </p:txBody>
          </p:sp>
          <p:sp>
            <p:nvSpPr>
              <p:cNvPr id="97631" name="Rectangle 362"/>
              <p:cNvSpPr>
                <a:spLocks noChangeArrowheads="1"/>
              </p:cNvSpPr>
              <p:nvPr/>
            </p:nvSpPr>
            <p:spPr bwMode="auto">
              <a:xfrm>
                <a:off x="3359" y="3132"/>
                <a:ext cx="4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U</a:t>
                </a:r>
                <a:endParaRPr kumimoji="0" lang="en-US">
                  <a:solidFill>
                    <a:schemeClr val="tx1"/>
                  </a:solidFill>
                </a:endParaRPr>
              </a:p>
            </p:txBody>
          </p:sp>
          <p:sp>
            <p:nvSpPr>
              <p:cNvPr id="97632" name="Rectangle 363"/>
              <p:cNvSpPr>
                <a:spLocks noChangeArrowheads="1"/>
              </p:cNvSpPr>
              <p:nvPr/>
            </p:nvSpPr>
            <p:spPr bwMode="auto">
              <a:xfrm>
                <a:off x="3403" y="3132"/>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633" name="Rectangle 364"/>
              <p:cNvSpPr>
                <a:spLocks noChangeArrowheads="1"/>
              </p:cNvSpPr>
              <p:nvPr/>
            </p:nvSpPr>
            <p:spPr bwMode="auto">
              <a:xfrm>
                <a:off x="3246" y="3203"/>
                <a:ext cx="32"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c</a:t>
                </a:r>
                <a:endParaRPr kumimoji="0" lang="en-US">
                  <a:solidFill>
                    <a:schemeClr val="tx1"/>
                  </a:solidFill>
                </a:endParaRPr>
              </a:p>
            </p:txBody>
          </p:sp>
          <p:sp>
            <p:nvSpPr>
              <p:cNvPr id="97634" name="Rectangle 365"/>
              <p:cNvSpPr>
                <a:spLocks noChangeArrowheads="1"/>
              </p:cNvSpPr>
              <p:nvPr/>
            </p:nvSpPr>
            <p:spPr bwMode="auto">
              <a:xfrm>
                <a:off x="3275" y="3203"/>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o</a:t>
                </a:r>
                <a:endParaRPr kumimoji="0" lang="en-US">
                  <a:solidFill>
                    <a:schemeClr val="tx1"/>
                  </a:solidFill>
                </a:endParaRPr>
              </a:p>
            </p:txBody>
          </p:sp>
          <p:sp>
            <p:nvSpPr>
              <p:cNvPr id="97635" name="Rectangle 366"/>
              <p:cNvSpPr>
                <a:spLocks noChangeArrowheads="1"/>
              </p:cNvSpPr>
              <p:nvPr/>
            </p:nvSpPr>
            <p:spPr bwMode="auto">
              <a:xfrm>
                <a:off x="3310" y="3203"/>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n</a:t>
                </a:r>
                <a:endParaRPr kumimoji="0" lang="en-US">
                  <a:solidFill>
                    <a:schemeClr val="tx1"/>
                  </a:solidFill>
                </a:endParaRPr>
              </a:p>
            </p:txBody>
          </p:sp>
          <p:sp>
            <p:nvSpPr>
              <p:cNvPr id="97636" name="Rectangle 367"/>
              <p:cNvSpPr>
                <a:spLocks noChangeArrowheads="1"/>
              </p:cNvSpPr>
              <p:nvPr/>
            </p:nvSpPr>
            <p:spPr bwMode="auto">
              <a:xfrm>
                <a:off x="3344" y="3203"/>
                <a:ext cx="18"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t</a:t>
                </a:r>
                <a:endParaRPr kumimoji="0" lang="en-US">
                  <a:solidFill>
                    <a:schemeClr val="tx1"/>
                  </a:solidFill>
                </a:endParaRPr>
              </a:p>
            </p:txBody>
          </p:sp>
          <p:sp>
            <p:nvSpPr>
              <p:cNvPr id="97637" name="Rectangle 368"/>
              <p:cNvSpPr>
                <a:spLocks noChangeArrowheads="1"/>
              </p:cNvSpPr>
              <p:nvPr/>
            </p:nvSpPr>
            <p:spPr bwMode="auto">
              <a:xfrm>
                <a:off x="3359" y="3203"/>
                <a:ext cx="21"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r</a:t>
                </a:r>
                <a:endParaRPr kumimoji="0" lang="en-US">
                  <a:solidFill>
                    <a:schemeClr val="tx1"/>
                  </a:solidFill>
                </a:endParaRPr>
              </a:p>
            </p:txBody>
          </p:sp>
          <p:sp>
            <p:nvSpPr>
              <p:cNvPr id="97638" name="Rectangle 369"/>
              <p:cNvSpPr>
                <a:spLocks noChangeArrowheads="1"/>
              </p:cNvSpPr>
              <p:nvPr/>
            </p:nvSpPr>
            <p:spPr bwMode="auto">
              <a:xfrm>
                <a:off x="3381" y="3203"/>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o</a:t>
                </a:r>
                <a:endParaRPr kumimoji="0" lang="en-US">
                  <a:solidFill>
                    <a:schemeClr val="tx1"/>
                  </a:solidFill>
                </a:endParaRPr>
              </a:p>
            </p:txBody>
          </p:sp>
          <p:sp>
            <p:nvSpPr>
              <p:cNvPr id="97639" name="Rectangle 370"/>
              <p:cNvSpPr>
                <a:spLocks noChangeArrowheads="1"/>
              </p:cNvSpPr>
              <p:nvPr/>
            </p:nvSpPr>
            <p:spPr bwMode="auto">
              <a:xfrm>
                <a:off x="3413" y="3203"/>
                <a:ext cx="14"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l</a:t>
                </a:r>
                <a:endParaRPr kumimoji="0" lang="en-US">
                  <a:solidFill>
                    <a:schemeClr val="tx1"/>
                  </a:solidFill>
                </a:endParaRPr>
              </a:p>
            </p:txBody>
          </p:sp>
          <p:sp>
            <p:nvSpPr>
              <p:cNvPr id="97640" name="Freeform 371"/>
              <p:cNvSpPr>
                <a:spLocks/>
              </p:cNvSpPr>
              <p:nvPr/>
            </p:nvSpPr>
            <p:spPr bwMode="auto">
              <a:xfrm>
                <a:off x="3194" y="3187"/>
                <a:ext cx="30" cy="32"/>
              </a:xfrm>
              <a:custGeom>
                <a:avLst/>
                <a:gdLst>
                  <a:gd name="T0" fmla="*/ 0 w 30"/>
                  <a:gd name="T1" fmla="*/ 0 h 32"/>
                  <a:gd name="T2" fmla="*/ 0 w 30"/>
                  <a:gd name="T3" fmla="*/ 32 h 32"/>
                  <a:gd name="T4" fmla="*/ 30 w 30"/>
                  <a:gd name="T5" fmla="*/ 14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0" y="0"/>
                    </a:moveTo>
                    <a:lnTo>
                      <a:pt x="0" y="32"/>
                    </a:lnTo>
                    <a:lnTo>
                      <a:pt x="30" y="14"/>
                    </a:lnTo>
                    <a:lnTo>
                      <a:pt x="0" y="0"/>
                    </a:lnTo>
                    <a:close/>
                  </a:path>
                </a:pathLst>
              </a:custGeom>
              <a:solidFill>
                <a:srgbClr val="000000"/>
              </a:solidFill>
              <a:ln w="9525">
                <a:noFill/>
                <a:round/>
                <a:headEnd/>
                <a:tailEnd/>
              </a:ln>
            </p:spPr>
            <p:txBody>
              <a:bodyPr/>
              <a:lstStyle/>
              <a:p>
                <a:endParaRPr lang="en-US"/>
              </a:p>
            </p:txBody>
          </p:sp>
          <p:sp>
            <p:nvSpPr>
              <p:cNvPr id="97641" name="Freeform 372"/>
              <p:cNvSpPr>
                <a:spLocks/>
              </p:cNvSpPr>
              <p:nvPr/>
            </p:nvSpPr>
            <p:spPr bwMode="auto">
              <a:xfrm>
                <a:off x="1726" y="2478"/>
                <a:ext cx="32" cy="29"/>
              </a:xfrm>
              <a:custGeom>
                <a:avLst/>
                <a:gdLst>
                  <a:gd name="T0" fmla="*/ 15 w 32"/>
                  <a:gd name="T1" fmla="*/ 29 h 29"/>
                  <a:gd name="T2" fmla="*/ 20 w 32"/>
                  <a:gd name="T3" fmla="*/ 29 h 29"/>
                  <a:gd name="T4" fmla="*/ 20 w 32"/>
                  <a:gd name="T5" fmla="*/ 29 h 29"/>
                  <a:gd name="T6" fmla="*/ 22 w 32"/>
                  <a:gd name="T7" fmla="*/ 27 h 29"/>
                  <a:gd name="T8" fmla="*/ 24 w 32"/>
                  <a:gd name="T9" fmla="*/ 27 h 29"/>
                  <a:gd name="T10" fmla="*/ 27 w 32"/>
                  <a:gd name="T11" fmla="*/ 25 h 29"/>
                  <a:gd name="T12" fmla="*/ 27 w 32"/>
                  <a:gd name="T13" fmla="*/ 22 h 29"/>
                  <a:gd name="T14" fmla="*/ 29 w 32"/>
                  <a:gd name="T15" fmla="*/ 22 h 29"/>
                  <a:gd name="T16" fmla="*/ 29 w 32"/>
                  <a:gd name="T17" fmla="*/ 20 h 29"/>
                  <a:gd name="T18" fmla="*/ 32 w 32"/>
                  <a:gd name="T19" fmla="*/ 17 h 29"/>
                  <a:gd name="T20" fmla="*/ 32 w 32"/>
                  <a:gd name="T21" fmla="*/ 15 h 29"/>
                  <a:gd name="T22" fmla="*/ 32 w 32"/>
                  <a:gd name="T23" fmla="*/ 12 h 29"/>
                  <a:gd name="T24" fmla="*/ 29 w 32"/>
                  <a:gd name="T25" fmla="*/ 10 h 29"/>
                  <a:gd name="T26" fmla="*/ 29 w 32"/>
                  <a:gd name="T27" fmla="*/ 7 h 29"/>
                  <a:gd name="T28" fmla="*/ 27 w 32"/>
                  <a:gd name="T29" fmla="*/ 5 h 29"/>
                  <a:gd name="T30" fmla="*/ 27 w 32"/>
                  <a:gd name="T31" fmla="*/ 2 h 29"/>
                  <a:gd name="T32" fmla="*/ 24 w 32"/>
                  <a:gd name="T33" fmla="*/ 2 h 29"/>
                  <a:gd name="T34" fmla="*/ 22 w 32"/>
                  <a:gd name="T35" fmla="*/ 0 h 29"/>
                  <a:gd name="T36" fmla="*/ 20 w 32"/>
                  <a:gd name="T37" fmla="*/ 0 h 29"/>
                  <a:gd name="T38" fmla="*/ 20 w 32"/>
                  <a:gd name="T39" fmla="*/ 0 h 29"/>
                  <a:gd name="T40" fmla="*/ 17 w 32"/>
                  <a:gd name="T41" fmla="*/ 0 h 29"/>
                  <a:gd name="T42" fmla="*/ 15 w 32"/>
                  <a:gd name="T43" fmla="*/ 0 h 29"/>
                  <a:gd name="T44" fmla="*/ 12 w 32"/>
                  <a:gd name="T45" fmla="*/ 0 h 29"/>
                  <a:gd name="T46" fmla="*/ 10 w 32"/>
                  <a:gd name="T47" fmla="*/ 0 h 29"/>
                  <a:gd name="T48" fmla="*/ 7 w 32"/>
                  <a:gd name="T49" fmla="*/ 2 h 29"/>
                  <a:gd name="T50" fmla="*/ 5 w 32"/>
                  <a:gd name="T51" fmla="*/ 2 h 29"/>
                  <a:gd name="T52" fmla="*/ 5 w 32"/>
                  <a:gd name="T53" fmla="*/ 5 h 29"/>
                  <a:gd name="T54" fmla="*/ 2 w 32"/>
                  <a:gd name="T55" fmla="*/ 7 h 29"/>
                  <a:gd name="T56" fmla="*/ 2 w 32"/>
                  <a:gd name="T57" fmla="*/ 10 h 29"/>
                  <a:gd name="T58" fmla="*/ 0 w 32"/>
                  <a:gd name="T59" fmla="*/ 12 h 29"/>
                  <a:gd name="T60" fmla="*/ 0 w 32"/>
                  <a:gd name="T61" fmla="*/ 15 h 29"/>
                  <a:gd name="T62" fmla="*/ 0 w 32"/>
                  <a:gd name="T63" fmla="*/ 17 h 29"/>
                  <a:gd name="T64" fmla="*/ 2 w 32"/>
                  <a:gd name="T65" fmla="*/ 20 h 29"/>
                  <a:gd name="T66" fmla="*/ 2 w 32"/>
                  <a:gd name="T67" fmla="*/ 22 h 29"/>
                  <a:gd name="T68" fmla="*/ 5 w 32"/>
                  <a:gd name="T69" fmla="*/ 22 h 29"/>
                  <a:gd name="T70" fmla="*/ 5 w 32"/>
                  <a:gd name="T71" fmla="*/ 25 h 29"/>
                  <a:gd name="T72" fmla="*/ 7 w 32"/>
                  <a:gd name="T73" fmla="*/ 27 h 29"/>
                  <a:gd name="T74" fmla="*/ 10 w 32"/>
                  <a:gd name="T75" fmla="*/ 27 h 29"/>
                  <a:gd name="T76" fmla="*/ 12 w 32"/>
                  <a:gd name="T77" fmla="*/ 29 h 29"/>
                  <a:gd name="T78" fmla="*/ 15 w 32"/>
                  <a:gd name="T79" fmla="*/ 29 h 29"/>
                  <a:gd name="T80" fmla="*/ 17 w 32"/>
                  <a:gd name="T81" fmla="*/ 29 h 29"/>
                  <a:gd name="T82" fmla="*/ 17 w 32"/>
                  <a:gd name="T83" fmla="*/ 29 h 29"/>
                  <a:gd name="T84" fmla="*/ 15 w 32"/>
                  <a:gd name="T85" fmla="*/ 29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29"/>
                  <a:gd name="T131" fmla="*/ 32 w 32"/>
                  <a:gd name="T132" fmla="*/ 29 h 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29">
                    <a:moveTo>
                      <a:pt x="15" y="29"/>
                    </a:moveTo>
                    <a:lnTo>
                      <a:pt x="20" y="29"/>
                    </a:lnTo>
                    <a:lnTo>
                      <a:pt x="22" y="27"/>
                    </a:lnTo>
                    <a:lnTo>
                      <a:pt x="24" y="27"/>
                    </a:lnTo>
                    <a:lnTo>
                      <a:pt x="27" y="25"/>
                    </a:lnTo>
                    <a:lnTo>
                      <a:pt x="27" y="22"/>
                    </a:lnTo>
                    <a:lnTo>
                      <a:pt x="29" y="22"/>
                    </a:lnTo>
                    <a:lnTo>
                      <a:pt x="29" y="20"/>
                    </a:lnTo>
                    <a:lnTo>
                      <a:pt x="32" y="17"/>
                    </a:lnTo>
                    <a:lnTo>
                      <a:pt x="32" y="15"/>
                    </a:lnTo>
                    <a:lnTo>
                      <a:pt x="32" y="12"/>
                    </a:lnTo>
                    <a:lnTo>
                      <a:pt x="29" y="10"/>
                    </a:lnTo>
                    <a:lnTo>
                      <a:pt x="29" y="7"/>
                    </a:lnTo>
                    <a:lnTo>
                      <a:pt x="27" y="5"/>
                    </a:lnTo>
                    <a:lnTo>
                      <a:pt x="27" y="2"/>
                    </a:lnTo>
                    <a:lnTo>
                      <a:pt x="24" y="2"/>
                    </a:lnTo>
                    <a:lnTo>
                      <a:pt x="22" y="0"/>
                    </a:lnTo>
                    <a:lnTo>
                      <a:pt x="20" y="0"/>
                    </a:lnTo>
                    <a:lnTo>
                      <a:pt x="17" y="0"/>
                    </a:lnTo>
                    <a:lnTo>
                      <a:pt x="15" y="0"/>
                    </a:lnTo>
                    <a:lnTo>
                      <a:pt x="12" y="0"/>
                    </a:lnTo>
                    <a:lnTo>
                      <a:pt x="10" y="0"/>
                    </a:lnTo>
                    <a:lnTo>
                      <a:pt x="7" y="2"/>
                    </a:lnTo>
                    <a:lnTo>
                      <a:pt x="5" y="2"/>
                    </a:lnTo>
                    <a:lnTo>
                      <a:pt x="5" y="5"/>
                    </a:lnTo>
                    <a:lnTo>
                      <a:pt x="2" y="7"/>
                    </a:lnTo>
                    <a:lnTo>
                      <a:pt x="2" y="10"/>
                    </a:lnTo>
                    <a:lnTo>
                      <a:pt x="0" y="12"/>
                    </a:lnTo>
                    <a:lnTo>
                      <a:pt x="0" y="15"/>
                    </a:lnTo>
                    <a:lnTo>
                      <a:pt x="0" y="17"/>
                    </a:lnTo>
                    <a:lnTo>
                      <a:pt x="2" y="20"/>
                    </a:lnTo>
                    <a:lnTo>
                      <a:pt x="2" y="22"/>
                    </a:lnTo>
                    <a:lnTo>
                      <a:pt x="5" y="22"/>
                    </a:lnTo>
                    <a:lnTo>
                      <a:pt x="5" y="25"/>
                    </a:lnTo>
                    <a:lnTo>
                      <a:pt x="7" y="27"/>
                    </a:lnTo>
                    <a:lnTo>
                      <a:pt x="10" y="27"/>
                    </a:lnTo>
                    <a:lnTo>
                      <a:pt x="12" y="29"/>
                    </a:lnTo>
                    <a:lnTo>
                      <a:pt x="15" y="29"/>
                    </a:lnTo>
                    <a:lnTo>
                      <a:pt x="17" y="29"/>
                    </a:lnTo>
                    <a:lnTo>
                      <a:pt x="15" y="29"/>
                    </a:lnTo>
                    <a:close/>
                  </a:path>
                </a:pathLst>
              </a:custGeom>
              <a:solidFill>
                <a:srgbClr val="000000"/>
              </a:solidFill>
              <a:ln w="9525">
                <a:noFill/>
                <a:round/>
                <a:headEnd/>
                <a:tailEnd/>
              </a:ln>
            </p:spPr>
            <p:txBody>
              <a:bodyPr/>
              <a:lstStyle/>
              <a:p>
                <a:endParaRPr lang="en-US"/>
              </a:p>
            </p:txBody>
          </p:sp>
          <p:sp>
            <p:nvSpPr>
              <p:cNvPr id="97642" name="Freeform 373"/>
              <p:cNvSpPr>
                <a:spLocks/>
              </p:cNvSpPr>
              <p:nvPr/>
            </p:nvSpPr>
            <p:spPr bwMode="auto">
              <a:xfrm>
                <a:off x="1726" y="2205"/>
                <a:ext cx="32" cy="29"/>
              </a:xfrm>
              <a:custGeom>
                <a:avLst/>
                <a:gdLst>
                  <a:gd name="T0" fmla="*/ 15 w 32"/>
                  <a:gd name="T1" fmla="*/ 29 h 29"/>
                  <a:gd name="T2" fmla="*/ 20 w 32"/>
                  <a:gd name="T3" fmla="*/ 29 h 29"/>
                  <a:gd name="T4" fmla="*/ 20 w 32"/>
                  <a:gd name="T5" fmla="*/ 29 h 29"/>
                  <a:gd name="T6" fmla="*/ 22 w 32"/>
                  <a:gd name="T7" fmla="*/ 27 h 29"/>
                  <a:gd name="T8" fmla="*/ 24 w 32"/>
                  <a:gd name="T9" fmla="*/ 27 h 29"/>
                  <a:gd name="T10" fmla="*/ 27 w 32"/>
                  <a:gd name="T11" fmla="*/ 24 h 29"/>
                  <a:gd name="T12" fmla="*/ 27 w 32"/>
                  <a:gd name="T13" fmla="*/ 22 h 29"/>
                  <a:gd name="T14" fmla="*/ 29 w 32"/>
                  <a:gd name="T15" fmla="*/ 22 h 29"/>
                  <a:gd name="T16" fmla="*/ 29 w 32"/>
                  <a:gd name="T17" fmla="*/ 19 h 29"/>
                  <a:gd name="T18" fmla="*/ 32 w 32"/>
                  <a:gd name="T19" fmla="*/ 17 h 29"/>
                  <a:gd name="T20" fmla="*/ 32 w 32"/>
                  <a:gd name="T21" fmla="*/ 15 h 29"/>
                  <a:gd name="T22" fmla="*/ 32 w 32"/>
                  <a:gd name="T23" fmla="*/ 12 h 29"/>
                  <a:gd name="T24" fmla="*/ 29 w 32"/>
                  <a:gd name="T25" fmla="*/ 10 h 29"/>
                  <a:gd name="T26" fmla="*/ 29 w 32"/>
                  <a:gd name="T27" fmla="*/ 7 h 29"/>
                  <a:gd name="T28" fmla="*/ 27 w 32"/>
                  <a:gd name="T29" fmla="*/ 5 h 29"/>
                  <a:gd name="T30" fmla="*/ 27 w 32"/>
                  <a:gd name="T31" fmla="*/ 2 h 29"/>
                  <a:gd name="T32" fmla="*/ 24 w 32"/>
                  <a:gd name="T33" fmla="*/ 2 h 29"/>
                  <a:gd name="T34" fmla="*/ 22 w 32"/>
                  <a:gd name="T35" fmla="*/ 0 h 29"/>
                  <a:gd name="T36" fmla="*/ 20 w 32"/>
                  <a:gd name="T37" fmla="*/ 0 h 29"/>
                  <a:gd name="T38" fmla="*/ 20 w 32"/>
                  <a:gd name="T39" fmla="*/ 0 h 29"/>
                  <a:gd name="T40" fmla="*/ 17 w 32"/>
                  <a:gd name="T41" fmla="*/ 0 h 29"/>
                  <a:gd name="T42" fmla="*/ 15 w 32"/>
                  <a:gd name="T43" fmla="*/ 0 h 29"/>
                  <a:gd name="T44" fmla="*/ 12 w 32"/>
                  <a:gd name="T45" fmla="*/ 0 h 29"/>
                  <a:gd name="T46" fmla="*/ 10 w 32"/>
                  <a:gd name="T47" fmla="*/ 0 h 29"/>
                  <a:gd name="T48" fmla="*/ 7 w 32"/>
                  <a:gd name="T49" fmla="*/ 2 h 29"/>
                  <a:gd name="T50" fmla="*/ 5 w 32"/>
                  <a:gd name="T51" fmla="*/ 2 h 29"/>
                  <a:gd name="T52" fmla="*/ 5 w 32"/>
                  <a:gd name="T53" fmla="*/ 5 h 29"/>
                  <a:gd name="T54" fmla="*/ 2 w 32"/>
                  <a:gd name="T55" fmla="*/ 7 h 29"/>
                  <a:gd name="T56" fmla="*/ 2 w 32"/>
                  <a:gd name="T57" fmla="*/ 10 h 29"/>
                  <a:gd name="T58" fmla="*/ 0 w 32"/>
                  <a:gd name="T59" fmla="*/ 12 h 29"/>
                  <a:gd name="T60" fmla="*/ 0 w 32"/>
                  <a:gd name="T61" fmla="*/ 15 h 29"/>
                  <a:gd name="T62" fmla="*/ 0 w 32"/>
                  <a:gd name="T63" fmla="*/ 17 h 29"/>
                  <a:gd name="T64" fmla="*/ 2 w 32"/>
                  <a:gd name="T65" fmla="*/ 19 h 29"/>
                  <a:gd name="T66" fmla="*/ 2 w 32"/>
                  <a:gd name="T67" fmla="*/ 22 h 29"/>
                  <a:gd name="T68" fmla="*/ 5 w 32"/>
                  <a:gd name="T69" fmla="*/ 22 h 29"/>
                  <a:gd name="T70" fmla="*/ 5 w 32"/>
                  <a:gd name="T71" fmla="*/ 24 h 29"/>
                  <a:gd name="T72" fmla="*/ 7 w 32"/>
                  <a:gd name="T73" fmla="*/ 27 h 29"/>
                  <a:gd name="T74" fmla="*/ 10 w 32"/>
                  <a:gd name="T75" fmla="*/ 27 h 29"/>
                  <a:gd name="T76" fmla="*/ 12 w 32"/>
                  <a:gd name="T77" fmla="*/ 29 h 29"/>
                  <a:gd name="T78" fmla="*/ 15 w 32"/>
                  <a:gd name="T79" fmla="*/ 29 h 29"/>
                  <a:gd name="T80" fmla="*/ 17 w 32"/>
                  <a:gd name="T81" fmla="*/ 29 h 29"/>
                  <a:gd name="T82" fmla="*/ 17 w 32"/>
                  <a:gd name="T83" fmla="*/ 29 h 29"/>
                  <a:gd name="T84" fmla="*/ 15 w 32"/>
                  <a:gd name="T85" fmla="*/ 29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29"/>
                  <a:gd name="T131" fmla="*/ 32 w 32"/>
                  <a:gd name="T132" fmla="*/ 29 h 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29">
                    <a:moveTo>
                      <a:pt x="15" y="29"/>
                    </a:moveTo>
                    <a:lnTo>
                      <a:pt x="20" y="29"/>
                    </a:lnTo>
                    <a:lnTo>
                      <a:pt x="22" y="27"/>
                    </a:lnTo>
                    <a:lnTo>
                      <a:pt x="24" y="27"/>
                    </a:lnTo>
                    <a:lnTo>
                      <a:pt x="27" y="24"/>
                    </a:lnTo>
                    <a:lnTo>
                      <a:pt x="27" y="22"/>
                    </a:lnTo>
                    <a:lnTo>
                      <a:pt x="29" y="22"/>
                    </a:lnTo>
                    <a:lnTo>
                      <a:pt x="29" y="19"/>
                    </a:lnTo>
                    <a:lnTo>
                      <a:pt x="32" y="17"/>
                    </a:lnTo>
                    <a:lnTo>
                      <a:pt x="32" y="15"/>
                    </a:lnTo>
                    <a:lnTo>
                      <a:pt x="32" y="12"/>
                    </a:lnTo>
                    <a:lnTo>
                      <a:pt x="29" y="10"/>
                    </a:lnTo>
                    <a:lnTo>
                      <a:pt x="29" y="7"/>
                    </a:lnTo>
                    <a:lnTo>
                      <a:pt x="27" y="5"/>
                    </a:lnTo>
                    <a:lnTo>
                      <a:pt x="27" y="2"/>
                    </a:lnTo>
                    <a:lnTo>
                      <a:pt x="24" y="2"/>
                    </a:lnTo>
                    <a:lnTo>
                      <a:pt x="22" y="0"/>
                    </a:lnTo>
                    <a:lnTo>
                      <a:pt x="20" y="0"/>
                    </a:lnTo>
                    <a:lnTo>
                      <a:pt x="17" y="0"/>
                    </a:lnTo>
                    <a:lnTo>
                      <a:pt x="15" y="0"/>
                    </a:lnTo>
                    <a:lnTo>
                      <a:pt x="12" y="0"/>
                    </a:lnTo>
                    <a:lnTo>
                      <a:pt x="10" y="0"/>
                    </a:lnTo>
                    <a:lnTo>
                      <a:pt x="7" y="2"/>
                    </a:lnTo>
                    <a:lnTo>
                      <a:pt x="5" y="2"/>
                    </a:lnTo>
                    <a:lnTo>
                      <a:pt x="5" y="5"/>
                    </a:lnTo>
                    <a:lnTo>
                      <a:pt x="2" y="7"/>
                    </a:lnTo>
                    <a:lnTo>
                      <a:pt x="2" y="10"/>
                    </a:lnTo>
                    <a:lnTo>
                      <a:pt x="0" y="12"/>
                    </a:lnTo>
                    <a:lnTo>
                      <a:pt x="0" y="15"/>
                    </a:lnTo>
                    <a:lnTo>
                      <a:pt x="0" y="17"/>
                    </a:lnTo>
                    <a:lnTo>
                      <a:pt x="2" y="19"/>
                    </a:lnTo>
                    <a:lnTo>
                      <a:pt x="2" y="22"/>
                    </a:lnTo>
                    <a:lnTo>
                      <a:pt x="5" y="22"/>
                    </a:lnTo>
                    <a:lnTo>
                      <a:pt x="5" y="24"/>
                    </a:lnTo>
                    <a:lnTo>
                      <a:pt x="7" y="27"/>
                    </a:lnTo>
                    <a:lnTo>
                      <a:pt x="10" y="27"/>
                    </a:lnTo>
                    <a:lnTo>
                      <a:pt x="12" y="29"/>
                    </a:lnTo>
                    <a:lnTo>
                      <a:pt x="15" y="29"/>
                    </a:lnTo>
                    <a:lnTo>
                      <a:pt x="17" y="29"/>
                    </a:lnTo>
                    <a:lnTo>
                      <a:pt x="15" y="29"/>
                    </a:lnTo>
                    <a:close/>
                  </a:path>
                </a:pathLst>
              </a:custGeom>
              <a:solidFill>
                <a:srgbClr val="000000"/>
              </a:solidFill>
              <a:ln w="9525">
                <a:noFill/>
                <a:round/>
                <a:headEnd/>
                <a:tailEnd/>
              </a:ln>
            </p:spPr>
            <p:txBody>
              <a:bodyPr/>
              <a:lstStyle/>
              <a:p>
                <a:endParaRPr lang="en-US"/>
              </a:p>
            </p:txBody>
          </p:sp>
          <p:sp>
            <p:nvSpPr>
              <p:cNvPr id="97643" name="Freeform 374"/>
              <p:cNvSpPr>
                <a:spLocks/>
              </p:cNvSpPr>
              <p:nvPr/>
            </p:nvSpPr>
            <p:spPr bwMode="auto">
              <a:xfrm>
                <a:off x="1726" y="2387"/>
                <a:ext cx="32" cy="29"/>
              </a:xfrm>
              <a:custGeom>
                <a:avLst/>
                <a:gdLst>
                  <a:gd name="T0" fmla="*/ 15 w 32"/>
                  <a:gd name="T1" fmla="*/ 29 h 29"/>
                  <a:gd name="T2" fmla="*/ 20 w 32"/>
                  <a:gd name="T3" fmla="*/ 29 h 29"/>
                  <a:gd name="T4" fmla="*/ 20 w 32"/>
                  <a:gd name="T5" fmla="*/ 29 h 29"/>
                  <a:gd name="T6" fmla="*/ 22 w 32"/>
                  <a:gd name="T7" fmla="*/ 27 h 29"/>
                  <a:gd name="T8" fmla="*/ 24 w 32"/>
                  <a:gd name="T9" fmla="*/ 27 h 29"/>
                  <a:gd name="T10" fmla="*/ 27 w 32"/>
                  <a:gd name="T11" fmla="*/ 24 h 29"/>
                  <a:gd name="T12" fmla="*/ 27 w 32"/>
                  <a:gd name="T13" fmla="*/ 22 h 29"/>
                  <a:gd name="T14" fmla="*/ 29 w 32"/>
                  <a:gd name="T15" fmla="*/ 22 h 29"/>
                  <a:gd name="T16" fmla="*/ 29 w 32"/>
                  <a:gd name="T17" fmla="*/ 20 h 29"/>
                  <a:gd name="T18" fmla="*/ 32 w 32"/>
                  <a:gd name="T19" fmla="*/ 17 h 29"/>
                  <a:gd name="T20" fmla="*/ 32 w 32"/>
                  <a:gd name="T21" fmla="*/ 15 h 29"/>
                  <a:gd name="T22" fmla="*/ 32 w 32"/>
                  <a:gd name="T23" fmla="*/ 12 h 29"/>
                  <a:gd name="T24" fmla="*/ 29 w 32"/>
                  <a:gd name="T25" fmla="*/ 10 h 29"/>
                  <a:gd name="T26" fmla="*/ 29 w 32"/>
                  <a:gd name="T27" fmla="*/ 7 h 29"/>
                  <a:gd name="T28" fmla="*/ 27 w 32"/>
                  <a:gd name="T29" fmla="*/ 5 h 29"/>
                  <a:gd name="T30" fmla="*/ 27 w 32"/>
                  <a:gd name="T31" fmla="*/ 2 h 29"/>
                  <a:gd name="T32" fmla="*/ 24 w 32"/>
                  <a:gd name="T33" fmla="*/ 2 h 29"/>
                  <a:gd name="T34" fmla="*/ 22 w 32"/>
                  <a:gd name="T35" fmla="*/ 0 h 29"/>
                  <a:gd name="T36" fmla="*/ 20 w 32"/>
                  <a:gd name="T37" fmla="*/ 0 h 29"/>
                  <a:gd name="T38" fmla="*/ 20 w 32"/>
                  <a:gd name="T39" fmla="*/ 0 h 29"/>
                  <a:gd name="T40" fmla="*/ 17 w 32"/>
                  <a:gd name="T41" fmla="*/ 0 h 29"/>
                  <a:gd name="T42" fmla="*/ 15 w 32"/>
                  <a:gd name="T43" fmla="*/ 0 h 29"/>
                  <a:gd name="T44" fmla="*/ 12 w 32"/>
                  <a:gd name="T45" fmla="*/ 0 h 29"/>
                  <a:gd name="T46" fmla="*/ 10 w 32"/>
                  <a:gd name="T47" fmla="*/ 0 h 29"/>
                  <a:gd name="T48" fmla="*/ 7 w 32"/>
                  <a:gd name="T49" fmla="*/ 2 h 29"/>
                  <a:gd name="T50" fmla="*/ 5 w 32"/>
                  <a:gd name="T51" fmla="*/ 2 h 29"/>
                  <a:gd name="T52" fmla="*/ 5 w 32"/>
                  <a:gd name="T53" fmla="*/ 5 h 29"/>
                  <a:gd name="T54" fmla="*/ 2 w 32"/>
                  <a:gd name="T55" fmla="*/ 7 h 29"/>
                  <a:gd name="T56" fmla="*/ 2 w 32"/>
                  <a:gd name="T57" fmla="*/ 10 h 29"/>
                  <a:gd name="T58" fmla="*/ 0 w 32"/>
                  <a:gd name="T59" fmla="*/ 12 h 29"/>
                  <a:gd name="T60" fmla="*/ 0 w 32"/>
                  <a:gd name="T61" fmla="*/ 15 h 29"/>
                  <a:gd name="T62" fmla="*/ 0 w 32"/>
                  <a:gd name="T63" fmla="*/ 17 h 29"/>
                  <a:gd name="T64" fmla="*/ 2 w 32"/>
                  <a:gd name="T65" fmla="*/ 20 h 29"/>
                  <a:gd name="T66" fmla="*/ 2 w 32"/>
                  <a:gd name="T67" fmla="*/ 22 h 29"/>
                  <a:gd name="T68" fmla="*/ 5 w 32"/>
                  <a:gd name="T69" fmla="*/ 22 h 29"/>
                  <a:gd name="T70" fmla="*/ 5 w 32"/>
                  <a:gd name="T71" fmla="*/ 24 h 29"/>
                  <a:gd name="T72" fmla="*/ 7 w 32"/>
                  <a:gd name="T73" fmla="*/ 27 h 29"/>
                  <a:gd name="T74" fmla="*/ 10 w 32"/>
                  <a:gd name="T75" fmla="*/ 27 h 29"/>
                  <a:gd name="T76" fmla="*/ 12 w 32"/>
                  <a:gd name="T77" fmla="*/ 29 h 29"/>
                  <a:gd name="T78" fmla="*/ 15 w 32"/>
                  <a:gd name="T79" fmla="*/ 29 h 29"/>
                  <a:gd name="T80" fmla="*/ 17 w 32"/>
                  <a:gd name="T81" fmla="*/ 29 h 29"/>
                  <a:gd name="T82" fmla="*/ 17 w 32"/>
                  <a:gd name="T83" fmla="*/ 29 h 29"/>
                  <a:gd name="T84" fmla="*/ 15 w 32"/>
                  <a:gd name="T85" fmla="*/ 29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29"/>
                  <a:gd name="T131" fmla="*/ 32 w 32"/>
                  <a:gd name="T132" fmla="*/ 29 h 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29">
                    <a:moveTo>
                      <a:pt x="15" y="29"/>
                    </a:moveTo>
                    <a:lnTo>
                      <a:pt x="20" y="29"/>
                    </a:lnTo>
                    <a:lnTo>
                      <a:pt x="22" y="27"/>
                    </a:lnTo>
                    <a:lnTo>
                      <a:pt x="24" y="27"/>
                    </a:lnTo>
                    <a:lnTo>
                      <a:pt x="27" y="24"/>
                    </a:lnTo>
                    <a:lnTo>
                      <a:pt x="27" y="22"/>
                    </a:lnTo>
                    <a:lnTo>
                      <a:pt x="29" y="22"/>
                    </a:lnTo>
                    <a:lnTo>
                      <a:pt x="29" y="20"/>
                    </a:lnTo>
                    <a:lnTo>
                      <a:pt x="32" y="17"/>
                    </a:lnTo>
                    <a:lnTo>
                      <a:pt x="32" y="15"/>
                    </a:lnTo>
                    <a:lnTo>
                      <a:pt x="32" y="12"/>
                    </a:lnTo>
                    <a:lnTo>
                      <a:pt x="29" y="10"/>
                    </a:lnTo>
                    <a:lnTo>
                      <a:pt x="29" y="7"/>
                    </a:lnTo>
                    <a:lnTo>
                      <a:pt x="27" y="5"/>
                    </a:lnTo>
                    <a:lnTo>
                      <a:pt x="27" y="2"/>
                    </a:lnTo>
                    <a:lnTo>
                      <a:pt x="24" y="2"/>
                    </a:lnTo>
                    <a:lnTo>
                      <a:pt x="22" y="0"/>
                    </a:lnTo>
                    <a:lnTo>
                      <a:pt x="20" y="0"/>
                    </a:lnTo>
                    <a:lnTo>
                      <a:pt x="17" y="0"/>
                    </a:lnTo>
                    <a:lnTo>
                      <a:pt x="15" y="0"/>
                    </a:lnTo>
                    <a:lnTo>
                      <a:pt x="12" y="0"/>
                    </a:lnTo>
                    <a:lnTo>
                      <a:pt x="10" y="0"/>
                    </a:lnTo>
                    <a:lnTo>
                      <a:pt x="7" y="2"/>
                    </a:lnTo>
                    <a:lnTo>
                      <a:pt x="5" y="2"/>
                    </a:lnTo>
                    <a:lnTo>
                      <a:pt x="5" y="5"/>
                    </a:lnTo>
                    <a:lnTo>
                      <a:pt x="2" y="7"/>
                    </a:lnTo>
                    <a:lnTo>
                      <a:pt x="2" y="10"/>
                    </a:lnTo>
                    <a:lnTo>
                      <a:pt x="0" y="12"/>
                    </a:lnTo>
                    <a:lnTo>
                      <a:pt x="0" y="15"/>
                    </a:lnTo>
                    <a:lnTo>
                      <a:pt x="0" y="17"/>
                    </a:lnTo>
                    <a:lnTo>
                      <a:pt x="2" y="20"/>
                    </a:lnTo>
                    <a:lnTo>
                      <a:pt x="2" y="22"/>
                    </a:lnTo>
                    <a:lnTo>
                      <a:pt x="5" y="22"/>
                    </a:lnTo>
                    <a:lnTo>
                      <a:pt x="5" y="24"/>
                    </a:lnTo>
                    <a:lnTo>
                      <a:pt x="7" y="27"/>
                    </a:lnTo>
                    <a:lnTo>
                      <a:pt x="10" y="27"/>
                    </a:lnTo>
                    <a:lnTo>
                      <a:pt x="12" y="29"/>
                    </a:lnTo>
                    <a:lnTo>
                      <a:pt x="15" y="29"/>
                    </a:lnTo>
                    <a:lnTo>
                      <a:pt x="17" y="29"/>
                    </a:lnTo>
                    <a:lnTo>
                      <a:pt x="15" y="29"/>
                    </a:lnTo>
                    <a:close/>
                  </a:path>
                </a:pathLst>
              </a:custGeom>
              <a:solidFill>
                <a:srgbClr val="000000"/>
              </a:solidFill>
              <a:ln w="9525">
                <a:noFill/>
                <a:round/>
                <a:headEnd/>
                <a:tailEnd/>
              </a:ln>
            </p:spPr>
            <p:txBody>
              <a:bodyPr/>
              <a:lstStyle/>
              <a:p>
                <a:endParaRPr lang="en-US"/>
              </a:p>
            </p:txBody>
          </p:sp>
          <p:sp>
            <p:nvSpPr>
              <p:cNvPr id="97644" name="Freeform 375"/>
              <p:cNvSpPr>
                <a:spLocks/>
              </p:cNvSpPr>
              <p:nvPr/>
            </p:nvSpPr>
            <p:spPr bwMode="auto">
              <a:xfrm>
                <a:off x="2934" y="2525"/>
                <a:ext cx="30" cy="29"/>
              </a:xfrm>
              <a:custGeom>
                <a:avLst/>
                <a:gdLst>
                  <a:gd name="T0" fmla="*/ 15 w 30"/>
                  <a:gd name="T1" fmla="*/ 27 h 29"/>
                  <a:gd name="T2" fmla="*/ 17 w 30"/>
                  <a:gd name="T3" fmla="*/ 29 h 29"/>
                  <a:gd name="T4" fmla="*/ 20 w 30"/>
                  <a:gd name="T5" fmla="*/ 29 h 29"/>
                  <a:gd name="T6" fmla="*/ 22 w 30"/>
                  <a:gd name="T7" fmla="*/ 27 h 29"/>
                  <a:gd name="T8" fmla="*/ 25 w 30"/>
                  <a:gd name="T9" fmla="*/ 27 h 29"/>
                  <a:gd name="T10" fmla="*/ 25 w 30"/>
                  <a:gd name="T11" fmla="*/ 24 h 29"/>
                  <a:gd name="T12" fmla="*/ 27 w 30"/>
                  <a:gd name="T13" fmla="*/ 22 h 29"/>
                  <a:gd name="T14" fmla="*/ 27 w 30"/>
                  <a:gd name="T15" fmla="*/ 22 h 29"/>
                  <a:gd name="T16" fmla="*/ 30 w 30"/>
                  <a:gd name="T17" fmla="*/ 19 h 29"/>
                  <a:gd name="T18" fmla="*/ 30 w 30"/>
                  <a:gd name="T19" fmla="*/ 17 h 29"/>
                  <a:gd name="T20" fmla="*/ 30 w 30"/>
                  <a:gd name="T21" fmla="*/ 14 h 29"/>
                  <a:gd name="T22" fmla="*/ 30 w 30"/>
                  <a:gd name="T23" fmla="*/ 12 h 29"/>
                  <a:gd name="T24" fmla="*/ 30 w 30"/>
                  <a:gd name="T25" fmla="*/ 10 h 29"/>
                  <a:gd name="T26" fmla="*/ 27 w 30"/>
                  <a:gd name="T27" fmla="*/ 7 h 29"/>
                  <a:gd name="T28" fmla="*/ 27 w 30"/>
                  <a:gd name="T29" fmla="*/ 5 h 29"/>
                  <a:gd name="T30" fmla="*/ 25 w 30"/>
                  <a:gd name="T31" fmla="*/ 2 h 29"/>
                  <a:gd name="T32" fmla="*/ 25 w 30"/>
                  <a:gd name="T33" fmla="*/ 2 h 29"/>
                  <a:gd name="T34" fmla="*/ 22 w 30"/>
                  <a:gd name="T35" fmla="*/ 0 h 29"/>
                  <a:gd name="T36" fmla="*/ 20 w 30"/>
                  <a:gd name="T37" fmla="*/ 0 h 29"/>
                  <a:gd name="T38" fmla="*/ 17 w 30"/>
                  <a:gd name="T39" fmla="*/ 0 h 29"/>
                  <a:gd name="T40" fmla="*/ 15 w 30"/>
                  <a:gd name="T41" fmla="*/ 0 h 29"/>
                  <a:gd name="T42" fmla="*/ 12 w 30"/>
                  <a:gd name="T43" fmla="*/ 0 h 29"/>
                  <a:gd name="T44" fmla="*/ 10 w 30"/>
                  <a:gd name="T45" fmla="*/ 0 h 29"/>
                  <a:gd name="T46" fmla="*/ 7 w 30"/>
                  <a:gd name="T47" fmla="*/ 0 h 29"/>
                  <a:gd name="T48" fmla="*/ 5 w 30"/>
                  <a:gd name="T49" fmla="*/ 2 h 29"/>
                  <a:gd name="T50" fmla="*/ 5 w 30"/>
                  <a:gd name="T51" fmla="*/ 2 h 29"/>
                  <a:gd name="T52" fmla="*/ 3 w 30"/>
                  <a:gd name="T53" fmla="*/ 5 h 29"/>
                  <a:gd name="T54" fmla="*/ 0 w 30"/>
                  <a:gd name="T55" fmla="*/ 7 h 29"/>
                  <a:gd name="T56" fmla="*/ 0 w 30"/>
                  <a:gd name="T57" fmla="*/ 10 h 29"/>
                  <a:gd name="T58" fmla="*/ 0 w 30"/>
                  <a:gd name="T59" fmla="*/ 12 h 29"/>
                  <a:gd name="T60" fmla="*/ 0 w 30"/>
                  <a:gd name="T61" fmla="*/ 14 h 29"/>
                  <a:gd name="T62" fmla="*/ 0 w 30"/>
                  <a:gd name="T63" fmla="*/ 17 h 29"/>
                  <a:gd name="T64" fmla="*/ 0 w 30"/>
                  <a:gd name="T65" fmla="*/ 19 h 29"/>
                  <a:gd name="T66" fmla="*/ 0 w 30"/>
                  <a:gd name="T67" fmla="*/ 22 h 29"/>
                  <a:gd name="T68" fmla="*/ 3 w 30"/>
                  <a:gd name="T69" fmla="*/ 22 h 29"/>
                  <a:gd name="T70" fmla="*/ 5 w 30"/>
                  <a:gd name="T71" fmla="*/ 24 h 29"/>
                  <a:gd name="T72" fmla="*/ 5 w 30"/>
                  <a:gd name="T73" fmla="*/ 27 h 29"/>
                  <a:gd name="T74" fmla="*/ 7 w 30"/>
                  <a:gd name="T75" fmla="*/ 27 h 29"/>
                  <a:gd name="T76" fmla="*/ 10 w 30"/>
                  <a:gd name="T77" fmla="*/ 29 h 29"/>
                  <a:gd name="T78" fmla="*/ 12 w 30"/>
                  <a:gd name="T79" fmla="*/ 29 h 29"/>
                  <a:gd name="T80" fmla="*/ 15 w 30"/>
                  <a:gd name="T81" fmla="*/ 29 h 29"/>
                  <a:gd name="T82" fmla="*/ 15 w 30"/>
                  <a:gd name="T83" fmla="*/ 29 h 29"/>
                  <a:gd name="T84" fmla="*/ 15 w 30"/>
                  <a:gd name="T85" fmla="*/ 27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29"/>
                  <a:gd name="T131" fmla="*/ 30 w 30"/>
                  <a:gd name="T132" fmla="*/ 29 h 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29">
                    <a:moveTo>
                      <a:pt x="15" y="27"/>
                    </a:moveTo>
                    <a:lnTo>
                      <a:pt x="17" y="29"/>
                    </a:lnTo>
                    <a:lnTo>
                      <a:pt x="20" y="29"/>
                    </a:lnTo>
                    <a:lnTo>
                      <a:pt x="22" y="27"/>
                    </a:lnTo>
                    <a:lnTo>
                      <a:pt x="25" y="27"/>
                    </a:lnTo>
                    <a:lnTo>
                      <a:pt x="25" y="24"/>
                    </a:lnTo>
                    <a:lnTo>
                      <a:pt x="27" y="22"/>
                    </a:lnTo>
                    <a:lnTo>
                      <a:pt x="30" y="19"/>
                    </a:lnTo>
                    <a:lnTo>
                      <a:pt x="30" y="17"/>
                    </a:lnTo>
                    <a:lnTo>
                      <a:pt x="30" y="14"/>
                    </a:lnTo>
                    <a:lnTo>
                      <a:pt x="30" y="12"/>
                    </a:lnTo>
                    <a:lnTo>
                      <a:pt x="30" y="10"/>
                    </a:lnTo>
                    <a:lnTo>
                      <a:pt x="27" y="7"/>
                    </a:lnTo>
                    <a:lnTo>
                      <a:pt x="27" y="5"/>
                    </a:lnTo>
                    <a:lnTo>
                      <a:pt x="25" y="2"/>
                    </a:lnTo>
                    <a:lnTo>
                      <a:pt x="22" y="0"/>
                    </a:lnTo>
                    <a:lnTo>
                      <a:pt x="20" y="0"/>
                    </a:lnTo>
                    <a:lnTo>
                      <a:pt x="17" y="0"/>
                    </a:lnTo>
                    <a:lnTo>
                      <a:pt x="15" y="0"/>
                    </a:lnTo>
                    <a:lnTo>
                      <a:pt x="12" y="0"/>
                    </a:lnTo>
                    <a:lnTo>
                      <a:pt x="10" y="0"/>
                    </a:lnTo>
                    <a:lnTo>
                      <a:pt x="7" y="0"/>
                    </a:lnTo>
                    <a:lnTo>
                      <a:pt x="5" y="2"/>
                    </a:lnTo>
                    <a:lnTo>
                      <a:pt x="3" y="5"/>
                    </a:lnTo>
                    <a:lnTo>
                      <a:pt x="0" y="7"/>
                    </a:lnTo>
                    <a:lnTo>
                      <a:pt x="0" y="10"/>
                    </a:lnTo>
                    <a:lnTo>
                      <a:pt x="0" y="12"/>
                    </a:lnTo>
                    <a:lnTo>
                      <a:pt x="0" y="14"/>
                    </a:lnTo>
                    <a:lnTo>
                      <a:pt x="0" y="17"/>
                    </a:lnTo>
                    <a:lnTo>
                      <a:pt x="0" y="19"/>
                    </a:lnTo>
                    <a:lnTo>
                      <a:pt x="0" y="22"/>
                    </a:lnTo>
                    <a:lnTo>
                      <a:pt x="3" y="22"/>
                    </a:lnTo>
                    <a:lnTo>
                      <a:pt x="5" y="24"/>
                    </a:lnTo>
                    <a:lnTo>
                      <a:pt x="5" y="27"/>
                    </a:lnTo>
                    <a:lnTo>
                      <a:pt x="7" y="27"/>
                    </a:lnTo>
                    <a:lnTo>
                      <a:pt x="10" y="29"/>
                    </a:lnTo>
                    <a:lnTo>
                      <a:pt x="12" y="29"/>
                    </a:lnTo>
                    <a:lnTo>
                      <a:pt x="15" y="29"/>
                    </a:lnTo>
                    <a:lnTo>
                      <a:pt x="15" y="27"/>
                    </a:lnTo>
                    <a:close/>
                  </a:path>
                </a:pathLst>
              </a:custGeom>
              <a:solidFill>
                <a:srgbClr val="000000"/>
              </a:solidFill>
              <a:ln w="9525">
                <a:noFill/>
                <a:round/>
                <a:headEnd/>
                <a:tailEnd/>
              </a:ln>
            </p:spPr>
            <p:txBody>
              <a:bodyPr/>
              <a:lstStyle/>
              <a:p>
                <a:endParaRPr lang="en-US"/>
              </a:p>
            </p:txBody>
          </p:sp>
          <p:sp>
            <p:nvSpPr>
              <p:cNvPr id="97645" name="Rectangle 376"/>
              <p:cNvSpPr>
                <a:spLocks noChangeArrowheads="1"/>
              </p:cNvSpPr>
              <p:nvPr/>
            </p:nvSpPr>
            <p:spPr bwMode="auto">
              <a:xfrm>
                <a:off x="2954" y="1912"/>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7646" name="Rectangle 377"/>
              <p:cNvSpPr>
                <a:spLocks noChangeArrowheads="1"/>
              </p:cNvSpPr>
              <p:nvPr/>
            </p:nvSpPr>
            <p:spPr bwMode="auto">
              <a:xfrm>
                <a:off x="2993" y="191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h</a:t>
                </a:r>
                <a:endParaRPr kumimoji="0" lang="en-US">
                  <a:solidFill>
                    <a:schemeClr val="tx1"/>
                  </a:solidFill>
                </a:endParaRPr>
              </a:p>
            </p:txBody>
          </p:sp>
          <p:sp>
            <p:nvSpPr>
              <p:cNvPr id="97647" name="Rectangle 378"/>
              <p:cNvSpPr>
                <a:spLocks noChangeArrowheads="1"/>
              </p:cNvSpPr>
              <p:nvPr/>
            </p:nvSpPr>
            <p:spPr bwMode="auto">
              <a:xfrm>
                <a:off x="3027" y="1912"/>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648" name="Rectangle 379"/>
              <p:cNvSpPr>
                <a:spLocks noChangeArrowheads="1"/>
              </p:cNvSpPr>
              <p:nvPr/>
            </p:nvSpPr>
            <p:spPr bwMode="auto">
              <a:xfrm>
                <a:off x="3040" y="1912"/>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f</a:t>
                </a:r>
                <a:endParaRPr kumimoji="0" lang="en-US">
                  <a:solidFill>
                    <a:schemeClr val="tx1"/>
                  </a:solidFill>
                </a:endParaRPr>
              </a:p>
            </p:txBody>
          </p:sp>
          <p:sp>
            <p:nvSpPr>
              <p:cNvPr id="97649" name="Rectangle 380"/>
              <p:cNvSpPr>
                <a:spLocks noChangeArrowheads="1"/>
              </p:cNvSpPr>
              <p:nvPr/>
            </p:nvSpPr>
            <p:spPr bwMode="auto">
              <a:xfrm>
                <a:off x="3057" y="1912"/>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650" name="Rectangle 381"/>
              <p:cNvSpPr>
                <a:spLocks noChangeArrowheads="1"/>
              </p:cNvSpPr>
              <p:nvPr/>
            </p:nvSpPr>
            <p:spPr bwMode="auto">
              <a:xfrm>
                <a:off x="3074" y="1912"/>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651" name="Rectangle 382"/>
              <p:cNvSpPr>
                <a:spLocks noChangeArrowheads="1"/>
              </p:cNvSpPr>
              <p:nvPr/>
            </p:nvSpPr>
            <p:spPr bwMode="auto">
              <a:xfrm>
                <a:off x="2944" y="1983"/>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l</a:t>
                </a:r>
                <a:endParaRPr kumimoji="0" lang="en-US">
                  <a:solidFill>
                    <a:schemeClr val="tx1"/>
                  </a:solidFill>
                </a:endParaRPr>
              </a:p>
            </p:txBody>
          </p:sp>
          <p:sp>
            <p:nvSpPr>
              <p:cNvPr id="97652" name="Rectangle 383"/>
              <p:cNvSpPr>
                <a:spLocks noChangeArrowheads="1"/>
              </p:cNvSpPr>
              <p:nvPr/>
            </p:nvSpPr>
            <p:spPr bwMode="auto">
              <a:xfrm>
                <a:off x="2956" y="198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653" name="Rectangle 384"/>
              <p:cNvSpPr>
                <a:spLocks noChangeArrowheads="1"/>
              </p:cNvSpPr>
              <p:nvPr/>
            </p:nvSpPr>
            <p:spPr bwMode="auto">
              <a:xfrm>
                <a:off x="2991" y="1983"/>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f</a:t>
                </a:r>
                <a:endParaRPr kumimoji="0" lang="en-US">
                  <a:solidFill>
                    <a:schemeClr val="tx1"/>
                  </a:solidFill>
                </a:endParaRPr>
              </a:p>
            </p:txBody>
          </p:sp>
          <p:sp>
            <p:nvSpPr>
              <p:cNvPr id="97654" name="Rectangle 385"/>
              <p:cNvSpPr>
                <a:spLocks noChangeArrowheads="1"/>
              </p:cNvSpPr>
              <p:nvPr/>
            </p:nvSpPr>
            <p:spPr bwMode="auto">
              <a:xfrm>
                <a:off x="3008" y="1983"/>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655" name="Rectangle 386"/>
              <p:cNvSpPr>
                <a:spLocks noChangeArrowheads="1"/>
              </p:cNvSpPr>
              <p:nvPr/>
            </p:nvSpPr>
            <p:spPr bwMode="auto">
              <a:xfrm>
                <a:off x="3025" y="1983"/>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 </a:t>
                </a:r>
                <a:endParaRPr kumimoji="0" lang="en-US">
                  <a:solidFill>
                    <a:schemeClr val="tx1"/>
                  </a:solidFill>
                </a:endParaRPr>
              </a:p>
            </p:txBody>
          </p:sp>
          <p:sp>
            <p:nvSpPr>
              <p:cNvPr id="97656" name="Rectangle 387"/>
              <p:cNvSpPr>
                <a:spLocks noChangeArrowheads="1"/>
              </p:cNvSpPr>
              <p:nvPr/>
            </p:nvSpPr>
            <p:spPr bwMode="auto">
              <a:xfrm>
                <a:off x="3042" y="198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2</a:t>
                </a:r>
                <a:endParaRPr kumimoji="0" lang="en-US">
                  <a:solidFill>
                    <a:schemeClr val="tx1"/>
                  </a:solidFill>
                </a:endParaRPr>
              </a:p>
            </p:txBody>
          </p:sp>
          <p:sp>
            <p:nvSpPr>
              <p:cNvPr id="97657" name="Freeform 388"/>
              <p:cNvSpPr>
                <a:spLocks/>
              </p:cNvSpPr>
              <p:nvPr/>
            </p:nvSpPr>
            <p:spPr bwMode="auto">
              <a:xfrm>
                <a:off x="4137" y="2557"/>
                <a:ext cx="30" cy="29"/>
              </a:xfrm>
              <a:custGeom>
                <a:avLst/>
                <a:gdLst>
                  <a:gd name="T0" fmla="*/ 13 w 30"/>
                  <a:gd name="T1" fmla="*/ 29 h 29"/>
                  <a:gd name="T2" fmla="*/ 18 w 30"/>
                  <a:gd name="T3" fmla="*/ 29 h 29"/>
                  <a:gd name="T4" fmla="*/ 20 w 30"/>
                  <a:gd name="T5" fmla="*/ 29 h 29"/>
                  <a:gd name="T6" fmla="*/ 22 w 30"/>
                  <a:gd name="T7" fmla="*/ 27 h 29"/>
                  <a:gd name="T8" fmla="*/ 22 w 30"/>
                  <a:gd name="T9" fmla="*/ 27 h 29"/>
                  <a:gd name="T10" fmla="*/ 25 w 30"/>
                  <a:gd name="T11" fmla="*/ 24 h 29"/>
                  <a:gd name="T12" fmla="*/ 27 w 30"/>
                  <a:gd name="T13" fmla="*/ 22 h 29"/>
                  <a:gd name="T14" fmla="*/ 27 w 30"/>
                  <a:gd name="T15" fmla="*/ 22 h 29"/>
                  <a:gd name="T16" fmla="*/ 30 w 30"/>
                  <a:gd name="T17" fmla="*/ 19 h 29"/>
                  <a:gd name="T18" fmla="*/ 30 w 30"/>
                  <a:gd name="T19" fmla="*/ 17 h 29"/>
                  <a:gd name="T20" fmla="*/ 30 w 30"/>
                  <a:gd name="T21" fmla="*/ 14 h 29"/>
                  <a:gd name="T22" fmla="*/ 30 w 30"/>
                  <a:gd name="T23" fmla="*/ 12 h 29"/>
                  <a:gd name="T24" fmla="*/ 30 w 30"/>
                  <a:gd name="T25" fmla="*/ 9 h 29"/>
                  <a:gd name="T26" fmla="*/ 27 w 30"/>
                  <a:gd name="T27" fmla="*/ 7 h 29"/>
                  <a:gd name="T28" fmla="*/ 27 w 30"/>
                  <a:gd name="T29" fmla="*/ 5 h 29"/>
                  <a:gd name="T30" fmla="*/ 25 w 30"/>
                  <a:gd name="T31" fmla="*/ 2 h 29"/>
                  <a:gd name="T32" fmla="*/ 22 w 30"/>
                  <a:gd name="T33" fmla="*/ 2 h 29"/>
                  <a:gd name="T34" fmla="*/ 22 w 30"/>
                  <a:gd name="T35" fmla="*/ 0 h 29"/>
                  <a:gd name="T36" fmla="*/ 20 w 30"/>
                  <a:gd name="T37" fmla="*/ 0 h 29"/>
                  <a:gd name="T38" fmla="*/ 18 w 30"/>
                  <a:gd name="T39" fmla="*/ 0 h 29"/>
                  <a:gd name="T40" fmla="*/ 15 w 30"/>
                  <a:gd name="T41" fmla="*/ 0 h 29"/>
                  <a:gd name="T42" fmla="*/ 13 w 30"/>
                  <a:gd name="T43" fmla="*/ 0 h 29"/>
                  <a:gd name="T44" fmla="*/ 10 w 30"/>
                  <a:gd name="T45" fmla="*/ 0 h 29"/>
                  <a:gd name="T46" fmla="*/ 8 w 30"/>
                  <a:gd name="T47" fmla="*/ 0 h 29"/>
                  <a:gd name="T48" fmla="*/ 5 w 30"/>
                  <a:gd name="T49" fmla="*/ 2 h 29"/>
                  <a:gd name="T50" fmla="*/ 3 w 30"/>
                  <a:gd name="T51" fmla="*/ 2 h 29"/>
                  <a:gd name="T52" fmla="*/ 3 w 30"/>
                  <a:gd name="T53" fmla="*/ 5 h 29"/>
                  <a:gd name="T54" fmla="*/ 0 w 30"/>
                  <a:gd name="T55" fmla="*/ 7 h 29"/>
                  <a:gd name="T56" fmla="*/ 0 w 30"/>
                  <a:gd name="T57" fmla="*/ 9 h 29"/>
                  <a:gd name="T58" fmla="*/ 0 w 30"/>
                  <a:gd name="T59" fmla="*/ 12 h 29"/>
                  <a:gd name="T60" fmla="*/ 0 w 30"/>
                  <a:gd name="T61" fmla="*/ 14 h 29"/>
                  <a:gd name="T62" fmla="*/ 0 w 30"/>
                  <a:gd name="T63" fmla="*/ 17 h 29"/>
                  <a:gd name="T64" fmla="*/ 0 w 30"/>
                  <a:gd name="T65" fmla="*/ 19 h 29"/>
                  <a:gd name="T66" fmla="*/ 0 w 30"/>
                  <a:gd name="T67" fmla="*/ 22 h 29"/>
                  <a:gd name="T68" fmla="*/ 3 w 30"/>
                  <a:gd name="T69" fmla="*/ 22 h 29"/>
                  <a:gd name="T70" fmla="*/ 3 w 30"/>
                  <a:gd name="T71" fmla="*/ 24 h 29"/>
                  <a:gd name="T72" fmla="*/ 5 w 30"/>
                  <a:gd name="T73" fmla="*/ 27 h 29"/>
                  <a:gd name="T74" fmla="*/ 8 w 30"/>
                  <a:gd name="T75" fmla="*/ 27 h 29"/>
                  <a:gd name="T76" fmla="*/ 10 w 30"/>
                  <a:gd name="T77" fmla="*/ 29 h 29"/>
                  <a:gd name="T78" fmla="*/ 13 w 30"/>
                  <a:gd name="T79" fmla="*/ 29 h 29"/>
                  <a:gd name="T80" fmla="*/ 15 w 30"/>
                  <a:gd name="T81" fmla="*/ 29 h 29"/>
                  <a:gd name="T82" fmla="*/ 15 w 30"/>
                  <a:gd name="T83" fmla="*/ 29 h 29"/>
                  <a:gd name="T84" fmla="*/ 13 w 30"/>
                  <a:gd name="T85" fmla="*/ 29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29"/>
                  <a:gd name="T131" fmla="*/ 30 w 30"/>
                  <a:gd name="T132" fmla="*/ 29 h 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29">
                    <a:moveTo>
                      <a:pt x="13" y="29"/>
                    </a:moveTo>
                    <a:lnTo>
                      <a:pt x="18" y="29"/>
                    </a:lnTo>
                    <a:lnTo>
                      <a:pt x="20" y="29"/>
                    </a:lnTo>
                    <a:lnTo>
                      <a:pt x="22" y="27"/>
                    </a:lnTo>
                    <a:lnTo>
                      <a:pt x="25" y="24"/>
                    </a:lnTo>
                    <a:lnTo>
                      <a:pt x="27" y="22"/>
                    </a:lnTo>
                    <a:lnTo>
                      <a:pt x="30" y="19"/>
                    </a:lnTo>
                    <a:lnTo>
                      <a:pt x="30" y="17"/>
                    </a:lnTo>
                    <a:lnTo>
                      <a:pt x="30" y="14"/>
                    </a:lnTo>
                    <a:lnTo>
                      <a:pt x="30" y="12"/>
                    </a:lnTo>
                    <a:lnTo>
                      <a:pt x="30" y="9"/>
                    </a:lnTo>
                    <a:lnTo>
                      <a:pt x="27" y="7"/>
                    </a:lnTo>
                    <a:lnTo>
                      <a:pt x="27" y="5"/>
                    </a:lnTo>
                    <a:lnTo>
                      <a:pt x="25" y="2"/>
                    </a:lnTo>
                    <a:lnTo>
                      <a:pt x="22" y="2"/>
                    </a:lnTo>
                    <a:lnTo>
                      <a:pt x="22" y="0"/>
                    </a:lnTo>
                    <a:lnTo>
                      <a:pt x="20" y="0"/>
                    </a:lnTo>
                    <a:lnTo>
                      <a:pt x="18" y="0"/>
                    </a:lnTo>
                    <a:lnTo>
                      <a:pt x="15" y="0"/>
                    </a:lnTo>
                    <a:lnTo>
                      <a:pt x="13" y="0"/>
                    </a:lnTo>
                    <a:lnTo>
                      <a:pt x="10" y="0"/>
                    </a:lnTo>
                    <a:lnTo>
                      <a:pt x="8" y="0"/>
                    </a:lnTo>
                    <a:lnTo>
                      <a:pt x="5" y="2"/>
                    </a:lnTo>
                    <a:lnTo>
                      <a:pt x="3" y="2"/>
                    </a:lnTo>
                    <a:lnTo>
                      <a:pt x="3" y="5"/>
                    </a:lnTo>
                    <a:lnTo>
                      <a:pt x="0" y="7"/>
                    </a:lnTo>
                    <a:lnTo>
                      <a:pt x="0" y="9"/>
                    </a:lnTo>
                    <a:lnTo>
                      <a:pt x="0" y="12"/>
                    </a:lnTo>
                    <a:lnTo>
                      <a:pt x="0" y="14"/>
                    </a:lnTo>
                    <a:lnTo>
                      <a:pt x="0" y="17"/>
                    </a:lnTo>
                    <a:lnTo>
                      <a:pt x="0" y="19"/>
                    </a:lnTo>
                    <a:lnTo>
                      <a:pt x="0" y="22"/>
                    </a:lnTo>
                    <a:lnTo>
                      <a:pt x="3" y="22"/>
                    </a:lnTo>
                    <a:lnTo>
                      <a:pt x="3" y="24"/>
                    </a:lnTo>
                    <a:lnTo>
                      <a:pt x="5" y="27"/>
                    </a:lnTo>
                    <a:lnTo>
                      <a:pt x="8" y="27"/>
                    </a:lnTo>
                    <a:lnTo>
                      <a:pt x="10" y="29"/>
                    </a:lnTo>
                    <a:lnTo>
                      <a:pt x="13" y="29"/>
                    </a:lnTo>
                    <a:lnTo>
                      <a:pt x="15" y="29"/>
                    </a:lnTo>
                    <a:lnTo>
                      <a:pt x="13" y="29"/>
                    </a:lnTo>
                    <a:close/>
                  </a:path>
                </a:pathLst>
              </a:custGeom>
              <a:solidFill>
                <a:srgbClr val="000000"/>
              </a:solidFill>
              <a:ln w="9525">
                <a:noFill/>
                <a:round/>
                <a:headEnd/>
                <a:tailEnd/>
              </a:ln>
            </p:spPr>
            <p:txBody>
              <a:bodyPr/>
              <a:lstStyle/>
              <a:p>
                <a:endParaRPr lang="en-US"/>
              </a:p>
            </p:txBody>
          </p:sp>
          <p:sp>
            <p:nvSpPr>
              <p:cNvPr id="97658" name="Rectangle 389"/>
              <p:cNvSpPr>
                <a:spLocks noChangeArrowheads="1"/>
              </p:cNvSpPr>
              <p:nvPr/>
            </p:nvSpPr>
            <p:spPr bwMode="auto">
              <a:xfrm rot="-5400000">
                <a:off x="2209" y="2025"/>
                <a:ext cx="4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R</a:t>
                </a:r>
                <a:endParaRPr kumimoji="0" lang="en-US">
                  <a:solidFill>
                    <a:schemeClr val="tx1"/>
                  </a:solidFill>
                </a:endParaRPr>
              </a:p>
            </p:txBody>
          </p:sp>
          <p:sp>
            <p:nvSpPr>
              <p:cNvPr id="97659" name="Rectangle 390"/>
              <p:cNvSpPr>
                <a:spLocks noChangeArrowheads="1"/>
              </p:cNvSpPr>
              <p:nvPr/>
            </p:nvSpPr>
            <p:spPr bwMode="auto">
              <a:xfrm rot="-5400000">
                <a:off x="2214" y="1985"/>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e</a:t>
                </a:r>
                <a:endParaRPr kumimoji="0" lang="en-US">
                  <a:solidFill>
                    <a:schemeClr val="tx1"/>
                  </a:solidFill>
                </a:endParaRPr>
              </a:p>
            </p:txBody>
          </p:sp>
          <p:sp>
            <p:nvSpPr>
              <p:cNvPr id="97660" name="Rectangle 391"/>
              <p:cNvSpPr>
                <a:spLocks noChangeArrowheads="1"/>
              </p:cNvSpPr>
              <p:nvPr/>
            </p:nvSpPr>
            <p:spPr bwMode="auto">
              <a:xfrm rot="-5400000">
                <a:off x="2214" y="1951"/>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g</a:t>
                </a:r>
                <a:endParaRPr kumimoji="0" lang="en-US">
                  <a:solidFill>
                    <a:schemeClr val="tx1"/>
                  </a:solidFill>
                </a:endParaRPr>
              </a:p>
            </p:txBody>
          </p:sp>
          <p:sp>
            <p:nvSpPr>
              <p:cNvPr id="97661" name="Rectangle 392"/>
              <p:cNvSpPr>
                <a:spLocks noChangeArrowheads="1"/>
              </p:cNvSpPr>
              <p:nvPr/>
            </p:nvSpPr>
            <p:spPr bwMode="auto">
              <a:xfrm rot="-5400000">
                <a:off x="2202" y="1906"/>
                <a:ext cx="60"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W</a:t>
                </a:r>
                <a:endParaRPr kumimoji="0" lang="en-US">
                  <a:solidFill>
                    <a:schemeClr val="tx1"/>
                  </a:solidFill>
                </a:endParaRPr>
              </a:p>
            </p:txBody>
          </p:sp>
          <p:sp>
            <p:nvSpPr>
              <p:cNvPr id="97662" name="Rectangle 393"/>
              <p:cNvSpPr>
                <a:spLocks noChangeArrowheads="1"/>
              </p:cNvSpPr>
              <p:nvPr/>
            </p:nvSpPr>
            <p:spPr bwMode="auto">
              <a:xfrm rot="-5400000">
                <a:off x="2221" y="1867"/>
                <a:ext cx="21"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r</a:t>
                </a:r>
                <a:endParaRPr kumimoji="0" lang="en-US">
                  <a:solidFill>
                    <a:schemeClr val="tx1"/>
                  </a:solidFill>
                </a:endParaRPr>
              </a:p>
            </p:txBody>
          </p:sp>
          <p:sp>
            <p:nvSpPr>
              <p:cNvPr id="97663" name="Rectangle 394"/>
              <p:cNvSpPr>
                <a:spLocks noChangeArrowheads="1"/>
              </p:cNvSpPr>
              <p:nvPr/>
            </p:nvSpPr>
            <p:spPr bwMode="auto">
              <a:xfrm rot="-5400000">
                <a:off x="2225" y="1852"/>
                <a:ext cx="14"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i</a:t>
                </a:r>
                <a:endParaRPr kumimoji="0" lang="en-US">
                  <a:solidFill>
                    <a:schemeClr val="tx1"/>
                  </a:solidFill>
                </a:endParaRPr>
              </a:p>
            </p:txBody>
          </p:sp>
          <p:sp>
            <p:nvSpPr>
              <p:cNvPr id="97664" name="Rectangle 395"/>
              <p:cNvSpPr>
                <a:spLocks noChangeArrowheads="1"/>
              </p:cNvSpPr>
              <p:nvPr/>
            </p:nvSpPr>
            <p:spPr bwMode="auto">
              <a:xfrm rot="-5400000">
                <a:off x="2223" y="1837"/>
                <a:ext cx="18"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t</a:t>
                </a:r>
                <a:endParaRPr kumimoji="0" lang="en-US">
                  <a:solidFill>
                    <a:schemeClr val="tx1"/>
                  </a:solidFill>
                </a:endParaRPr>
              </a:p>
            </p:txBody>
          </p:sp>
          <p:sp>
            <p:nvSpPr>
              <p:cNvPr id="97665" name="Rectangle 396"/>
              <p:cNvSpPr>
                <a:spLocks noChangeArrowheads="1"/>
              </p:cNvSpPr>
              <p:nvPr/>
            </p:nvSpPr>
            <p:spPr bwMode="auto">
              <a:xfrm rot="-5400000">
                <a:off x="2214" y="1810"/>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e</a:t>
                </a:r>
                <a:endParaRPr kumimoji="0" lang="en-US">
                  <a:solidFill>
                    <a:schemeClr val="tx1"/>
                  </a:solidFill>
                </a:endParaRPr>
              </a:p>
            </p:txBody>
          </p:sp>
          <p:sp>
            <p:nvSpPr>
              <p:cNvPr id="97666" name="Rectangle 397"/>
              <p:cNvSpPr>
                <a:spLocks noChangeArrowheads="1"/>
              </p:cNvSpPr>
              <p:nvPr/>
            </p:nvSpPr>
            <p:spPr bwMode="auto">
              <a:xfrm>
                <a:off x="4680" y="3159"/>
                <a:ext cx="53"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M</a:t>
                </a:r>
                <a:endParaRPr kumimoji="0" lang="en-US">
                  <a:solidFill>
                    <a:schemeClr val="tx1"/>
                  </a:solidFill>
                </a:endParaRPr>
              </a:p>
            </p:txBody>
          </p:sp>
          <p:sp>
            <p:nvSpPr>
              <p:cNvPr id="97667" name="Rectangle 398"/>
              <p:cNvSpPr>
                <a:spLocks noChangeArrowheads="1"/>
              </p:cNvSpPr>
              <p:nvPr/>
            </p:nvSpPr>
            <p:spPr bwMode="auto">
              <a:xfrm>
                <a:off x="4732" y="3159"/>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e</a:t>
                </a:r>
                <a:endParaRPr kumimoji="0" lang="en-US">
                  <a:solidFill>
                    <a:schemeClr val="tx1"/>
                  </a:solidFill>
                </a:endParaRPr>
              </a:p>
            </p:txBody>
          </p:sp>
          <p:sp>
            <p:nvSpPr>
              <p:cNvPr id="97668" name="Rectangle 399"/>
              <p:cNvSpPr>
                <a:spLocks noChangeArrowheads="1"/>
              </p:cNvSpPr>
              <p:nvPr/>
            </p:nvSpPr>
            <p:spPr bwMode="auto">
              <a:xfrm>
                <a:off x="4766" y="3159"/>
                <a:ext cx="53"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m</a:t>
                </a:r>
                <a:endParaRPr kumimoji="0" lang="en-US">
                  <a:solidFill>
                    <a:schemeClr val="tx1"/>
                  </a:solidFill>
                </a:endParaRPr>
              </a:p>
            </p:txBody>
          </p:sp>
          <p:sp>
            <p:nvSpPr>
              <p:cNvPr id="97669" name="Rectangle 400"/>
              <p:cNvSpPr>
                <a:spLocks noChangeArrowheads="1"/>
              </p:cNvSpPr>
              <p:nvPr/>
            </p:nvSpPr>
            <p:spPr bwMode="auto">
              <a:xfrm>
                <a:off x="4815" y="3159"/>
                <a:ext cx="4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R</a:t>
                </a:r>
                <a:endParaRPr kumimoji="0" lang="en-US">
                  <a:solidFill>
                    <a:schemeClr val="tx1"/>
                  </a:solidFill>
                </a:endParaRPr>
              </a:p>
            </p:txBody>
          </p:sp>
          <p:sp>
            <p:nvSpPr>
              <p:cNvPr id="97670" name="Rectangle 401"/>
              <p:cNvSpPr>
                <a:spLocks noChangeArrowheads="1"/>
              </p:cNvSpPr>
              <p:nvPr/>
            </p:nvSpPr>
            <p:spPr bwMode="auto">
              <a:xfrm>
                <a:off x="4859" y="3159"/>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e</a:t>
                </a:r>
                <a:endParaRPr kumimoji="0" lang="en-US">
                  <a:solidFill>
                    <a:schemeClr val="tx1"/>
                  </a:solidFill>
                </a:endParaRPr>
              </a:p>
            </p:txBody>
          </p:sp>
          <p:sp>
            <p:nvSpPr>
              <p:cNvPr id="97671" name="Rectangle 402"/>
              <p:cNvSpPr>
                <a:spLocks noChangeArrowheads="1"/>
              </p:cNvSpPr>
              <p:nvPr/>
            </p:nvSpPr>
            <p:spPr bwMode="auto">
              <a:xfrm>
                <a:off x="4894" y="3159"/>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a</a:t>
                </a:r>
                <a:endParaRPr kumimoji="0" lang="en-US">
                  <a:solidFill>
                    <a:schemeClr val="tx1"/>
                  </a:solidFill>
                </a:endParaRPr>
              </a:p>
            </p:txBody>
          </p:sp>
          <p:sp>
            <p:nvSpPr>
              <p:cNvPr id="97672" name="Rectangle 403"/>
              <p:cNvSpPr>
                <a:spLocks noChangeArrowheads="1"/>
              </p:cNvSpPr>
              <p:nvPr/>
            </p:nvSpPr>
            <p:spPr bwMode="auto">
              <a:xfrm>
                <a:off x="4926" y="3159"/>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d</a:t>
                </a:r>
                <a:endParaRPr kumimoji="0" lang="en-US">
                  <a:solidFill>
                    <a:schemeClr val="tx1"/>
                  </a:solidFill>
                </a:endParaRPr>
              </a:p>
            </p:txBody>
          </p:sp>
          <p:sp>
            <p:nvSpPr>
              <p:cNvPr id="97673" name="Freeform 404"/>
              <p:cNvSpPr>
                <a:spLocks/>
              </p:cNvSpPr>
              <p:nvPr/>
            </p:nvSpPr>
            <p:spPr bwMode="auto">
              <a:xfrm>
                <a:off x="2367" y="903"/>
                <a:ext cx="250" cy="532"/>
              </a:xfrm>
              <a:custGeom>
                <a:avLst/>
                <a:gdLst>
                  <a:gd name="T0" fmla="*/ 125 w 250"/>
                  <a:gd name="T1" fmla="*/ 532 h 532"/>
                  <a:gd name="T2" fmla="*/ 145 w 250"/>
                  <a:gd name="T3" fmla="*/ 529 h 532"/>
                  <a:gd name="T4" fmla="*/ 164 w 250"/>
                  <a:gd name="T5" fmla="*/ 519 h 532"/>
                  <a:gd name="T6" fmla="*/ 182 w 250"/>
                  <a:gd name="T7" fmla="*/ 502 h 532"/>
                  <a:gd name="T8" fmla="*/ 199 w 250"/>
                  <a:gd name="T9" fmla="*/ 480 h 532"/>
                  <a:gd name="T10" fmla="*/ 213 w 250"/>
                  <a:gd name="T11" fmla="*/ 453 h 532"/>
                  <a:gd name="T12" fmla="*/ 226 w 250"/>
                  <a:gd name="T13" fmla="*/ 423 h 532"/>
                  <a:gd name="T14" fmla="*/ 236 w 250"/>
                  <a:gd name="T15" fmla="*/ 389 h 532"/>
                  <a:gd name="T16" fmla="*/ 243 w 250"/>
                  <a:gd name="T17" fmla="*/ 350 h 532"/>
                  <a:gd name="T18" fmla="*/ 248 w 250"/>
                  <a:gd name="T19" fmla="*/ 310 h 532"/>
                  <a:gd name="T20" fmla="*/ 250 w 250"/>
                  <a:gd name="T21" fmla="*/ 266 h 532"/>
                  <a:gd name="T22" fmla="*/ 248 w 250"/>
                  <a:gd name="T23" fmla="*/ 222 h 532"/>
                  <a:gd name="T24" fmla="*/ 243 w 250"/>
                  <a:gd name="T25" fmla="*/ 182 h 532"/>
                  <a:gd name="T26" fmla="*/ 236 w 250"/>
                  <a:gd name="T27" fmla="*/ 143 h 532"/>
                  <a:gd name="T28" fmla="*/ 226 w 250"/>
                  <a:gd name="T29" fmla="*/ 108 h 532"/>
                  <a:gd name="T30" fmla="*/ 213 w 250"/>
                  <a:gd name="T31" fmla="*/ 79 h 532"/>
                  <a:gd name="T32" fmla="*/ 199 w 250"/>
                  <a:gd name="T33" fmla="*/ 52 h 532"/>
                  <a:gd name="T34" fmla="*/ 182 w 250"/>
                  <a:gd name="T35" fmla="*/ 30 h 532"/>
                  <a:gd name="T36" fmla="*/ 164 w 250"/>
                  <a:gd name="T37" fmla="*/ 13 h 532"/>
                  <a:gd name="T38" fmla="*/ 145 w 250"/>
                  <a:gd name="T39" fmla="*/ 3 h 532"/>
                  <a:gd name="T40" fmla="*/ 125 w 250"/>
                  <a:gd name="T41" fmla="*/ 0 h 532"/>
                  <a:gd name="T42" fmla="*/ 105 w 250"/>
                  <a:gd name="T43" fmla="*/ 3 h 532"/>
                  <a:gd name="T44" fmla="*/ 86 w 250"/>
                  <a:gd name="T45" fmla="*/ 13 h 532"/>
                  <a:gd name="T46" fmla="*/ 69 w 250"/>
                  <a:gd name="T47" fmla="*/ 30 h 532"/>
                  <a:gd name="T48" fmla="*/ 51 w 250"/>
                  <a:gd name="T49" fmla="*/ 52 h 532"/>
                  <a:gd name="T50" fmla="*/ 37 w 250"/>
                  <a:gd name="T51" fmla="*/ 79 h 532"/>
                  <a:gd name="T52" fmla="*/ 24 w 250"/>
                  <a:gd name="T53" fmla="*/ 108 h 532"/>
                  <a:gd name="T54" fmla="*/ 15 w 250"/>
                  <a:gd name="T55" fmla="*/ 143 h 532"/>
                  <a:gd name="T56" fmla="*/ 7 w 250"/>
                  <a:gd name="T57" fmla="*/ 182 h 532"/>
                  <a:gd name="T58" fmla="*/ 2 w 250"/>
                  <a:gd name="T59" fmla="*/ 222 h 532"/>
                  <a:gd name="T60" fmla="*/ 0 w 250"/>
                  <a:gd name="T61" fmla="*/ 266 h 532"/>
                  <a:gd name="T62" fmla="*/ 2 w 250"/>
                  <a:gd name="T63" fmla="*/ 310 h 532"/>
                  <a:gd name="T64" fmla="*/ 7 w 250"/>
                  <a:gd name="T65" fmla="*/ 350 h 532"/>
                  <a:gd name="T66" fmla="*/ 15 w 250"/>
                  <a:gd name="T67" fmla="*/ 389 h 532"/>
                  <a:gd name="T68" fmla="*/ 24 w 250"/>
                  <a:gd name="T69" fmla="*/ 423 h 532"/>
                  <a:gd name="T70" fmla="*/ 37 w 250"/>
                  <a:gd name="T71" fmla="*/ 453 h 532"/>
                  <a:gd name="T72" fmla="*/ 51 w 250"/>
                  <a:gd name="T73" fmla="*/ 480 h 532"/>
                  <a:gd name="T74" fmla="*/ 69 w 250"/>
                  <a:gd name="T75" fmla="*/ 502 h 532"/>
                  <a:gd name="T76" fmla="*/ 86 w 250"/>
                  <a:gd name="T77" fmla="*/ 519 h 532"/>
                  <a:gd name="T78" fmla="*/ 105 w 250"/>
                  <a:gd name="T79" fmla="*/ 529 h 532"/>
                  <a:gd name="T80" fmla="*/ 125 w 250"/>
                  <a:gd name="T81" fmla="*/ 532 h 532"/>
                  <a:gd name="T82" fmla="*/ 125 w 250"/>
                  <a:gd name="T83" fmla="*/ 532 h 5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0"/>
                  <a:gd name="T127" fmla="*/ 0 h 532"/>
                  <a:gd name="T128" fmla="*/ 250 w 250"/>
                  <a:gd name="T129" fmla="*/ 532 h 5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0" h="532">
                    <a:moveTo>
                      <a:pt x="125" y="532"/>
                    </a:moveTo>
                    <a:lnTo>
                      <a:pt x="145" y="529"/>
                    </a:lnTo>
                    <a:lnTo>
                      <a:pt x="164" y="519"/>
                    </a:lnTo>
                    <a:lnTo>
                      <a:pt x="182" y="502"/>
                    </a:lnTo>
                    <a:lnTo>
                      <a:pt x="199" y="480"/>
                    </a:lnTo>
                    <a:lnTo>
                      <a:pt x="213" y="453"/>
                    </a:lnTo>
                    <a:lnTo>
                      <a:pt x="226" y="423"/>
                    </a:lnTo>
                    <a:lnTo>
                      <a:pt x="236" y="389"/>
                    </a:lnTo>
                    <a:lnTo>
                      <a:pt x="243" y="350"/>
                    </a:lnTo>
                    <a:lnTo>
                      <a:pt x="248" y="310"/>
                    </a:lnTo>
                    <a:lnTo>
                      <a:pt x="250" y="266"/>
                    </a:lnTo>
                    <a:lnTo>
                      <a:pt x="248" y="222"/>
                    </a:lnTo>
                    <a:lnTo>
                      <a:pt x="243" y="182"/>
                    </a:lnTo>
                    <a:lnTo>
                      <a:pt x="236" y="143"/>
                    </a:lnTo>
                    <a:lnTo>
                      <a:pt x="226" y="108"/>
                    </a:lnTo>
                    <a:lnTo>
                      <a:pt x="213" y="79"/>
                    </a:lnTo>
                    <a:lnTo>
                      <a:pt x="199" y="52"/>
                    </a:lnTo>
                    <a:lnTo>
                      <a:pt x="182" y="30"/>
                    </a:lnTo>
                    <a:lnTo>
                      <a:pt x="164" y="13"/>
                    </a:lnTo>
                    <a:lnTo>
                      <a:pt x="145" y="3"/>
                    </a:lnTo>
                    <a:lnTo>
                      <a:pt x="125" y="0"/>
                    </a:lnTo>
                    <a:lnTo>
                      <a:pt x="105" y="3"/>
                    </a:lnTo>
                    <a:lnTo>
                      <a:pt x="86" y="13"/>
                    </a:lnTo>
                    <a:lnTo>
                      <a:pt x="69" y="30"/>
                    </a:lnTo>
                    <a:lnTo>
                      <a:pt x="51" y="52"/>
                    </a:lnTo>
                    <a:lnTo>
                      <a:pt x="37" y="79"/>
                    </a:lnTo>
                    <a:lnTo>
                      <a:pt x="24" y="108"/>
                    </a:lnTo>
                    <a:lnTo>
                      <a:pt x="15" y="143"/>
                    </a:lnTo>
                    <a:lnTo>
                      <a:pt x="7" y="182"/>
                    </a:lnTo>
                    <a:lnTo>
                      <a:pt x="2" y="222"/>
                    </a:lnTo>
                    <a:lnTo>
                      <a:pt x="0" y="266"/>
                    </a:lnTo>
                    <a:lnTo>
                      <a:pt x="2" y="310"/>
                    </a:lnTo>
                    <a:lnTo>
                      <a:pt x="7" y="350"/>
                    </a:lnTo>
                    <a:lnTo>
                      <a:pt x="15" y="389"/>
                    </a:lnTo>
                    <a:lnTo>
                      <a:pt x="24" y="423"/>
                    </a:lnTo>
                    <a:lnTo>
                      <a:pt x="37" y="453"/>
                    </a:lnTo>
                    <a:lnTo>
                      <a:pt x="51" y="480"/>
                    </a:lnTo>
                    <a:lnTo>
                      <a:pt x="69" y="502"/>
                    </a:lnTo>
                    <a:lnTo>
                      <a:pt x="86" y="519"/>
                    </a:lnTo>
                    <a:lnTo>
                      <a:pt x="105" y="529"/>
                    </a:lnTo>
                    <a:lnTo>
                      <a:pt x="125" y="532"/>
                    </a:lnTo>
                    <a:close/>
                  </a:path>
                </a:pathLst>
              </a:custGeom>
              <a:solidFill>
                <a:srgbClr val="FFFFFF"/>
              </a:solidFill>
              <a:ln w="9525">
                <a:noFill/>
                <a:round/>
                <a:headEnd/>
                <a:tailEnd/>
              </a:ln>
            </p:spPr>
            <p:txBody>
              <a:bodyPr/>
              <a:lstStyle/>
              <a:p>
                <a:endParaRPr lang="en-US"/>
              </a:p>
            </p:txBody>
          </p:sp>
          <p:sp>
            <p:nvSpPr>
              <p:cNvPr id="97674" name="Freeform 405"/>
              <p:cNvSpPr>
                <a:spLocks/>
              </p:cNvSpPr>
              <p:nvPr/>
            </p:nvSpPr>
            <p:spPr bwMode="auto">
              <a:xfrm>
                <a:off x="2367" y="903"/>
                <a:ext cx="250" cy="532"/>
              </a:xfrm>
              <a:custGeom>
                <a:avLst/>
                <a:gdLst>
                  <a:gd name="T0" fmla="*/ 125 w 250"/>
                  <a:gd name="T1" fmla="*/ 532 h 532"/>
                  <a:gd name="T2" fmla="*/ 145 w 250"/>
                  <a:gd name="T3" fmla="*/ 529 h 532"/>
                  <a:gd name="T4" fmla="*/ 164 w 250"/>
                  <a:gd name="T5" fmla="*/ 519 h 532"/>
                  <a:gd name="T6" fmla="*/ 182 w 250"/>
                  <a:gd name="T7" fmla="*/ 502 h 532"/>
                  <a:gd name="T8" fmla="*/ 199 w 250"/>
                  <a:gd name="T9" fmla="*/ 480 h 532"/>
                  <a:gd name="T10" fmla="*/ 213 w 250"/>
                  <a:gd name="T11" fmla="*/ 453 h 532"/>
                  <a:gd name="T12" fmla="*/ 226 w 250"/>
                  <a:gd name="T13" fmla="*/ 423 h 532"/>
                  <a:gd name="T14" fmla="*/ 236 w 250"/>
                  <a:gd name="T15" fmla="*/ 389 h 532"/>
                  <a:gd name="T16" fmla="*/ 243 w 250"/>
                  <a:gd name="T17" fmla="*/ 350 h 532"/>
                  <a:gd name="T18" fmla="*/ 248 w 250"/>
                  <a:gd name="T19" fmla="*/ 310 h 532"/>
                  <a:gd name="T20" fmla="*/ 250 w 250"/>
                  <a:gd name="T21" fmla="*/ 266 h 532"/>
                  <a:gd name="T22" fmla="*/ 248 w 250"/>
                  <a:gd name="T23" fmla="*/ 222 h 532"/>
                  <a:gd name="T24" fmla="*/ 243 w 250"/>
                  <a:gd name="T25" fmla="*/ 182 h 532"/>
                  <a:gd name="T26" fmla="*/ 236 w 250"/>
                  <a:gd name="T27" fmla="*/ 143 h 532"/>
                  <a:gd name="T28" fmla="*/ 226 w 250"/>
                  <a:gd name="T29" fmla="*/ 108 h 532"/>
                  <a:gd name="T30" fmla="*/ 213 w 250"/>
                  <a:gd name="T31" fmla="*/ 79 h 532"/>
                  <a:gd name="T32" fmla="*/ 199 w 250"/>
                  <a:gd name="T33" fmla="*/ 52 h 532"/>
                  <a:gd name="T34" fmla="*/ 182 w 250"/>
                  <a:gd name="T35" fmla="*/ 30 h 532"/>
                  <a:gd name="T36" fmla="*/ 164 w 250"/>
                  <a:gd name="T37" fmla="*/ 13 h 532"/>
                  <a:gd name="T38" fmla="*/ 145 w 250"/>
                  <a:gd name="T39" fmla="*/ 3 h 532"/>
                  <a:gd name="T40" fmla="*/ 125 w 250"/>
                  <a:gd name="T41" fmla="*/ 0 h 532"/>
                  <a:gd name="T42" fmla="*/ 105 w 250"/>
                  <a:gd name="T43" fmla="*/ 3 h 532"/>
                  <a:gd name="T44" fmla="*/ 86 w 250"/>
                  <a:gd name="T45" fmla="*/ 13 h 532"/>
                  <a:gd name="T46" fmla="*/ 69 w 250"/>
                  <a:gd name="T47" fmla="*/ 30 h 532"/>
                  <a:gd name="T48" fmla="*/ 51 w 250"/>
                  <a:gd name="T49" fmla="*/ 52 h 532"/>
                  <a:gd name="T50" fmla="*/ 37 w 250"/>
                  <a:gd name="T51" fmla="*/ 79 h 532"/>
                  <a:gd name="T52" fmla="*/ 24 w 250"/>
                  <a:gd name="T53" fmla="*/ 108 h 532"/>
                  <a:gd name="T54" fmla="*/ 15 w 250"/>
                  <a:gd name="T55" fmla="*/ 143 h 532"/>
                  <a:gd name="T56" fmla="*/ 7 w 250"/>
                  <a:gd name="T57" fmla="*/ 182 h 532"/>
                  <a:gd name="T58" fmla="*/ 2 w 250"/>
                  <a:gd name="T59" fmla="*/ 222 h 532"/>
                  <a:gd name="T60" fmla="*/ 0 w 250"/>
                  <a:gd name="T61" fmla="*/ 266 h 532"/>
                  <a:gd name="T62" fmla="*/ 2 w 250"/>
                  <a:gd name="T63" fmla="*/ 310 h 532"/>
                  <a:gd name="T64" fmla="*/ 7 w 250"/>
                  <a:gd name="T65" fmla="*/ 350 h 532"/>
                  <a:gd name="T66" fmla="*/ 15 w 250"/>
                  <a:gd name="T67" fmla="*/ 389 h 532"/>
                  <a:gd name="T68" fmla="*/ 24 w 250"/>
                  <a:gd name="T69" fmla="*/ 423 h 532"/>
                  <a:gd name="T70" fmla="*/ 37 w 250"/>
                  <a:gd name="T71" fmla="*/ 453 h 532"/>
                  <a:gd name="T72" fmla="*/ 51 w 250"/>
                  <a:gd name="T73" fmla="*/ 480 h 532"/>
                  <a:gd name="T74" fmla="*/ 69 w 250"/>
                  <a:gd name="T75" fmla="*/ 502 h 532"/>
                  <a:gd name="T76" fmla="*/ 86 w 250"/>
                  <a:gd name="T77" fmla="*/ 519 h 532"/>
                  <a:gd name="T78" fmla="*/ 105 w 250"/>
                  <a:gd name="T79" fmla="*/ 529 h 532"/>
                  <a:gd name="T80" fmla="*/ 125 w 250"/>
                  <a:gd name="T81" fmla="*/ 532 h 532"/>
                  <a:gd name="T82" fmla="*/ 125 w 250"/>
                  <a:gd name="T83" fmla="*/ 532 h 5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0"/>
                  <a:gd name="T127" fmla="*/ 0 h 532"/>
                  <a:gd name="T128" fmla="*/ 250 w 250"/>
                  <a:gd name="T129" fmla="*/ 532 h 5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0" h="532">
                    <a:moveTo>
                      <a:pt x="125" y="532"/>
                    </a:moveTo>
                    <a:lnTo>
                      <a:pt x="145" y="529"/>
                    </a:lnTo>
                    <a:lnTo>
                      <a:pt x="164" y="519"/>
                    </a:lnTo>
                    <a:lnTo>
                      <a:pt x="182" y="502"/>
                    </a:lnTo>
                    <a:lnTo>
                      <a:pt x="199" y="480"/>
                    </a:lnTo>
                    <a:lnTo>
                      <a:pt x="213" y="453"/>
                    </a:lnTo>
                    <a:lnTo>
                      <a:pt x="226" y="423"/>
                    </a:lnTo>
                    <a:lnTo>
                      <a:pt x="236" y="389"/>
                    </a:lnTo>
                    <a:lnTo>
                      <a:pt x="243" y="350"/>
                    </a:lnTo>
                    <a:lnTo>
                      <a:pt x="248" y="310"/>
                    </a:lnTo>
                    <a:lnTo>
                      <a:pt x="250" y="266"/>
                    </a:lnTo>
                    <a:lnTo>
                      <a:pt x="248" y="222"/>
                    </a:lnTo>
                    <a:lnTo>
                      <a:pt x="243" y="182"/>
                    </a:lnTo>
                    <a:lnTo>
                      <a:pt x="236" y="143"/>
                    </a:lnTo>
                    <a:lnTo>
                      <a:pt x="226" y="108"/>
                    </a:lnTo>
                    <a:lnTo>
                      <a:pt x="213" y="79"/>
                    </a:lnTo>
                    <a:lnTo>
                      <a:pt x="199" y="52"/>
                    </a:lnTo>
                    <a:lnTo>
                      <a:pt x="182" y="30"/>
                    </a:lnTo>
                    <a:lnTo>
                      <a:pt x="164" y="13"/>
                    </a:lnTo>
                    <a:lnTo>
                      <a:pt x="145" y="3"/>
                    </a:lnTo>
                    <a:lnTo>
                      <a:pt x="125" y="0"/>
                    </a:lnTo>
                    <a:lnTo>
                      <a:pt x="105" y="3"/>
                    </a:lnTo>
                    <a:lnTo>
                      <a:pt x="86" y="13"/>
                    </a:lnTo>
                    <a:lnTo>
                      <a:pt x="69" y="30"/>
                    </a:lnTo>
                    <a:lnTo>
                      <a:pt x="51" y="52"/>
                    </a:lnTo>
                    <a:lnTo>
                      <a:pt x="37" y="79"/>
                    </a:lnTo>
                    <a:lnTo>
                      <a:pt x="24" y="108"/>
                    </a:lnTo>
                    <a:lnTo>
                      <a:pt x="15" y="143"/>
                    </a:lnTo>
                    <a:lnTo>
                      <a:pt x="7" y="182"/>
                    </a:lnTo>
                    <a:lnTo>
                      <a:pt x="2" y="222"/>
                    </a:lnTo>
                    <a:lnTo>
                      <a:pt x="0" y="266"/>
                    </a:lnTo>
                    <a:lnTo>
                      <a:pt x="2" y="310"/>
                    </a:lnTo>
                    <a:lnTo>
                      <a:pt x="7" y="350"/>
                    </a:lnTo>
                    <a:lnTo>
                      <a:pt x="15" y="389"/>
                    </a:lnTo>
                    <a:lnTo>
                      <a:pt x="24" y="423"/>
                    </a:lnTo>
                    <a:lnTo>
                      <a:pt x="37" y="453"/>
                    </a:lnTo>
                    <a:lnTo>
                      <a:pt x="51" y="480"/>
                    </a:lnTo>
                    <a:lnTo>
                      <a:pt x="69" y="502"/>
                    </a:lnTo>
                    <a:lnTo>
                      <a:pt x="86" y="519"/>
                    </a:lnTo>
                    <a:lnTo>
                      <a:pt x="105" y="529"/>
                    </a:lnTo>
                    <a:lnTo>
                      <a:pt x="125" y="532"/>
                    </a:lnTo>
                  </a:path>
                </a:pathLst>
              </a:custGeom>
              <a:solidFill>
                <a:srgbClr val="FFCC66"/>
              </a:solidFill>
              <a:ln w="11113">
                <a:solidFill>
                  <a:srgbClr val="EB7500"/>
                </a:solidFill>
                <a:prstDash val="solid"/>
                <a:round/>
                <a:headEnd/>
                <a:tailEnd/>
              </a:ln>
            </p:spPr>
            <p:txBody>
              <a:bodyPr/>
              <a:lstStyle/>
              <a:p>
                <a:endParaRPr lang="en-US"/>
              </a:p>
            </p:txBody>
          </p:sp>
          <p:sp>
            <p:nvSpPr>
              <p:cNvPr id="97675" name="Rectangle 406"/>
              <p:cNvSpPr>
                <a:spLocks noChangeArrowheads="1"/>
              </p:cNvSpPr>
              <p:nvPr/>
            </p:nvSpPr>
            <p:spPr bwMode="auto">
              <a:xfrm>
                <a:off x="2391" y="1132"/>
                <a:ext cx="4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C</a:t>
                </a:r>
                <a:endParaRPr kumimoji="0" lang="en-US">
                  <a:solidFill>
                    <a:schemeClr val="tx1"/>
                  </a:solidFill>
                </a:endParaRPr>
              </a:p>
            </p:txBody>
          </p:sp>
        </p:grpSp>
        <p:sp>
          <p:nvSpPr>
            <p:cNvPr id="97289" name="Rectangle 407"/>
            <p:cNvSpPr>
              <a:spLocks noChangeArrowheads="1"/>
            </p:cNvSpPr>
            <p:nvPr/>
          </p:nvSpPr>
          <p:spPr bwMode="auto">
            <a:xfrm>
              <a:off x="2436" y="1132"/>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o</a:t>
              </a:r>
              <a:endParaRPr kumimoji="0" lang="en-US">
                <a:solidFill>
                  <a:schemeClr val="tx1"/>
                </a:solidFill>
              </a:endParaRPr>
            </a:p>
          </p:txBody>
        </p:sp>
        <p:sp>
          <p:nvSpPr>
            <p:cNvPr id="97290" name="Rectangle 408"/>
            <p:cNvSpPr>
              <a:spLocks noChangeArrowheads="1"/>
            </p:cNvSpPr>
            <p:nvPr/>
          </p:nvSpPr>
          <p:spPr bwMode="auto">
            <a:xfrm>
              <a:off x="2470" y="1132"/>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n</a:t>
              </a:r>
              <a:endParaRPr kumimoji="0" lang="en-US">
                <a:solidFill>
                  <a:schemeClr val="tx1"/>
                </a:solidFill>
              </a:endParaRPr>
            </a:p>
          </p:txBody>
        </p:sp>
        <p:sp>
          <p:nvSpPr>
            <p:cNvPr id="97291" name="Rectangle 409"/>
            <p:cNvSpPr>
              <a:spLocks noChangeArrowheads="1"/>
            </p:cNvSpPr>
            <p:nvPr/>
          </p:nvSpPr>
          <p:spPr bwMode="auto">
            <a:xfrm>
              <a:off x="2504" y="1132"/>
              <a:ext cx="18"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t</a:t>
              </a:r>
              <a:endParaRPr kumimoji="0" lang="en-US">
                <a:solidFill>
                  <a:schemeClr val="tx1"/>
                </a:solidFill>
              </a:endParaRPr>
            </a:p>
          </p:txBody>
        </p:sp>
        <p:sp>
          <p:nvSpPr>
            <p:cNvPr id="97292" name="Rectangle 410"/>
            <p:cNvSpPr>
              <a:spLocks noChangeArrowheads="1"/>
            </p:cNvSpPr>
            <p:nvPr/>
          </p:nvSpPr>
          <p:spPr bwMode="auto">
            <a:xfrm>
              <a:off x="2522" y="1132"/>
              <a:ext cx="21"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r</a:t>
              </a:r>
              <a:endParaRPr kumimoji="0" lang="en-US">
                <a:solidFill>
                  <a:schemeClr val="tx1"/>
                </a:solidFill>
              </a:endParaRPr>
            </a:p>
          </p:txBody>
        </p:sp>
        <p:sp>
          <p:nvSpPr>
            <p:cNvPr id="97293" name="Rectangle 411"/>
            <p:cNvSpPr>
              <a:spLocks noChangeArrowheads="1"/>
            </p:cNvSpPr>
            <p:nvPr/>
          </p:nvSpPr>
          <p:spPr bwMode="auto">
            <a:xfrm>
              <a:off x="2541" y="1132"/>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o</a:t>
              </a:r>
              <a:endParaRPr kumimoji="0" lang="en-US">
                <a:solidFill>
                  <a:schemeClr val="tx1"/>
                </a:solidFill>
              </a:endParaRPr>
            </a:p>
          </p:txBody>
        </p:sp>
        <p:sp>
          <p:nvSpPr>
            <p:cNvPr id="97294" name="Rectangle 412"/>
            <p:cNvSpPr>
              <a:spLocks noChangeArrowheads="1"/>
            </p:cNvSpPr>
            <p:nvPr/>
          </p:nvSpPr>
          <p:spPr bwMode="auto">
            <a:xfrm>
              <a:off x="2573" y="1132"/>
              <a:ext cx="14"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l</a:t>
              </a:r>
              <a:endParaRPr kumimoji="0" lang="en-US">
                <a:solidFill>
                  <a:schemeClr val="tx1"/>
                </a:solidFill>
              </a:endParaRPr>
            </a:p>
          </p:txBody>
        </p:sp>
        <p:sp>
          <p:nvSpPr>
            <p:cNvPr id="97295" name="Rectangle 413"/>
            <p:cNvSpPr>
              <a:spLocks noChangeArrowheads="1"/>
            </p:cNvSpPr>
            <p:nvPr/>
          </p:nvSpPr>
          <p:spPr bwMode="auto">
            <a:xfrm>
              <a:off x="3388" y="2455"/>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296" name="Rectangle 414"/>
            <p:cNvSpPr>
              <a:spLocks noChangeArrowheads="1"/>
            </p:cNvSpPr>
            <p:nvPr/>
          </p:nvSpPr>
          <p:spPr bwMode="auto">
            <a:xfrm>
              <a:off x="3428" y="245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L</a:t>
              </a:r>
              <a:endParaRPr kumimoji="0" lang="en-US">
                <a:solidFill>
                  <a:schemeClr val="tx1"/>
                </a:solidFill>
              </a:endParaRPr>
            </a:p>
          </p:txBody>
        </p:sp>
        <p:sp>
          <p:nvSpPr>
            <p:cNvPr id="97297" name="Rectangle 415"/>
            <p:cNvSpPr>
              <a:spLocks noChangeArrowheads="1"/>
            </p:cNvSpPr>
            <p:nvPr/>
          </p:nvSpPr>
          <p:spPr bwMode="auto">
            <a:xfrm>
              <a:off x="3462" y="2455"/>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7298" name="Freeform 416"/>
            <p:cNvSpPr>
              <a:spLocks/>
            </p:cNvSpPr>
            <p:nvPr/>
          </p:nvSpPr>
          <p:spPr bwMode="auto">
            <a:xfrm>
              <a:off x="1485" y="1476"/>
              <a:ext cx="121" cy="2343"/>
            </a:xfrm>
            <a:custGeom>
              <a:avLst/>
              <a:gdLst>
                <a:gd name="T0" fmla="*/ 118 w 121"/>
                <a:gd name="T1" fmla="*/ 2343 h 2343"/>
                <a:gd name="T2" fmla="*/ 121 w 121"/>
                <a:gd name="T3" fmla="*/ 0 h 2343"/>
                <a:gd name="T4" fmla="*/ 0 w 121"/>
                <a:gd name="T5" fmla="*/ 0 h 2343"/>
                <a:gd name="T6" fmla="*/ 0 w 121"/>
                <a:gd name="T7" fmla="*/ 2343 h 2343"/>
                <a:gd name="T8" fmla="*/ 121 w 121"/>
                <a:gd name="T9" fmla="*/ 2343 h 2343"/>
                <a:gd name="T10" fmla="*/ 121 w 121"/>
                <a:gd name="T11" fmla="*/ 2343 h 2343"/>
                <a:gd name="T12" fmla="*/ 118 w 121"/>
                <a:gd name="T13" fmla="*/ 2343 h 2343"/>
                <a:gd name="T14" fmla="*/ 0 60000 65536"/>
                <a:gd name="T15" fmla="*/ 0 60000 65536"/>
                <a:gd name="T16" fmla="*/ 0 60000 65536"/>
                <a:gd name="T17" fmla="*/ 0 60000 65536"/>
                <a:gd name="T18" fmla="*/ 0 60000 65536"/>
                <a:gd name="T19" fmla="*/ 0 60000 65536"/>
                <a:gd name="T20" fmla="*/ 0 60000 65536"/>
                <a:gd name="T21" fmla="*/ 0 w 121"/>
                <a:gd name="T22" fmla="*/ 0 h 2343"/>
                <a:gd name="T23" fmla="*/ 121 w 121"/>
                <a:gd name="T24" fmla="*/ 2343 h 23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2343">
                  <a:moveTo>
                    <a:pt x="118" y="2343"/>
                  </a:moveTo>
                  <a:lnTo>
                    <a:pt x="121" y="0"/>
                  </a:lnTo>
                  <a:lnTo>
                    <a:pt x="0" y="0"/>
                  </a:lnTo>
                  <a:lnTo>
                    <a:pt x="0" y="2343"/>
                  </a:lnTo>
                  <a:lnTo>
                    <a:pt x="121" y="2343"/>
                  </a:lnTo>
                  <a:lnTo>
                    <a:pt x="118" y="2343"/>
                  </a:lnTo>
                  <a:close/>
                </a:path>
              </a:pathLst>
            </a:custGeom>
            <a:solidFill>
              <a:srgbClr val="FFFFFF"/>
            </a:solidFill>
            <a:ln w="9525">
              <a:noFill/>
              <a:round/>
              <a:headEnd/>
              <a:tailEnd/>
            </a:ln>
          </p:spPr>
          <p:txBody>
            <a:bodyPr/>
            <a:lstStyle/>
            <a:p>
              <a:endParaRPr lang="en-US"/>
            </a:p>
          </p:txBody>
        </p:sp>
        <p:sp>
          <p:nvSpPr>
            <p:cNvPr id="97299" name="Freeform 417"/>
            <p:cNvSpPr>
              <a:spLocks/>
            </p:cNvSpPr>
            <p:nvPr/>
          </p:nvSpPr>
          <p:spPr bwMode="auto">
            <a:xfrm>
              <a:off x="1485" y="1476"/>
              <a:ext cx="121" cy="2343"/>
            </a:xfrm>
            <a:custGeom>
              <a:avLst/>
              <a:gdLst>
                <a:gd name="T0" fmla="*/ 118 w 121"/>
                <a:gd name="T1" fmla="*/ 2343 h 2343"/>
                <a:gd name="T2" fmla="*/ 121 w 121"/>
                <a:gd name="T3" fmla="*/ 0 h 2343"/>
                <a:gd name="T4" fmla="*/ 0 w 121"/>
                <a:gd name="T5" fmla="*/ 0 h 2343"/>
                <a:gd name="T6" fmla="*/ 0 w 121"/>
                <a:gd name="T7" fmla="*/ 2343 h 2343"/>
                <a:gd name="T8" fmla="*/ 121 w 121"/>
                <a:gd name="T9" fmla="*/ 2343 h 2343"/>
                <a:gd name="T10" fmla="*/ 121 w 121"/>
                <a:gd name="T11" fmla="*/ 2343 h 2343"/>
                <a:gd name="T12" fmla="*/ 0 60000 65536"/>
                <a:gd name="T13" fmla="*/ 0 60000 65536"/>
                <a:gd name="T14" fmla="*/ 0 60000 65536"/>
                <a:gd name="T15" fmla="*/ 0 60000 65536"/>
                <a:gd name="T16" fmla="*/ 0 60000 65536"/>
                <a:gd name="T17" fmla="*/ 0 60000 65536"/>
                <a:gd name="T18" fmla="*/ 0 w 121"/>
                <a:gd name="T19" fmla="*/ 0 h 2343"/>
                <a:gd name="T20" fmla="*/ 121 w 121"/>
                <a:gd name="T21" fmla="*/ 2343 h 2343"/>
              </a:gdLst>
              <a:ahLst/>
              <a:cxnLst>
                <a:cxn ang="T12">
                  <a:pos x="T0" y="T1"/>
                </a:cxn>
                <a:cxn ang="T13">
                  <a:pos x="T2" y="T3"/>
                </a:cxn>
                <a:cxn ang="T14">
                  <a:pos x="T4" y="T5"/>
                </a:cxn>
                <a:cxn ang="T15">
                  <a:pos x="T6" y="T7"/>
                </a:cxn>
                <a:cxn ang="T16">
                  <a:pos x="T8" y="T9"/>
                </a:cxn>
                <a:cxn ang="T17">
                  <a:pos x="T10" y="T11"/>
                </a:cxn>
              </a:cxnLst>
              <a:rect l="T18" t="T19" r="T20" b="T21"/>
              <a:pathLst>
                <a:path w="121" h="2343">
                  <a:moveTo>
                    <a:pt x="118" y="2343"/>
                  </a:moveTo>
                  <a:lnTo>
                    <a:pt x="121" y="0"/>
                  </a:lnTo>
                  <a:lnTo>
                    <a:pt x="0" y="0"/>
                  </a:lnTo>
                  <a:lnTo>
                    <a:pt x="0" y="2343"/>
                  </a:lnTo>
                  <a:lnTo>
                    <a:pt x="121" y="2343"/>
                  </a:lnTo>
                </a:path>
              </a:pathLst>
            </a:custGeom>
            <a:noFill/>
            <a:ln w="11113">
              <a:solidFill>
                <a:srgbClr val="000000"/>
              </a:solidFill>
              <a:prstDash val="solid"/>
              <a:round/>
              <a:headEnd/>
              <a:tailEnd/>
            </a:ln>
          </p:spPr>
          <p:txBody>
            <a:bodyPr/>
            <a:lstStyle/>
            <a:p>
              <a:endParaRPr lang="en-US"/>
            </a:p>
          </p:txBody>
        </p:sp>
        <p:sp>
          <p:nvSpPr>
            <p:cNvPr id="97300" name="Rectangle 418"/>
            <p:cNvSpPr>
              <a:spLocks noChangeArrowheads="1"/>
            </p:cNvSpPr>
            <p:nvPr/>
          </p:nvSpPr>
          <p:spPr bwMode="auto">
            <a:xfrm>
              <a:off x="1876" y="3614"/>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301" name="Rectangle 419"/>
            <p:cNvSpPr>
              <a:spLocks noChangeArrowheads="1"/>
            </p:cNvSpPr>
            <p:nvPr/>
          </p:nvSpPr>
          <p:spPr bwMode="auto">
            <a:xfrm>
              <a:off x="1893" y="361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7302" name="Rectangle 420"/>
            <p:cNvSpPr>
              <a:spLocks noChangeArrowheads="1"/>
            </p:cNvSpPr>
            <p:nvPr/>
          </p:nvSpPr>
          <p:spPr bwMode="auto">
            <a:xfrm>
              <a:off x="1927" y="3614"/>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7303" name="Rectangle 421"/>
            <p:cNvSpPr>
              <a:spLocks noChangeArrowheads="1"/>
            </p:cNvSpPr>
            <p:nvPr/>
          </p:nvSpPr>
          <p:spPr bwMode="auto">
            <a:xfrm>
              <a:off x="1957" y="3614"/>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304" name="Rectangle 422"/>
            <p:cNvSpPr>
              <a:spLocks noChangeArrowheads="1"/>
            </p:cNvSpPr>
            <p:nvPr/>
          </p:nvSpPr>
          <p:spPr bwMode="auto">
            <a:xfrm>
              <a:off x="1974" y="3614"/>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305" name="Rectangle 423"/>
            <p:cNvSpPr>
              <a:spLocks noChangeArrowheads="1"/>
            </p:cNvSpPr>
            <p:nvPr/>
          </p:nvSpPr>
          <p:spPr bwMode="auto">
            <a:xfrm>
              <a:off x="1994" y="361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7306" name="Rectangle 424"/>
            <p:cNvSpPr>
              <a:spLocks noChangeArrowheads="1"/>
            </p:cNvSpPr>
            <p:nvPr/>
          </p:nvSpPr>
          <p:spPr bwMode="auto">
            <a:xfrm>
              <a:off x="2028" y="3614"/>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c</a:t>
              </a:r>
              <a:endParaRPr kumimoji="0" lang="en-US">
                <a:solidFill>
                  <a:schemeClr val="tx1"/>
                </a:solidFill>
              </a:endParaRPr>
            </a:p>
          </p:txBody>
        </p:sp>
        <p:sp>
          <p:nvSpPr>
            <p:cNvPr id="97307" name="Rectangle 425"/>
            <p:cNvSpPr>
              <a:spLocks noChangeArrowheads="1"/>
            </p:cNvSpPr>
            <p:nvPr/>
          </p:nvSpPr>
          <p:spPr bwMode="auto">
            <a:xfrm>
              <a:off x="2057" y="3614"/>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308" name="Rectangle 426"/>
            <p:cNvSpPr>
              <a:spLocks noChangeArrowheads="1"/>
            </p:cNvSpPr>
            <p:nvPr/>
          </p:nvSpPr>
          <p:spPr bwMode="auto">
            <a:xfrm>
              <a:off x="2075" y="3614"/>
              <a:ext cx="14"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309" name="Rectangle 427"/>
            <p:cNvSpPr>
              <a:spLocks noChangeArrowheads="1"/>
            </p:cNvSpPr>
            <p:nvPr/>
          </p:nvSpPr>
          <p:spPr bwMode="auto">
            <a:xfrm>
              <a:off x="2087" y="361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97310" name="Rectangle 428"/>
            <p:cNvSpPr>
              <a:spLocks noChangeArrowheads="1"/>
            </p:cNvSpPr>
            <p:nvPr/>
          </p:nvSpPr>
          <p:spPr bwMode="auto">
            <a:xfrm>
              <a:off x="2121" y="361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97311" name="Rectangle 429"/>
            <p:cNvSpPr>
              <a:spLocks noChangeArrowheads="1"/>
            </p:cNvSpPr>
            <p:nvPr/>
          </p:nvSpPr>
          <p:spPr bwMode="auto">
            <a:xfrm>
              <a:off x="2156" y="3614"/>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312" name="Rectangle 430"/>
            <p:cNvSpPr>
              <a:spLocks noChangeArrowheads="1"/>
            </p:cNvSpPr>
            <p:nvPr/>
          </p:nvSpPr>
          <p:spPr bwMode="auto">
            <a:xfrm>
              <a:off x="1876" y="3676"/>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7313" name="Rectangle 431"/>
            <p:cNvSpPr>
              <a:spLocks noChangeArrowheads="1"/>
            </p:cNvSpPr>
            <p:nvPr/>
          </p:nvSpPr>
          <p:spPr bwMode="auto">
            <a:xfrm>
              <a:off x="1893" y="3676"/>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7314" name="Rectangle 432"/>
            <p:cNvSpPr>
              <a:spLocks noChangeArrowheads="1"/>
            </p:cNvSpPr>
            <p:nvPr/>
          </p:nvSpPr>
          <p:spPr bwMode="auto">
            <a:xfrm>
              <a:off x="1927" y="3676"/>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5</a:t>
              </a:r>
              <a:endParaRPr kumimoji="0" lang="en-US">
                <a:solidFill>
                  <a:schemeClr val="tx1"/>
                </a:solidFill>
              </a:endParaRPr>
            </a:p>
          </p:txBody>
        </p:sp>
        <p:sp>
          <p:nvSpPr>
            <p:cNvPr id="97315" name="Rectangle 433"/>
            <p:cNvSpPr>
              <a:spLocks noChangeArrowheads="1"/>
            </p:cNvSpPr>
            <p:nvPr/>
          </p:nvSpPr>
          <p:spPr bwMode="auto">
            <a:xfrm>
              <a:off x="1959" y="3676"/>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7316" name="Rectangle 434"/>
            <p:cNvSpPr>
              <a:spLocks noChangeArrowheads="1"/>
            </p:cNvSpPr>
            <p:nvPr/>
          </p:nvSpPr>
          <p:spPr bwMode="auto">
            <a:xfrm>
              <a:off x="2006" y="3676"/>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7317" name="Rectangle 435"/>
            <p:cNvSpPr>
              <a:spLocks noChangeArrowheads="1"/>
            </p:cNvSpPr>
            <p:nvPr/>
          </p:nvSpPr>
          <p:spPr bwMode="auto">
            <a:xfrm>
              <a:off x="2040" y="3676"/>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7318" name="Rectangle 436"/>
            <p:cNvSpPr>
              <a:spLocks noChangeArrowheads="1"/>
            </p:cNvSpPr>
            <p:nvPr/>
          </p:nvSpPr>
          <p:spPr bwMode="auto">
            <a:xfrm>
              <a:off x="2072" y="3676"/>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7319" name="Freeform 437"/>
            <p:cNvSpPr>
              <a:spLocks/>
            </p:cNvSpPr>
            <p:nvPr/>
          </p:nvSpPr>
          <p:spPr bwMode="auto">
            <a:xfrm>
              <a:off x="1726" y="3187"/>
              <a:ext cx="32" cy="32"/>
            </a:xfrm>
            <a:custGeom>
              <a:avLst/>
              <a:gdLst>
                <a:gd name="T0" fmla="*/ 15 w 32"/>
                <a:gd name="T1" fmla="*/ 29 h 32"/>
                <a:gd name="T2" fmla="*/ 17 w 32"/>
                <a:gd name="T3" fmla="*/ 32 h 32"/>
                <a:gd name="T4" fmla="*/ 20 w 32"/>
                <a:gd name="T5" fmla="*/ 29 h 32"/>
                <a:gd name="T6" fmla="*/ 22 w 32"/>
                <a:gd name="T7" fmla="*/ 29 h 32"/>
                <a:gd name="T8" fmla="*/ 24 w 32"/>
                <a:gd name="T9" fmla="*/ 27 h 32"/>
                <a:gd name="T10" fmla="*/ 27 w 32"/>
                <a:gd name="T11" fmla="*/ 27 h 32"/>
                <a:gd name="T12" fmla="*/ 27 w 32"/>
                <a:gd name="T13" fmla="*/ 24 h 32"/>
                <a:gd name="T14" fmla="*/ 29 w 32"/>
                <a:gd name="T15" fmla="*/ 22 h 32"/>
                <a:gd name="T16" fmla="*/ 29 w 32"/>
                <a:gd name="T17" fmla="*/ 19 h 32"/>
                <a:gd name="T18" fmla="*/ 29 w 32"/>
                <a:gd name="T19" fmla="*/ 17 h 32"/>
                <a:gd name="T20" fmla="*/ 32 w 32"/>
                <a:gd name="T21" fmla="*/ 14 h 32"/>
                <a:gd name="T22" fmla="*/ 29 w 32"/>
                <a:gd name="T23" fmla="*/ 12 h 32"/>
                <a:gd name="T24" fmla="*/ 29 w 32"/>
                <a:gd name="T25" fmla="*/ 9 h 32"/>
                <a:gd name="T26" fmla="*/ 29 w 32"/>
                <a:gd name="T27" fmla="*/ 9 h 32"/>
                <a:gd name="T28" fmla="*/ 27 w 32"/>
                <a:gd name="T29" fmla="*/ 7 h 32"/>
                <a:gd name="T30" fmla="*/ 27 w 32"/>
                <a:gd name="T31" fmla="*/ 4 h 32"/>
                <a:gd name="T32" fmla="*/ 24 w 32"/>
                <a:gd name="T33" fmla="*/ 2 h 32"/>
                <a:gd name="T34" fmla="*/ 22 w 32"/>
                <a:gd name="T35" fmla="*/ 2 h 32"/>
                <a:gd name="T36" fmla="*/ 20 w 32"/>
                <a:gd name="T37" fmla="*/ 2 h 32"/>
                <a:gd name="T38" fmla="*/ 17 w 32"/>
                <a:gd name="T39" fmla="*/ 0 h 32"/>
                <a:gd name="T40" fmla="*/ 15 w 32"/>
                <a:gd name="T41" fmla="*/ 0 h 32"/>
                <a:gd name="T42" fmla="*/ 12 w 32"/>
                <a:gd name="T43" fmla="*/ 0 h 32"/>
                <a:gd name="T44" fmla="*/ 10 w 32"/>
                <a:gd name="T45" fmla="*/ 2 h 32"/>
                <a:gd name="T46" fmla="*/ 10 w 32"/>
                <a:gd name="T47" fmla="*/ 2 h 32"/>
                <a:gd name="T48" fmla="*/ 7 w 32"/>
                <a:gd name="T49" fmla="*/ 2 h 32"/>
                <a:gd name="T50" fmla="*/ 5 w 32"/>
                <a:gd name="T51" fmla="*/ 4 h 32"/>
                <a:gd name="T52" fmla="*/ 2 w 32"/>
                <a:gd name="T53" fmla="*/ 7 h 32"/>
                <a:gd name="T54" fmla="*/ 2 w 32"/>
                <a:gd name="T55" fmla="*/ 9 h 32"/>
                <a:gd name="T56" fmla="*/ 0 w 32"/>
                <a:gd name="T57" fmla="*/ 9 h 32"/>
                <a:gd name="T58" fmla="*/ 0 w 32"/>
                <a:gd name="T59" fmla="*/ 12 h 32"/>
                <a:gd name="T60" fmla="*/ 0 w 32"/>
                <a:gd name="T61" fmla="*/ 14 h 32"/>
                <a:gd name="T62" fmla="*/ 0 w 32"/>
                <a:gd name="T63" fmla="*/ 17 h 32"/>
                <a:gd name="T64" fmla="*/ 0 w 32"/>
                <a:gd name="T65" fmla="*/ 19 h 32"/>
                <a:gd name="T66" fmla="*/ 2 w 32"/>
                <a:gd name="T67" fmla="*/ 22 h 32"/>
                <a:gd name="T68" fmla="*/ 2 w 32"/>
                <a:gd name="T69" fmla="*/ 24 h 32"/>
                <a:gd name="T70" fmla="*/ 5 w 32"/>
                <a:gd name="T71" fmla="*/ 27 h 32"/>
                <a:gd name="T72" fmla="*/ 7 w 32"/>
                <a:gd name="T73" fmla="*/ 27 h 32"/>
                <a:gd name="T74" fmla="*/ 10 w 32"/>
                <a:gd name="T75" fmla="*/ 29 h 32"/>
                <a:gd name="T76" fmla="*/ 10 w 32"/>
                <a:gd name="T77" fmla="*/ 29 h 32"/>
                <a:gd name="T78" fmla="*/ 12 w 32"/>
                <a:gd name="T79" fmla="*/ 32 h 32"/>
                <a:gd name="T80" fmla="*/ 15 w 32"/>
                <a:gd name="T81" fmla="*/ 32 h 32"/>
                <a:gd name="T82" fmla="*/ 15 w 32"/>
                <a:gd name="T83" fmla="*/ 32 h 32"/>
                <a:gd name="T84" fmla="*/ 15 w 32"/>
                <a:gd name="T85" fmla="*/ 29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32"/>
                <a:gd name="T131" fmla="*/ 32 w 32"/>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32">
                  <a:moveTo>
                    <a:pt x="15" y="29"/>
                  </a:moveTo>
                  <a:lnTo>
                    <a:pt x="17" y="32"/>
                  </a:lnTo>
                  <a:lnTo>
                    <a:pt x="20" y="29"/>
                  </a:lnTo>
                  <a:lnTo>
                    <a:pt x="22" y="29"/>
                  </a:lnTo>
                  <a:lnTo>
                    <a:pt x="24" y="27"/>
                  </a:lnTo>
                  <a:lnTo>
                    <a:pt x="27" y="27"/>
                  </a:lnTo>
                  <a:lnTo>
                    <a:pt x="27" y="24"/>
                  </a:lnTo>
                  <a:lnTo>
                    <a:pt x="29" y="22"/>
                  </a:lnTo>
                  <a:lnTo>
                    <a:pt x="29" y="19"/>
                  </a:lnTo>
                  <a:lnTo>
                    <a:pt x="29" y="17"/>
                  </a:lnTo>
                  <a:lnTo>
                    <a:pt x="32" y="14"/>
                  </a:lnTo>
                  <a:lnTo>
                    <a:pt x="29" y="12"/>
                  </a:lnTo>
                  <a:lnTo>
                    <a:pt x="29" y="9"/>
                  </a:lnTo>
                  <a:lnTo>
                    <a:pt x="27" y="7"/>
                  </a:lnTo>
                  <a:lnTo>
                    <a:pt x="27" y="4"/>
                  </a:lnTo>
                  <a:lnTo>
                    <a:pt x="24" y="2"/>
                  </a:lnTo>
                  <a:lnTo>
                    <a:pt x="22" y="2"/>
                  </a:lnTo>
                  <a:lnTo>
                    <a:pt x="20" y="2"/>
                  </a:lnTo>
                  <a:lnTo>
                    <a:pt x="17" y="0"/>
                  </a:lnTo>
                  <a:lnTo>
                    <a:pt x="15" y="0"/>
                  </a:lnTo>
                  <a:lnTo>
                    <a:pt x="12" y="0"/>
                  </a:lnTo>
                  <a:lnTo>
                    <a:pt x="10" y="2"/>
                  </a:lnTo>
                  <a:lnTo>
                    <a:pt x="7" y="2"/>
                  </a:lnTo>
                  <a:lnTo>
                    <a:pt x="5" y="4"/>
                  </a:lnTo>
                  <a:lnTo>
                    <a:pt x="2" y="7"/>
                  </a:lnTo>
                  <a:lnTo>
                    <a:pt x="2" y="9"/>
                  </a:lnTo>
                  <a:lnTo>
                    <a:pt x="0" y="9"/>
                  </a:lnTo>
                  <a:lnTo>
                    <a:pt x="0" y="12"/>
                  </a:lnTo>
                  <a:lnTo>
                    <a:pt x="0" y="14"/>
                  </a:lnTo>
                  <a:lnTo>
                    <a:pt x="0" y="17"/>
                  </a:lnTo>
                  <a:lnTo>
                    <a:pt x="0" y="19"/>
                  </a:lnTo>
                  <a:lnTo>
                    <a:pt x="2" y="22"/>
                  </a:lnTo>
                  <a:lnTo>
                    <a:pt x="2" y="24"/>
                  </a:lnTo>
                  <a:lnTo>
                    <a:pt x="5" y="27"/>
                  </a:lnTo>
                  <a:lnTo>
                    <a:pt x="7" y="27"/>
                  </a:lnTo>
                  <a:lnTo>
                    <a:pt x="10" y="29"/>
                  </a:lnTo>
                  <a:lnTo>
                    <a:pt x="12" y="32"/>
                  </a:lnTo>
                  <a:lnTo>
                    <a:pt x="15" y="32"/>
                  </a:lnTo>
                  <a:lnTo>
                    <a:pt x="15" y="29"/>
                  </a:lnTo>
                  <a:close/>
                </a:path>
              </a:pathLst>
            </a:custGeom>
            <a:solidFill>
              <a:srgbClr val="000000"/>
            </a:solidFill>
            <a:ln w="9525">
              <a:noFill/>
              <a:round/>
              <a:headEnd/>
              <a:tailEnd/>
            </a:ln>
          </p:spPr>
          <p:txBody>
            <a:bodyPr/>
            <a:lstStyle/>
            <a:p>
              <a:endParaRPr lang="en-US"/>
            </a:p>
          </p:txBody>
        </p:sp>
        <p:sp>
          <p:nvSpPr>
            <p:cNvPr id="97320" name="Freeform 438"/>
            <p:cNvSpPr>
              <a:spLocks/>
            </p:cNvSpPr>
            <p:nvPr/>
          </p:nvSpPr>
          <p:spPr bwMode="auto">
            <a:xfrm>
              <a:off x="1726" y="3474"/>
              <a:ext cx="32" cy="30"/>
            </a:xfrm>
            <a:custGeom>
              <a:avLst/>
              <a:gdLst>
                <a:gd name="T0" fmla="*/ 15 w 32"/>
                <a:gd name="T1" fmla="*/ 30 h 30"/>
                <a:gd name="T2" fmla="*/ 17 w 32"/>
                <a:gd name="T3" fmla="*/ 30 h 30"/>
                <a:gd name="T4" fmla="*/ 20 w 32"/>
                <a:gd name="T5" fmla="*/ 30 h 30"/>
                <a:gd name="T6" fmla="*/ 22 w 32"/>
                <a:gd name="T7" fmla="*/ 30 h 30"/>
                <a:gd name="T8" fmla="*/ 24 w 32"/>
                <a:gd name="T9" fmla="*/ 27 h 30"/>
                <a:gd name="T10" fmla="*/ 27 w 32"/>
                <a:gd name="T11" fmla="*/ 27 h 30"/>
                <a:gd name="T12" fmla="*/ 27 w 32"/>
                <a:gd name="T13" fmla="*/ 25 h 30"/>
                <a:gd name="T14" fmla="*/ 29 w 32"/>
                <a:gd name="T15" fmla="*/ 23 h 30"/>
                <a:gd name="T16" fmla="*/ 29 w 32"/>
                <a:gd name="T17" fmla="*/ 20 h 30"/>
                <a:gd name="T18" fmla="*/ 29 w 32"/>
                <a:gd name="T19" fmla="*/ 18 h 30"/>
                <a:gd name="T20" fmla="*/ 32 w 32"/>
                <a:gd name="T21" fmla="*/ 15 h 30"/>
                <a:gd name="T22" fmla="*/ 29 w 32"/>
                <a:gd name="T23" fmla="*/ 13 h 30"/>
                <a:gd name="T24" fmla="*/ 29 w 32"/>
                <a:gd name="T25" fmla="*/ 10 h 30"/>
                <a:gd name="T26" fmla="*/ 29 w 32"/>
                <a:gd name="T27" fmla="*/ 8 h 30"/>
                <a:gd name="T28" fmla="*/ 27 w 32"/>
                <a:gd name="T29" fmla="*/ 8 h 30"/>
                <a:gd name="T30" fmla="*/ 27 w 32"/>
                <a:gd name="T31" fmla="*/ 5 h 30"/>
                <a:gd name="T32" fmla="*/ 24 w 32"/>
                <a:gd name="T33" fmla="*/ 3 h 30"/>
                <a:gd name="T34" fmla="*/ 22 w 32"/>
                <a:gd name="T35" fmla="*/ 3 h 30"/>
                <a:gd name="T36" fmla="*/ 20 w 32"/>
                <a:gd name="T37" fmla="*/ 0 h 30"/>
                <a:gd name="T38" fmla="*/ 17 w 32"/>
                <a:gd name="T39" fmla="*/ 0 h 30"/>
                <a:gd name="T40" fmla="*/ 15 w 32"/>
                <a:gd name="T41" fmla="*/ 0 h 30"/>
                <a:gd name="T42" fmla="*/ 12 w 32"/>
                <a:gd name="T43" fmla="*/ 0 h 30"/>
                <a:gd name="T44" fmla="*/ 10 w 32"/>
                <a:gd name="T45" fmla="*/ 0 h 30"/>
                <a:gd name="T46" fmla="*/ 10 w 32"/>
                <a:gd name="T47" fmla="*/ 3 h 30"/>
                <a:gd name="T48" fmla="*/ 7 w 32"/>
                <a:gd name="T49" fmla="*/ 3 h 30"/>
                <a:gd name="T50" fmla="*/ 5 w 32"/>
                <a:gd name="T51" fmla="*/ 5 h 30"/>
                <a:gd name="T52" fmla="*/ 2 w 32"/>
                <a:gd name="T53" fmla="*/ 8 h 30"/>
                <a:gd name="T54" fmla="*/ 2 w 32"/>
                <a:gd name="T55" fmla="*/ 8 h 30"/>
                <a:gd name="T56" fmla="*/ 0 w 32"/>
                <a:gd name="T57" fmla="*/ 10 h 30"/>
                <a:gd name="T58" fmla="*/ 0 w 32"/>
                <a:gd name="T59" fmla="*/ 13 h 30"/>
                <a:gd name="T60" fmla="*/ 0 w 32"/>
                <a:gd name="T61" fmla="*/ 15 h 30"/>
                <a:gd name="T62" fmla="*/ 0 w 32"/>
                <a:gd name="T63" fmla="*/ 18 h 30"/>
                <a:gd name="T64" fmla="*/ 0 w 32"/>
                <a:gd name="T65" fmla="*/ 20 h 30"/>
                <a:gd name="T66" fmla="*/ 2 w 32"/>
                <a:gd name="T67" fmla="*/ 23 h 30"/>
                <a:gd name="T68" fmla="*/ 2 w 32"/>
                <a:gd name="T69" fmla="*/ 25 h 30"/>
                <a:gd name="T70" fmla="*/ 5 w 32"/>
                <a:gd name="T71" fmla="*/ 27 h 30"/>
                <a:gd name="T72" fmla="*/ 7 w 32"/>
                <a:gd name="T73" fmla="*/ 27 h 30"/>
                <a:gd name="T74" fmla="*/ 10 w 32"/>
                <a:gd name="T75" fmla="*/ 30 h 30"/>
                <a:gd name="T76" fmla="*/ 10 w 32"/>
                <a:gd name="T77" fmla="*/ 30 h 30"/>
                <a:gd name="T78" fmla="*/ 12 w 32"/>
                <a:gd name="T79" fmla="*/ 30 h 30"/>
                <a:gd name="T80" fmla="*/ 15 w 32"/>
                <a:gd name="T81" fmla="*/ 30 h 30"/>
                <a:gd name="T82" fmla="*/ 15 w 32"/>
                <a:gd name="T83" fmla="*/ 30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30"/>
                <a:gd name="T128" fmla="*/ 32 w 32"/>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30">
                  <a:moveTo>
                    <a:pt x="15" y="30"/>
                  </a:moveTo>
                  <a:lnTo>
                    <a:pt x="17" y="30"/>
                  </a:lnTo>
                  <a:lnTo>
                    <a:pt x="20" y="30"/>
                  </a:lnTo>
                  <a:lnTo>
                    <a:pt x="22" y="30"/>
                  </a:lnTo>
                  <a:lnTo>
                    <a:pt x="24" y="27"/>
                  </a:lnTo>
                  <a:lnTo>
                    <a:pt x="27" y="27"/>
                  </a:lnTo>
                  <a:lnTo>
                    <a:pt x="27" y="25"/>
                  </a:lnTo>
                  <a:lnTo>
                    <a:pt x="29" y="23"/>
                  </a:lnTo>
                  <a:lnTo>
                    <a:pt x="29" y="20"/>
                  </a:lnTo>
                  <a:lnTo>
                    <a:pt x="29" y="18"/>
                  </a:lnTo>
                  <a:lnTo>
                    <a:pt x="32" y="15"/>
                  </a:lnTo>
                  <a:lnTo>
                    <a:pt x="29" y="13"/>
                  </a:lnTo>
                  <a:lnTo>
                    <a:pt x="29" y="10"/>
                  </a:lnTo>
                  <a:lnTo>
                    <a:pt x="29" y="8"/>
                  </a:lnTo>
                  <a:lnTo>
                    <a:pt x="27" y="8"/>
                  </a:lnTo>
                  <a:lnTo>
                    <a:pt x="27" y="5"/>
                  </a:lnTo>
                  <a:lnTo>
                    <a:pt x="24" y="3"/>
                  </a:lnTo>
                  <a:lnTo>
                    <a:pt x="22" y="3"/>
                  </a:lnTo>
                  <a:lnTo>
                    <a:pt x="20" y="0"/>
                  </a:lnTo>
                  <a:lnTo>
                    <a:pt x="17" y="0"/>
                  </a:lnTo>
                  <a:lnTo>
                    <a:pt x="15" y="0"/>
                  </a:lnTo>
                  <a:lnTo>
                    <a:pt x="12" y="0"/>
                  </a:lnTo>
                  <a:lnTo>
                    <a:pt x="10" y="0"/>
                  </a:lnTo>
                  <a:lnTo>
                    <a:pt x="10" y="3"/>
                  </a:lnTo>
                  <a:lnTo>
                    <a:pt x="7" y="3"/>
                  </a:lnTo>
                  <a:lnTo>
                    <a:pt x="5" y="5"/>
                  </a:lnTo>
                  <a:lnTo>
                    <a:pt x="2" y="8"/>
                  </a:lnTo>
                  <a:lnTo>
                    <a:pt x="0" y="10"/>
                  </a:lnTo>
                  <a:lnTo>
                    <a:pt x="0" y="13"/>
                  </a:lnTo>
                  <a:lnTo>
                    <a:pt x="0" y="15"/>
                  </a:lnTo>
                  <a:lnTo>
                    <a:pt x="0" y="18"/>
                  </a:lnTo>
                  <a:lnTo>
                    <a:pt x="0" y="20"/>
                  </a:lnTo>
                  <a:lnTo>
                    <a:pt x="2" y="23"/>
                  </a:lnTo>
                  <a:lnTo>
                    <a:pt x="2" y="25"/>
                  </a:lnTo>
                  <a:lnTo>
                    <a:pt x="5" y="27"/>
                  </a:lnTo>
                  <a:lnTo>
                    <a:pt x="7" y="27"/>
                  </a:lnTo>
                  <a:lnTo>
                    <a:pt x="10" y="30"/>
                  </a:lnTo>
                  <a:lnTo>
                    <a:pt x="12" y="30"/>
                  </a:lnTo>
                  <a:lnTo>
                    <a:pt x="15" y="30"/>
                  </a:lnTo>
                  <a:close/>
                </a:path>
              </a:pathLst>
            </a:custGeom>
            <a:solidFill>
              <a:srgbClr val="000000"/>
            </a:solidFill>
            <a:ln w="9525">
              <a:noFill/>
              <a:round/>
              <a:headEnd/>
              <a:tailEnd/>
            </a:ln>
          </p:spPr>
          <p:txBody>
            <a:bodyPr/>
            <a:lstStyle/>
            <a:p>
              <a:endParaRPr lang="en-US"/>
            </a:p>
          </p:txBody>
        </p:sp>
        <p:sp>
          <p:nvSpPr>
            <p:cNvPr id="97321" name="Line 439"/>
            <p:cNvSpPr>
              <a:spLocks noChangeShapeType="1"/>
            </p:cNvSpPr>
            <p:nvPr/>
          </p:nvSpPr>
          <p:spPr bwMode="auto">
            <a:xfrm>
              <a:off x="3015" y="2131"/>
              <a:ext cx="3" cy="1070"/>
            </a:xfrm>
            <a:prstGeom prst="line">
              <a:avLst/>
            </a:prstGeom>
            <a:noFill/>
            <a:ln w="19050">
              <a:solidFill>
                <a:srgbClr val="000000"/>
              </a:solidFill>
              <a:round/>
              <a:headEnd/>
              <a:tailEnd/>
            </a:ln>
          </p:spPr>
          <p:txBody>
            <a:bodyPr/>
            <a:lstStyle/>
            <a:p>
              <a:endParaRPr lang="en-US"/>
            </a:p>
          </p:txBody>
        </p:sp>
        <p:sp>
          <p:nvSpPr>
            <p:cNvPr id="97322" name="Line 440"/>
            <p:cNvSpPr>
              <a:spLocks noChangeShapeType="1"/>
            </p:cNvSpPr>
            <p:nvPr/>
          </p:nvSpPr>
          <p:spPr bwMode="auto">
            <a:xfrm flipH="1">
              <a:off x="3111" y="1981"/>
              <a:ext cx="61" cy="2"/>
            </a:xfrm>
            <a:prstGeom prst="line">
              <a:avLst/>
            </a:prstGeom>
            <a:noFill/>
            <a:ln w="19050">
              <a:solidFill>
                <a:srgbClr val="000000"/>
              </a:solidFill>
              <a:round/>
              <a:headEnd/>
              <a:tailEnd/>
            </a:ln>
          </p:spPr>
          <p:txBody>
            <a:bodyPr/>
            <a:lstStyle/>
            <a:p>
              <a:endParaRPr lang="en-US"/>
            </a:p>
          </p:txBody>
        </p:sp>
        <p:sp>
          <p:nvSpPr>
            <p:cNvPr id="97323" name="Freeform 441"/>
            <p:cNvSpPr>
              <a:spLocks/>
            </p:cNvSpPr>
            <p:nvPr/>
          </p:nvSpPr>
          <p:spPr bwMode="auto">
            <a:xfrm>
              <a:off x="3003" y="2795"/>
              <a:ext cx="29" cy="30"/>
            </a:xfrm>
            <a:custGeom>
              <a:avLst/>
              <a:gdLst>
                <a:gd name="T0" fmla="*/ 12 w 29"/>
                <a:gd name="T1" fmla="*/ 30 h 30"/>
                <a:gd name="T2" fmla="*/ 17 w 29"/>
                <a:gd name="T3" fmla="*/ 30 h 30"/>
                <a:gd name="T4" fmla="*/ 19 w 29"/>
                <a:gd name="T5" fmla="*/ 30 h 30"/>
                <a:gd name="T6" fmla="*/ 22 w 29"/>
                <a:gd name="T7" fmla="*/ 30 h 30"/>
                <a:gd name="T8" fmla="*/ 24 w 29"/>
                <a:gd name="T9" fmla="*/ 27 h 30"/>
                <a:gd name="T10" fmla="*/ 24 w 29"/>
                <a:gd name="T11" fmla="*/ 27 h 30"/>
                <a:gd name="T12" fmla="*/ 27 w 29"/>
                <a:gd name="T13" fmla="*/ 25 h 30"/>
                <a:gd name="T14" fmla="*/ 27 w 29"/>
                <a:gd name="T15" fmla="*/ 22 h 30"/>
                <a:gd name="T16" fmla="*/ 29 w 29"/>
                <a:gd name="T17" fmla="*/ 20 h 30"/>
                <a:gd name="T18" fmla="*/ 29 w 29"/>
                <a:gd name="T19" fmla="*/ 18 h 30"/>
                <a:gd name="T20" fmla="*/ 29 w 29"/>
                <a:gd name="T21" fmla="*/ 15 h 30"/>
                <a:gd name="T22" fmla="*/ 29 w 29"/>
                <a:gd name="T23" fmla="*/ 13 h 30"/>
                <a:gd name="T24" fmla="*/ 29 w 29"/>
                <a:gd name="T25" fmla="*/ 10 h 30"/>
                <a:gd name="T26" fmla="*/ 27 w 29"/>
                <a:gd name="T27" fmla="*/ 8 h 30"/>
                <a:gd name="T28" fmla="*/ 27 w 29"/>
                <a:gd name="T29" fmla="*/ 8 h 30"/>
                <a:gd name="T30" fmla="*/ 24 w 29"/>
                <a:gd name="T31" fmla="*/ 5 h 30"/>
                <a:gd name="T32" fmla="*/ 24 w 29"/>
                <a:gd name="T33" fmla="*/ 3 h 30"/>
                <a:gd name="T34" fmla="*/ 22 w 29"/>
                <a:gd name="T35" fmla="*/ 3 h 30"/>
                <a:gd name="T36" fmla="*/ 19 w 29"/>
                <a:gd name="T37" fmla="*/ 0 h 30"/>
                <a:gd name="T38" fmla="*/ 17 w 29"/>
                <a:gd name="T39" fmla="*/ 0 h 30"/>
                <a:gd name="T40" fmla="*/ 15 w 29"/>
                <a:gd name="T41" fmla="*/ 0 h 30"/>
                <a:gd name="T42" fmla="*/ 12 w 29"/>
                <a:gd name="T43" fmla="*/ 0 h 30"/>
                <a:gd name="T44" fmla="*/ 10 w 29"/>
                <a:gd name="T45" fmla="*/ 0 h 30"/>
                <a:gd name="T46" fmla="*/ 7 w 29"/>
                <a:gd name="T47" fmla="*/ 3 h 30"/>
                <a:gd name="T48" fmla="*/ 5 w 29"/>
                <a:gd name="T49" fmla="*/ 3 h 30"/>
                <a:gd name="T50" fmla="*/ 5 w 29"/>
                <a:gd name="T51" fmla="*/ 5 h 30"/>
                <a:gd name="T52" fmla="*/ 2 w 29"/>
                <a:gd name="T53" fmla="*/ 8 h 30"/>
                <a:gd name="T54" fmla="*/ 0 w 29"/>
                <a:gd name="T55" fmla="*/ 8 h 30"/>
                <a:gd name="T56" fmla="*/ 0 w 29"/>
                <a:gd name="T57" fmla="*/ 10 h 30"/>
                <a:gd name="T58" fmla="*/ 0 w 29"/>
                <a:gd name="T59" fmla="*/ 13 h 30"/>
                <a:gd name="T60" fmla="*/ 0 w 29"/>
                <a:gd name="T61" fmla="*/ 15 h 30"/>
                <a:gd name="T62" fmla="*/ 0 w 29"/>
                <a:gd name="T63" fmla="*/ 18 h 30"/>
                <a:gd name="T64" fmla="*/ 0 w 29"/>
                <a:gd name="T65" fmla="*/ 20 h 30"/>
                <a:gd name="T66" fmla="*/ 0 w 29"/>
                <a:gd name="T67" fmla="*/ 22 h 30"/>
                <a:gd name="T68" fmla="*/ 2 w 29"/>
                <a:gd name="T69" fmla="*/ 25 h 30"/>
                <a:gd name="T70" fmla="*/ 5 w 29"/>
                <a:gd name="T71" fmla="*/ 27 h 30"/>
                <a:gd name="T72" fmla="*/ 5 w 29"/>
                <a:gd name="T73" fmla="*/ 27 h 30"/>
                <a:gd name="T74" fmla="*/ 7 w 29"/>
                <a:gd name="T75" fmla="*/ 30 h 30"/>
                <a:gd name="T76" fmla="*/ 10 w 29"/>
                <a:gd name="T77" fmla="*/ 30 h 30"/>
                <a:gd name="T78" fmla="*/ 12 w 29"/>
                <a:gd name="T79" fmla="*/ 30 h 30"/>
                <a:gd name="T80" fmla="*/ 15 w 29"/>
                <a:gd name="T81" fmla="*/ 30 h 30"/>
                <a:gd name="T82" fmla="*/ 15 w 29"/>
                <a:gd name="T83" fmla="*/ 30 h 30"/>
                <a:gd name="T84" fmla="*/ 12 w 29"/>
                <a:gd name="T85" fmla="*/ 30 h 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0"/>
                <a:gd name="T131" fmla="*/ 29 w 29"/>
                <a:gd name="T132" fmla="*/ 30 h 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0">
                  <a:moveTo>
                    <a:pt x="12" y="30"/>
                  </a:moveTo>
                  <a:lnTo>
                    <a:pt x="17" y="30"/>
                  </a:lnTo>
                  <a:lnTo>
                    <a:pt x="19" y="30"/>
                  </a:lnTo>
                  <a:lnTo>
                    <a:pt x="22" y="30"/>
                  </a:lnTo>
                  <a:lnTo>
                    <a:pt x="24" y="27"/>
                  </a:lnTo>
                  <a:lnTo>
                    <a:pt x="27" y="25"/>
                  </a:lnTo>
                  <a:lnTo>
                    <a:pt x="27" y="22"/>
                  </a:lnTo>
                  <a:lnTo>
                    <a:pt x="29" y="20"/>
                  </a:lnTo>
                  <a:lnTo>
                    <a:pt x="29" y="18"/>
                  </a:lnTo>
                  <a:lnTo>
                    <a:pt x="29" y="15"/>
                  </a:lnTo>
                  <a:lnTo>
                    <a:pt x="29" y="13"/>
                  </a:lnTo>
                  <a:lnTo>
                    <a:pt x="29" y="10"/>
                  </a:lnTo>
                  <a:lnTo>
                    <a:pt x="27" y="8"/>
                  </a:lnTo>
                  <a:lnTo>
                    <a:pt x="24" y="5"/>
                  </a:lnTo>
                  <a:lnTo>
                    <a:pt x="24" y="3"/>
                  </a:lnTo>
                  <a:lnTo>
                    <a:pt x="22" y="3"/>
                  </a:lnTo>
                  <a:lnTo>
                    <a:pt x="19" y="0"/>
                  </a:lnTo>
                  <a:lnTo>
                    <a:pt x="17" y="0"/>
                  </a:lnTo>
                  <a:lnTo>
                    <a:pt x="15" y="0"/>
                  </a:lnTo>
                  <a:lnTo>
                    <a:pt x="12" y="0"/>
                  </a:lnTo>
                  <a:lnTo>
                    <a:pt x="10" y="0"/>
                  </a:lnTo>
                  <a:lnTo>
                    <a:pt x="7" y="3"/>
                  </a:lnTo>
                  <a:lnTo>
                    <a:pt x="5" y="3"/>
                  </a:lnTo>
                  <a:lnTo>
                    <a:pt x="5" y="5"/>
                  </a:lnTo>
                  <a:lnTo>
                    <a:pt x="2" y="8"/>
                  </a:lnTo>
                  <a:lnTo>
                    <a:pt x="0" y="8"/>
                  </a:lnTo>
                  <a:lnTo>
                    <a:pt x="0" y="10"/>
                  </a:lnTo>
                  <a:lnTo>
                    <a:pt x="0" y="13"/>
                  </a:lnTo>
                  <a:lnTo>
                    <a:pt x="0" y="15"/>
                  </a:lnTo>
                  <a:lnTo>
                    <a:pt x="0" y="18"/>
                  </a:lnTo>
                  <a:lnTo>
                    <a:pt x="0" y="20"/>
                  </a:lnTo>
                  <a:lnTo>
                    <a:pt x="0" y="22"/>
                  </a:lnTo>
                  <a:lnTo>
                    <a:pt x="2" y="25"/>
                  </a:lnTo>
                  <a:lnTo>
                    <a:pt x="5" y="27"/>
                  </a:lnTo>
                  <a:lnTo>
                    <a:pt x="7" y="30"/>
                  </a:lnTo>
                  <a:lnTo>
                    <a:pt x="10" y="30"/>
                  </a:lnTo>
                  <a:lnTo>
                    <a:pt x="12" y="30"/>
                  </a:lnTo>
                  <a:lnTo>
                    <a:pt x="15" y="30"/>
                  </a:lnTo>
                  <a:lnTo>
                    <a:pt x="12" y="30"/>
                  </a:lnTo>
                  <a:close/>
                </a:path>
              </a:pathLst>
            </a:custGeom>
            <a:solidFill>
              <a:srgbClr val="000000"/>
            </a:solidFill>
            <a:ln w="9525">
              <a:noFill/>
              <a:round/>
              <a:headEnd/>
              <a:tailEnd/>
            </a:ln>
          </p:spPr>
          <p:txBody>
            <a:bodyPr/>
            <a:lstStyle/>
            <a:p>
              <a:endParaRPr lang="en-US"/>
            </a:p>
          </p:txBody>
        </p:sp>
        <p:sp>
          <p:nvSpPr>
            <p:cNvPr id="97324" name="Freeform 442"/>
            <p:cNvSpPr>
              <a:spLocks/>
            </p:cNvSpPr>
            <p:nvPr/>
          </p:nvSpPr>
          <p:spPr bwMode="auto">
            <a:xfrm>
              <a:off x="2760" y="1476"/>
              <a:ext cx="120" cy="2343"/>
            </a:xfrm>
            <a:custGeom>
              <a:avLst/>
              <a:gdLst>
                <a:gd name="T0" fmla="*/ 120 w 120"/>
                <a:gd name="T1" fmla="*/ 2343 h 2343"/>
                <a:gd name="T2" fmla="*/ 120 w 120"/>
                <a:gd name="T3" fmla="*/ 0 h 2343"/>
                <a:gd name="T4" fmla="*/ 0 w 120"/>
                <a:gd name="T5" fmla="*/ 0 h 2343"/>
                <a:gd name="T6" fmla="*/ 0 w 120"/>
                <a:gd name="T7" fmla="*/ 2343 h 2343"/>
                <a:gd name="T8" fmla="*/ 120 w 120"/>
                <a:gd name="T9" fmla="*/ 2343 h 2343"/>
                <a:gd name="T10" fmla="*/ 120 w 120"/>
                <a:gd name="T11" fmla="*/ 2343 h 2343"/>
                <a:gd name="T12" fmla="*/ 0 60000 65536"/>
                <a:gd name="T13" fmla="*/ 0 60000 65536"/>
                <a:gd name="T14" fmla="*/ 0 60000 65536"/>
                <a:gd name="T15" fmla="*/ 0 60000 65536"/>
                <a:gd name="T16" fmla="*/ 0 60000 65536"/>
                <a:gd name="T17" fmla="*/ 0 60000 65536"/>
                <a:gd name="T18" fmla="*/ 0 w 120"/>
                <a:gd name="T19" fmla="*/ 0 h 2343"/>
                <a:gd name="T20" fmla="*/ 120 w 120"/>
                <a:gd name="T21" fmla="*/ 2343 h 2343"/>
              </a:gdLst>
              <a:ahLst/>
              <a:cxnLst>
                <a:cxn ang="T12">
                  <a:pos x="T0" y="T1"/>
                </a:cxn>
                <a:cxn ang="T13">
                  <a:pos x="T2" y="T3"/>
                </a:cxn>
                <a:cxn ang="T14">
                  <a:pos x="T4" y="T5"/>
                </a:cxn>
                <a:cxn ang="T15">
                  <a:pos x="T6" y="T7"/>
                </a:cxn>
                <a:cxn ang="T16">
                  <a:pos x="T8" y="T9"/>
                </a:cxn>
                <a:cxn ang="T17">
                  <a:pos x="T10" y="T11"/>
                </a:cxn>
              </a:cxnLst>
              <a:rect l="T18" t="T19" r="T20" b="T21"/>
              <a:pathLst>
                <a:path w="120" h="2343">
                  <a:moveTo>
                    <a:pt x="120" y="2343"/>
                  </a:moveTo>
                  <a:lnTo>
                    <a:pt x="120" y="0"/>
                  </a:lnTo>
                  <a:lnTo>
                    <a:pt x="0" y="0"/>
                  </a:lnTo>
                  <a:lnTo>
                    <a:pt x="0" y="2343"/>
                  </a:lnTo>
                  <a:lnTo>
                    <a:pt x="120" y="2343"/>
                  </a:lnTo>
                  <a:close/>
                </a:path>
              </a:pathLst>
            </a:custGeom>
            <a:solidFill>
              <a:srgbClr val="FFFFFF"/>
            </a:solidFill>
            <a:ln w="9525">
              <a:noFill/>
              <a:round/>
              <a:headEnd/>
              <a:tailEnd/>
            </a:ln>
          </p:spPr>
          <p:txBody>
            <a:bodyPr/>
            <a:lstStyle/>
            <a:p>
              <a:endParaRPr lang="en-US"/>
            </a:p>
          </p:txBody>
        </p:sp>
        <p:sp>
          <p:nvSpPr>
            <p:cNvPr id="97325" name="Freeform 443"/>
            <p:cNvSpPr>
              <a:spLocks/>
            </p:cNvSpPr>
            <p:nvPr/>
          </p:nvSpPr>
          <p:spPr bwMode="auto">
            <a:xfrm>
              <a:off x="2760" y="1476"/>
              <a:ext cx="120" cy="2343"/>
            </a:xfrm>
            <a:custGeom>
              <a:avLst/>
              <a:gdLst>
                <a:gd name="T0" fmla="*/ 120 w 120"/>
                <a:gd name="T1" fmla="*/ 2343 h 2343"/>
                <a:gd name="T2" fmla="*/ 120 w 120"/>
                <a:gd name="T3" fmla="*/ 0 h 2343"/>
                <a:gd name="T4" fmla="*/ 0 w 120"/>
                <a:gd name="T5" fmla="*/ 0 h 2343"/>
                <a:gd name="T6" fmla="*/ 0 w 120"/>
                <a:gd name="T7" fmla="*/ 2343 h 2343"/>
                <a:gd name="T8" fmla="*/ 120 w 120"/>
                <a:gd name="T9" fmla="*/ 2343 h 2343"/>
                <a:gd name="T10" fmla="*/ 120 w 120"/>
                <a:gd name="T11" fmla="*/ 2343 h 2343"/>
                <a:gd name="T12" fmla="*/ 0 60000 65536"/>
                <a:gd name="T13" fmla="*/ 0 60000 65536"/>
                <a:gd name="T14" fmla="*/ 0 60000 65536"/>
                <a:gd name="T15" fmla="*/ 0 60000 65536"/>
                <a:gd name="T16" fmla="*/ 0 60000 65536"/>
                <a:gd name="T17" fmla="*/ 0 60000 65536"/>
                <a:gd name="T18" fmla="*/ 0 w 120"/>
                <a:gd name="T19" fmla="*/ 0 h 2343"/>
                <a:gd name="T20" fmla="*/ 120 w 120"/>
                <a:gd name="T21" fmla="*/ 2343 h 2343"/>
              </a:gdLst>
              <a:ahLst/>
              <a:cxnLst>
                <a:cxn ang="T12">
                  <a:pos x="T0" y="T1"/>
                </a:cxn>
                <a:cxn ang="T13">
                  <a:pos x="T2" y="T3"/>
                </a:cxn>
                <a:cxn ang="T14">
                  <a:pos x="T4" y="T5"/>
                </a:cxn>
                <a:cxn ang="T15">
                  <a:pos x="T6" y="T7"/>
                </a:cxn>
                <a:cxn ang="T16">
                  <a:pos x="T8" y="T9"/>
                </a:cxn>
                <a:cxn ang="T17">
                  <a:pos x="T10" y="T11"/>
                </a:cxn>
              </a:cxnLst>
              <a:rect l="T18" t="T19" r="T20" b="T21"/>
              <a:pathLst>
                <a:path w="120" h="2343">
                  <a:moveTo>
                    <a:pt x="120" y="2343"/>
                  </a:moveTo>
                  <a:lnTo>
                    <a:pt x="120" y="0"/>
                  </a:lnTo>
                  <a:lnTo>
                    <a:pt x="0" y="0"/>
                  </a:lnTo>
                  <a:lnTo>
                    <a:pt x="0" y="2343"/>
                  </a:lnTo>
                  <a:lnTo>
                    <a:pt x="120" y="2343"/>
                  </a:lnTo>
                </a:path>
              </a:pathLst>
            </a:custGeom>
            <a:noFill/>
            <a:ln w="11113">
              <a:solidFill>
                <a:srgbClr val="000000"/>
              </a:solidFill>
              <a:prstDash val="solid"/>
              <a:round/>
              <a:headEnd/>
              <a:tailEnd/>
            </a:ln>
          </p:spPr>
          <p:txBody>
            <a:bodyPr/>
            <a:lstStyle/>
            <a:p>
              <a:endParaRPr lang="en-US"/>
            </a:p>
          </p:txBody>
        </p:sp>
        <p:sp>
          <p:nvSpPr>
            <p:cNvPr id="97326" name="Freeform 444"/>
            <p:cNvSpPr>
              <a:spLocks/>
            </p:cNvSpPr>
            <p:nvPr/>
          </p:nvSpPr>
          <p:spPr bwMode="auto">
            <a:xfrm>
              <a:off x="3003" y="3187"/>
              <a:ext cx="29" cy="32"/>
            </a:xfrm>
            <a:custGeom>
              <a:avLst/>
              <a:gdLst>
                <a:gd name="T0" fmla="*/ 12 w 29"/>
                <a:gd name="T1" fmla="*/ 29 h 32"/>
                <a:gd name="T2" fmla="*/ 17 w 29"/>
                <a:gd name="T3" fmla="*/ 32 h 32"/>
                <a:gd name="T4" fmla="*/ 19 w 29"/>
                <a:gd name="T5" fmla="*/ 29 h 32"/>
                <a:gd name="T6" fmla="*/ 22 w 29"/>
                <a:gd name="T7" fmla="*/ 29 h 32"/>
                <a:gd name="T8" fmla="*/ 22 w 29"/>
                <a:gd name="T9" fmla="*/ 27 h 32"/>
                <a:gd name="T10" fmla="*/ 24 w 29"/>
                <a:gd name="T11" fmla="*/ 27 h 32"/>
                <a:gd name="T12" fmla="*/ 27 w 29"/>
                <a:gd name="T13" fmla="*/ 24 h 32"/>
                <a:gd name="T14" fmla="*/ 27 w 29"/>
                <a:gd name="T15" fmla="*/ 22 h 32"/>
                <a:gd name="T16" fmla="*/ 29 w 29"/>
                <a:gd name="T17" fmla="*/ 19 h 32"/>
                <a:gd name="T18" fmla="*/ 29 w 29"/>
                <a:gd name="T19" fmla="*/ 17 h 32"/>
                <a:gd name="T20" fmla="*/ 29 w 29"/>
                <a:gd name="T21" fmla="*/ 14 h 32"/>
                <a:gd name="T22" fmla="*/ 29 w 29"/>
                <a:gd name="T23" fmla="*/ 12 h 32"/>
                <a:gd name="T24" fmla="*/ 29 w 29"/>
                <a:gd name="T25" fmla="*/ 12 h 32"/>
                <a:gd name="T26" fmla="*/ 27 w 29"/>
                <a:gd name="T27" fmla="*/ 9 h 32"/>
                <a:gd name="T28" fmla="*/ 27 w 29"/>
                <a:gd name="T29" fmla="*/ 7 h 32"/>
                <a:gd name="T30" fmla="*/ 24 w 29"/>
                <a:gd name="T31" fmla="*/ 4 h 32"/>
                <a:gd name="T32" fmla="*/ 22 w 29"/>
                <a:gd name="T33" fmla="*/ 2 h 32"/>
                <a:gd name="T34" fmla="*/ 22 w 29"/>
                <a:gd name="T35" fmla="*/ 2 h 32"/>
                <a:gd name="T36" fmla="*/ 19 w 29"/>
                <a:gd name="T37" fmla="*/ 2 h 32"/>
                <a:gd name="T38" fmla="*/ 17 w 29"/>
                <a:gd name="T39" fmla="*/ 0 h 32"/>
                <a:gd name="T40" fmla="*/ 15 w 29"/>
                <a:gd name="T41" fmla="*/ 0 h 32"/>
                <a:gd name="T42" fmla="*/ 12 w 29"/>
                <a:gd name="T43" fmla="*/ 0 h 32"/>
                <a:gd name="T44" fmla="*/ 10 w 29"/>
                <a:gd name="T45" fmla="*/ 2 h 32"/>
                <a:gd name="T46" fmla="*/ 7 w 29"/>
                <a:gd name="T47" fmla="*/ 2 h 32"/>
                <a:gd name="T48" fmla="*/ 5 w 29"/>
                <a:gd name="T49" fmla="*/ 2 h 32"/>
                <a:gd name="T50" fmla="*/ 2 w 29"/>
                <a:gd name="T51" fmla="*/ 4 h 32"/>
                <a:gd name="T52" fmla="*/ 2 w 29"/>
                <a:gd name="T53" fmla="*/ 7 h 32"/>
                <a:gd name="T54" fmla="*/ 0 w 29"/>
                <a:gd name="T55" fmla="*/ 9 h 32"/>
                <a:gd name="T56" fmla="*/ 0 w 29"/>
                <a:gd name="T57" fmla="*/ 12 h 32"/>
                <a:gd name="T58" fmla="*/ 0 w 29"/>
                <a:gd name="T59" fmla="*/ 12 h 32"/>
                <a:gd name="T60" fmla="*/ 0 w 29"/>
                <a:gd name="T61" fmla="*/ 14 h 32"/>
                <a:gd name="T62" fmla="*/ 0 w 29"/>
                <a:gd name="T63" fmla="*/ 17 h 32"/>
                <a:gd name="T64" fmla="*/ 0 w 29"/>
                <a:gd name="T65" fmla="*/ 19 h 32"/>
                <a:gd name="T66" fmla="*/ 0 w 29"/>
                <a:gd name="T67" fmla="*/ 22 h 32"/>
                <a:gd name="T68" fmla="*/ 2 w 29"/>
                <a:gd name="T69" fmla="*/ 24 h 32"/>
                <a:gd name="T70" fmla="*/ 2 w 29"/>
                <a:gd name="T71" fmla="*/ 27 h 32"/>
                <a:gd name="T72" fmla="*/ 5 w 29"/>
                <a:gd name="T73" fmla="*/ 27 h 32"/>
                <a:gd name="T74" fmla="*/ 7 w 29"/>
                <a:gd name="T75" fmla="*/ 29 h 32"/>
                <a:gd name="T76" fmla="*/ 10 w 29"/>
                <a:gd name="T77" fmla="*/ 29 h 32"/>
                <a:gd name="T78" fmla="*/ 12 w 29"/>
                <a:gd name="T79" fmla="*/ 32 h 32"/>
                <a:gd name="T80" fmla="*/ 15 w 29"/>
                <a:gd name="T81" fmla="*/ 32 h 32"/>
                <a:gd name="T82" fmla="*/ 15 w 29"/>
                <a:gd name="T83" fmla="*/ 32 h 32"/>
                <a:gd name="T84" fmla="*/ 12 w 29"/>
                <a:gd name="T85" fmla="*/ 29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2"/>
                <a:gd name="T131" fmla="*/ 29 w 29"/>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2">
                  <a:moveTo>
                    <a:pt x="12" y="29"/>
                  </a:moveTo>
                  <a:lnTo>
                    <a:pt x="17" y="32"/>
                  </a:lnTo>
                  <a:lnTo>
                    <a:pt x="19" y="29"/>
                  </a:lnTo>
                  <a:lnTo>
                    <a:pt x="22" y="29"/>
                  </a:lnTo>
                  <a:lnTo>
                    <a:pt x="22" y="27"/>
                  </a:lnTo>
                  <a:lnTo>
                    <a:pt x="24" y="27"/>
                  </a:lnTo>
                  <a:lnTo>
                    <a:pt x="27" y="24"/>
                  </a:lnTo>
                  <a:lnTo>
                    <a:pt x="27" y="22"/>
                  </a:lnTo>
                  <a:lnTo>
                    <a:pt x="29" y="19"/>
                  </a:lnTo>
                  <a:lnTo>
                    <a:pt x="29" y="17"/>
                  </a:lnTo>
                  <a:lnTo>
                    <a:pt x="29" y="14"/>
                  </a:lnTo>
                  <a:lnTo>
                    <a:pt x="29" y="12"/>
                  </a:lnTo>
                  <a:lnTo>
                    <a:pt x="27" y="9"/>
                  </a:lnTo>
                  <a:lnTo>
                    <a:pt x="27" y="7"/>
                  </a:lnTo>
                  <a:lnTo>
                    <a:pt x="24" y="4"/>
                  </a:lnTo>
                  <a:lnTo>
                    <a:pt x="22" y="2"/>
                  </a:lnTo>
                  <a:lnTo>
                    <a:pt x="19" y="2"/>
                  </a:lnTo>
                  <a:lnTo>
                    <a:pt x="17" y="0"/>
                  </a:lnTo>
                  <a:lnTo>
                    <a:pt x="15" y="0"/>
                  </a:lnTo>
                  <a:lnTo>
                    <a:pt x="12" y="0"/>
                  </a:lnTo>
                  <a:lnTo>
                    <a:pt x="10" y="2"/>
                  </a:lnTo>
                  <a:lnTo>
                    <a:pt x="7" y="2"/>
                  </a:lnTo>
                  <a:lnTo>
                    <a:pt x="5" y="2"/>
                  </a:lnTo>
                  <a:lnTo>
                    <a:pt x="2" y="4"/>
                  </a:lnTo>
                  <a:lnTo>
                    <a:pt x="2" y="7"/>
                  </a:lnTo>
                  <a:lnTo>
                    <a:pt x="0" y="9"/>
                  </a:lnTo>
                  <a:lnTo>
                    <a:pt x="0" y="12"/>
                  </a:lnTo>
                  <a:lnTo>
                    <a:pt x="0" y="14"/>
                  </a:lnTo>
                  <a:lnTo>
                    <a:pt x="0" y="17"/>
                  </a:lnTo>
                  <a:lnTo>
                    <a:pt x="0" y="19"/>
                  </a:lnTo>
                  <a:lnTo>
                    <a:pt x="0" y="22"/>
                  </a:lnTo>
                  <a:lnTo>
                    <a:pt x="2" y="24"/>
                  </a:lnTo>
                  <a:lnTo>
                    <a:pt x="2" y="27"/>
                  </a:lnTo>
                  <a:lnTo>
                    <a:pt x="5" y="27"/>
                  </a:lnTo>
                  <a:lnTo>
                    <a:pt x="7" y="29"/>
                  </a:lnTo>
                  <a:lnTo>
                    <a:pt x="10" y="29"/>
                  </a:lnTo>
                  <a:lnTo>
                    <a:pt x="12" y="32"/>
                  </a:lnTo>
                  <a:lnTo>
                    <a:pt x="15" y="32"/>
                  </a:lnTo>
                  <a:lnTo>
                    <a:pt x="12" y="29"/>
                  </a:lnTo>
                  <a:close/>
                </a:path>
              </a:pathLst>
            </a:custGeom>
            <a:solidFill>
              <a:srgbClr val="000000"/>
            </a:solidFill>
            <a:ln w="9525">
              <a:noFill/>
              <a:round/>
              <a:headEnd/>
              <a:tailEnd/>
            </a:ln>
          </p:spPr>
          <p:txBody>
            <a:bodyPr/>
            <a:lstStyle/>
            <a:p>
              <a:endParaRPr lang="en-US"/>
            </a:p>
          </p:txBody>
        </p:sp>
        <p:sp>
          <p:nvSpPr>
            <p:cNvPr id="97327" name="Line 445"/>
            <p:cNvSpPr>
              <a:spLocks noChangeShapeType="1"/>
            </p:cNvSpPr>
            <p:nvPr/>
          </p:nvSpPr>
          <p:spPr bwMode="auto">
            <a:xfrm flipH="1" flipV="1">
              <a:off x="3101" y="3162"/>
              <a:ext cx="47" cy="79"/>
            </a:xfrm>
            <a:prstGeom prst="line">
              <a:avLst/>
            </a:prstGeom>
            <a:noFill/>
            <a:ln w="11113">
              <a:solidFill>
                <a:srgbClr val="000000"/>
              </a:solidFill>
              <a:round/>
              <a:headEnd/>
              <a:tailEnd/>
            </a:ln>
          </p:spPr>
          <p:txBody>
            <a:bodyPr/>
            <a:lstStyle/>
            <a:p>
              <a:endParaRPr lang="en-US"/>
            </a:p>
          </p:txBody>
        </p:sp>
        <p:sp>
          <p:nvSpPr>
            <p:cNvPr id="97328" name="Rectangle 446"/>
            <p:cNvSpPr>
              <a:spLocks noChangeArrowheads="1"/>
            </p:cNvSpPr>
            <p:nvPr/>
          </p:nvSpPr>
          <p:spPr bwMode="auto">
            <a:xfrm>
              <a:off x="3106" y="3083"/>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6</a:t>
              </a:r>
              <a:endParaRPr kumimoji="0" lang="en-US">
                <a:solidFill>
                  <a:schemeClr val="tx1"/>
                </a:solidFill>
              </a:endParaRPr>
            </a:p>
          </p:txBody>
        </p:sp>
        <p:sp>
          <p:nvSpPr>
            <p:cNvPr id="97329" name="Line 447"/>
            <p:cNvSpPr>
              <a:spLocks noChangeShapeType="1"/>
            </p:cNvSpPr>
            <p:nvPr/>
          </p:nvSpPr>
          <p:spPr bwMode="auto">
            <a:xfrm flipH="1">
              <a:off x="2880" y="3762"/>
              <a:ext cx="162" cy="1"/>
            </a:xfrm>
            <a:prstGeom prst="line">
              <a:avLst/>
            </a:prstGeom>
            <a:noFill/>
            <a:ln w="19050">
              <a:solidFill>
                <a:srgbClr val="000000"/>
              </a:solidFill>
              <a:round/>
              <a:headEnd/>
              <a:tailEnd/>
            </a:ln>
          </p:spPr>
          <p:txBody>
            <a:bodyPr/>
            <a:lstStyle/>
            <a:p>
              <a:endParaRPr lang="en-US"/>
            </a:p>
          </p:txBody>
        </p:sp>
        <p:sp>
          <p:nvSpPr>
            <p:cNvPr id="97330" name="Line 448"/>
            <p:cNvSpPr>
              <a:spLocks noChangeShapeType="1"/>
            </p:cNvSpPr>
            <p:nvPr/>
          </p:nvSpPr>
          <p:spPr bwMode="auto">
            <a:xfrm flipH="1">
              <a:off x="2880" y="3489"/>
              <a:ext cx="162" cy="1"/>
            </a:xfrm>
            <a:prstGeom prst="line">
              <a:avLst/>
            </a:prstGeom>
            <a:noFill/>
            <a:ln w="19050">
              <a:solidFill>
                <a:srgbClr val="000000"/>
              </a:solidFill>
              <a:round/>
              <a:headEnd/>
              <a:tailEnd/>
            </a:ln>
          </p:spPr>
          <p:txBody>
            <a:bodyPr/>
            <a:lstStyle/>
            <a:p>
              <a:endParaRPr lang="en-US"/>
            </a:p>
          </p:txBody>
        </p:sp>
        <p:sp>
          <p:nvSpPr>
            <p:cNvPr id="97331" name="Line 449"/>
            <p:cNvSpPr>
              <a:spLocks noChangeShapeType="1"/>
            </p:cNvSpPr>
            <p:nvPr/>
          </p:nvSpPr>
          <p:spPr bwMode="auto">
            <a:xfrm>
              <a:off x="1603" y="2490"/>
              <a:ext cx="138" cy="3"/>
            </a:xfrm>
            <a:prstGeom prst="line">
              <a:avLst/>
            </a:prstGeom>
            <a:noFill/>
            <a:ln w="19050">
              <a:solidFill>
                <a:srgbClr val="000000"/>
              </a:solidFill>
              <a:round/>
              <a:headEnd/>
              <a:tailEnd/>
            </a:ln>
          </p:spPr>
          <p:txBody>
            <a:bodyPr/>
            <a:lstStyle/>
            <a:p>
              <a:endParaRPr lang="en-US"/>
            </a:p>
          </p:txBody>
        </p:sp>
        <p:sp>
          <p:nvSpPr>
            <p:cNvPr id="97332" name="Freeform 450"/>
            <p:cNvSpPr>
              <a:spLocks/>
            </p:cNvSpPr>
            <p:nvPr/>
          </p:nvSpPr>
          <p:spPr bwMode="auto">
            <a:xfrm>
              <a:off x="1448" y="2475"/>
              <a:ext cx="32" cy="32"/>
            </a:xfrm>
            <a:custGeom>
              <a:avLst/>
              <a:gdLst>
                <a:gd name="T0" fmla="*/ 0 w 32"/>
                <a:gd name="T1" fmla="*/ 0 h 32"/>
                <a:gd name="T2" fmla="*/ 3 w 32"/>
                <a:gd name="T3" fmla="*/ 32 h 32"/>
                <a:gd name="T4" fmla="*/ 32 w 32"/>
                <a:gd name="T5" fmla="*/ 18 h 32"/>
                <a:gd name="T6" fmla="*/ 3 w 32"/>
                <a:gd name="T7" fmla="*/ 3 h 32"/>
                <a:gd name="T8" fmla="*/ 3 w 32"/>
                <a:gd name="T9" fmla="*/ 3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8"/>
                  </a:lnTo>
                  <a:lnTo>
                    <a:pt x="3" y="3"/>
                  </a:lnTo>
                  <a:lnTo>
                    <a:pt x="0" y="0"/>
                  </a:lnTo>
                  <a:close/>
                </a:path>
              </a:pathLst>
            </a:custGeom>
            <a:solidFill>
              <a:srgbClr val="000000"/>
            </a:solidFill>
            <a:ln w="9525">
              <a:noFill/>
              <a:round/>
              <a:headEnd/>
              <a:tailEnd/>
            </a:ln>
          </p:spPr>
          <p:txBody>
            <a:bodyPr/>
            <a:lstStyle/>
            <a:p>
              <a:endParaRPr lang="en-US"/>
            </a:p>
          </p:txBody>
        </p:sp>
        <p:sp>
          <p:nvSpPr>
            <p:cNvPr id="97333" name="Line 451"/>
            <p:cNvSpPr>
              <a:spLocks noChangeShapeType="1"/>
            </p:cNvSpPr>
            <p:nvPr/>
          </p:nvSpPr>
          <p:spPr bwMode="auto">
            <a:xfrm>
              <a:off x="1392" y="2490"/>
              <a:ext cx="66" cy="3"/>
            </a:xfrm>
            <a:prstGeom prst="line">
              <a:avLst/>
            </a:prstGeom>
            <a:noFill/>
            <a:ln w="19050">
              <a:solidFill>
                <a:srgbClr val="000000"/>
              </a:solidFill>
              <a:round/>
              <a:headEnd/>
              <a:tailEnd/>
            </a:ln>
          </p:spPr>
          <p:txBody>
            <a:bodyPr/>
            <a:lstStyle/>
            <a:p>
              <a:endParaRPr lang="en-US"/>
            </a:p>
          </p:txBody>
        </p:sp>
        <p:sp>
          <p:nvSpPr>
            <p:cNvPr id="97334" name="Freeform 452"/>
            <p:cNvSpPr>
              <a:spLocks/>
            </p:cNvSpPr>
            <p:nvPr/>
          </p:nvSpPr>
          <p:spPr bwMode="auto">
            <a:xfrm>
              <a:off x="2725" y="2293"/>
              <a:ext cx="30" cy="32"/>
            </a:xfrm>
            <a:custGeom>
              <a:avLst/>
              <a:gdLst>
                <a:gd name="T0" fmla="*/ 0 w 30"/>
                <a:gd name="T1" fmla="*/ 0 h 32"/>
                <a:gd name="T2" fmla="*/ 0 w 30"/>
                <a:gd name="T3" fmla="*/ 32 h 32"/>
                <a:gd name="T4" fmla="*/ 30 w 30"/>
                <a:gd name="T5" fmla="*/ 18 h 32"/>
                <a:gd name="T6" fmla="*/ 0 w 30"/>
                <a:gd name="T7" fmla="*/ 3 h 32"/>
                <a:gd name="T8" fmla="*/ 0 w 30"/>
                <a:gd name="T9" fmla="*/ 3 h 32"/>
                <a:gd name="T10" fmla="*/ 0 w 30"/>
                <a:gd name="T11" fmla="*/ 0 h 32"/>
                <a:gd name="T12" fmla="*/ 0 60000 65536"/>
                <a:gd name="T13" fmla="*/ 0 60000 65536"/>
                <a:gd name="T14" fmla="*/ 0 60000 65536"/>
                <a:gd name="T15" fmla="*/ 0 60000 65536"/>
                <a:gd name="T16" fmla="*/ 0 60000 65536"/>
                <a:gd name="T17" fmla="*/ 0 60000 65536"/>
                <a:gd name="T18" fmla="*/ 0 w 30"/>
                <a:gd name="T19" fmla="*/ 0 h 32"/>
                <a:gd name="T20" fmla="*/ 30 w 3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0" h="32">
                  <a:moveTo>
                    <a:pt x="0" y="0"/>
                  </a:moveTo>
                  <a:lnTo>
                    <a:pt x="0" y="32"/>
                  </a:lnTo>
                  <a:lnTo>
                    <a:pt x="30" y="18"/>
                  </a:lnTo>
                  <a:lnTo>
                    <a:pt x="0" y="3"/>
                  </a:lnTo>
                  <a:lnTo>
                    <a:pt x="0" y="0"/>
                  </a:lnTo>
                  <a:close/>
                </a:path>
              </a:pathLst>
            </a:custGeom>
            <a:solidFill>
              <a:srgbClr val="000000"/>
            </a:solidFill>
            <a:ln w="9525">
              <a:noFill/>
              <a:round/>
              <a:headEnd/>
              <a:tailEnd/>
            </a:ln>
          </p:spPr>
          <p:txBody>
            <a:bodyPr/>
            <a:lstStyle/>
            <a:p>
              <a:endParaRPr lang="en-US"/>
            </a:p>
          </p:txBody>
        </p:sp>
        <p:sp>
          <p:nvSpPr>
            <p:cNvPr id="97335" name="Line 453"/>
            <p:cNvSpPr>
              <a:spLocks noChangeShapeType="1"/>
            </p:cNvSpPr>
            <p:nvPr/>
          </p:nvSpPr>
          <p:spPr bwMode="auto">
            <a:xfrm flipH="1">
              <a:off x="2880" y="2311"/>
              <a:ext cx="408" cy="1"/>
            </a:xfrm>
            <a:prstGeom prst="line">
              <a:avLst/>
            </a:prstGeom>
            <a:noFill/>
            <a:ln w="19050">
              <a:solidFill>
                <a:srgbClr val="000000"/>
              </a:solidFill>
              <a:round/>
              <a:headEnd/>
              <a:tailEnd/>
            </a:ln>
          </p:spPr>
          <p:txBody>
            <a:bodyPr/>
            <a:lstStyle/>
            <a:p>
              <a:endParaRPr lang="en-US"/>
            </a:p>
          </p:txBody>
        </p:sp>
        <p:sp>
          <p:nvSpPr>
            <p:cNvPr id="97336" name="Line 454"/>
            <p:cNvSpPr>
              <a:spLocks noChangeShapeType="1"/>
            </p:cNvSpPr>
            <p:nvPr/>
          </p:nvSpPr>
          <p:spPr bwMode="auto">
            <a:xfrm flipH="1">
              <a:off x="2622" y="2311"/>
              <a:ext cx="108" cy="1"/>
            </a:xfrm>
            <a:prstGeom prst="line">
              <a:avLst/>
            </a:prstGeom>
            <a:noFill/>
            <a:ln w="19050">
              <a:solidFill>
                <a:srgbClr val="000000"/>
              </a:solidFill>
              <a:round/>
              <a:headEnd/>
              <a:tailEnd/>
            </a:ln>
          </p:spPr>
          <p:txBody>
            <a:bodyPr/>
            <a:lstStyle/>
            <a:p>
              <a:endParaRPr lang="en-US"/>
            </a:p>
          </p:txBody>
        </p:sp>
        <p:sp>
          <p:nvSpPr>
            <p:cNvPr id="97337" name="Freeform 455"/>
            <p:cNvSpPr>
              <a:spLocks/>
            </p:cNvSpPr>
            <p:nvPr/>
          </p:nvSpPr>
          <p:spPr bwMode="auto">
            <a:xfrm>
              <a:off x="2725" y="3187"/>
              <a:ext cx="30" cy="32"/>
            </a:xfrm>
            <a:custGeom>
              <a:avLst/>
              <a:gdLst>
                <a:gd name="T0" fmla="*/ 0 w 30"/>
                <a:gd name="T1" fmla="*/ 0 h 32"/>
                <a:gd name="T2" fmla="*/ 0 w 30"/>
                <a:gd name="T3" fmla="*/ 32 h 32"/>
                <a:gd name="T4" fmla="*/ 30 w 30"/>
                <a:gd name="T5" fmla="*/ 14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0" y="0"/>
                  </a:moveTo>
                  <a:lnTo>
                    <a:pt x="0" y="32"/>
                  </a:lnTo>
                  <a:lnTo>
                    <a:pt x="30" y="14"/>
                  </a:lnTo>
                  <a:lnTo>
                    <a:pt x="0" y="0"/>
                  </a:lnTo>
                  <a:close/>
                </a:path>
              </a:pathLst>
            </a:custGeom>
            <a:solidFill>
              <a:srgbClr val="000000"/>
            </a:solidFill>
            <a:ln w="9525">
              <a:noFill/>
              <a:round/>
              <a:headEnd/>
              <a:tailEnd/>
            </a:ln>
          </p:spPr>
          <p:txBody>
            <a:bodyPr/>
            <a:lstStyle/>
            <a:p>
              <a:endParaRPr lang="en-US"/>
            </a:p>
          </p:txBody>
        </p:sp>
        <p:sp>
          <p:nvSpPr>
            <p:cNvPr id="97338" name="Freeform 456"/>
            <p:cNvSpPr>
              <a:spLocks/>
            </p:cNvSpPr>
            <p:nvPr/>
          </p:nvSpPr>
          <p:spPr bwMode="auto">
            <a:xfrm>
              <a:off x="2725" y="3474"/>
              <a:ext cx="30" cy="30"/>
            </a:xfrm>
            <a:custGeom>
              <a:avLst/>
              <a:gdLst>
                <a:gd name="T0" fmla="*/ 0 w 30"/>
                <a:gd name="T1" fmla="*/ 0 h 30"/>
                <a:gd name="T2" fmla="*/ 0 w 30"/>
                <a:gd name="T3" fmla="*/ 30 h 30"/>
                <a:gd name="T4" fmla="*/ 30 w 30"/>
                <a:gd name="T5" fmla="*/ 15 h 30"/>
                <a:gd name="T6" fmla="*/ 0 w 30"/>
                <a:gd name="T7" fmla="*/ 0 h 30"/>
                <a:gd name="T8" fmla="*/ 0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0" y="0"/>
                  </a:moveTo>
                  <a:lnTo>
                    <a:pt x="0" y="30"/>
                  </a:lnTo>
                  <a:lnTo>
                    <a:pt x="30" y="15"/>
                  </a:lnTo>
                  <a:lnTo>
                    <a:pt x="0" y="0"/>
                  </a:lnTo>
                  <a:close/>
                </a:path>
              </a:pathLst>
            </a:custGeom>
            <a:solidFill>
              <a:srgbClr val="000000"/>
            </a:solidFill>
            <a:ln w="9525">
              <a:noFill/>
              <a:round/>
              <a:headEnd/>
              <a:tailEnd/>
            </a:ln>
          </p:spPr>
          <p:txBody>
            <a:bodyPr/>
            <a:lstStyle/>
            <a:p>
              <a:endParaRPr lang="en-US"/>
            </a:p>
          </p:txBody>
        </p:sp>
        <p:sp>
          <p:nvSpPr>
            <p:cNvPr id="97339" name="Line 457"/>
            <p:cNvSpPr>
              <a:spLocks noChangeShapeType="1"/>
            </p:cNvSpPr>
            <p:nvPr/>
          </p:nvSpPr>
          <p:spPr bwMode="auto">
            <a:xfrm>
              <a:off x="1741" y="3489"/>
              <a:ext cx="994" cy="1"/>
            </a:xfrm>
            <a:prstGeom prst="line">
              <a:avLst/>
            </a:prstGeom>
            <a:noFill/>
            <a:ln w="19050">
              <a:solidFill>
                <a:srgbClr val="000000"/>
              </a:solidFill>
              <a:round/>
              <a:headEnd/>
              <a:tailEnd/>
            </a:ln>
          </p:spPr>
          <p:txBody>
            <a:bodyPr/>
            <a:lstStyle/>
            <a:p>
              <a:endParaRPr lang="en-US"/>
            </a:p>
          </p:txBody>
        </p:sp>
        <p:sp>
          <p:nvSpPr>
            <p:cNvPr id="97340" name="Freeform 458"/>
            <p:cNvSpPr>
              <a:spLocks/>
            </p:cNvSpPr>
            <p:nvPr/>
          </p:nvSpPr>
          <p:spPr bwMode="auto">
            <a:xfrm>
              <a:off x="2725" y="3748"/>
              <a:ext cx="30" cy="29"/>
            </a:xfrm>
            <a:custGeom>
              <a:avLst/>
              <a:gdLst>
                <a:gd name="T0" fmla="*/ 0 w 30"/>
                <a:gd name="T1" fmla="*/ 0 h 29"/>
                <a:gd name="T2" fmla="*/ 0 w 30"/>
                <a:gd name="T3" fmla="*/ 29 h 29"/>
                <a:gd name="T4" fmla="*/ 30 w 30"/>
                <a:gd name="T5" fmla="*/ 14 h 29"/>
                <a:gd name="T6" fmla="*/ 0 w 30"/>
                <a:gd name="T7" fmla="*/ 0 h 29"/>
                <a:gd name="T8" fmla="*/ 0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0" y="0"/>
                  </a:moveTo>
                  <a:lnTo>
                    <a:pt x="0" y="29"/>
                  </a:lnTo>
                  <a:lnTo>
                    <a:pt x="30" y="14"/>
                  </a:lnTo>
                  <a:lnTo>
                    <a:pt x="0" y="0"/>
                  </a:lnTo>
                  <a:close/>
                </a:path>
              </a:pathLst>
            </a:custGeom>
            <a:solidFill>
              <a:srgbClr val="000000"/>
            </a:solidFill>
            <a:ln w="9525">
              <a:noFill/>
              <a:round/>
              <a:headEnd/>
              <a:tailEnd/>
            </a:ln>
          </p:spPr>
          <p:txBody>
            <a:bodyPr/>
            <a:lstStyle/>
            <a:p>
              <a:endParaRPr lang="en-US"/>
            </a:p>
          </p:txBody>
        </p:sp>
        <p:sp>
          <p:nvSpPr>
            <p:cNvPr id="97341" name="Freeform 459"/>
            <p:cNvSpPr>
              <a:spLocks/>
            </p:cNvSpPr>
            <p:nvPr/>
          </p:nvSpPr>
          <p:spPr bwMode="auto">
            <a:xfrm>
              <a:off x="1741" y="1169"/>
              <a:ext cx="992" cy="2593"/>
            </a:xfrm>
            <a:custGeom>
              <a:avLst/>
              <a:gdLst>
                <a:gd name="T0" fmla="*/ 992 w 992"/>
                <a:gd name="T1" fmla="*/ 2593 h 2593"/>
                <a:gd name="T2" fmla="*/ 2 w 992"/>
                <a:gd name="T3" fmla="*/ 2593 h 2593"/>
                <a:gd name="T4" fmla="*/ 0 w 992"/>
                <a:gd name="T5" fmla="*/ 0 h 2593"/>
                <a:gd name="T6" fmla="*/ 596 w 992"/>
                <a:gd name="T7" fmla="*/ 0 h 2593"/>
                <a:gd name="T8" fmla="*/ 0 60000 65536"/>
                <a:gd name="T9" fmla="*/ 0 60000 65536"/>
                <a:gd name="T10" fmla="*/ 0 60000 65536"/>
                <a:gd name="T11" fmla="*/ 0 60000 65536"/>
                <a:gd name="T12" fmla="*/ 0 w 992"/>
                <a:gd name="T13" fmla="*/ 0 h 2593"/>
                <a:gd name="T14" fmla="*/ 992 w 992"/>
                <a:gd name="T15" fmla="*/ 2593 h 2593"/>
              </a:gdLst>
              <a:ahLst/>
              <a:cxnLst>
                <a:cxn ang="T8">
                  <a:pos x="T0" y="T1"/>
                </a:cxn>
                <a:cxn ang="T9">
                  <a:pos x="T2" y="T3"/>
                </a:cxn>
                <a:cxn ang="T10">
                  <a:pos x="T4" y="T5"/>
                </a:cxn>
                <a:cxn ang="T11">
                  <a:pos x="T6" y="T7"/>
                </a:cxn>
              </a:cxnLst>
              <a:rect l="T12" t="T13" r="T14" b="T15"/>
              <a:pathLst>
                <a:path w="992" h="2593">
                  <a:moveTo>
                    <a:pt x="992" y="2593"/>
                  </a:moveTo>
                  <a:lnTo>
                    <a:pt x="2" y="2593"/>
                  </a:lnTo>
                  <a:lnTo>
                    <a:pt x="0" y="0"/>
                  </a:lnTo>
                  <a:lnTo>
                    <a:pt x="596" y="0"/>
                  </a:lnTo>
                </a:path>
              </a:pathLst>
            </a:custGeom>
            <a:noFill/>
            <a:ln w="19050">
              <a:solidFill>
                <a:srgbClr val="000000"/>
              </a:solidFill>
              <a:prstDash val="solid"/>
              <a:round/>
              <a:headEnd/>
              <a:tailEnd/>
            </a:ln>
          </p:spPr>
          <p:txBody>
            <a:bodyPr/>
            <a:lstStyle/>
            <a:p>
              <a:endParaRPr lang="en-US"/>
            </a:p>
          </p:txBody>
        </p:sp>
        <p:sp>
          <p:nvSpPr>
            <p:cNvPr id="97342" name="Rectangle 460"/>
            <p:cNvSpPr>
              <a:spLocks noChangeArrowheads="1"/>
            </p:cNvSpPr>
            <p:nvPr/>
          </p:nvSpPr>
          <p:spPr bwMode="auto">
            <a:xfrm>
              <a:off x="2787" y="1336"/>
              <a:ext cx="43"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E</a:t>
              </a:r>
              <a:endParaRPr kumimoji="0" lang="en-US">
                <a:solidFill>
                  <a:schemeClr val="tx1"/>
                </a:solidFill>
              </a:endParaRPr>
            </a:p>
          </p:txBody>
        </p:sp>
        <p:sp>
          <p:nvSpPr>
            <p:cNvPr id="97343" name="Rectangle 461"/>
            <p:cNvSpPr>
              <a:spLocks noChangeArrowheads="1"/>
            </p:cNvSpPr>
            <p:nvPr/>
          </p:nvSpPr>
          <p:spPr bwMode="auto">
            <a:xfrm>
              <a:off x="2826" y="1336"/>
              <a:ext cx="43"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X</a:t>
              </a:r>
              <a:endParaRPr kumimoji="0" lang="en-US">
                <a:solidFill>
                  <a:schemeClr val="tx1"/>
                </a:solidFill>
              </a:endParaRPr>
            </a:p>
          </p:txBody>
        </p:sp>
        <p:sp>
          <p:nvSpPr>
            <p:cNvPr id="97344" name="Freeform 462"/>
            <p:cNvSpPr>
              <a:spLocks/>
            </p:cNvSpPr>
            <p:nvPr/>
          </p:nvSpPr>
          <p:spPr bwMode="auto">
            <a:xfrm>
              <a:off x="2760" y="1066"/>
              <a:ext cx="120" cy="204"/>
            </a:xfrm>
            <a:custGeom>
              <a:avLst/>
              <a:gdLst>
                <a:gd name="T0" fmla="*/ 120 w 120"/>
                <a:gd name="T1" fmla="*/ 204 h 204"/>
                <a:gd name="T2" fmla="*/ 120 w 120"/>
                <a:gd name="T3" fmla="*/ 0 h 204"/>
                <a:gd name="T4" fmla="*/ 0 w 120"/>
                <a:gd name="T5" fmla="*/ 0 h 204"/>
                <a:gd name="T6" fmla="*/ 0 w 120"/>
                <a:gd name="T7" fmla="*/ 204 h 204"/>
                <a:gd name="T8" fmla="*/ 120 w 120"/>
                <a:gd name="T9" fmla="*/ 204 h 204"/>
                <a:gd name="T10" fmla="*/ 120 w 120"/>
                <a:gd name="T11" fmla="*/ 204 h 204"/>
                <a:gd name="T12" fmla="*/ 0 60000 65536"/>
                <a:gd name="T13" fmla="*/ 0 60000 65536"/>
                <a:gd name="T14" fmla="*/ 0 60000 65536"/>
                <a:gd name="T15" fmla="*/ 0 60000 65536"/>
                <a:gd name="T16" fmla="*/ 0 60000 65536"/>
                <a:gd name="T17" fmla="*/ 0 60000 65536"/>
                <a:gd name="T18" fmla="*/ 0 w 120"/>
                <a:gd name="T19" fmla="*/ 0 h 204"/>
                <a:gd name="T20" fmla="*/ 120 w 120"/>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120" h="204">
                  <a:moveTo>
                    <a:pt x="120" y="204"/>
                  </a:moveTo>
                  <a:lnTo>
                    <a:pt x="120" y="0"/>
                  </a:lnTo>
                  <a:lnTo>
                    <a:pt x="0" y="0"/>
                  </a:lnTo>
                  <a:lnTo>
                    <a:pt x="0" y="204"/>
                  </a:lnTo>
                  <a:lnTo>
                    <a:pt x="120" y="204"/>
                  </a:lnTo>
                  <a:close/>
                </a:path>
              </a:pathLst>
            </a:custGeom>
            <a:solidFill>
              <a:srgbClr val="FFFFFF"/>
            </a:solidFill>
            <a:ln w="9525">
              <a:noFill/>
              <a:round/>
              <a:headEnd/>
              <a:tailEnd/>
            </a:ln>
          </p:spPr>
          <p:txBody>
            <a:bodyPr/>
            <a:lstStyle/>
            <a:p>
              <a:endParaRPr lang="en-US"/>
            </a:p>
          </p:txBody>
        </p:sp>
        <p:sp>
          <p:nvSpPr>
            <p:cNvPr id="97345" name="Freeform 463"/>
            <p:cNvSpPr>
              <a:spLocks/>
            </p:cNvSpPr>
            <p:nvPr/>
          </p:nvSpPr>
          <p:spPr bwMode="auto">
            <a:xfrm>
              <a:off x="2760" y="1066"/>
              <a:ext cx="120" cy="204"/>
            </a:xfrm>
            <a:custGeom>
              <a:avLst/>
              <a:gdLst>
                <a:gd name="T0" fmla="*/ 120 w 120"/>
                <a:gd name="T1" fmla="*/ 204 h 204"/>
                <a:gd name="T2" fmla="*/ 120 w 120"/>
                <a:gd name="T3" fmla="*/ 0 h 204"/>
                <a:gd name="T4" fmla="*/ 0 w 120"/>
                <a:gd name="T5" fmla="*/ 0 h 204"/>
                <a:gd name="T6" fmla="*/ 0 w 120"/>
                <a:gd name="T7" fmla="*/ 204 h 204"/>
                <a:gd name="T8" fmla="*/ 120 w 120"/>
                <a:gd name="T9" fmla="*/ 204 h 204"/>
                <a:gd name="T10" fmla="*/ 120 w 120"/>
                <a:gd name="T11" fmla="*/ 204 h 204"/>
                <a:gd name="T12" fmla="*/ 0 60000 65536"/>
                <a:gd name="T13" fmla="*/ 0 60000 65536"/>
                <a:gd name="T14" fmla="*/ 0 60000 65536"/>
                <a:gd name="T15" fmla="*/ 0 60000 65536"/>
                <a:gd name="T16" fmla="*/ 0 60000 65536"/>
                <a:gd name="T17" fmla="*/ 0 60000 65536"/>
                <a:gd name="T18" fmla="*/ 0 w 120"/>
                <a:gd name="T19" fmla="*/ 0 h 204"/>
                <a:gd name="T20" fmla="*/ 120 w 120"/>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120" h="204">
                  <a:moveTo>
                    <a:pt x="120" y="204"/>
                  </a:moveTo>
                  <a:lnTo>
                    <a:pt x="120" y="0"/>
                  </a:lnTo>
                  <a:lnTo>
                    <a:pt x="0" y="0"/>
                  </a:lnTo>
                  <a:lnTo>
                    <a:pt x="0" y="204"/>
                  </a:lnTo>
                  <a:lnTo>
                    <a:pt x="120" y="204"/>
                  </a:lnTo>
                </a:path>
              </a:pathLst>
            </a:custGeom>
            <a:noFill/>
            <a:ln w="11113">
              <a:solidFill>
                <a:srgbClr val="EB7500"/>
              </a:solidFill>
              <a:prstDash val="solid"/>
              <a:round/>
              <a:headEnd/>
              <a:tailEnd/>
            </a:ln>
          </p:spPr>
          <p:txBody>
            <a:bodyPr/>
            <a:lstStyle/>
            <a:p>
              <a:endParaRPr lang="en-US"/>
            </a:p>
          </p:txBody>
        </p:sp>
        <p:sp>
          <p:nvSpPr>
            <p:cNvPr id="97346" name="Rectangle 464"/>
            <p:cNvSpPr>
              <a:spLocks noChangeArrowheads="1"/>
            </p:cNvSpPr>
            <p:nvPr/>
          </p:nvSpPr>
          <p:spPr bwMode="auto">
            <a:xfrm>
              <a:off x="2794" y="1132"/>
              <a:ext cx="53"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M</a:t>
              </a:r>
              <a:endParaRPr kumimoji="0" lang="en-US">
                <a:solidFill>
                  <a:schemeClr val="tx1"/>
                </a:solidFill>
              </a:endParaRPr>
            </a:p>
          </p:txBody>
        </p:sp>
        <p:sp>
          <p:nvSpPr>
            <p:cNvPr id="97347" name="Freeform 465"/>
            <p:cNvSpPr>
              <a:spLocks/>
            </p:cNvSpPr>
            <p:nvPr/>
          </p:nvSpPr>
          <p:spPr bwMode="auto">
            <a:xfrm>
              <a:off x="2760" y="861"/>
              <a:ext cx="120" cy="205"/>
            </a:xfrm>
            <a:custGeom>
              <a:avLst/>
              <a:gdLst>
                <a:gd name="T0" fmla="*/ 120 w 120"/>
                <a:gd name="T1" fmla="*/ 205 h 205"/>
                <a:gd name="T2" fmla="*/ 120 w 120"/>
                <a:gd name="T3" fmla="*/ 0 h 205"/>
                <a:gd name="T4" fmla="*/ 0 w 120"/>
                <a:gd name="T5" fmla="*/ 0 h 205"/>
                <a:gd name="T6" fmla="*/ 0 w 120"/>
                <a:gd name="T7" fmla="*/ 205 h 205"/>
                <a:gd name="T8" fmla="*/ 120 w 120"/>
                <a:gd name="T9" fmla="*/ 205 h 205"/>
                <a:gd name="T10" fmla="*/ 120 w 120"/>
                <a:gd name="T11" fmla="*/ 205 h 205"/>
                <a:gd name="T12" fmla="*/ 0 60000 65536"/>
                <a:gd name="T13" fmla="*/ 0 60000 65536"/>
                <a:gd name="T14" fmla="*/ 0 60000 65536"/>
                <a:gd name="T15" fmla="*/ 0 60000 65536"/>
                <a:gd name="T16" fmla="*/ 0 60000 65536"/>
                <a:gd name="T17" fmla="*/ 0 60000 65536"/>
                <a:gd name="T18" fmla="*/ 0 w 120"/>
                <a:gd name="T19" fmla="*/ 0 h 205"/>
                <a:gd name="T20" fmla="*/ 120 w 120"/>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120" h="205">
                  <a:moveTo>
                    <a:pt x="120" y="205"/>
                  </a:moveTo>
                  <a:lnTo>
                    <a:pt x="120" y="0"/>
                  </a:lnTo>
                  <a:lnTo>
                    <a:pt x="0" y="0"/>
                  </a:lnTo>
                  <a:lnTo>
                    <a:pt x="0" y="205"/>
                  </a:lnTo>
                  <a:lnTo>
                    <a:pt x="120" y="205"/>
                  </a:lnTo>
                  <a:close/>
                </a:path>
              </a:pathLst>
            </a:custGeom>
            <a:solidFill>
              <a:srgbClr val="FFFFFF"/>
            </a:solidFill>
            <a:ln w="9525">
              <a:noFill/>
              <a:round/>
              <a:headEnd/>
              <a:tailEnd/>
            </a:ln>
          </p:spPr>
          <p:txBody>
            <a:bodyPr/>
            <a:lstStyle/>
            <a:p>
              <a:endParaRPr lang="en-US"/>
            </a:p>
          </p:txBody>
        </p:sp>
        <p:sp>
          <p:nvSpPr>
            <p:cNvPr id="97348" name="Freeform 466"/>
            <p:cNvSpPr>
              <a:spLocks/>
            </p:cNvSpPr>
            <p:nvPr/>
          </p:nvSpPr>
          <p:spPr bwMode="auto">
            <a:xfrm>
              <a:off x="2760" y="861"/>
              <a:ext cx="120" cy="205"/>
            </a:xfrm>
            <a:custGeom>
              <a:avLst/>
              <a:gdLst>
                <a:gd name="T0" fmla="*/ 120 w 120"/>
                <a:gd name="T1" fmla="*/ 205 h 205"/>
                <a:gd name="T2" fmla="*/ 120 w 120"/>
                <a:gd name="T3" fmla="*/ 0 h 205"/>
                <a:gd name="T4" fmla="*/ 0 w 120"/>
                <a:gd name="T5" fmla="*/ 0 h 205"/>
                <a:gd name="T6" fmla="*/ 0 w 120"/>
                <a:gd name="T7" fmla="*/ 205 h 205"/>
                <a:gd name="T8" fmla="*/ 120 w 120"/>
                <a:gd name="T9" fmla="*/ 205 h 205"/>
                <a:gd name="T10" fmla="*/ 120 w 120"/>
                <a:gd name="T11" fmla="*/ 205 h 205"/>
                <a:gd name="T12" fmla="*/ 0 60000 65536"/>
                <a:gd name="T13" fmla="*/ 0 60000 65536"/>
                <a:gd name="T14" fmla="*/ 0 60000 65536"/>
                <a:gd name="T15" fmla="*/ 0 60000 65536"/>
                <a:gd name="T16" fmla="*/ 0 60000 65536"/>
                <a:gd name="T17" fmla="*/ 0 60000 65536"/>
                <a:gd name="T18" fmla="*/ 0 w 120"/>
                <a:gd name="T19" fmla="*/ 0 h 205"/>
                <a:gd name="T20" fmla="*/ 120 w 120"/>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120" h="205">
                  <a:moveTo>
                    <a:pt x="120" y="205"/>
                  </a:moveTo>
                  <a:lnTo>
                    <a:pt x="120" y="0"/>
                  </a:lnTo>
                  <a:lnTo>
                    <a:pt x="0" y="0"/>
                  </a:lnTo>
                  <a:lnTo>
                    <a:pt x="0" y="205"/>
                  </a:lnTo>
                  <a:lnTo>
                    <a:pt x="120" y="205"/>
                  </a:lnTo>
                </a:path>
              </a:pathLst>
            </a:custGeom>
            <a:noFill/>
            <a:ln w="11113">
              <a:solidFill>
                <a:srgbClr val="EB7500"/>
              </a:solidFill>
              <a:prstDash val="solid"/>
              <a:round/>
              <a:headEnd/>
              <a:tailEnd/>
            </a:ln>
          </p:spPr>
          <p:txBody>
            <a:bodyPr/>
            <a:lstStyle/>
            <a:p>
              <a:endParaRPr lang="en-US"/>
            </a:p>
          </p:txBody>
        </p:sp>
        <p:sp>
          <p:nvSpPr>
            <p:cNvPr id="97349" name="Rectangle 467"/>
            <p:cNvSpPr>
              <a:spLocks noChangeArrowheads="1"/>
            </p:cNvSpPr>
            <p:nvPr/>
          </p:nvSpPr>
          <p:spPr bwMode="auto">
            <a:xfrm>
              <a:off x="2774" y="927"/>
              <a:ext cx="60"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W</a:t>
              </a:r>
              <a:endParaRPr kumimoji="0" lang="en-US">
                <a:solidFill>
                  <a:schemeClr val="tx1"/>
                </a:solidFill>
              </a:endParaRPr>
            </a:p>
          </p:txBody>
        </p:sp>
        <p:sp>
          <p:nvSpPr>
            <p:cNvPr id="97350" name="Rectangle 468"/>
            <p:cNvSpPr>
              <a:spLocks noChangeArrowheads="1"/>
            </p:cNvSpPr>
            <p:nvPr/>
          </p:nvSpPr>
          <p:spPr bwMode="auto">
            <a:xfrm>
              <a:off x="2833" y="927"/>
              <a:ext cx="43"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B</a:t>
              </a:r>
              <a:endParaRPr kumimoji="0" lang="en-US">
                <a:solidFill>
                  <a:schemeClr val="tx1"/>
                </a:solidFill>
              </a:endParaRPr>
            </a:p>
          </p:txBody>
        </p:sp>
        <p:sp>
          <p:nvSpPr>
            <p:cNvPr id="97351" name="Freeform 469"/>
            <p:cNvSpPr>
              <a:spLocks/>
            </p:cNvSpPr>
            <p:nvPr/>
          </p:nvSpPr>
          <p:spPr bwMode="auto">
            <a:xfrm>
              <a:off x="2725" y="1356"/>
              <a:ext cx="30" cy="32"/>
            </a:xfrm>
            <a:custGeom>
              <a:avLst/>
              <a:gdLst>
                <a:gd name="T0" fmla="*/ 0 w 30"/>
                <a:gd name="T1" fmla="*/ 0 h 32"/>
                <a:gd name="T2" fmla="*/ 0 w 30"/>
                <a:gd name="T3" fmla="*/ 32 h 32"/>
                <a:gd name="T4" fmla="*/ 30 w 30"/>
                <a:gd name="T5" fmla="*/ 17 h 32"/>
                <a:gd name="T6" fmla="*/ 0 w 30"/>
                <a:gd name="T7" fmla="*/ 2 h 32"/>
                <a:gd name="T8" fmla="*/ 0 w 30"/>
                <a:gd name="T9" fmla="*/ 2 h 32"/>
                <a:gd name="T10" fmla="*/ 0 w 30"/>
                <a:gd name="T11" fmla="*/ 0 h 32"/>
                <a:gd name="T12" fmla="*/ 0 60000 65536"/>
                <a:gd name="T13" fmla="*/ 0 60000 65536"/>
                <a:gd name="T14" fmla="*/ 0 60000 65536"/>
                <a:gd name="T15" fmla="*/ 0 60000 65536"/>
                <a:gd name="T16" fmla="*/ 0 60000 65536"/>
                <a:gd name="T17" fmla="*/ 0 60000 65536"/>
                <a:gd name="T18" fmla="*/ 0 w 30"/>
                <a:gd name="T19" fmla="*/ 0 h 32"/>
                <a:gd name="T20" fmla="*/ 30 w 3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0" h="32">
                  <a:moveTo>
                    <a:pt x="0" y="0"/>
                  </a:moveTo>
                  <a:lnTo>
                    <a:pt x="0" y="32"/>
                  </a:lnTo>
                  <a:lnTo>
                    <a:pt x="30" y="17"/>
                  </a:lnTo>
                  <a:lnTo>
                    <a:pt x="0" y="2"/>
                  </a:lnTo>
                  <a:lnTo>
                    <a:pt x="0" y="0"/>
                  </a:lnTo>
                  <a:close/>
                </a:path>
              </a:pathLst>
            </a:custGeom>
            <a:solidFill>
              <a:srgbClr val="EB7500"/>
            </a:solidFill>
            <a:ln w="9525">
              <a:noFill/>
              <a:round/>
              <a:headEnd/>
              <a:tailEnd/>
            </a:ln>
          </p:spPr>
          <p:txBody>
            <a:bodyPr/>
            <a:lstStyle/>
            <a:p>
              <a:endParaRPr lang="en-US"/>
            </a:p>
          </p:txBody>
        </p:sp>
        <p:sp>
          <p:nvSpPr>
            <p:cNvPr id="97352" name="Line 470"/>
            <p:cNvSpPr>
              <a:spLocks noChangeShapeType="1"/>
            </p:cNvSpPr>
            <p:nvPr/>
          </p:nvSpPr>
          <p:spPr bwMode="auto">
            <a:xfrm>
              <a:off x="2571" y="1373"/>
              <a:ext cx="162" cy="1"/>
            </a:xfrm>
            <a:prstGeom prst="line">
              <a:avLst/>
            </a:prstGeom>
            <a:noFill/>
            <a:ln w="19050">
              <a:solidFill>
                <a:srgbClr val="EB7500"/>
              </a:solidFill>
              <a:round/>
              <a:headEnd/>
              <a:tailEnd/>
            </a:ln>
          </p:spPr>
          <p:txBody>
            <a:bodyPr/>
            <a:lstStyle/>
            <a:p>
              <a:endParaRPr lang="en-US"/>
            </a:p>
          </p:txBody>
        </p:sp>
        <p:sp>
          <p:nvSpPr>
            <p:cNvPr id="97353" name="Freeform 471"/>
            <p:cNvSpPr>
              <a:spLocks/>
            </p:cNvSpPr>
            <p:nvPr/>
          </p:nvSpPr>
          <p:spPr bwMode="auto">
            <a:xfrm>
              <a:off x="2725" y="1152"/>
              <a:ext cx="30" cy="32"/>
            </a:xfrm>
            <a:custGeom>
              <a:avLst/>
              <a:gdLst>
                <a:gd name="T0" fmla="*/ 0 w 30"/>
                <a:gd name="T1" fmla="*/ 0 h 32"/>
                <a:gd name="T2" fmla="*/ 0 w 30"/>
                <a:gd name="T3" fmla="*/ 32 h 32"/>
                <a:gd name="T4" fmla="*/ 30 w 30"/>
                <a:gd name="T5" fmla="*/ 17 h 32"/>
                <a:gd name="T6" fmla="*/ 0 w 30"/>
                <a:gd name="T7" fmla="*/ 2 h 32"/>
                <a:gd name="T8" fmla="*/ 0 w 30"/>
                <a:gd name="T9" fmla="*/ 2 h 32"/>
                <a:gd name="T10" fmla="*/ 0 w 30"/>
                <a:gd name="T11" fmla="*/ 0 h 32"/>
                <a:gd name="T12" fmla="*/ 0 60000 65536"/>
                <a:gd name="T13" fmla="*/ 0 60000 65536"/>
                <a:gd name="T14" fmla="*/ 0 60000 65536"/>
                <a:gd name="T15" fmla="*/ 0 60000 65536"/>
                <a:gd name="T16" fmla="*/ 0 60000 65536"/>
                <a:gd name="T17" fmla="*/ 0 60000 65536"/>
                <a:gd name="T18" fmla="*/ 0 w 30"/>
                <a:gd name="T19" fmla="*/ 0 h 32"/>
                <a:gd name="T20" fmla="*/ 30 w 3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0" h="32">
                  <a:moveTo>
                    <a:pt x="0" y="0"/>
                  </a:moveTo>
                  <a:lnTo>
                    <a:pt x="0" y="32"/>
                  </a:lnTo>
                  <a:lnTo>
                    <a:pt x="30" y="17"/>
                  </a:lnTo>
                  <a:lnTo>
                    <a:pt x="0" y="2"/>
                  </a:lnTo>
                  <a:lnTo>
                    <a:pt x="0" y="0"/>
                  </a:lnTo>
                  <a:close/>
                </a:path>
              </a:pathLst>
            </a:custGeom>
            <a:solidFill>
              <a:srgbClr val="EB7500"/>
            </a:solidFill>
            <a:ln w="9525">
              <a:noFill/>
              <a:round/>
              <a:headEnd/>
              <a:tailEnd/>
            </a:ln>
          </p:spPr>
          <p:txBody>
            <a:bodyPr/>
            <a:lstStyle/>
            <a:p>
              <a:endParaRPr lang="en-US"/>
            </a:p>
          </p:txBody>
        </p:sp>
        <p:sp>
          <p:nvSpPr>
            <p:cNvPr id="97354" name="Line 472"/>
            <p:cNvSpPr>
              <a:spLocks noChangeShapeType="1"/>
            </p:cNvSpPr>
            <p:nvPr/>
          </p:nvSpPr>
          <p:spPr bwMode="auto">
            <a:xfrm>
              <a:off x="2617" y="1166"/>
              <a:ext cx="116" cy="3"/>
            </a:xfrm>
            <a:prstGeom prst="line">
              <a:avLst/>
            </a:prstGeom>
            <a:noFill/>
            <a:ln w="19050">
              <a:solidFill>
                <a:srgbClr val="EB7500"/>
              </a:solidFill>
              <a:round/>
              <a:headEnd/>
              <a:tailEnd/>
            </a:ln>
          </p:spPr>
          <p:txBody>
            <a:bodyPr/>
            <a:lstStyle/>
            <a:p>
              <a:endParaRPr lang="en-US"/>
            </a:p>
          </p:txBody>
        </p:sp>
        <p:sp>
          <p:nvSpPr>
            <p:cNvPr id="97355" name="Freeform 473"/>
            <p:cNvSpPr>
              <a:spLocks/>
            </p:cNvSpPr>
            <p:nvPr/>
          </p:nvSpPr>
          <p:spPr bwMode="auto">
            <a:xfrm>
              <a:off x="2725" y="947"/>
              <a:ext cx="30" cy="32"/>
            </a:xfrm>
            <a:custGeom>
              <a:avLst/>
              <a:gdLst>
                <a:gd name="T0" fmla="*/ 0 w 30"/>
                <a:gd name="T1" fmla="*/ 0 h 32"/>
                <a:gd name="T2" fmla="*/ 0 w 30"/>
                <a:gd name="T3" fmla="*/ 32 h 32"/>
                <a:gd name="T4" fmla="*/ 30 w 30"/>
                <a:gd name="T5" fmla="*/ 18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0" y="0"/>
                  </a:moveTo>
                  <a:lnTo>
                    <a:pt x="0" y="32"/>
                  </a:lnTo>
                  <a:lnTo>
                    <a:pt x="30" y="18"/>
                  </a:lnTo>
                  <a:lnTo>
                    <a:pt x="0" y="0"/>
                  </a:lnTo>
                  <a:close/>
                </a:path>
              </a:pathLst>
            </a:custGeom>
            <a:solidFill>
              <a:srgbClr val="EB7500"/>
            </a:solidFill>
            <a:ln w="9525">
              <a:noFill/>
              <a:round/>
              <a:headEnd/>
              <a:tailEnd/>
            </a:ln>
          </p:spPr>
          <p:txBody>
            <a:bodyPr/>
            <a:lstStyle/>
            <a:p>
              <a:endParaRPr lang="en-US"/>
            </a:p>
          </p:txBody>
        </p:sp>
        <p:sp>
          <p:nvSpPr>
            <p:cNvPr id="97356" name="Line 474"/>
            <p:cNvSpPr>
              <a:spLocks noChangeShapeType="1"/>
            </p:cNvSpPr>
            <p:nvPr/>
          </p:nvSpPr>
          <p:spPr bwMode="auto">
            <a:xfrm>
              <a:off x="2571" y="962"/>
              <a:ext cx="162" cy="1"/>
            </a:xfrm>
            <a:prstGeom prst="line">
              <a:avLst/>
            </a:prstGeom>
            <a:noFill/>
            <a:ln w="19050">
              <a:solidFill>
                <a:srgbClr val="EB7500"/>
              </a:solidFill>
              <a:round/>
              <a:headEnd/>
              <a:tailEnd/>
            </a:ln>
          </p:spPr>
          <p:txBody>
            <a:bodyPr/>
            <a:lstStyle/>
            <a:p>
              <a:endParaRPr lang="en-US"/>
            </a:p>
          </p:txBody>
        </p:sp>
        <p:sp>
          <p:nvSpPr>
            <p:cNvPr id="97357" name="Freeform 475"/>
            <p:cNvSpPr>
              <a:spLocks/>
            </p:cNvSpPr>
            <p:nvPr/>
          </p:nvSpPr>
          <p:spPr bwMode="auto">
            <a:xfrm>
              <a:off x="3963" y="1270"/>
              <a:ext cx="120" cy="206"/>
            </a:xfrm>
            <a:custGeom>
              <a:avLst/>
              <a:gdLst>
                <a:gd name="T0" fmla="*/ 120 w 120"/>
                <a:gd name="T1" fmla="*/ 204 h 206"/>
                <a:gd name="T2" fmla="*/ 120 w 120"/>
                <a:gd name="T3" fmla="*/ 0 h 206"/>
                <a:gd name="T4" fmla="*/ 0 w 120"/>
                <a:gd name="T5" fmla="*/ 0 h 206"/>
                <a:gd name="T6" fmla="*/ 0 w 120"/>
                <a:gd name="T7" fmla="*/ 206 h 206"/>
                <a:gd name="T8" fmla="*/ 120 w 120"/>
                <a:gd name="T9" fmla="*/ 206 h 206"/>
                <a:gd name="T10" fmla="*/ 120 w 120"/>
                <a:gd name="T11" fmla="*/ 206 h 206"/>
                <a:gd name="T12" fmla="*/ 120 w 120"/>
                <a:gd name="T13" fmla="*/ 204 h 206"/>
                <a:gd name="T14" fmla="*/ 0 60000 65536"/>
                <a:gd name="T15" fmla="*/ 0 60000 65536"/>
                <a:gd name="T16" fmla="*/ 0 60000 65536"/>
                <a:gd name="T17" fmla="*/ 0 60000 65536"/>
                <a:gd name="T18" fmla="*/ 0 60000 65536"/>
                <a:gd name="T19" fmla="*/ 0 60000 65536"/>
                <a:gd name="T20" fmla="*/ 0 60000 65536"/>
                <a:gd name="T21" fmla="*/ 0 w 120"/>
                <a:gd name="T22" fmla="*/ 0 h 206"/>
                <a:gd name="T23" fmla="*/ 120 w 120"/>
                <a:gd name="T24" fmla="*/ 206 h 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6">
                  <a:moveTo>
                    <a:pt x="120" y="204"/>
                  </a:moveTo>
                  <a:lnTo>
                    <a:pt x="120" y="0"/>
                  </a:lnTo>
                  <a:lnTo>
                    <a:pt x="0" y="0"/>
                  </a:lnTo>
                  <a:lnTo>
                    <a:pt x="0" y="206"/>
                  </a:lnTo>
                  <a:lnTo>
                    <a:pt x="120" y="206"/>
                  </a:lnTo>
                  <a:lnTo>
                    <a:pt x="120" y="204"/>
                  </a:lnTo>
                  <a:close/>
                </a:path>
              </a:pathLst>
            </a:custGeom>
            <a:solidFill>
              <a:srgbClr val="FFFFFF"/>
            </a:solidFill>
            <a:ln w="9525">
              <a:noFill/>
              <a:round/>
              <a:headEnd/>
              <a:tailEnd/>
            </a:ln>
          </p:spPr>
          <p:txBody>
            <a:bodyPr/>
            <a:lstStyle/>
            <a:p>
              <a:endParaRPr lang="en-US"/>
            </a:p>
          </p:txBody>
        </p:sp>
        <p:sp>
          <p:nvSpPr>
            <p:cNvPr id="97358" name="Freeform 476"/>
            <p:cNvSpPr>
              <a:spLocks/>
            </p:cNvSpPr>
            <p:nvPr/>
          </p:nvSpPr>
          <p:spPr bwMode="auto">
            <a:xfrm>
              <a:off x="3963" y="1270"/>
              <a:ext cx="120" cy="206"/>
            </a:xfrm>
            <a:custGeom>
              <a:avLst/>
              <a:gdLst>
                <a:gd name="T0" fmla="*/ 120 w 120"/>
                <a:gd name="T1" fmla="*/ 204 h 206"/>
                <a:gd name="T2" fmla="*/ 120 w 120"/>
                <a:gd name="T3" fmla="*/ 0 h 206"/>
                <a:gd name="T4" fmla="*/ 0 w 120"/>
                <a:gd name="T5" fmla="*/ 0 h 206"/>
                <a:gd name="T6" fmla="*/ 0 w 120"/>
                <a:gd name="T7" fmla="*/ 206 h 206"/>
                <a:gd name="T8" fmla="*/ 120 w 120"/>
                <a:gd name="T9" fmla="*/ 206 h 206"/>
                <a:gd name="T10" fmla="*/ 120 w 120"/>
                <a:gd name="T11" fmla="*/ 206 h 206"/>
                <a:gd name="T12" fmla="*/ 0 60000 65536"/>
                <a:gd name="T13" fmla="*/ 0 60000 65536"/>
                <a:gd name="T14" fmla="*/ 0 60000 65536"/>
                <a:gd name="T15" fmla="*/ 0 60000 65536"/>
                <a:gd name="T16" fmla="*/ 0 60000 65536"/>
                <a:gd name="T17" fmla="*/ 0 60000 65536"/>
                <a:gd name="T18" fmla="*/ 0 w 120"/>
                <a:gd name="T19" fmla="*/ 0 h 206"/>
                <a:gd name="T20" fmla="*/ 120 w 120"/>
                <a:gd name="T21" fmla="*/ 206 h 206"/>
              </a:gdLst>
              <a:ahLst/>
              <a:cxnLst>
                <a:cxn ang="T12">
                  <a:pos x="T0" y="T1"/>
                </a:cxn>
                <a:cxn ang="T13">
                  <a:pos x="T2" y="T3"/>
                </a:cxn>
                <a:cxn ang="T14">
                  <a:pos x="T4" y="T5"/>
                </a:cxn>
                <a:cxn ang="T15">
                  <a:pos x="T6" y="T7"/>
                </a:cxn>
                <a:cxn ang="T16">
                  <a:pos x="T8" y="T9"/>
                </a:cxn>
                <a:cxn ang="T17">
                  <a:pos x="T10" y="T11"/>
                </a:cxn>
              </a:cxnLst>
              <a:rect l="T18" t="T19" r="T20" b="T21"/>
              <a:pathLst>
                <a:path w="120" h="206">
                  <a:moveTo>
                    <a:pt x="120" y="204"/>
                  </a:moveTo>
                  <a:lnTo>
                    <a:pt x="120" y="0"/>
                  </a:lnTo>
                  <a:lnTo>
                    <a:pt x="0" y="0"/>
                  </a:lnTo>
                  <a:lnTo>
                    <a:pt x="0" y="206"/>
                  </a:lnTo>
                  <a:lnTo>
                    <a:pt x="120" y="206"/>
                  </a:lnTo>
                </a:path>
              </a:pathLst>
            </a:custGeom>
            <a:noFill/>
            <a:ln w="11113">
              <a:solidFill>
                <a:srgbClr val="EB7500"/>
              </a:solidFill>
              <a:prstDash val="solid"/>
              <a:round/>
              <a:headEnd/>
              <a:tailEnd/>
            </a:ln>
          </p:spPr>
          <p:txBody>
            <a:bodyPr/>
            <a:lstStyle/>
            <a:p>
              <a:endParaRPr lang="en-US"/>
            </a:p>
          </p:txBody>
        </p:sp>
        <p:sp>
          <p:nvSpPr>
            <p:cNvPr id="97359" name="Freeform 477"/>
            <p:cNvSpPr>
              <a:spLocks/>
            </p:cNvSpPr>
            <p:nvPr/>
          </p:nvSpPr>
          <p:spPr bwMode="auto">
            <a:xfrm>
              <a:off x="3963" y="1476"/>
              <a:ext cx="120" cy="2343"/>
            </a:xfrm>
            <a:custGeom>
              <a:avLst/>
              <a:gdLst>
                <a:gd name="T0" fmla="*/ 120 w 120"/>
                <a:gd name="T1" fmla="*/ 2343 h 2343"/>
                <a:gd name="T2" fmla="*/ 120 w 120"/>
                <a:gd name="T3" fmla="*/ 0 h 2343"/>
                <a:gd name="T4" fmla="*/ 0 w 120"/>
                <a:gd name="T5" fmla="*/ 0 h 2343"/>
                <a:gd name="T6" fmla="*/ 0 w 120"/>
                <a:gd name="T7" fmla="*/ 2343 h 2343"/>
                <a:gd name="T8" fmla="*/ 120 w 120"/>
                <a:gd name="T9" fmla="*/ 2343 h 2343"/>
                <a:gd name="T10" fmla="*/ 120 w 120"/>
                <a:gd name="T11" fmla="*/ 2343 h 2343"/>
                <a:gd name="T12" fmla="*/ 0 60000 65536"/>
                <a:gd name="T13" fmla="*/ 0 60000 65536"/>
                <a:gd name="T14" fmla="*/ 0 60000 65536"/>
                <a:gd name="T15" fmla="*/ 0 60000 65536"/>
                <a:gd name="T16" fmla="*/ 0 60000 65536"/>
                <a:gd name="T17" fmla="*/ 0 60000 65536"/>
                <a:gd name="T18" fmla="*/ 0 w 120"/>
                <a:gd name="T19" fmla="*/ 0 h 2343"/>
                <a:gd name="T20" fmla="*/ 120 w 120"/>
                <a:gd name="T21" fmla="*/ 2343 h 2343"/>
              </a:gdLst>
              <a:ahLst/>
              <a:cxnLst>
                <a:cxn ang="T12">
                  <a:pos x="T0" y="T1"/>
                </a:cxn>
                <a:cxn ang="T13">
                  <a:pos x="T2" y="T3"/>
                </a:cxn>
                <a:cxn ang="T14">
                  <a:pos x="T4" y="T5"/>
                </a:cxn>
                <a:cxn ang="T15">
                  <a:pos x="T6" y="T7"/>
                </a:cxn>
                <a:cxn ang="T16">
                  <a:pos x="T8" y="T9"/>
                </a:cxn>
                <a:cxn ang="T17">
                  <a:pos x="T10" y="T11"/>
                </a:cxn>
              </a:cxnLst>
              <a:rect l="T18" t="T19" r="T20" b="T21"/>
              <a:pathLst>
                <a:path w="120" h="2343">
                  <a:moveTo>
                    <a:pt x="120" y="2343"/>
                  </a:moveTo>
                  <a:lnTo>
                    <a:pt x="120" y="0"/>
                  </a:lnTo>
                  <a:lnTo>
                    <a:pt x="0" y="0"/>
                  </a:lnTo>
                  <a:lnTo>
                    <a:pt x="0" y="2343"/>
                  </a:lnTo>
                  <a:lnTo>
                    <a:pt x="120" y="2343"/>
                  </a:lnTo>
                  <a:close/>
                </a:path>
              </a:pathLst>
            </a:custGeom>
            <a:solidFill>
              <a:srgbClr val="FFFFFF"/>
            </a:solidFill>
            <a:ln w="9525">
              <a:noFill/>
              <a:round/>
              <a:headEnd/>
              <a:tailEnd/>
            </a:ln>
          </p:spPr>
          <p:txBody>
            <a:bodyPr/>
            <a:lstStyle/>
            <a:p>
              <a:endParaRPr lang="en-US"/>
            </a:p>
          </p:txBody>
        </p:sp>
        <p:sp>
          <p:nvSpPr>
            <p:cNvPr id="97360" name="Freeform 478"/>
            <p:cNvSpPr>
              <a:spLocks/>
            </p:cNvSpPr>
            <p:nvPr/>
          </p:nvSpPr>
          <p:spPr bwMode="auto">
            <a:xfrm>
              <a:off x="3963" y="1476"/>
              <a:ext cx="120" cy="2343"/>
            </a:xfrm>
            <a:custGeom>
              <a:avLst/>
              <a:gdLst>
                <a:gd name="T0" fmla="*/ 120 w 120"/>
                <a:gd name="T1" fmla="*/ 2343 h 2343"/>
                <a:gd name="T2" fmla="*/ 120 w 120"/>
                <a:gd name="T3" fmla="*/ 0 h 2343"/>
                <a:gd name="T4" fmla="*/ 0 w 120"/>
                <a:gd name="T5" fmla="*/ 0 h 2343"/>
                <a:gd name="T6" fmla="*/ 0 w 120"/>
                <a:gd name="T7" fmla="*/ 2343 h 2343"/>
                <a:gd name="T8" fmla="*/ 120 w 120"/>
                <a:gd name="T9" fmla="*/ 2343 h 2343"/>
                <a:gd name="T10" fmla="*/ 120 w 120"/>
                <a:gd name="T11" fmla="*/ 2343 h 2343"/>
                <a:gd name="T12" fmla="*/ 0 60000 65536"/>
                <a:gd name="T13" fmla="*/ 0 60000 65536"/>
                <a:gd name="T14" fmla="*/ 0 60000 65536"/>
                <a:gd name="T15" fmla="*/ 0 60000 65536"/>
                <a:gd name="T16" fmla="*/ 0 60000 65536"/>
                <a:gd name="T17" fmla="*/ 0 60000 65536"/>
                <a:gd name="T18" fmla="*/ 0 w 120"/>
                <a:gd name="T19" fmla="*/ 0 h 2343"/>
                <a:gd name="T20" fmla="*/ 120 w 120"/>
                <a:gd name="T21" fmla="*/ 2343 h 2343"/>
              </a:gdLst>
              <a:ahLst/>
              <a:cxnLst>
                <a:cxn ang="T12">
                  <a:pos x="T0" y="T1"/>
                </a:cxn>
                <a:cxn ang="T13">
                  <a:pos x="T2" y="T3"/>
                </a:cxn>
                <a:cxn ang="T14">
                  <a:pos x="T4" y="T5"/>
                </a:cxn>
                <a:cxn ang="T15">
                  <a:pos x="T6" y="T7"/>
                </a:cxn>
                <a:cxn ang="T16">
                  <a:pos x="T8" y="T9"/>
                </a:cxn>
                <a:cxn ang="T17">
                  <a:pos x="T10" y="T11"/>
                </a:cxn>
              </a:cxnLst>
              <a:rect l="T18" t="T19" r="T20" b="T21"/>
              <a:pathLst>
                <a:path w="120" h="2343">
                  <a:moveTo>
                    <a:pt x="120" y="2343"/>
                  </a:moveTo>
                  <a:lnTo>
                    <a:pt x="120" y="0"/>
                  </a:lnTo>
                  <a:lnTo>
                    <a:pt x="0" y="0"/>
                  </a:lnTo>
                  <a:lnTo>
                    <a:pt x="0" y="2343"/>
                  </a:lnTo>
                  <a:lnTo>
                    <a:pt x="120" y="2343"/>
                  </a:lnTo>
                </a:path>
              </a:pathLst>
            </a:custGeom>
            <a:noFill/>
            <a:ln w="11113">
              <a:solidFill>
                <a:srgbClr val="000000"/>
              </a:solidFill>
              <a:prstDash val="solid"/>
              <a:round/>
              <a:headEnd/>
              <a:tailEnd/>
            </a:ln>
          </p:spPr>
          <p:txBody>
            <a:bodyPr/>
            <a:lstStyle/>
            <a:p>
              <a:endParaRPr lang="en-US"/>
            </a:p>
          </p:txBody>
        </p:sp>
        <p:sp>
          <p:nvSpPr>
            <p:cNvPr id="97361" name="Rectangle 479"/>
            <p:cNvSpPr>
              <a:spLocks noChangeArrowheads="1"/>
            </p:cNvSpPr>
            <p:nvPr/>
          </p:nvSpPr>
          <p:spPr bwMode="auto">
            <a:xfrm>
              <a:off x="3997" y="1336"/>
              <a:ext cx="53"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M</a:t>
              </a:r>
              <a:endParaRPr kumimoji="0" lang="en-US">
                <a:solidFill>
                  <a:schemeClr val="tx1"/>
                </a:solidFill>
              </a:endParaRPr>
            </a:p>
          </p:txBody>
        </p:sp>
        <p:sp>
          <p:nvSpPr>
            <p:cNvPr id="97362" name="Freeform 480"/>
            <p:cNvSpPr>
              <a:spLocks/>
            </p:cNvSpPr>
            <p:nvPr/>
          </p:nvSpPr>
          <p:spPr bwMode="auto">
            <a:xfrm>
              <a:off x="3963" y="1066"/>
              <a:ext cx="120" cy="204"/>
            </a:xfrm>
            <a:custGeom>
              <a:avLst/>
              <a:gdLst>
                <a:gd name="T0" fmla="*/ 120 w 120"/>
                <a:gd name="T1" fmla="*/ 204 h 204"/>
                <a:gd name="T2" fmla="*/ 120 w 120"/>
                <a:gd name="T3" fmla="*/ 0 h 204"/>
                <a:gd name="T4" fmla="*/ 0 w 120"/>
                <a:gd name="T5" fmla="*/ 0 h 204"/>
                <a:gd name="T6" fmla="*/ 0 w 120"/>
                <a:gd name="T7" fmla="*/ 204 h 204"/>
                <a:gd name="T8" fmla="*/ 120 w 120"/>
                <a:gd name="T9" fmla="*/ 204 h 204"/>
                <a:gd name="T10" fmla="*/ 120 w 120"/>
                <a:gd name="T11" fmla="*/ 204 h 204"/>
                <a:gd name="T12" fmla="*/ 0 60000 65536"/>
                <a:gd name="T13" fmla="*/ 0 60000 65536"/>
                <a:gd name="T14" fmla="*/ 0 60000 65536"/>
                <a:gd name="T15" fmla="*/ 0 60000 65536"/>
                <a:gd name="T16" fmla="*/ 0 60000 65536"/>
                <a:gd name="T17" fmla="*/ 0 60000 65536"/>
                <a:gd name="T18" fmla="*/ 0 w 120"/>
                <a:gd name="T19" fmla="*/ 0 h 204"/>
                <a:gd name="T20" fmla="*/ 120 w 120"/>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120" h="204">
                  <a:moveTo>
                    <a:pt x="120" y="204"/>
                  </a:moveTo>
                  <a:lnTo>
                    <a:pt x="120" y="0"/>
                  </a:lnTo>
                  <a:lnTo>
                    <a:pt x="0" y="0"/>
                  </a:lnTo>
                  <a:lnTo>
                    <a:pt x="0" y="204"/>
                  </a:lnTo>
                  <a:lnTo>
                    <a:pt x="120" y="204"/>
                  </a:lnTo>
                  <a:close/>
                </a:path>
              </a:pathLst>
            </a:custGeom>
            <a:solidFill>
              <a:srgbClr val="FFFFFF"/>
            </a:solidFill>
            <a:ln w="9525">
              <a:noFill/>
              <a:round/>
              <a:headEnd/>
              <a:tailEnd/>
            </a:ln>
          </p:spPr>
          <p:txBody>
            <a:bodyPr/>
            <a:lstStyle/>
            <a:p>
              <a:endParaRPr lang="en-US"/>
            </a:p>
          </p:txBody>
        </p:sp>
        <p:sp>
          <p:nvSpPr>
            <p:cNvPr id="97363" name="Freeform 481"/>
            <p:cNvSpPr>
              <a:spLocks/>
            </p:cNvSpPr>
            <p:nvPr/>
          </p:nvSpPr>
          <p:spPr bwMode="auto">
            <a:xfrm>
              <a:off x="3963" y="1066"/>
              <a:ext cx="120" cy="204"/>
            </a:xfrm>
            <a:custGeom>
              <a:avLst/>
              <a:gdLst>
                <a:gd name="T0" fmla="*/ 120 w 120"/>
                <a:gd name="T1" fmla="*/ 204 h 204"/>
                <a:gd name="T2" fmla="*/ 120 w 120"/>
                <a:gd name="T3" fmla="*/ 0 h 204"/>
                <a:gd name="T4" fmla="*/ 0 w 120"/>
                <a:gd name="T5" fmla="*/ 0 h 204"/>
                <a:gd name="T6" fmla="*/ 0 w 120"/>
                <a:gd name="T7" fmla="*/ 204 h 204"/>
                <a:gd name="T8" fmla="*/ 120 w 120"/>
                <a:gd name="T9" fmla="*/ 204 h 204"/>
                <a:gd name="T10" fmla="*/ 120 w 120"/>
                <a:gd name="T11" fmla="*/ 204 h 204"/>
                <a:gd name="T12" fmla="*/ 0 60000 65536"/>
                <a:gd name="T13" fmla="*/ 0 60000 65536"/>
                <a:gd name="T14" fmla="*/ 0 60000 65536"/>
                <a:gd name="T15" fmla="*/ 0 60000 65536"/>
                <a:gd name="T16" fmla="*/ 0 60000 65536"/>
                <a:gd name="T17" fmla="*/ 0 60000 65536"/>
                <a:gd name="T18" fmla="*/ 0 w 120"/>
                <a:gd name="T19" fmla="*/ 0 h 204"/>
                <a:gd name="T20" fmla="*/ 120 w 120"/>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120" h="204">
                  <a:moveTo>
                    <a:pt x="120" y="204"/>
                  </a:moveTo>
                  <a:lnTo>
                    <a:pt x="120" y="0"/>
                  </a:lnTo>
                  <a:lnTo>
                    <a:pt x="0" y="0"/>
                  </a:lnTo>
                  <a:lnTo>
                    <a:pt x="0" y="204"/>
                  </a:lnTo>
                  <a:lnTo>
                    <a:pt x="120" y="204"/>
                  </a:lnTo>
                </a:path>
              </a:pathLst>
            </a:custGeom>
            <a:noFill/>
            <a:ln w="11113">
              <a:solidFill>
                <a:srgbClr val="EB7500"/>
              </a:solidFill>
              <a:prstDash val="solid"/>
              <a:round/>
              <a:headEnd/>
              <a:tailEnd/>
            </a:ln>
          </p:spPr>
          <p:txBody>
            <a:bodyPr/>
            <a:lstStyle/>
            <a:p>
              <a:endParaRPr lang="en-US"/>
            </a:p>
          </p:txBody>
        </p:sp>
        <p:sp>
          <p:nvSpPr>
            <p:cNvPr id="97364" name="Rectangle 482"/>
            <p:cNvSpPr>
              <a:spLocks noChangeArrowheads="1"/>
            </p:cNvSpPr>
            <p:nvPr/>
          </p:nvSpPr>
          <p:spPr bwMode="auto">
            <a:xfrm>
              <a:off x="3978" y="1132"/>
              <a:ext cx="60"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W</a:t>
              </a:r>
              <a:endParaRPr kumimoji="0" lang="en-US">
                <a:solidFill>
                  <a:schemeClr val="tx1"/>
                </a:solidFill>
              </a:endParaRPr>
            </a:p>
          </p:txBody>
        </p:sp>
        <p:sp>
          <p:nvSpPr>
            <p:cNvPr id="97365" name="Rectangle 483"/>
            <p:cNvSpPr>
              <a:spLocks noChangeArrowheads="1"/>
            </p:cNvSpPr>
            <p:nvPr/>
          </p:nvSpPr>
          <p:spPr bwMode="auto">
            <a:xfrm>
              <a:off x="4034" y="1132"/>
              <a:ext cx="43"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B</a:t>
              </a:r>
              <a:endParaRPr kumimoji="0" lang="en-US">
                <a:solidFill>
                  <a:schemeClr val="tx1"/>
                </a:solidFill>
              </a:endParaRPr>
            </a:p>
          </p:txBody>
        </p:sp>
        <p:sp>
          <p:nvSpPr>
            <p:cNvPr id="97366" name="Freeform 484"/>
            <p:cNvSpPr>
              <a:spLocks/>
            </p:cNvSpPr>
            <p:nvPr/>
          </p:nvSpPr>
          <p:spPr bwMode="auto">
            <a:xfrm>
              <a:off x="3926" y="1282"/>
              <a:ext cx="32" cy="30"/>
            </a:xfrm>
            <a:custGeom>
              <a:avLst/>
              <a:gdLst>
                <a:gd name="T0" fmla="*/ 0 w 32"/>
                <a:gd name="T1" fmla="*/ 0 h 30"/>
                <a:gd name="T2" fmla="*/ 3 w 32"/>
                <a:gd name="T3" fmla="*/ 30 h 30"/>
                <a:gd name="T4" fmla="*/ 32 w 32"/>
                <a:gd name="T5" fmla="*/ 15 h 30"/>
                <a:gd name="T6" fmla="*/ 3 w 32"/>
                <a:gd name="T7" fmla="*/ 0 h 30"/>
                <a:gd name="T8" fmla="*/ 3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3" y="30"/>
                  </a:lnTo>
                  <a:lnTo>
                    <a:pt x="32" y="15"/>
                  </a:lnTo>
                  <a:lnTo>
                    <a:pt x="3" y="0"/>
                  </a:lnTo>
                  <a:lnTo>
                    <a:pt x="0" y="0"/>
                  </a:lnTo>
                  <a:close/>
                </a:path>
              </a:pathLst>
            </a:custGeom>
            <a:solidFill>
              <a:srgbClr val="EB7500"/>
            </a:solidFill>
            <a:ln w="9525">
              <a:noFill/>
              <a:round/>
              <a:headEnd/>
              <a:tailEnd/>
            </a:ln>
          </p:spPr>
          <p:txBody>
            <a:bodyPr/>
            <a:lstStyle/>
            <a:p>
              <a:endParaRPr lang="en-US"/>
            </a:p>
          </p:txBody>
        </p:sp>
        <p:sp>
          <p:nvSpPr>
            <p:cNvPr id="97367" name="Freeform 485"/>
            <p:cNvSpPr>
              <a:spLocks/>
            </p:cNvSpPr>
            <p:nvPr/>
          </p:nvSpPr>
          <p:spPr bwMode="auto">
            <a:xfrm>
              <a:off x="2880" y="1169"/>
              <a:ext cx="1056" cy="128"/>
            </a:xfrm>
            <a:custGeom>
              <a:avLst/>
              <a:gdLst>
                <a:gd name="T0" fmla="*/ 1056 w 1056"/>
                <a:gd name="T1" fmla="*/ 128 h 128"/>
                <a:gd name="T2" fmla="*/ 958 w 1056"/>
                <a:gd name="T3" fmla="*/ 128 h 128"/>
                <a:gd name="T4" fmla="*/ 958 w 1056"/>
                <a:gd name="T5" fmla="*/ 0 h 128"/>
                <a:gd name="T6" fmla="*/ 0 w 1056"/>
                <a:gd name="T7" fmla="*/ 0 h 128"/>
                <a:gd name="T8" fmla="*/ 0 60000 65536"/>
                <a:gd name="T9" fmla="*/ 0 60000 65536"/>
                <a:gd name="T10" fmla="*/ 0 60000 65536"/>
                <a:gd name="T11" fmla="*/ 0 60000 65536"/>
                <a:gd name="T12" fmla="*/ 0 w 1056"/>
                <a:gd name="T13" fmla="*/ 0 h 128"/>
                <a:gd name="T14" fmla="*/ 1056 w 1056"/>
                <a:gd name="T15" fmla="*/ 128 h 128"/>
              </a:gdLst>
              <a:ahLst/>
              <a:cxnLst>
                <a:cxn ang="T8">
                  <a:pos x="T0" y="T1"/>
                </a:cxn>
                <a:cxn ang="T9">
                  <a:pos x="T2" y="T3"/>
                </a:cxn>
                <a:cxn ang="T10">
                  <a:pos x="T4" y="T5"/>
                </a:cxn>
                <a:cxn ang="T11">
                  <a:pos x="T6" y="T7"/>
                </a:cxn>
              </a:cxnLst>
              <a:rect l="T12" t="T13" r="T14" b="T15"/>
              <a:pathLst>
                <a:path w="1056" h="128">
                  <a:moveTo>
                    <a:pt x="1056" y="128"/>
                  </a:moveTo>
                  <a:lnTo>
                    <a:pt x="958" y="128"/>
                  </a:lnTo>
                  <a:lnTo>
                    <a:pt x="958" y="0"/>
                  </a:lnTo>
                  <a:lnTo>
                    <a:pt x="0" y="0"/>
                  </a:lnTo>
                </a:path>
              </a:pathLst>
            </a:custGeom>
            <a:noFill/>
            <a:ln w="19050">
              <a:solidFill>
                <a:srgbClr val="EB7500"/>
              </a:solidFill>
              <a:prstDash val="solid"/>
              <a:round/>
              <a:headEnd/>
              <a:tailEnd/>
            </a:ln>
          </p:spPr>
          <p:txBody>
            <a:bodyPr/>
            <a:lstStyle/>
            <a:p>
              <a:endParaRPr lang="en-US"/>
            </a:p>
          </p:txBody>
        </p:sp>
        <p:sp>
          <p:nvSpPr>
            <p:cNvPr id="97368" name="Freeform 486"/>
            <p:cNvSpPr>
              <a:spLocks/>
            </p:cNvSpPr>
            <p:nvPr/>
          </p:nvSpPr>
          <p:spPr bwMode="auto">
            <a:xfrm>
              <a:off x="3926" y="1075"/>
              <a:ext cx="32" cy="32"/>
            </a:xfrm>
            <a:custGeom>
              <a:avLst/>
              <a:gdLst>
                <a:gd name="T0" fmla="*/ 0 w 32"/>
                <a:gd name="T1" fmla="*/ 0 h 32"/>
                <a:gd name="T2" fmla="*/ 3 w 32"/>
                <a:gd name="T3" fmla="*/ 32 h 32"/>
                <a:gd name="T4" fmla="*/ 32 w 32"/>
                <a:gd name="T5" fmla="*/ 18 h 32"/>
                <a:gd name="T6" fmla="*/ 3 w 32"/>
                <a:gd name="T7" fmla="*/ 3 h 32"/>
                <a:gd name="T8" fmla="*/ 3 w 32"/>
                <a:gd name="T9" fmla="*/ 3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8"/>
                  </a:lnTo>
                  <a:lnTo>
                    <a:pt x="3" y="3"/>
                  </a:lnTo>
                  <a:lnTo>
                    <a:pt x="0" y="0"/>
                  </a:lnTo>
                  <a:close/>
                </a:path>
              </a:pathLst>
            </a:custGeom>
            <a:solidFill>
              <a:srgbClr val="EB7500"/>
            </a:solidFill>
            <a:ln w="9525">
              <a:noFill/>
              <a:round/>
              <a:headEnd/>
              <a:tailEnd/>
            </a:ln>
          </p:spPr>
          <p:txBody>
            <a:bodyPr/>
            <a:lstStyle/>
            <a:p>
              <a:endParaRPr lang="en-US"/>
            </a:p>
          </p:txBody>
        </p:sp>
        <p:sp>
          <p:nvSpPr>
            <p:cNvPr id="97369" name="Freeform 487"/>
            <p:cNvSpPr>
              <a:spLocks/>
            </p:cNvSpPr>
            <p:nvPr/>
          </p:nvSpPr>
          <p:spPr bwMode="auto">
            <a:xfrm>
              <a:off x="2880" y="962"/>
              <a:ext cx="1056" cy="131"/>
            </a:xfrm>
            <a:custGeom>
              <a:avLst/>
              <a:gdLst>
                <a:gd name="T0" fmla="*/ 1056 w 1056"/>
                <a:gd name="T1" fmla="*/ 131 h 131"/>
                <a:gd name="T2" fmla="*/ 992 w 1056"/>
                <a:gd name="T3" fmla="*/ 131 h 131"/>
                <a:gd name="T4" fmla="*/ 992 w 1056"/>
                <a:gd name="T5" fmla="*/ 0 h 131"/>
                <a:gd name="T6" fmla="*/ 0 w 1056"/>
                <a:gd name="T7" fmla="*/ 0 h 131"/>
                <a:gd name="T8" fmla="*/ 0 60000 65536"/>
                <a:gd name="T9" fmla="*/ 0 60000 65536"/>
                <a:gd name="T10" fmla="*/ 0 60000 65536"/>
                <a:gd name="T11" fmla="*/ 0 60000 65536"/>
                <a:gd name="T12" fmla="*/ 0 w 1056"/>
                <a:gd name="T13" fmla="*/ 0 h 131"/>
                <a:gd name="T14" fmla="*/ 1056 w 1056"/>
                <a:gd name="T15" fmla="*/ 131 h 131"/>
              </a:gdLst>
              <a:ahLst/>
              <a:cxnLst>
                <a:cxn ang="T8">
                  <a:pos x="T0" y="T1"/>
                </a:cxn>
                <a:cxn ang="T9">
                  <a:pos x="T2" y="T3"/>
                </a:cxn>
                <a:cxn ang="T10">
                  <a:pos x="T4" y="T5"/>
                </a:cxn>
                <a:cxn ang="T11">
                  <a:pos x="T6" y="T7"/>
                </a:cxn>
              </a:cxnLst>
              <a:rect l="T12" t="T13" r="T14" b="T15"/>
              <a:pathLst>
                <a:path w="1056" h="131">
                  <a:moveTo>
                    <a:pt x="1056" y="131"/>
                  </a:moveTo>
                  <a:lnTo>
                    <a:pt x="992" y="131"/>
                  </a:lnTo>
                  <a:lnTo>
                    <a:pt x="992" y="0"/>
                  </a:lnTo>
                  <a:lnTo>
                    <a:pt x="0" y="0"/>
                  </a:lnTo>
                </a:path>
              </a:pathLst>
            </a:custGeom>
            <a:noFill/>
            <a:ln w="19050">
              <a:solidFill>
                <a:srgbClr val="EB7500"/>
              </a:solidFill>
              <a:prstDash val="solid"/>
              <a:round/>
              <a:headEnd/>
              <a:tailEnd/>
            </a:ln>
          </p:spPr>
          <p:txBody>
            <a:bodyPr/>
            <a:lstStyle/>
            <a:p>
              <a:endParaRPr lang="en-US"/>
            </a:p>
          </p:txBody>
        </p:sp>
        <p:sp>
          <p:nvSpPr>
            <p:cNvPr id="97370" name="Freeform 488"/>
            <p:cNvSpPr>
              <a:spLocks/>
            </p:cNvSpPr>
            <p:nvPr/>
          </p:nvSpPr>
          <p:spPr bwMode="auto">
            <a:xfrm>
              <a:off x="5129" y="1270"/>
              <a:ext cx="121" cy="206"/>
            </a:xfrm>
            <a:custGeom>
              <a:avLst/>
              <a:gdLst>
                <a:gd name="T0" fmla="*/ 118 w 121"/>
                <a:gd name="T1" fmla="*/ 204 h 206"/>
                <a:gd name="T2" fmla="*/ 121 w 121"/>
                <a:gd name="T3" fmla="*/ 0 h 206"/>
                <a:gd name="T4" fmla="*/ 0 w 121"/>
                <a:gd name="T5" fmla="*/ 0 h 206"/>
                <a:gd name="T6" fmla="*/ 0 w 121"/>
                <a:gd name="T7" fmla="*/ 206 h 206"/>
                <a:gd name="T8" fmla="*/ 121 w 121"/>
                <a:gd name="T9" fmla="*/ 206 h 206"/>
                <a:gd name="T10" fmla="*/ 121 w 121"/>
                <a:gd name="T11" fmla="*/ 206 h 206"/>
                <a:gd name="T12" fmla="*/ 118 w 121"/>
                <a:gd name="T13" fmla="*/ 204 h 206"/>
                <a:gd name="T14" fmla="*/ 0 60000 65536"/>
                <a:gd name="T15" fmla="*/ 0 60000 65536"/>
                <a:gd name="T16" fmla="*/ 0 60000 65536"/>
                <a:gd name="T17" fmla="*/ 0 60000 65536"/>
                <a:gd name="T18" fmla="*/ 0 60000 65536"/>
                <a:gd name="T19" fmla="*/ 0 60000 65536"/>
                <a:gd name="T20" fmla="*/ 0 60000 65536"/>
                <a:gd name="T21" fmla="*/ 0 w 121"/>
                <a:gd name="T22" fmla="*/ 0 h 206"/>
                <a:gd name="T23" fmla="*/ 121 w 121"/>
                <a:gd name="T24" fmla="*/ 206 h 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206">
                  <a:moveTo>
                    <a:pt x="118" y="204"/>
                  </a:moveTo>
                  <a:lnTo>
                    <a:pt x="121" y="0"/>
                  </a:lnTo>
                  <a:lnTo>
                    <a:pt x="0" y="0"/>
                  </a:lnTo>
                  <a:lnTo>
                    <a:pt x="0" y="206"/>
                  </a:lnTo>
                  <a:lnTo>
                    <a:pt x="121" y="206"/>
                  </a:lnTo>
                  <a:lnTo>
                    <a:pt x="118" y="204"/>
                  </a:lnTo>
                  <a:close/>
                </a:path>
              </a:pathLst>
            </a:custGeom>
            <a:solidFill>
              <a:srgbClr val="FFFFFF"/>
            </a:solidFill>
            <a:ln w="9525">
              <a:noFill/>
              <a:round/>
              <a:headEnd/>
              <a:tailEnd/>
            </a:ln>
          </p:spPr>
          <p:txBody>
            <a:bodyPr/>
            <a:lstStyle/>
            <a:p>
              <a:endParaRPr lang="en-US"/>
            </a:p>
          </p:txBody>
        </p:sp>
        <p:sp>
          <p:nvSpPr>
            <p:cNvPr id="97371" name="Freeform 489"/>
            <p:cNvSpPr>
              <a:spLocks/>
            </p:cNvSpPr>
            <p:nvPr/>
          </p:nvSpPr>
          <p:spPr bwMode="auto">
            <a:xfrm>
              <a:off x="5129" y="1270"/>
              <a:ext cx="121" cy="206"/>
            </a:xfrm>
            <a:custGeom>
              <a:avLst/>
              <a:gdLst>
                <a:gd name="T0" fmla="*/ 118 w 121"/>
                <a:gd name="T1" fmla="*/ 204 h 206"/>
                <a:gd name="T2" fmla="*/ 121 w 121"/>
                <a:gd name="T3" fmla="*/ 0 h 206"/>
                <a:gd name="T4" fmla="*/ 0 w 121"/>
                <a:gd name="T5" fmla="*/ 0 h 206"/>
                <a:gd name="T6" fmla="*/ 0 w 121"/>
                <a:gd name="T7" fmla="*/ 206 h 206"/>
                <a:gd name="T8" fmla="*/ 121 w 121"/>
                <a:gd name="T9" fmla="*/ 206 h 206"/>
                <a:gd name="T10" fmla="*/ 121 w 121"/>
                <a:gd name="T11" fmla="*/ 206 h 206"/>
                <a:gd name="T12" fmla="*/ 0 60000 65536"/>
                <a:gd name="T13" fmla="*/ 0 60000 65536"/>
                <a:gd name="T14" fmla="*/ 0 60000 65536"/>
                <a:gd name="T15" fmla="*/ 0 60000 65536"/>
                <a:gd name="T16" fmla="*/ 0 60000 65536"/>
                <a:gd name="T17" fmla="*/ 0 60000 65536"/>
                <a:gd name="T18" fmla="*/ 0 w 121"/>
                <a:gd name="T19" fmla="*/ 0 h 206"/>
                <a:gd name="T20" fmla="*/ 121 w 121"/>
                <a:gd name="T21" fmla="*/ 206 h 206"/>
              </a:gdLst>
              <a:ahLst/>
              <a:cxnLst>
                <a:cxn ang="T12">
                  <a:pos x="T0" y="T1"/>
                </a:cxn>
                <a:cxn ang="T13">
                  <a:pos x="T2" y="T3"/>
                </a:cxn>
                <a:cxn ang="T14">
                  <a:pos x="T4" y="T5"/>
                </a:cxn>
                <a:cxn ang="T15">
                  <a:pos x="T6" y="T7"/>
                </a:cxn>
                <a:cxn ang="T16">
                  <a:pos x="T8" y="T9"/>
                </a:cxn>
                <a:cxn ang="T17">
                  <a:pos x="T10" y="T11"/>
                </a:cxn>
              </a:cxnLst>
              <a:rect l="T18" t="T19" r="T20" b="T21"/>
              <a:pathLst>
                <a:path w="121" h="206">
                  <a:moveTo>
                    <a:pt x="118" y="204"/>
                  </a:moveTo>
                  <a:lnTo>
                    <a:pt x="121" y="0"/>
                  </a:lnTo>
                  <a:lnTo>
                    <a:pt x="0" y="0"/>
                  </a:lnTo>
                  <a:lnTo>
                    <a:pt x="0" y="206"/>
                  </a:lnTo>
                  <a:lnTo>
                    <a:pt x="121" y="206"/>
                  </a:lnTo>
                </a:path>
              </a:pathLst>
            </a:custGeom>
            <a:noFill/>
            <a:ln w="11113">
              <a:solidFill>
                <a:srgbClr val="EB7500"/>
              </a:solidFill>
              <a:prstDash val="solid"/>
              <a:round/>
              <a:headEnd/>
              <a:tailEnd/>
            </a:ln>
          </p:spPr>
          <p:txBody>
            <a:bodyPr/>
            <a:lstStyle/>
            <a:p>
              <a:endParaRPr lang="en-US"/>
            </a:p>
          </p:txBody>
        </p:sp>
        <p:sp>
          <p:nvSpPr>
            <p:cNvPr id="97372" name="Freeform 490"/>
            <p:cNvSpPr>
              <a:spLocks/>
            </p:cNvSpPr>
            <p:nvPr/>
          </p:nvSpPr>
          <p:spPr bwMode="auto">
            <a:xfrm>
              <a:off x="5129" y="1476"/>
              <a:ext cx="121" cy="2343"/>
            </a:xfrm>
            <a:custGeom>
              <a:avLst/>
              <a:gdLst>
                <a:gd name="T0" fmla="*/ 121 w 121"/>
                <a:gd name="T1" fmla="*/ 2343 h 2343"/>
                <a:gd name="T2" fmla="*/ 121 w 121"/>
                <a:gd name="T3" fmla="*/ 0 h 2343"/>
                <a:gd name="T4" fmla="*/ 0 w 121"/>
                <a:gd name="T5" fmla="*/ 0 h 2343"/>
                <a:gd name="T6" fmla="*/ 0 w 121"/>
                <a:gd name="T7" fmla="*/ 2343 h 2343"/>
                <a:gd name="T8" fmla="*/ 121 w 121"/>
                <a:gd name="T9" fmla="*/ 2343 h 2343"/>
                <a:gd name="T10" fmla="*/ 121 w 121"/>
                <a:gd name="T11" fmla="*/ 2343 h 2343"/>
                <a:gd name="T12" fmla="*/ 0 60000 65536"/>
                <a:gd name="T13" fmla="*/ 0 60000 65536"/>
                <a:gd name="T14" fmla="*/ 0 60000 65536"/>
                <a:gd name="T15" fmla="*/ 0 60000 65536"/>
                <a:gd name="T16" fmla="*/ 0 60000 65536"/>
                <a:gd name="T17" fmla="*/ 0 60000 65536"/>
                <a:gd name="T18" fmla="*/ 0 w 121"/>
                <a:gd name="T19" fmla="*/ 0 h 2343"/>
                <a:gd name="T20" fmla="*/ 121 w 121"/>
                <a:gd name="T21" fmla="*/ 2343 h 2343"/>
              </a:gdLst>
              <a:ahLst/>
              <a:cxnLst>
                <a:cxn ang="T12">
                  <a:pos x="T0" y="T1"/>
                </a:cxn>
                <a:cxn ang="T13">
                  <a:pos x="T2" y="T3"/>
                </a:cxn>
                <a:cxn ang="T14">
                  <a:pos x="T4" y="T5"/>
                </a:cxn>
                <a:cxn ang="T15">
                  <a:pos x="T6" y="T7"/>
                </a:cxn>
                <a:cxn ang="T16">
                  <a:pos x="T8" y="T9"/>
                </a:cxn>
                <a:cxn ang="T17">
                  <a:pos x="T10" y="T11"/>
                </a:cxn>
              </a:cxnLst>
              <a:rect l="T18" t="T19" r="T20" b="T21"/>
              <a:pathLst>
                <a:path w="121" h="2343">
                  <a:moveTo>
                    <a:pt x="121" y="2343"/>
                  </a:moveTo>
                  <a:lnTo>
                    <a:pt x="121" y="0"/>
                  </a:lnTo>
                  <a:lnTo>
                    <a:pt x="0" y="0"/>
                  </a:lnTo>
                  <a:lnTo>
                    <a:pt x="0" y="2343"/>
                  </a:lnTo>
                  <a:lnTo>
                    <a:pt x="121" y="2343"/>
                  </a:lnTo>
                  <a:close/>
                </a:path>
              </a:pathLst>
            </a:custGeom>
            <a:solidFill>
              <a:srgbClr val="FFFFFF"/>
            </a:solidFill>
            <a:ln w="9525">
              <a:noFill/>
              <a:round/>
              <a:headEnd/>
              <a:tailEnd/>
            </a:ln>
          </p:spPr>
          <p:txBody>
            <a:bodyPr/>
            <a:lstStyle/>
            <a:p>
              <a:endParaRPr lang="en-US"/>
            </a:p>
          </p:txBody>
        </p:sp>
        <p:sp>
          <p:nvSpPr>
            <p:cNvPr id="97373" name="Freeform 491"/>
            <p:cNvSpPr>
              <a:spLocks/>
            </p:cNvSpPr>
            <p:nvPr/>
          </p:nvSpPr>
          <p:spPr bwMode="auto">
            <a:xfrm>
              <a:off x="5129" y="1476"/>
              <a:ext cx="121" cy="2343"/>
            </a:xfrm>
            <a:custGeom>
              <a:avLst/>
              <a:gdLst>
                <a:gd name="T0" fmla="*/ 121 w 121"/>
                <a:gd name="T1" fmla="*/ 2343 h 2343"/>
                <a:gd name="T2" fmla="*/ 121 w 121"/>
                <a:gd name="T3" fmla="*/ 0 h 2343"/>
                <a:gd name="T4" fmla="*/ 0 w 121"/>
                <a:gd name="T5" fmla="*/ 0 h 2343"/>
                <a:gd name="T6" fmla="*/ 0 w 121"/>
                <a:gd name="T7" fmla="*/ 2343 h 2343"/>
                <a:gd name="T8" fmla="*/ 121 w 121"/>
                <a:gd name="T9" fmla="*/ 2343 h 2343"/>
                <a:gd name="T10" fmla="*/ 121 w 121"/>
                <a:gd name="T11" fmla="*/ 2343 h 2343"/>
                <a:gd name="T12" fmla="*/ 0 60000 65536"/>
                <a:gd name="T13" fmla="*/ 0 60000 65536"/>
                <a:gd name="T14" fmla="*/ 0 60000 65536"/>
                <a:gd name="T15" fmla="*/ 0 60000 65536"/>
                <a:gd name="T16" fmla="*/ 0 60000 65536"/>
                <a:gd name="T17" fmla="*/ 0 60000 65536"/>
                <a:gd name="T18" fmla="*/ 0 w 121"/>
                <a:gd name="T19" fmla="*/ 0 h 2343"/>
                <a:gd name="T20" fmla="*/ 121 w 121"/>
                <a:gd name="T21" fmla="*/ 2343 h 2343"/>
              </a:gdLst>
              <a:ahLst/>
              <a:cxnLst>
                <a:cxn ang="T12">
                  <a:pos x="T0" y="T1"/>
                </a:cxn>
                <a:cxn ang="T13">
                  <a:pos x="T2" y="T3"/>
                </a:cxn>
                <a:cxn ang="T14">
                  <a:pos x="T4" y="T5"/>
                </a:cxn>
                <a:cxn ang="T15">
                  <a:pos x="T6" y="T7"/>
                </a:cxn>
                <a:cxn ang="T16">
                  <a:pos x="T8" y="T9"/>
                </a:cxn>
                <a:cxn ang="T17">
                  <a:pos x="T10" y="T11"/>
                </a:cxn>
              </a:cxnLst>
              <a:rect l="T18" t="T19" r="T20" b="T21"/>
              <a:pathLst>
                <a:path w="121" h="2343">
                  <a:moveTo>
                    <a:pt x="121" y="2343"/>
                  </a:moveTo>
                  <a:lnTo>
                    <a:pt x="121" y="0"/>
                  </a:lnTo>
                  <a:lnTo>
                    <a:pt x="0" y="0"/>
                  </a:lnTo>
                  <a:lnTo>
                    <a:pt x="0" y="2343"/>
                  </a:lnTo>
                  <a:lnTo>
                    <a:pt x="121" y="2343"/>
                  </a:lnTo>
                </a:path>
              </a:pathLst>
            </a:custGeom>
            <a:noFill/>
            <a:ln w="11113">
              <a:solidFill>
                <a:srgbClr val="000000"/>
              </a:solidFill>
              <a:prstDash val="solid"/>
              <a:round/>
              <a:headEnd/>
              <a:tailEnd/>
            </a:ln>
          </p:spPr>
          <p:txBody>
            <a:bodyPr/>
            <a:lstStyle/>
            <a:p>
              <a:endParaRPr lang="en-US"/>
            </a:p>
          </p:txBody>
        </p:sp>
        <p:sp>
          <p:nvSpPr>
            <p:cNvPr id="97374" name="Rectangle 492"/>
            <p:cNvSpPr>
              <a:spLocks noChangeArrowheads="1"/>
            </p:cNvSpPr>
            <p:nvPr/>
          </p:nvSpPr>
          <p:spPr bwMode="auto">
            <a:xfrm>
              <a:off x="5144" y="1336"/>
              <a:ext cx="60"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W</a:t>
              </a:r>
              <a:endParaRPr kumimoji="0" lang="en-US">
                <a:solidFill>
                  <a:schemeClr val="tx1"/>
                </a:solidFill>
              </a:endParaRPr>
            </a:p>
          </p:txBody>
        </p:sp>
        <p:sp>
          <p:nvSpPr>
            <p:cNvPr id="97375" name="Rectangle 493"/>
            <p:cNvSpPr>
              <a:spLocks noChangeArrowheads="1"/>
            </p:cNvSpPr>
            <p:nvPr/>
          </p:nvSpPr>
          <p:spPr bwMode="auto">
            <a:xfrm>
              <a:off x="5201" y="1336"/>
              <a:ext cx="43"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B</a:t>
              </a:r>
              <a:endParaRPr kumimoji="0" lang="en-US">
                <a:solidFill>
                  <a:schemeClr val="tx1"/>
                </a:solidFill>
              </a:endParaRPr>
            </a:p>
          </p:txBody>
        </p:sp>
        <p:sp>
          <p:nvSpPr>
            <p:cNvPr id="97376" name="Freeform 494"/>
            <p:cNvSpPr>
              <a:spLocks/>
            </p:cNvSpPr>
            <p:nvPr/>
          </p:nvSpPr>
          <p:spPr bwMode="auto">
            <a:xfrm>
              <a:off x="2725" y="1602"/>
              <a:ext cx="30" cy="32"/>
            </a:xfrm>
            <a:custGeom>
              <a:avLst/>
              <a:gdLst>
                <a:gd name="T0" fmla="*/ 0 w 30"/>
                <a:gd name="T1" fmla="*/ 0 h 32"/>
                <a:gd name="T2" fmla="*/ 0 w 30"/>
                <a:gd name="T3" fmla="*/ 32 h 32"/>
                <a:gd name="T4" fmla="*/ 30 w 30"/>
                <a:gd name="T5" fmla="*/ 17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0" y="0"/>
                  </a:moveTo>
                  <a:lnTo>
                    <a:pt x="0" y="32"/>
                  </a:lnTo>
                  <a:lnTo>
                    <a:pt x="30" y="17"/>
                  </a:lnTo>
                  <a:lnTo>
                    <a:pt x="0" y="0"/>
                  </a:lnTo>
                  <a:close/>
                </a:path>
              </a:pathLst>
            </a:custGeom>
            <a:solidFill>
              <a:srgbClr val="000000"/>
            </a:solidFill>
            <a:ln w="9525">
              <a:noFill/>
              <a:round/>
              <a:headEnd/>
              <a:tailEnd/>
            </a:ln>
          </p:spPr>
          <p:txBody>
            <a:bodyPr/>
            <a:lstStyle/>
            <a:p>
              <a:endParaRPr lang="en-US"/>
            </a:p>
          </p:txBody>
        </p:sp>
        <p:sp>
          <p:nvSpPr>
            <p:cNvPr id="97377" name="Freeform 495"/>
            <p:cNvSpPr>
              <a:spLocks/>
            </p:cNvSpPr>
            <p:nvPr/>
          </p:nvSpPr>
          <p:spPr bwMode="auto">
            <a:xfrm>
              <a:off x="3926" y="3610"/>
              <a:ext cx="32" cy="32"/>
            </a:xfrm>
            <a:custGeom>
              <a:avLst/>
              <a:gdLst>
                <a:gd name="T0" fmla="*/ 0 w 32"/>
                <a:gd name="T1" fmla="*/ 0 h 32"/>
                <a:gd name="T2" fmla="*/ 3 w 32"/>
                <a:gd name="T3" fmla="*/ 32 h 32"/>
                <a:gd name="T4" fmla="*/ 32 w 32"/>
                <a:gd name="T5" fmla="*/ 17 h 32"/>
                <a:gd name="T6" fmla="*/ 3 w 32"/>
                <a:gd name="T7" fmla="*/ 2 h 32"/>
                <a:gd name="T8" fmla="*/ 3 w 32"/>
                <a:gd name="T9" fmla="*/ 2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7"/>
                  </a:lnTo>
                  <a:lnTo>
                    <a:pt x="3" y="2"/>
                  </a:lnTo>
                  <a:lnTo>
                    <a:pt x="0" y="0"/>
                  </a:lnTo>
                  <a:close/>
                </a:path>
              </a:pathLst>
            </a:custGeom>
            <a:solidFill>
              <a:srgbClr val="000000"/>
            </a:solidFill>
            <a:ln w="9525">
              <a:noFill/>
              <a:round/>
              <a:headEnd/>
              <a:tailEnd/>
            </a:ln>
          </p:spPr>
          <p:txBody>
            <a:bodyPr/>
            <a:lstStyle/>
            <a:p>
              <a:endParaRPr lang="en-US"/>
            </a:p>
          </p:txBody>
        </p:sp>
        <p:sp>
          <p:nvSpPr>
            <p:cNvPr id="97378" name="Line 496"/>
            <p:cNvSpPr>
              <a:spLocks noChangeShapeType="1"/>
            </p:cNvSpPr>
            <p:nvPr/>
          </p:nvSpPr>
          <p:spPr bwMode="auto">
            <a:xfrm>
              <a:off x="3175" y="3624"/>
              <a:ext cx="761" cy="3"/>
            </a:xfrm>
            <a:prstGeom prst="line">
              <a:avLst/>
            </a:prstGeom>
            <a:noFill/>
            <a:ln w="19050">
              <a:solidFill>
                <a:srgbClr val="000000"/>
              </a:solidFill>
              <a:round/>
              <a:headEnd/>
              <a:tailEnd/>
            </a:ln>
          </p:spPr>
          <p:txBody>
            <a:bodyPr/>
            <a:lstStyle/>
            <a:p>
              <a:endParaRPr lang="en-US"/>
            </a:p>
          </p:txBody>
        </p:sp>
        <p:sp>
          <p:nvSpPr>
            <p:cNvPr id="97379" name="Freeform 497"/>
            <p:cNvSpPr>
              <a:spLocks/>
            </p:cNvSpPr>
            <p:nvPr/>
          </p:nvSpPr>
          <p:spPr bwMode="auto">
            <a:xfrm>
              <a:off x="3926" y="2554"/>
              <a:ext cx="32" cy="32"/>
            </a:xfrm>
            <a:custGeom>
              <a:avLst/>
              <a:gdLst>
                <a:gd name="T0" fmla="*/ 0 w 32"/>
                <a:gd name="T1" fmla="*/ 0 h 32"/>
                <a:gd name="T2" fmla="*/ 3 w 32"/>
                <a:gd name="T3" fmla="*/ 32 h 32"/>
                <a:gd name="T4" fmla="*/ 32 w 32"/>
                <a:gd name="T5" fmla="*/ 17 h 32"/>
                <a:gd name="T6" fmla="*/ 3 w 32"/>
                <a:gd name="T7" fmla="*/ 3 h 32"/>
                <a:gd name="T8" fmla="*/ 3 w 32"/>
                <a:gd name="T9" fmla="*/ 3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7"/>
                  </a:lnTo>
                  <a:lnTo>
                    <a:pt x="3" y="3"/>
                  </a:lnTo>
                  <a:lnTo>
                    <a:pt x="0" y="0"/>
                  </a:lnTo>
                  <a:close/>
                </a:path>
              </a:pathLst>
            </a:custGeom>
            <a:solidFill>
              <a:srgbClr val="000000"/>
            </a:solidFill>
            <a:ln w="9525">
              <a:noFill/>
              <a:round/>
              <a:headEnd/>
              <a:tailEnd/>
            </a:ln>
          </p:spPr>
          <p:txBody>
            <a:bodyPr/>
            <a:lstStyle/>
            <a:p>
              <a:endParaRPr lang="en-US"/>
            </a:p>
          </p:txBody>
        </p:sp>
        <p:sp>
          <p:nvSpPr>
            <p:cNvPr id="97380" name="Line 498"/>
            <p:cNvSpPr>
              <a:spLocks noChangeShapeType="1"/>
            </p:cNvSpPr>
            <p:nvPr/>
          </p:nvSpPr>
          <p:spPr bwMode="auto">
            <a:xfrm flipH="1">
              <a:off x="4083" y="2569"/>
              <a:ext cx="69" cy="2"/>
            </a:xfrm>
            <a:prstGeom prst="line">
              <a:avLst/>
            </a:prstGeom>
            <a:noFill/>
            <a:ln w="19050">
              <a:solidFill>
                <a:srgbClr val="000000"/>
              </a:solidFill>
              <a:round/>
              <a:headEnd/>
              <a:tailEnd/>
            </a:ln>
          </p:spPr>
          <p:txBody>
            <a:bodyPr/>
            <a:lstStyle/>
            <a:p>
              <a:endParaRPr lang="en-US"/>
            </a:p>
          </p:txBody>
        </p:sp>
        <p:sp>
          <p:nvSpPr>
            <p:cNvPr id="97381" name="Line 499"/>
            <p:cNvSpPr>
              <a:spLocks noChangeShapeType="1"/>
            </p:cNvSpPr>
            <p:nvPr/>
          </p:nvSpPr>
          <p:spPr bwMode="auto">
            <a:xfrm flipH="1">
              <a:off x="3690" y="2569"/>
              <a:ext cx="246" cy="2"/>
            </a:xfrm>
            <a:prstGeom prst="line">
              <a:avLst/>
            </a:prstGeom>
            <a:noFill/>
            <a:ln w="19050">
              <a:solidFill>
                <a:srgbClr val="000000"/>
              </a:solidFill>
              <a:round/>
              <a:headEnd/>
              <a:tailEnd/>
            </a:ln>
          </p:spPr>
          <p:txBody>
            <a:bodyPr/>
            <a:lstStyle/>
            <a:p>
              <a:endParaRPr lang="en-US"/>
            </a:p>
          </p:txBody>
        </p:sp>
        <p:sp>
          <p:nvSpPr>
            <p:cNvPr id="97382" name="Freeform 500"/>
            <p:cNvSpPr>
              <a:spLocks/>
            </p:cNvSpPr>
            <p:nvPr/>
          </p:nvSpPr>
          <p:spPr bwMode="auto">
            <a:xfrm>
              <a:off x="3926" y="2896"/>
              <a:ext cx="32" cy="32"/>
            </a:xfrm>
            <a:custGeom>
              <a:avLst/>
              <a:gdLst>
                <a:gd name="T0" fmla="*/ 0 w 32"/>
                <a:gd name="T1" fmla="*/ 0 h 32"/>
                <a:gd name="T2" fmla="*/ 3 w 32"/>
                <a:gd name="T3" fmla="*/ 32 h 32"/>
                <a:gd name="T4" fmla="*/ 32 w 32"/>
                <a:gd name="T5" fmla="*/ 17 h 32"/>
                <a:gd name="T6" fmla="*/ 3 w 32"/>
                <a:gd name="T7" fmla="*/ 0 h 32"/>
                <a:gd name="T8" fmla="*/ 3 w 32"/>
                <a:gd name="T9" fmla="*/ 0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7"/>
                  </a:lnTo>
                  <a:lnTo>
                    <a:pt x="3" y="0"/>
                  </a:lnTo>
                  <a:lnTo>
                    <a:pt x="0" y="0"/>
                  </a:lnTo>
                  <a:close/>
                </a:path>
              </a:pathLst>
            </a:custGeom>
            <a:solidFill>
              <a:srgbClr val="000000"/>
            </a:solidFill>
            <a:ln w="9525">
              <a:noFill/>
              <a:round/>
              <a:headEnd/>
              <a:tailEnd/>
            </a:ln>
          </p:spPr>
          <p:txBody>
            <a:bodyPr/>
            <a:lstStyle/>
            <a:p>
              <a:endParaRPr lang="en-US"/>
            </a:p>
          </p:txBody>
        </p:sp>
        <p:sp>
          <p:nvSpPr>
            <p:cNvPr id="97383" name="Line 501"/>
            <p:cNvSpPr>
              <a:spLocks noChangeShapeType="1"/>
            </p:cNvSpPr>
            <p:nvPr/>
          </p:nvSpPr>
          <p:spPr bwMode="auto">
            <a:xfrm flipH="1">
              <a:off x="4083" y="2911"/>
              <a:ext cx="202" cy="2"/>
            </a:xfrm>
            <a:prstGeom prst="line">
              <a:avLst/>
            </a:prstGeom>
            <a:noFill/>
            <a:ln w="19050">
              <a:solidFill>
                <a:srgbClr val="000000"/>
              </a:solidFill>
              <a:round/>
              <a:headEnd/>
              <a:tailEnd/>
            </a:ln>
          </p:spPr>
          <p:txBody>
            <a:bodyPr/>
            <a:lstStyle/>
            <a:p>
              <a:endParaRPr lang="en-US"/>
            </a:p>
          </p:txBody>
        </p:sp>
        <p:sp>
          <p:nvSpPr>
            <p:cNvPr id="97384" name="Freeform 502"/>
            <p:cNvSpPr>
              <a:spLocks/>
            </p:cNvSpPr>
            <p:nvPr/>
          </p:nvSpPr>
          <p:spPr bwMode="auto">
            <a:xfrm>
              <a:off x="2949" y="2539"/>
              <a:ext cx="985" cy="374"/>
            </a:xfrm>
            <a:custGeom>
              <a:avLst/>
              <a:gdLst>
                <a:gd name="T0" fmla="*/ 985 w 985"/>
                <a:gd name="T1" fmla="*/ 372 h 374"/>
                <a:gd name="T2" fmla="*/ 0 w 985"/>
                <a:gd name="T3" fmla="*/ 374 h 374"/>
                <a:gd name="T4" fmla="*/ 0 w 985"/>
                <a:gd name="T5" fmla="*/ 0 h 374"/>
                <a:gd name="T6" fmla="*/ 0 60000 65536"/>
                <a:gd name="T7" fmla="*/ 0 60000 65536"/>
                <a:gd name="T8" fmla="*/ 0 60000 65536"/>
                <a:gd name="T9" fmla="*/ 0 w 985"/>
                <a:gd name="T10" fmla="*/ 0 h 374"/>
                <a:gd name="T11" fmla="*/ 985 w 985"/>
                <a:gd name="T12" fmla="*/ 374 h 374"/>
              </a:gdLst>
              <a:ahLst/>
              <a:cxnLst>
                <a:cxn ang="T6">
                  <a:pos x="T0" y="T1"/>
                </a:cxn>
                <a:cxn ang="T7">
                  <a:pos x="T2" y="T3"/>
                </a:cxn>
                <a:cxn ang="T8">
                  <a:pos x="T4" y="T5"/>
                </a:cxn>
              </a:cxnLst>
              <a:rect l="T9" t="T10" r="T11" b="T12"/>
              <a:pathLst>
                <a:path w="985" h="374">
                  <a:moveTo>
                    <a:pt x="985" y="372"/>
                  </a:moveTo>
                  <a:lnTo>
                    <a:pt x="0" y="374"/>
                  </a:lnTo>
                  <a:lnTo>
                    <a:pt x="0" y="0"/>
                  </a:lnTo>
                </a:path>
              </a:pathLst>
            </a:custGeom>
            <a:noFill/>
            <a:ln w="19050">
              <a:solidFill>
                <a:srgbClr val="000000"/>
              </a:solidFill>
              <a:prstDash val="solid"/>
              <a:round/>
              <a:headEnd/>
              <a:tailEnd/>
            </a:ln>
          </p:spPr>
          <p:txBody>
            <a:bodyPr/>
            <a:lstStyle/>
            <a:p>
              <a:endParaRPr lang="en-US"/>
            </a:p>
          </p:txBody>
        </p:sp>
        <p:sp>
          <p:nvSpPr>
            <p:cNvPr id="97385" name="Freeform 503"/>
            <p:cNvSpPr>
              <a:spLocks/>
            </p:cNvSpPr>
            <p:nvPr/>
          </p:nvSpPr>
          <p:spPr bwMode="auto">
            <a:xfrm>
              <a:off x="5093" y="1282"/>
              <a:ext cx="32" cy="30"/>
            </a:xfrm>
            <a:custGeom>
              <a:avLst/>
              <a:gdLst>
                <a:gd name="T0" fmla="*/ 0 w 32"/>
                <a:gd name="T1" fmla="*/ 0 h 30"/>
                <a:gd name="T2" fmla="*/ 2 w 32"/>
                <a:gd name="T3" fmla="*/ 30 h 30"/>
                <a:gd name="T4" fmla="*/ 32 w 32"/>
                <a:gd name="T5" fmla="*/ 15 h 30"/>
                <a:gd name="T6" fmla="*/ 2 w 32"/>
                <a:gd name="T7" fmla="*/ 0 h 30"/>
                <a:gd name="T8" fmla="*/ 2 w 32"/>
                <a:gd name="T9" fmla="*/ 0 h 30"/>
                <a:gd name="T10" fmla="*/ 0 w 32"/>
                <a:gd name="T11" fmla="*/ 0 h 30"/>
                <a:gd name="T12" fmla="*/ 0 60000 65536"/>
                <a:gd name="T13" fmla="*/ 0 60000 65536"/>
                <a:gd name="T14" fmla="*/ 0 60000 65536"/>
                <a:gd name="T15" fmla="*/ 0 60000 65536"/>
                <a:gd name="T16" fmla="*/ 0 60000 65536"/>
                <a:gd name="T17" fmla="*/ 0 60000 65536"/>
                <a:gd name="T18" fmla="*/ 0 w 32"/>
                <a:gd name="T19" fmla="*/ 0 h 30"/>
                <a:gd name="T20" fmla="*/ 32 w 3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2" h="30">
                  <a:moveTo>
                    <a:pt x="0" y="0"/>
                  </a:moveTo>
                  <a:lnTo>
                    <a:pt x="2" y="30"/>
                  </a:lnTo>
                  <a:lnTo>
                    <a:pt x="32" y="15"/>
                  </a:lnTo>
                  <a:lnTo>
                    <a:pt x="2" y="0"/>
                  </a:lnTo>
                  <a:lnTo>
                    <a:pt x="0" y="0"/>
                  </a:lnTo>
                  <a:close/>
                </a:path>
              </a:pathLst>
            </a:custGeom>
            <a:solidFill>
              <a:srgbClr val="EB7500"/>
            </a:solidFill>
            <a:ln w="9525">
              <a:noFill/>
              <a:round/>
              <a:headEnd/>
              <a:tailEnd/>
            </a:ln>
          </p:spPr>
          <p:txBody>
            <a:bodyPr/>
            <a:lstStyle/>
            <a:p>
              <a:endParaRPr lang="en-US"/>
            </a:p>
          </p:txBody>
        </p:sp>
        <p:sp>
          <p:nvSpPr>
            <p:cNvPr id="97386" name="Freeform 504"/>
            <p:cNvSpPr>
              <a:spLocks/>
            </p:cNvSpPr>
            <p:nvPr/>
          </p:nvSpPr>
          <p:spPr bwMode="auto">
            <a:xfrm>
              <a:off x="4083" y="1169"/>
              <a:ext cx="1019" cy="128"/>
            </a:xfrm>
            <a:custGeom>
              <a:avLst/>
              <a:gdLst>
                <a:gd name="T0" fmla="*/ 1019 w 1019"/>
                <a:gd name="T1" fmla="*/ 128 h 128"/>
                <a:gd name="T2" fmla="*/ 956 w 1019"/>
                <a:gd name="T3" fmla="*/ 128 h 128"/>
                <a:gd name="T4" fmla="*/ 956 w 1019"/>
                <a:gd name="T5" fmla="*/ 0 h 128"/>
                <a:gd name="T6" fmla="*/ 0 w 1019"/>
                <a:gd name="T7" fmla="*/ 0 h 128"/>
                <a:gd name="T8" fmla="*/ 0 60000 65536"/>
                <a:gd name="T9" fmla="*/ 0 60000 65536"/>
                <a:gd name="T10" fmla="*/ 0 60000 65536"/>
                <a:gd name="T11" fmla="*/ 0 60000 65536"/>
                <a:gd name="T12" fmla="*/ 0 w 1019"/>
                <a:gd name="T13" fmla="*/ 0 h 128"/>
                <a:gd name="T14" fmla="*/ 1019 w 1019"/>
                <a:gd name="T15" fmla="*/ 128 h 128"/>
              </a:gdLst>
              <a:ahLst/>
              <a:cxnLst>
                <a:cxn ang="T8">
                  <a:pos x="T0" y="T1"/>
                </a:cxn>
                <a:cxn ang="T9">
                  <a:pos x="T2" y="T3"/>
                </a:cxn>
                <a:cxn ang="T10">
                  <a:pos x="T4" y="T5"/>
                </a:cxn>
                <a:cxn ang="T11">
                  <a:pos x="T6" y="T7"/>
                </a:cxn>
              </a:cxnLst>
              <a:rect l="T12" t="T13" r="T14" b="T15"/>
              <a:pathLst>
                <a:path w="1019" h="128">
                  <a:moveTo>
                    <a:pt x="1019" y="128"/>
                  </a:moveTo>
                  <a:lnTo>
                    <a:pt x="956" y="128"/>
                  </a:lnTo>
                  <a:lnTo>
                    <a:pt x="956" y="0"/>
                  </a:lnTo>
                  <a:lnTo>
                    <a:pt x="0" y="0"/>
                  </a:lnTo>
                </a:path>
              </a:pathLst>
            </a:custGeom>
            <a:noFill/>
            <a:ln w="19050">
              <a:solidFill>
                <a:srgbClr val="EB7500"/>
              </a:solidFill>
              <a:prstDash val="solid"/>
              <a:round/>
              <a:headEnd/>
              <a:tailEnd/>
            </a:ln>
          </p:spPr>
          <p:txBody>
            <a:bodyPr/>
            <a:lstStyle/>
            <a:p>
              <a:endParaRPr lang="en-US"/>
            </a:p>
          </p:txBody>
        </p:sp>
        <p:sp>
          <p:nvSpPr>
            <p:cNvPr id="97387" name="Freeform 505"/>
            <p:cNvSpPr>
              <a:spLocks/>
            </p:cNvSpPr>
            <p:nvPr/>
          </p:nvSpPr>
          <p:spPr bwMode="auto">
            <a:xfrm>
              <a:off x="5093" y="2554"/>
              <a:ext cx="32" cy="32"/>
            </a:xfrm>
            <a:custGeom>
              <a:avLst/>
              <a:gdLst>
                <a:gd name="T0" fmla="*/ 0 w 32"/>
                <a:gd name="T1" fmla="*/ 0 h 32"/>
                <a:gd name="T2" fmla="*/ 2 w 32"/>
                <a:gd name="T3" fmla="*/ 32 h 32"/>
                <a:gd name="T4" fmla="*/ 32 w 32"/>
                <a:gd name="T5" fmla="*/ 17 h 32"/>
                <a:gd name="T6" fmla="*/ 2 w 32"/>
                <a:gd name="T7" fmla="*/ 3 h 32"/>
                <a:gd name="T8" fmla="*/ 2 w 32"/>
                <a:gd name="T9" fmla="*/ 3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2" y="32"/>
                  </a:lnTo>
                  <a:lnTo>
                    <a:pt x="32" y="17"/>
                  </a:lnTo>
                  <a:lnTo>
                    <a:pt x="2" y="3"/>
                  </a:lnTo>
                  <a:lnTo>
                    <a:pt x="0" y="0"/>
                  </a:lnTo>
                  <a:close/>
                </a:path>
              </a:pathLst>
            </a:custGeom>
            <a:solidFill>
              <a:srgbClr val="000000"/>
            </a:solidFill>
            <a:ln w="9525">
              <a:noFill/>
              <a:round/>
              <a:headEnd/>
              <a:tailEnd/>
            </a:ln>
          </p:spPr>
          <p:txBody>
            <a:bodyPr/>
            <a:lstStyle/>
            <a:p>
              <a:endParaRPr lang="en-US"/>
            </a:p>
          </p:txBody>
        </p:sp>
        <p:sp>
          <p:nvSpPr>
            <p:cNvPr id="97388" name="Line 506"/>
            <p:cNvSpPr>
              <a:spLocks noChangeShapeType="1"/>
            </p:cNvSpPr>
            <p:nvPr/>
          </p:nvSpPr>
          <p:spPr bwMode="auto">
            <a:xfrm flipH="1">
              <a:off x="5250" y="2569"/>
              <a:ext cx="135" cy="2"/>
            </a:xfrm>
            <a:prstGeom prst="line">
              <a:avLst/>
            </a:prstGeom>
            <a:noFill/>
            <a:ln w="19050">
              <a:solidFill>
                <a:srgbClr val="000000"/>
              </a:solidFill>
              <a:round/>
              <a:headEnd/>
              <a:tailEnd/>
            </a:ln>
          </p:spPr>
          <p:txBody>
            <a:bodyPr/>
            <a:lstStyle/>
            <a:p>
              <a:endParaRPr lang="en-US"/>
            </a:p>
          </p:txBody>
        </p:sp>
        <p:sp>
          <p:nvSpPr>
            <p:cNvPr id="97389" name="Line 507"/>
            <p:cNvSpPr>
              <a:spLocks noChangeShapeType="1"/>
            </p:cNvSpPr>
            <p:nvPr/>
          </p:nvSpPr>
          <p:spPr bwMode="auto">
            <a:xfrm flipH="1">
              <a:off x="4992" y="2569"/>
              <a:ext cx="106" cy="2"/>
            </a:xfrm>
            <a:prstGeom prst="line">
              <a:avLst/>
            </a:prstGeom>
            <a:noFill/>
            <a:ln w="19050">
              <a:solidFill>
                <a:srgbClr val="000000"/>
              </a:solidFill>
              <a:round/>
              <a:headEnd/>
              <a:tailEnd/>
            </a:ln>
          </p:spPr>
          <p:txBody>
            <a:bodyPr/>
            <a:lstStyle/>
            <a:p>
              <a:endParaRPr lang="en-US"/>
            </a:p>
          </p:txBody>
        </p:sp>
        <p:sp>
          <p:nvSpPr>
            <p:cNvPr id="97390" name="Freeform 508"/>
            <p:cNvSpPr>
              <a:spLocks/>
            </p:cNvSpPr>
            <p:nvPr/>
          </p:nvSpPr>
          <p:spPr bwMode="auto">
            <a:xfrm>
              <a:off x="5093" y="3093"/>
              <a:ext cx="32" cy="32"/>
            </a:xfrm>
            <a:custGeom>
              <a:avLst/>
              <a:gdLst>
                <a:gd name="T0" fmla="*/ 0 w 32"/>
                <a:gd name="T1" fmla="*/ 0 h 32"/>
                <a:gd name="T2" fmla="*/ 2 w 32"/>
                <a:gd name="T3" fmla="*/ 32 h 32"/>
                <a:gd name="T4" fmla="*/ 32 w 32"/>
                <a:gd name="T5" fmla="*/ 17 h 32"/>
                <a:gd name="T6" fmla="*/ 2 w 32"/>
                <a:gd name="T7" fmla="*/ 2 h 32"/>
                <a:gd name="T8" fmla="*/ 2 w 32"/>
                <a:gd name="T9" fmla="*/ 2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2" y="32"/>
                  </a:lnTo>
                  <a:lnTo>
                    <a:pt x="32" y="17"/>
                  </a:lnTo>
                  <a:lnTo>
                    <a:pt x="2" y="2"/>
                  </a:lnTo>
                  <a:lnTo>
                    <a:pt x="0" y="0"/>
                  </a:lnTo>
                  <a:close/>
                </a:path>
              </a:pathLst>
            </a:custGeom>
            <a:solidFill>
              <a:srgbClr val="000000"/>
            </a:solidFill>
            <a:ln w="9525">
              <a:noFill/>
              <a:round/>
              <a:headEnd/>
              <a:tailEnd/>
            </a:ln>
          </p:spPr>
          <p:txBody>
            <a:bodyPr/>
            <a:lstStyle/>
            <a:p>
              <a:endParaRPr lang="en-US"/>
            </a:p>
          </p:txBody>
        </p:sp>
        <p:sp>
          <p:nvSpPr>
            <p:cNvPr id="97391" name="Freeform 509"/>
            <p:cNvSpPr>
              <a:spLocks/>
            </p:cNvSpPr>
            <p:nvPr/>
          </p:nvSpPr>
          <p:spPr bwMode="auto">
            <a:xfrm>
              <a:off x="5250" y="2842"/>
              <a:ext cx="135" cy="268"/>
            </a:xfrm>
            <a:custGeom>
              <a:avLst/>
              <a:gdLst>
                <a:gd name="T0" fmla="*/ 135 w 135"/>
                <a:gd name="T1" fmla="*/ 0 h 268"/>
                <a:gd name="T2" fmla="*/ 66 w 135"/>
                <a:gd name="T3" fmla="*/ 0 h 268"/>
                <a:gd name="T4" fmla="*/ 66 w 135"/>
                <a:gd name="T5" fmla="*/ 268 h 268"/>
                <a:gd name="T6" fmla="*/ 0 w 135"/>
                <a:gd name="T7" fmla="*/ 268 h 268"/>
                <a:gd name="T8" fmla="*/ 0 60000 65536"/>
                <a:gd name="T9" fmla="*/ 0 60000 65536"/>
                <a:gd name="T10" fmla="*/ 0 60000 65536"/>
                <a:gd name="T11" fmla="*/ 0 60000 65536"/>
                <a:gd name="T12" fmla="*/ 0 w 135"/>
                <a:gd name="T13" fmla="*/ 0 h 268"/>
                <a:gd name="T14" fmla="*/ 135 w 135"/>
                <a:gd name="T15" fmla="*/ 268 h 268"/>
              </a:gdLst>
              <a:ahLst/>
              <a:cxnLst>
                <a:cxn ang="T8">
                  <a:pos x="T0" y="T1"/>
                </a:cxn>
                <a:cxn ang="T9">
                  <a:pos x="T2" y="T3"/>
                </a:cxn>
                <a:cxn ang="T10">
                  <a:pos x="T4" y="T5"/>
                </a:cxn>
                <a:cxn ang="T11">
                  <a:pos x="T6" y="T7"/>
                </a:cxn>
              </a:cxnLst>
              <a:rect l="T12" t="T13" r="T14" b="T15"/>
              <a:pathLst>
                <a:path w="135" h="268">
                  <a:moveTo>
                    <a:pt x="135" y="0"/>
                  </a:moveTo>
                  <a:lnTo>
                    <a:pt x="66" y="0"/>
                  </a:lnTo>
                  <a:lnTo>
                    <a:pt x="66" y="268"/>
                  </a:lnTo>
                  <a:lnTo>
                    <a:pt x="0" y="268"/>
                  </a:lnTo>
                </a:path>
              </a:pathLst>
            </a:custGeom>
            <a:noFill/>
            <a:ln w="19050">
              <a:solidFill>
                <a:srgbClr val="000000"/>
              </a:solidFill>
              <a:prstDash val="solid"/>
              <a:round/>
              <a:headEnd/>
              <a:tailEnd/>
            </a:ln>
          </p:spPr>
          <p:txBody>
            <a:bodyPr/>
            <a:lstStyle/>
            <a:p>
              <a:endParaRPr lang="en-US"/>
            </a:p>
          </p:txBody>
        </p:sp>
        <p:sp>
          <p:nvSpPr>
            <p:cNvPr id="97392" name="Freeform 510"/>
            <p:cNvSpPr>
              <a:spLocks/>
            </p:cNvSpPr>
            <p:nvPr/>
          </p:nvSpPr>
          <p:spPr bwMode="auto">
            <a:xfrm>
              <a:off x="4152" y="2571"/>
              <a:ext cx="946" cy="539"/>
            </a:xfrm>
            <a:custGeom>
              <a:avLst/>
              <a:gdLst>
                <a:gd name="T0" fmla="*/ 946 w 946"/>
                <a:gd name="T1" fmla="*/ 537 h 539"/>
                <a:gd name="T2" fmla="*/ 0 w 946"/>
                <a:gd name="T3" fmla="*/ 539 h 539"/>
                <a:gd name="T4" fmla="*/ 0 w 946"/>
                <a:gd name="T5" fmla="*/ 0 h 539"/>
                <a:gd name="T6" fmla="*/ 0 60000 65536"/>
                <a:gd name="T7" fmla="*/ 0 60000 65536"/>
                <a:gd name="T8" fmla="*/ 0 60000 65536"/>
                <a:gd name="T9" fmla="*/ 0 w 946"/>
                <a:gd name="T10" fmla="*/ 0 h 539"/>
                <a:gd name="T11" fmla="*/ 946 w 946"/>
                <a:gd name="T12" fmla="*/ 539 h 539"/>
              </a:gdLst>
              <a:ahLst/>
              <a:cxnLst>
                <a:cxn ang="T6">
                  <a:pos x="T0" y="T1"/>
                </a:cxn>
                <a:cxn ang="T7">
                  <a:pos x="T2" y="T3"/>
                </a:cxn>
                <a:cxn ang="T8">
                  <a:pos x="T4" y="T5"/>
                </a:cxn>
              </a:cxnLst>
              <a:rect l="T9" t="T10" r="T11" b="T12"/>
              <a:pathLst>
                <a:path w="946" h="539">
                  <a:moveTo>
                    <a:pt x="946" y="537"/>
                  </a:moveTo>
                  <a:lnTo>
                    <a:pt x="0" y="539"/>
                  </a:lnTo>
                  <a:lnTo>
                    <a:pt x="0" y="0"/>
                  </a:lnTo>
                </a:path>
              </a:pathLst>
            </a:custGeom>
            <a:noFill/>
            <a:ln w="19050">
              <a:solidFill>
                <a:srgbClr val="000000"/>
              </a:solidFill>
              <a:prstDash val="solid"/>
              <a:round/>
              <a:headEnd/>
              <a:tailEnd/>
            </a:ln>
          </p:spPr>
          <p:txBody>
            <a:bodyPr/>
            <a:lstStyle/>
            <a:p>
              <a:endParaRPr lang="en-US"/>
            </a:p>
          </p:txBody>
        </p:sp>
        <p:sp>
          <p:nvSpPr>
            <p:cNvPr id="97393" name="Freeform 511"/>
            <p:cNvSpPr>
              <a:spLocks/>
            </p:cNvSpPr>
            <p:nvPr/>
          </p:nvSpPr>
          <p:spPr bwMode="auto">
            <a:xfrm>
              <a:off x="5093" y="3610"/>
              <a:ext cx="32" cy="32"/>
            </a:xfrm>
            <a:custGeom>
              <a:avLst/>
              <a:gdLst>
                <a:gd name="T0" fmla="*/ 0 w 32"/>
                <a:gd name="T1" fmla="*/ 0 h 32"/>
                <a:gd name="T2" fmla="*/ 2 w 32"/>
                <a:gd name="T3" fmla="*/ 32 h 32"/>
                <a:gd name="T4" fmla="*/ 32 w 32"/>
                <a:gd name="T5" fmla="*/ 17 h 32"/>
                <a:gd name="T6" fmla="*/ 2 w 32"/>
                <a:gd name="T7" fmla="*/ 2 h 32"/>
                <a:gd name="T8" fmla="*/ 2 w 32"/>
                <a:gd name="T9" fmla="*/ 2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2" y="32"/>
                  </a:lnTo>
                  <a:lnTo>
                    <a:pt x="32" y="17"/>
                  </a:lnTo>
                  <a:lnTo>
                    <a:pt x="2" y="2"/>
                  </a:lnTo>
                  <a:lnTo>
                    <a:pt x="0" y="0"/>
                  </a:lnTo>
                  <a:close/>
                </a:path>
              </a:pathLst>
            </a:custGeom>
            <a:solidFill>
              <a:srgbClr val="000000"/>
            </a:solidFill>
            <a:ln w="9525">
              <a:noFill/>
              <a:round/>
              <a:headEnd/>
              <a:tailEnd/>
            </a:ln>
          </p:spPr>
          <p:txBody>
            <a:bodyPr/>
            <a:lstStyle/>
            <a:p>
              <a:endParaRPr lang="en-US"/>
            </a:p>
          </p:txBody>
        </p:sp>
        <p:sp>
          <p:nvSpPr>
            <p:cNvPr id="97394" name="Line 512"/>
            <p:cNvSpPr>
              <a:spLocks noChangeShapeType="1"/>
            </p:cNvSpPr>
            <p:nvPr/>
          </p:nvSpPr>
          <p:spPr bwMode="auto">
            <a:xfrm>
              <a:off x="4083" y="3624"/>
              <a:ext cx="1019" cy="3"/>
            </a:xfrm>
            <a:prstGeom prst="line">
              <a:avLst/>
            </a:prstGeom>
            <a:noFill/>
            <a:ln w="19050">
              <a:solidFill>
                <a:srgbClr val="000000"/>
              </a:solidFill>
              <a:round/>
              <a:headEnd/>
              <a:tailEnd/>
            </a:ln>
          </p:spPr>
          <p:txBody>
            <a:bodyPr/>
            <a:lstStyle/>
            <a:p>
              <a:endParaRPr lang="en-US"/>
            </a:p>
          </p:txBody>
        </p:sp>
        <p:sp>
          <p:nvSpPr>
            <p:cNvPr id="97395" name="Rectangle 513"/>
            <p:cNvSpPr>
              <a:spLocks noChangeArrowheads="1"/>
            </p:cNvSpPr>
            <p:nvPr/>
          </p:nvSpPr>
          <p:spPr bwMode="auto">
            <a:xfrm>
              <a:off x="1478" y="1373"/>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396" name="Rectangle 514"/>
            <p:cNvSpPr>
              <a:spLocks noChangeArrowheads="1"/>
            </p:cNvSpPr>
            <p:nvPr/>
          </p:nvSpPr>
          <p:spPr bwMode="auto">
            <a:xfrm>
              <a:off x="1495" y="1373"/>
              <a:ext cx="39"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F</a:t>
              </a:r>
              <a:endParaRPr kumimoji="0" lang="en-US">
                <a:solidFill>
                  <a:schemeClr val="tx1"/>
                </a:solidFill>
              </a:endParaRPr>
            </a:p>
          </p:txBody>
        </p:sp>
        <p:sp>
          <p:nvSpPr>
            <p:cNvPr id="97397" name="Rectangle 515"/>
            <p:cNvSpPr>
              <a:spLocks noChangeArrowheads="1"/>
            </p:cNvSpPr>
            <p:nvPr/>
          </p:nvSpPr>
          <p:spPr bwMode="auto">
            <a:xfrm>
              <a:off x="1532" y="1373"/>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7398" name="Rectangle 516"/>
            <p:cNvSpPr>
              <a:spLocks noChangeArrowheads="1"/>
            </p:cNvSpPr>
            <p:nvPr/>
          </p:nvSpPr>
          <p:spPr bwMode="auto">
            <a:xfrm>
              <a:off x="1549" y="1373"/>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399" name="Rectangle 517"/>
            <p:cNvSpPr>
              <a:spLocks noChangeArrowheads="1"/>
            </p:cNvSpPr>
            <p:nvPr/>
          </p:nvSpPr>
          <p:spPr bwMode="auto">
            <a:xfrm>
              <a:off x="1564" y="1373"/>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400" name="Rectangle 518"/>
            <p:cNvSpPr>
              <a:spLocks noChangeArrowheads="1"/>
            </p:cNvSpPr>
            <p:nvPr/>
          </p:nvSpPr>
          <p:spPr bwMode="auto">
            <a:xfrm>
              <a:off x="1056" y="482"/>
              <a:ext cx="43"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P</a:t>
              </a:r>
              <a:endParaRPr kumimoji="0" lang="en-US">
                <a:solidFill>
                  <a:schemeClr val="tx1"/>
                </a:solidFill>
              </a:endParaRPr>
            </a:p>
          </p:txBody>
        </p:sp>
        <p:sp>
          <p:nvSpPr>
            <p:cNvPr id="97401" name="Rectangle 519"/>
            <p:cNvSpPr>
              <a:spLocks noChangeArrowheads="1"/>
            </p:cNvSpPr>
            <p:nvPr/>
          </p:nvSpPr>
          <p:spPr bwMode="auto">
            <a:xfrm>
              <a:off x="1095" y="482"/>
              <a:ext cx="4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C</a:t>
              </a:r>
              <a:endParaRPr kumimoji="0" lang="en-US">
                <a:solidFill>
                  <a:schemeClr val="tx1"/>
                </a:solidFill>
              </a:endParaRPr>
            </a:p>
          </p:txBody>
        </p:sp>
        <p:sp>
          <p:nvSpPr>
            <p:cNvPr id="97402" name="Rectangle 520"/>
            <p:cNvSpPr>
              <a:spLocks noChangeArrowheads="1"/>
            </p:cNvSpPr>
            <p:nvPr/>
          </p:nvSpPr>
          <p:spPr bwMode="auto">
            <a:xfrm>
              <a:off x="1139" y="482"/>
              <a:ext cx="43"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S</a:t>
              </a:r>
              <a:endParaRPr kumimoji="0" lang="en-US">
                <a:solidFill>
                  <a:schemeClr val="tx1"/>
                </a:solidFill>
              </a:endParaRPr>
            </a:p>
          </p:txBody>
        </p:sp>
        <p:sp>
          <p:nvSpPr>
            <p:cNvPr id="97403" name="Rectangle 521"/>
            <p:cNvSpPr>
              <a:spLocks noChangeArrowheads="1"/>
            </p:cNvSpPr>
            <p:nvPr/>
          </p:nvSpPr>
          <p:spPr bwMode="auto">
            <a:xfrm>
              <a:off x="1178" y="482"/>
              <a:ext cx="21"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r</a:t>
              </a:r>
              <a:endParaRPr kumimoji="0" lang="en-US">
                <a:solidFill>
                  <a:schemeClr val="tx1"/>
                </a:solidFill>
              </a:endParaRPr>
            </a:p>
          </p:txBody>
        </p:sp>
        <p:sp>
          <p:nvSpPr>
            <p:cNvPr id="97404" name="Rectangle 522"/>
            <p:cNvSpPr>
              <a:spLocks noChangeArrowheads="1"/>
            </p:cNvSpPr>
            <p:nvPr/>
          </p:nvSpPr>
          <p:spPr bwMode="auto">
            <a:xfrm>
              <a:off x="1198" y="482"/>
              <a:ext cx="32"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c</a:t>
              </a:r>
              <a:endParaRPr kumimoji="0" lang="en-US">
                <a:solidFill>
                  <a:schemeClr val="tx1"/>
                </a:solidFill>
              </a:endParaRPr>
            </a:p>
          </p:txBody>
        </p:sp>
        <p:sp>
          <p:nvSpPr>
            <p:cNvPr id="97405" name="Rectangle 523"/>
            <p:cNvSpPr>
              <a:spLocks noChangeArrowheads="1"/>
            </p:cNvSpPr>
            <p:nvPr/>
          </p:nvSpPr>
          <p:spPr bwMode="auto">
            <a:xfrm>
              <a:off x="2743" y="758"/>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97406" name="Rectangle 524"/>
            <p:cNvSpPr>
              <a:spLocks noChangeArrowheads="1"/>
            </p:cNvSpPr>
            <p:nvPr/>
          </p:nvSpPr>
          <p:spPr bwMode="auto">
            <a:xfrm>
              <a:off x="2760" y="758"/>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407" name="Rectangle 525"/>
            <p:cNvSpPr>
              <a:spLocks noChangeArrowheads="1"/>
            </p:cNvSpPr>
            <p:nvPr/>
          </p:nvSpPr>
          <p:spPr bwMode="auto">
            <a:xfrm>
              <a:off x="2801" y="758"/>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7408" name="Rectangle 526"/>
            <p:cNvSpPr>
              <a:spLocks noChangeArrowheads="1"/>
            </p:cNvSpPr>
            <p:nvPr/>
          </p:nvSpPr>
          <p:spPr bwMode="auto">
            <a:xfrm>
              <a:off x="2819" y="758"/>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409" name="Rectangle 527"/>
            <p:cNvSpPr>
              <a:spLocks noChangeArrowheads="1"/>
            </p:cNvSpPr>
            <p:nvPr/>
          </p:nvSpPr>
          <p:spPr bwMode="auto">
            <a:xfrm>
              <a:off x="2860" y="758"/>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97410" name="Rectangle 528"/>
            <p:cNvSpPr>
              <a:spLocks noChangeArrowheads="1"/>
            </p:cNvSpPr>
            <p:nvPr/>
          </p:nvSpPr>
          <p:spPr bwMode="auto">
            <a:xfrm>
              <a:off x="3907" y="962"/>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411" name="Rectangle 529"/>
            <p:cNvSpPr>
              <a:spLocks noChangeArrowheads="1"/>
            </p:cNvSpPr>
            <p:nvPr/>
          </p:nvSpPr>
          <p:spPr bwMode="auto">
            <a:xfrm>
              <a:off x="3946" y="962"/>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97412" name="Rectangle 530"/>
            <p:cNvSpPr>
              <a:spLocks noChangeArrowheads="1"/>
            </p:cNvSpPr>
            <p:nvPr/>
          </p:nvSpPr>
          <p:spPr bwMode="auto">
            <a:xfrm>
              <a:off x="3988" y="962"/>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7413" name="Rectangle 531"/>
            <p:cNvSpPr>
              <a:spLocks noChangeArrowheads="1"/>
            </p:cNvSpPr>
            <p:nvPr/>
          </p:nvSpPr>
          <p:spPr bwMode="auto">
            <a:xfrm>
              <a:off x="4005" y="962"/>
              <a:ext cx="5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7414" name="Rectangle 532"/>
            <p:cNvSpPr>
              <a:spLocks noChangeArrowheads="1"/>
            </p:cNvSpPr>
            <p:nvPr/>
          </p:nvSpPr>
          <p:spPr bwMode="auto">
            <a:xfrm>
              <a:off x="4054" y="962"/>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415" name="Rectangle 533"/>
            <p:cNvSpPr>
              <a:spLocks noChangeArrowheads="1"/>
            </p:cNvSpPr>
            <p:nvPr/>
          </p:nvSpPr>
          <p:spPr bwMode="auto">
            <a:xfrm>
              <a:off x="4096" y="962"/>
              <a:ext cx="5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7416" name="Rectangle 534"/>
            <p:cNvSpPr>
              <a:spLocks noChangeArrowheads="1"/>
            </p:cNvSpPr>
            <p:nvPr/>
          </p:nvSpPr>
          <p:spPr bwMode="auto">
            <a:xfrm>
              <a:off x="5063" y="1166"/>
              <a:ext cx="5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7417" name="Rectangle 535"/>
            <p:cNvSpPr>
              <a:spLocks noChangeArrowheads="1"/>
            </p:cNvSpPr>
            <p:nvPr/>
          </p:nvSpPr>
          <p:spPr bwMode="auto">
            <a:xfrm>
              <a:off x="5112" y="1166"/>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418" name="Rectangle 536"/>
            <p:cNvSpPr>
              <a:spLocks noChangeArrowheads="1"/>
            </p:cNvSpPr>
            <p:nvPr/>
          </p:nvSpPr>
          <p:spPr bwMode="auto">
            <a:xfrm>
              <a:off x="5154" y="1166"/>
              <a:ext cx="5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7419" name="Rectangle 537"/>
            <p:cNvSpPr>
              <a:spLocks noChangeArrowheads="1"/>
            </p:cNvSpPr>
            <p:nvPr/>
          </p:nvSpPr>
          <p:spPr bwMode="auto">
            <a:xfrm>
              <a:off x="5203" y="1166"/>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97420" name="Rectangle 538"/>
            <p:cNvSpPr>
              <a:spLocks noChangeArrowheads="1"/>
            </p:cNvSpPr>
            <p:nvPr/>
          </p:nvSpPr>
          <p:spPr bwMode="auto">
            <a:xfrm>
              <a:off x="5220" y="1166"/>
              <a:ext cx="60"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W</a:t>
              </a:r>
              <a:endParaRPr kumimoji="0" lang="en-US">
                <a:solidFill>
                  <a:schemeClr val="tx1"/>
                </a:solidFill>
              </a:endParaRPr>
            </a:p>
          </p:txBody>
        </p:sp>
        <p:sp>
          <p:nvSpPr>
            <p:cNvPr id="97421" name="Rectangle 539"/>
            <p:cNvSpPr>
              <a:spLocks noChangeArrowheads="1"/>
            </p:cNvSpPr>
            <p:nvPr/>
          </p:nvSpPr>
          <p:spPr bwMode="auto">
            <a:xfrm>
              <a:off x="5277" y="1166"/>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B</a:t>
              </a:r>
              <a:endParaRPr kumimoji="0" lang="en-US">
                <a:solidFill>
                  <a:schemeClr val="tx1"/>
                </a:solidFill>
              </a:endParaRPr>
            </a:p>
          </p:txBody>
        </p:sp>
        <p:sp>
          <p:nvSpPr>
            <p:cNvPr id="97422" name="Freeform 540"/>
            <p:cNvSpPr>
              <a:spLocks/>
            </p:cNvSpPr>
            <p:nvPr/>
          </p:nvSpPr>
          <p:spPr bwMode="auto">
            <a:xfrm>
              <a:off x="1448" y="1602"/>
              <a:ext cx="32" cy="32"/>
            </a:xfrm>
            <a:custGeom>
              <a:avLst/>
              <a:gdLst>
                <a:gd name="T0" fmla="*/ 0 w 32"/>
                <a:gd name="T1" fmla="*/ 0 h 32"/>
                <a:gd name="T2" fmla="*/ 3 w 32"/>
                <a:gd name="T3" fmla="*/ 32 h 32"/>
                <a:gd name="T4" fmla="*/ 32 w 32"/>
                <a:gd name="T5" fmla="*/ 17 h 32"/>
                <a:gd name="T6" fmla="*/ 3 w 32"/>
                <a:gd name="T7" fmla="*/ 2 h 32"/>
                <a:gd name="T8" fmla="*/ 3 w 32"/>
                <a:gd name="T9" fmla="*/ 2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0"/>
                  </a:moveTo>
                  <a:lnTo>
                    <a:pt x="3" y="32"/>
                  </a:lnTo>
                  <a:lnTo>
                    <a:pt x="32" y="17"/>
                  </a:lnTo>
                  <a:lnTo>
                    <a:pt x="3" y="2"/>
                  </a:lnTo>
                  <a:lnTo>
                    <a:pt x="0" y="0"/>
                  </a:lnTo>
                  <a:close/>
                </a:path>
              </a:pathLst>
            </a:custGeom>
            <a:solidFill>
              <a:srgbClr val="000000"/>
            </a:solidFill>
            <a:ln w="9525">
              <a:noFill/>
              <a:round/>
              <a:headEnd/>
              <a:tailEnd/>
            </a:ln>
          </p:spPr>
          <p:txBody>
            <a:bodyPr/>
            <a:lstStyle/>
            <a:p>
              <a:endParaRPr lang="en-US"/>
            </a:p>
          </p:txBody>
        </p:sp>
        <p:sp>
          <p:nvSpPr>
            <p:cNvPr id="97423" name="Line 541"/>
            <p:cNvSpPr>
              <a:spLocks noChangeShapeType="1"/>
            </p:cNvSpPr>
            <p:nvPr/>
          </p:nvSpPr>
          <p:spPr bwMode="auto">
            <a:xfrm flipH="1">
              <a:off x="1606" y="1617"/>
              <a:ext cx="1127" cy="2"/>
            </a:xfrm>
            <a:prstGeom prst="line">
              <a:avLst/>
            </a:prstGeom>
            <a:noFill/>
            <a:ln w="19050">
              <a:solidFill>
                <a:srgbClr val="000000"/>
              </a:solidFill>
              <a:round/>
              <a:headEnd/>
              <a:tailEnd/>
            </a:ln>
          </p:spPr>
          <p:txBody>
            <a:bodyPr/>
            <a:lstStyle/>
            <a:p>
              <a:endParaRPr lang="en-US"/>
            </a:p>
          </p:txBody>
        </p:sp>
        <p:sp>
          <p:nvSpPr>
            <p:cNvPr id="97424" name="Line 542"/>
            <p:cNvSpPr>
              <a:spLocks noChangeShapeType="1"/>
            </p:cNvSpPr>
            <p:nvPr/>
          </p:nvSpPr>
          <p:spPr bwMode="auto">
            <a:xfrm flipH="1">
              <a:off x="1151" y="1617"/>
              <a:ext cx="305" cy="2"/>
            </a:xfrm>
            <a:prstGeom prst="line">
              <a:avLst/>
            </a:prstGeom>
            <a:noFill/>
            <a:ln w="19050">
              <a:solidFill>
                <a:srgbClr val="000000"/>
              </a:solidFill>
              <a:round/>
              <a:headEnd/>
              <a:tailEnd/>
            </a:ln>
          </p:spPr>
          <p:txBody>
            <a:bodyPr/>
            <a:lstStyle/>
            <a:p>
              <a:endParaRPr lang="en-US"/>
            </a:p>
          </p:txBody>
        </p:sp>
        <p:sp>
          <p:nvSpPr>
            <p:cNvPr id="97425" name="Freeform 543"/>
            <p:cNvSpPr>
              <a:spLocks/>
            </p:cNvSpPr>
            <p:nvPr/>
          </p:nvSpPr>
          <p:spPr bwMode="auto">
            <a:xfrm>
              <a:off x="960" y="815"/>
              <a:ext cx="29" cy="29"/>
            </a:xfrm>
            <a:custGeom>
              <a:avLst/>
              <a:gdLst>
                <a:gd name="T0" fmla="*/ 0 w 29"/>
                <a:gd name="T1" fmla="*/ 0 h 29"/>
                <a:gd name="T2" fmla="*/ 0 w 29"/>
                <a:gd name="T3" fmla="*/ 29 h 29"/>
                <a:gd name="T4" fmla="*/ 29 w 29"/>
                <a:gd name="T5" fmla="*/ 14 h 29"/>
                <a:gd name="T6" fmla="*/ 0 w 29"/>
                <a:gd name="T7" fmla="*/ 0 h 29"/>
                <a:gd name="T8" fmla="*/ 0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0" y="0"/>
                  </a:moveTo>
                  <a:lnTo>
                    <a:pt x="0" y="29"/>
                  </a:lnTo>
                  <a:lnTo>
                    <a:pt x="29" y="14"/>
                  </a:lnTo>
                  <a:lnTo>
                    <a:pt x="0" y="0"/>
                  </a:lnTo>
                  <a:close/>
                </a:path>
              </a:pathLst>
            </a:custGeom>
            <a:solidFill>
              <a:srgbClr val="000000"/>
            </a:solidFill>
            <a:ln w="9525">
              <a:noFill/>
              <a:round/>
              <a:headEnd/>
              <a:tailEnd/>
            </a:ln>
          </p:spPr>
          <p:txBody>
            <a:bodyPr/>
            <a:lstStyle/>
            <a:p>
              <a:endParaRPr lang="en-US"/>
            </a:p>
          </p:txBody>
        </p:sp>
        <p:sp>
          <p:nvSpPr>
            <p:cNvPr id="97426" name="Freeform 544"/>
            <p:cNvSpPr>
              <a:spLocks/>
            </p:cNvSpPr>
            <p:nvPr/>
          </p:nvSpPr>
          <p:spPr bwMode="auto">
            <a:xfrm>
              <a:off x="960" y="1088"/>
              <a:ext cx="29" cy="29"/>
            </a:xfrm>
            <a:custGeom>
              <a:avLst/>
              <a:gdLst>
                <a:gd name="T0" fmla="*/ 0 w 29"/>
                <a:gd name="T1" fmla="*/ 0 h 29"/>
                <a:gd name="T2" fmla="*/ 0 w 29"/>
                <a:gd name="T3" fmla="*/ 29 h 29"/>
                <a:gd name="T4" fmla="*/ 29 w 29"/>
                <a:gd name="T5" fmla="*/ 15 h 29"/>
                <a:gd name="T6" fmla="*/ 0 w 29"/>
                <a:gd name="T7" fmla="*/ 0 h 29"/>
                <a:gd name="T8" fmla="*/ 0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0" y="0"/>
                  </a:moveTo>
                  <a:lnTo>
                    <a:pt x="0" y="29"/>
                  </a:lnTo>
                  <a:lnTo>
                    <a:pt x="29" y="15"/>
                  </a:lnTo>
                  <a:lnTo>
                    <a:pt x="0" y="0"/>
                  </a:lnTo>
                  <a:close/>
                </a:path>
              </a:pathLst>
            </a:custGeom>
            <a:solidFill>
              <a:srgbClr val="000000"/>
            </a:solidFill>
            <a:ln w="9525">
              <a:noFill/>
              <a:round/>
              <a:headEnd/>
              <a:tailEnd/>
            </a:ln>
          </p:spPr>
          <p:txBody>
            <a:bodyPr/>
            <a:lstStyle/>
            <a:p>
              <a:endParaRPr lang="en-US"/>
            </a:p>
          </p:txBody>
        </p:sp>
        <p:sp>
          <p:nvSpPr>
            <p:cNvPr id="97427" name="Freeform 545"/>
            <p:cNvSpPr>
              <a:spLocks/>
            </p:cNvSpPr>
            <p:nvPr/>
          </p:nvSpPr>
          <p:spPr bwMode="auto">
            <a:xfrm>
              <a:off x="994" y="773"/>
              <a:ext cx="116" cy="386"/>
            </a:xfrm>
            <a:custGeom>
              <a:avLst/>
              <a:gdLst>
                <a:gd name="T0" fmla="*/ 0 w 116"/>
                <a:gd name="T1" fmla="*/ 56 h 386"/>
                <a:gd name="T2" fmla="*/ 3 w 116"/>
                <a:gd name="T3" fmla="*/ 49 h 386"/>
                <a:gd name="T4" fmla="*/ 5 w 116"/>
                <a:gd name="T5" fmla="*/ 39 h 386"/>
                <a:gd name="T6" fmla="*/ 7 w 116"/>
                <a:gd name="T7" fmla="*/ 32 h 386"/>
                <a:gd name="T8" fmla="*/ 12 w 116"/>
                <a:gd name="T9" fmla="*/ 24 h 386"/>
                <a:gd name="T10" fmla="*/ 17 w 116"/>
                <a:gd name="T11" fmla="*/ 17 h 386"/>
                <a:gd name="T12" fmla="*/ 25 w 116"/>
                <a:gd name="T13" fmla="*/ 12 h 386"/>
                <a:gd name="T14" fmla="*/ 32 w 116"/>
                <a:gd name="T15" fmla="*/ 7 h 386"/>
                <a:gd name="T16" fmla="*/ 39 w 116"/>
                <a:gd name="T17" fmla="*/ 2 h 386"/>
                <a:gd name="T18" fmla="*/ 49 w 116"/>
                <a:gd name="T19" fmla="*/ 2 h 386"/>
                <a:gd name="T20" fmla="*/ 59 w 116"/>
                <a:gd name="T21" fmla="*/ 0 h 386"/>
                <a:gd name="T22" fmla="*/ 66 w 116"/>
                <a:gd name="T23" fmla="*/ 2 h 386"/>
                <a:gd name="T24" fmla="*/ 76 w 116"/>
                <a:gd name="T25" fmla="*/ 2 h 386"/>
                <a:gd name="T26" fmla="*/ 84 w 116"/>
                <a:gd name="T27" fmla="*/ 7 h 386"/>
                <a:gd name="T28" fmla="*/ 91 w 116"/>
                <a:gd name="T29" fmla="*/ 12 h 386"/>
                <a:gd name="T30" fmla="*/ 98 w 116"/>
                <a:gd name="T31" fmla="*/ 17 h 386"/>
                <a:gd name="T32" fmla="*/ 103 w 116"/>
                <a:gd name="T33" fmla="*/ 24 h 386"/>
                <a:gd name="T34" fmla="*/ 108 w 116"/>
                <a:gd name="T35" fmla="*/ 32 h 386"/>
                <a:gd name="T36" fmla="*/ 111 w 116"/>
                <a:gd name="T37" fmla="*/ 39 h 386"/>
                <a:gd name="T38" fmla="*/ 113 w 116"/>
                <a:gd name="T39" fmla="*/ 49 h 386"/>
                <a:gd name="T40" fmla="*/ 116 w 116"/>
                <a:gd name="T41" fmla="*/ 56 h 386"/>
                <a:gd name="T42" fmla="*/ 116 w 116"/>
                <a:gd name="T43" fmla="*/ 330 h 386"/>
                <a:gd name="T44" fmla="*/ 113 w 116"/>
                <a:gd name="T45" fmla="*/ 339 h 386"/>
                <a:gd name="T46" fmla="*/ 111 w 116"/>
                <a:gd name="T47" fmla="*/ 347 h 386"/>
                <a:gd name="T48" fmla="*/ 108 w 116"/>
                <a:gd name="T49" fmla="*/ 357 h 386"/>
                <a:gd name="T50" fmla="*/ 103 w 116"/>
                <a:gd name="T51" fmla="*/ 364 h 386"/>
                <a:gd name="T52" fmla="*/ 98 w 116"/>
                <a:gd name="T53" fmla="*/ 369 h 386"/>
                <a:gd name="T54" fmla="*/ 91 w 116"/>
                <a:gd name="T55" fmla="*/ 376 h 386"/>
                <a:gd name="T56" fmla="*/ 84 w 116"/>
                <a:gd name="T57" fmla="*/ 379 h 386"/>
                <a:gd name="T58" fmla="*/ 76 w 116"/>
                <a:gd name="T59" fmla="*/ 384 h 386"/>
                <a:gd name="T60" fmla="*/ 66 w 116"/>
                <a:gd name="T61" fmla="*/ 386 h 386"/>
                <a:gd name="T62" fmla="*/ 59 w 116"/>
                <a:gd name="T63" fmla="*/ 386 h 386"/>
                <a:gd name="T64" fmla="*/ 49 w 116"/>
                <a:gd name="T65" fmla="*/ 386 h 386"/>
                <a:gd name="T66" fmla="*/ 39 w 116"/>
                <a:gd name="T67" fmla="*/ 384 h 386"/>
                <a:gd name="T68" fmla="*/ 32 w 116"/>
                <a:gd name="T69" fmla="*/ 379 h 386"/>
                <a:gd name="T70" fmla="*/ 25 w 116"/>
                <a:gd name="T71" fmla="*/ 376 h 386"/>
                <a:gd name="T72" fmla="*/ 17 w 116"/>
                <a:gd name="T73" fmla="*/ 369 h 386"/>
                <a:gd name="T74" fmla="*/ 12 w 116"/>
                <a:gd name="T75" fmla="*/ 364 h 386"/>
                <a:gd name="T76" fmla="*/ 7 w 116"/>
                <a:gd name="T77" fmla="*/ 357 h 386"/>
                <a:gd name="T78" fmla="*/ 5 w 116"/>
                <a:gd name="T79" fmla="*/ 347 h 386"/>
                <a:gd name="T80" fmla="*/ 3 w 116"/>
                <a:gd name="T81" fmla="*/ 339 h 386"/>
                <a:gd name="T82" fmla="*/ 0 w 116"/>
                <a:gd name="T83" fmla="*/ 330 h 386"/>
                <a:gd name="T84" fmla="*/ 0 w 116"/>
                <a:gd name="T85" fmla="*/ 56 h 386"/>
                <a:gd name="T86" fmla="*/ 0 w 116"/>
                <a:gd name="T87" fmla="*/ 56 h 3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6"/>
                <a:gd name="T133" fmla="*/ 0 h 386"/>
                <a:gd name="T134" fmla="*/ 116 w 116"/>
                <a:gd name="T135" fmla="*/ 386 h 3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6" h="386">
                  <a:moveTo>
                    <a:pt x="0" y="56"/>
                  </a:moveTo>
                  <a:lnTo>
                    <a:pt x="3" y="49"/>
                  </a:lnTo>
                  <a:lnTo>
                    <a:pt x="5" y="39"/>
                  </a:lnTo>
                  <a:lnTo>
                    <a:pt x="7" y="32"/>
                  </a:lnTo>
                  <a:lnTo>
                    <a:pt x="12" y="24"/>
                  </a:lnTo>
                  <a:lnTo>
                    <a:pt x="17" y="17"/>
                  </a:lnTo>
                  <a:lnTo>
                    <a:pt x="25" y="12"/>
                  </a:lnTo>
                  <a:lnTo>
                    <a:pt x="32" y="7"/>
                  </a:lnTo>
                  <a:lnTo>
                    <a:pt x="39" y="2"/>
                  </a:lnTo>
                  <a:lnTo>
                    <a:pt x="49" y="2"/>
                  </a:lnTo>
                  <a:lnTo>
                    <a:pt x="59" y="0"/>
                  </a:lnTo>
                  <a:lnTo>
                    <a:pt x="66" y="2"/>
                  </a:lnTo>
                  <a:lnTo>
                    <a:pt x="76" y="2"/>
                  </a:lnTo>
                  <a:lnTo>
                    <a:pt x="84" y="7"/>
                  </a:lnTo>
                  <a:lnTo>
                    <a:pt x="91" y="12"/>
                  </a:lnTo>
                  <a:lnTo>
                    <a:pt x="98" y="17"/>
                  </a:lnTo>
                  <a:lnTo>
                    <a:pt x="103" y="24"/>
                  </a:lnTo>
                  <a:lnTo>
                    <a:pt x="108" y="32"/>
                  </a:lnTo>
                  <a:lnTo>
                    <a:pt x="111" y="39"/>
                  </a:lnTo>
                  <a:lnTo>
                    <a:pt x="113" y="49"/>
                  </a:lnTo>
                  <a:lnTo>
                    <a:pt x="116" y="56"/>
                  </a:lnTo>
                  <a:lnTo>
                    <a:pt x="116" y="330"/>
                  </a:lnTo>
                  <a:lnTo>
                    <a:pt x="113" y="339"/>
                  </a:lnTo>
                  <a:lnTo>
                    <a:pt x="111" y="347"/>
                  </a:lnTo>
                  <a:lnTo>
                    <a:pt x="108" y="357"/>
                  </a:lnTo>
                  <a:lnTo>
                    <a:pt x="103" y="364"/>
                  </a:lnTo>
                  <a:lnTo>
                    <a:pt x="98" y="369"/>
                  </a:lnTo>
                  <a:lnTo>
                    <a:pt x="91" y="376"/>
                  </a:lnTo>
                  <a:lnTo>
                    <a:pt x="84" y="379"/>
                  </a:lnTo>
                  <a:lnTo>
                    <a:pt x="76" y="384"/>
                  </a:lnTo>
                  <a:lnTo>
                    <a:pt x="66" y="386"/>
                  </a:lnTo>
                  <a:lnTo>
                    <a:pt x="59" y="386"/>
                  </a:lnTo>
                  <a:lnTo>
                    <a:pt x="49" y="386"/>
                  </a:lnTo>
                  <a:lnTo>
                    <a:pt x="39" y="384"/>
                  </a:lnTo>
                  <a:lnTo>
                    <a:pt x="32" y="379"/>
                  </a:lnTo>
                  <a:lnTo>
                    <a:pt x="25" y="376"/>
                  </a:lnTo>
                  <a:lnTo>
                    <a:pt x="17" y="369"/>
                  </a:lnTo>
                  <a:lnTo>
                    <a:pt x="12" y="364"/>
                  </a:lnTo>
                  <a:lnTo>
                    <a:pt x="7" y="357"/>
                  </a:lnTo>
                  <a:lnTo>
                    <a:pt x="5" y="347"/>
                  </a:lnTo>
                  <a:lnTo>
                    <a:pt x="3" y="339"/>
                  </a:lnTo>
                  <a:lnTo>
                    <a:pt x="0" y="330"/>
                  </a:lnTo>
                  <a:lnTo>
                    <a:pt x="0" y="56"/>
                  </a:lnTo>
                  <a:close/>
                </a:path>
              </a:pathLst>
            </a:custGeom>
            <a:solidFill>
              <a:srgbClr val="FFFFFF"/>
            </a:solidFill>
            <a:ln w="9525">
              <a:noFill/>
              <a:round/>
              <a:headEnd/>
              <a:tailEnd/>
            </a:ln>
          </p:spPr>
          <p:txBody>
            <a:bodyPr/>
            <a:lstStyle/>
            <a:p>
              <a:endParaRPr lang="en-US"/>
            </a:p>
          </p:txBody>
        </p:sp>
        <p:sp>
          <p:nvSpPr>
            <p:cNvPr id="97428" name="Freeform 546"/>
            <p:cNvSpPr>
              <a:spLocks/>
            </p:cNvSpPr>
            <p:nvPr/>
          </p:nvSpPr>
          <p:spPr bwMode="auto">
            <a:xfrm>
              <a:off x="994" y="773"/>
              <a:ext cx="116" cy="386"/>
            </a:xfrm>
            <a:custGeom>
              <a:avLst/>
              <a:gdLst>
                <a:gd name="T0" fmla="*/ 0 w 116"/>
                <a:gd name="T1" fmla="*/ 56 h 386"/>
                <a:gd name="T2" fmla="*/ 3 w 116"/>
                <a:gd name="T3" fmla="*/ 49 h 386"/>
                <a:gd name="T4" fmla="*/ 5 w 116"/>
                <a:gd name="T5" fmla="*/ 39 h 386"/>
                <a:gd name="T6" fmla="*/ 7 w 116"/>
                <a:gd name="T7" fmla="*/ 32 h 386"/>
                <a:gd name="T8" fmla="*/ 12 w 116"/>
                <a:gd name="T9" fmla="*/ 24 h 386"/>
                <a:gd name="T10" fmla="*/ 17 w 116"/>
                <a:gd name="T11" fmla="*/ 17 h 386"/>
                <a:gd name="T12" fmla="*/ 25 w 116"/>
                <a:gd name="T13" fmla="*/ 12 h 386"/>
                <a:gd name="T14" fmla="*/ 32 w 116"/>
                <a:gd name="T15" fmla="*/ 7 h 386"/>
                <a:gd name="T16" fmla="*/ 39 w 116"/>
                <a:gd name="T17" fmla="*/ 2 h 386"/>
                <a:gd name="T18" fmla="*/ 49 w 116"/>
                <a:gd name="T19" fmla="*/ 2 h 386"/>
                <a:gd name="T20" fmla="*/ 59 w 116"/>
                <a:gd name="T21" fmla="*/ 0 h 386"/>
                <a:gd name="T22" fmla="*/ 66 w 116"/>
                <a:gd name="T23" fmla="*/ 2 h 386"/>
                <a:gd name="T24" fmla="*/ 76 w 116"/>
                <a:gd name="T25" fmla="*/ 2 h 386"/>
                <a:gd name="T26" fmla="*/ 84 w 116"/>
                <a:gd name="T27" fmla="*/ 7 h 386"/>
                <a:gd name="T28" fmla="*/ 91 w 116"/>
                <a:gd name="T29" fmla="*/ 12 h 386"/>
                <a:gd name="T30" fmla="*/ 98 w 116"/>
                <a:gd name="T31" fmla="*/ 17 h 386"/>
                <a:gd name="T32" fmla="*/ 103 w 116"/>
                <a:gd name="T33" fmla="*/ 24 h 386"/>
                <a:gd name="T34" fmla="*/ 108 w 116"/>
                <a:gd name="T35" fmla="*/ 32 h 386"/>
                <a:gd name="T36" fmla="*/ 111 w 116"/>
                <a:gd name="T37" fmla="*/ 39 h 386"/>
                <a:gd name="T38" fmla="*/ 113 w 116"/>
                <a:gd name="T39" fmla="*/ 49 h 386"/>
                <a:gd name="T40" fmla="*/ 116 w 116"/>
                <a:gd name="T41" fmla="*/ 56 h 386"/>
                <a:gd name="T42" fmla="*/ 116 w 116"/>
                <a:gd name="T43" fmla="*/ 330 h 386"/>
                <a:gd name="T44" fmla="*/ 113 w 116"/>
                <a:gd name="T45" fmla="*/ 339 h 386"/>
                <a:gd name="T46" fmla="*/ 111 w 116"/>
                <a:gd name="T47" fmla="*/ 347 h 386"/>
                <a:gd name="T48" fmla="*/ 108 w 116"/>
                <a:gd name="T49" fmla="*/ 357 h 386"/>
                <a:gd name="T50" fmla="*/ 103 w 116"/>
                <a:gd name="T51" fmla="*/ 364 h 386"/>
                <a:gd name="T52" fmla="*/ 98 w 116"/>
                <a:gd name="T53" fmla="*/ 369 h 386"/>
                <a:gd name="T54" fmla="*/ 91 w 116"/>
                <a:gd name="T55" fmla="*/ 376 h 386"/>
                <a:gd name="T56" fmla="*/ 84 w 116"/>
                <a:gd name="T57" fmla="*/ 379 h 386"/>
                <a:gd name="T58" fmla="*/ 76 w 116"/>
                <a:gd name="T59" fmla="*/ 384 h 386"/>
                <a:gd name="T60" fmla="*/ 66 w 116"/>
                <a:gd name="T61" fmla="*/ 386 h 386"/>
                <a:gd name="T62" fmla="*/ 59 w 116"/>
                <a:gd name="T63" fmla="*/ 386 h 386"/>
                <a:gd name="T64" fmla="*/ 49 w 116"/>
                <a:gd name="T65" fmla="*/ 386 h 386"/>
                <a:gd name="T66" fmla="*/ 39 w 116"/>
                <a:gd name="T67" fmla="*/ 384 h 386"/>
                <a:gd name="T68" fmla="*/ 32 w 116"/>
                <a:gd name="T69" fmla="*/ 379 h 386"/>
                <a:gd name="T70" fmla="*/ 25 w 116"/>
                <a:gd name="T71" fmla="*/ 376 h 386"/>
                <a:gd name="T72" fmla="*/ 17 w 116"/>
                <a:gd name="T73" fmla="*/ 369 h 386"/>
                <a:gd name="T74" fmla="*/ 12 w 116"/>
                <a:gd name="T75" fmla="*/ 364 h 386"/>
                <a:gd name="T76" fmla="*/ 7 w 116"/>
                <a:gd name="T77" fmla="*/ 357 h 386"/>
                <a:gd name="T78" fmla="*/ 5 w 116"/>
                <a:gd name="T79" fmla="*/ 347 h 386"/>
                <a:gd name="T80" fmla="*/ 3 w 116"/>
                <a:gd name="T81" fmla="*/ 339 h 386"/>
                <a:gd name="T82" fmla="*/ 0 w 116"/>
                <a:gd name="T83" fmla="*/ 330 h 386"/>
                <a:gd name="T84" fmla="*/ 0 w 116"/>
                <a:gd name="T85" fmla="*/ 56 h 386"/>
                <a:gd name="T86" fmla="*/ 0 w 116"/>
                <a:gd name="T87" fmla="*/ 56 h 3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6"/>
                <a:gd name="T133" fmla="*/ 0 h 386"/>
                <a:gd name="T134" fmla="*/ 116 w 116"/>
                <a:gd name="T135" fmla="*/ 386 h 3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6" h="386">
                  <a:moveTo>
                    <a:pt x="0" y="56"/>
                  </a:moveTo>
                  <a:lnTo>
                    <a:pt x="3" y="49"/>
                  </a:lnTo>
                  <a:lnTo>
                    <a:pt x="5" y="39"/>
                  </a:lnTo>
                  <a:lnTo>
                    <a:pt x="7" y="32"/>
                  </a:lnTo>
                  <a:lnTo>
                    <a:pt x="12" y="24"/>
                  </a:lnTo>
                  <a:lnTo>
                    <a:pt x="17" y="17"/>
                  </a:lnTo>
                  <a:lnTo>
                    <a:pt x="25" y="12"/>
                  </a:lnTo>
                  <a:lnTo>
                    <a:pt x="32" y="7"/>
                  </a:lnTo>
                  <a:lnTo>
                    <a:pt x="39" y="2"/>
                  </a:lnTo>
                  <a:lnTo>
                    <a:pt x="49" y="2"/>
                  </a:lnTo>
                  <a:lnTo>
                    <a:pt x="59" y="0"/>
                  </a:lnTo>
                  <a:lnTo>
                    <a:pt x="66" y="2"/>
                  </a:lnTo>
                  <a:lnTo>
                    <a:pt x="76" y="2"/>
                  </a:lnTo>
                  <a:lnTo>
                    <a:pt x="84" y="7"/>
                  </a:lnTo>
                  <a:lnTo>
                    <a:pt x="91" y="12"/>
                  </a:lnTo>
                  <a:lnTo>
                    <a:pt x="98" y="17"/>
                  </a:lnTo>
                  <a:lnTo>
                    <a:pt x="103" y="24"/>
                  </a:lnTo>
                  <a:lnTo>
                    <a:pt x="108" y="32"/>
                  </a:lnTo>
                  <a:lnTo>
                    <a:pt x="111" y="39"/>
                  </a:lnTo>
                  <a:lnTo>
                    <a:pt x="113" y="49"/>
                  </a:lnTo>
                  <a:lnTo>
                    <a:pt x="116" y="56"/>
                  </a:lnTo>
                  <a:lnTo>
                    <a:pt x="116" y="330"/>
                  </a:lnTo>
                  <a:lnTo>
                    <a:pt x="113" y="339"/>
                  </a:lnTo>
                  <a:lnTo>
                    <a:pt x="111" y="347"/>
                  </a:lnTo>
                  <a:lnTo>
                    <a:pt x="108" y="357"/>
                  </a:lnTo>
                  <a:lnTo>
                    <a:pt x="103" y="364"/>
                  </a:lnTo>
                  <a:lnTo>
                    <a:pt x="98" y="369"/>
                  </a:lnTo>
                  <a:lnTo>
                    <a:pt x="91" y="376"/>
                  </a:lnTo>
                  <a:lnTo>
                    <a:pt x="84" y="379"/>
                  </a:lnTo>
                  <a:lnTo>
                    <a:pt x="76" y="384"/>
                  </a:lnTo>
                  <a:lnTo>
                    <a:pt x="66" y="386"/>
                  </a:lnTo>
                  <a:lnTo>
                    <a:pt x="59" y="386"/>
                  </a:lnTo>
                  <a:lnTo>
                    <a:pt x="49" y="386"/>
                  </a:lnTo>
                  <a:lnTo>
                    <a:pt x="39" y="384"/>
                  </a:lnTo>
                  <a:lnTo>
                    <a:pt x="32" y="379"/>
                  </a:lnTo>
                  <a:lnTo>
                    <a:pt x="25" y="376"/>
                  </a:lnTo>
                  <a:lnTo>
                    <a:pt x="17" y="369"/>
                  </a:lnTo>
                  <a:lnTo>
                    <a:pt x="12" y="364"/>
                  </a:lnTo>
                  <a:lnTo>
                    <a:pt x="7" y="357"/>
                  </a:lnTo>
                  <a:lnTo>
                    <a:pt x="5" y="347"/>
                  </a:lnTo>
                  <a:lnTo>
                    <a:pt x="3" y="339"/>
                  </a:lnTo>
                  <a:lnTo>
                    <a:pt x="0" y="330"/>
                  </a:lnTo>
                  <a:lnTo>
                    <a:pt x="0" y="56"/>
                  </a:lnTo>
                </a:path>
              </a:pathLst>
            </a:custGeom>
            <a:noFill/>
            <a:ln w="11113">
              <a:solidFill>
                <a:srgbClr val="000000"/>
              </a:solidFill>
              <a:prstDash val="solid"/>
              <a:round/>
              <a:headEnd/>
              <a:tailEnd/>
            </a:ln>
          </p:spPr>
          <p:txBody>
            <a:bodyPr/>
            <a:lstStyle/>
            <a:p>
              <a:endParaRPr lang="en-US"/>
            </a:p>
          </p:txBody>
        </p:sp>
        <p:sp>
          <p:nvSpPr>
            <p:cNvPr id="97429" name="Rectangle 547"/>
            <p:cNvSpPr>
              <a:spLocks noChangeArrowheads="1"/>
            </p:cNvSpPr>
            <p:nvPr/>
          </p:nvSpPr>
          <p:spPr bwMode="auto">
            <a:xfrm>
              <a:off x="1024" y="868"/>
              <a:ext cx="5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7430" name="Rectangle 548"/>
            <p:cNvSpPr>
              <a:spLocks noChangeArrowheads="1"/>
            </p:cNvSpPr>
            <p:nvPr/>
          </p:nvSpPr>
          <p:spPr bwMode="auto">
            <a:xfrm>
              <a:off x="1075" y="868"/>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431" name="Rectangle 549"/>
            <p:cNvSpPr>
              <a:spLocks noChangeArrowheads="1"/>
            </p:cNvSpPr>
            <p:nvPr/>
          </p:nvSpPr>
          <p:spPr bwMode="auto">
            <a:xfrm>
              <a:off x="1033" y="930"/>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97432" name="Rectangle 550"/>
            <p:cNvSpPr>
              <a:spLocks noChangeArrowheads="1"/>
            </p:cNvSpPr>
            <p:nvPr/>
          </p:nvSpPr>
          <p:spPr bwMode="auto">
            <a:xfrm>
              <a:off x="1068" y="930"/>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433" name="Rectangle 551"/>
            <p:cNvSpPr>
              <a:spLocks noChangeArrowheads="1"/>
            </p:cNvSpPr>
            <p:nvPr/>
          </p:nvSpPr>
          <p:spPr bwMode="auto">
            <a:xfrm>
              <a:off x="1033" y="989"/>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97434" name="Rectangle 552"/>
            <p:cNvSpPr>
              <a:spLocks noChangeArrowheads="1"/>
            </p:cNvSpPr>
            <p:nvPr/>
          </p:nvSpPr>
          <p:spPr bwMode="auto">
            <a:xfrm>
              <a:off x="1016" y="79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0</a:t>
              </a:r>
              <a:endParaRPr kumimoji="0" lang="en-US">
                <a:solidFill>
                  <a:schemeClr val="tx1"/>
                </a:solidFill>
              </a:endParaRPr>
            </a:p>
          </p:txBody>
        </p:sp>
        <p:sp>
          <p:nvSpPr>
            <p:cNvPr id="97435" name="Rectangle 553"/>
            <p:cNvSpPr>
              <a:spLocks noChangeArrowheads="1"/>
            </p:cNvSpPr>
            <p:nvPr/>
          </p:nvSpPr>
          <p:spPr bwMode="auto">
            <a:xfrm>
              <a:off x="1016" y="106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1</a:t>
              </a:r>
              <a:endParaRPr kumimoji="0" lang="en-US">
                <a:solidFill>
                  <a:schemeClr val="tx1"/>
                </a:solidFill>
              </a:endParaRPr>
            </a:p>
          </p:txBody>
        </p:sp>
        <p:sp>
          <p:nvSpPr>
            <p:cNvPr id="97436" name="Freeform 554"/>
            <p:cNvSpPr>
              <a:spLocks/>
            </p:cNvSpPr>
            <p:nvPr/>
          </p:nvSpPr>
          <p:spPr bwMode="auto">
            <a:xfrm>
              <a:off x="837" y="829"/>
              <a:ext cx="408" cy="790"/>
            </a:xfrm>
            <a:custGeom>
              <a:avLst/>
              <a:gdLst>
                <a:gd name="T0" fmla="*/ 137 w 408"/>
                <a:gd name="T1" fmla="*/ 0 h 790"/>
                <a:gd name="T2" fmla="*/ 0 w 408"/>
                <a:gd name="T3" fmla="*/ 0 h 790"/>
                <a:gd name="T4" fmla="*/ 0 w 408"/>
                <a:gd name="T5" fmla="*/ 443 h 790"/>
                <a:gd name="T6" fmla="*/ 408 w 408"/>
                <a:gd name="T7" fmla="*/ 443 h 790"/>
                <a:gd name="T8" fmla="*/ 408 w 408"/>
                <a:gd name="T9" fmla="*/ 790 h 790"/>
                <a:gd name="T10" fmla="*/ 0 60000 65536"/>
                <a:gd name="T11" fmla="*/ 0 60000 65536"/>
                <a:gd name="T12" fmla="*/ 0 60000 65536"/>
                <a:gd name="T13" fmla="*/ 0 60000 65536"/>
                <a:gd name="T14" fmla="*/ 0 60000 65536"/>
                <a:gd name="T15" fmla="*/ 0 w 408"/>
                <a:gd name="T16" fmla="*/ 0 h 790"/>
                <a:gd name="T17" fmla="*/ 408 w 408"/>
                <a:gd name="T18" fmla="*/ 790 h 790"/>
              </a:gdLst>
              <a:ahLst/>
              <a:cxnLst>
                <a:cxn ang="T10">
                  <a:pos x="T0" y="T1"/>
                </a:cxn>
                <a:cxn ang="T11">
                  <a:pos x="T2" y="T3"/>
                </a:cxn>
                <a:cxn ang="T12">
                  <a:pos x="T4" y="T5"/>
                </a:cxn>
                <a:cxn ang="T13">
                  <a:pos x="T6" y="T7"/>
                </a:cxn>
                <a:cxn ang="T14">
                  <a:pos x="T8" y="T9"/>
                </a:cxn>
              </a:cxnLst>
              <a:rect l="T15" t="T16" r="T17" b="T18"/>
              <a:pathLst>
                <a:path w="408" h="790">
                  <a:moveTo>
                    <a:pt x="137" y="0"/>
                  </a:moveTo>
                  <a:lnTo>
                    <a:pt x="0" y="0"/>
                  </a:lnTo>
                  <a:lnTo>
                    <a:pt x="0" y="443"/>
                  </a:lnTo>
                  <a:lnTo>
                    <a:pt x="408" y="443"/>
                  </a:lnTo>
                  <a:lnTo>
                    <a:pt x="408" y="790"/>
                  </a:lnTo>
                </a:path>
              </a:pathLst>
            </a:custGeom>
            <a:noFill/>
            <a:ln w="19050">
              <a:solidFill>
                <a:srgbClr val="000000"/>
              </a:solidFill>
              <a:prstDash val="solid"/>
              <a:round/>
              <a:headEnd/>
              <a:tailEnd/>
            </a:ln>
          </p:spPr>
          <p:txBody>
            <a:bodyPr/>
            <a:lstStyle/>
            <a:p>
              <a:endParaRPr lang="en-US"/>
            </a:p>
          </p:txBody>
        </p:sp>
        <p:sp>
          <p:nvSpPr>
            <p:cNvPr id="97437" name="Freeform 555"/>
            <p:cNvSpPr>
              <a:spLocks/>
            </p:cNvSpPr>
            <p:nvPr/>
          </p:nvSpPr>
          <p:spPr bwMode="auto">
            <a:xfrm>
              <a:off x="348" y="729"/>
              <a:ext cx="828" cy="1535"/>
            </a:xfrm>
            <a:custGeom>
              <a:avLst/>
              <a:gdLst>
                <a:gd name="T0" fmla="*/ 69 w 828"/>
                <a:gd name="T1" fmla="*/ 1535 h 1535"/>
                <a:gd name="T2" fmla="*/ 0 w 828"/>
                <a:gd name="T3" fmla="*/ 1535 h 1535"/>
                <a:gd name="T4" fmla="*/ 0 w 828"/>
                <a:gd name="T5" fmla="*/ 0 h 1535"/>
                <a:gd name="T6" fmla="*/ 828 w 828"/>
                <a:gd name="T7" fmla="*/ 0 h 1535"/>
                <a:gd name="T8" fmla="*/ 828 w 828"/>
                <a:gd name="T9" fmla="*/ 238 h 1535"/>
                <a:gd name="T10" fmla="*/ 759 w 828"/>
                <a:gd name="T11" fmla="*/ 238 h 1535"/>
                <a:gd name="T12" fmla="*/ 0 60000 65536"/>
                <a:gd name="T13" fmla="*/ 0 60000 65536"/>
                <a:gd name="T14" fmla="*/ 0 60000 65536"/>
                <a:gd name="T15" fmla="*/ 0 60000 65536"/>
                <a:gd name="T16" fmla="*/ 0 60000 65536"/>
                <a:gd name="T17" fmla="*/ 0 60000 65536"/>
                <a:gd name="T18" fmla="*/ 0 w 828"/>
                <a:gd name="T19" fmla="*/ 0 h 1535"/>
                <a:gd name="T20" fmla="*/ 828 w 828"/>
                <a:gd name="T21" fmla="*/ 1535 h 1535"/>
              </a:gdLst>
              <a:ahLst/>
              <a:cxnLst>
                <a:cxn ang="T12">
                  <a:pos x="T0" y="T1"/>
                </a:cxn>
                <a:cxn ang="T13">
                  <a:pos x="T2" y="T3"/>
                </a:cxn>
                <a:cxn ang="T14">
                  <a:pos x="T4" y="T5"/>
                </a:cxn>
                <a:cxn ang="T15">
                  <a:pos x="T6" y="T7"/>
                </a:cxn>
                <a:cxn ang="T16">
                  <a:pos x="T8" y="T9"/>
                </a:cxn>
                <a:cxn ang="T17">
                  <a:pos x="T10" y="T11"/>
                </a:cxn>
              </a:cxnLst>
              <a:rect l="T18" t="T19" r="T20" b="T21"/>
              <a:pathLst>
                <a:path w="828" h="1535">
                  <a:moveTo>
                    <a:pt x="69" y="1535"/>
                  </a:moveTo>
                  <a:lnTo>
                    <a:pt x="0" y="1535"/>
                  </a:lnTo>
                  <a:lnTo>
                    <a:pt x="0" y="0"/>
                  </a:lnTo>
                  <a:lnTo>
                    <a:pt x="828" y="0"/>
                  </a:lnTo>
                  <a:lnTo>
                    <a:pt x="828" y="238"/>
                  </a:lnTo>
                  <a:lnTo>
                    <a:pt x="759" y="238"/>
                  </a:lnTo>
                </a:path>
              </a:pathLst>
            </a:custGeom>
            <a:noFill/>
            <a:ln w="19050">
              <a:solidFill>
                <a:srgbClr val="000000"/>
              </a:solidFill>
              <a:prstDash val="solid"/>
              <a:round/>
              <a:headEnd/>
              <a:tailEnd/>
            </a:ln>
          </p:spPr>
          <p:txBody>
            <a:bodyPr/>
            <a:lstStyle/>
            <a:p>
              <a:endParaRPr lang="en-US"/>
            </a:p>
          </p:txBody>
        </p:sp>
        <p:sp>
          <p:nvSpPr>
            <p:cNvPr id="97438" name="Freeform 556"/>
            <p:cNvSpPr>
              <a:spLocks/>
            </p:cNvSpPr>
            <p:nvPr/>
          </p:nvSpPr>
          <p:spPr bwMode="auto">
            <a:xfrm>
              <a:off x="903" y="637"/>
              <a:ext cx="3554" cy="1164"/>
            </a:xfrm>
            <a:custGeom>
              <a:avLst/>
              <a:gdLst>
                <a:gd name="T0" fmla="*/ 3180 w 3554"/>
                <a:gd name="T1" fmla="*/ 1162 h 1164"/>
                <a:gd name="T2" fmla="*/ 3554 w 3554"/>
                <a:gd name="T3" fmla="*/ 1164 h 1164"/>
                <a:gd name="T4" fmla="*/ 3554 w 3554"/>
                <a:gd name="T5" fmla="*/ 0 h 1164"/>
                <a:gd name="T6" fmla="*/ 410 w 3554"/>
                <a:gd name="T7" fmla="*/ 0 h 1164"/>
                <a:gd name="T8" fmla="*/ 410 w 3554"/>
                <a:gd name="T9" fmla="*/ 569 h 1164"/>
                <a:gd name="T10" fmla="*/ 0 w 3554"/>
                <a:gd name="T11" fmla="*/ 569 h 1164"/>
                <a:gd name="T12" fmla="*/ 0 w 3554"/>
                <a:gd name="T13" fmla="*/ 466 h 1164"/>
                <a:gd name="T14" fmla="*/ 71 w 3554"/>
                <a:gd name="T15" fmla="*/ 466 h 1164"/>
                <a:gd name="T16" fmla="*/ 0 60000 65536"/>
                <a:gd name="T17" fmla="*/ 0 60000 65536"/>
                <a:gd name="T18" fmla="*/ 0 60000 65536"/>
                <a:gd name="T19" fmla="*/ 0 60000 65536"/>
                <a:gd name="T20" fmla="*/ 0 60000 65536"/>
                <a:gd name="T21" fmla="*/ 0 60000 65536"/>
                <a:gd name="T22" fmla="*/ 0 60000 65536"/>
                <a:gd name="T23" fmla="*/ 0 60000 65536"/>
                <a:gd name="T24" fmla="*/ 0 w 3554"/>
                <a:gd name="T25" fmla="*/ 0 h 1164"/>
                <a:gd name="T26" fmla="*/ 3554 w 3554"/>
                <a:gd name="T27" fmla="*/ 1164 h 11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54" h="1164">
                  <a:moveTo>
                    <a:pt x="3180" y="1162"/>
                  </a:moveTo>
                  <a:lnTo>
                    <a:pt x="3554" y="1164"/>
                  </a:lnTo>
                  <a:lnTo>
                    <a:pt x="3554" y="0"/>
                  </a:lnTo>
                  <a:lnTo>
                    <a:pt x="410" y="0"/>
                  </a:lnTo>
                  <a:lnTo>
                    <a:pt x="410" y="569"/>
                  </a:lnTo>
                  <a:lnTo>
                    <a:pt x="0" y="569"/>
                  </a:lnTo>
                  <a:lnTo>
                    <a:pt x="0" y="466"/>
                  </a:lnTo>
                  <a:lnTo>
                    <a:pt x="71" y="466"/>
                  </a:lnTo>
                </a:path>
              </a:pathLst>
            </a:custGeom>
            <a:noFill/>
            <a:ln w="19050">
              <a:solidFill>
                <a:srgbClr val="000000"/>
              </a:solidFill>
              <a:prstDash val="solid"/>
              <a:round/>
              <a:headEnd/>
              <a:tailEnd/>
            </a:ln>
          </p:spPr>
          <p:txBody>
            <a:bodyPr/>
            <a:lstStyle/>
            <a:p>
              <a:endParaRPr lang="en-US"/>
            </a:p>
          </p:txBody>
        </p:sp>
        <p:sp>
          <p:nvSpPr>
            <p:cNvPr id="97439" name="Freeform 557"/>
            <p:cNvSpPr>
              <a:spLocks/>
            </p:cNvSpPr>
            <p:nvPr/>
          </p:nvSpPr>
          <p:spPr bwMode="auto">
            <a:xfrm>
              <a:off x="1230" y="1602"/>
              <a:ext cx="29" cy="32"/>
            </a:xfrm>
            <a:custGeom>
              <a:avLst/>
              <a:gdLst>
                <a:gd name="T0" fmla="*/ 15 w 29"/>
                <a:gd name="T1" fmla="*/ 30 h 32"/>
                <a:gd name="T2" fmla="*/ 17 w 29"/>
                <a:gd name="T3" fmla="*/ 32 h 32"/>
                <a:gd name="T4" fmla="*/ 20 w 29"/>
                <a:gd name="T5" fmla="*/ 30 h 32"/>
                <a:gd name="T6" fmla="*/ 22 w 29"/>
                <a:gd name="T7" fmla="*/ 30 h 32"/>
                <a:gd name="T8" fmla="*/ 24 w 29"/>
                <a:gd name="T9" fmla="*/ 30 h 32"/>
                <a:gd name="T10" fmla="*/ 24 w 29"/>
                <a:gd name="T11" fmla="*/ 27 h 32"/>
                <a:gd name="T12" fmla="*/ 27 w 29"/>
                <a:gd name="T13" fmla="*/ 25 h 32"/>
                <a:gd name="T14" fmla="*/ 27 w 29"/>
                <a:gd name="T15" fmla="*/ 22 h 32"/>
                <a:gd name="T16" fmla="*/ 29 w 29"/>
                <a:gd name="T17" fmla="*/ 22 h 32"/>
                <a:gd name="T18" fmla="*/ 29 w 29"/>
                <a:gd name="T19" fmla="*/ 20 h 32"/>
                <a:gd name="T20" fmla="*/ 29 w 29"/>
                <a:gd name="T21" fmla="*/ 17 h 32"/>
                <a:gd name="T22" fmla="*/ 29 w 29"/>
                <a:gd name="T23" fmla="*/ 15 h 32"/>
                <a:gd name="T24" fmla="*/ 29 w 29"/>
                <a:gd name="T25" fmla="*/ 12 h 32"/>
                <a:gd name="T26" fmla="*/ 27 w 29"/>
                <a:gd name="T27" fmla="*/ 10 h 32"/>
                <a:gd name="T28" fmla="*/ 27 w 29"/>
                <a:gd name="T29" fmla="*/ 7 h 32"/>
                <a:gd name="T30" fmla="*/ 24 w 29"/>
                <a:gd name="T31" fmla="*/ 5 h 32"/>
                <a:gd name="T32" fmla="*/ 24 w 29"/>
                <a:gd name="T33" fmla="*/ 5 h 32"/>
                <a:gd name="T34" fmla="*/ 22 w 29"/>
                <a:gd name="T35" fmla="*/ 2 h 32"/>
                <a:gd name="T36" fmla="*/ 20 w 29"/>
                <a:gd name="T37" fmla="*/ 2 h 32"/>
                <a:gd name="T38" fmla="*/ 17 w 29"/>
                <a:gd name="T39" fmla="*/ 2 h 32"/>
                <a:gd name="T40" fmla="*/ 15 w 29"/>
                <a:gd name="T41" fmla="*/ 0 h 32"/>
                <a:gd name="T42" fmla="*/ 12 w 29"/>
                <a:gd name="T43" fmla="*/ 2 h 32"/>
                <a:gd name="T44" fmla="*/ 10 w 29"/>
                <a:gd name="T45" fmla="*/ 2 h 32"/>
                <a:gd name="T46" fmla="*/ 7 w 29"/>
                <a:gd name="T47" fmla="*/ 2 h 32"/>
                <a:gd name="T48" fmla="*/ 5 w 29"/>
                <a:gd name="T49" fmla="*/ 5 h 32"/>
                <a:gd name="T50" fmla="*/ 5 w 29"/>
                <a:gd name="T51" fmla="*/ 5 h 32"/>
                <a:gd name="T52" fmla="*/ 2 w 29"/>
                <a:gd name="T53" fmla="*/ 7 h 32"/>
                <a:gd name="T54" fmla="*/ 2 w 29"/>
                <a:gd name="T55" fmla="*/ 10 h 32"/>
                <a:gd name="T56" fmla="*/ 0 w 29"/>
                <a:gd name="T57" fmla="*/ 12 h 32"/>
                <a:gd name="T58" fmla="*/ 0 w 29"/>
                <a:gd name="T59" fmla="*/ 15 h 32"/>
                <a:gd name="T60" fmla="*/ 0 w 29"/>
                <a:gd name="T61" fmla="*/ 17 h 32"/>
                <a:gd name="T62" fmla="*/ 0 w 29"/>
                <a:gd name="T63" fmla="*/ 20 h 32"/>
                <a:gd name="T64" fmla="*/ 0 w 29"/>
                <a:gd name="T65" fmla="*/ 22 h 32"/>
                <a:gd name="T66" fmla="*/ 2 w 29"/>
                <a:gd name="T67" fmla="*/ 22 h 32"/>
                <a:gd name="T68" fmla="*/ 2 w 29"/>
                <a:gd name="T69" fmla="*/ 25 h 32"/>
                <a:gd name="T70" fmla="*/ 5 w 29"/>
                <a:gd name="T71" fmla="*/ 27 h 32"/>
                <a:gd name="T72" fmla="*/ 5 w 29"/>
                <a:gd name="T73" fmla="*/ 30 h 32"/>
                <a:gd name="T74" fmla="*/ 7 w 29"/>
                <a:gd name="T75" fmla="*/ 30 h 32"/>
                <a:gd name="T76" fmla="*/ 10 w 29"/>
                <a:gd name="T77" fmla="*/ 30 h 32"/>
                <a:gd name="T78" fmla="*/ 12 w 29"/>
                <a:gd name="T79" fmla="*/ 32 h 32"/>
                <a:gd name="T80" fmla="*/ 15 w 29"/>
                <a:gd name="T81" fmla="*/ 32 h 32"/>
                <a:gd name="T82" fmla="*/ 15 w 29"/>
                <a:gd name="T83" fmla="*/ 32 h 32"/>
                <a:gd name="T84" fmla="*/ 15 w 29"/>
                <a:gd name="T85" fmla="*/ 30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2"/>
                <a:gd name="T131" fmla="*/ 29 w 29"/>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2">
                  <a:moveTo>
                    <a:pt x="15" y="30"/>
                  </a:moveTo>
                  <a:lnTo>
                    <a:pt x="17" y="32"/>
                  </a:lnTo>
                  <a:lnTo>
                    <a:pt x="20" y="30"/>
                  </a:lnTo>
                  <a:lnTo>
                    <a:pt x="22" y="30"/>
                  </a:lnTo>
                  <a:lnTo>
                    <a:pt x="24" y="30"/>
                  </a:lnTo>
                  <a:lnTo>
                    <a:pt x="24" y="27"/>
                  </a:lnTo>
                  <a:lnTo>
                    <a:pt x="27" y="25"/>
                  </a:lnTo>
                  <a:lnTo>
                    <a:pt x="27" y="22"/>
                  </a:lnTo>
                  <a:lnTo>
                    <a:pt x="29" y="22"/>
                  </a:lnTo>
                  <a:lnTo>
                    <a:pt x="29" y="20"/>
                  </a:lnTo>
                  <a:lnTo>
                    <a:pt x="29" y="17"/>
                  </a:lnTo>
                  <a:lnTo>
                    <a:pt x="29" y="15"/>
                  </a:lnTo>
                  <a:lnTo>
                    <a:pt x="29" y="12"/>
                  </a:lnTo>
                  <a:lnTo>
                    <a:pt x="27" y="10"/>
                  </a:lnTo>
                  <a:lnTo>
                    <a:pt x="27" y="7"/>
                  </a:lnTo>
                  <a:lnTo>
                    <a:pt x="24" y="5"/>
                  </a:lnTo>
                  <a:lnTo>
                    <a:pt x="22" y="2"/>
                  </a:lnTo>
                  <a:lnTo>
                    <a:pt x="20" y="2"/>
                  </a:lnTo>
                  <a:lnTo>
                    <a:pt x="17" y="2"/>
                  </a:lnTo>
                  <a:lnTo>
                    <a:pt x="15" y="0"/>
                  </a:lnTo>
                  <a:lnTo>
                    <a:pt x="12" y="2"/>
                  </a:lnTo>
                  <a:lnTo>
                    <a:pt x="10" y="2"/>
                  </a:lnTo>
                  <a:lnTo>
                    <a:pt x="7" y="2"/>
                  </a:lnTo>
                  <a:lnTo>
                    <a:pt x="5" y="5"/>
                  </a:lnTo>
                  <a:lnTo>
                    <a:pt x="2" y="7"/>
                  </a:lnTo>
                  <a:lnTo>
                    <a:pt x="2" y="10"/>
                  </a:lnTo>
                  <a:lnTo>
                    <a:pt x="0" y="12"/>
                  </a:lnTo>
                  <a:lnTo>
                    <a:pt x="0" y="15"/>
                  </a:lnTo>
                  <a:lnTo>
                    <a:pt x="0" y="17"/>
                  </a:lnTo>
                  <a:lnTo>
                    <a:pt x="0" y="20"/>
                  </a:lnTo>
                  <a:lnTo>
                    <a:pt x="0" y="22"/>
                  </a:lnTo>
                  <a:lnTo>
                    <a:pt x="2" y="22"/>
                  </a:lnTo>
                  <a:lnTo>
                    <a:pt x="2" y="25"/>
                  </a:lnTo>
                  <a:lnTo>
                    <a:pt x="5" y="27"/>
                  </a:lnTo>
                  <a:lnTo>
                    <a:pt x="5" y="30"/>
                  </a:lnTo>
                  <a:lnTo>
                    <a:pt x="7" y="30"/>
                  </a:lnTo>
                  <a:lnTo>
                    <a:pt x="10" y="30"/>
                  </a:lnTo>
                  <a:lnTo>
                    <a:pt x="12" y="32"/>
                  </a:lnTo>
                  <a:lnTo>
                    <a:pt x="15" y="32"/>
                  </a:lnTo>
                  <a:lnTo>
                    <a:pt x="15" y="30"/>
                  </a:lnTo>
                  <a:close/>
                </a:path>
              </a:pathLst>
            </a:custGeom>
            <a:solidFill>
              <a:srgbClr val="000000"/>
            </a:solidFill>
            <a:ln w="9525">
              <a:noFill/>
              <a:round/>
              <a:headEnd/>
              <a:tailEnd/>
            </a:ln>
          </p:spPr>
          <p:txBody>
            <a:bodyPr/>
            <a:lstStyle/>
            <a:p>
              <a:endParaRPr lang="en-US"/>
            </a:p>
          </p:txBody>
        </p:sp>
        <p:sp>
          <p:nvSpPr>
            <p:cNvPr id="97440" name="Freeform 558"/>
            <p:cNvSpPr>
              <a:spLocks/>
            </p:cNvSpPr>
            <p:nvPr/>
          </p:nvSpPr>
          <p:spPr bwMode="auto">
            <a:xfrm>
              <a:off x="1674" y="2584"/>
              <a:ext cx="3645" cy="1395"/>
            </a:xfrm>
            <a:custGeom>
              <a:avLst/>
              <a:gdLst>
                <a:gd name="T0" fmla="*/ 3576 w 3645"/>
                <a:gd name="T1" fmla="*/ 1040 h 1395"/>
                <a:gd name="T2" fmla="*/ 3645 w 3645"/>
                <a:gd name="T3" fmla="*/ 1043 h 1395"/>
                <a:gd name="T4" fmla="*/ 3645 w 3645"/>
                <a:gd name="T5" fmla="*/ 1395 h 1395"/>
                <a:gd name="T6" fmla="*/ 0 w 3645"/>
                <a:gd name="T7" fmla="*/ 1395 h 1395"/>
                <a:gd name="T8" fmla="*/ 0 w 3645"/>
                <a:gd name="T9" fmla="*/ 0 h 1395"/>
                <a:gd name="T10" fmla="*/ 243 w 3645"/>
                <a:gd name="T11" fmla="*/ 0 h 1395"/>
                <a:gd name="T12" fmla="*/ 0 60000 65536"/>
                <a:gd name="T13" fmla="*/ 0 60000 65536"/>
                <a:gd name="T14" fmla="*/ 0 60000 65536"/>
                <a:gd name="T15" fmla="*/ 0 60000 65536"/>
                <a:gd name="T16" fmla="*/ 0 60000 65536"/>
                <a:gd name="T17" fmla="*/ 0 60000 65536"/>
                <a:gd name="T18" fmla="*/ 0 w 3645"/>
                <a:gd name="T19" fmla="*/ 0 h 1395"/>
                <a:gd name="T20" fmla="*/ 3645 w 3645"/>
                <a:gd name="T21" fmla="*/ 1395 h 1395"/>
              </a:gdLst>
              <a:ahLst/>
              <a:cxnLst>
                <a:cxn ang="T12">
                  <a:pos x="T0" y="T1"/>
                </a:cxn>
                <a:cxn ang="T13">
                  <a:pos x="T2" y="T3"/>
                </a:cxn>
                <a:cxn ang="T14">
                  <a:pos x="T4" y="T5"/>
                </a:cxn>
                <a:cxn ang="T15">
                  <a:pos x="T6" y="T7"/>
                </a:cxn>
                <a:cxn ang="T16">
                  <a:pos x="T8" y="T9"/>
                </a:cxn>
                <a:cxn ang="T17">
                  <a:pos x="T10" y="T11"/>
                </a:cxn>
              </a:cxnLst>
              <a:rect l="T18" t="T19" r="T20" b="T21"/>
              <a:pathLst>
                <a:path w="3645" h="1395">
                  <a:moveTo>
                    <a:pt x="3576" y="1040"/>
                  </a:moveTo>
                  <a:lnTo>
                    <a:pt x="3645" y="1043"/>
                  </a:lnTo>
                  <a:lnTo>
                    <a:pt x="3645" y="1395"/>
                  </a:lnTo>
                  <a:lnTo>
                    <a:pt x="0" y="1395"/>
                  </a:lnTo>
                  <a:lnTo>
                    <a:pt x="0" y="0"/>
                  </a:lnTo>
                  <a:lnTo>
                    <a:pt x="243" y="0"/>
                  </a:lnTo>
                </a:path>
              </a:pathLst>
            </a:custGeom>
            <a:noFill/>
            <a:ln w="19050">
              <a:solidFill>
                <a:srgbClr val="000000"/>
              </a:solidFill>
              <a:prstDash val="solid"/>
              <a:round/>
              <a:headEnd/>
              <a:tailEnd/>
            </a:ln>
          </p:spPr>
          <p:txBody>
            <a:bodyPr/>
            <a:lstStyle/>
            <a:p>
              <a:endParaRPr lang="en-US"/>
            </a:p>
          </p:txBody>
        </p:sp>
        <p:sp>
          <p:nvSpPr>
            <p:cNvPr id="97441" name="Rectangle 559"/>
            <p:cNvSpPr>
              <a:spLocks noChangeArrowheads="1"/>
            </p:cNvSpPr>
            <p:nvPr/>
          </p:nvSpPr>
          <p:spPr bwMode="auto">
            <a:xfrm rot="-5400000">
              <a:off x="4575" y="2213"/>
              <a:ext cx="53"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M</a:t>
              </a:r>
              <a:endParaRPr kumimoji="0" lang="en-US">
                <a:solidFill>
                  <a:schemeClr val="tx1"/>
                </a:solidFill>
              </a:endParaRPr>
            </a:p>
          </p:txBody>
        </p:sp>
        <p:sp>
          <p:nvSpPr>
            <p:cNvPr id="97442" name="Rectangle 560"/>
            <p:cNvSpPr>
              <a:spLocks noChangeArrowheads="1"/>
            </p:cNvSpPr>
            <p:nvPr/>
          </p:nvSpPr>
          <p:spPr bwMode="auto">
            <a:xfrm rot="-5400000">
              <a:off x="4584" y="2172"/>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e</a:t>
              </a:r>
              <a:endParaRPr kumimoji="0" lang="en-US">
                <a:solidFill>
                  <a:schemeClr val="tx1"/>
                </a:solidFill>
              </a:endParaRPr>
            </a:p>
          </p:txBody>
        </p:sp>
        <p:sp>
          <p:nvSpPr>
            <p:cNvPr id="97443" name="Rectangle 561"/>
            <p:cNvSpPr>
              <a:spLocks noChangeArrowheads="1"/>
            </p:cNvSpPr>
            <p:nvPr/>
          </p:nvSpPr>
          <p:spPr bwMode="auto">
            <a:xfrm rot="-5400000">
              <a:off x="4575" y="2129"/>
              <a:ext cx="53"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m</a:t>
              </a:r>
              <a:endParaRPr kumimoji="0" lang="en-US">
                <a:solidFill>
                  <a:schemeClr val="tx1"/>
                </a:solidFill>
              </a:endParaRPr>
            </a:p>
          </p:txBody>
        </p:sp>
        <p:sp>
          <p:nvSpPr>
            <p:cNvPr id="97444" name="Rectangle 562"/>
            <p:cNvSpPr>
              <a:spLocks noChangeArrowheads="1"/>
            </p:cNvSpPr>
            <p:nvPr/>
          </p:nvSpPr>
          <p:spPr bwMode="auto">
            <a:xfrm rot="-5400000">
              <a:off x="4572" y="2074"/>
              <a:ext cx="60"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W</a:t>
              </a:r>
              <a:endParaRPr kumimoji="0" lang="en-US">
                <a:solidFill>
                  <a:schemeClr val="tx1"/>
                </a:solidFill>
              </a:endParaRPr>
            </a:p>
          </p:txBody>
        </p:sp>
        <p:sp>
          <p:nvSpPr>
            <p:cNvPr id="97445" name="Rectangle 563"/>
            <p:cNvSpPr>
              <a:spLocks noChangeArrowheads="1"/>
            </p:cNvSpPr>
            <p:nvPr/>
          </p:nvSpPr>
          <p:spPr bwMode="auto">
            <a:xfrm rot="-5400000">
              <a:off x="4591" y="2037"/>
              <a:ext cx="21"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r</a:t>
              </a:r>
              <a:endParaRPr kumimoji="0" lang="en-US">
                <a:solidFill>
                  <a:schemeClr val="tx1"/>
                </a:solidFill>
              </a:endParaRPr>
            </a:p>
          </p:txBody>
        </p:sp>
        <p:sp>
          <p:nvSpPr>
            <p:cNvPr id="97446" name="Rectangle 564"/>
            <p:cNvSpPr>
              <a:spLocks noChangeArrowheads="1"/>
            </p:cNvSpPr>
            <p:nvPr/>
          </p:nvSpPr>
          <p:spPr bwMode="auto">
            <a:xfrm rot="-5400000">
              <a:off x="4595" y="2021"/>
              <a:ext cx="14"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i</a:t>
              </a:r>
              <a:endParaRPr kumimoji="0" lang="en-US">
                <a:solidFill>
                  <a:schemeClr val="tx1"/>
                </a:solidFill>
              </a:endParaRPr>
            </a:p>
          </p:txBody>
        </p:sp>
        <p:sp>
          <p:nvSpPr>
            <p:cNvPr id="97447" name="Rectangle 565"/>
            <p:cNvSpPr>
              <a:spLocks noChangeArrowheads="1"/>
            </p:cNvSpPr>
            <p:nvPr/>
          </p:nvSpPr>
          <p:spPr bwMode="auto">
            <a:xfrm rot="-5400000">
              <a:off x="4593" y="2005"/>
              <a:ext cx="18"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t</a:t>
              </a:r>
              <a:endParaRPr kumimoji="0" lang="en-US">
                <a:solidFill>
                  <a:schemeClr val="tx1"/>
                </a:solidFill>
              </a:endParaRPr>
            </a:p>
          </p:txBody>
        </p:sp>
        <p:sp>
          <p:nvSpPr>
            <p:cNvPr id="97448" name="Rectangle 566"/>
            <p:cNvSpPr>
              <a:spLocks noChangeArrowheads="1"/>
            </p:cNvSpPr>
            <p:nvPr/>
          </p:nvSpPr>
          <p:spPr bwMode="auto">
            <a:xfrm rot="-5400000">
              <a:off x="4584" y="1980"/>
              <a:ext cx="36" cy="77"/>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e</a:t>
              </a:r>
              <a:endParaRPr kumimoji="0" lang="en-US">
                <a:solidFill>
                  <a:schemeClr val="tx1"/>
                </a:solidFill>
              </a:endParaRPr>
            </a:p>
          </p:txBody>
        </p:sp>
        <p:sp>
          <p:nvSpPr>
            <p:cNvPr id="97449" name="Freeform 567"/>
            <p:cNvSpPr>
              <a:spLocks/>
            </p:cNvSpPr>
            <p:nvPr/>
          </p:nvSpPr>
          <p:spPr bwMode="auto">
            <a:xfrm>
              <a:off x="4277" y="2557"/>
              <a:ext cx="32" cy="29"/>
            </a:xfrm>
            <a:custGeom>
              <a:avLst/>
              <a:gdLst>
                <a:gd name="T0" fmla="*/ 0 w 32"/>
                <a:gd name="T1" fmla="*/ 0 h 29"/>
                <a:gd name="T2" fmla="*/ 3 w 32"/>
                <a:gd name="T3" fmla="*/ 29 h 29"/>
                <a:gd name="T4" fmla="*/ 32 w 32"/>
                <a:gd name="T5" fmla="*/ 14 h 29"/>
                <a:gd name="T6" fmla="*/ 3 w 32"/>
                <a:gd name="T7" fmla="*/ 0 h 29"/>
                <a:gd name="T8" fmla="*/ 3 w 32"/>
                <a:gd name="T9" fmla="*/ 0 h 29"/>
                <a:gd name="T10" fmla="*/ 0 w 32"/>
                <a:gd name="T11" fmla="*/ 0 h 29"/>
                <a:gd name="T12" fmla="*/ 0 60000 65536"/>
                <a:gd name="T13" fmla="*/ 0 60000 65536"/>
                <a:gd name="T14" fmla="*/ 0 60000 65536"/>
                <a:gd name="T15" fmla="*/ 0 60000 65536"/>
                <a:gd name="T16" fmla="*/ 0 60000 65536"/>
                <a:gd name="T17" fmla="*/ 0 60000 65536"/>
                <a:gd name="T18" fmla="*/ 0 w 32"/>
                <a:gd name="T19" fmla="*/ 0 h 29"/>
                <a:gd name="T20" fmla="*/ 32 w 3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2" h="29">
                  <a:moveTo>
                    <a:pt x="0" y="0"/>
                  </a:moveTo>
                  <a:lnTo>
                    <a:pt x="3" y="29"/>
                  </a:lnTo>
                  <a:lnTo>
                    <a:pt x="32" y="14"/>
                  </a:lnTo>
                  <a:lnTo>
                    <a:pt x="3" y="0"/>
                  </a:lnTo>
                  <a:lnTo>
                    <a:pt x="0" y="0"/>
                  </a:lnTo>
                  <a:close/>
                </a:path>
              </a:pathLst>
            </a:custGeom>
            <a:solidFill>
              <a:srgbClr val="000000"/>
            </a:solidFill>
            <a:ln w="9525">
              <a:noFill/>
              <a:round/>
              <a:headEnd/>
              <a:tailEnd/>
            </a:ln>
          </p:spPr>
          <p:txBody>
            <a:bodyPr/>
            <a:lstStyle/>
            <a:p>
              <a:endParaRPr lang="en-US"/>
            </a:p>
          </p:txBody>
        </p:sp>
        <p:sp>
          <p:nvSpPr>
            <p:cNvPr id="97450" name="Rectangle 568"/>
            <p:cNvSpPr>
              <a:spLocks noChangeArrowheads="1"/>
            </p:cNvSpPr>
            <p:nvPr/>
          </p:nvSpPr>
          <p:spPr bwMode="auto">
            <a:xfrm>
              <a:off x="4339" y="2532"/>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451" name="Rectangle 569"/>
            <p:cNvSpPr>
              <a:spLocks noChangeArrowheads="1"/>
            </p:cNvSpPr>
            <p:nvPr/>
          </p:nvSpPr>
          <p:spPr bwMode="auto">
            <a:xfrm>
              <a:off x="4380" y="253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452" name="Rectangle 570"/>
            <p:cNvSpPr>
              <a:spLocks noChangeArrowheads="1"/>
            </p:cNvSpPr>
            <p:nvPr/>
          </p:nvSpPr>
          <p:spPr bwMode="auto">
            <a:xfrm>
              <a:off x="4412" y="253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453" name="Rectangle 571"/>
            <p:cNvSpPr>
              <a:spLocks noChangeArrowheads="1"/>
            </p:cNvSpPr>
            <p:nvPr/>
          </p:nvSpPr>
          <p:spPr bwMode="auto">
            <a:xfrm>
              <a:off x="4447" y="2532"/>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454" name="Rectangle 572"/>
            <p:cNvSpPr>
              <a:spLocks noChangeArrowheads="1"/>
            </p:cNvSpPr>
            <p:nvPr/>
          </p:nvSpPr>
          <p:spPr bwMode="auto">
            <a:xfrm>
              <a:off x="4466" y="2532"/>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455" name="Rectangle 573"/>
            <p:cNvSpPr>
              <a:spLocks noChangeArrowheads="1"/>
            </p:cNvSpPr>
            <p:nvPr/>
          </p:nvSpPr>
          <p:spPr bwMode="auto">
            <a:xfrm>
              <a:off x="4501" y="2532"/>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7456" name="Rectangle 574"/>
            <p:cNvSpPr>
              <a:spLocks noChangeArrowheads="1"/>
            </p:cNvSpPr>
            <p:nvPr/>
          </p:nvSpPr>
          <p:spPr bwMode="auto">
            <a:xfrm>
              <a:off x="4530" y="2532"/>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7457" name="Line 575"/>
            <p:cNvSpPr>
              <a:spLocks noChangeShapeType="1"/>
            </p:cNvSpPr>
            <p:nvPr/>
          </p:nvSpPr>
          <p:spPr bwMode="auto">
            <a:xfrm flipH="1">
              <a:off x="4086" y="2569"/>
              <a:ext cx="196" cy="2"/>
            </a:xfrm>
            <a:prstGeom prst="line">
              <a:avLst/>
            </a:prstGeom>
            <a:noFill/>
            <a:ln w="19050">
              <a:solidFill>
                <a:srgbClr val="000000"/>
              </a:solidFill>
              <a:round/>
              <a:headEnd/>
              <a:tailEnd/>
            </a:ln>
          </p:spPr>
          <p:txBody>
            <a:bodyPr/>
            <a:lstStyle/>
            <a:p>
              <a:endParaRPr lang="en-US"/>
            </a:p>
          </p:txBody>
        </p:sp>
        <p:sp>
          <p:nvSpPr>
            <p:cNvPr id="97458" name="Rectangle 576"/>
            <p:cNvSpPr>
              <a:spLocks noChangeArrowheads="1"/>
            </p:cNvSpPr>
            <p:nvPr/>
          </p:nvSpPr>
          <p:spPr bwMode="auto">
            <a:xfrm>
              <a:off x="4599" y="2615"/>
              <a:ext cx="4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459" name="Rectangle 577"/>
            <p:cNvSpPr>
              <a:spLocks noChangeArrowheads="1"/>
            </p:cNvSpPr>
            <p:nvPr/>
          </p:nvSpPr>
          <p:spPr bwMode="auto">
            <a:xfrm>
              <a:off x="4643" y="261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460" name="Rectangle 578"/>
            <p:cNvSpPr>
              <a:spLocks noChangeArrowheads="1"/>
            </p:cNvSpPr>
            <p:nvPr/>
          </p:nvSpPr>
          <p:spPr bwMode="auto">
            <a:xfrm>
              <a:off x="4678" y="2615"/>
              <a:ext cx="18"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97461" name="Rectangle 579"/>
            <p:cNvSpPr>
              <a:spLocks noChangeArrowheads="1"/>
            </p:cNvSpPr>
            <p:nvPr/>
          </p:nvSpPr>
          <p:spPr bwMode="auto">
            <a:xfrm>
              <a:off x="4692" y="2615"/>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462" name="Rectangle 580"/>
            <p:cNvSpPr>
              <a:spLocks noChangeArrowheads="1"/>
            </p:cNvSpPr>
            <p:nvPr/>
          </p:nvSpPr>
          <p:spPr bwMode="auto">
            <a:xfrm>
              <a:off x="4727" y="2615"/>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97463" name="Rectangle 581"/>
            <p:cNvSpPr>
              <a:spLocks noChangeArrowheads="1"/>
            </p:cNvSpPr>
            <p:nvPr/>
          </p:nvSpPr>
          <p:spPr bwMode="auto">
            <a:xfrm>
              <a:off x="4557" y="2687"/>
              <a:ext cx="5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7464" name="Rectangle 582"/>
            <p:cNvSpPr>
              <a:spLocks noChangeArrowheads="1"/>
            </p:cNvSpPr>
            <p:nvPr/>
          </p:nvSpPr>
          <p:spPr bwMode="auto">
            <a:xfrm>
              <a:off x="4606" y="2687"/>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465" name="Rectangle 583"/>
            <p:cNvSpPr>
              <a:spLocks noChangeArrowheads="1"/>
            </p:cNvSpPr>
            <p:nvPr/>
          </p:nvSpPr>
          <p:spPr bwMode="auto">
            <a:xfrm>
              <a:off x="4641" y="2687"/>
              <a:ext cx="5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97466" name="Rectangle 584"/>
            <p:cNvSpPr>
              <a:spLocks noChangeArrowheads="1"/>
            </p:cNvSpPr>
            <p:nvPr/>
          </p:nvSpPr>
          <p:spPr bwMode="auto">
            <a:xfrm>
              <a:off x="4690" y="2687"/>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97467" name="Rectangle 585"/>
            <p:cNvSpPr>
              <a:spLocks noChangeArrowheads="1"/>
            </p:cNvSpPr>
            <p:nvPr/>
          </p:nvSpPr>
          <p:spPr bwMode="auto">
            <a:xfrm>
              <a:off x="4724" y="2687"/>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468" name="Rectangle 586"/>
            <p:cNvSpPr>
              <a:spLocks noChangeArrowheads="1"/>
            </p:cNvSpPr>
            <p:nvPr/>
          </p:nvSpPr>
          <p:spPr bwMode="auto">
            <a:xfrm>
              <a:off x="4744" y="2687"/>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y</a:t>
              </a:r>
              <a:endParaRPr kumimoji="0" lang="en-US">
                <a:solidFill>
                  <a:schemeClr val="tx1"/>
                </a:solidFill>
              </a:endParaRPr>
            </a:p>
          </p:txBody>
        </p:sp>
        <p:sp>
          <p:nvSpPr>
            <p:cNvPr id="97469" name="Rectangle 587"/>
            <p:cNvSpPr>
              <a:spLocks noChangeArrowheads="1"/>
            </p:cNvSpPr>
            <p:nvPr/>
          </p:nvSpPr>
          <p:spPr bwMode="auto">
            <a:xfrm>
              <a:off x="744" y="2224"/>
              <a:ext cx="43"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97470" name="Rectangle 588"/>
            <p:cNvSpPr>
              <a:spLocks noChangeArrowheads="1"/>
            </p:cNvSpPr>
            <p:nvPr/>
          </p:nvSpPr>
          <p:spPr bwMode="auto">
            <a:xfrm>
              <a:off x="783" y="222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471" name="Rectangle 589"/>
            <p:cNvSpPr>
              <a:spLocks noChangeArrowheads="1"/>
            </p:cNvSpPr>
            <p:nvPr/>
          </p:nvSpPr>
          <p:spPr bwMode="auto">
            <a:xfrm>
              <a:off x="817" y="222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97472" name="Rectangle 590"/>
            <p:cNvSpPr>
              <a:spLocks noChangeArrowheads="1"/>
            </p:cNvSpPr>
            <p:nvPr/>
          </p:nvSpPr>
          <p:spPr bwMode="auto">
            <a:xfrm>
              <a:off x="852" y="2224"/>
              <a:ext cx="21"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97473" name="Rectangle 591"/>
            <p:cNvSpPr>
              <a:spLocks noChangeArrowheads="1"/>
            </p:cNvSpPr>
            <p:nvPr/>
          </p:nvSpPr>
          <p:spPr bwMode="auto">
            <a:xfrm>
              <a:off x="874" y="2224"/>
              <a:ext cx="36"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97474" name="Rectangle 592"/>
            <p:cNvSpPr>
              <a:spLocks noChangeArrowheads="1"/>
            </p:cNvSpPr>
            <p:nvPr/>
          </p:nvSpPr>
          <p:spPr bwMode="auto">
            <a:xfrm>
              <a:off x="908" y="2224"/>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97475" name="Rectangle 593"/>
            <p:cNvSpPr>
              <a:spLocks noChangeArrowheads="1"/>
            </p:cNvSpPr>
            <p:nvPr/>
          </p:nvSpPr>
          <p:spPr bwMode="auto">
            <a:xfrm>
              <a:off x="938" y="2224"/>
              <a:ext cx="32" cy="77"/>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r>
              <a:rPr lang="en-US"/>
              <a:t>H.Corporaal  5MD00</a:t>
            </a:r>
          </a:p>
        </p:txBody>
      </p:sp>
      <p:sp>
        <p:nvSpPr>
          <p:cNvPr id="9" name="Slide Number Placeholder 5"/>
          <p:cNvSpPr>
            <a:spLocks noGrp="1"/>
          </p:cNvSpPr>
          <p:nvPr>
            <p:ph type="sldNum" sz="quarter" idx="12"/>
          </p:nvPr>
        </p:nvSpPr>
        <p:spPr/>
        <p:txBody>
          <a:bodyPr/>
          <a:lstStyle/>
          <a:p>
            <a:pPr>
              <a:defRPr/>
            </a:pPr>
            <a:fld id="{6C280181-1048-498D-BB6C-E5CBE4767819}" type="slidenum">
              <a:rPr lang="en-US"/>
              <a:pPr>
                <a:defRPr/>
              </a:pPr>
              <a:t>41</a:t>
            </a:fld>
            <a:endParaRPr lang="en-US"/>
          </a:p>
        </p:txBody>
      </p:sp>
      <p:sp>
        <p:nvSpPr>
          <p:cNvPr id="6149" name="Rectangle 2"/>
          <p:cNvSpPr>
            <a:spLocks noChangeArrowheads="1"/>
          </p:cNvSpPr>
          <p:nvPr/>
        </p:nvSpPr>
        <p:spPr bwMode="auto">
          <a:xfrm>
            <a:off x="225425" y="312738"/>
            <a:ext cx="1190625" cy="477837"/>
          </a:xfrm>
          <a:prstGeom prst="rect">
            <a:avLst/>
          </a:prstGeom>
          <a:noFill/>
          <a:ln w="9525">
            <a:noFill/>
            <a:miter lim="800000"/>
            <a:headEnd/>
            <a:tailEnd/>
          </a:ln>
        </p:spPr>
        <p:txBody>
          <a:bodyPr wrap="none" anchor="ctr"/>
          <a:lstStyle/>
          <a:p>
            <a:endParaRPr lang="en-US"/>
          </a:p>
        </p:txBody>
      </p:sp>
      <p:sp>
        <p:nvSpPr>
          <p:cNvPr id="558083" name="Rectangle 3"/>
          <p:cNvSpPr>
            <a:spLocks noGrp="1" noChangeArrowheads="1"/>
          </p:cNvSpPr>
          <p:nvPr>
            <p:ph type="body" idx="1"/>
          </p:nvPr>
        </p:nvSpPr>
        <p:spPr>
          <a:xfrm>
            <a:off x="381000" y="3505200"/>
            <a:ext cx="5867400" cy="457200"/>
          </a:xfrm>
          <a:noFill/>
        </p:spPr>
        <p:txBody>
          <a:bodyPr lIns="90488" tIns="44450" rIns="90488" bIns="44450"/>
          <a:lstStyle/>
          <a:p>
            <a:pPr>
              <a:lnSpc>
                <a:spcPct val="90000"/>
              </a:lnSpc>
              <a:buFont typeface="Monotype Sorts" pitchFamily="2" charset="2"/>
              <a:buNone/>
            </a:pPr>
            <a:r>
              <a:rPr lang="en-US" sz="2000" smtClean="0"/>
              <a:t>Pass control signals along </a:t>
            </a:r>
          </a:p>
          <a:p>
            <a:pPr>
              <a:lnSpc>
                <a:spcPct val="90000"/>
              </a:lnSpc>
              <a:buFont typeface="Monotype Sorts" pitchFamily="2" charset="2"/>
              <a:buNone/>
            </a:pPr>
            <a:r>
              <a:rPr lang="en-US" sz="2000" smtClean="0"/>
              <a:t>just like the data:</a:t>
            </a:r>
            <a:br>
              <a:rPr lang="en-US" sz="2000" smtClean="0"/>
            </a:br>
            <a:r>
              <a:rPr lang="en-US" sz="2000" smtClean="0"/>
              <a:t/>
            </a:r>
            <a:br>
              <a:rPr lang="en-US" sz="2000" smtClean="0"/>
            </a:br>
            <a:r>
              <a:rPr lang="en-US" sz="2000" smtClean="0"/>
              <a:t/>
            </a:r>
            <a:br>
              <a:rPr lang="en-US" sz="2000" smtClean="0"/>
            </a:br>
            <a:endParaRPr lang="en-US" sz="2000" smtClean="0"/>
          </a:p>
        </p:txBody>
      </p:sp>
      <p:sp>
        <p:nvSpPr>
          <p:cNvPr id="6151" name="Rectangle 4"/>
          <p:cNvSpPr>
            <a:spLocks noGrp="1" noChangeArrowheads="1"/>
          </p:cNvSpPr>
          <p:nvPr>
            <p:ph type="title"/>
          </p:nvPr>
        </p:nvSpPr>
        <p:spPr>
          <a:xfrm>
            <a:off x="457200" y="152400"/>
            <a:ext cx="8305800" cy="990600"/>
          </a:xfrm>
          <a:noFill/>
        </p:spPr>
        <p:txBody>
          <a:bodyPr lIns="90488" tIns="44450" rIns="90488" bIns="44450"/>
          <a:lstStyle/>
          <a:p>
            <a:r>
              <a:rPr lang="en-US" smtClean="0"/>
              <a:t>Pipeline Control</a:t>
            </a:r>
          </a:p>
        </p:txBody>
      </p:sp>
      <p:graphicFrame>
        <p:nvGraphicFramePr>
          <p:cNvPr id="6146" name="Object 5">
            <a:hlinkClick r:id="" action="ppaction://ole?verb=0"/>
          </p:cNvPr>
          <p:cNvGraphicFramePr>
            <a:graphicFrameLocks/>
          </p:cNvGraphicFramePr>
          <p:nvPr/>
        </p:nvGraphicFramePr>
        <p:xfrm>
          <a:off x="533400" y="1143000"/>
          <a:ext cx="7848600" cy="2085975"/>
        </p:xfrm>
        <a:graphic>
          <a:graphicData uri="http://schemas.openxmlformats.org/presentationml/2006/ole">
            <mc:AlternateContent xmlns:mc="http://schemas.openxmlformats.org/markup-compatibility/2006">
              <mc:Choice xmlns:v="urn:schemas-microsoft-com:vml" Requires="v">
                <p:oleObj spid="_x0000_s432141" name="Worksheet" r:id="rId4" imgW="7008840" imgH="2126160" progId="Excel.Sheet.8">
                  <p:embed/>
                </p:oleObj>
              </mc:Choice>
              <mc:Fallback>
                <p:oleObj name="Worksheet" r:id="rId4" imgW="7008840" imgH="2126160" progId="Excel.Sheet.8">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143000"/>
                        <a:ext cx="78486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58086" name="Picture 6"/>
          <p:cNvPicPr>
            <a:picLocks noChangeArrowheads="1"/>
          </p:cNvPicPr>
          <p:nvPr/>
        </p:nvPicPr>
        <p:blipFill>
          <a:blip r:embed="rId6"/>
          <a:srcRect/>
          <a:stretch>
            <a:fillRect/>
          </a:stretch>
        </p:blipFill>
        <p:spPr bwMode="auto">
          <a:xfrm>
            <a:off x="2286000" y="4051300"/>
            <a:ext cx="5791200" cy="2806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80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808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8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quarter" idx="10"/>
          </p:nvPr>
        </p:nvSpPr>
        <p:spPr/>
        <p:txBody>
          <a:bodyPr/>
          <a:lstStyle/>
          <a:p>
            <a:pPr>
              <a:defRPr/>
            </a:pPr>
            <a:r>
              <a:rPr lang="en-US"/>
              <a:t>H.Corporaal  5MD00</a:t>
            </a:r>
          </a:p>
        </p:txBody>
      </p:sp>
      <p:sp>
        <p:nvSpPr>
          <p:cNvPr id="4" name="Slide Number Placeholder 3"/>
          <p:cNvSpPr>
            <a:spLocks noGrp="1"/>
          </p:cNvSpPr>
          <p:nvPr>
            <p:ph type="sldNum" sz="quarter" idx="12"/>
          </p:nvPr>
        </p:nvSpPr>
        <p:spPr/>
        <p:txBody>
          <a:bodyPr/>
          <a:lstStyle/>
          <a:p>
            <a:pPr>
              <a:defRPr/>
            </a:pPr>
            <a:fld id="{F2506C4F-3F7E-4EE5-9AFD-D6869ACF6A8B}" type="slidenum">
              <a:rPr lang="en-US"/>
              <a:pPr>
                <a:defRPr/>
              </a:pPr>
              <a:t>42</a:t>
            </a:fld>
            <a:endParaRPr lang="en-US"/>
          </a:p>
        </p:txBody>
      </p:sp>
      <p:sp>
        <p:nvSpPr>
          <p:cNvPr id="98308" name="WordArt 2"/>
          <p:cNvSpPr>
            <a:spLocks noChangeArrowheads="1" noChangeShapeType="1" noTextEdit="1"/>
          </p:cNvSpPr>
          <p:nvPr/>
        </p:nvSpPr>
        <p:spPr bwMode="auto">
          <a:xfrm>
            <a:off x="1203325" y="1482725"/>
            <a:ext cx="3505200" cy="129540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Hazards</a:t>
            </a:r>
          </a:p>
        </p:txBody>
      </p:sp>
      <p:pic>
        <p:nvPicPr>
          <p:cNvPr id="506882" name="Picture 2" descr="http://www.stickylabels.com/blog/wp-content/uploads/2014/01/CHIP_Hazard_Label_Images.jpg"/>
          <p:cNvPicPr>
            <a:picLocks noChangeAspect="1" noChangeArrowheads="1"/>
          </p:cNvPicPr>
          <p:nvPr/>
        </p:nvPicPr>
        <p:blipFill>
          <a:blip r:embed="rId3"/>
          <a:srcRect/>
          <a:stretch>
            <a:fillRect/>
          </a:stretch>
        </p:blipFill>
        <p:spPr bwMode="auto">
          <a:xfrm>
            <a:off x="61912" y="4616354"/>
            <a:ext cx="4143375" cy="2057401"/>
          </a:xfrm>
          <a:prstGeom prst="rect">
            <a:avLst/>
          </a:prstGeom>
          <a:noFill/>
        </p:spPr>
      </p:pic>
      <p:pic>
        <p:nvPicPr>
          <p:cNvPr id="506886" name="Picture 6" descr="http://chemistry.iiti.ac.in/images/new_hazard_symbols.png"/>
          <p:cNvPicPr>
            <a:picLocks noChangeAspect="1" noChangeArrowheads="1"/>
          </p:cNvPicPr>
          <p:nvPr/>
        </p:nvPicPr>
        <p:blipFill>
          <a:blip r:embed="rId4"/>
          <a:srcRect/>
          <a:stretch>
            <a:fillRect/>
          </a:stretch>
        </p:blipFill>
        <p:spPr bwMode="auto">
          <a:xfrm>
            <a:off x="5000625" y="4495800"/>
            <a:ext cx="4143375" cy="2362200"/>
          </a:xfrm>
          <a:prstGeom prst="rect">
            <a:avLst/>
          </a:prstGeom>
          <a:noFill/>
        </p:spPr>
      </p:pic>
      <p:sp>
        <p:nvSpPr>
          <p:cNvPr id="8" name="TextBox 7"/>
          <p:cNvSpPr txBox="1"/>
          <p:nvPr/>
        </p:nvSpPr>
        <p:spPr>
          <a:xfrm>
            <a:off x="6780213" y="4495800"/>
            <a:ext cx="2258952" cy="338554"/>
          </a:xfrm>
          <a:prstGeom prst="rect">
            <a:avLst/>
          </a:prstGeom>
          <a:noFill/>
        </p:spPr>
        <p:txBody>
          <a:bodyPr wrap="none" rtlCol="0">
            <a:spAutoFit/>
          </a:bodyPr>
          <a:lstStyle/>
          <a:p>
            <a:r>
              <a:rPr lang="en-US" sz="1600" b="1" dirty="0" smtClean="0"/>
              <a:t>New Hazard Symbols</a:t>
            </a:r>
            <a:endParaRPr lang="en-US" sz="16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H.Corporaal  5MD00</a:t>
            </a:r>
          </a:p>
        </p:txBody>
      </p:sp>
      <p:sp>
        <p:nvSpPr>
          <p:cNvPr id="5" name="Slide Number Placeholder 5"/>
          <p:cNvSpPr>
            <a:spLocks noGrp="1"/>
          </p:cNvSpPr>
          <p:nvPr>
            <p:ph type="sldNum" sz="quarter" idx="12"/>
          </p:nvPr>
        </p:nvSpPr>
        <p:spPr/>
        <p:txBody>
          <a:bodyPr/>
          <a:lstStyle/>
          <a:p>
            <a:pPr>
              <a:defRPr/>
            </a:pPr>
            <a:fld id="{C1327314-C845-4568-90D3-AC3770BF8D31}" type="slidenum">
              <a:rPr lang="en-US"/>
              <a:pPr>
                <a:defRPr/>
              </a:pPr>
              <a:t>43</a:t>
            </a:fld>
            <a:endParaRPr lang="en-US"/>
          </a:p>
        </p:txBody>
      </p:sp>
      <p:sp>
        <p:nvSpPr>
          <p:cNvPr id="99332" name="Rectangle 2"/>
          <p:cNvSpPr>
            <a:spLocks noGrp="1" noChangeArrowheads="1"/>
          </p:cNvSpPr>
          <p:nvPr>
            <p:ph type="title"/>
          </p:nvPr>
        </p:nvSpPr>
        <p:spPr/>
        <p:txBody>
          <a:bodyPr/>
          <a:lstStyle/>
          <a:p>
            <a:r>
              <a:rPr lang="en-US" smtClean="0"/>
              <a:t>Hazards: problems due to pipelining</a:t>
            </a:r>
          </a:p>
        </p:txBody>
      </p:sp>
      <p:sp>
        <p:nvSpPr>
          <p:cNvPr id="564227" name="Rectangle 3"/>
          <p:cNvSpPr>
            <a:spLocks noGrp="1" noChangeArrowheads="1"/>
          </p:cNvSpPr>
          <p:nvPr>
            <p:ph type="body" idx="1"/>
          </p:nvPr>
        </p:nvSpPr>
        <p:spPr/>
        <p:txBody>
          <a:bodyPr/>
          <a:lstStyle/>
          <a:p>
            <a:pPr>
              <a:buFont typeface="Monotype Sorts" pitchFamily="2" charset="2"/>
              <a:buNone/>
            </a:pPr>
            <a:r>
              <a:rPr lang="en-US" sz="2400" b="0" dirty="0" smtClean="0"/>
              <a:t>Three Hazard types:</a:t>
            </a:r>
          </a:p>
          <a:p>
            <a:pPr>
              <a:buFont typeface="Monotype Sorts" pitchFamily="2" charset="2"/>
              <a:buNone/>
            </a:pPr>
            <a:endParaRPr lang="en-US" sz="2400" b="0" dirty="0" smtClean="0"/>
          </a:p>
          <a:p>
            <a:r>
              <a:rPr lang="en-US" sz="2400" dirty="0" smtClean="0">
                <a:solidFill>
                  <a:schemeClr val="accent2"/>
                </a:solidFill>
              </a:rPr>
              <a:t>Structural</a:t>
            </a:r>
          </a:p>
          <a:p>
            <a:pPr lvl="1"/>
            <a:r>
              <a:rPr lang="en-US" sz="2000" dirty="0" smtClean="0"/>
              <a:t>same resource is needed multiple times in the same cycle</a:t>
            </a:r>
          </a:p>
          <a:p>
            <a:endParaRPr lang="en-US" sz="2400" b="0" dirty="0" smtClean="0"/>
          </a:p>
          <a:p>
            <a:r>
              <a:rPr lang="en-US" sz="2400" dirty="0" smtClean="0">
                <a:solidFill>
                  <a:schemeClr val="accent2"/>
                </a:solidFill>
              </a:rPr>
              <a:t>Data</a:t>
            </a:r>
          </a:p>
          <a:p>
            <a:pPr lvl="1"/>
            <a:r>
              <a:rPr lang="en-US" sz="2000" dirty="0" smtClean="0"/>
              <a:t>data dependencies limit pipelining</a:t>
            </a:r>
          </a:p>
          <a:p>
            <a:endParaRPr lang="en-US" sz="2400" b="0" dirty="0" smtClean="0"/>
          </a:p>
          <a:p>
            <a:r>
              <a:rPr lang="en-US" sz="2400" dirty="0" smtClean="0">
                <a:solidFill>
                  <a:schemeClr val="accent2"/>
                </a:solidFill>
              </a:rPr>
              <a:t>Control</a:t>
            </a:r>
          </a:p>
          <a:p>
            <a:pPr lvl="1"/>
            <a:r>
              <a:rPr lang="en-US" sz="2000" dirty="0" smtClean="0"/>
              <a:t>next executed instruction may not be the next specified instruction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4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422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42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422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422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4227">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42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H.Corporaal  5MD00</a:t>
            </a:r>
          </a:p>
        </p:txBody>
      </p:sp>
      <p:sp>
        <p:nvSpPr>
          <p:cNvPr id="5" name="Slide Number Placeholder 5"/>
          <p:cNvSpPr>
            <a:spLocks noGrp="1"/>
          </p:cNvSpPr>
          <p:nvPr>
            <p:ph type="sldNum" sz="quarter" idx="12"/>
          </p:nvPr>
        </p:nvSpPr>
        <p:spPr/>
        <p:txBody>
          <a:bodyPr/>
          <a:lstStyle/>
          <a:p>
            <a:pPr>
              <a:defRPr/>
            </a:pPr>
            <a:fld id="{8B8C435B-E1CA-4920-B22F-AB9A06F7C426}" type="slidenum">
              <a:rPr lang="en-US"/>
              <a:pPr>
                <a:defRPr/>
              </a:pPr>
              <a:t>44</a:t>
            </a:fld>
            <a:endParaRPr lang="en-US"/>
          </a:p>
        </p:txBody>
      </p:sp>
      <p:sp>
        <p:nvSpPr>
          <p:cNvPr id="100356" name="Rectangle 2"/>
          <p:cNvSpPr>
            <a:spLocks noGrp="1" noChangeArrowheads="1"/>
          </p:cNvSpPr>
          <p:nvPr>
            <p:ph type="title"/>
          </p:nvPr>
        </p:nvSpPr>
        <p:spPr/>
        <p:txBody>
          <a:bodyPr/>
          <a:lstStyle/>
          <a:p>
            <a:r>
              <a:rPr lang="en-US" smtClean="0"/>
              <a:t>Structural hazards</a:t>
            </a:r>
          </a:p>
        </p:txBody>
      </p:sp>
      <p:sp>
        <p:nvSpPr>
          <p:cNvPr id="566275" name="Rectangle 3"/>
          <p:cNvSpPr>
            <a:spLocks noGrp="1" noChangeArrowheads="1"/>
          </p:cNvSpPr>
          <p:nvPr>
            <p:ph type="body" idx="1"/>
          </p:nvPr>
        </p:nvSpPr>
        <p:spPr/>
        <p:txBody>
          <a:bodyPr/>
          <a:lstStyle/>
          <a:p>
            <a:pPr>
              <a:buFont typeface="Monotype Sorts" pitchFamily="2" charset="2"/>
              <a:buNone/>
            </a:pPr>
            <a:r>
              <a:rPr lang="en-US" sz="2400" b="0" dirty="0" smtClean="0"/>
              <a:t>Examples:</a:t>
            </a:r>
          </a:p>
          <a:p>
            <a:r>
              <a:rPr lang="en-US" sz="2400" b="0" dirty="0" smtClean="0"/>
              <a:t>Two accesses to a single ported memory</a:t>
            </a:r>
          </a:p>
          <a:p>
            <a:r>
              <a:rPr lang="en-US" sz="2400" b="0" dirty="0" smtClean="0"/>
              <a:t>Two operations need the same function unit</a:t>
            </a:r>
            <a:br>
              <a:rPr lang="en-US" sz="2400" b="0" dirty="0" smtClean="0"/>
            </a:br>
            <a:r>
              <a:rPr lang="en-US" sz="2400" b="0" dirty="0" smtClean="0"/>
              <a:t>at the same time</a:t>
            </a:r>
          </a:p>
          <a:p>
            <a:r>
              <a:rPr lang="en-US" sz="2400" b="0" dirty="0" smtClean="0"/>
              <a:t>Two operations need the same function unit</a:t>
            </a:r>
            <a:br>
              <a:rPr lang="en-US" sz="2400" b="0" dirty="0" smtClean="0"/>
            </a:br>
            <a:r>
              <a:rPr lang="en-US" sz="2400" b="0" dirty="0" smtClean="0"/>
              <a:t>in successive cycles, but the unit is not pipelined</a:t>
            </a:r>
          </a:p>
          <a:p>
            <a:endParaRPr lang="en-US" sz="2400" b="0" dirty="0" smtClean="0"/>
          </a:p>
          <a:p>
            <a:pPr>
              <a:buFont typeface="Monotype Sorts" pitchFamily="2" charset="2"/>
              <a:buNone/>
            </a:pPr>
            <a:r>
              <a:rPr lang="en-US" sz="2400" b="0" dirty="0" smtClean="0"/>
              <a:t>Solutions:</a:t>
            </a:r>
          </a:p>
          <a:p>
            <a:r>
              <a:rPr lang="en-US" sz="2400" b="0" dirty="0" smtClean="0"/>
              <a:t>stalling</a:t>
            </a:r>
          </a:p>
          <a:p>
            <a:r>
              <a:rPr lang="en-US" sz="2400" b="0" dirty="0" smtClean="0"/>
              <a:t>add more hardware</a:t>
            </a:r>
          </a:p>
          <a:p>
            <a:pPr>
              <a:buFont typeface="Monotype Sorts" pitchFamily="2" charset="2"/>
              <a:buNone/>
            </a:pPr>
            <a:endParaRPr lang="en-US" sz="2400" b="0" dirty="0" smtClean="0"/>
          </a:p>
        </p:txBody>
      </p:sp>
      <p:pic>
        <p:nvPicPr>
          <p:cNvPr id="502786" name="Picture 2" descr="http://www.colorado.edu/hazards/o/archives/1999/may99/invite.gif"/>
          <p:cNvPicPr>
            <a:picLocks noChangeAspect="1" noChangeArrowheads="1"/>
          </p:cNvPicPr>
          <p:nvPr/>
        </p:nvPicPr>
        <p:blipFill>
          <a:blip r:embed="rId3"/>
          <a:srcRect/>
          <a:stretch>
            <a:fillRect/>
          </a:stretch>
        </p:blipFill>
        <p:spPr bwMode="auto">
          <a:xfrm>
            <a:off x="4708525" y="4381984"/>
            <a:ext cx="4143375" cy="2162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62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62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627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627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6275">
                                            <p:txEl>
                                              <p:pRg st="7" end="7"/>
                                            </p:txEl>
                                          </p:spTgt>
                                        </p:tgtEl>
                                        <p:attrNameLst>
                                          <p:attrName>style.visibility</p:attrName>
                                        </p:attrNameLst>
                                      </p:cBhvr>
                                      <p:to>
                                        <p:strVal val="visible"/>
                                      </p:to>
                                    </p:set>
                                  </p:childTnLst>
                                </p:cTn>
                              </p:par>
                              <p:par>
                                <p:cTn id="21" presetID="55" presetClass="entr" presetSubtype="0" fill="hold" nodeType="withEffect">
                                  <p:stCondLst>
                                    <p:cond delay="0"/>
                                  </p:stCondLst>
                                  <p:childTnLst>
                                    <p:set>
                                      <p:cBhvr>
                                        <p:cTn id="22" dur="1" fill="hold">
                                          <p:stCondLst>
                                            <p:cond delay="0"/>
                                          </p:stCondLst>
                                        </p:cTn>
                                        <p:tgtEl>
                                          <p:spTgt spid="502786"/>
                                        </p:tgtEl>
                                        <p:attrNameLst>
                                          <p:attrName>style.visibility</p:attrName>
                                        </p:attrNameLst>
                                      </p:cBhvr>
                                      <p:to>
                                        <p:strVal val="visible"/>
                                      </p:to>
                                    </p:set>
                                    <p:anim calcmode="lin" valueType="num">
                                      <p:cBhvr>
                                        <p:cTn id="23" dur="1000" fill="hold"/>
                                        <p:tgtEl>
                                          <p:spTgt spid="502786"/>
                                        </p:tgtEl>
                                        <p:attrNameLst>
                                          <p:attrName>ppt_w</p:attrName>
                                        </p:attrNameLst>
                                      </p:cBhvr>
                                      <p:tavLst>
                                        <p:tav tm="0">
                                          <p:val>
                                            <p:strVal val="#ppt_w*0.70"/>
                                          </p:val>
                                        </p:tav>
                                        <p:tav tm="100000">
                                          <p:val>
                                            <p:strVal val="#ppt_w"/>
                                          </p:val>
                                        </p:tav>
                                      </p:tavLst>
                                    </p:anim>
                                    <p:anim calcmode="lin" valueType="num">
                                      <p:cBhvr>
                                        <p:cTn id="24" dur="1000" fill="hold"/>
                                        <p:tgtEl>
                                          <p:spTgt spid="502786"/>
                                        </p:tgtEl>
                                        <p:attrNameLst>
                                          <p:attrName>ppt_h</p:attrName>
                                        </p:attrNameLst>
                                      </p:cBhvr>
                                      <p:tavLst>
                                        <p:tav tm="0">
                                          <p:val>
                                            <p:strVal val="#ppt_h"/>
                                          </p:val>
                                        </p:tav>
                                        <p:tav tm="100000">
                                          <p:val>
                                            <p:strVal val="#ppt_h"/>
                                          </p:val>
                                        </p:tav>
                                      </p:tavLst>
                                    </p:anim>
                                    <p:animEffect transition="in" filter="fade">
                                      <p:cBhvr>
                                        <p:cTn id="25" dur="1000"/>
                                        <p:tgtEl>
                                          <p:spTgt spid="502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Date Placeholder 3"/>
          <p:cNvSpPr>
            <a:spLocks noGrp="1"/>
          </p:cNvSpPr>
          <p:nvPr>
            <p:ph type="dt" sz="quarter" idx="10"/>
          </p:nvPr>
        </p:nvSpPr>
        <p:spPr/>
        <p:txBody>
          <a:bodyPr/>
          <a:lstStyle/>
          <a:p>
            <a:pPr>
              <a:defRPr/>
            </a:pPr>
            <a:r>
              <a:rPr lang="en-US"/>
              <a:t>H.Corporaal  5MD00</a:t>
            </a:r>
          </a:p>
        </p:txBody>
      </p:sp>
      <p:sp>
        <p:nvSpPr>
          <p:cNvPr id="65" name="Slide Number Placeholder 5"/>
          <p:cNvSpPr>
            <a:spLocks noGrp="1"/>
          </p:cNvSpPr>
          <p:nvPr>
            <p:ph type="sldNum" sz="quarter" idx="12"/>
          </p:nvPr>
        </p:nvSpPr>
        <p:spPr/>
        <p:txBody>
          <a:bodyPr/>
          <a:lstStyle/>
          <a:p>
            <a:pPr>
              <a:defRPr/>
            </a:pPr>
            <a:fld id="{DB37C895-D52F-40A7-A0A6-C9332CB0AB30}" type="slidenum">
              <a:rPr lang="en-US"/>
              <a:pPr>
                <a:defRPr/>
              </a:pPr>
              <a:t>45</a:t>
            </a:fld>
            <a:endParaRPr lang="en-US"/>
          </a:p>
        </p:txBody>
      </p:sp>
      <p:sp>
        <p:nvSpPr>
          <p:cNvPr id="101380" name="Rectangle 2"/>
          <p:cNvSpPr>
            <a:spLocks noGrp="1" noChangeArrowheads="1"/>
          </p:cNvSpPr>
          <p:nvPr>
            <p:ph type="title"/>
          </p:nvPr>
        </p:nvSpPr>
        <p:spPr/>
        <p:txBody>
          <a:bodyPr/>
          <a:lstStyle/>
          <a:p>
            <a:r>
              <a:rPr lang="en-US" smtClean="0"/>
              <a:t>Structural hazards on MIPS</a:t>
            </a:r>
          </a:p>
        </p:txBody>
      </p:sp>
      <p:sp>
        <p:nvSpPr>
          <p:cNvPr id="101381" name="Rectangle 3"/>
          <p:cNvSpPr>
            <a:spLocks noGrp="1" noChangeArrowheads="1"/>
          </p:cNvSpPr>
          <p:nvPr>
            <p:ph type="body" idx="1"/>
          </p:nvPr>
        </p:nvSpPr>
        <p:spPr>
          <a:xfrm>
            <a:off x="533400" y="1371600"/>
            <a:ext cx="8229600" cy="754912"/>
          </a:xfrm>
          <a:solidFill>
            <a:srgbClr val="FFFF99"/>
          </a:solidFill>
        </p:spPr>
        <p:txBody>
          <a:bodyPr/>
          <a:lstStyle/>
          <a:p>
            <a:pPr>
              <a:buFont typeface="Monotype Sorts" pitchFamily="2" charset="2"/>
              <a:buNone/>
            </a:pPr>
            <a:r>
              <a:rPr lang="en-US" i="1" dirty="0" smtClean="0"/>
              <a:t>Q: Do we have structural hazards on our simple MIPS pipeline?</a:t>
            </a:r>
          </a:p>
          <a:p>
            <a:pPr>
              <a:buFont typeface="Monotype Sorts" pitchFamily="2" charset="2"/>
              <a:buNone/>
            </a:pPr>
            <a:r>
              <a:rPr lang="en-US" i="1" dirty="0" smtClean="0"/>
              <a:t>      - is there any resource clash?</a:t>
            </a:r>
          </a:p>
        </p:txBody>
      </p:sp>
      <p:grpSp>
        <p:nvGrpSpPr>
          <p:cNvPr id="2" name="Group 4"/>
          <p:cNvGrpSpPr>
            <a:grpSpLocks/>
          </p:cNvGrpSpPr>
          <p:nvPr/>
        </p:nvGrpSpPr>
        <p:grpSpPr bwMode="auto">
          <a:xfrm>
            <a:off x="849313" y="2514600"/>
            <a:ext cx="7304087" cy="2911475"/>
            <a:chOff x="535" y="1584"/>
            <a:chExt cx="4601" cy="1834"/>
          </a:xfrm>
        </p:grpSpPr>
        <p:sp>
          <p:nvSpPr>
            <p:cNvPr id="101383" name="Line 5"/>
            <p:cNvSpPr>
              <a:spLocks noChangeShapeType="1"/>
            </p:cNvSpPr>
            <p:nvPr/>
          </p:nvSpPr>
          <p:spPr bwMode="auto">
            <a:xfrm>
              <a:off x="796" y="1700"/>
              <a:ext cx="480" cy="0"/>
            </a:xfrm>
            <a:prstGeom prst="line">
              <a:avLst/>
            </a:prstGeom>
            <a:noFill/>
            <a:ln w="19050">
              <a:solidFill>
                <a:srgbClr val="000000"/>
              </a:solidFill>
              <a:round/>
              <a:headEnd/>
              <a:tailEnd type="stealth" w="med" len="med"/>
            </a:ln>
          </p:spPr>
          <p:txBody>
            <a:bodyPr anchor="ctr">
              <a:spAutoFit/>
            </a:bodyPr>
            <a:lstStyle/>
            <a:p>
              <a:endParaRPr lang="en-US"/>
            </a:p>
          </p:txBody>
        </p:sp>
        <p:sp>
          <p:nvSpPr>
            <p:cNvPr id="101384" name="Text Box 6"/>
            <p:cNvSpPr txBox="1">
              <a:spLocks noChangeArrowheads="1"/>
            </p:cNvSpPr>
            <p:nvPr/>
          </p:nvSpPr>
          <p:spPr bwMode="auto">
            <a:xfrm>
              <a:off x="1280" y="1584"/>
              <a:ext cx="380" cy="212"/>
            </a:xfrm>
            <a:prstGeom prst="rect">
              <a:avLst/>
            </a:prstGeom>
            <a:noFill/>
            <a:ln w="19050">
              <a:noFill/>
              <a:miter lim="800000"/>
              <a:headEnd/>
              <a:tailEnd/>
            </a:ln>
          </p:spPr>
          <p:txBody>
            <a:bodyPr wrap="none" anchor="ctr">
              <a:spAutoFit/>
            </a:bodyPr>
            <a:lstStyle/>
            <a:p>
              <a:pPr algn="ctr"/>
              <a:r>
                <a:rPr kumimoji="0" lang="en-US" sz="1600" b="1">
                  <a:solidFill>
                    <a:schemeClr val="tx1"/>
                  </a:solidFill>
                  <a:latin typeface="Arial" charset="0"/>
                </a:rPr>
                <a:t>time</a:t>
              </a:r>
            </a:p>
          </p:txBody>
        </p:sp>
        <p:sp>
          <p:nvSpPr>
            <p:cNvPr id="101385" name="Text Box 7"/>
            <p:cNvSpPr txBox="1">
              <a:spLocks noChangeArrowheads="1"/>
            </p:cNvSpPr>
            <p:nvPr/>
          </p:nvSpPr>
          <p:spPr bwMode="auto">
            <a:xfrm rot="-5389182">
              <a:off x="24" y="2273"/>
              <a:ext cx="1234" cy="212"/>
            </a:xfrm>
            <a:prstGeom prst="rect">
              <a:avLst/>
            </a:prstGeom>
            <a:noFill/>
            <a:ln w="19050">
              <a:noFill/>
              <a:miter lim="800000"/>
              <a:headEnd/>
              <a:tailEnd/>
            </a:ln>
          </p:spPr>
          <p:txBody>
            <a:bodyPr anchor="ctr">
              <a:spAutoFit/>
            </a:bodyPr>
            <a:lstStyle/>
            <a:p>
              <a:pPr algn="ctr"/>
              <a:r>
                <a:rPr kumimoji="0" lang="en-US" sz="1600" b="1">
                  <a:solidFill>
                    <a:schemeClr val="tx1"/>
                  </a:solidFill>
                  <a:latin typeface="Arial" charset="0"/>
                </a:rPr>
                <a:t>Instruction stream</a:t>
              </a:r>
            </a:p>
          </p:txBody>
        </p:sp>
        <p:grpSp>
          <p:nvGrpSpPr>
            <p:cNvPr id="3" name="Group 8"/>
            <p:cNvGrpSpPr>
              <a:grpSpLocks/>
            </p:cNvGrpSpPr>
            <p:nvPr/>
          </p:nvGrpSpPr>
          <p:grpSpPr bwMode="auto">
            <a:xfrm>
              <a:off x="816" y="1824"/>
              <a:ext cx="2400" cy="250"/>
              <a:chOff x="1056" y="2160"/>
              <a:chExt cx="2400" cy="250"/>
            </a:xfrm>
          </p:grpSpPr>
          <p:sp>
            <p:nvSpPr>
              <p:cNvPr id="101432" name="Text Box 9"/>
              <p:cNvSpPr txBox="1">
                <a:spLocks noChangeArrowheads="1"/>
              </p:cNvSpPr>
              <p:nvPr/>
            </p:nvSpPr>
            <p:spPr bwMode="auto">
              <a:xfrm>
                <a:off x="1152" y="2160"/>
                <a:ext cx="258"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IF</a:t>
                </a:r>
              </a:p>
            </p:txBody>
          </p:sp>
          <p:sp>
            <p:nvSpPr>
              <p:cNvPr id="101433" name="Text Box 10"/>
              <p:cNvSpPr txBox="1">
                <a:spLocks noChangeArrowheads="1"/>
              </p:cNvSpPr>
              <p:nvPr/>
            </p:nvSpPr>
            <p:spPr bwMode="auto">
              <a:xfrm>
                <a:off x="1632" y="2160"/>
                <a:ext cx="285"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ID</a:t>
                </a:r>
              </a:p>
            </p:txBody>
          </p:sp>
          <p:sp>
            <p:nvSpPr>
              <p:cNvPr id="101434" name="Text Box 11"/>
              <p:cNvSpPr txBox="1">
                <a:spLocks noChangeArrowheads="1"/>
              </p:cNvSpPr>
              <p:nvPr/>
            </p:nvSpPr>
            <p:spPr bwMode="auto">
              <a:xfrm>
                <a:off x="2064" y="2160"/>
                <a:ext cx="330"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EX</a:t>
                </a:r>
              </a:p>
            </p:txBody>
          </p:sp>
          <p:sp>
            <p:nvSpPr>
              <p:cNvPr id="101435" name="Text Box 12"/>
              <p:cNvSpPr txBox="1">
                <a:spLocks noChangeArrowheads="1"/>
              </p:cNvSpPr>
              <p:nvPr/>
            </p:nvSpPr>
            <p:spPr bwMode="auto">
              <a:xfrm>
                <a:off x="2496" y="2160"/>
                <a:ext cx="498"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MEM</a:t>
                </a:r>
              </a:p>
            </p:txBody>
          </p:sp>
          <p:sp>
            <p:nvSpPr>
              <p:cNvPr id="101436" name="Text Box 13"/>
              <p:cNvSpPr txBox="1">
                <a:spLocks noChangeArrowheads="1"/>
              </p:cNvSpPr>
              <p:nvPr/>
            </p:nvSpPr>
            <p:spPr bwMode="auto">
              <a:xfrm>
                <a:off x="3024" y="2160"/>
                <a:ext cx="374"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WB</a:t>
                </a:r>
              </a:p>
            </p:txBody>
          </p:sp>
          <p:sp>
            <p:nvSpPr>
              <p:cNvPr id="101437" name="Rectangle 14"/>
              <p:cNvSpPr>
                <a:spLocks noChangeArrowheads="1"/>
              </p:cNvSpPr>
              <p:nvPr/>
            </p:nvSpPr>
            <p:spPr bwMode="auto">
              <a:xfrm>
                <a:off x="105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38" name="Rectangle 15"/>
              <p:cNvSpPr>
                <a:spLocks noChangeArrowheads="1"/>
              </p:cNvSpPr>
              <p:nvPr/>
            </p:nvSpPr>
            <p:spPr bwMode="auto">
              <a:xfrm>
                <a:off x="153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39" name="Rectangle 16"/>
              <p:cNvSpPr>
                <a:spLocks noChangeArrowheads="1"/>
              </p:cNvSpPr>
              <p:nvPr/>
            </p:nvSpPr>
            <p:spPr bwMode="auto">
              <a:xfrm>
                <a:off x="201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40" name="Rectangle 17"/>
              <p:cNvSpPr>
                <a:spLocks noChangeArrowheads="1"/>
              </p:cNvSpPr>
              <p:nvPr/>
            </p:nvSpPr>
            <p:spPr bwMode="auto">
              <a:xfrm>
                <a:off x="249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41" name="Rectangle 18"/>
              <p:cNvSpPr>
                <a:spLocks noChangeArrowheads="1"/>
              </p:cNvSpPr>
              <p:nvPr/>
            </p:nvSpPr>
            <p:spPr bwMode="auto">
              <a:xfrm>
                <a:off x="2976" y="2160"/>
                <a:ext cx="480" cy="240"/>
              </a:xfrm>
              <a:prstGeom prst="rect">
                <a:avLst/>
              </a:prstGeom>
              <a:noFill/>
              <a:ln w="19050">
                <a:solidFill>
                  <a:srgbClr val="000000"/>
                </a:solidFill>
                <a:miter lim="800000"/>
                <a:headEnd/>
                <a:tailEnd/>
              </a:ln>
            </p:spPr>
            <p:txBody>
              <a:bodyPr anchor="ctr">
                <a:spAutoFit/>
              </a:bodyPr>
              <a:lstStyle/>
              <a:p>
                <a:endParaRPr lang="en-US"/>
              </a:p>
            </p:txBody>
          </p:sp>
        </p:grpSp>
        <p:grpSp>
          <p:nvGrpSpPr>
            <p:cNvPr id="4" name="Group 19"/>
            <p:cNvGrpSpPr>
              <a:grpSpLocks/>
            </p:cNvGrpSpPr>
            <p:nvPr/>
          </p:nvGrpSpPr>
          <p:grpSpPr bwMode="auto">
            <a:xfrm>
              <a:off x="1296" y="2160"/>
              <a:ext cx="2400" cy="250"/>
              <a:chOff x="1056" y="2160"/>
              <a:chExt cx="2400" cy="250"/>
            </a:xfrm>
          </p:grpSpPr>
          <p:sp>
            <p:nvSpPr>
              <p:cNvPr id="101422" name="Text Box 20"/>
              <p:cNvSpPr txBox="1">
                <a:spLocks noChangeArrowheads="1"/>
              </p:cNvSpPr>
              <p:nvPr/>
            </p:nvSpPr>
            <p:spPr bwMode="auto">
              <a:xfrm>
                <a:off x="1152" y="2160"/>
                <a:ext cx="258"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IF</a:t>
                </a:r>
              </a:p>
            </p:txBody>
          </p:sp>
          <p:sp>
            <p:nvSpPr>
              <p:cNvPr id="101423" name="Text Box 21"/>
              <p:cNvSpPr txBox="1">
                <a:spLocks noChangeArrowheads="1"/>
              </p:cNvSpPr>
              <p:nvPr/>
            </p:nvSpPr>
            <p:spPr bwMode="auto">
              <a:xfrm>
                <a:off x="1632" y="2160"/>
                <a:ext cx="285"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ID</a:t>
                </a:r>
              </a:p>
            </p:txBody>
          </p:sp>
          <p:sp>
            <p:nvSpPr>
              <p:cNvPr id="101424" name="Text Box 22"/>
              <p:cNvSpPr txBox="1">
                <a:spLocks noChangeArrowheads="1"/>
              </p:cNvSpPr>
              <p:nvPr/>
            </p:nvSpPr>
            <p:spPr bwMode="auto">
              <a:xfrm>
                <a:off x="2064" y="2160"/>
                <a:ext cx="330"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EX</a:t>
                </a:r>
              </a:p>
            </p:txBody>
          </p:sp>
          <p:sp>
            <p:nvSpPr>
              <p:cNvPr id="101425" name="Text Box 23"/>
              <p:cNvSpPr txBox="1">
                <a:spLocks noChangeArrowheads="1"/>
              </p:cNvSpPr>
              <p:nvPr/>
            </p:nvSpPr>
            <p:spPr bwMode="auto">
              <a:xfrm>
                <a:off x="2496" y="2160"/>
                <a:ext cx="498"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MEM</a:t>
                </a:r>
              </a:p>
            </p:txBody>
          </p:sp>
          <p:sp>
            <p:nvSpPr>
              <p:cNvPr id="101426" name="Text Box 24"/>
              <p:cNvSpPr txBox="1">
                <a:spLocks noChangeArrowheads="1"/>
              </p:cNvSpPr>
              <p:nvPr/>
            </p:nvSpPr>
            <p:spPr bwMode="auto">
              <a:xfrm>
                <a:off x="3024" y="2160"/>
                <a:ext cx="374"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WB</a:t>
                </a:r>
              </a:p>
            </p:txBody>
          </p:sp>
          <p:sp>
            <p:nvSpPr>
              <p:cNvPr id="101427" name="Rectangle 25"/>
              <p:cNvSpPr>
                <a:spLocks noChangeArrowheads="1"/>
              </p:cNvSpPr>
              <p:nvPr/>
            </p:nvSpPr>
            <p:spPr bwMode="auto">
              <a:xfrm>
                <a:off x="105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28" name="Rectangle 26"/>
              <p:cNvSpPr>
                <a:spLocks noChangeArrowheads="1"/>
              </p:cNvSpPr>
              <p:nvPr/>
            </p:nvSpPr>
            <p:spPr bwMode="auto">
              <a:xfrm>
                <a:off x="153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29" name="Rectangle 27"/>
              <p:cNvSpPr>
                <a:spLocks noChangeArrowheads="1"/>
              </p:cNvSpPr>
              <p:nvPr/>
            </p:nvSpPr>
            <p:spPr bwMode="auto">
              <a:xfrm>
                <a:off x="201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30" name="Rectangle 28"/>
              <p:cNvSpPr>
                <a:spLocks noChangeArrowheads="1"/>
              </p:cNvSpPr>
              <p:nvPr/>
            </p:nvSpPr>
            <p:spPr bwMode="auto">
              <a:xfrm>
                <a:off x="249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31" name="Rectangle 29"/>
              <p:cNvSpPr>
                <a:spLocks noChangeArrowheads="1"/>
              </p:cNvSpPr>
              <p:nvPr/>
            </p:nvSpPr>
            <p:spPr bwMode="auto">
              <a:xfrm>
                <a:off x="2976" y="2160"/>
                <a:ext cx="480" cy="240"/>
              </a:xfrm>
              <a:prstGeom prst="rect">
                <a:avLst/>
              </a:prstGeom>
              <a:noFill/>
              <a:ln w="19050">
                <a:solidFill>
                  <a:srgbClr val="000000"/>
                </a:solidFill>
                <a:miter lim="800000"/>
                <a:headEnd/>
                <a:tailEnd/>
              </a:ln>
            </p:spPr>
            <p:txBody>
              <a:bodyPr anchor="ctr">
                <a:spAutoFit/>
              </a:bodyPr>
              <a:lstStyle/>
              <a:p>
                <a:endParaRPr lang="en-US"/>
              </a:p>
            </p:txBody>
          </p:sp>
        </p:grpSp>
        <p:grpSp>
          <p:nvGrpSpPr>
            <p:cNvPr id="5" name="Group 30"/>
            <p:cNvGrpSpPr>
              <a:grpSpLocks/>
            </p:cNvGrpSpPr>
            <p:nvPr/>
          </p:nvGrpSpPr>
          <p:grpSpPr bwMode="auto">
            <a:xfrm>
              <a:off x="1776" y="2496"/>
              <a:ext cx="2400" cy="250"/>
              <a:chOff x="1056" y="2160"/>
              <a:chExt cx="2400" cy="250"/>
            </a:xfrm>
          </p:grpSpPr>
          <p:sp>
            <p:nvSpPr>
              <p:cNvPr id="101412" name="Text Box 31"/>
              <p:cNvSpPr txBox="1">
                <a:spLocks noChangeArrowheads="1"/>
              </p:cNvSpPr>
              <p:nvPr/>
            </p:nvSpPr>
            <p:spPr bwMode="auto">
              <a:xfrm>
                <a:off x="1152" y="2160"/>
                <a:ext cx="258"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IF</a:t>
                </a:r>
              </a:p>
            </p:txBody>
          </p:sp>
          <p:sp>
            <p:nvSpPr>
              <p:cNvPr id="101413" name="Text Box 32"/>
              <p:cNvSpPr txBox="1">
                <a:spLocks noChangeArrowheads="1"/>
              </p:cNvSpPr>
              <p:nvPr/>
            </p:nvSpPr>
            <p:spPr bwMode="auto">
              <a:xfrm>
                <a:off x="1632" y="2160"/>
                <a:ext cx="285"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ID</a:t>
                </a:r>
              </a:p>
            </p:txBody>
          </p:sp>
          <p:sp>
            <p:nvSpPr>
              <p:cNvPr id="101414" name="Text Box 33"/>
              <p:cNvSpPr txBox="1">
                <a:spLocks noChangeArrowheads="1"/>
              </p:cNvSpPr>
              <p:nvPr/>
            </p:nvSpPr>
            <p:spPr bwMode="auto">
              <a:xfrm>
                <a:off x="2064" y="2160"/>
                <a:ext cx="330"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EX</a:t>
                </a:r>
              </a:p>
            </p:txBody>
          </p:sp>
          <p:sp>
            <p:nvSpPr>
              <p:cNvPr id="101415" name="Text Box 34"/>
              <p:cNvSpPr txBox="1">
                <a:spLocks noChangeArrowheads="1"/>
              </p:cNvSpPr>
              <p:nvPr/>
            </p:nvSpPr>
            <p:spPr bwMode="auto">
              <a:xfrm>
                <a:off x="2496" y="2160"/>
                <a:ext cx="498"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MEM</a:t>
                </a:r>
              </a:p>
            </p:txBody>
          </p:sp>
          <p:sp>
            <p:nvSpPr>
              <p:cNvPr id="101416" name="Text Box 35"/>
              <p:cNvSpPr txBox="1">
                <a:spLocks noChangeArrowheads="1"/>
              </p:cNvSpPr>
              <p:nvPr/>
            </p:nvSpPr>
            <p:spPr bwMode="auto">
              <a:xfrm>
                <a:off x="3024" y="2160"/>
                <a:ext cx="374"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WB</a:t>
                </a:r>
              </a:p>
            </p:txBody>
          </p:sp>
          <p:sp>
            <p:nvSpPr>
              <p:cNvPr id="101417" name="Rectangle 36"/>
              <p:cNvSpPr>
                <a:spLocks noChangeArrowheads="1"/>
              </p:cNvSpPr>
              <p:nvPr/>
            </p:nvSpPr>
            <p:spPr bwMode="auto">
              <a:xfrm>
                <a:off x="105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18" name="Rectangle 37"/>
              <p:cNvSpPr>
                <a:spLocks noChangeArrowheads="1"/>
              </p:cNvSpPr>
              <p:nvPr/>
            </p:nvSpPr>
            <p:spPr bwMode="auto">
              <a:xfrm>
                <a:off x="153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19" name="Rectangle 38"/>
              <p:cNvSpPr>
                <a:spLocks noChangeArrowheads="1"/>
              </p:cNvSpPr>
              <p:nvPr/>
            </p:nvSpPr>
            <p:spPr bwMode="auto">
              <a:xfrm>
                <a:off x="201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20" name="Rectangle 39"/>
              <p:cNvSpPr>
                <a:spLocks noChangeArrowheads="1"/>
              </p:cNvSpPr>
              <p:nvPr/>
            </p:nvSpPr>
            <p:spPr bwMode="auto">
              <a:xfrm>
                <a:off x="249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21" name="Rectangle 40"/>
              <p:cNvSpPr>
                <a:spLocks noChangeArrowheads="1"/>
              </p:cNvSpPr>
              <p:nvPr/>
            </p:nvSpPr>
            <p:spPr bwMode="auto">
              <a:xfrm>
                <a:off x="2976" y="2160"/>
                <a:ext cx="480" cy="240"/>
              </a:xfrm>
              <a:prstGeom prst="rect">
                <a:avLst/>
              </a:prstGeom>
              <a:noFill/>
              <a:ln w="19050">
                <a:solidFill>
                  <a:srgbClr val="000000"/>
                </a:solidFill>
                <a:miter lim="800000"/>
                <a:headEnd/>
                <a:tailEnd/>
              </a:ln>
            </p:spPr>
            <p:txBody>
              <a:bodyPr anchor="ctr">
                <a:spAutoFit/>
              </a:bodyPr>
              <a:lstStyle/>
              <a:p>
                <a:endParaRPr lang="en-US"/>
              </a:p>
            </p:txBody>
          </p:sp>
        </p:grpSp>
        <p:grpSp>
          <p:nvGrpSpPr>
            <p:cNvPr id="6" name="Group 41"/>
            <p:cNvGrpSpPr>
              <a:grpSpLocks/>
            </p:cNvGrpSpPr>
            <p:nvPr/>
          </p:nvGrpSpPr>
          <p:grpSpPr bwMode="auto">
            <a:xfrm>
              <a:off x="2256" y="2832"/>
              <a:ext cx="2400" cy="250"/>
              <a:chOff x="1056" y="2160"/>
              <a:chExt cx="2400" cy="250"/>
            </a:xfrm>
          </p:grpSpPr>
          <p:sp>
            <p:nvSpPr>
              <p:cNvPr id="101402" name="Text Box 42"/>
              <p:cNvSpPr txBox="1">
                <a:spLocks noChangeArrowheads="1"/>
              </p:cNvSpPr>
              <p:nvPr/>
            </p:nvSpPr>
            <p:spPr bwMode="auto">
              <a:xfrm>
                <a:off x="1152" y="2160"/>
                <a:ext cx="258"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IF</a:t>
                </a:r>
              </a:p>
            </p:txBody>
          </p:sp>
          <p:sp>
            <p:nvSpPr>
              <p:cNvPr id="101403" name="Text Box 43"/>
              <p:cNvSpPr txBox="1">
                <a:spLocks noChangeArrowheads="1"/>
              </p:cNvSpPr>
              <p:nvPr/>
            </p:nvSpPr>
            <p:spPr bwMode="auto">
              <a:xfrm>
                <a:off x="1632" y="2160"/>
                <a:ext cx="285"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ID</a:t>
                </a:r>
              </a:p>
            </p:txBody>
          </p:sp>
          <p:sp>
            <p:nvSpPr>
              <p:cNvPr id="101404" name="Text Box 44"/>
              <p:cNvSpPr txBox="1">
                <a:spLocks noChangeArrowheads="1"/>
              </p:cNvSpPr>
              <p:nvPr/>
            </p:nvSpPr>
            <p:spPr bwMode="auto">
              <a:xfrm>
                <a:off x="2064" y="2160"/>
                <a:ext cx="330"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EX</a:t>
                </a:r>
              </a:p>
            </p:txBody>
          </p:sp>
          <p:sp>
            <p:nvSpPr>
              <p:cNvPr id="101405" name="Text Box 45"/>
              <p:cNvSpPr txBox="1">
                <a:spLocks noChangeArrowheads="1"/>
              </p:cNvSpPr>
              <p:nvPr/>
            </p:nvSpPr>
            <p:spPr bwMode="auto">
              <a:xfrm>
                <a:off x="2496" y="2160"/>
                <a:ext cx="498"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MEM</a:t>
                </a:r>
              </a:p>
            </p:txBody>
          </p:sp>
          <p:sp>
            <p:nvSpPr>
              <p:cNvPr id="101406" name="Text Box 46"/>
              <p:cNvSpPr txBox="1">
                <a:spLocks noChangeArrowheads="1"/>
              </p:cNvSpPr>
              <p:nvPr/>
            </p:nvSpPr>
            <p:spPr bwMode="auto">
              <a:xfrm>
                <a:off x="3024" y="2160"/>
                <a:ext cx="374"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WB</a:t>
                </a:r>
              </a:p>
            </p:txBody>
          </p:sp>
          <p:sp>
            <p:nvSpPr>
              <p:cNvPr id="101407" name="Rectangle 47"/>
              <p:cNvSpPr>
                <a:spLocks noChangeArrowheads="1"/>
              </p:cNvSpPr>
              <p:nvPr/>
            </p:nvSpPr>
            <p:spPr bwMode="auto">
              <a:xfrm>
                <a:off x="105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08" name="Rectangle 48"/>
              <p:cNvSpPr>
                <a:spLocks noChangeArrowheads="1"/>
              </p:cNvSpPr>
              <p:nvPr/>
            </p:nvSpPr>
            <p:spPr bwMode="auto">
              <a:xfrm>
                <a:off x="153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09" name="Rectangle 49"/>
              <p:cNvSpPr>
                <a:spLocks noChangeArrowheads="1"/>
              </p:cNvSpPr>
              <p:nvPr/>
            </p:nvSpPr>
            <p:spPr bwMode="auto">
              <a:xfrm>
                <a:off x="201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10" name="Rectangle 50"/>
              <p:cNvSpPr>
                <a:spLocks noChangeArrowheads="1"/>
              </p:cNvSpPr>
              <p:nvPr/>
            </p:nvSpPr>
            <p:spPr bwMode="auto">
              <a:xfrm>
                <a:off x="249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11" name="Rectangle 51"/>
              <p:cNvSpPr>
                <a:spLocks noChangeArrowheads="1"/>
              </p:cNvSpPr>
              <p:nvPr/>
            </p:nvSpPr>
            <p:spPr bwMode="auto">
              <a:xfrm>
                <a:off x="2976" y="2160"/>
                <a:ext cx="480" cy="240"/>
              </a:xfrm>
              <a:prstGeom prst="rect">
                <a:avLst/>
              </a:prstGeom>
              <a:noFill/>
              <a:ln w="19050">
                <a:solidFill>
                  <a:srgbClr val="000000"/>
                </a:solidFill>
                <a:miter lim="800000"/>
                <a:headEnd/>
                <a:tailEnd/>
              </a:ln>
            </p:spPr>
            <p:txBody>
              <a:bodyPr anchor="ctr">
                <a:spAutoFit/>
              </a:bodyPr>
              <a:lstStyle/>
              <a:p>
                <a:endParaRPr lang="en-US"/>
              </a:p>
            </p:txBody>
          </p:sp>
        </p:grpSp>
        <p:grpSp>
          <p:nvGrpSpPr>
            <p:cNvPr id="7" name="Group 52"/>
            <p:cNvGrpSpPr>
              <a:grpSpLocks/>
            </p:cNvGrpSpPr>
            <p:nvPr/>
          </p:nvGrpSpPr>
          <p:grpSpPr bwMode="auto">
            <a:xfrm>
              <a:off x="2736" y="3168"/>
              <a:ext cx="2400" cy="250"/>
              <a:chOff x="1056" y="2160"/>
              <a:chExt cx="2400" cy="250"/>
            </a:xfrm>
          </p:grpSpPr>
          <p:sp>
            <p:nvSpPr>
              <p:cNvPr id="101392" name="Text Box 53"/>
              <p:cNvSpPr txBox="1">
                <a:spLocks noChangeArrowheads="1"/>
              </p:cNvSpPr>
              <p:nvPr/>
            </p:nvSpPr>
            <p:spPr bwMode="auto">
              <a:xfrm>
                <a:off x="1152" y="2160"/>
                <a:ext cx="258"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IF</a:t>
                </a:r>
              </a:p>
            </p:txBody>
          </p:sp>
          <p:sp>
            <p:nvSpPr>
              <p:cNvPr id="101393" name="Text Box 54"/>
              <p:cNvSpPr txBox="1">
                <a:spLocks noChangeArrowheads="1"/>
              </p:cNvSpPr>
              <p:nvPr/>
            </p:nvSpPr>
            <p:spPr bwMode="auto">
              <a:xfrm>
                <a:off x="1632" y="2160"/>
                <a:ext cx="285"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ID</a:t>
                </a:r>
              </a:p>
            </p:txBody>
          </p:sp>
          <p:sp>
            <p:nvSpPr>
              <p:cNvPr id="101394" name="Text Box 55"/>
              <p:cNvSpPr txBox="1">
                <a:spLocks noChangeArrowheads="1"/>
              </p:cNvSpPr>
              <p:nvPr/>
            </p:nvSpPr>
            <p:spPr bwMode="auto">
              <a:xfrm>
                <a:off x="2064" y="2160"/>
                <a:ext cx="330"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EX</a:t>
                </a:r>
              </a:p>
            </p:txBody>
          </p:sp>
          <p:sp>
            <p:nvSpPr>
              <p:cNvPr id="101395" name="Text Box 56"/>
              <p:cNvSpPr txBox="1">
                <a:spLocks noChangeArrowheads="1"/>
              </p:cNvSpPr>
              <p:nvPr/>
            </p:nvSpPr>
            <p:spPr bwMode="auto">
              <a:xfrm>
                <a:off x="2496" y="2160"/>
                <a:ext cx="498"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MEM</a:t>
                </a:r>
              </a:p>
            </p:txBody>
          </p:sp>
          <p:sp>
            <p:nvSpPr>
              <p:cNvPr id="101396" name="Text Box 57"/>
              <p:cNvSpPr txBox="1">
                <a:spLocks noChangeArrowheads="1"/>
              </p:cNvSpPr>
              <p:nvPr/>
            </p:nvSpPr>
            <p:spPr bwMode="auto">
              <a:xfrm>
                <a:off x="3024" y="2160"/>
                <a:ext cx="374" cy="250"/>
              </a:xfrm>
              <a:prstGeom prst="rect">
                <a:avLst/>
              </a:prstGeom>
              <a:noFill/>
              <a:ln w="9525">
                <a:noFill/>
                <a:miter lim="800000"/>
                <a:headEnd/>
                <a:tailEnd/>
              </a:ln>
            </p:spPr>
            <p:txBody>
              <a:bodyPr wrap="none">
                <a:spAutoFit/>
              </a:bodyPr>
              <a:lstStyle/>
              <a:p>
                <a:pPr algn="l" eaLnBrk="1" hangingPunct="1"/>
                <a:r>
                  <a:rPr kumimoji="0" lang="en-US" sz="2000">
                    <a:solidFill>
                      <a:schemeClr val="tx1"/>
                    </a:solidFill>
                  </a:rPr>
                  <a:t>WB</a:t>
                </a:r>
              </a:p>
            </p:txBody>
          </p:sp>
          <p:sp>
            <p:nvSpPr>
              <p:cNvPr id="101397" name="Rectangle 58"/>
              <p:cNvSpPr>
                <a:spLocks noChangeArrowheads="1"/>
              </p:cNvSpPr>
              <p:nvPr/>
            </p:nvSpPr>
            <p:spPr bwMode="auto">
              <a:xfrm>
                <a:off x="105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398" name="Rectangle 59"/>
              <p:cNvSpPr>
                <a:spLocks noChangeArrowheads="1"/>
              </p:cNvSpPr>
              <p:nvPr/>
            </p:nvSpPr>
            <p:spPr bwMode="auto">
              <a:xfrm>
                <a:off x="153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399" name="Rectangle 60"/>
              <p:cNvSpPr>
                <a:spLocks noChangeArrowheads="1"/>
              </p:cNvSpPr>
              <p:nvPr/>
            </p:nvSpPr>
            <p:spPr bwMode="auto">
              <a:xfrm>
                <a:off x="201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00" name="Rectangle 61"/>
              <p:cNvSpPr>
                <a:spLocks noChangeArrowheads="1"/>
              </p:cNvSpPr>
              <p:nvPr/>
            </p:nvSpPr>
            <p:spPr bwMode="auto">
              <a:xfrm>
                <a:off x="249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01401" name="Rectangle 62"/>
              <p:cNvSpPr>
                <a:spLocks noChangeArrowheads="1"/>
              </p:cNvSpPr>
              <p:nvPr/>
            </p:nvSpPr>
            <p:spPr bwMode="auto">
              <a:xfrm>
                <a:off x="2976" y="2160"/>
                <a:ext cx="480" cy="240"/>
              </a:xfrm>
              <a:prstGeom prst="rect">
                <a:avLst/>
              </a:prstGeom>
              <a:noFill/>
              <a:ln w="19050">
                <a:solidFill>
                  <a:srgbClr val="000000"/>
                </a:solidFill>
                <a:miter lim="800000"/>
                <a:headEnd/>
                <a:tailEnd/>
              </a:ln>
            </p:spPr>
            <p:txBody>
              <a:bodyPr anchor="ctr">
                <a:spAutoFit/>
              </a:bodyPr>
              <a:lstStyle/>
              <a:p>
                <a:endParaRPr lang="en-US"/>
              </a:p>
            </p:txBody>
          </p:sp>
        </p:grpSp>
        <p:sp>
          <p:nvSpPr>
            <p:cNvPr id="101391" name="Line 63"/>
            <p:cNvSpPr>
              <a:spLocks noChangeShapeType="1"/>
            </p:cNvSpPr>
            <p:nvPr/>
          </p:nvSpPr>
          <p:spPr bwMode="auto">
            <a:xfrm>
              <a:off x="768" y="1824"/>
              <a:ext cx="0" cy="1536"/>
            </a:xfrm>
            <a:prstGeom prst="line">
              <a:avLst/>
            </a:prstGeom>
            <a:noFill/>
            <a:ln w="19050">
              <a:solidFill>
                <a:schemeClr val="tx1"/>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H.Corporaal  5MD00</a:t>
            </a:r>
          </a:p>
        </p:txBody>
      </p:sp>
      <p:sp>
        <p:nvSpPr>
          <p:cNvPr id="5" name="Slide Number Placeholder 5"/>
          <p:cNvSpPr>
            <a:spLocks noGrp="1"/>
          </p:cNvSpPr>
          <p:nvPr>
            <p:ph type="sldNum" sz="quarter" idx="12"/>
          </p:nvPr>
        </p:nvSpPr>
        <p:spPr/>
        <p:txBody>
          <a:bodyPr/>
          <a:lstStyle/>
          <a:p>
            <a:pPr>
              <a:defRPr/>
            </a:pPr>
            <a:fld id="{F31612D5-7212-475F-A5A4-C7E54B007C50}" type="slidenum">
              <a:rPr lang="en-US"/>
              <a:pPr>
                <a:defRPr/>
              </a:pPr>
              <a:t>46</a:t>
            </a:fld>
            <a:endParaRPr lang="en-US"/>
          </a:p>
        </p:txBody>
      </p:sp>
      <p:sp>
        <p:nvSpPr>
          <p:cNvPr id="102404" name="Rectangle 2"/>
          <p:cNvSpPr>
            <a:spLocks noGrp="1" noChangeArrowheads="1"/>
          </p:cNvSpPr>
          <p:nvPr>
            <p:ph type="title"/>
          </p:nvPr>
        </p:nvSpPr>
        <p:spPr/>
        <p:txBody>
          <a:bodyPr/>
          <a:lstStyle/>
          <a:p>
            <a:r>
              <a:rPr lang="en-US" dirty="0" smtClean="0"/>
              <a:t>Data hazards; due to data dependences</a:t>
            </a:r>
          </a:p>
        </p:txBody>
      </p:sp>
      <p:sp>
        <p:nvSpPr>
          <p:cNvPr id="574467" name="Rectangle 3"/>
          <p:cNvSpPr>
            <a:spLocks noGrp="1" noChangeArrowheads="1"/>
          </p:cNvSpPr>
          <p:nvPr>
            <p:ph type="body" idx="1"/>
          </p:nvPr>
        </p:nvSpPr>
        <p:spPr/>
        <p:txBody>
          <a:bodyPr/>
          <a:lstStyle/>
          <a:p>
            <a:r>
              <a:rPr lang="en-US" sz="2400" dirty="0" smtClean="0"/>
              <a:t>Data dependences:</a:t>
            </a:r>
          </a:p>
          <a:p>
            <a:pPr lvl="1"/>
            <a:r>
              <a:rPr lang="en-US" sz="2000" dirty="0" err="1" smtClean="0"/>
              <a:t>RaW</a:t>
            </a:r>
            <a:r>
              <a:rPr lang="en-US" sz="2000" dirty="0" smtClean="0"/>
              <a:t>	(read-after-write)</a:t>
            </a:r>
          </a:p>
          <a:p>
            <a:pPr lvl="1"/>
            <a:r>
              <a:rPr lang="en-US" sz="2000" dirty="0" err="1" smtClean="0"/>
              <a:t>WaW</a:t>
            </a:r>
            <a:r>
              <a:rPr lang="en-US" sz="2000" dirty="0" smtClean="0"/>
              <a:t>	(write-after-write)</a:t>
            </a:r>
          </a:p>
          <a:p>
            <a:pPr lvl="1"/>
            <a:r>
              <a:rPr lang="en-US" sz="2000" dirty="0" err="1" smtClean="0"/>
              <a:t>WaR</a:t>
            </a:r>
            <a:r>
              <a:rPr lang="en-US" sz="2000" dirty="0" smtClean="0"/>
              <a:t>	(write-after-read)</a:t>
            </a:r>
          </a:p>
          <a:p>
            <a:pPr lvl="1"/>
            <a:r>
              <a:rPr lang="en-US" sz="2000" dirty="0" smtClean="0"/>
              <a:t>between register operands and/or between memory operands</a:t>
            </a:r>
          </a:p>
          <a:p>
            <a:r>
              <a:rPr lang="en-US" sz="2400" dirty="0" smtClean="0"/>
              <a:t>Hardware solution: </a:t>
            </a:r>
          </a:p>
          <a:p>
            <a:pPr lvl="1"/>
            <a:r>
              <a:rPr lang="en-US" sz="2000" dirty="0" smtClean="0"/>
              <a:t>Forwarding / Bypassing</a:t>
            </a:r>
          </a:p>
          <a:p>
            <a:pPr lvl="1"/>
            <a:r>
              <a:rPr lang="en-US" sz="2000" dirty="0" smtClean="0"/>
              <a:t>Detection logic</a:t>
            </a:r>
          </a:p>
          <a:p>
            <a:pPr lvl="1"/>
            <a:r>
              <a:rPr lang="en-US" sz="2000" dirty="0" smtClean="0"/>
              <a:t>Stalling</a:t>
            </a:r>
          </a:p>
          <a:p>
            <a:r>
              <a:rPr lang="en-US" sz="2400" dirty="0" smtClean="0"/>
              <a:t>Software solution: Scheduling</a:t>
            </a:r>
          </a:p>
        </p:txBody>
      </p:sp>
      <p:pic>
        <p:nvPicPr>
          <p:cNvPr id="498690" name="Picture 2" descr="http://apk-dl.com/detail/image/uk.co.focusmm.dts_hazard_free-w250.png"/>
          <p:cNvPicPr>
            <a:picLocks noChangeAspect="1" noChangeArrowheads="1"/>
          </p:cNvPicPr>
          <p:nvPr/>
        </p:nvPicPr>
        <p:blipFill>
          <a:blip r:embed="rId3"/>
          <a:srcRect/>
          <a:stretch>
            <a:fillRect/>
          </a:stretch>
        </p:blipFill>
        <p:spPr bwMode="auto">
          <a:xfrm>
            <a:off x="6532563" y="4162910"/>
            <a:ext cx="2381250" cy="2381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4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4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44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44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44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446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446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446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446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74467">
                                            <p:txEl>
                                              <p:pRg st="9" end="9"/>
                                            </p:txEl>
                                          </p:spTgt>
                                        </p:tgtEl>
                                        <p:attrNameLst>
                                          <p:attrName>style.visibility</p:attrName>
                                        </p:attrNameLst>
                                      </p:cBhvr>
                                      <p:to>
                                        <p:strVal val="visible"/>
                                      </p:to>
                                    </p:set>
                                  </p:childTnLst>
                                </p:cTn>
                              </p:par>
                              <p:par>
                                <p:cTn id="29" presetID="55" presetClass="entr" presetSubtype="0" fill="hold" nodeType="withEffect">
                                  <p:stCondLst>
                                    <p:cond delay="0"/>
                                  </p:stCondLst>
                                  <p:childTnLst>
                                    <p:set>
                                      <p:cBhvr>
                                        <p:cTn id="30" dur="1" fill="hold">
                                          <p:stCondLst>
                                            <p:cond delay="0"/>
                                          </p:stCondLst>
                                        </p:cTn>
                                        <p:tgtEl>
                                          <p:spTgt spid="498690"/>
                                        </p:tgtEl>
                                        <p:attrNameLst>
                                          <p:attrName>style.visibility</p:attrName>
                                        </p:attrNameLst>
                                      </p:cBhvr>
                                      <p:to>
                                        <p:strVal val="visible"/>
                                      </p:to>
                                    </p:set>
                                    <p:anim calcmode="lin" valueType="num">
                                      <p:cBhvr>
                                        <p:cTn id="31" dur="1000" fill="hold"/>
                                        <p:tgtEl>
                                          <p:spTgt spid="498690"/>
                                        </p:tgtEl>
                                        <p:attrNameLst>
                                          <p:attrName>ppt_w</p:attrName>
                                        </p:attrNameLst>
                                      </p:cBhvr>
                                      <p:tavLst>
                                        <p:tav tm="0">
                                          <p:val>
                                            <p:strVal val="#ppt_w*0.70"/>
                                          </p:val>
                                        </p:tav>
                                        <p:tav tm="100000">
                                          <p:val>
                                            <p:strVal val="#ppt_w"/>
                                          </p:val>
                                        </p:tav>
                                      </p:tavLst>
                                    </p:anim>
                                    <p:anim calcmode="lin" valueType="num">
                                      <p:cBhvr>
                                        <p:cTn id="32" dur="1000" fill="hold"/>
                                        <p:tgtEl>
                                          <p:spTgt spid="498690"/>
                                        </p:tgtEl>
                                        <p:attrNameLst>
                                          <p:attrName>ppt_h</p:attrName>
                                        </p:attrNameLst>
                                      </p:cBhvr>
                                      <p:tavLst>
                                        <p:tav tm="0">
                                          <p:val>
                                            <p:strVal val="#ppt_h"/>
                                          </p:val>
                                        </p:tav>
                                        <p:tav tm="100000">
                                          <p:val>
                                            <p:strVal val="#ppt_h"/>
                                          </p:val>
                                        </p:tav>
                                      </p:tavLst>
                                    </p:anim>
                                    <p:animEffect transition="in" filter="fade">
                                      <p:cBhvr>
                                        <p:cTn id="33" dur="1000"/>
                                        <p:tgtEl>
                                          <p:spTgt spid="49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H.Corporaal  5MD00</a:t>
            </a:r>
          </a:p>
        </p:txBody>
      </p:sp>
      <p:sp>
        <p:nvSpPr>
          <p:cNvPr id="6" name="Slide Number Placeholder 5"/>
          <p:cNvSpPr>
            <a:spLocks noGrp="1"/>
          </p:cNvSpPr>
          <p:nvPr>
            <p:ph type="sldNum" sz="quarter" idx="12"/>
          </p:nvPr>
        </p:nvSpPr>
        <p:spPr/>
        <p:txBody>
          <a:bodyPr/>
          <a:lstStyle/>
          <a:p>
            <a:pPr>
              <a:defRPr/>
            </a:pPr>
            <a:fld id="{4E403156-6604-443E-8D34-E8C954AB34E1}" type="slidenum">
              <a:rPr lang="en-US"/>
              <a:pPr>
                <a:defRPr/>
              </a:pPr>
              <a:t>47</a:t>
            </a:fld>
            <a:endParaRPr lang="en-US"/>
          </a:p>
        </p:txBody>
      </p:sp>
      <p:sp>
        <p:nvSpPr>
          <p:cNvPr id="103428" name="Rectangle 2"/>
          <p:cNvSpPr>
            <a:spLocks noGrp="1" noChangeArrowheads="1"/>
          </p:cNvSpPr>
          <p:nvPr>
            <p:ph type="title"/>
          </p:nvPr>
        </p:nvSpPr>
        <p:spPr>
          <a:xfrm>
            <a:off x="180753" y="228600"/>
            <a:ext cx="8963247" cy="762000"/>
          </a:xfrm>
        </p:spPr>
        <p:txBody>
          <a:bodyPr/>
          <a:lstStyle/>
          <a:p>
            <a:r>
              <a:rPr lang="en-US" sz="3600" dirty="0" smtClean="0"/>
              <a:t>3 Data dependences types: </a:t>
            </a:r>
            <a:r>
              <a:rPr lang="en-US" sz="3600" b="1" dirty="0" err="1" smtClean="0">
                <a:solidFill>
                  <a:srgbClr val="FF0043"/>
                </a:solidFill>
              </a:rPr>
              <a:t>RaW</a:t>
            </a:r>
            <a:r>
              <a:rPr lang="en-US" sz="3600" b="1" dirty="0" smtClean="0">
                <a:solidFill>
                  <a:srgbClr val="FF0043"/>
                </a:solidFill>
              </a:rPr>
              <a:t>, </a:t>
            </a:r>
            <a:r>
              <a:rPr lang="en-US" sz="3600" b="1" dirty="0" err="1" smtClean="0">
                <a:solidFill>
                  <a:srgbClr val="FF0043"/>
                </a:solidFill>
              </a:rPr>
              <a:t>WaR</a:t>
            </a:r>
            <a:r>
              <a:rPr lang="en-US" sz="3600" b="1" dirty="0" smtClean="0">
                <a:solidFill>
                  <a:srgbClr val="FF0043"/>
                </a:solidFill>
              </a:rPr>
              <a:t>, </a:t>
            </a:r>
            <a:r>
              <a:rPr lang="en-US" sz="3600" b="1" dirty="0" err="1" smtClean="0">
                <a:solidFill>
                  <a:srgbClr val="FF0043"/>
                </a:solidFill>
              </a:rPr>
              <a:t>WaW</a:t>
            </a:r>
            <a:endParaRPr lang="en-US" sz="3600" b="1" dirty="0" smtClean="0">
              <a:solidFill>
                <a:srgbClr val="FF0043"/>
              </a:solidFill>
            </a:endParaRPr>
          </a:p>
        </p:txBody>
      </p:sp>
      <p:sp>
        <p:nvSpPr>
          <p:cNvPr id="103429" name="Rectangle 3"/>
          <p:cNvSpPr>
            <a:spLocks noGrp="1" noChangeArrowheads="1"/>
          </p:cNvSpPr>
          <p:nvPr>
            <p:ph type="body" idx="1"/>
          </p:nvPr>
        </p:nvSpPr>
        <p:spPr>
          <a:xfrm>
            <a:off x="609600" y="990600"/>
            <a:ext cx="7772400" cy="3726712"/>
          </a:xfrm>
          <a:noFill/>
        </p:spPr>
        <p:txBody>
          <a:bodyPr/>
          <a:lstStyle/>
          <a:p>
            <a:pPr>
              <a:lnSpc>
                <a:spcPct val="70000"/>
              </a:lnSpc>
              <a:buFont typeface="Monotype Sorts" pitchFamily="2" charset="2"/>
              <a:buNone/>
            </a:pPr>
            <a:endParaRPr lang="en-US" sz="2400" b="1" dirty="0" smtClean="0">
              <a:solidFill>
                <a:schemeClr val="tx1"/>
              </a:solidFill>
              <a:latin typeface="Courier New" pitchFamily="49" charset="0"/>
            </a:endParaRPr>
          </a:p>
          <a:p>
            <a:pPr>
              <a:lnSpc>
                <a:spcPct val="70000"/>
              </a:lnSpc>
              <a:buFont typeface="Monotype Sorts" pitchFamily="2" charset="2"/>
              <a:buNone/>
            </a:pPr>
            <a:r>
              <a:rPr lang="en-US" sz="2000" b="1" dirty="0" smtClean="0">
                <a:latin typeface="Courier New" pitchFamily="49" charset="0"/>
              </a:rPr>
              <a:t>		add r1, r2, 5   	; r1 := r2+5 </a:t>
            </a:r>
          </a:p>
          <a:p>
            <a:pPr>
              <a:lnSpc>
                <a:spcPct val="70000"/>
              </a:lnSpc>
              <a:buFont typeface="Monotype Sorts" pitchFamily="2" charset="2"/>
              <a:buNone/>
            </a:pPr>
            <a:r>
              <a:rPr lang="en-US" sz="2000" b="1" dirty="0" smtClean="0">
                <a:latin typeface="Courier New" pitchFamily="49" charset="0"/>
              </a:rPr>
              <a:t>		sub r4, r1, r3  	; </a:t>
            </a:r>
            <a:r>
              <a:rPr lang="en-US" sz="2000" dirty="0" err="1" smtClean="0">
                <a:solidFill>
                  <a:srgbClr val="FF0043"/>
                </a:solidFill>
                <a:latin typeface="Courier New" pitchFamily="49" charset="0"/>
              </a:rPr>
              <a:t>RaW</a:t>
            </a:r>
            <a:r>
              <a:rPr lang="en-US" sz="2000" b="1" dirty="0" smtClean="0">
                <a:latin typeface="Courier New" pitchFamily="49" charset="0"/>
              </a:rPr>
              <a:t> of r1</a:t>
            </a:r>
          </a:p>
          <a:p>
            <a:pPr>
              <a:lnSpc>
                <a:spcPct val="70000"/>
              </a:lnSpc>
              <a:buFont typeface="Monotype Sorts" pitchFamily="2" charset="2"/>
              <a:buNone/>
            </a:pPr>
            <a:endParaRPr lang="en-US" sz="2000" b="1" dirty="0" smtClean="0">
              <a:latin typeface="Courier New" pitchFamily="49" charset="0"/>
            </a:endParaRPr>
          </a:p>
          <a:p>
            <a:pPr>
              <a:lnSpc>
                <a:spcPct val="70000"/>
              </a:lnSpc>
              <a:buFont typeface="Monotype Sorts" pitchFamily="2" charset="2"/>
              <a:buNone/>
            </a:pPr>
            <a:r>
              <a:rPr lang="en-US" sz="2000" b="1" dirty="0" smtClean="0">
                <a:latin typeface="Courier New" pitchFamily="49" charset="0"/>
              </a:rPr>
              <a:t>		add r1, r2, 5 </a:t>
            </a:r>
          </a:p>
          <a:p>
            <a:pPr>
              <a:lnSpc>
                <a:spcPct val="70000"/>
              </a:lnSpc>
              <a:buFont typeface="Monotype Sorts" pitchFamily="2" charset="2"/>
              <a:buNone/>
            </a:pPr>
            <a:r>
              <a:rPr lang="en-US" sz="2000" b="1" dirty="0" smtClean="0">
                <a:latin typeface="Courier New" pitchFamily="49" charset="0"/>
              </a:rPr>
              <a:t>		sub r2, r4, 1  	; </a:t>
            </a:r>
            <a:r>
              <a:rPr lang="en-US" sz="2000" b="1" dirty="0" err="1" smtClean="0">
                <a:solidFill>
                  <a:srgbClr val="FF0043"/>
                </a:solidFill>
                <a:latin typeface="Courier New" pitchFamily="49" charset="0"/>
              </a:rPr>
              <a:t>WaR</a:t>
            </a:r>
            <a:r>
              <a:rPr lang="en-US" sz="2000" b="1" dirty="0" smtClean="0">
                <a:latin typeface="Courier New" pitchFamily="49" charset="0"/>
              </a:rPr>
              <a:t> of r2</a:t>
            </a:r>
          </a:p>
          <a:p>
            <a:pPr>
              <a:lnSpc>
                <a:spcPct val="70000"/>
              </a:lnSpc>
              <a:buFont typeface="Monotype Sorts" pitchFamily="2" charset="2"/>
              <a:buNone/>
            </a:pPr>
            <a:endParaRPr lang="en-US" sz="2000" b="1" dirty="0" smtClean="0">
              <a:latin typeface="Courier New" pitchFamily="49" charset="0"/>
            </a:endParaRPr>
          </a:p>
          <a:p>
            <a:pPr>
              <a:lnSpc>
                <a:spcPct val="70000"/>
              </a:lnSpc>
              <a:buFont typeface="Monotype Sorts" pitchFamily="2" charset="2"/>
              <a:buNone/>
            </a:pPr>
            <a:r>
              <a:rPr lang="en-US" sz="2000" b="1" dirty="0" smtClean="0">
                <a:latin typeface="Courier New" pitchFamily="49" charset="0"/>
              </a:rPr>
              <a:t>		add r1, r2, 5 </a:t>
            </a:r>
          </a:p>
          <a:p>
            <a:pPr>
              <a:lnSpc>
                <a:spcPct val="70000"/>
              </a:lnSpc>
              <a:buFont typeface="Monotype Sorts" pitchFamily="2" charset="2"/>
              <a:buNone/>
            </a:pPr>
            <a:r>
              <a:rPr lang="en-US" sz="2000" b="1" dirty="0" smtClean="0">
                <a:latin typeface="Courier New" pitchFamily="49" charset="0"/>
              </a:rPr>
              <a:t>		sub r1, r1, 1 	; </a:t>
            </a:r>
            <a:r>
              <a:rPr lang="en-US" sz="2000" b="1" dirty="0" err="1" smtClean="0">
                <a:solidFill>
                  <a:srgbClr val="FF0043"/>
                </a:solidFill>
                <a:latin typeface="Courier New" pitchFamily="49" charset="0"/>
              </a:rPr>
              <a:t>WaW</a:t>
            </a:r>
            <a:r>
              <a:rPr lang="en-US" sz="2000" b="1" dirty="0" smtClean="0">
                <a:latin typeface="Courier New" pitchFamily="49" charset="0"/>
              </a:rPr>
              <a:t> of r1 </a:t>
            </a:r>
          </a:p>
          <a:p>
            <a:pPr>
              <a:lnSpc>
                <a:spcPct val="70000"/>
              </a:lnSpc>
              <a:buFont typeface="Monotype Sorts" pitchFamily="2" charset="2"/>
              <a:buNone/>
            </a:pPr>
            <a:endParaRPr lang="en-US" sz="2000" b="1" dirty="0" smtClean="0">
              <a:latin typeface="Courier New" pitchFamily="49" charset="0"/>
            </a:endParaRPr>
          </a:p>
          <a:p>
            <a:pPr>
              <a:lnSpc>
                <a:spcPct val="70000"/>
              </a:lnSpc>
              <a:buFont typeface="Monotype Sorts" pitchFamily="2" charset="2"/>
              <a:buNone/>
            </a:pPr>
            <a:r>
              <a:rPr lang="en-US" sz="2000" b="1" dirty="0" smtClean="0">
                <a:latin typeface="Courier New" pitchFamily="49" charset="0"/>
              </a:rPr>
              <a:t>		</a:t>
            </a:r>
            <a:r>
              <a:rPr lang="en-US" sz="2000" b="1" dirty="0" err="1" smtClean="0">
                <a:latin typeface="Courier New" pitchFamily="49" charset="0"/>
              </a:rPr>
              <a:t>st</a:t>
            </a:r>
            <a:r>
              <a:rPr lang="en-US" sz="2000" b="1" dirty="0" smtClean="0">
                <a:latin typeface="Courier New" pitchFamily="49" charset="0"/>
              </a:rPr>
              <a:t>  r1, 5(r2) 	; M[r2+5] := r1</a:t>
            </a:r>
          </a:p>
          <a:p>
            <a:pPr>
              <a:lnSpc>
                <a:spcPct val="70000"/>
              </a:lnSpc>
              <a:buFont typeface="Monotype Sorts" pitchFamily="2" charset="2"/>
              <a:buNone/>
            </a:pPr>
            <a:r>
              <a:rPr lang="en-US" sz="2000" b="1" dirty="0" smtClean="0">
                <a:latin typeface="Courier New" pitchFamily="49" charset="0"/>
              </a:rPr>
              <a:t>		ld  r5, 0(r4) 	; </a:t>
            </a:r>
            <a:r>
              <a:rPr lang="en-US" sz="2000" b="1" dirty="0" err="1" smtClean="0">
                <a:solidFill>
                  <a:srgbClr val="FF0043"/>
                </a:solidFill>
                <a:latin typeface="Courier New" pitchFamily="49" charset="0"/>
              </a:rPr>
              <a:t>RaW</a:t>
            </a:r>
            <a:r>
              <a:rPr lang="en-US" sz="2000" b="1" dirty="0" smtClean="0">
                <a:latin typeface="Courier New" pitchFamily="49" charset="0"/>
              </a:rPr>
              <a:t> if 5+r2 = 0+r4</a:t>
            </a:r>
          </a:p>
        </p:txBody>
      </p:sp>
      <p:sp>
        <p:nvSpPr>
          <p:cNvPr id="576516" name="Text Box 4"/>
          <p:cNvSpPr txBox="1">
            <a:spLocks noChangeArrowheads="1"/>
          </p:cNvSpPr>
          <p:nvPr/>
        </p:nvSpPr>
        <p:spPr bwMode="auto">
          <a:xfrm>
            <a:off x="533400" y="5029200"/>
            <a:ext cx="6464077" cy="1425005"/>
          </a:xfrm>
          <a:prstGeom prst="rect">
            <a:avLst/>
          </a:prstGeom>
          <a:solidFill>
            <a:srgbClr val="FFFFCC"/>
          </a:solidFill>
          <a:ln w="19050">
            <a:noFill/>
            <a:miter lim="800000"/>
            <a:headEnd/>
            <a:tailEnd/>
          </a:ln>
        </p:spPr>
        <p:txBody>
          <a:bodyPr wrap="none">
            <a:spAutoFit/>
          </a:bodyPr>
          <a:lstStyle/>
          <a:p>
            <a:pPr algn="l" eaLnBrk="1" hangingPunct="1">
              <a:lnSpc>
                <a:spcPct val="90000"/>
              </a:lnSpc>
              <a:spcBef>
                <a:spcPct val="20000"/>
              </a:spcBef>
            </a:pPr>
            <a:r>
              <a:rPr kumimoji="0" lang="en-US" dirty="0" err="1"/>
              <a:t>WaW</a:t>
            </a:r>
            <a:r>
              <a:rPr kumimoji="0" lang="en-US" dirty="0"/>
              <a:t> and </a:t>
            </a:r>
            <a:r>
              <a:rPr kumimoji="0" lang="en-US" dirty="0" err="1"/>
              <a:t>WaR</a:t>
            </a:r>
            <a:r>
              <a:rPr kumimoji="0" lang="en-US" dirty="0"/>
              <a:t> do not occur in simple pipelines, but they limit</a:t>
            </a:r>
          </a:p>
          <a:p>
            <a:pPr algn="l" eaLnBrk="1" hangingPunct="1">
              <a:lnSpc>
                <a:spcPct val="90000"/>
              </a:lnSpc>
              <a:spcBef>
                <a:spcPct val="20000"/>
              </a:spcBef>
            </a:pPr>
            <a:r>
              <a:rPr kumimoji="0" lang="en-US" dirty="0"/>
              <a:t> scheduling freedom!</a:t>
            </a:r>
            <a:r>
              <a:rPr kumimoji="0" lang="en-US" b="1" dirty="0">
                <a:solidFill>
                  <a:schemeClr val="tx2"/>
                </a:solidFill>
              </a:rPr>
              <a:t>  </a:t>
            </a:r>
          </a:p>
          <a:p>
            <a:pPr algn="l" eaLnBrk="1" hangingPunct="1">
              <a:lnSpc>
                <a:spcPct val="90000"/>
              </a:lnSpc>
              <a:spcBef>
                <a:spcPct val="20000"/>
              </a:spcBef>
            </a:pPr>
            <a:r>
              <a:rPr kumimoji="0" lang="en-US" b="1" dirty="0">
                <a:solidFill>
                  <a:srgbClr val="FF0000"/>
                </a:solidFill>
              </a:rPr>
              <a:t>Problems for your compiler and </a:t>
            </a:r>
            <a:r>
              <a:rPr kumimoji="0" lang="en-US" b="1" dirty="0" smtClean="0">
                <a:solidFill>
                  <a:srgbClr val="FF0000"/>
                </a:solidFill>
              </a:rPr>
              <a:t>your Laptop processor!</a:t>
            </a:r>
            <a:endParaRPr kumimoji="0" lang="en-US" b="1" dirty="0">
              <a:solidFill>
                <a:srgbClr val="FF0000"/>
              </a:solidFill>
            </a:endParaRPr>
          </a:p>
          <a:p>
            <a:pPr algn="l" eaLnBrk="1" hangingPunct="1">
              <a:lnSpc>
                <a:spcPct val="90000"/>
              </a:lnSpc>
              <a:spcBef>
                <a:spcPct val="20000"/>
              </a:spcBef>
            </a:pPr>
            <a:r>
              <a:rPr kumimoji="0" lang="en-US" b="1" dirty="0">
                <a:sym typeface="Symbol" pitchFamily="18" charset="2"/>
              </a:rPr>
              <a:t> use</a:t>
            </a:r>
            <a:r>
              <a:rPr kumimoji="0" lang="en-US" b="1" dirty="0">
                <a:solidFill>
                  <a:schemeClr val="tx1"/>
                </a:solidFill>
                <a:sym typeface="Symbol" pitchFamily="18" charset="2"/>
              </a:rPr>
              <a:t> </a:t>
            </a:r>
            <a:r>
              <a:rPr kumimoji="0" lang="en-US" b="1" dirty="0">
                <a:solidFill>
                  <a:srgbClr val="FF0000"/>
                </a:solidFill>
                <a:sym typeface="Symbol" pitchFamily="18" charset="2"/>
              </a:rPr>
              <a:t>register renaming</a:t>
            </a:r>
            <a:r>
              <a:rPr kumimoji="0" lang="en-US" b="1" dirty="0">
                <a:solidFill>
                  <a:schemeClr val="tx1"/>
                </a:solidFill>
                <a:sym typeface="Symbol" pitchFamily="18" charset="2"/>
              </a:rPr>
              <a:t> </a:t>
            </a:r>
            <a:r>
              <a:rPr kumimoji="0" lang="en-US" b="1" dirty="0">
                <a:sym typeface="Symbol" pitchFamily="18" charset="2"/>
              </a:rPr>
              <a:t>to solve this!</a:t>
            </a:r>
            <a:endParaRPr kumimoji="0"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6516">
                                            <p:bg/>
                                          </p:spTgt>
                                        </p:tgtEl>
                                        <p:attrNameLst>
                                          <p:attrName>style.visibility</p:attrName>
                                        </p:attrNameLst>
                                      </p:cBhvr>
                                      <p:to>
                                        <p:strVal val="visible"/>
                                      </p:to>
                                    </p:set>
                                    <p:anim calcmode="lin" valueType="num">
                                      <p:cBhvr additive="base">
                                        <p:cTn id="7" dur="500" fill="hold"/>
                                        <p:tgtEl>
                                          <p:spTgt spid="57651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576516">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76516">
                                            <p:txEl>
                                              <p:pRg st="0" end="0"/>
                                            </p:txEl>
                                          </p:spTgt>
                                        </p:tgtEl>
                                        <p:attrNameLst>
                                          <p:attrName>style.visibility</p:attrName>
                                        </p:attrNameLst>
                                      </p:cBhvr>
                                      <p:to>
                                        <p:strVal val="visible"/>
                                      </p:to>
                                    </p:set>
                                    <p:anim calcmode="lin" valueType="num">
                                      <p:cBhvr additive="base">
                                        <p:cTn id="11" dur="500" fill="hold"/>
                                        <p:tgtEl>
                                          <p:spTgt spid="57651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7651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76516">
                                            <p:txEl>
                                              <p:pRg st="1" end="1"/>
                                            </p:txEl>
                                          </p:spTgt>
                                        </p:tgtEl>
                                        <p:attrNameLst>
                                          <p:attrName>style.visibility</p:attrName>
                                        </p:attrNameLst>
                                      </p:cBhvr>
                                      <p:to>
                                        <p:strVal val="visible"/>
                                      </p:to>
                                    </p:set>
                                    <p:anim calcmode="lin" valueType="num">
                                      <p:cBhvr additive="base">
                                        <p:cTn id="15" dur="500" fill="hold"/>
                                        <p:tgtEl>
                                          <p:spTgt spid="576516">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76516">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76516">
                                            <p:txEl>
                                              <p:pRg st="2" end="2"/>
                                            </p:txEl>
                                          </p:spTgt>
                                        </p:tgtEl>
                                        <p:attrNameLst>
                                          <p:attrName>style.visibility</p:attrName>
                                        </p:attrNameLst>
                                      </p:cBhvr>
                                      <p:to>
                                        <p:strVal val="visible"/>
                                      </p:to>
                                    </p:set>
                                    <p:anim calcmode="lin" valueType="num">
                                      <p:cBhvr additive="base">
                                        <p:cTn id="19" dur="500" fill="hold"/>
                                        <p:tgtEl>
                                          <p:spTgt spid="57651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6516">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76516">
                                            <p:txEl>
                                              <p:pRg st="3" end="3"/>
                                            </p:txEl>
                                          </p:spTgt>
                                        </p:tgtEl>
                                        <p:attrNameLst>
                                          <p:attrName>style.visibility</p:attrName>
                                        </p:attrNameLst>
                                      </p:cBhvr>
                                      <p:to>
                                        <p:strVal val="visible"/>
                                      </p:to>
                                    </p:set>
                                    <p:anim calcmode="lin" valueType="num">
                                      <p:cBhvr additive="base">
                                        <p:cTn id="23" dur="500" fill="hold"/>
                                        <p:tgtEl>
                                          <p:spTgt spid="576516">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765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65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6" grpId="0" build="allAtOnce"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Date Placeholder 3"/>
          <p:cNvSpPr>
            <a:spLocks noGrp="1"/>
          </p:cNvSpPr>
          <p:nvPr>
            <p:ph type="dt" sz="quarter" idx="10"/>
          </p:nvPr>
        </p:nvSpPr>
        <p:spPr/>
        <p:txBody>
          <a:bodyPr/>
          <a:lstStyle/>
          <a:p>
            <a:pPr>
              <a:defRPr/>
            </a:pPr>
            <a:r>
              <a:rPr lang="en-US"/>
              <a:t>H.Corporaal  5MD00</a:t>
            </a:r>
          </a:p>
        </p:txBody>
      </p:sp>
      <p:sp>
        <p:nvSpPr>
          <p:cNvPr id="454" name="Slide Number Placeholder 5"/>
          <p:cNvSpPr>
            <a:spLocks noGrp="1"/>
          </p:cNvSpPr>
          <p:nvPr>
            <p:ph type="sldNum" sz="quarter" idx="12"/>
          </p:nvPr>
        </p:nvSpPr>
        <p:spPr/>
        <p:txBody>
          <a:bodyPr/>
          <a:lstStyle/>
          <a:p>
            <a:pPr>
              <a:defRPr/>
            </a:pPr>
            <a:fld id="{FB9D8A91-8AE0-4FFC-AE41-A2F9094CE2DC}" type="slidenum">
              <a:rPr lang="en-US"/>
              <a:pPr>
                <a:defRPr/>
              </a:pPr>
              <a:t>48</a:t>
            </a:fld>
            <a:endParaRPr lang="en-US"/>
          </a:p>
        </p:txBody>
      </p:sp>
      <p:sp>
        <p:nvSpPr>
          <p:cNvPr id="104452" name="Rectangle 2"/>
          <p:cNvSpPr>
            <a:spLocks noChangeArrowheads="1"/>
          </p:cNvSpPr>
          <p:nvPr/>
        </p:nvSpPr>
        <p:spPr bwMode="auto">
          <a:xfrm>
            <a:off x="225425" y="312738"/>
            <a:ext cx="2154238" cy="477837"/>
          </a:xfrm>
          <a:prstGeom prst="rect">
            <a:avLst/>
          </a:prstGeom>
          <a:noFill/>
          <a:ln w="9525">
            <a:noFill/>
            <a:miter lim="800000"/>
            <a:headEnd/>
            <a:tailEnd/>
          </a:ln>
        </p:spPr>
        <p:txBody>
          <a:bodyPr wrap="none" anchor="ctr"/>
          <a:lstStyle/>
          <a:p>
            <a:endParaRPr lang="en-US"/>
          </a:p>
        </p:txBody>
      </p:sp>
      <p:sp>
        <p:nvSpPr>
          <p:cNvPr id="104453" name="Rectangle 3"/>
          <p:cNvSpPr>
            <a:spLocks noGrp="1" noChangeArrowheads="1"/>
          </p:cNvSpPr>
          <p:nvPr>
            <p:ph type="title"/>
          </p:nvPr>
        </p:nvSpPr>
        <p:spPr>
          <a:noFill/>
        </p:spPr>
        <p:txBody>
          <a:bodyPr lIns="90488" tIns="44450" rIns="90488" bIns="44450"/>
          <a:lstStyle/>
          <a:p>
            <a:r>
              <a:rPr lang="en-US" smtClean="0"/>
              <a:t>RaW on MIPS pipeline</a:t>
            </a:r>
          </a:p>
        </p:txBody>
      </p:sp>
      <p:grpSp>
        <p:nvGrpSpPr>
          <p:cNvPr id="2" name="Group 4"/>
          <p:cNvGrpSpPr>
            <a:grpSpLocks/>
          </p:cNvGrpSpPr>
          <p:nvPr/>
        </p:nvGrpSpPr>
        <p:grpSpPr bwMode="auto">
          <a:xfrm>
            <a:off x="152400" y="1143000"/>
            <a:ext cx="8556625" cy="5214938"/>
            <a:chOff x="770" y="1445"/>
            <a:chExt cx="4431" cy="2701"/>
          </a:xfrm>
        </p:grpSpPr>
        <p:grpSp>
          <p:nvGrpSpPr>
            <p:cNvPr id="3" name="Group 5"/>
            <p:cNvGrpSpPr>
              <a:grpSpLocks/>
            </p:cNvGrpSpPr>
            <p:nvPr/>
          </p:nvGrpSpPr>
          <p:grpSpPr bwMode="auto">
            <a:xfrm>
              <a:off x="770" y="1445"/>
              <a:ext cx="4391" cy="2610"/>
              <a:chOff x="770" y="1445"/>
              <a:chExt cx="4391" cy="2610"/>
            </a:xfrm>
          </p:grpSpPr>
          <p:sp>
            <p:nvSpPr>
              <p:cNvPr id="104703" name="Freeform 6"/>
              <p:cNvSpPr>
                <a:spLocks/>
              </p:cNvSpPr>
              <p:nvPr/>
            </p:nvSpPr>
            <p:spPr bwMode="auto">
              <a:xfrm>
                <a:off x="4581" y="3874"/>
                <a:ext cx="93" cy="181"/>
              </a:xfrm>
              <a:custGeom>
                <a:avLst/>
                <a:gdLst>
                  <a:gd name="T0" fmla="*/ 90 w 93"/>
                  <a:gd name="T1" fmla="*/ 181 h 181"/>
                  <a:gd name="T2" fmla="*/ 0 w 93"/>
                  <a:gd name="T3" fmla="*/ 181 h 181"/>
                  <a:gd name="T4" fmla="*/ 0 w 93"/>
                  <a:gd name="T5" fmla="*/ 0 h 181"/>
                  <a:gd name="T6" fmla="*/ 93 w 93"/>
                  <a:gd name="T7" fmla="*/ 0 h 181"/>
                  <a:gd name="T8" fmla="*/ 90 w 93"/>
                  <a:gd name="T9" fmla="*/ 181 h 181"/>
                  <a:gd name="T10" fmla="*/ 0 60000 65536"/>
                  <a:gd name="T11" fmla="*/ 0 60000 65536"/>
                  <a:gd name="T12" fmla="*/ 0 60000 65536"/>
                  <a:gd name="T13" fmla="*/ 0 60000 65536"/>
                  <a:gd name="T14" fmla="*/ 0 60000 65536"/>
                  <a:gd name="T15" fmla="*/ 0 w 93"/>
                  <a:gd name="T16" fmla="*/ 0 h 181"/>
                  <a:gd name="T17" fmla="*/ 93 w 93"/>
                  <a:gd name="T18" fmla="*/ 181 h 181"/>
                </a:gdLst>
                <a:ahLst/>
                <a:cxnLst>
                  <a:cxn ang="T10">
                    <a:pos x="T0" y="T1"/>
                  </a:cxn>
                  <a:cxn ang="T11">
                    <a:pos x="T2" y="T3"/>
                  </a:cxn>
                  <a:cxn ang="T12">
                    <a:pos x="T4" y="T5"/>
                  </a:cxn>
                  <a:cxn ang="T13">
                    <a:pos x="T6" y="T7"/>
                  </a:cxn>
                  <a:cxn ang="T14">
                    <a:pos x="T8" y="T9"/>
                  </a:cxn>
                </a:cxnLst>
                <a:rect l="T15" t="T16" r="T17" b="T18"/>
                <a:pathLst>
                  <a:path w="93" h="181">
                    <a:moveTo>
                      <a:pt x="90" y="181"/>
                    </a:moveTo>
                    <a:lnTo>
                      <a:pt x="0" y="181"/>
                    </a:lnTo>
                    <a:lnTo>
                      <a:pt x="0" y="0"/>
                    </a:lnTo>
                    <a:lnTo>
                      <a:pt x="93" y="0"/>
                    </a:lnTo>
                    <a:lnTo>
                      <a:pt x="90" y="181"/>
                    </a:lnTo>
                    <a:close/>
                  </a:path>
                </a:pathLst>
              </a:custGeom>
              <a:solidFill>
                <a:srgbClr val="CCCCCC"/>
              </a:solidFill>
              <a:ln w="9525">
                <a:noFill/>
                <a:round/>
                <a:headEnd/>
                <a:tailEnd/>
              </a:ln>
            </p:spPr>
            <p:txBody>
              <a:bodyPr/>
              <a:lstStyle/>
              <a:p>
                <a:endParaRPr lang="en-US"/>
              </a:p>
            </p:txBody>
          </p:sp>
          <p:sp>
            <p:nvSpPr>
              <p:cNvPr id="104704" name="Freeform 7"/>
              <p:cNvSpPr>
                <a:spLocks/>
              </p:cNvSpPr>
              <p:nvPr/>
            </p:nvSpPr>
            <p:spPr bwMode="auto">
              <a:xfrm>
                <a:off x="4581" y="3874"/>
                <a:ext cx="93" cy="181"/>
              </a:xfrm>
              <a:custGeom>
                <a:avLst/>
                <a:gdLst>
                  <a:gd name="T0" fmla="*/ 90 w 93"/>
                  <a:gd name="T1" fmla="*/ 181 h 181"/>
                  <a:gd name="T2" fmla="*/ 0 w 93"/>
                  <a:gd name="T3" fmla="*/ 181 h 181"/>
                  <a:gd name="T4" fmla="*/ 0 w 93"/>
                  <a:gd name="T5" fmla="*/ 0 h 181"/>
                  <a:gd name="T6" fmla="*/ 93 w 93"/>
                  <a:gd name="T7" fmla="*/ 0 h 181"/>
                  <a:gd name="T8" fmla="*/ 0 60000 65536"/>
                  <a:gd name="T9" fmla="*/ 0 60000 65536"/>
                  <a:gd name="T10" fmla="*/ 0 60000 65536"/>
                  <a:gd name="T11" fmla="*/ 0 60000 65536"/>
                  <a:gd name="T12" fmla="*/ 0 w 93"/>
                  <a:gd name="T13" fmla="*/ 0 h 181"/>
                  <a:gd name="T14" fmla="*/ 93 w 93"/>
                  <a:gd name="T15" fmla="*/ 181 h 181"/>
                </a:gdLst>
                <a:ahLst/>
                <a:cxnLst>
                  <a:cxn ang="T8">
                    <a:pos x="T0" y="T1"/>
                  </a:cxn>
                  <a:cxn ang="T9">
                    <a:pos x="T2" y="T3"/>
                  </a:cxn>
                  <a:cxn ang="T10">
                    <a:pos x="T4" y="T5"/>
                  </a:cxn>
                  <a:cxn ang="T11">
                    <a:pos x="T6" y="T7"/>
                  </a:cxn>
                </a:cxnLst>
                <a:rect l="T12" t="T13" r="T14" b="T15"/>
                <a:pathLst>
                  <a:path w="93" h="181">
                    <a:moveTo>
                      <a:pt x="90" y="181"/>
                    </a:moveTo>
                    <a:lnTo>
                      <a:pt x="0" y="181"/>
                    </a:lnTo>
                    <a:lnTo>
                      <a:pt x="0" y="0"/>
                    </a:lnTo>
                    <a:lnTo>
                      <a:pt x="93" y="0"/>
                    </a:lnTo>
                  </a:path>
                </a:pathLst>
              </a:custGeom>
              <a:noFill/>
              <a:ln w="11113">
                <a:solidFill>
                  <a:srgbClr val="000000"/>
                </a:solidFill>
                <a:prstDash val="solid"/>
                <a:round/>
                <a:headEnd/>
                <a:tailEnd/>
              </a:ln>
            </p:spPr>
            <p:txBody>
              <a:bodyPr/>
              <a:lstStyle/>
              <a:p>
                <a:endParaRPr lang="en-US"/>
              </a:p>
            </p:txBody>
          </p:sp>
          <p:sp>
            <p:nvSpPr>
              <p:cNvPr id="104705" name="Freeform 8"/>
              <p:cNvSpPr>
                <a:spLocks/>
              </p:cNvSpPr>
              <p:nvPr/>
            </p:nvSpPr>
            <p:spPr bwMode="auto">
              <a:xfrm>
                <a:off x="4671" y="3874"/>
                <a:ext cx="93" cy="181"/>
              </a:xfrm>
              <a:custGeom>
                <a:avLst/>
                <a:gdLst>
                  <a:gd name="T0" fmla="*/ 0 w 93"/>
                  <a:gd name="T1" fmla="*/ 0 h 181"/>
                  <a:gd name="T2" fmla="*/ 93 w 93"/>
                  <a:gd name="T3" fmla="*/ 0 h 181"/>
                  <a:gd name="T4" fmla="*/ 93 w 93"/>
                  <a:gd name="T5" fmla="*/ 181 h 181"/>
                  <a:gd name="T6" fmla="*/ 3 w 93"/>
                  <a:gd name="T7" fmla="*/ 181 h 181"/>
                  <a:gd name="T8" fmla="*/ 0 60000 65536"/>
                  <a:gd name="T9" fmla="*/ 0 60000 65536"/>
                  <a:gd name="T10" fmla="*/ 0 60000 65536"/>
                  <a:gd name="T11" fmla="*/ 0 60000 65536"/>
                  <a:gd name="T12" fmla="*/ 0 w 93"/>
                  <a:gd name="T13" fmla="*/ 0 h 181"/>
                  <a:gd name="T14" fmla="*/ 93 w 93"/>
                  <a:gd name="T15" fmla="*/ 181 h 181"/>
                </a:gdLst>
                <a:ahLst/>
                <a:cxnLst>
                  <a:cxn ang="T8">
                    <a:pos x="T0" y="T1"/>
                  </a:cxn>
                  <a:cxn ang="T9">
                    <a:pos x="T2" y="T3"/>
                  </a:cxn>
                  <a:cxn ang="T10">
                    <a:pos x="T4" y="T5"/>
                  </a:cxn>
                  <a:cxn ang="T11">
                    <a:pos x="T6" y="T7"/>
                  </a:cxn>
                </a:cxnLst>
                <a:rect l="T12" t="T13" r="T14" b="T15"/>
                <a:pathLst>
                  <a:path w="93" h="181">
                    <a:moveTo>
                      <a:pt x="0" y="0"/>
                    </a:moveTo>
                    <a:lnTo>
                      <a:pt x="93" y="0"/>
                    </a:lnTo>
                    <a:lnTo>
                      <a:pt x="93" y="181"/>
                    </a:lnTo>
                    <a:lnTo>
                      <a:pt x="3" y="181"/>
                    </a:lnTo>
                  </a:path>
                </a:pathLst>
              </a:custGeom>
              <a:noFill/>
              <a:ln w="11113">
                <a:solidFill>
                  <a:srgbClr val="000000"/>
                </a:solidFill>
                <a:prstDash val="solid"/>
                <a:round/>
                <a:headEnd/>
                <a:tailEnd/>
              </a:ln>
            </p:spPr>
            <p:txBody>
              <a:bodyPr/>
              <a:lstStyle/>
              <a:p>
                <a:endParaRPr lang="en-US"/>
              </a:p>
            </p:txBody>
          </p:sp>
          <p:sp>
            <p:nvSpPr>
              <p:cNvPr id="104706" name="Line 9"/>
              <p:cNvSpPr>
                <a:spLocks noChangeShapeType="1"/>
              </p:cNvSpPr>
              <p:nvPr/>
            </p:nvSpPr>
            <p:spPr bwMode="auto">
              <a:xfrm>
                <a:off x="3894" y="3919"/>
                <a:ext cx="93" cy="1"/>
              </a:xfrm>
              <a:prstGeom prst="line">
                <a:avLst/>
              </a:prstGeom>
              <a:noFill/>
              <a:ln w="19050">
                <a:solidFill>
                  <a:srgbClr val="EB7500"/>
                </a:solidFill>
                <a:round/>
                <a:headEnd/>
                <a:tailEnd/>
              </a:ln>
            </p:spPr>
            <p:txBody>
              <a:bodyPr/>
              <a:lstStyle/>
              <a:p>
                <a:endParaRPr lang="en-US"/>
              </a:p>
            </p:txBody>
          </p:sp>
          <p:sp>
            <p:nvSpPr>
              <p:cNvPr id="104707" name="Line 10"/>
              <p:cNvSpPr>
                <a:spLocks noChangeShapeType="1"/>
              </p:cNvSpPr>
              <p:nvPr/>
            </p:nvSpPr>
            <p:spPr bwMode="auto">
              <a:xfrm>
                <a:off x="3458" y="3511"/>
                <a:ext cx="91" cy="1"/>
              </a:xfrm>
              <a:prstGeom prst="line">
                <a:avLst/>
              </a:prstGeom>
              <a:noFill/>
              <a:ln w="19050">
                <a:solidFill>
                  <a:srgbClr val="EB7500"/>
                </a:solidFill>
                <a:round/>
                <a:headEnd/>
                <a:tailEnd/>
              </a:ln>
            </p:spPr>
            <p:txBody>
              <a:bodyPr/>
              <a:lstStyle/>
              <a:p>
                <a:endParaRPr lang="en-US"/>
              </a:p>
            </p:txBody>
          </p:sp>
          <p:sp>
            <p:nvSpPr>
              <p:cNvPr id="104708" name="Line 11"/>
              <p:cNvSpPr>
                <a:spLocks noChangeShapeType="1"/>
              </p:cNvSpPr>
              <p:nvPr/>
            </p:nvSpPr>
            <p:spPr bwMode="auto">
              <a:xfrm>
                <a:off x="3458" y="3601"/>
                <a:ext cx="91" cy="2"/>
              </a:xfrm>
              <a:prstGeom prst="line">
                <a:avLst/>
              </a:prstGeom>
              <a:noFill/>
              <a:ln w="19050">
                <a:solidFill>
                  <a:srgbClr val="EB7500"/>
                </a:solidFill>
                <a:round/>
                <a:headEnd/>
                <a:tailEnd/>
              </a:ln>
            </p:spPr>
            <p:txBody>
              <a:bodyPr/>
              <a:lstStyle/>
              <a:p>
                <a:endParaRPr lang="en-US"/>
              </a:p>
            </p:txBody>
          </p:sp>
          <p:sp>
            <p:nvSpPr>
              <p:cNvPr id="104709" name="Freeform 12"/>
              <p:cNvSpPr>
                <a:spLocks/>
              </p:cNvSpPr>
              <p:nvPr/>
            </p:nvSpPr>
            <p:spPr bwMode="auto">
              <a:xfrm>
                <a:off x="4236" y="3466"/>
                <a:ext cx="93" cy="181"/>
              </a:xfrm>
              <a:custGeom>
                <a:avLst/>
                <a:gdLst>
                  <a:gd name="T0" fmla="*/ 0 w 93"/>
                  <a:gd name="T1" fmla="*/ 181 h 181"/>
                  <a:gd name="T2" fmla="*/ 93 w 93"/>
                  <a:gd name="T3" fmla="*/ 181 h 181"/>
                  <a:gd name="T4" fmla="*/ 93 w 93"/>
                  <a:gd name="T5" fmla="*/ 0 h 181"/>
                  <a:gd name="T6" fmla="*/ 3 w 93"/>
                  <a:gd name="T7" fmla="*/ 0 h 181"/>
                  <a:gd name="T8" fmla="*/ 0 60000 65536"/>
                  <a:gd name="T9" fmla="*/ 0 60000 65536"/>
                  <a:gd name="T10" fmla="*/ 0 60000 65536"/>
                  <a:gd name="T11" fmla="*/ 0 60000 65536"/>
                  <a:gd name="T12" fmla="*/ 0 w 93"/>
                  <a:gd name="T13" fmla="*/ 0 h 181"/>
                  <a:gd name="T14" fmla="*/ 93 w 93"/>
                  <a:gd name="T15" fmla="*/ 181 h 181"/>
                </a:gdLst>
                <a:ahLst/>
                <a:cxnLst>
                  <a:cxn ang="T8">
                    <a:pos x="T0" y="T1"/>
                  </a:cxn>
                  <a:cxn ang="T9">
                    <a:pos x="T2" y="T3"/>
                  </a:cxn>
                  <a:cxn ang="T10">
                    <a:pos x="T4" y="T5"/>
                  </a:cxn>
                  <a:cxn ang="T11">
                    <a:pos x="T6" y="T7"/>
                  </a:cxn>
                </a:cxnLst>
                <a:rect l="T12" t="T13" r="T14" b="T15"/>
                <a:pathLst>
                  <a:path w="93" h="181">
                    <a:moveTo>
                      <a:pt x="0" y="181"/>
                    </a:moveTo>
                    <a:lnTo>
                      <a:pt x="93" y="181"/>
                    </a:lnTo>
                    <a:lnTo>
                      <a:pt x="93" y="0"/>
                    </a:lnTo>
                    <a:lnTo>
                      <a:pt x="3" y="0"/>
                    </a:lnTo>
                  </a:path>
                </a:pathLst>
              </a:custGeom>
              <a:noFill/>
              <a:ln w="11113">
                <a:solidFill>
                  <a:srgbClr val="000000"/>
                </a:solidFill>
                <a:prstDash val="solid"/>
                <a:round/>
                <a:headEnd/>
                <a:tailEnd/>
              </a:ln>
            </p:spPr>
            <p:txBody>
              <a:bodyPr/>
              <a:lstStyle/>
              <a:p>
                <a:endParaRPr lang="en-US"/>
              </a:p>
            </p:txBody>
          </p:sp>
          <p:sp>
            <p:nvSpPr>
              <p:cNvPr id="104710" name="Freeform 13"/>
              <p:cNvSpPr>
                <a:spLocks/>
              </p:cNvSpPr>
              <p:nvPr/>
            </p:nvSpPr>
            <p:spPr bwMode="auto">
              <a:xfrm>
                <a:off x="4146" y="3466"/>
                <a:ext cx="93" cy="181"/>
              </a:xfrm>
              <a:custGeom>
                <a:avLst/>
                <a:gdLst>
                  <a:gd name="T0" fmla="*/ 90 w 93"/>
                  <a:gd name="T1" fmla="*/ 0 h 181"/>
                  <a:gd name="T2" fmla="*/ 0 w 93"/>
                  <a:gd name="T3" fmla="*/ 0 h 181"/>
                  <a:gd name="T4" fmla="*/ 0 w 93"/>
                  <a:gd name="T5" fmla="*/ 181 h 181"/>
                  <a:gd name="T6" fmla="*/ 93 w 93"/>
                  <a:gd name="T7" fmla="*/ 181 h 181"/>
                  <a:gd name="T8" fmla="*/ 0 60000 65536"/>
                  <a:gd name="T9" fmla="*/ 0 60000 65536"/>
                  <a:gd name="T10" fmla="*/ 0 60000 65536"/>
                  <a:gd name="T11" fmla="*/ 0 60000 65536"/>
                  <a:gd name="T12" fmla="*/ 0 w 93"/>
                  <a:gd name="T13" fmla="*/ 0 h 181"/>
                  <a:gd name="T14" fmla="*/ 93 w 93"/>
                  <a:gd name="T15" fmla="*/ 181 h 181"/>
                </a:gdLst>
                <a:ahLst/>
                <a:cxnLst>
                  <a:cxn ang="T8">
                    <a:pos x="T0" y="T1"/>
                  </a:cxn>
                  <a:cxn ang="T9">
                    <a:pos x="T2" y="T3"/>
                  </a:cxn>
                  <a:cxn ang="T10">
                    <a:pos x="T4" y="T5"/>
                  </a:cxn>
                  <a:cxn ang="T11">
                    <a:pos x="T6" y="T7"/>
                  </a:cxn>
                </a:cxnLst>
                <a:rect l="T12" t="T13" r="T14" b="T15"/>
                <a:pathLst>
                  <a:path w="93" h="181">
                    <a:moveTo>
                      <a:pt x="90" y="0"/>
                    </a:moveTo>
                    <a:lnTo>
                      <a:pt x="0" y="0"/>
                    </a:lnTo>
                    <a:lnTo>
                      <a:pt x="0" y="181"/>
                    </a:lnTo>
                    <a:lnTo>
                      <a:pt x="93" y="181"/>
                    </a:lnTo>
                  </a:path>
                </a:pathLst>
              </a:custGeom>
              <a:noFill/>
              <a:ln w="11113">
                <a:solidFill>
                  <a:srgbClr val="000000"/>
                </a:solidFill>
                <a:prstDash val="solid"/>
                <a:round/>
                <a:headEnd/>
                <a:tailEnd/>
              </a:ln>
            </p:spPr>
            <p:txBody>
              <a:bodyPr/>
              <a:lstStyle/>
              <a:p>
                <a:endParaRPr lang="en-US"/>
              </a:p>
            </p:txBody>
          </p:sp>
          <p:sp>
            <p:nvSpPr>
              <p:cNvPr id="104711" name="Line 14"/>
              <p:cNvSpPr>
                <a:spLocks noChangeShapeType="1"/>
              </p:cNvSpPr>
              <p:nvPr/>
            </p:nvSpPr>
            <p:spPr bwMode="auto">
              <a:xfrm>
                <a:off x="3021" y="3195"/>
                <a:ext cx="93" cy="1"/>
              </a:xfrm>
              <a:prstGeom prst="line">
                <a:avLst/>
              </a:prstGeom>
              <a:noFill/>
              <a:ln w="19050">
                <a:solidFill>
                  <a:srgbClr val="EB7500"/>
                </a:solidFill>
                <a:round/>
                <a:headEnd/>
                <a:tailEnd/>
              </a:ln>
            </p:spPr>
            <p:txBody>
              <a:bodyPr/>
              <a:lstStyle/>
              <a:p>
                <a:endParaRPr lang="en-US"/>
              </a:p>
            </p:txBody>
          </p:sp>
          <p:sp>
            <p:nvSpPr>
              <p:cNvPr id="104712" name="Line 15"/>
              <p:cNvSpPr>
                <a:spLocks noChangeShapeType="1"/>
              </p:cNvSpPr>
              <p:nvPr/>
            </p:nvSpPr>
            <p:spPr bwMode="auto">
              <a:xfrm>
                <a:off x="3021" y="3103"/>
                <a:ext cx="276" cy="1"/>
              </a:xfrm>
              <a:prstGeom prst="line">
                <a:avLst/>
              </a:prstGeom>
              <a:noFill/>
              <a:ln w="11113">
                <a:solidFill>
                  <a:srgbClr val="000000"/>
                </a:solidFill>
                <a:round/>
                <a:headEnd/>
                <a:tailEnd/>
              </a:ln>
            </p:spPr>
            <p:txBody>
              <a:bodyPr/>
              <a:lstStyle/>
              <a:p>
                <a:endParaRPr lang="en-US"/>
              </a:p>
            </p:txBody>
          </p:sp>
          <p:sp>
            <p:nvSpPr>
              <p:cNvPr id="104713" name="Line 16"/>
              <p:cNvSpPr>
                <a:spLocks noChangeShapeType="1"/>
              </p:cNvSpPr>
              <p:nvPr/>
            </p:nvSpPr>
            <p:spPr bwMode="auto">
              <a:xfrm>
                <a:off x="2585" y="2787"/>
                <a:ext cx="277" cy="1"/>
              </a:xfrm>
              <a:prstGeom prst="line">
                <a:avLst/>
              </a:prstGeom>
              <a:noFill/>
              <a:ln w="11113">
                <a:solidFill>
                  <a:srgbClr val="000000"/>
                </a:solidFill>
                <a:round/>
                <a:headEnd/>
                <a:tailEnd/>
              </a:ln>
            </p:spPr>
            <p:txBody>
              <a:bodyPr/>
              <a:lstStyle/>
              <a:p>
                <a:endParaRPr lang="en-US"/>
              </a:p>
            </p:txBody>
          </p:sp>
          <p:sp>
            <p:nvSpPr>
              <p:cNvPr id="104714" name="Line 17"/>
              <p:cNvSpPr>
                <a:spLocks noChangeShapeType="1"/>
              </p:cNvSpPr>
              <p:nvPr/>
            </p:nvSpPr>
            <p:spPr bwMode="auto">
              <a:xfrm>
                <a:off x="2585" y="2695"/>
                <a:ext cx="93" cy="3"/>
              </a:xfrm>
              <a:prstGeom prst="line">
                <a:avLst/>
              </a:prstGeom>
              <a:noFill/>
              <a:ln w="19050">
                <a:solidFill>
                  <a:srgbClr val="EB7500"/>
                </a:solidFill>
                <a:round/>
                <a:headEnd/>
                <a:tailEnd/>
              </a:ln>
            </p:spPr>
            <p:txBody>
              <a:bodyPr/>
              <a:lstStyle/>
              <a:p>
                <a:endParaRPr lang="en-US"/>
              </a:p>
            </p:txBody>
          </p:sp>
          <p:sp>
            <p:nvSpPr>
              <p:cNvPr id="104715" name="Line 18"/>
              <p:cNvSpPr>
                <a:spLocks noChangeShapeType="1"/>
              </p:cNvSpPr>
              <p:nvPr/>
            </p:nvSpPr>
            <p:spPr bwMode="auto">
              <a:xfrm>
                <a:off x="3182" y="2333"/>
                <a:ext cx="93" cy="3"/>
              </a:xfrm>
              <a:prstGeom prst="line">
                <a:avLst/>
              </a:prstGeom>
              <a:noFill/>
              <a:ln w="19050">
                <a:solidFill>
                  <a:srgbClr val="EB7500"/>
                </a:solidFill>
                <a:round/>
                <a:headEnd/>
                <a:tailEnd/>
              </a:ln>
            </p:spPr>
            <p:txBody>
              <a:bodyPr/>
              <a:lstStyle/>
              <a:p>
                <a:endParaRPr lang="en-US"/>
              </a:p>
            </p:txBody>
          </p:sp>
          <p:sp>
            <p:nvSpPr>
              <p:cNvPr id="104716" name="Rectangle 19"/>
              <p:cNvSpPr>
                <a:spLocks noChangeArrowheads="1"/>
              </p:cNvSpPr>
              <p:nvPr/>
            </p:nvSpPr>
            <p:spPr bwMode="auto">
              <a:xfrm>
                <a:off x="3275" y="2244"/>
                <a:ext cx="90" cy="181"/>
              </a:xfrm>
              <a:prstGeom prst="rect">
                <a:avLst/>
              </a:prstGeom>
              <a:solidFill>
                <a:srgbClr val="FBE2C9"/>
              </a:solidFill>
              <a:ln w="9525">
                <a:noFill/>
                <a:miter lim="800000"/>
                <a:headEnd/>
                <a:tailEnd/>
              </a:ln>
            </p:spPr>
            <p:txBody>
              <a:bodyPr/>
              <a:lstStyle/>
              <a:p>
                <a:endParaRPr lang="en-US"/>
              </a:p>
            </p:txBody>
          </p:sp>
          <p:sp>
            <p:nvSpPr>
              <p:cNvPr id="104717" name="Rectangle 20"/>
              <p:cNvSpPr>
                <a:spLocks noChangeArrowheads="1"/>
              </p:cNvSpPr>
              <p:nvPr/>
            </p:nvSpPr>
            <p:spPr bwMode="auto">
              <a:xfrm>
                <a:off x="3275" y="2244"/>
                <a:ext cx="90" cy="181"/>
              </a:xfrm>
              <a:prstGeom prst="rect">
                <a:avLst/>
              </a:prstGeom>
              <a:noFill/>
              <a:ln w="11113">
                <a:solidFill>
                  <a:srgbClr val="EB7500"/>
                </a:solidFill>
                <a:miter lim="800000"/>
                <a:headEnd/>
                <a:tailEnd/>
              </a:ln>
            </p:spPr>
            <p:txBody>
              <a:bodyPr/>
              <a:lstStyle/>
              <a:p>
                <a:endParaRPr lang="en-US"/>
              </a:p>
            </p:txBody>
          </p:sp>
          <p:sp>
            <p:nvSpPr>
              <p:cNvPr id="104718" name="Line 21"/>
              <p:cNvSpPr>
                <a:spLocks noChangeShapeType="1"/>
              </p:cNvSpPr>
              <p:nvPr/>
            </p:nvSpPr>
            <p:spPr bwMode="auto">
              <a:xfrm flipV="1">
                <a:off x="3458" y="2242"/>
                <a:ext cx="1" cy="185"/>
              </a:xfrm>
              <a:prstGeom prst="line">
                <a:avLst/>
              </a:prstGeom>
              <a:noFill/>
              <a:ln w="11113">
                <a:solidFill>
                  <a:srgbClr val="000000"/>
                </a:solidFill>
                <a:round/>
                <a:headEnd/>
                <a:tailEnd/>
              </a:ln>
            </p:spPr>
            <p:txBody>
              <a:bodyPr/>
              <a:lstStyle/>
              <a:p>
                <a:endParaRPr lang="en-US"/>
              </a:p>
            </p:txBody>
          </p:sp>
          <p:sp>
            <p:nvSpPr>
              <p:cNvPr id="104719" name="Line 22"/>
              <p:cNvSpPr>
                <a:spLocks noChangeShapeType="1"/>
              </p:cNvSpPr>
              <p:nvPr/>
            </p:nvSpPr>
            <p:spPr bwMode="auto">
              <a:xfrm flipH="1">
                <a:off x="3365" y="2244"/>
                <a:ext cx="93" cy="1"/>
              </a:xfrm>
              <a:prstGeom prst="line">
                <a:avLst/>
              </a:prstGeom>
              <a:noFill/>
              <a:ln w="11113">
                <a:solidFill>
                  <a:srgbClr val="000000"/>
                </a:solidFill>
                <a:round/>
                <a:headEnd/>
                <a:tailEnd/>
              </a:ln>
            </p:spPr>
            <p:txBody>
              <a:bodyPr/>
              <a:lstStyle/>
              <a:p>
                <a:endParaRPr lang="en-US"/>
              </a:p>
            </p:txBody>
          </p:sp>
          <p:sp>
            <p:nvSpPr>
              <p:cNvPr id="104720" name="Line 23"/>
              <p:cNvSpPr>
                <a:spLocks noChangeShapeType="1"/>
              </p:cNvSpPr>
              <p:nvPr/>
            </p:nvSpPr>
            <p:spPr bwMode="auto">
              <a:xfrm flipH="1">
                <a:off x="3365" y="2425"/>
                <a:ext cx="93" cy="1"/>
              </a:xfrm>
              <a:prstGeom prst="line">
                <a:avLst/>
              </a:prstGeom>
              <a:noFill/>
              <a:ln w="11113">
                <a:solidFill>
                  <a:srgbClr val="000000"/>
                </a:solidFill>
                <a:round/>
                <a:headEnd/>
                <a:tailEnd/>
              </a:ln>
            </p:spPr>
            <p:txBody>
              <a:bodyPr/>
              <a:lstStyle/>
              <a:p>
                <a:endParaRPr lang="en-US"/>
              </a:p>
            </p:txBody>
          </p:sp>
          <p:sp>
            <p:nvSpPr>
              <p:cNvPr id="104721" name="Rectangle 24"/>
              <p:cNvSpPr>
                <a:spLocks noChangeArrowheads="1"/>
              </p:cNvSpPr>
              <p:nvPr/>
            </p:nvSpPr>
            <p:spPr bwMode="auto">
              <a:xfrm>
                <a:off x="2059" y="2244"/>
                <a:ext cx="93" cy="181"/>
              </a:xfrm>
              <a:prstGeom prst="rect">
                <a:avLst/>
              </a:prstGeom>
              <a:solidFill>
                <a:srgbClr val="CCCCCC"/>
              </a:solidFill>
              <a:ln w="9525">
                <a:noFill/>
                <a:miter lim="800000"/>
                <a:headEnd/>
                <a:tailEnd/>
              </a:ln>
            </p:spPr>
            <p:txBody>
              <a:bodyPr/>
              <a:lstStyle/>
              <a:p>
                <a:endParaRPr lang="en-US"/>
              </a:p>
            </p:txBody>
          </p:sp>
          <p:sp>
            <p:nvSpPr>
              <p:cNvPr id="104722" name="Rectangle 25"/>
              <p:cNvSpPr>
                <a:spLocks noChangeArrowheads="1"/>
              </p:cNvSpPr>
              <p:nvPr/>
            </p:nvSpPr>
            <p:spPr bwMode="auto">
              <a:xfrm>
                <a:off x="2059" y="2244"/>
                <a:ext cx="93" cy="181"/>
              </a:xfrm>
              <a:prstGeom prst="rect">
                <a:avLst/>
              </a:prstGeom>
              <a:noFill/>
              <a:ln w="11113">
                <a:solidFill>
                  <a:srgbClr val="000000"/>
                </a:solidFill>
                <a:miter lim="800000"/>
                <a:headEnd/>
                <a:tailEnd/>
              </a:ln>
            </p:spPr>
            <p:txBody>
              <a:bodyPr/>
              <a:lstStyle/>
              <a:p>
                <a:endParaRPr lang="en-US"/>
              </a:p>
            </p:txBody>
          </p:sp>
          <p:sp>
            <p:nvSpPr>
              <p:cNvPr id="104723" name="Line 26"/>
              <p:cNvSpPr>
                <a:spLocks noChangeShapeType="1"/>
              </p:cNvSpPr>
              <p:nvPr/>
            </p:nvSpPr>
            <p:spPr bwMode="auto">
              <a:xfrm flipV="1">
                <a:off x="1966" y="2242"/>
                <a:ext cx="3" cy="185"/>
              </a:xfrm>
              <a:prstGeom prst="line">
                <a:avLst/>
              </a:prstGeom>
              <a:noFill/>
              <a:ln w="11113">
                <a:solidFill>
                  <a:srgbClr val="000000"/>
                </a:solidFill>
                <a:round/>
                <a:headEnd/>
                <a:tailEnd/>
              </a:ln>
            </p:spPr>
            <p:txBody>
              <a:bodyPr/>
              <a:lstStyle/>
              <a:p>
                <a:endParaRPr lang="en-US"/>
              </a:p>
            </p:txBody>
          </p:sp>
          <p:sp>
            <p:nvSpPr>
              <p:cNvPr id="104724" name="Line 27"/>
              <p:cNvSpPr>
                <a:spLocks noChangeShapeType="1"/>
              </p:cNvSpPr>
              <p:nvPr/>
            </p:nvSpPr>
            <p:spPr bwMode="auto">
              <a:xfrm>
                <a:off x="1966" y="2244"/>
                <a:ext cx="98" cy="1"/>
              </a:xfrm>
              <a:prstGeom prst="line">
                <a:avLst/>
              </a:prstGeom>
              <a:noFill/>
              <a:ln w="11113">
                <a:solidFill>
                  <a:srgbClr val="000000"/>
                </a:solidFill>
                <a:round/>
                <a:headEnd/>
                <a:tailEnd/>
              </a:ln>
            </p:spPr>
            <p:txBody>
              <a:bodyPr/>
              <a:lstStyle/>
              <a:p>
                <a:endParaRPr lang="en-US"/>
              </a:p>
            </p:txBody>
          </p:sp>
          <p:sp>
            <p:nvSpPr>
              <p:cNvPr id="104725" name="Line 28"/>
              <p:cNvSpPr>
                <a:spLocks noChangeShapeType="1"/>
              </p:cNvSpPr>
              <p:nvPr/>
            </p:nvSpPr>
            <p:spPr bwMode="auto">
              <a:xfrm>
                <a:off x="1966" y="2425"/>
                <a:ext cx="98" cy="1"/>
              </a:xfrm>
              <a:prstGeom prst="line">
                <a:avLst/>
              </a:prstGeom>
              <a:noFill/>
              <a:ln w="11113">
                <a:solidFill>
                  <a:srgbClr val="000000"/>
                </a:solidFill>
                <a:round/>
                <a:headEnd/>
                <a:tailEnd/>
              </a:ln>
            </p:spPr>
            <p:txBody>
              <a:bodyPr/>
              <a:lstStyle/>
              <a:p>
                <a:endParaRPr lang="en-US"/>
              </a:p>
            </p:txBody>
          </p:sp>
          <p:sp>
            <p:nvSpPr>
              <p:cNvPr id="104726" name="Rectangle 29"/>
              <p:cNvSpPr>
                <a:spLocks noChangeArrowheads="1"/>
              </p:cNvSpPr>
              <p:nvPr/>
            </p:nvSpPr>
            <p:spPr bwMode="auto">
              <a:xfrm>
                <a:off x="1624" y="2244"/>
                <a:ext cx="91" cy="181"/>
              </a:xfrm>
              <a:prstGeom prst="rect">
                <a:avLst/>
              </a:prstGeom>
              <a:solidFill>
                <a:srgbClr val="CCCCCC"/>
              </a:solidFill>
              <a:ln w="9525">
                <a:noFill/>
                <a:miter lim="800000"/>
                <a:headEnd/>
                <a:tailEnd/>
              </a:ln>
            </p:spPr>
            <p:txBody>
              <a:bodyPr/>
              <a:lstStyle/>
              <a:p>
                <a:endParaRPr lang="en-US"/>
              </a:p>
            </p:txBody>
          </p:sp>
          <p:sp>
            <p:nvSpPr>
              <p:cNvPr id="104727" name="Rectangle 30"/>
              <p:cNvSpPr>
                <a:spLocks noChangeArrowheads="1"/>
              </p:cNvSpPr>
              <p:nvPr/>
            </p:nvSpPr>
            <p:spPr bwMode="auto">
              <a:xfrm>
                <a:off x="1624" y="2244"/>
                <a:ext cx="91" cy="181"/>
              </a:xfrm>
              <a:prstGeom prst="rect">
                <a:avLst/>
              </a:prstGeom>
              <a:noFill/>
              <a:ln w="11113">
                <a:solidFill>
                  <a:srgbClr val="000000"/>
                </a:solidFill>
                <a:miter lim="800000"/>
                <a:headEnd/>
                <a:tailEnd/>
              </a:ln>
            </p:spPr>
            <p:txBody>
              <a:bodyPr/>
              <a:lstStyle/>
              <a:p>
                <a:endParaRPr lang="en-US"/>
              </a:p>
            </p:txBody>
          </p:sp>
          <p:sp>
            <p:nvSpPr>
              <p:cNvPr id="104728" name="Rectangle 31"/>
              <p:cNvSpPr>
                <a:spLocks noChangeArrowheads="1"/>
              </p:cNvSpPr>
              <p:nvPr/>
            </p:nvSpPr>
            <p:spPr bwMode="auto">
              <a:xfrm>
                <a:off x="1531" y="2244"/>
                <a:ext cx="93" cy="181"/>
              </a:xfrm>
              <a:prstGeom prst="rect">
                <a:avLst/>
              </a:prstGeom>
              <a:noFill/>
              <a:ln w="11113">
                <a:solidFill>
                  <a:srgbClr val="000000"/>
                </a:solidFill>
                <a:miter lim="800000"/>
                <a:headEnd/>
                <a:tailEnd/>
              </a:ln>
            </p:spPr>
            <p:txBody>
              <a:bodyPr/>
              <a:lstStyle/>
              <a:p>
                <a:endParaRPr lang="en-US"/>
              </a:p>
            </p:txBody>
          </p:sp>
          <p:sp>
            <p:nvSpPr>
              <p:cNvPr id="104729" name="Rectangle 32"/>
              <p:cNvSpPr>
                <a:spLocks noChangeArrowheads="1"/>
              </p:cNvSpPr>
              <p:nvPr/>
            </p:nvSpPr>
            <p:spPr bwMode="auto">
              <a:xfrm>
                <a:off x="1580" y="2280"/>
                <a:ext cx="18" cy="78"/>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4730" name="Rectangle 33"/>
              <p:cNvSpPr>
                <a:spLocks noChangeArrowheads="1"/>
              </p:cNvSpPr>
              <p:nvPr/>
            </p:nvSpPr>
            <p:spPr bwMode="auto">
              <a:xfrm>
                <a:off x="1602" y="2280"/>
                <a:ext cx="55" cy="78"/>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4731" name="Rectangle 34"/>
              <p:cNvSpPr>
                <a:spLocks noChangeArrowheads="1"/>
              </p:cNvSpPr>
              <p:nvPr/>
            </p:nvSpPr>
            <p:spPr bwMode="auto">
              <a:xfrm>
                <a:off x="1991" y="2280"/>
                <a:ext cx="47" cy="78"/>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4732" name="Rectangle 35"/>
              <p:cNvSpPr>
                <a:spLocks noChangeArrowheads="1"/>
              </p:cNvSpPr>
              <p:nvPr/>
            </p:nvSpPr>
            <p:spPr bwMode="auto">
              <a:xfrm>
                <a:off x="2050" y="2280"/>
                <a:ext cx="36" cy="78"/>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4733" name="Rectangle 36"/>
              <p:cNvSpPr>
                <a:spLocks noChangeArrowheads="1"/>
              </p:cNvSpPr>
              <p:nvPr/>
            </p:nvSpPr>
            <p:spPr bwMode="auto">
              <a:xfrm>
                <a:off x="2096" y="2280"/>
                <a:ext cx="40" cy="78"/>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g</a:t>
                </a:r>
                <a:endParaRPr kumimoji="0" lang="en-US" b="1">
                  <a:solidFill>
                    <a:schemeClr val="tx1"/>
                  </a:solidFill>
                </a:endParaRPr>
              </a:p>
            </p:txBody>
          </p:sp>
          <p:sp>
            <p:nvSpPr>
              <p:cNvPr id="104734" name="Freeform 37"/>
              <p:cNvSpPr>
                <a:spLocks/>
              </p:cNvSpPr>
              <p:nvPr/>
            </p:nvSpPr>
            <p:spPr bwMode="auto">
              <a:xfrm>
                <a:off x="2424" y="2155"/>
                <a:ext cx="139" cy="359"/>
              </a:xfrm>
              <a:custGeom>
                <a:avLst/>
                <a:gdLst>
                  <a:gd name="T0" fmla="*/ 0 w 139"/>
                  <a:gd name="T1" fmla="*/ 0 h 359"/>
                  <a:gd name="T2" fmla="*/ 2 w 139"/>
                  <a:gd name="T3" fmla="*/ 144 h 359"/>
                  <a:gd name="T4" fmla="*/ 46 w 139"/>
                  <a:gd name="T5" fmla="*/ 181 h 359"/>
                  <a:gd name="T6" fmla="*/ 2 w 139"/>
                  <a:gd name="T7" fmla="*/ 214 h 359"/>
                  <a:gd name="T8" fmla="*/ 2 w 139"/>
                  <a:gd name="T9" fmla="*/ 359 h 359"/>
                  <a:gd name="T10" fmla="*/ 139 w 139"/>
                  <a:gd name="T11" fmla="*/ 248 h 359"/>
                  <a:gd name="T12" fmla="*/ 139 w 139"/>
                  <a:gd name="T13" fmla="*/ 111 h 359"/>
                  <a:gd name="T14" fmla="*/ 2 w 139"/>
                  <a:gd name="T15" fmla="*/ 0 h 359"/>
                  <a:gd name="T16" fmla="*/ 2 w 139"/>
                  <a:gd name="T17" fmla="*/ 0 h 359"/>
                  <a:gd name="T18" fmla="*/ 0 w 139"/>
                  <a:gd name="T19" fmla="*/ 0 h 3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359"/>
                  <a:gd name="T32" fmla="*/ 139 w 139"/>
                  <a:gd name="T33" fmla="*/ 359 h 3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359">
                    <a:moveTo>
                      <a:pt x="0" y="0"/>
                    </a:moveTo>
                    <a:lnTo>
                      <a:pt x="2" y="144"/>
                    </a:lnTo>
                    <a:lnTo>
                      <a:pt x="46" y="181"/>
                    </a:lnTo>
                    <a:lnTo>
                      <a:pt x="2" y="214"/>
                    </a:lnTo>
                    <a:lnTo>
                      <a:pt x="2" y="359"/>
                    </a:lnTo>
                    <a:lnTo>
                      <a:pt x="139" y="248"/>
                    </a:lnTo>
                    <a:lnTo>
                      <a:pt x="139" y="111"/>
                    </a:lnTo>
                    <a:lnTo>
                      <a:pt x="2" y="0"/>
                    </a:lnTo>
                    <a:lnTo>
                      <a:pt x="0" y="0"/>
                    </a:lnTo>
                    <a:close/>
                  </a:path>
                </a:pathLst>
              </a:custGeom>
              <a:solidFill>
                <a:srgbClr val="CCCCCC"/>
              </a:solidFill>
              <a:ln w="9525">
                <a:noFill/>
                <a:round/>
                <a:headEnd/>
                <a:tailEnd/>
              </a:ln>
            </p:spPr>
            <p:txBody>
              <a:bodyPr/>
              <a:lstStyle/>
              <a:p>
                <a:endParaRPr lang="en-US"/>
              </a:p>
            </p:txBody>
          </p:sp>
          <p:sp>
            <p:nvSpPr>
              <p:cNvPr id="104735" name="Freeform 38"/>
              <p:cNvSpPr>
                <a:spLocks/>
              </p:cNvSpPr>
              <p:nvPr/>
            </p:nvSpPr>
            <p:spPr bwMode="auto">
              <a:xfrm>
                <a:off x="2424" y="2155"/>
                <a:ext cx="139" cy="359"/>
              </a:xfrm>
              <a:custGeom>
                <a:avLst/>
                <a:gdLst>
                  <a:gd name="T0" fmla="*/ 0 w 139"/>
                  <a:gd name="T1" fmla="*/ 0 h 359"/>
                  <a:gd name="T2" fmla="*/ 2 w 139"/>
                  <a:gd name="T3" fmla="*/ 144 h 359"/>
                  <a:gd name="T4" fmla="*/ 46 w 139"/>
                  <a:gd name="T5" fmla="*/ 181 h 359"/>
                  <a:gd name="T6" fmla="*/ 2 w 139"/>
                  <a:gd name="T7" fmla="*/ 214 h 359"/>
                  <a:gd name="T8" fmla="*/ 2 w 139"/>
                  <a:gd name="T9" fmla="*/ 359 h 359"/>
                  <a:gd name="T10" fmla="*/ 139 w 139"/>
                  <a:gd name="T11" fmla="*/ 248 h 359"/>
                  <a:gd name="T12" fmla="*/ 139 w 139"/>
                  <a:gd name="T13" fmla="*/ 111 h 359"/>
                  <a:gd name="T14" fmla="*/ 2 w 139"/>
                  <a:gd name="T15" fmla="*/ 0 h 359"/>
                  <a:gd name="T16" fmla="*/ 2 w 139"/>
                  <a:gd name="T17" fmla="*/ 0 h 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359"/>
                  <a:gd name="T29" fmla="*/ 139 w 139"/>
                  <a:gd name="T30" fmla="*/ 359 h 3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359">
                    <a:moveTo>
                      <a:pt x="0" y="0"/>
                    </a:moveTo>
                    <a:lnTo>
                      <a:pt x="2" y="144"/>
                    </a:lnTo>
                    <a:lnTo>
                      <a:pt x="46" y="181"/>
                    </a:lnTo>
                    <a:lnTo>
                      <a:pt x="2" y="214"/>
                    </a:lnTo>
                    <a:lnTo>
                      <a:pt x="2" y="359"/>
                    </a:lnTo>
                    <a:lnTo>
                      <a:pt x="139" y="248"/>
                    </a:lnTo>
                    <a:lnTo>
                      <a:pt x="139" y="111"/>
                    </a:lnTo>
                    <a:lnTo>
                      <a:pt x="2" y="0"/>
                    </a:lnTo>
                  </a:path>
                </a:pathLst>
              </a:custGeom>
              <a:noFill/>
              <a:ln w="11113">
                <a:solidFill>
                  <a:srgbClr val="000000"/>
                </a:solidFill>
                <a:prstDash val="solid"/>
                <a:round/>
                <a:headEnd/>
                <a:tailEnd/>
              </a:ln>
            </p:spPr>
            <p:txBody>
              <a:bodyPr/>
              <a:lstStyle/>
              <a:p>
                <a:endParaRPr lang="en-US"/>
              </a:p>
            </p:txBody>
          </p:sp>
          <p:sp>
            <p:nvSpPr>
              <p:cNvPr id="104736" name="Line 39"/>
              <p:cNvSpPr>
                <a:spLocks noChangeShapeType="1"/>
              </p:cNvSpPr>
              <p:nvPr/>
            </p:nvSpPr>
            <p:spPr bwMode="auto">
              <a:xfrm>
                <a:off x="1715" y="2333"/>
                <a:ext cx="254" cy="3"/>
              </a:xfrm>
              <a:prstGeom prst="line">
                <a:avLst/>
              </a:prstGeom>
              <a:noFill/>
              <a:ln w="11113">
                <a:solidFill>
                  <a:srgbClr val="000000"/>
                </a:solidFill>
                <a:round/>
                <a:headEnd/>
                <a:tailEnd/>
              </a:ln>
            </p:spPr>
            <p:txBody>
              <a:bodyPr/>
              <a:lstStyle/>
              <a:p>
                <a:endParaRPr lang="en-US"/>
              </a:p>
            </p:txBody>
          </p:sp>
          <p:sp>
            <p:nvSpPr>
              <p:cNvPr id="104737" name="Line 40"/>
              <p:cNvSpPr>
                <a:spLocks noChangeShapeType="1"/>
              </p:cNvSpPr>
              <p:nvPr/>
            </p:nvSpPr>
            <p:spPr bwMode="auto">
              <a:xfrm>
                <a:off x="2150" y="2290"/>
                <a:ext cx="276" cy="1"/>
              </a:xfrm>
              <a:prstGeom prst="line">
                <a:avLst/>
              </a:prstGeom>
              <a:noFill/>
              <a:ln w="11113">
                <a:solidFill>
                  <a:srgbClr val="000000"/>
                </a:solidFill>
                <a:round/>
                <a:headEnd/>
                <a:tailEnd/>
              </a:ln>
            </p:spPr>
            <p:txBody>
              <a:bodyPr/>
              <a:lstStyle/>
              <a:p>
                <a:endParaRPr lang="en-US"/>
              </a:p>
            </p:txBody>
          </p:sp>
          <p:sp>
            <p:nvSpPr>
              <p:cNvPr id="104738" name="Line 41"/>
              <p:cNvSpPr>
                <a:spLocks noChangeShapeType="1"/>
              </p:cNvSpPr>
              <p:nvPr/>
            </p:nvSpPr>
            <p:spPr bwMode="auto">
              <a:xfrm>
                <a:off x="2563" y="2333"/>
                <a:ext cx="277" cy="3"/>
              </a:xfrm>
              <a:prstGeom prst="line">
                <a:avLst/>
              </a:prstGeom>
              <a:noFill/>
              <a:ln w="11113">
                <a:solidFill>
                  <a:srgbClr val="000000"/>
                </a:solidFill>
                <a:round/>
                <a:headEnd/>
                <a:tailEnd/>
              </a:ln>
            </p:spPr>
            <p:txBody>
              <a:bodyPr/>
              <a:lstStyle/>
              <a:p>
                <a:endParaRPr lang="en-US"/>
              </a:p>
            </p:txBody>
          </p:sp>
          <p:sp>
            <p:nvSpPr>
              <p:cNvPr id="104739" name="Line 42"/>
              <p:cNvSpPr>
                <a:spLocks noChangeShapeType="1"/>
              </p:cNvSpPr>
              <p:nvPr/>
            </p:nvSpPr>
            <p:spPr bwMode="auto">
              <a:xfrm>
                <a:off x="2150" y="2379"/>
                <a:ext cx="276" cy="1"/>
              </a:xfrm>
              <a:prstGeom prst="line">
                <a:avLst/>
              </a:prstGeom>
              <a:noFill/>
              <a:ln w="11113">
                <a:solidFill>
                  <a:srgbClr val="000000"/>
                </a:solidFill>
                <a:round/>
                <a:headEnd/>
                <a:tailEnd/>
              </a:ln>
            </p:spPr>
            <p:txBody>
              <a:bodyPr/>
              <a:lstStyle/>
              <a:p>
                <a:endParaRPr lang="en-US"/>
              </a:p>
            </p:txBody>
          </p:sp>
          <p:sp>
            <p:nvSpPr>
              <p:cNvPr id="104740" name="Freeform 43"/>
              <p:cNvSpPr>
                <a:spLocks/>
              </p:cNvSpPr>
              <p:nvPr/>
            </p:nvSpPr>
            <p:spPr bwMode="auto">
              <a:xfrm>
                <a:off x="1920" y="2290"/>
                <a:ext cx="46" cy="43"/>
              </a:xfrm>
              <a:custGeom>
                <a:avLst/>
                <a:gdLst>
                  <a:gd name="T0" fmla="*/ 0 w 46"/>
                  <a:gd name="T1" fmla="*/ 43 h 43"/>
                  <a:gd name="T2" fmla="*/ 2 w 46"/>
                  <a:gd name="T3" fmla="*/ 0 h 43"/>
                  <a:gd name="T4" fmla="*/ 46 w 46"/>
                  <a:gd name="T5" fmla="*/ 0 h 43"/>
                  <a:gd name="T6" fmla="*/ 0 60000 65536"/>
                  <a:gd name="T7" fmla="*/ 0 60000 65536"/>
                  <a:gd name="T8" fmla="*/ 0 60000 65536"/>
                  <a:gd name="T9" fmla="*/ 0 w 46"/>
                  <a:gd name="T10" fmla="*/ 0 h 43"/>
                  <a:gd name="T11" fmla="*/ 46 w 46"/>
                  <a:gd name="T12" fmla="*/ 43 h 43"/>
                </a:gdLst>
                <a:ahLst/>
                <a:cxnLst>
                  <a:cxn ang="T6">
                    <a:pos x="T0" y="T1"/>
                  </a:cxn>
                  <a:cxn ang="T7">
                    <a:pos x="T2" y="T3"/>
                  </a:cxn>
                  <a:cxn ang="T8">
                    <a:pos x="T4" y="T5"/>
                  </a:cxn>
                </a:cxnLst>
                <a:rect l="T9" t="T10" r="T11" b="T12"/>
                <a:pathLst>
                  <a:path w="46" h="43">
                    <a:moveTo>
                      <a:pt x="0" y="43"/>
                    </a:moveTo>
                    <a:lnTo>
                      <a:pt x="2" y="0"/>
                    </a:lnTo>
                    <a:lnTo>
                      <a:pt x="46" y="0"/>
                    </a:lnTo>
                  </a:path>
                </a:pathLst>
              </a:custGeom>
              <a:noFill/>
              <a:ln w="11113">
                <a:solidFill>
                  <a:srgbClr val="000000"/>
                </a:solidFill>
                <a:prstDash val="solid"/>
                <a:round/>
                <a:headEnd/>
                <a:tailEnd/>
              </a:ln>
            </p:spPr>
            <p:txBody>
              <a:bodyPr/>
              <a:lstStyle/>
              <a:p>
                <a:endParaRPr lang="en-US"/>
              </a:p>
            </p:txBody>
          </p:sp>
          <p:sp>
            <p:nvSpPr>
              <p:cNvPr id="104741" name="Freeform 44"/>
              <p:cNvSpPr>
                <a:spLocks/>
              </p:cNvSpPr>
              <p:nvPr/>
            </p:nvSpPr>
            <p:spPr bwMode="auto">
              <a:xfrm>
                <a:off x="3710" y="2652"/>
                <a:ext cx="93" cy="181"/>
              </a:xfrm>
              <a:custGeom>
                <a:avLst/>
                <a:gdLst>
                  <a:gd name="T0" fmla="*/ 91 w 93"/>
                  <a:gd name="T1" fmla="*/ 181 h 181"/>
                  <a:gd name="T2" fmla="*/ 0 w 93"/>
                  <a:gd name="T3" fmla="*/ 181 h 181"/>
                  <a:gd name="T4" fmla="*/ 0 w 93"/>
                  <a:gd name="T5" fmla="*/ 0 h 181"/>
                  <a:gd name="T6" fmla="*/ 93 w 93"/>
                  <a:gd name="T7" fmla="*/ 0 h 181"/>
                  <a:gd name="T8" fmla="*/ 91 w 93"/>
                  <a:gd name="T9" fmla="*/ 181 h 181"/>
                  <a:gd name="T10" fmla="*/ 0 60000 65536"/>
                  <a:gd name="T11" fmla="*/ 0 60000 65536"/>
                  <a:gd name="T12" fmla="*/ 0 60000 65536"/>
                  <a:gd name="T13" fmla="*/ 0 60000 65536"/>
                  <a:gd name="T14" fmla="*/ 0 60000 65536"/>
                  <a:gd name="T15" fmla="*/ 0 w 93"/>
                  <a:gd name="T16" fmla="*/ 0 h 181"/>
                  <a:gd name="T17" fmla="*/ 93 w 93"/>
                  <a:gd name="T18" fmla="*/ 181 h 181"/>
                </a:gdLst>
                <a:ahLst/>
                <a:cxnLst>
                  <a:cxn ang="T10">
                    <a:pos x="T0" y="T1"/>
                  </a:cxn>
                  <a:cxn ang="T11">
                    <a:pos x="T2" y="T3"/>
                  </a:cxn>
                  <a:cxn ang="T12">
                    <a:pos x="T4" y="T5"/>
                  </a:cxn>
                  <a:cxn ang="T13">
                    <a:pos x="T6" y="T7"/>
                  </a:cxn>
                  <a:cxn ang="T14">
                    <a:pos x="T8" y="T9"/>
                  </a:cxn>
                </a:cxnLst>
                <a:rect l="T15" t="T16" r="T17" b="T18"/>
                <a:pathLst>
                  <a:path w="93" h="181">
                    <a:moveTo>
                      <a:pt x="91" y="181"/>
                    </a:moveTo>
                    <a:lnTo>
                      <a:pt x="0" y="181"/>
                    </a:lnTo>
                    <a:lnTo>
                      <a:pt x="0" y="0"/>
                    </a:lnTo>
                    <a:lnTo>
                      <a:pt x="93" y="0"/>
                    </a:lnTo>
                    <a:lnTo>
                      <a:pt x="91" y="181"/>
                    </a:lnTo>
                    <a:close/>
                  </a:path>
                </a:pathLst>
              </a:custGeom>
              <a:solidFill>
                <a:srgbClr val="CCCCCC"/>
              </a:solidFill>
              <a:ln w="9525">
                <a:noFill/>
                <a:round/>
                <a:headEnd/>
                <a:tailEnd/>
              </a:ln>
            </p:spPr>
            <p:txBody>
              <a:bodyPr/>
              <a:lstStyle/>
              <a:p>
                <a:endParaRPr lang="en-US"/>
              </a:p>
            </p:txBody>
          </p:sp>
          <p:sp>
            <p:nvSpPr>
              <p:cNvPr id="104742" name="Freeform 45"/>
              <p:cNvSpPr>
                <a:spLocks/>
              </p:cNvSpPr>
              <p:nvPr/>
            </p:nvSpPr>
            <p:spPr bwMode="auto">
              <a:xfrm>
                <a:off x="3710" y="2652"/>
                <a:ext cx="93" cy="181"/>
              </a:xfrm>
              <a:custGeom>
                <a:avLst/>
                <a:gdLst>
                  <a:gd name="T0" fmla="*/ 91 w 93"/>
                  <a:gd name="T1" fmla="*/ 181 h 181"/>
                  <a:gd name="T2" fmla="*/ 0 w 93"/>
                  <a:gd name="T3" fmla="*/ 181 h 181"/>
                  <a:gd name="T4" fmla="*/ 0 w 93"/>
                  <a:gd name="T5" fmla="*/ 0 h 181"/>
                  <a:gd name="T6" fmla="*/ 93 w 93"/>
                  <a:gd name="T7" fmla="*/ 0 h 181"/>
                  <a:gd name="T8" fmla="*/ 0 60000 65536"/>
                  <a:gd name="T9" fmla="*/ 0 60000 65536"/>
                  <a:gd name="T10" fmla="*/ 0 60000 65536"/>
                  <a:gd name="T11" fmla="*/ 0 60000 65536"/>
                  <a:gd name="T12" fmla="*/ 0 w 93"/>
                  <a:gd name="T13" fmla="*/ 0 h 181"/>
                  <a:gd name="T14" fmla="*/ 93 w 93"/>
                  <a:gd name="T15" fmla="*/ 181 h 181"/>
                </a:gdLst>
                <a:ahLst/>
                <a:cxnLst>
                  <a:cxn ang="T8">
                    <a:pos x="T0" y="T1"/>
                  </a:cxn>
                  <a:cxn ang="T9">
                    <a:pos x="T2" y="T3"/>
                  </a:cxn>
                  <a:cxn ang="T10">
                    <a:pos x="T4" y="T5"/>
                  </a:cxn>
                  <a:cxn ang="T11">
                    <a:pos x="T6" y="T7"/>
                  </a:cxn>
                </a:cxnLst>
                <a:rect l="T12" t="T13" r="T14" b="T15"/>
                <a:pathLst>
                  <a:path w="93" h="181">
                    <a:moveTo>
                      <a:pt x="91" y="181"/>
                    </a:moveTo>
                    <a:lnTo>
                      <a:pt x="0" y="181"/>
                    </a:lnTo>
                    <a:lnTo>
                      <a:pt x="0" y="0"/>
                    </a:lnTo>
                    <a:lnTo>
                      <a:pt x="93" y="0"/>
                    </a:lnTo>
                  </a:path>
                </a:pathLst>
              </a:custGeom>
              <a:noFill/>
              <a:ln w="11113">
                <a:solidFill>
                  <a:srgbClr val="000000"/>
                </a:solidFill>
                <a:prstDash val="solid"/>
                <a:round/>
                <a:headEnd/>
                <a:tailEnd/>
              </a:ln>
            </p:spPr>
            <p:txBody>
              <a:bodyPr/>
              <a:lstStyle/>
              <a:p>
                <a:endParaRPr lang="en-US"/>
              </a:p>
            </p:txBody>
          </p:sp>
          <p:sp>
            <p:nvSpPr>
              <p:cNvPr id="104743" name="Line 46"/>
              <p:cNvSpPr>
                <a:spLocks noChangeShapeType="1"/>
              </p:cNvSpPr>
              <p:nvPr/>
            </p:nvSpPr>
            <p:spPr bwMode="auto">
              <a:xfrm flipV="1">
                <a:off x="3894" y="2647"/>
                <a:ext cx="1" cy="188"/>
              </a:xfrm>
              <a:prstGeom prst="line">
                <a:avLst/>
              </a:prstGeom>
              <a:noFill/>
              <a:ln w="11113">
                <a:solidFill>
                  <a:srgbClr val="000000"/>
                </a:solidFill>
                <a:round/>
                <a:headEnd/>
                <a:tailEnd/>
              </a:ln>
            </p:spPr>
            <p:txBody>
              <a:bodyPr/>
              <a:lstStyle/>
              <a:p>
                <a:endParaRPr lang="en-US"/>
              </a:p>
            </p:txBody>
          </p:sp>
          <p:sp>
            <p:nvSpPr>
              <p:cNvPr id="104744" name="Line 47"/>
              <p:cNvSpPr>
                <a:spLocks noChangeShapeType="1"/>
              </p:cNvSpPr>
              <p:nvPr/>
            </p:nvSpPr>
            <p:spPr bwMode="auto">
              <a:xfrm flipH="1">
                <a:off x="3798" y="2652"/>
                <a:ext cx="96" cy="1"/>
              </a:xfrm>
              <a:prstGeom prst="line">
                <a:avLst/>
              </a:prstGeom>
              <a:noFill/>
              <a:ln w="11113">
                <a:solidFill>
                  <a:srgbClr val="000000"/>
                </a:solidFill>
                <a:round/>
                <a:headEnd/>
                <a:tailEnd/>
              </a:ln>
            </p:spPr>
            <p:txBody>
              <a:bodyPr/>
              <a:lstStyle/>
              <a:p>
                <a:endParaRPr lang="en-US"/>
              </a:p>
            </p:txBody>
          </p:sp>
          <p:sp>
            <p:nvSpPr>
              <p:cNvPr id="104745" name="Line 48"/>
              <p:cNvSpPr>
                <a:spLocks noChangeShapeType="1"/>
              </p:cNvSpPr>
              <p:nvPr/>
            </p:nvSpPr>
            <p:spPr bwMode="auto">
              <a:xfrm flipH="1">
                <a:off x="3798" y="2833"/>
                <a:ext cx="96" cy="1"/>
              </a:xfrm>
              <a:prstGeom prst="line">
                <a:avLst/>
              </a:prstGeom>
              <a:noFill/>
              <a:ln w="11113">
                <a:solidFill>
                  <a:srgbClr val="000000"/>
                </a:solidFill>
                <a:round/>
                <a:headEnd/>
                <a:tailEnd/>
              </a:ln>
            </p:spPr>
            <p:txBody>
              <a:bodyPr/>
              <a:lstStyle/>
              <a:p>
                <a:endParaRPr lang="en-US"/>
              </a:p>
            </p:txBody>
          </p:sp>
          <p:sp>
            <p:nvSpPr>
              <p:cNvPr id="104746" name="Rectangle 49"/>
              <p:cNvSpPr>
                <a:spLocks noChangeArrowheads="1"/>
              </p:cNvSpPr>
              <p:nvPr/>
            </p:nvSpPr>
            <p:spPr bwMode="auto">
              <a:xfrm>
                <a:off x="2059" y="2652"/>
                <a:ext cx="93" cy="181"/>
              </a:xfrm>
              <a:prstGeom prst="rect">
                <a:avLst/>
              </a:prstGeom>
              <a:solidFill>
                <a:srgbClr val="CCCCCC"/>
              </a:solidFill>
              <a:ln w="9525">
                <a:noFill/>
                <a:miter lim="800000"/>
                <a:headEnd/>
                <a:tailEnd/>
              </a:ln>
            </p:spPr>
            <p:txBody>
              <a:bodyPr/>
              <a:lstStyle/>
              <a:p>
                <a:endParaRPr lang="en-US"/>
              </a:p>
            </p:txBody>
          </p:sp>
          <p:sp>
            <p:nvSpPr>
              <p:cNvPr id="104747" name="Rectangle 50"/>
              <p:cNvSpPr>
                <a:spLocks noChangeArrowheads="1"/>
              </p:cNvSpPr>
              <p:nvPr/>
            </p:nvSpPr>
            <p:spPr bwMode="auto">
              <a:xfrm>
                <a:off x="2059" y="2652"/>
                <a:ext cx="93" cy="181"/>
              </a:xfrm>
              <a:prstGeom prst="rect">
                <a:avLst/>
              </a:prstGeom>
              <a:noFill/>
              <a:ln w="11113">
                <a:solidFill>
                  <a:srgbClr val="000000"/>
                </a:solidFill>
                <a:miter lim="800000"/>
                <a:headEnd/>
                <a:tailEnd/>
              </a:ln>
            </p:spPr>
            <p:txBody>
              <a:bodyPr/>
              <a:lstStyle/>
              <a:p>
                <a:endParaRPr lang="en-US"/>
              </a:p>
            </p:txBody>
          </p:sp>
          <p:sp>
            <p:nvSpPr>
              <p:cNvPr id="104748" name="Rectangle 51"/>
              <p:cNvSpPr>
                <a:spLocks noChangeArrowheads="1"/>
              </p:cNvSpPr>
              <p:nvPr/>
            </p:nvSpPr>
            <p:spPr bwMode="auto">
              <a:xfrm>
                <a:off x="1969" y="2652"/>
                <a:ext cx="90" cy="181"/>
              </a:xfrm>
              <a:prstGeom prst="rect">
                <a:avLst/>
              </a:prstGeom>
              <a:noFill/>
              <a:ln w="11113">
                <a:solidFill>
                  <a:srgbClr val="000000"/>
                </a:solidFill>
                <a:miter lim="800000"/>
                <a:headEnd/>
                <a:tailEnd/>
              </a:ln>
            </p:spPr>
            <p:txBody>
              <a:bodyPr/>
              <a:lstStyle/>
              <a:p>
                <a:endParaRPr lang="en-US"/>
              </a:p>
            </p:txBody>
          </p:sp>
          <p:sp>
            <p:nvSpPr>
              <p:cNvPr id="104749" name="Rectangle 52"/>
              <p:cNvSpPr>
                <a:spLocks noChangeArrowheads="1"/>
              </p:cNvSpPr>
              <p:nvPr/>
            </p:nvSpPr>
            <p:spPr bwMode="auto">
              <a:xfrm>
                <a:off x="2015" y="2688"/>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4750" name="Rectangle 53"/>
              <p:cNvSpPr>
                <a:spLocks noChangeArrowheads="1"/>
              </p:cNvSpPr>
              <p:nvPr/>
            </p:nvSpPr>
            <p:spPr bwMode="auto">
              <a:xfrm>
                <a:off x="2037" y="2688"/>
                <a:ext cx="55"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4751" name="Rectangle 54"/>
              <p:cNvSpPr>
                <a:spLocks noChangeArrowheads="1"/>
              </p:cNvSpPr>
              <p:nvPr/>
            </p:nvSpPr>
            <p:spPr bwMode="auto">
              <a:xfrm>
                <a:off x="2495" y="2652"/>
                <a:ext cx="93" cy="181"/>
              </a:xfrm>
              <a:prstGeom prst="rect">
                <a:avLst/>
              </a:prstGeom>
              <a:solidFill>
                <a:srgbClr val="FBE2C9"/>
              </a:solidFill>
              <a:ln w="9525">
                <a:noFill/>
                <a:miter lim="800000"/>
                <a:headEnd/>
                <a:tailEnd/>
              </a:ln>
            </p:spPr>
            <p:txBody>
              <a:bodyPr/>
              <a:lstStyle/>
              <a:p>
                <a:endParaRPr lang="en-US"/>
              </a:p>
            </p:txBody>
          </p:sp>
          <p:sp>
            <p:nvSpPr>
              <p:cNvPr id="104752" name="Rectangle 55"/>
              <p:cNvSpPr>
                <a:spLocks noChangeArrowheads="1"/>
              </p:cNvSpPr>
              <p:nvPr/>
            </p:nvSpPr>
            <p:spPr bwMode="auto">
              <a:xfrm>
                <a:off x="2495" y="2652"/>
                <a:ext cx="93" cy="181"/>
              </a:xfrm>
              <a:prstGeom prst="rect">
                <a:avLst/>
              </a:prstGeom>
              <a:noFill/>
              <a:ln w="11113">
                <a:solidFill>
                  <a:srgbClr val="EB7500"/>
                </a:solidFill>
                <a:miter lim="800000"/>
                <a:headEnd/>
                <a:tailEnd/>
              </a:ln>
            </p:spPr>
            <p:txBody>
              <a:bodyPr/>
              <a:lstStyle/>
              <a:p>
                <a:endParaRPr lang="en-US"/>
              </a:p>
            </p:txBody>
          </p:sp>
          <p:sp>
            <p:nvSpPr>
              <p:cNvPr id="104753" name="Line 56"/>
              <p:cNvSpPr>
                <a:spLocks noChangeShapeType="1"/>
              </p:cNvSpPr>
              <p:nvPr/>
            </p:nvSpPr>
            <p:spPr bwMode="auto">
              <a:xfrm flipV="1">
                <a:off x="2402" y="2647"/>
                <a:ext cx="2" cy="188"/>
              </a:xfrm>
              <a:prstGeom prst="line">
                <a:avLst/>
              </a:prstGeom>
              <a:noFill/>
              <a:ln w="11113">
                <a:solidFill>
                  <a:srgbClr val="000000"/>
                </a:solidFill>
                <a:round/>
                <a:headEnd/>
                <a:tailEnd/>
              </a:ln>
            </p:spPr>
            <p:txBody>
              <a:bodyPr/>
              <a:lstStyle/>
              <a:p>
                <a:endParaRPr lang="en-US"/>
              </a:p>
            </p:txBody>
          </p:sp>
          <p:sp>
            <p:nvSpPr>
              <p:cNvPr id="104754" name="Line 57"/>
              <p:cNvSpPr>
                <a:spLocks noChangeShapeType="1"/>
              </p:cNvSpPr>
              <p:nvPr/>
            </p:nvSpPr>
            <p:spPr bwMode="auto">
              <a:xfrm>
                <a:off x="2402" y="2652"/>
                <a:ext cx="93" cy="1"/>
              </a:xfrm>
              <a:prstGeom prst="line">
                <a:avLst/>
              </a:prstGeom>
              <a:noFill/>
              <a:ln w="11113">
                <a:solidFill>
                  <a:srgbClr val="000000"/>
                </a:solidFill>
                <a:round/>
                <a:headEnd/>
                <a:tailEnd/>
              </a:ln>
            </p:spPr>
            <p:txBody>
              <a:bodyPr/>
              <a:lstStyle/>
              <a:p>
                <a:endParaRPr lang="en-US"/>
              </a:p>
            </p:txBody>
          </p:sp>
          <p:sp>
            <p:nvSpPr>
              <p:cNvPr id="104755" name="Line 58"/>
              <p:cNvSpPr>
                <a:spLocks noChangeShapeType="1"/>
              </p:cNvSpPr>
              <p:nvPr/>
            </p:nvSpPr>
            <p:spPr bwMode="auto">
              <a:xfrm>
                <a:off x="2402" y="2833"/>
                <a:ext cx="93" cy="1"/>
              </a:xfrm>
              <a:prstGeom prst="line">
                <a:avLst/>
              </a:prstGeom>
              <a:noFill/>
              <a:ln w="11113">
                <a:solidFill>
                  <a:srgbClr val="000000"/>
                </a:solidFill>
                <a:round/>
                <a:headEnd/>
                <a:tailEnd/>
              </a:ln>
            </p:spPr>
            <p:txBody>
              <a:bodyPr/>
              <a:lstStyle/>
              <a:p>
                <a:endParaRPr lang="en-US"/>
              </a:p>
            </p:txBody>
          </p:sp>
          <p:sp>
            <p:nvSpPr>
              <p:cNvPr id="104756" name="Freeform 59"/>
              <p:cNvSpPr>
                <a:spLocks/>
              </p:cNvSpPr>
              <p:nvPr/>
            </p:nvSpPr>
            <p:spPr bwMode="auto">
              <a:xfrm>
                <a:off x="2862" y="2563"/>
                <a:ext cx="139" cy="359"/>
              </a:xfrm>
              <a:custGeom>
                <a:avLst/>
                <a:gdLst>
                  <a:gd name="T0" fmla="*/ 0 w 139"/>
                  <a:gd name="T1" fmla="*/ 0 h 359"/>
                  <a:gd name="T2" fmla="*/ 0 w 139"/>
                  <a:gd name="T3" fmla="*/ 144 h 359"/>
                  <a:gd name="T4" fmla="*/ 44 w 139"/>
                  <a:gd name="T5" fmla="*/ 178 h 359"/>
                  <a:gd name="T6" fmla="*/ 0 w 139"/>
                  <a:gd name="T7" fmla="*/ 214 h 359"/>
                  <a:gd name="T8" fmla="*/ 0 w 139"/>
                  <a:gd name="T9" fmla="*/ 359 h 359"/>
                  <a:gd name="T10" fmla="*/ 139 w 139"/>
                  <a:gd name="T11" fmla="*/ 248 h 359"/>
                  <a:gd name="T12" fmla="*/ 139 w 139"/>
                  <a:gd name="T13" fmla="*/ 108 h 359"/>
                  <a:gd name="T14" fmla="*/ 0 w 139"/>
                  <a:gd name="T15" fmla="*/ 0 h 359"/>
                  <a:gd name="T16" fmla="*/ 0 w 139"/>
                  <a:gd name="T17" fmla="*/ 0 h 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359"/>
                  <a:gd name="T29" fmla="*/ 139 w 139"/>
                  <a:gd name="T30" fmla="*/ 359 h 3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359">
                    <a:moveTo>
                      <a:pt x="0" y="0"/>
                    </a:moveTo>
                    <a:lnTo>
                      <a:pt x="0" y="144"/>
                    </a:lnTo>
                    <a:lnTo>
                      <a:pt x="44" y="178"/>
                    </a:lnTo>
                    <a:lnTo>
                      <a:pt x="0" y="214"/>
                    </a:lnTo>
                    <a:lnTo>
                      <a:pt x="0" y="359"/>
                    </a:lnTo>
                    <a:lnTo>
                      <a:pt x="139" y="248"/>
                    </a:lnTo>
                    <a:lnTo>
                      <a:pt x="139" y="108"/>
                    </a:lnTo>
                    <a:lnTo>
                      <a:pt x="0" y="0"/>
                    </a:lnTo>
                    <a:close/>
                  </a:path>
                </a:pathLst>
              </a:custGeom>
              <a:solidFill>
                <a:srgbClr val="CCCCCC"/>
              </a:solidFill>
              <a:ln w="9525">
                <a:noFill/>
                <a:round/>
                <a:headEnd/>
                <a:tailEnd/>
              </a:ln>
            </p:spPr>
            <p:txBody>
              <a:bodyPr/>
              <a:lstStyle/>
              <a:p>
                <a:endParaRPr lang="en-US"/>
              </a:p>
            </p:txBody>
          </p:sp>
          <p:sp>
            <p:nvSpPr>
              <p:cNvPr id="104757" name="Freeform 60"/>
              <p:cNvSpPr>
                <a:spLocks/>
              </p:cNvSpPr>
              <p:nvPr/>
            </p:nvSpPr>
            <p:spPr bwMode="auto">
              <a:xfrm>
                <a:off x="2862" y="2563"/>
                <a:ext cx="139" cy="359"/>
              </a:xfrm>
              <a:custGeom>
                <a:avLst/>
                <a:gdLst>
                  <a:gd name="T0" fmla="*/ 0 w 139"/>
                  <a:gd name="T1" fmla="*/ 0 h 359"/>
                  <a:gd name="T2" fmla="*/ 0 w 139"/>
                  <a:gd name="T3" fmla="*/ 144 h 359"/>
                  <a:gd name="T4" fmla="*/ 44 w 139"/>
                  <a:gd name="T5" fmla="*/ 178 h 359"/>
                  <a:gd name="T6" fmla="*/ 0 w 139"/>
                  <a:gd name="T7" fmla="*/ 214 h 359"/>
                  <a:gd name="T8" fmla="*/ 0 w 139"/>
                  <a:gd name="T9" fmla="*/ 359 h 359"/>
                  <a:gd name="T10" fmla="*/ 139 w 139"/>
                  <a:gd name="T11" fmla="*/ 248 h 359"/>
                  <a:gd name="T12" fmla="*/ 139 w 139"/>
                  <a:gd name="T13" fmla="*/ 108 h 359"/>
                  <a:gd name="T14" fmla="*/ 0 w 139"/>
                  <a:gd name="T15" fmla="*/ 0 h 359"/>
                  <a:gd name="T16" fmla="*/ 0 w 139"/>
                  <a:gd name="T17" fmla="*/ 0 h 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359"/>
                  <a:gd name="T29" fmla="*/ 139 w 139"/>
                  <a:gd name="T30" fmla="*/ 359 h 3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359">
                    <a:moveTo>
                      <a:pt x="0" y="0"/>
                    </a:moveTo>
                    <a:lnTo>
                      <a:pt x="0" y="144"/>
                    </a:lnTo>
                    <a:lnTo>
                      <a:pt x="44" y="178"/>
                    </a:lnTo>
                    <a:lnTo>
                      <a:pt x="0" y="214"/>
                    </a:lnTo>
                    <a:lnTo>
                      <a:pt x="0" y="359"/>
                    </a:lnTo>
                    <a:lnTo>
                      <a:pt x="139" y="248"/>
                    </a:lnTo>
                    <a:lnTo>
                      <a:pt x="139" y="108"/>
                    </a:lnTo>
                    <a:lnTo>
                      <a:pt x="0" y="0"/>
                    </a:lnTo>
                  </a:path>
                </a:pathLst>
              </a:custGeom>
              <a:noFill/>
              <a:ln w="11113">
                <a:solidFill>
                  <a:srgbClr val="000000"/>
                </a:solidFill>
                <a:prstDash val="solid"/>
                <a:round/>
                <a:headEnd/>
                <a:tailEnd/>
              </a:ln>
            </p:spPr>
            <p:txBody>
              <a:bodyPr/>
              <a:lstStyle/>
              <a:p>
                <a:endParaRPr lang="en-US"/>
              </a:p>
            </p:txBody>
          </p:sp>
          <p:sp>
            <p:nvSpPr>
              <p:cNvPr id="104758" name="Rectangle 61"/>
              <p:cNvSpPr>
                <a:spLocks noChangeArrowheads="1"/>
              </p:cNvSpPr>
              <p:nvPr/>
            </p:nvSpPr>
            <p:spPr bwMode="auto">
              <a:xfrm>
                <a:off x="3732" y="2688"/>
                <a:ext cx="4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4759" name="Rectangle 62"/>
              <p:cNvSpPr>
                <a:spLocks noChangeArrowheads="1"/>
              </p:cNvSpPr>
              <p:nvPr/>
            </p:nvSpPr>
            <p:spPr bwMode="auto">
              <a:xfrm>
                <a:off x="3794" y="2688"/>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4760" name="Rectangle 63"/>
              <p:cNvSpPr>
                <a:spLocks noChangeArrowheads="1"/>
              </p:cNvSpPr>
              <p:nvPr/>
            </p:nvSpPr>
            <p:spPr bwMode="auto">
              <a:xfrm>
                <a:off x="3837" y="2688"/>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g</a:t>
                </a:r>
                <a:endParaRPr kumimoji="0" lang="en-US" b="1">
                  <a:solidFill>
                    <a:schemeClr val="tx1"/>
                  </a:solidFill>
                </a:endParaRPr>
              </a:p>
            </p:txBody>
          </p:sp>
          <p:sp>
            <p:nvSpPr>
              <p:cNvPr id="104761" name="Line 64"/>
              <p:cNvSpPr>
                <a:spLocks noChangeShapeType="1"/>
              </p:cNvSpPr>
              <p:nvPr/>
            </p:nvSpPr>
            <p:spPr bwMode="auto">
              <a:xfrm>
                <a:off x="2150" y="2741"/>
                <a:ext cx="254" cy="1"/>
              </a:xfrm>
              <a:prstGeom prst="line">
                <a:avLst/>
              </a:prstGeom>
              <a:noFill/>
              <a:ln w="11113">
                <a:solidFill>
                  <a:srgbClr val="000000"/>
                </a:solidFill>
                <a:round/>
                <a:headEnd/>
                <a:tailEnd/>
              </a:ln>
            </p:spPr>
            <p:txBody>
              <a:bodyPr/>
              <a:lstStyle/>
              <a:p>
                <a:endParaRPr lang="en-US"/>
              </a:p>
            </p:txBody>
          </p:sp>
          <p:sp>
            <p:nvSpPr>
              <p:cNvPr id="104762" name="Line 65"/>
              <p:cNvSpPr>
                <a:spLocks noChangeShapeType="1"/>
              </p:cNvSpPr>
              <p:nvPr/>
            </p:nvSpPr>
            <p:spPr bwMode="auto">
              <a:xfrm>
                <a:off x="2999" y="2741"/>
                <a:ext cx="276" cy="1"/>
              </a:xfrm>
              <a:prstGeom prst="line">
                <a:avLst/>
              </a:prstGeom>
              <a:noFill/>
              <a:ln w="11113">
                <a:solidFill>
                  <a:srgbClr val="000000"/>
                </a:solidFill>
                <a:round/>
                <a:headEnd/>
                <a:tailEnd/>
              </a:ln>
            </p:spPr>
            <p:txBody>
              <a:bodyPr/>
              <a:lstStyle/>
              <a:p>
                <a:endParaRPr lang="en-US"/>
              </a:p>
            </p:txBody>
          </p:sp>
          <p:sp>
            <p:nvSpPr>
              <p:cNvPr id="104763" name="Line 66"/>
              <p:cNvSpPr>
                <a:spLocks noChangeShapeType="1"/>
              </p:cNvSpPr>
              <p:nvPr/>
            </p:nvSpPr>
            <p:spPr bwMode="auto">
              <a:xfrm>
                <a:off x="3456" y="2741"/>
                <a:ext cx="254" cy="1"/>
              </a:xfrm>
              <a:prstGeom prst="line">
                <a:avLst/>
              </a:prstGeom>
              <a:noFill/>
              <a:ln w="11113">
                <a:solidFill>
                  <a:srgbClr val="000000"/>
                </a:solidFill>
                <a:round/>
                <a:headEnd/>
                <a:tailEnd/>
              </a:ln>
            </p:spPr>
            <p:txBody>
              <a:bodyPr/>
              <a:lstStyle/>
              <a:p>
                <a:endParaRPr lang="en-US"/>
              </a:p>
            </p:txBody>
          </p:sp>
          <p:sp>
            <p:nvSpPr>
              <p:cNvPr id="104764" name="Freeform 67"/>
              <p:cNvSpPr>
                <a:spLocks/>
              </p:cNvSpPr>
              <p:nvPr/>
            </p:nvSpPr>
            <p:spPr bwMode="auto">
              <a:xfrm>
                <a:off x="2358" y="2698"/>
                <a:ext cx="44" cy="43"/>
              </a:xfrm>
              <a:custGeom>
                <a:avLst/>
                <a:gdLst>
                  <a:gd name="T0" fmla="*/ 0 w 44"/>
                  <a:gd name="T1" fmla="*/ 43 h 43"/>
                  <a:gd name="T2" fmla="*/ 0 w 44"/>
                  <a:gd name="T3" fmla="*/ 0 h 43"/>
                  <a:gd name="T4" fmla="*/ 44 w 44"/>
                  <a:gd name="T5" fmla="*/ 0 h 43"/>
                  <a:gd name="T6" fmla="*/ 0 60000 65536"/>
                  <a:gd name="T7" fmla="*/ 0 60000 65536"/>
                  <a:gd name="T8" fmla="*/ 0 60000 65536"/>
                  <a:gd name="T9" fmla="*/ 0 w 44"/>
                  <a:gd name="T10" fmla="*/ 0 h 43"/>
                  <a:gd name="T11" fmla="*/ 44 w 44"/>
                  <a:gd name="T12" fmla="*/ 43 h 43"/>
                </a:gdLst>
                <a:ahLst/>
                <a:cxnLst>
                  <a:cxn ang="T6">
                    <a:pos x="T0" y="T1"/>
                  </a:cxn>
                  <a:cxn ang="T7">
                    <a:pos x="T2" y="T3"/>
                  </a:cxn>
                  <a:cxn ang="T8">
                    <a:pos x="T4" y="T5"/>
                  </a:cxn>
                </a:cxnLst>
                <a:rect l="T9" t="T10" r="T11" b="T12"/>
                <a:pathLst>
                  <a:path w="44" h="43">
                    <a:moveTo>
                      <a:pt x="0" y="43"/>
                    </a:moveTo>
                    <a:lnTo>
                      <a:pt x="0" y="0"/>
                    </a:lnTo>
                    <a:lnTo>
                      <a:pt x="44" y="0"/>
                    </a:lnTo>
                  </a:path>
                </a:pathLst>
              </a:custGeom>
              <a:noFill/>
              <a:ln w="11113">
                <a:solidFill>
                  <a:srgbClr val="000000"/>
                </a:solidFill>
                <a:prstDash val="solid"/>
                <a:round/>
                <a:headEnd/>
                <a:tailEnd/>
              </a:ln>
            </p:spPr>
            <p:txBody>
              <a:bodyPr/>
              <a:lstStyle/>
              <a:p>
                <a:endParaRPr lang="en-US"/>
              </a:p>
            </p:txBody>
          </p:sp>
          <p:sp>
            <p:nvSpPr>
              <p:cNvPr id="104765" name="Rectangle 68"/>
              <p:cNvSpPr>
                <a:spLocks noChangeArrowheads="1"/>
              </p:cNvSpPr>
              <p:nvPr/>
            </p:nvSpPr>
            <p:spPr bwMode="auto">
              <a:xfrm>
                <a:off x="1536" y="1582"/>
                <a:ext cx="4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766" name="Rectangle 69"/>
              <p:cNvSpPr>
                <a:spLocks noChangeArrowheads="1"/>
              </p:cNvSpPr>
              <p:nvPr/>
            </p:nvSpPr>
            <p:spPr bwMode="auto">
              <a:xfrm>
                <a:off x="1595" y="1582"/>
                <a:ext cx="47"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767" name="Rectangle 70"/>
              <p:cNvSpPr>
                <a:spLocks noChangeArrowheads="1"/>
              </p:cNvSpPr>
              <p:nvPr/>
            </p:nvSpPr>
            <p:spPr bwMode="auto">
              <a:xfrm>
                <a:off x="1653" y="1582"/>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768" name="Rectangle 71"/>
              <p:cNvSpPr>
                <a:spLocks noChangeArrowheads="1"/>
              </p:cNvSpPr>
              <p:nvPr/>
            </p:nvSpPr>
            <p:spPr bwMode="auto">
              <a:xfrm>
                <a:off x="1675" y="1582"/>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4769" name="Rectangle 72"/>
              <p:cNvSpPr>
                <a:spLocks noChangeArrowheads="1"/>
              </p:cNvSpPr>
              <p:nvPr/>
            </p:nvSpPr>
            <p:spPr bwMode="auto">
              <a:xfrm>
                <a:off x="1971" y="1582"/>
                <a:ext cx="4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770" name="Rectangle 73"/>
              <p:cNvSpPr>
                <a:spLocks noChangeArrowheads="1"/>
              </p:cNvSpPr>
              <p:nvPr/>
            </p:nvSpPr>
            <p:spPr bwMode="auto">
              <a:xfrm>
                <a:off x="2030" y="1582"/>
                <a:ext cx="4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771" name="Rectangle 74"/>
              <p:cNvSpPr>
                <a:spLocks noChangeArrowheads="1"/>
              </p:cNvSpPr>
              <p:nvPr/>
            </p:nvSpPr>
            <p:spPr bwMode="auto">
              <a:xfrm>
                <a:off x="2089" y="1582"/>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772" name="Rectangle 75"/>
              <p:cNvSpPr>
                <a:spLocks noChangeArrowheads="1"/>
              </p:cNvSpPr>
              <p:nvPr/>
            </p:nvSpPr>
            <p:spPr bwMode="auto">
              <a:xfrm>
                <a:off x="2111" y="1582"/>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2</a:t>
                </a:r>
                <a:endParaRPr kumimoji="0" lang="en-US" b="1">
                  <a:solidFill>
                    <a:schemeClr val="tx1"/>
                  </a:solidFill>
                </a:endParaRPr>
              </a:p>
            </p:txBody>
          </p:sp>
          <p:sp>
            <p:nvSpPr>
              <p:cNvPr id="104773" name="Rectangle 76"/>
              <p:cNvSpPr>
                <a:spLocks noChangeArrowheads="1"/>
              </p:cNvSpPr>
              <p:nvPr/>
            </p:nvSpPr>
            <p:spPr bwMode="auto">
              <a:xfrm>
                <a:off x="2407" y="1582"/>
                <a:ext cx="47"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774" name="Rectangle 77"/>
              <p:cNvSpPr>
                <a:spLocks noChangeArrowheads="1"/>
              </p:cNvSpPr>
              <p:nvPr/>
            </p:nvSpPr>
            <p:spPr bwMode="auto">
              <a:xfrm>
                <a:off x="2465" y="1582"/>
                <a:ext cx="4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775" name="Rectangle 78"/>
              <p:cNvSpPr>
                <a:spLocks noChangeArrowheads="1"/>
              </p:cNvSpPr>
              <p:nvPr/>
            </p:nvSpPr>
            <p:spPr bwMode="auto">
              <a:xfrm>
                <a:off x="2523" y="1582"/>
                <a:ext cx="19"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776" name="Rectangle 79"/>
              <p:cNvSpPr>
                <a:spLocks noChangeArrowheads="1"/>
              </p:cNvSpPr>
              <p:nvPr/>
            </p:nvSpPr>
            <p:spPr bwMode="auto">
              <a:xfrm>
                <a:off x="2546" y="1582"/>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3</a:t>
                </a:r>
                <a:endParaRPr kumimoji="0" lang="en-US" b="1">
                  <a:solidFill>
                    <a:schemeClr val="tx1"/>
                  </a:solidFill>
                </a:endParaRPr>
              </a:p>
            </p:txBody>
          </p:sp>
          <p:sp>
            <p:nvSpPr>
              <p:cNvPr id="104777" name="Rectangle 80"/>
              <p:cNvSpPr>
                <a:spLocks noChangeArrowheads="1"/>
              </p:cNvSpPr>
              <p:nvPr/>
            </p:nvSpPr>
            <p:spPr bwMode="auto">
              <a:xfrm>
                <a:off x="2842" y="1582"/>
                <a:ext cx="47"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778" name="Rectangle 81"/>
              <p:cNvSpPr>
                <a:spLocks noChangeArrowheads="1"/>
              </p:cNvSpPr>
              <p:nvPr/>
            </p:nvSpPr>
            <p:spPr bwMode="auto">
              <a:xfrm>
                <a:off x="2901" y="1582"/>
                <a:ext cx="4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779" name="Rectangle 82"/>
              <p:cNvSpPr>
                <a:spLocks noChangeArrowheads="1"/>
              </p:cNvSpPr>
              <p:nvPr/>
            </p:nvSpPr>
            <p:spPr bwMode="auto">
              <a:xfrm>
                <a:off x="2959" y="1582"/>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780" name="Rectangle 83"/>
              <p:cNvSpPr>
                <a:spLocks noChangeArrowheads="1"/>
              </p:cNvSpPr>
              <p:nvPr/>
            </p:nvSpPr>
            <p:spPr bwMode="auto">
              <a:xfrm>
                <a:off x="2985" y="1582"/>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4</a:t>
                </a:r>
                <a:endParaRPr kumimoji="0" lang="en-US" b="1">
                  <a:solidFill>
                    <a:schemeClr val="tx1"/>
                  </a:solidFill>
                </a:endParaRPr>
              </a:p>
            </p:txBody>
          </p:sp>
          <p:sp>
            <p:nvSpPr>
              <p:cNvPr id="104781" name="Rectangle 84"/>
              <p:cNvSpPr>
                <a:spLocks noChangeArrowheads="1"/>
              </p:cNvSpPr>
              <p:nvPr/>
            </p:nvSpPr>
            <p:spPr bwMode="auto">
              <a:xfrm>
                <a:off x="3277" y="1582"/>
                <a:ext cx="47"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782" name="Rectangle 85"/>
              <p:cNvSpPr>
                <a:spLocks noChangeArrowheads="1"/>
              </p:cNvSpPr>
              <p:nvPr/>
            </p:nvSpPr>
            <p:spPr bwMode="auto">
              <a:xfrm>
                <a:off x="3336" y="1582"/>
                <a:ext cx="47"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783" name="Rectangle 86"/>
              <p:cNvSpPr>
                <a:spLocks noChangeArrowheads="1"/>
              </p:cNvSpPr>
              <p:nvPr/>
            </p:nvSpPr>
            <p:spPr bwMode="auto">
              <a:xfrm>
                <a:off x="3395" y="1582"/>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784" name="Rectangle 87"/>
              <p:cNvSpPr>
                <a:spLocks noChangeArrowheads="1"/>
              </p:cNvSpPr>
              <p:nvPr/>
            </p:nvSpPr>
            <p:spPr bwMode="auto">
              <a:xfrm>
                <a:off x="3419" y="1582"/>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5</a:t>
                </a:r>
                <a:endParaRPr kumimoji="0" lang="en-US" b="1">
                  <a:solidFill>
                    <a:schemeClr val="tx1"/>
                  </a:solidFill>
                </a:endParaRPr>
              </a:p>
            </p:txBody>
          </p:sp>
          <p:sp>
            <p:nvSpPr>
              <p:cNvPr id="104785" name="Rectangle 88"/>
              <p:cNvSpPr>
                <a:spLocks noChangeArrowheads="1"/>
              </p:cNvSpPr>
              <p:nvPr/>
            </p:nvSpPr>
            <p:spPr bwMode="auto">
              <a:xfrm>
                <a:off x="3714" y="1582"/>
                <a:ext cx="4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786" name="Rectangle 89"/>
              <p:cNvSpPr>
                <a:spLocks noChangeArrowheads="1"/>
              </p:cNvSpPr>
              <p:nvPr/>
            </p:nvSpPr>
            <p:spPr bwMode="auto">
              <a:xfrm>
                <a:off x="3774" y="1582"/>
                <a:ext cx="4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787" name="Rectangle 90"/>
              <p:cNvSpPr>
                <a:spLocks noChangeArrowheads="1"/>
              </p:cNvSpPr>
              <p:nvPr/>
            </p:nvSpPr>
            <p:spPr bwMode="auto">
              <a:xfrm>
                <a:off x="3833" y="1582"/>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788" name="Rectangle 91"/>
              <p:cNvSpPr>
                <a:spLocks noChangeArrowheads="1"/>
              </p:cNvSpPr>
              <p:nvPr/>
            </p:nvSpPr>
            <p:spPr bwMode="auto">
              <a:xfrm>
                <a:off x="3854" y="1582"/>
                <a:ext cx="37"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6</a:t>
                </a:r>
                <a:endParaRPr kumimoji="0" lang="en-US" b="1">
                  <a:solidFill>
                    <a:schemeClr val="tx1"/>
                  </a:solidFill>
                </a:endParaRPr>
              </a:p>
            </p:txBody>
          </p:sp>
          <p:sp>
            <p:nvSpPr>
              <p:cNvPr id="104789" name="Rectangle 92"/>
              <p:cNvSpPr>
                <a:spLocks noChangeArrowheads="1"/>
              </p:cNvSpPr>
              <p:nvPr/>
            </p:nvSpPr>
            <p:spPr bwMode="auto">
              <a:xfrm>
                <a:off x="1169" y="1445"/>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T</a:t>
                </a:r>
                <a:endParaRPr kumimoji="0" lang="en-US" b="1">
                  <a:solidFill>
                    <a:schemeClr val="tx1"/>
                  </a:solidFill>
                </a:endParaRPr>
              </a:p>
            </p:txBody>
          </p:sp>
          <p:sp>
            <p:nvSpPr>
              <p:cNvPr id="104790" name="Rectangle 93"/>
              <p:cNvSpPr>
                <a:spLocks noChangeArrowheads="1"/>
              </p:cNvSpPr>
              <p:nvPr/>
            </p:nvSpPr>
            <p:spPr bwMode="auto">
              <a:xfrm>
                <a:off x="1218" y="1445"/>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4791" name="Rectangle 94"/>
              <p:cNvSpPr>
                <a:spLocks noChangeArrowheads="1"/>
              </p:cNvSpPr>
              <p:nvPr/>
            </p:nvSpPr>
            <p:spPr bwMode="auto">
              <a:xfrm>
                <a:off x="1239" y="1445"/>
                <a:ext cx="5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4792" name="Rectangle 95"/>
              <p:cNvSpPr>
                <a:spLocks noChangeArrowheads="1"/>
              </p:cNvSpPr>
              <p:nvPr/>
            </p:nvSpPr>
            <p:spPr bwMode="auto">
              <a:xfrm>
                <a:off x="1306" y="1445"/>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4793" name="Rectangle 96"/>
              <p:cNvSpPr>
                <a:spLocks noChangeArrowheads="1"/>
              </p:cNvSpPr>
              <p:nvPr/>
            </p:nvSpPr>
            <p:spPr bwMode="auto">
              <a:xfrm>
                <a:off x="1350" y="1445"/>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794" name="Rectangle 97"/>
              <p:cNvSpPr>
                <a:spLocks noChangeArrowheads="1"/>
              </p:cNvSpPr>
              <p:nvPr/>
            </p:nvSpPr>
            <p:spPr bwMode="auto">
              <a:xfrm>
                <a:off x="1372" y="1445"/>
                <a:ext cx="22"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795" name="Rectangle 98"/>
              <p:cNvSpPr>
                <a:spLocks noChangeArrowheads="1"/>
              </p:cNvSpPr>
              <p:nvPr/>
            </p:nvSpPr>
            <p:spPr bwMode="auto">
              <a:xfrm>
                <a:off x="1399" y="1445"/>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4796" name="Rectangle 99"/>
              <p:cNvSpPr>
                <a:spLocks noChangeArrowheads="1"/>
              </p:cNvSpPr>
              <p:nvPr/>
            </p:nvSpPr>
            <p:spPr bwMode="auto">
              <a:xfrm>
                <a:off x="1419" y="1445"/>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n</a:t>
                </a:r>
                <a:endParaRPr kumimoji="0" lang="en-US" b="1">
                  <a:solidFill>
                    <a:schemeClr val="tx1"/>
                  </a:solidFill>
                </a:endParaRPr>
              </a:p>
            </p:txBody>
          </p:sp>
          <p:sp>
            <p:nvSpPr>
              <p:cNvPr id="104797" name="Rectangle 100"/>
              <p:cNvSpPr>
                <a:spLocks noChangeArrowheads="1"/>
              </p:cNvSpPr>
              <p:nvPr/>
            </p:nvSpPr>
            <p:spPr bwMode="auto">
              <a:xfrm>
                <a:off x="1463" y="1445"/>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798" name="Rectangle 101"/>
              <p:cNvSpPr>
                <a:spLocks noChangeArrowheads="1"/>
              </p:cNvSpPr>
              <p:nvPr/>
            </p:nvSpPr>
            <p:spPr bwMode="auto">
              <a:xfrm>
                <a:off x="1487" y="1445"/>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799" name="Rectangle 102"/>
              <p:cNvSpPr>
                <a:spLocks noChangeArrowheads="1"/>
              </p:cNvSpPr>
              <p:nvPr/>
            </p:nvSpPr>
            <p:spPr bwMode="auto">
              <a:xfrm>
                <a:off x="1526" y="1445"/>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l</a:t>
                </a:r>
                <a:endParaRPr kumimoji="0" lang="en-US" b="1">
                  <a:solidFill>
                    <a:schemeClr val="tx1"/>
                  </a:solidFill>
                </a:endParaRPr>
              </a:p>
            </p:txBody>
          </p:sp>
          <p:sp>
            <p:nvSpPr>
              <p:cNvPr id="104800" name="Rectangle 103"/>
              <p:cNvSpPr>
                <a:spLocks noChangeArrowheads="1"/>
              </p:cNvSpPr>
              <p:nvPr/>
            </p:nvSpPr>
            <p:spPr bwMode="auto">
              <a:xfrm>
                <a:off x="1546" y="1445"/>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o</a:t>
                </a:r>
                <a:endParaRPr kumimoji="0" lang="en-US" b="1">
                  <a:solidFill>
                    <a:schemeClr val="tx1"/>
                  </a:solidFill>
                </a:endParaRPr>
              </a:p>
            </p:txBody>
          </p:sp>
          <p:sp>
            <p:nvSpPr>
              <p:cNvPr id="104801" name="Rectangle 104"/>
              <p:cNvSpPr>
                <a:spLocks noChangeArrowheads="1"/>
              </p:cNvSpPr>
              <p:nvPr/>
            </p:nvSpPr>
            <p:spPr bwMode="auto">
              <a:xfrm>
                <a:off x="1590" y="1445"/>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802" name="Rectangle 105"/>
              <p:cNvSpPr>
                <a:spLocks noChangeArrowheads="1"/>
              </p:cNvSpPr>
              <p:nvPr/>
            </p:nvSpPr>
            <p:spPr bwMode="auto">
              <a:xfrm>
                <a:off x="1632" y="1445"/>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k</a:t>
                </a:r>
                <a:endParaRPr kumimoji="0" lang="en-US" b="1">
                  <a:solidFill>
                    <a:schemeClr val="tx1"/>
                  </a:solidFill>
                </a:endParaRPr>
              </a:p>
            </p:txBody>
          </p:sp>
          <p:sp>
            <p:nvSpPr>
              <p:cNvPr id="104803" name="Rectangle 106"/>
              <p:cNvSpPr>
                <a:spLocks noChangeArrowheads="1"/>
              </p:cNvSpPr>
              <p:nvPr/>
            </p:nvSpPr>
            <p:spPr bwMode="auto">
              <a:xfrm>
                <a:off x="1673" y="1445"/>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804" name="Rectangle 107"/>
              <p:cNvSpPr>
                <a:spLocks noChangeArrowheads="1"/>
              </p:cNvSpPr>
              <p:nvPr/>
            </p:nvSpPr>
            <p:spPr bwMode="auto">
              <a:xfrm>
                <a:off x="1695" y="1445"/>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805" name="Rectangle 108"/>
              <p:cNvSpPr>
                <a:spLocks noChangeArrowheads="1"/>
              </p:cNvSpPr>
              <p:nvPr/>
            </p:nvSpPr>
            <p:spPr bwMode="auto">
              <a:xfrm>
                <a:off x="1734" y="1445"/>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y</a:t>
                </a:r>
                <a:endParaRPr kumimoji="0" lang="en-US" b="1">
                  <a:solidFill>
                    <a:schemeClr val="tx1"/>
                  </a:solidFill>
                </a:endParaRPr>
              </a:p>
            </p:txBody>
          </p:sp>
          <p:sp>
            <p:nvSpPr>
              <p:cNvPr id="104806" name="Rectangle 109"/>
              <p:cNvSpPr>
                <a:spLocks noChangeArrowheads="1"/>
              </p:cNvSpPr>
              <p:nvPr/>
            </p:nvSpPr>
            <p:spPr bwMode="auto">
              <a:xfrm>
                <a:off x="1776" y="1445"/>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807" name="Rectangle 110"/>
              <p:cNvSpPr>
                <a:spLocks noChangeArrowheads="1"/>
              </p:cNvSpPr>
              <p:nvPr/>
            </p:nvSpPr>
            <p:spPr bwMode="auto">
              <a:xfrm>
                <a:off x="1817" y="1445"/>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l</a:t>
                </a:r>
                <a:endParaRPr kumimoji="0" lang="en-US" b="1">
                  <a:solidFill>
                    <a:schemeClr val="tx1"/>
                  </a:solidFill>
                </a:endParaRPr>
              </a:p>
            </p:txBody>
          </p:sp>
          <p:sp>
            <p:nvSpPr>
              <p:cNvPr id="104808" name="Rectangle 111"/>
              <p:cNvSpPr>
                <a:spLocks noChangeArrowheads="1"/>
              </p:cNvSpPr>
              <p:nvPr/>
            </p:nvSpPr>
            <p:spPr bwMode="auto">
              <a:xfrm>
                <a:off x="1834" y="1445"/>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4809" name="Rectangle 112"/>
              <p:cNvSpPr>
                <a:spLocks noChangeArrowheads="1"/>
              </p:cNvSpPr>
              <p:nvPr/>
            </p:nvSpPr>
            <p:spPr bwMode="auto">
              <a:xfrm>
                <a:off x="1881" y="1445"/>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s</a:t>
                </a:r>
                <a:endParaRPr kumimoji="0" lang="en-US" b="1">
                  <a:solidFill>
                    <a:schemeClr val="tx1"/>
                  </a:solidFill>
                </a:endParaRPr>
              </a:p>
            </p:txBody>
          </p:sp>
          <p:sp>
            <p:nvSpPr>
              <p:cNvPr id="104810" name="Rectangle 113"/>
              <p:cNvSpPr>
                <a:spLocks noChangeArrowheads="1"/>
              </p:cNvSpPr>
              <p:nvPr/>
            </p:nvSpPr>
            <p:spPr bwMode="auto">
              <a:xfrm>
                <a:off x="1921" y="1445"/>
                <a:ext cx="22"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811" name="Rectangle 114"/>
              <p:cNvSpPr>
                <a:spLocks noChangeArrowheads="1"/>
              </p:cNvSpPr>
              <p:nvPr/>
            </p:nvSpPr>
            <p:spPr bwMode="auto">
              <a:xfrm>
                <a:off x="920" y="2280"/>
                <a:ext cx="36" cy="78"/>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s</a:t>
                </a:r>
                <a:endParaRPr kumimoji="0" lang="en-US" b="1">
                  <a:solidFill>
                    <a:schemeClr val="tx1"/>
                  </a:solidFill>
                </a:endParaRPr>
              </a:p>
            </p:txBody>
          </p:sp>
          <p:sp>
            <p:nvSpPr>
              <p:cNvPr id="104812" name="Rectangle 115"/>
              <p:cNvSpPr>
                <a:spLocks noChangeArrowheads="1"/>
              </p:cNvSpPr>
              <p:nvPr/>
            </p:nvSpPr>
            <p:spPr bwMode="auto">
              <a:xfrm>
                <a:off x="959" y="2280"/>
                <a:ext cx="40" cy="78"/>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u</a:t>
                </a:r>
                <a:endParaRPr kumimoji="0" lang="en-US" b="1">
                  <a:solidFill>
                    <a:schemeClr val="tx1"/>
                  </a:solidFill>
                </a:endParaRPr>
              </a:p>
            </p:txBody>
          </p:sp>
          <p:sp>
            <p:nvSpPr>
              <p:cNvPr id="104813" name="Rectangle 116"/>
              <p:cNvSpPr>
                <a:spLocks noChangeArrowheads="1"/>
              </p:cNvSpPr>
              <p:nvPr/>
            </p:nvSpPr>
            <p:spPr bwMode="auto">
              <a:xfrm>
                <a:off x="1005" y="2280"/>
                <a:ext cx="40" cy="78"/>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b</a:t>
                </a:r>
                <a:endParaRPr kumimoji="0" lang="en-US" b="1">
                  <a:solidFill>
                    <a:schemeClr val="tx1"/>
                  </a:solidFill>
                </a:endParaRPr>
              </a:p>
            </p:txBody>
          </p:sp>
          <p:sp>
            <p:nvSpPr>
              <p:cNvPr id="104814" name="Rectangle 117"/>
              <p:cNvSpPr>
                <a:spLocks noChangeArrowheads="1"/>
              </p:cNvSpPr>
              <p:nvPr/>
            </p:nvSpPr>
            <p:spPr bwMode="auto">
              <a:xfrm>
                <a:off x="1049" y="2280"/>
                <a:ext cx="18" cy="78"/>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815" name="Rectangle 118"/>
              <p:cNvSpPr>
                <a:spLocks noChangeArrowheads="1"/>
              </p:cNvSpPr>
              <p:nvPr/>
            </p:nvSpPr>
            <p:spPr bwMode="auto">
              <a:xfrm>
                <a:off x="1074" y="2280"/>
                <a:ext cx="36" cy="78"/>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a:t>
                </a:r>
                <a:endParaRPr kumimoji="0" lang="en-US" b="1">
                  <a:solidFill>
                    <a:schemeClr val="tx1"/>
                  </a:solidFill>
                </a:endParaRPr>
              </a:p>
            </p:txBody>
          </p:sp>
          <p:sp>
            <p:nvSpPr>
              <p:cNvPr id="104816" name="Rectangle 119"/>
              <p:cNvSpPr>
                <a:spLocks noChangeArrowheads="1"/>
              </p:cNvSpPr>
              <p:nvPr/>
            </p:nvSpPr>
            <p:spPr bwMode="auto">
              <a:xfrm>
                <a:off x="1118" y="2280"/>
                <a:ext cx="36" cy="78"/>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2</a:t>
                </a:r>
                <a:endParaRPr kumimoji="0" lang="en-US" b="1">
                  <a:solidFill>
                    <a:schemeClr val="tx1"/>
                  </a:solidFill>
                </a:endParaRPr>
              </a:p>
            </p:txBody>
          </p:sp>
          <p:sp>
            <p:nvSpPr>
              <p:cNvPr id="104817" name="Rectangle 120"/>
              <p:cNvSpPr>
                <a:spLocks noChangeArrowheads="1"/>
              </p:cNvSpPr>
              <p:nvPr/>
            </p:nvSpPr>
            <p:spPr bwMode="auto">
              <a:xfrm>
                <a:off x="1164" y="2280"/>
                <a:ext cx="18" cy="78"/>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818" name="Rectangle 121"/>
              <p:cNvSpPr>
                <a:spLocks noChangeArrowheads="1"/>
              </p:cNvSpPr>
              <p:nvPr/>
            </p:nvSpPr>
            <p:spPr bwMode="auto">
              <a:xfrm>
                <a:off x="1186" y="2280"/>
                <a:ext cx="18" cy="78"/>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819" name="Rectangle 122"/>
              <p:cNvSpPr>
                <a:spLocks noChangeArrowheads="1"/>
              </p:cNvSpPr>
              <p:nvPr/>
            </p:nvSpPr>
            <p:spPr bwMode="auto">
              <a:xfrm>
                <a:off x="1208" y="2280"/>
                <a:ext cx="36" cy="78"/>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820" name="Rectangle 123"/>
              <p:cNvSpPr>
                <a:spLocks noChangeArrowheads="1"/>
              </p:cNvSpPr>
              <p:nvPr/>
            </p:nvSpPr>
            <p:spPr bwMode="auto">
              <a:xfrm>
                <a:off x="1255" y="2280"/>
                <a:ext cx="36" cy="78"/>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4821" name="Rectangle 124"/>
              <p:cNvSpPr>
                <a:spLocks noChangeArrowheads="1"/>
              </p:cNvSpPr>
              <p:nvPr/>
            </p:nvSpPr>
            <p:spPr bwMode="auto">
              <a:xfrm>
                <a:off x="1299" y="2280"/>
                <a:ext cx="18" cy="78"/>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822" name="Rectangle 125"/>
              <p:cNvSpPr>
                <a:spLocks noChangeArrowheads="1"/>
              </p:cNvSpPr>
              <p:nvPr/>
            </p:nvSpPr>
            <p:spPr bwMode="auto">
              <a:xfrm>
                <a:off x="1323" y="2280"/>
                <a:ext cx="18" cy="78"/>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823" name="Rectangle 126"/>
              <p:cNvSpPr>
                <a:spLocks noChangeArrowheads="1"/>
              </p:cNvSpPr>
              <p:nvPr/>
            </p:nvSpPr>
            <p:spPr bwMode="auto">
              <a:xfrm>
                <a:off x="1345" y="2280"/>
                <a:ext cx="36" cy="78"/>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824" name="Rectangle 127"/>
              <p:cNvSpPr>
                <a:spLocks noChangeArrowheads="1"/>
              </p:cNvSpPr>
              <p:nvPr/>
            </p:nvSpPr>
            <p:spPr bwMode="auto">
              <a:xfrm>
                <a:off x="1389" y="2280"/>
                <a:ext cx="36" cy="78"/>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3</a:t>
                </a:r>
                <a:endParaRPr kumimoji="0" lang="en-US" b="1">
                  <a:solidFill>
                    <a:schemeClr val="tx1"/>
                  </a:solidFill>
                </a:endParaRPr>
              </a:p>
            </p:txBody>
          </p:sp>
          <p:sp>
            <p:nvSpPr>
              <p:cNvPr id="104825" name="Line 128"/>
              <p:cNvSpPr>
                <a:spLocks noChangeShapeType="1"/>
              </p:cNvSpPr>
              <p:nvPr/>
            </p:nvSpPr>
            <p:spPr bwMode="auto">
              <a:xfrm>
                <a:off x="827" y="2244"/>
                <a:ext cx="2" cy="1789"/>
              </a:xfrm>
              <a:prstGeom prst="line">
                <a:avLst/>
              </a:prstGeom>
              <a:noFill/>
              <a:ln w="3175">
                <a:solidFill>
                  <a:srgbClr val="000000"/>
                </a:solidFill>
                <a:round/>
                <a:headEnd/>
                <a:tailEnd/>
              </a:ln>
            </p:spPr>
            <p:txBody>
              <a:bodyPr/>
              <a:lstStyle/>
              <a:p>
                <a:endParaRPr lang="en-US"/>
              </a:p>
            </p:txBody>
          </p:sp>
          <p:sp>
            <p:nvSpPr>
              <p:cNvPr id="104826" name="Freeform 129"/>
              <p:cNvSpPr>
                <a:spLocks/>
              </p:cNvSpPr>
              <p:nvPr/>
            </p:nvSpPr>
            <p:spPr bwMode="auto">
              <a:xfrm>
                <a:off x="812" y="4023"/>
                <a:ext cx="32" cy="32"/>
              </a:xfrm>
              <a:custGeom>
                <a:avLst/>
                <a:gdLst>
                  <a:gd name="T0" fmla="*/ 32 w 32"/>
                  <a:gd name="T1" fmla="*/ 0 h 32"/>
                  <a:gd name="T2" fmla="*/ 0 w 32"/>
                  <a:gd name="T3" fmla="*/ 3 h 32"/>
                  <a:gd name="T4" fmla="*/ 17 w 32"/>
                  <a:gd name="T5" fmla="*/ 32 h 32"/>
                  <a:gd name="T6" fmla="*/ 32 w 32"/>
                  <a:gd name="T7" fmla="*/ 3 h 32"/>
                  <a:gd name="T8" fmla="*/ 32 w 32"/>
                  <a:gd name="T9" fmla="*/ 3 h 32"/>
                  <a:gd name="T10" fmla="*/ 32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32" y="0"/>
                    </a:moveTo>
                    <a:lnTo>
                      <a:pt x="0" y="3"/>
                    </a:lnTo>
                    <a:lnTo>
                      <a:pt x="17" y="32"/>
                    </a:lnTo>
                    <a:lnTo>
                      <a:pt x="32" y="3"/>
                    </a:lnTo>
                    <a:lnTo>
                      <a:pt x="32" y="0"/>
                    </a:lnTo>
                    <a:close/>
                  </a:path>
                </a:pathLst>
              </a:custGeom>
              <a:solidFill>
                <a:srgbClr val="000000"/>
              </a:solidFill>
              <a:ln w="9525">
                <a:noFill/>
                <a:round/>
                <a:headEnd/>
                <a:tailEnd/>
              </a:ln>
            </p:spPr>
            <p:txBody>
              <a:bodyPr/>
              <a:lstStyle/>
              <a:p>
                <a:endParaRPr lang="en-US"/>
              </a:p>
            </p:txBody>
          </p:sp>
          <p:sp>
            <p:nvSpPr>
              <p:cNvPr id="104827" name="Rectangle 130"/>
              <p:cNvSpPr>
                <a:spLocks noChangeArrowheads="1"/>
              </p:cNvSpPr>
              <p:nvPr/>
            </p:nvSpPr>
            <p:spPr bwMode="auto">
              <a:xfrm>
                <a:off x="770" y="1843"/>
                <a:ext cx="44"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P</a:t>
                </a:r>
                <a:endParaRPr kumimoji="0" lang="en-US" b="1">
                  <a:solidFill>
                    <a:schemeClr val="tx1"/>
                  </a:solidFill>
                </a:endParaRPr>
              </a:p>
            </p:txBody>
          </p:sp>
          <p:sp>
            <p:nvSpPr>
              <p:cNvPr id="104828" name="Rectangle 131"/>
              <p:cNvSpPr>
                <a:spLocks noChangeArrowheads="1"/>
              </p:cNvSpPr>
              <p:nvPr/>
            </p:nvSpPr>
            <p:spPr bwMode="auto">
              <a:xfrm>
                <a:off x="824" y="1843"/>
                <a:ext cx="2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4829" name="Rectangle 132"/>
              <p:cNvSpPr>
                <a:spLocks noChangeArrowheads="1"/>
              </p:cNvSpPr>
              <p:nvPr/>
            </p:nvSpPr>
            <p:spPr bwMode="auto">
              <a:xfrm>
                <a:off x="851" y="1843"/>
                <a:ext cx="41"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o</a:t>
                </a:r>
                <a:endParaRPr kumimoji="0" lang="en-US" b="1">
                  <a:solidFill>
                    <a:schemeClr val="tx1"/>
                  </a:solidFill>
                </a:endParaRPr>
              </a:p>
            </p:txBody>
          </p:sp>
          <p:sp>
            <p:nvSpPr>
              <p:cNvPr id="104830" name="Rectangle 133"/>
              <p:cNvSpPr>
                <a:spLocks noChangeArrowheads="1"/>
              </p:cNvSpPr>
              <p:nvPr/>
            </p:nvSpPr>
            <p:spPr bwMode="auto">
              <a:xfrm>
                <a:off x="898" y="1843"/>
                <a:ext cx="41"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g</a:t>
                </a:r>
                <a:endParaRPr kumimoji="0" lang="en-US" b="1">
                  <a:solidFill>
                    <a:schemeClr val="tx1"/>
                  </a:solidFill>
                </a:endParaRPr>
              </a:p>
            </p:txBody>
          </p:sp>
          <p:sp>
            <p:nvSpPr>
              <p:cNvPr id="104831" name="Rectangle 134"/>
              <p:cNvSpPr>
                <a:spLocks noChangeArrowheads="1"/>
              </p:cNvSpPr>
              <p:nvPr/>
            </p:nvSpPr>
            <p:spPr bwMode="auto">
              <a:xfrm>
                <a:off x="942" y="1843"/>
                <a:ext cx="25"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4832" name="Rectangle 135"/>
              <p:cNvSpPr>
                <a:spLocks noChangeArrowheads="1"/>
              </p:cNvSpPr>
              <p:nvPr/>
            </p:nvSpPr>
            <p:spPr bwMode="auto">
              <a:xfrm>
                <a:off x="969" y="1843"/>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a:t>
                </a:r>
                <a:endParaRPr kumimoji="0" lang="en-US" b="1">
                  <a:solidFill>
                    <a:schemeClr val="tx1"/>
                  </a:solidFill>
                </a:endParaRPr>
              </a:p>
            </p:txBody>
          </p:sp>
          <p:sp>
            <p:nvSpPr>
              <p:cNvPr id="104833" name="Rectangle 136"/>
              <p:cNvSpPr>
                <a:spLocks noChangeArrowheads="1"/>
              </p:cNvSpPr>
              <p:nvPr/>
            </p:nvSpPr>
            <p:spPr bwMode="auto">
              <a:xfrm>
                <a:off x="1015" y="1843"/>
                <a:ext cx="5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4834" name="Rectangle 137"/>
              <p:cNvSpPr>
                <a:spLocks noChangeArrowheads="1"/>
              </p:cNvSpPr>
              <p:nvPr/>
            </p:nvSpPr>
            <p:spPr bwMode="auto">
              <a:xfrm>
                <a:off x="1084" y="1843"/>
                <a:ext cx="0" cy="189"/>
              </a:xfrm>
              <a:prstGeom prst="rect">
                <a:avLst/>
              </a:prstGeom>
              <a:noFill/>
              <a:ln w="9525">
                <a:noFill/>
                <a:miter lim="800000"/>
                <a:headEnd/>
                <a:tailEnd/>
              </a:ln>
            </p:spPr>
            <p:txBody>
              <a:bodyPr wrap="none" lIns="0" tIns="0" rIns="0" bIns="0">
                <a:spAutoFit/>
              </a:bodyPr>
              <a:lstStyle/>
              <a:p>
                <a:pPr algn="l"/>
                <a:endParaRPr kumimoji="0" lang="en-GB" b="1">
                  <a:solidFill>
                    <a:schemeClr val="tx1"/>
                  </a:solidFill>
                </a:endParaRPr>
              </a:p>
            </p:txBody>
          </p:sp>
          <p:sp>
            <p:nvSpPr>
              <p:cNvPr id="104835" name="Rectangle 138"/>
              <p:cNvSpPr>
                <a:spLocks noChangeArrowheads="1"/>
              </p:cNvSpPr>
              <p:nvPr/>
            </p:nvSpPr>
            <p:spPr bwMode="auto">
              <a:xfrm>
                <a:off x="770" y="1940"/>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4836" name="Rectangle 139"/>
              <p:cNvSpPr>
                <a:spLocks noChangeArrowheads="1"/>
              </p:cNvSpPr>
              <p:nvPr/>
            </p:nvSpPr>
            <p:spPr bwMode="auto">
              <a:xfrm>
                <a:off x="814" y="1940"/>
                <a:ext cx="37"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x</a:t>
                </a:r>
                <a:endParaRPr kumimoji="0" lang="en-US" b="1">
                  <a:solidFill>
                    <a:schemeClr val="tx1"/>
                  </a:solidFill>
                </a:endParaRPr>
              </a:p>
            </p:txBody>
          </p:sp>
          <p:sp>
            <p:nvSpPr>
              <p:cNvPr id="104837" name="Rectangle 140"/>
              <p:cNvSpPr>
                <a:spLocks noChangeArrowheads="1"/>
              </p:cNvSpPr>
              <p:nvPr/>
            </p:nvSpPr>
            <p:spPr bwMode="auto">
              <a:xfrm>
                <a:off x="856" y="1940"/>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4838" name="Rectangle 141"/>
              <p:cNvSpPr>
                <a:spLocks noChangeArrowheads="1"/>
              </p:cNvSpPr>
              <p:nvPr/>
            </p:nvSpPr>
            <p:spPr bwMode="auto">
              <a:xfrm>
                <a:off x="903" y="1940"/>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839" name="Rectangle 142"/>
              <p:cNvSpPr>
                <a:spLocks noChangeArrowheads="1"/>
              </p:cNvSpPr>
              <p:nvPr/>
            </p:nvSpPr>
            <p:spPr bwMode="auto">
              <a:xfrm>
                <a:off x="942" y="1940"/>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u</a:t>
                </a:r>
                <a:endParaRPr kumimoji="0" lang="en-US" b="1">
                  <a:solidFill>
                    <a:schemeClr val="tx1"/>
                  </a:solidFill>
                </a:endParaRPr>
              </a:p>
            </p:txBody>
          </p:sp>
          <p:sp>
            <p:nvSpPr>
              <p:cNvPr id="104840" name="Rectangle 143"/>
              <p:cNvSpPr>
                <a:spLocks noChangeArrowheads="1"/>
              </p:cNvSpPr>
              <p:nvPr/>
            </p:nvSpPr>
            <p:spPr bwMode="auto">
              <a:xfrm>
                <a:off x="988" y="1940"/>
                <a:ext cx="22"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t</a:t>
                </a:r>
                <a:endParaRPr kumimoji="0" lang="en-US" b="1">
                  <a:solidFill>
                    <a:schemeClr val="tx1"/>
                  </a:solidFill>
                </a:endParaRPr>
              </a:p>
            </p:txBody>
          </p:sp>
          <p:sp>
            <p:nvSpPr>
              <p:cNvPr id="104841" name="Rectangle 144"/>
              <p:cNvSpPr>
                <a:spLocks noChangeArrowheads="1"/>
              </p:cNvSpPr>
              <p:nvPr/>
            </p:nvSpPr>
            <p:spPr bwMode="auto">
              <a:xfrm>
                <a:off x="1010" y="1940"/>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4842" name="Rectangle 145"/>
              <p:cNvSpPr>
                <a:spLocks noChangeArrowheads="1"/>
              </p:cNvSpPr>
              <p:nvPr/>
            </p:nvSpPr>
            <p:spPr bwMode="auto">
              <a:xfrm>
                <a:off x="1030" y="1940"/>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o</a:t>
                </a:r>
                <a:endParaRPr kumimoji="0" lang="en-US" b="1">
                  <a:solidFill>
                    <a:schemeClr val="tx1"/>
                  </a:solidFill>
                </a:endParaRPr>
              </a:p>
            </p:txBody>
          </p:sp>
          <p:sp>
            <p:nvSpPr>
              <p:cNvPr id="104843" name="Rectangle 146"/>
              <p:cNvSpPr>
                <a:spLocks noChangeArrowheads="1"/>
              </p:cNvSpPr>
              <p:nvPr/>
            </p:nvSpPr>
            <p:spPr bwMode="auto">
              <a:xfrm>
                <a:off x="1074" y="1940"/>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n</a:t>
                </a:r>
                <a:endParaRPr kumimoji="0" lang="en-US" b="1">
                  <a:solidFill>
                    <a:schemeClr val="tx1"/>
                  </a:solidFill>
                </a:endParaRPr>
              </a:p>
            </p:txBody>
          </p:sp>
          <p:sp>
            <p:nvSpPr>
              <p:cNvPr id="104844" name="Rectangle 147"/>
              <p:cNvSpPr>
                <a:spLocks noChangeArrowheads="1"/>
              </p:cNvSpPr>
              <p:nvPr/>
            </p:nvSpPr>
            <p:spPr bwMode="auto">
              <a:xfrm>
                <a:off x="1120" y="1940"/>
                <a:ext cx="0" cy="189"/>
              </a:xfrm>
              <a:prstGeom prst="rect">
                <a:avLst/>
              </a:prstGeom>
              <a:noFill/>
              <a:ln w="9525">
                <a:noFill/>
                <a:miter lim="800000"/>
                <a:headEnd/>
                <a:tailEnd/>
              </a:ln>
            </p:spPr>
            <p:txBody>
              <a:bodyPr wrap="none" lIns="0" tIns="0" rIns="0" bIns="0">
                <a:spAutoFit/>
              </a:bodyPr>
              <a:lstStyle/>
              <a:p>
                <a:pPr algn="l"/>
                <a:endParaRPr kumimoji="0" lang="en-GB" b="1">
                  <a:solidFill>
                    <a:schemeClr val="tx1"/>
                  </a:solidFill>
                </a:endParaRPr>
              </a:p>
            </p:txBody>
          </p:sp>
          <p:sp>
            <p:nvSpPr>
              <p:cNvPr id="104845" name="Rectangle 148"/>
              <p:cNvSpPr>
                <a:spLocks noChangeArrowheads="1"/>
              </p:cNvSpPr>
              <p:nvPr/>
            </p:nvSpPr>
            <p:spPr bwMode="auto">
              <a:xfrm>
                <a:off x="770" y="2034"/>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o</a:t>
                </a:r>
                <a:endParaRPr kumimoji="0" lang="en-US" b="1">
                  <a:solidFill>
                    <a:schemeClr val="tx1"/>
                  </a:solidFill>
                </a:endParaRPr>
              </a:p>
            </p:txBody>
          </p:sp>
          <p:sp>
            <p:nvSpPr>
              <p:cNvPr id="104846" name="Rectangle 149"/>
              <p:cNvSpPr>
                <a:spLocks noChangeArrowheads="1"/>
              </p:cNvSpPr>
              <p:nvPr/>
            </p:nvSpPr>
            <p:spPr bwMode="auto">
              <a:xfrm>
                <a:off x="814" y="2034"/>
                <a:ext cx="2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4847" name="Rectangle 150"/>
              <p:cNvSpPr>
                <a:spLocks noChangeArrowheads="1"/>
              </p:cNvSpPr>
              <p:nvPr/>
            </p:nvSpPr>
            <p:spPr bwMode="auto">
              <a:xfrm>
                <a:off x="844" y="2034"/>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d</a:t>
                </a:r>
                <a:endParaRPr kumimoji="0" lang="en-US" b="1">
                  <a:solidFill>
                    <a:schemeClr val="tx1"/>
                  </a:solidFill>
                </a:endParaRPr>
              </a:p>
            </p:txBody>
          </p:sp>
          <p:sp>
            <p:nvSpPr>
              <p:cNvPr id="104848" name="Rectangle 151"/>
              <p:cNvSpPr>
                <a:spLocks noChangeArrowheads="1"/>
              </p:cNvSpPr>
              <p:nvPr/>
            </p:nvSpPr>
            <p:spPr bwMode="auto">
              <a:xfrm>
                <a:off x="888" y="2034"/>
                <a:ext cx="37"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4849" name="Rectangle 152"/>
              <p:cNvSpPr>
                <a:spLocks noChangeArrowheads="1"/>
              </p:cNvSpPr>
              <p:nvPr/>
            </p:nvSpPr>
            <p:spPr bwMode="auto">
              <a:xfrm>
                <a:off x="934" y="2034"/>
                <a:ext cx="25"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4850" name="Rectangle 153"/>
              <p:cNvSpPr>
                <a:spLocks noChangeArrowheads="1"/>
              </p:cNvSpPr>
              <p:nvPr/>
            </p:nvSpPr>
            <p:spPr bwMode="auto">
              <a:xfrm>
                <a:off x="961" y="2034"/>
                <a:ext cx="0" cy="189"/>
              </a:xfrm>
              <a:prstGeom prst="rect">
                <a:avLst/>
              </a:prstGeom>
              <a:noFill/>
              <a:ln w="9525">
                <a:noFill/>
                <a:miter lim="800000"/>
                <a:headEnd/>
                <a:tailEnd/>
              </a:ln>
            </p:spPr>
            <p:txBody>
              <a:bodyPr wrap="none" lIns="0" tIns="0" rIns="0" bIns="0">
                <a:spAutoFit/>
              </a:bodyPr>
              <a:lstStyle/>
              <a:p>
                <a:pPr algn="l"/>
                <a:endParaRPr kumimoji="0" lang="en-GB" b="1">
                  <a:solidFill>
                    <a:schemeClr val="tx1"/>
                  </a:solidFill>
                </a:endParaRPr>
              </a:p>
            </p:txBody>
          </p:sp>
          <p:sp>
            <p:nvSpPr>
              <p:cNvPr id="104851" name="Rectangle 154"/>
              <p:cNvSpPr>
                <a:spLocks noChangeArrowheads="1"/>
              </p:cNvSpPr>
              <p:nvPr/>
            </p:nvSpPr>
            <p:spPr bwMode="auto">
              <a:xfrm>
                <a:off x="770" y="2130"/>
                <a:ext cx="22"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852" name="Rectangle 155"/>
              <p:cNvSpPr>
                <a:spLocks noChangeArrowheads="1"/>
              </p:cNvSpPr>
              <p:nvPr/>
            </p:nvSpPr>
            <p:spPr bwMode="auto">
              <a:xfrm>
                <a:off x="797" y="2130"/>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4853" name="Rectangle 156"/>
              <p:cNvSpPr>
                <a:spLocks noChangeArrowheads="1"/>
              </p:cNvSpPr>
              <p:nvPr/>
            </p:nvSpPr>
            <p:spPr bwMode="auto">
              <a:xfrm>
                <a:off x="814" y="2130"/>
                <a:ext cx="41"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n</a:t>
                </a:r>
                <a:endParaRPr kumimoji="0" lang="en-US" b="1">
                  <a:solidFill>
                    <a:schemeClr val="tx1"/>
                  </a:solidFill>
                </a:endParaRPr>
              </a:p>
            </p:txBody>
          </p:sp>
          <p:sp>
            <p:nvSpPr>
              <p:cNvPr id="104854" name="Rectangle 157"/>
              <p:cNvSpPr>
                <a:spLocks noChangeArrowheads="1"/>
              </p:cNvSpPr>
              <p:nvPr/>
            </p:nvSpPr>
            <p:spPr bwMode="auto">
              <a:xfrm>
                <a:off x="861" y="2130"/>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855" name="Rectangle 158"/>
              <p:cNvSpPr>
                <a:spLocks noChangeArrowheads="1"/>
              </p:cNvSpPr>
              <p:nvPr/>
            </p:nvSpPr>
            <p:spPr bwMode="auto">
              <a:xfrm>
                <a:off x="883" y="2130"/>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4856" name="Rectangle 159"/>
              <p:cNvSpPr>
                <a:spLocks noChangeArrowheads="1"/>
              </p:cNvSpPr>
              <p:nvPr/>
            </p:nvSpPr>
            <p:spPr bwMode="auto">
              <a:xfrm>
                <a:off x="903" y="2130"/>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n</a:t>
                </a:r>
                <a:endParaRPr kumimoji="0" lang="en-US" b="1">
                  <a:solidFill>
                    <a:schemeClr val="tx1"/>
                  </a:solidFill>
                </a:endParaRPr>
              </a:p>
            </p:txBody>
          </p:sp>
          <p:sp>
            <p:nvSpPr>
              <p:cNvPr id="104857" name="Rectangle 160"/>
              <p:cNvSpPr>
                <a:spLocks noChangeArrowheads="1"/>
              </p:cNvSpPr>
              <p:nvPr/>
            </p:nvSpPr>
            <p:spPr bwMode="auto">
              <a:xfrm>
                <a:off x="947" y="2130"/>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s</a:t>
                </a:r>
                <a:endParaRPr kumimoji="0" lang="en-US" b="1">
                  <a:solidFill>
                    <a:schemeClr val="tx1"/>
                  </a:solidFill>
                </a:endParaRPr>
              </a:p>
            </p:txBody>
          </p:sp>
          <p:sp>
            <p:nvSpPr>
              <p:cNvPr id="104858" name="Rectangle 161"/>
              <p:cNvSpPr>
                <a:spLocks noChangeArrowheads="1"/>
              </p:cNvSpPr>
              <p:nvPr/>
            </p:nvSpPr>
            <p:spPr bwMode="auto">
              <a:xfrm>
                <a:off x="988" y="2130"/>
                <a:ext cx="22"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t</a:t>
                </a:r>
                <a:endParaRPr kumimoji="0" lang="en-US" b="1">
                  <a:solidFill>
                    <a:schemeClr val="tx1"/>
                  </a:solidFill>
                </a:endParaRPr>
              </a:p>
            </p:txBody>
          </p:sp>
          <p:sp>
            <p:nvSpPr>
              <p:cNvPr id="104859" name="Rectangle 162"/>
              <p:cNvSpPr>
                <a:spLocks noChangeArrowheads="1"/>
              </p:cNvSpPr>
              <p:nvPr/>
            </p:nvSpPr>
            <p:spPr bwMode="auto">
              <a:xfrm>
                <a:off x="1010" y="2130"/>
                <a:ext cx="2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4860" name="Rectangle 163"/>
              <p:cNvSpPr>
                <a:spLocks noChangeArrowheads="1"/>
              </p:cNvSpPr>
              <p:nvPr/>
            </p:nvSpPr>
            <p:spPr bwMode="auto">
              <a:xfrm>
                <a:off x="1037" y="2130"/>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u</a:t>
                </a:r>
                <a:endParaRPr kumimoji="0" lang="en-US" b="1">
                  <a:solidFill>
                    <a:schemeClr val="tx1"/>
                  </a:solidFill>
                </a:endParaRPr>
              </a:p>
            </p:txBody>
          </p:sp>
          <p:sp>
            <p:nvSpPr>
              <p:cNvPr id="104861" name="Rectangle 164"/>
              <p:cNvSpPr>
                <a:spLocks noChangeArrowheads="1"/>
              </p:cNvSpPr>
              <p:nvPr/>
            </p:nvSpPr>
            <p:spPr bwMode="auto">
              <a:xfrm>
                <a:off x="1084" y="2130"/>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862" name="Rectangle 165"/>
              <p:cNvSpPr>
                <a:spLocks noChangeArrowheads="1"/>
              </p:cNvSpPr>
              <p:nvPr/>
            </p:nvSpPr>
            <p:spPr bwMode="auto">
              <a:xfrm>
                <a:off x="1123" y="2130"/>
                <a:ext cx="22"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t</a:t>
                </a:r>
                <a:endParaRPr kumimoji="0" lang="en-US" b="1">
                  <a:solidFill>
                    <a:schemeClr val="tx1"/>
                  </a:solidFill>
                </a:endParaRPr>
              </a:p>
            </p:txBody>
          </p:sp>
          <p:sp>
            <p:nvSpPr>
              <p:cNvPr id="104863" name="Rectangle 166"/>
              <p:cNvSpPr>
                <a:spLocks noChangeArrowheads="1"/>
              </p:cNvSpPr>
              <p:nvPr/>
            </p:nvSpPr>
            <p:spPr bwMode="auto">
              <a:xfrm>
                <a:off x="1147" y="2130"/>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4864" name="Rectangle 167"/>
              <p:cNvSpPr>
                <a:spLocks noChangeArrowheads="1"/>
              </p:cNvSpPr>
              <p:nvPr/>
            </p:nvSpPr>
            <p:spPr bwMode="auto">
              <a:xfrm>
                <a:off x="1164" y="2130"/>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o</a:t>
                </a:r>
                <a:endParaRPr kumimoji="0" lang="en-US" b="1">
                  <a:solidFill>
                    <a:schemeClr val="tx1"/>
                  </a:solidFill>
                </a:endParaRPr>
              </a:p>
            </p:txBody>
          </p:sp>
          <p:sp>
            <p:nvSpPr>
              <p:cNvPr id="104865" name="Rectangle 168"/>
              <p:cNvSpPr>
                <a:spLocks noChangeArrowheads="1"/>
              </p:cNvSpPr>
              <p:nvPr/>
            </p:nvSpPr>
            <p:spPr bwMode="auto">
              <a:xfrm>
                <a:off x="1211" y="2130"/>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n</a:t>
                </a:r>
                <a:endParaRPr kumimoji="0" lang="en-US" b="1">
                  <a:solidFill>
                    <a:schemeClr val="tx1"/>
                  </a:solidFill>
                </a:endParaRPr>
              </a:p>
            </p:txBody>
          </p:sp>
          <p:sp>
            <p:nvSpPr>
              <p:cNvPr id="104866" name="Rectangle 169"/>
              <p:cNvSpPr>
                <a:spLocks noChangeArrowheads="1"/>
              </p:cNvSpPr>
              <p:nvPr/>
            </p:nvSpPr>
            <p:spPr bwMode="auto">
              <a:xfrm>
                <a:off x="1255" y="2130"/>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s</a:t>
                </a:r>
                <a:endParaRPr kumimoji="0" lang="en-US" b="1">
                  <a:solidFill>
                    <a:schemeClr val="tx1"/>
                  </a:solidFill>
                </a:endParaRPr>
              </a:p>
            </p:txBody>
          </p:sp>
          <p:sp>
            <p:nvSpPr>
              <p:cNvPr id="104867" name="Rectangle 170"/>
              <p:cNvSpPr>
                <a:spLocks noChangeArrowheads="1"/>
              </p:cNvSpPr>
              <p:nvPr/>
            </p:nvSpPr>
            <p:spPr bwMode="auto">
              <a:xfrm>
                <a:off x="1296" y="2130"/>
                <a:ext cx="22"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868" name="Line 171"/>
              <p:cNvSpPr>
                <a:spLocks noChangeShapeType="1"/>
              </p:cNvSpPr>
              <p:nvPr/>
            </p:nvSpPr>
            <p:spPr bwMode="auto">
              <a:xfrm>
                <a:off x="2103" y="1500"/>
                <a:ext cx="3033" cy="1"/>
              </a:xfrm>
              <a:prstGeom prst="line">
                <a:avLst/>
              </a:prstGeom>
              <a:noFill/>
              <a:ln w="3175">
                <a:solidFill>
                  <a:srgbClr val="000000"/>
                </a:solidFill>
                <a:round/>
                <a:headEnd/>
                <a:tailEnd/>
              </a:ln>
            </p:spPr>
            <p:txBody>
              <a:bodyPr/>
              <a:lstStyle/>
              <a:p>
                <a:endParaRPr lang="en-US"/>
              </a:p>
            </p:txBody>
          </p:sp>
          <p:sp>
            <p:nvSpPr>
              <p:cNvPr id="104869" name="Freeform 172"/>
              <p:cNvSpPr>
                <a:spLocks/>
              </p:cNvSpPr>
              <p:nvPr/>
            </p:nvSpPr>
            <p:spPr bwMode="auto">
              <a:xfrm>
                <a:off x="5129" y="1486"/>
                <a:ext cx="32" cy="29"/>
              </a:xfrm>
              <a:custGeom>
                <a:avLst/>
                <a:gdLst>
                  <a:gd name="T0" fmla="*/ 0 w 32"/>
                  <a:gd name="T1" fmla="*/ 0 h 29"/>
                  <a:gd name="T2" fmla="*/ 2 w 32"/>
                  <a:gd name="T3" fmla="*/ 29 h 29"/>
                  <a:gd name="T4" fmla="*/ 32 w 32"/>
                  <a:gd name="T5" fmla="*/ 14 h 29"/>
                  <a:gd name="T6" fmla="*/ 2 w 32"/>
                  <a:gd name="T7" fmla="*/ 0 h 29"/>
                  <a:gd name="T8" fmla="*/ 2 w 32"/>
                  <a:gd name="T9" fmla="*/ 0 h 29"/>
                  <a:gd name="T10" fmla="*/ 0 w 32"/>
                  <a:gd name="T11" fmla="*/ 0 h 29"/>
                  <a:gd name="T12" fmla="*/ 0 60000 65536"/>
                  <a:gd name="T13" fmla="*/ 0 60000 65536"/>
                  <a:gd name="T14" fmla="*/ 0 60000 65536"/>
                  <a:gd name="T15" fmla="*/ 0 60000 65536"/>
                  <a:gd name="T16" fmla="*/ 0 60000 65536"/>
                  <a:gd name="T17" fmla="*/ 0 60000 65536"/>
                  <a:gd name="T18" fmla="*/ 0 w 32"/>
                  <a:gd name="T19" fmla="*/ 0 h 29"/>
                  <a:gd name="T20" fmla="*/ 32 w 3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2" h="29">
                    <a:moveTo>
                      <a:pt x="0" y="0"/>
                    </a:moveTo>
                    <a:lnTo>
                      <a:pt x="2" y="29"/>
                    </a:lnTo>
                    <a:lnTo>
                      <a:pt x="32" y="14"/>
                    </a:lnTo>
                    <a:lnTo>
                      <a:pt x="2" y="0"/>
                    </a:lnTo>
                    <a:lnTo>
                      <a:pt x="0" y="0"/>
                    </a:lnTo>
                    <a:close/>
                  </a:path>
                </a:pathLst>
              </a:custGeom>
              <a:solidFill>
                <a:srgbClr val="000000"/>
              </a:solidFill>
              <a:ln w="9525">
                <a:noFill/>
                <a:round/>
                <a:headEnd/>
                <a:tailEnd/>
              </a:ln>
            </p:spPr>
            <p:txBody>
              <a:bodyPr/>
              <a:lstStyle/>
              <a:p>
                <a:endParaRPr lang="en-US"/>
              </a:p>
            </p:txBody>
          </p:sp>
          <p:sp>
            <p:nvSpPr>
              <p:cNvPr id="104870" name="Rectangle 173"/>
              <p:cNvSpPr>
                <a:spLocks noChangeArrowheads="1"/>
              </p:cNvSpPr>
              <p:nvPr/>
            </p:nvSpPr>
            <p:spPr bwMode="auto">
              <a:xfrm>
                <a:off x="920" y="2688"/>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a:t>
                </a:r>
                <a:endParaRPr kumimoji="0" lang="en-US" b="1">
                  <a:solidFill>
                    <a:schemeClr val="tx1"/>
                  </a:solidFill>
                </a:endParaRPr>
              </a:p>
            </p:txBody>
          </p:sp>
          <p:sp>
            <p:nvSpPr>
              <p:cNvPr id="104871" name="Rectangle 174"/>
              <p:cNvSpPr>
                <a:spLocks noChangeArrowheads="1"/>
              </p:cNvSpPr>
              <p:nvPr/>
            </p:nvSpPr>
            <p:spPr bwMode="auto">
              <a:xfrm>
                <a:off x="964" y="2688"/>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n</a:t>
                </a:r>
                <a:endParaRPr kumimoji="0" lang="en-US" b="1">
                  <a:solidFill>
                    <a:schemeClr val="tx1"/>
                  </a:solidFill>
                </a:endParaRPr>
              </a:p>
            </p:txBody>
          </p:sp>
          <p:sp>
            <p:nvSpPr>
              <p:cNvPr id="104872" name="Rectangle 175"/>
              <p:cNvSpPr>
                <a:spLocks noChangeArrowheads="1"/>
              </p:cNvSpPr>
              <p:nvPr/>
            </p:nvSpPr>
            <p:spPr bwMode="auto">
              <a:xfrm>
                <a:off x="1010" y="2688"/>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d</a:t>
                </a:r>
                <a:endParaRPr kumimoji="0" lang="en-US" b="1">
                  <a:solidFill>
                    <a:schemeClr val="tx1"/>
                  </a:solidFill>
                </a:endParaRPr>
              </a:p>
            </p:txBody>
          </p:sp>
          <p:sp>
            <p:nvSpPr>
              <p:cNvPr id="104873" name="Rectangle 176"/>
              <p:cNvSpPr>
                <a:spLocks noChangeArrowheads="1"/>
              </p:cNvSpPr>
              <p:nvPr/>
            </p:nvSpPr>
            <p:spPr bwMode="auto">
              <a:xfrm>
                <a:off x="1054" y="2688"/>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874" name="Rectangle 177"/>
              <p:cNvSpPr>
                <a:spLocks noChangeArrowheads="1"/>
              </p:cNvSpPr>
              <p:nvPr/>
            </p:nvSpPr>
            <p:spPr bwMode="auto">
              <a:xfrm>
                <a:off x="1079" y="2688"/>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875" name="Rectangle 178"/>
              <p:cNvSpPr>
                <a:spLocks noChangeArrowheads="1"/>
              </p:cNvSpPr>
              <p:nvPr/>
            </p:nvSpPr>
            <p:spPr bwMode="auto">
              <a:xfrm>
                <a:off x="1123" y="2688"/>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4876" name="Rectangle 179"/>
              <p:cNvSpPr>
                <a:spLocks noChangeArrowheads="1"/>
              </p:cNvSpPr>
              <p:nvPr/>
            </p:nvSpPr>
            <p:spPr bwMode="auto">
              <a:xfrm>
                <a:off x="1169" y="2688"/>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2</a:t>
                </a:r>
                <a:endParaRPr kumimoji="0" lang="en-US" b="1">
                  <a:solidFill>
                    <a:schemeClr val="tx1"/>
                  </a:solidFill>
                </a:endParaRPr>
              </a:p>
            </p:txBody>
          </p:sp>
          <p:sp>
            <p:nvSpPr>
              <p:cNvPr id="104877" name="Rectangle 180"/>
              <p:cNvSpPr>
                <a:spLocks noChangeArrowheads="1"/>
              </p:cNvSpPr>
              <p:nvPr/>
            </p:nvSpPr>
            <p:spPr bwMode="auto">
              <a:xfrm>
                <a:off x="1213" y="2688"/>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878" name="Rectangle 181"/>
              <p:cNvSpPr>
                <a:spLocks noChangeArrowheads="1"/>
              </p:cNvSpPr>
              <p:nvPr/>
            </p:nvSpPr>
            <p:spPr bwMode="auto">
              <a:xfrm>
                <a:off x="1235" y="2688"/>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879" name="Rectangle 182"/>
              <p:cNvSpPr>
                <a:spLocks noChangeArrowheads="1"/>
              </p:cNvSpPr>
              <p:nvPr/>
            </p:nvSpPr>
            <p:spPr bwMode="auto">
              <a:xfrm>
                <a:off x="1260" y="2688"/>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a:t>
                </a:r>
                <a:endParaRPr kumimoji="0" lang="en-US" b="1">
                  <a:solidFill>
                    <a:schemeClr val="tx1"/>
                  </a:solidFill>
                </a:endParaRPr>
              </a:p>
            </p:txBody>
          </p:sp>
          <p:sp>
            <p:nvSpPr>
              <p:cNvPr id="104880" name="Rectangle 183"/>
              <p:cNvSpPr>
                <a:spLocks noChangeArrowheads="1"/>
              </p:cNvSpPr>
              <p:nvPr/>
            </p:nvSpPr>
            <p:spPr bwMode="auto">
              <a:xfrm>
                <a:off x="1304" y="2688"/>
                <a:ext cx="37"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2</a:t>
                </a:r>
                <a:endParaRPr kumimoji="0" lang="en-US" b="1">
                  <a:solidFill>
                    <a:schemeClr val="tx1"/>
                  </a:solidFill>
                </a:endParaRPr>
              </a:p>
            </p:txBody>
          </p:sp>
          <p:sp>
            <p:nvSpPr>
              <p:cNvPr id="104881" name="Rectangle 184"/>
              <p:cNvSpPr>
                <a:spLocks noChangeArrowheads="1"/>
              </p:cNvSpPr>
              <p:nvPr/>
            </p:nvSpPr>
            <p:spPr bwMode="auto">
              <a:xfrm>
                <a:off x="1350" y="2688"/>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882" name="Rectangle 185"/>
              <p:cNvSpPr>
                <a:spLocks noChangeArrowheads="1"/>
              </p:cNvSpPr>
              <p:nvPr/>
            </p:nvSpPr>
            <p:spPr bwMode="auto">
              <a:xfrm>
                <a:off x="1372" y="2688"/>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883" name="Rectangle 186"/>
              <p:cNvSpPr>
                <a:spLocks noChangeArrowheads="1"/>
              </p:cNvSpPr>
              <p:nvPr/>
            </p:nvSpPr>
            <p:spPr bwMode="auto">
              <a:xfrm>
                <a:off x="1394" y="2688"/>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884" name="Rectangle 187"/>
              <p:cNvSpPr>
                <a:spLocks noChangeArrowheads="1"/>
              </p:cNvSpPr>
              <p:nvPr/>
            </p:nvSpPr>
            <p:spPr bwMode="auto">
              <a:xfrm>
                <a:off x="1441" y="2688"/>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5</a:t>
                </a:r>
                <a:endParaRPr kumimoji="0" lang="en-US" b="1">
                  <a:solidFill>
                    <a:schemeClr val="tx1"/>
                  </a:solidFill>
                </a:endParaRPr>
              </a:p>
            </p:txBody>
          </p:sp>
          <p:sp>
            <p:nvSpPr>
              <p:cNvPr id="104885" name="Freeform 188"/>
              <p:cNvSpPr>
                <a:spLocks/>
              </p:cNvSpPr>
              <p:nvPr/>
            </p:nvSpPr>
            <p:spPr bwMode="auto">
              <a:xfrm>
                <a:off x="1807" y="2155"/>
                <a:ext cx="69" cy="362"/>
              </a:xfrm>
              <a:custGeom>
                <a:avLst/>
                <a:gdLst>
                  <a:gd name="T0" fmla="*/ 69 w 69"/>
                  <a:gd name="T1" fmla="*/ 359 h 362"/>
                  <a:gd name="T2" fmla="*/ 69 w 69"/>
                  <a:gd name="T3" fmla="*/ 0 h 362"/>
                  <a:gd name="T4" fmla="*/ 0 w 69"/>
                  <a:gd name="T5" fmla="*/ 0 h 362"/>
                  <a:gd name="T6" fmla="*/ 0 w 69"/>
                  <a:gd name="T7" fmla="*/ 362 h 362"/>
                  <a:gd name="T8" fmla="*/ 69 w 69"/>
                  <a:gd name="T9" fmla="*/ 362 h 362"/>
                  <a:gd name="T10" fmla="*/ 69 w 69"/>
                  <a:gd name="T11" fmla="*/ 362 h 362"/>
                  <a:gd name="T12" fmla="*/ 69 w 69"/>
                  <a:gd name="T13" fmla="*/ 359 h 362"/>
                  <a:gd name="T14" fmla="*/ 0 60000 65536"/>
                  <a:gd name="T15" fmla="*/ 0 60000 65536"/>
                  <a:gd name="T16" fmla="*/ 0 60000 65536"/>
                  <a:gd name="T17" fmla="*/ 0 60000 65536"/>
                  <a:gd name="T18" fmla="*/ 0 60000 65536"/>
                  <a:gd name="T19" fmla="*/ 0 60000 65536"/>
                  <a:gd name="T20" fmla="*/ 0 60000 65536"/>
                  <a:gd name="T21" fmla="*/ 0 w 69"/>
                  <a:gd name="T22" fmla="*/ 0 h 362"/>
                  <a:gd name="T23" fmla="*/ 69 w 69"/>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362">
                    <a:moveTo>
                      <a:pt x="69" y="359"/>
                    </a:moveTo>
                    <a:lnTo>
                      <a:pt x="69" y="0"/>
                    </a:lnTo>
                    <a:lnTo>
                      <a:pt x="0" y="0"/>
                    </a:lnTo>
                    <a:lnTo>
                      <a:pt x="0" y="362"/>
                    </a:lnTo>
                    <a:lnTo>
                      <a:pt x="69" y="362"/>
                    </a:lnTo>
                    <a:lnTo>
                      <a:pt x="69" y="359"/>
                    </a:lnTo>
                    <a:close/>
                  </a:path>
                </a:pathLst>
              </a:custGeom>
              <a:solidFill>
                <a:srgbClr val="CCCCCC"/>
              </a:solidFill>
              <a:ln w="9525">
                <a:noFill/>
                <a:round/>
                <a:headEnd/>
                <a:tailEnd/>
              </a:ln>
            </p:spPr>
            <p:txBody>
              <a:bodyPr/>
              <a:lstStyle/>
              <a:p>
                <a:endParaRPr lang="en-US"/>
              </a:p>
            </p:txBody>
          </p:sp>
          <p:sp>
            <p:nvSpPr>
              <p:cNvPr id="104886" name="Freeform 189"/>
              <p:cNvSpPr>
                <a:spLocks/>
              </p:cNvSpPr>
              <p:nvPr/>
            </p:nvSpPr>
            <p:spPr bwMode="auto">
              <a:xfrm>
                <a:off x="1807" y="2155"/>
                <a:ext cx="69" cy="362"/>
              </a:xfrm>
              <a:custGeom>
                <a:avLst/>
                <a:gdLst>
                  <a:gd name="T0" fmla="*/ 69 w 69"/>
                  <a:gd name="T1" fmla="*/ 359 h 362"/>
                  <a:gd name="T2" fmla="*/ 69 w 69"/>
                  <a:gd name="T3" fmla="*/ 0 h 362"/>
                  <a:gd name="T4" fmla="*/ 0 w 69"/>
                  <a:gd name="T5" fmla="*/ 0 h 362"/>
                  <a:gd name="T6" fmla="*/ 0 w 69"/>
                  <a:gd name="T7" fmla="*/ 362 h 362"/>
                  <a:gd name="T8" fmla="*/ 69 w 69"/>
                  <a:gd name="T9" fmla="*/ 362 h 362"/>
                  <a:gd name="T10" fmla="*/ 69 w 69"/>
                  <a:gd name="T11" fmla="*/ 362 h 362"/>
                  <a:gd name="T12" fmla="*/ 0 60000 65536"/>
                  <a:gd name="T13" fmla="*/ 0 60000 65536"/>
                  <a:gd name="T14" fmla="*/ 0 60000 65536"/>
                  <a:gd name="T15" fmla="*/ 0 60000 65536"/>
                  <a:gd name="T16" fmla="*/ 0 60000 65536"/>
                  <a:gd name="T17" fmla="*/ 0 60000 65536"/>
                  <a:gd name="T18" fmla="*/ 0 w 69"/>
                  <a:gd name="T19" fmla="*/ 0 h 362"/>
                  <a:gd name="T20" fmla="*/ 69 w 69"/>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9" h="362">
                    <a:moveTo>
                      <a:pt x="69" y="359"/>
                    </a:moveTo>
                    <a:lnTo>
                      <a:pt x="69" y="0"/>
                    </a:lnTo>
                    <a:lnTo>
                      <a:pt x="0" y="0"/>
                    </a:lnTo>
                    <a:lnTo>
                      <a:pt x="0" y="362"/>
                    </a:lnTo>
                    <a:lnTo>
                      <a:pt x="69" y="362"/>
                    </a:lnTo>
                  </a:path>
                </a:pathLst>
              </a:custGeom>
              <a:noFill/>
              <a:ln w="11113">
                <a:solidFill>
                  <a:srgbClr val="000000"/>
                </a:solidFill>
                <a:prstDash val="solid"/>
                <a:round/>
                <a:headEnd/>
                <a:tailEnd/>
              </a:ln>
            </p:spPr>
            <p:txBody>
              <a:bodyPr/>
              <a:lstStyle/>
              <a:p>
                <a:endParaRPr lang="en-US"/>
              </a:p>
            </p:txBody>
          </p:sp>
          <p:sp>
            <p:nvSpPr>
              <p:cNvPr id="104887" name="Freeform 190"/>
              <p:cNvSpPr>
                <a:spLocks/>
              </p:cNvSpPr>
              <p:nvPr/>
            </p:nvSpPr>
            <p:spPr bwMode="auto">
              <a:xfrm>
                <a:off x="2243" y="2155"/>
                <a:ext cx="68" cy="362"/>
              </a:xfrm>
              <a:custGeom>
                <a:avLst/>
                <a:gdLst>
                  <a:gd name="T0" fmla="*/ 68 w 68"/>
                  <a:gd name="T1" fmla="*/ 359 h 362"/>
                  <a:gd name="T2" fmla="*/ 68 w 68"/>
                  <a:gd name="T3" fmla="*/ 0 h 362"/>
                  <a:gd name="T4" fmla="*/ 0 w 68"/>
                  <a:gd name="T5" fmla="*/ 0 h 362"/>
                  <a:gd name="T6" fmla="*/ 0 w 68"/>
                  <a:gd name="T7" fmla="*/ 362 h 362"/>
                  <a:gd name="T8" fmla="*/ 68 w 68"/>
                  <a:gd name="T9" fmla="*/ 362 h 362"/>
                  <a:gd name="T10" fmla="*/ 68 w 68"/>
                  <a:gd name="T11" fmla="*/ 362 h 362"/>
                  <a:gd name="T12" fmla="*/ 68 w 68"/>
                  <a:gd name="T13" fmla="*/ 359 h 362"/>
                  <a:gd name="T14" fmla="*/ 0 60000 65536"/>
                  <a:gd name="T15" fmla="*/ 0 60000 65536"/>
                  <a:gd name="T16" fmla="*/ 0 60000 65536"/>
                  <a:gd name="T17" fmla="*/ 0 60000 65536"/>
                  <a:gd name="T18" fmla="*/ 0 60000 65536"/>
                  <a:gd name="T19" fmla="*/ 0 60000 65536"/>
                  <a:gd name="T20" fmla="*/ 0 60000 65536"/>
                  <a:gd name="T21" fmla="*/ 0 w 68"/>
                  <a:gd name="T22" fmla="*/ 0 h 362"/>
                  <a:gd name="T23" fmla="*/ 68 w 68"/>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62">
                    <a:moveTo>
                      <a:pt x="68" y="359"/>
                    </a:moveTo>
                    <a:lnTo>
                      <a:pt x="68" y="0"/>
                    </a:lnTo>
                    <a:lnTo>
                      <a:pt x="0" y="0"/>
                    </a:lnTo>
                    <a:lnTo>
                      <a:pt x="0" y="362"/>
                    </a:lnTo>
                    <a:lnTo>
                      <a:pt x="68" y="362"/>
                    </a:lnTo>
                    <a:lnTo>
                      <a:pt x="68" y="359"/>
                    </a:lnTo>
                    <a:close/>
                  </a:path>
                </a:pathLst>
              </a:custGeom>
              <a:solidFill>
                <a:srgbClr val="CCCCCC"/>
              </a:solidFill>
              <a:ln w="9525">
                <a:noFill/>
                <a:round/>
                <a:headEnd/>
                <a:tailEnd/>
              </a:ln>
            </p:spPr>
            <p:txBody>
              <a:bodyPr/>
              <a:lstStyle/>
              <a:p>
                <a:endParaRPr lang="en-US"/>
              </a:p>
            </p:txBody>
          </p:sp>
          <p:sp>
            <p:nvSpPr>
              <p:cNvPr id="104888" name="Freeform 191"/>
              <p:cNvSpPr>
                <a:spLocks/>
              </p:cNvSpPr>
              <p:nvPr/>
            </p:nvSpPr>
            <p:spPr bwMode="auto">
              <a:xfrm>
                <a:off x="2243" y="2155"/>
                <a:ext cx="68" cy="362"/>
              </a:xfrm>
              <a:custGeom>
                <a:avLst/>
                <a:gdLst>
                  <a:gd name="T0" fmla="*/ 68 w 68"/>
                  <a:gd name="T1" fmla="*/ 359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8" y="359"/>
                    </a:moveTo>
                    <a:lnTo>
                      <a:pt x="68" y="0"/>
                    </a:lnTo>
                    <a:lnTo>
                      <a:pt x="0" y="0"/>
                    </a:lnTo>
                    <a:lnTo>
                      <a:pt x="0" y="362"/>
                    </a:lnTo>
                    <a:lnTo>
                      <a:pt x="68" y="362"/>
                    </a:lnTo>
                  </a:path>
                </a:pathLst>
              </a:custGeom>
              <a:noFill/>
              <a:ln w="11113">
                <a:solidFill>
                  <a:srgbClr val="000000"/>
                </a:solidFill>
                <a:prstDash val="solid"/>
                <a:round/>
                <a:headEnd/>
                <a:tailEnd/>
              </a:ln>
            </p:spPr>
            <p:txBody>
              <a:bodyPr/>
              <a:lstStyle/>
              <a:p>
                <a:endParaRPr lang="en-US"/>
              </a:p>
            </p:txBody>
          </p:sp>
          <p:sp>
            <p:nvSpPr>
              <p:cNvPr id="104889" name="Freeform 192"/>
              <p:cNvSpPr>
                <a:spLocks/>
              </p:cNvSpPr>
              <p:nvPr/>
            </p:nvSpPr>
            <p:spPr bwMode="auto">
              <a:xfrm>
                <a:off x="2678" y="2155"/>
                <a:ext cx="69" cy="362"/>
              </a:xfrm>
              <a:custGeom>
                <a:avLst/>
                <a:gdLst>
                  <a:gd name="T0" fmla="*/ 69 w 69"/>
                  <a:gd name="T1" fmla="*/ 359 h 362"/>
                  <a:gd name="T2" fmla="*/ 69 w 69"/>
                  <a:gd name="T3" fmla="*/ 0 h 362"/>
                  <a:gd name="T4" fmla="*/ 0 w 69"/>
                  <a:gd name="T5" fmla="*/ 0 h 362"/>
                  <a:gd name="T6" fmla="*/ 0 w 69"/>
                  <a:gd name="T7" fmla="*/ 362 h 362"/>
                  <a:gd name="T8" fmla="*/ 69 w 69"/>
                  <a:gd name="T9" fmla="*/ 362 h 362"/>
                  <a:gd name="T10" fmla="*/ 69 w 69"/>
                  <a:gd name="T11" fmla="*/ 362 h 362"/>
                  <a:gd name="T12" fmla="*/ 69 w 69"/>
                  <a:gd name="T13" fmla="*/ 359 h 362"/>
                  <a:gd name="T14" fmla="*/ 0 60000 65536"/>
                  <a:gd name="T15" fmla="*/ 0 60000 65536"/>
                  <a:gd name="T16" fmla="*/ 0 60000 65536"/>
                  <a:gd name="T17" fmla="*/ 0 60000 65536"/>
                  <a:gd name="T18" fmla="*/ 0 60000 65536"/>
                  <a:gd name="T19" fmla="*/ 0 60000 65536"/>
                  <a:gd name="T20" fmla="*/ 0 60000 65536"/>
                  <a:gd name="T21" fmla="*/ 0 w 69"/>
                  <a:gd name="T22" fmla="*/ 0 h 362"/>
                  <a:gd name="T23" fmla="*/ 69 w 69"/>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362">
                    <a:moveTo>
                      <a:pt x="69" y="359"/>
                    </a:moveTo>
                    <a:lnTo>
                      <a:pt x="69" y="0"/>
                    </a:lnTo>
                    <a:lnTo>
                      <a:pt x="0" y="0"/>
                    </a:lnTo>
                    <a:lnTo>
                      <a:pt x="0" y="362"/>
                    </a:lnTo>
                    <a:lnTo>
                      <a:pt x="69" y="362"/>
                    </a:lnTo>
                    <a:lnTo>
                      <a:pt x="69" y="359"/>
                    </a:lnTo>
                    <a:close/>
                  </a:path>
                </a:pathLst>
              </a:custGeom>
              <a:solidFill>
                <a:srgbClr val="CCCCCC"/>
              </a:solidFill>
              <a:ln w="9525">
                <a:noFill/>
                <a:round/>
                <a:headEnd/>
                <a:tailEnd/>
              </a:ln>
            </p:spPr>
            <p:txBody>
              <a:bodyPr/>
              <a:lstStyle/>
              <a:p>
                <a:endParaRPr lang="en-US"/>
              </a:p>
            </p:txBody>
          </p:sp>
          <p:sp>
            <p:nvSpPr>
              <p:cNvPr id="104890" name="Freeform 193"/>
              <p:cNvSpPr>
                <a:spLocks/>
              </p:cNvSpPr>
              <p:nvPr/>
            </p:nvSpPr>
            <p:spPr bwMode="auto">
              <a:xfrm>
                <a:off x="2678" y="2155"/>
                <a:ext cx="69" cy="362"/>
              </a:xfrm>
              <a:custGeom>
                <a:avLst/>
                <a:gdLst>
                  <a:gd name="T0" fmla="*/ 69 w 69"/>
                  <a:gd name="T1" fmla="*/ 359 h 362"/>
                  <a:gd name="T2" fmla="*/ 69 w 69"/>
                  <a:gd name="T3" fmla="*/ 0 h 362"/>
                  <a:gd name="T4" fmla="*/ 0 w 69"/>
                  <a:gd name="T5" fmla="*/ 0 h 362"/>
                  <a:gd name="T6" fmla="*/ 0 w 69"/>
                  <a:gd name="T7" fmla="*/ 362 h 362"/>
                  <a:gd name="T8" fmla="*/ 69 w 69"/>
                  <a:gd name="T9" fmla="*/ 362 h 362"/>
                  <a:gd name="T10" fmla="*/ 69 w 69"/>
                  <a:gd name="T11" fmla="*/ 362 h 362"/>
                  <a:gd name="T12" fmla="*/ 0 60000 65536"/>
                  <a:gd name="T13" fmla="*/ 0 60000 65536"/>
                  <a:gd name="T14" fmla="*/ 0 60000 65536"/>
                  <a:gd name="T15" fmla="*/ 0 60000 65536"/>
                  <a:gd name="T16" fmla="*/ 0 60000 65536"/>
                  <a:gd name="T17" fmla="*/ 0 60000 65536"/>
                  <a:gd name="T18" fmla="*/ 0 w 69"/>
                  <a:gd name="T19" fmla="*/ 0 h 362"/>
                  <a:gd name="T20" fmla="*/ 69 w 69"/>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9" h="362">
                    <a:moveTo>
                      <a:pt x="69" y="359"/>
                    </a:moveTo>
                    <a:lnTo>
                      <a:pt x="69" y="0"/>
                    </a:lnTo>
                    <a:lnTo>
                      <a:pt x="0" y="0"/>
                    </a:lnTo>
                    <a:lnTo>
                      <a:pt x="0" y="362"/>
                    </a:lnTo>
                    <a:lnTo>
                      <a:pt x="69" y="362"/>
                    </a:lnTo>
                  </a:path>
                </a:pathLst>
              </a:custGeom>
              <a:noFill/>
              <a:ln w="11113">
                <a:solidFill>
                  <a:srgbClr val="000000"/>
                </a:solidFill>
                <a:prstDash val="solid"/>
                <a:round/>
                <a:headEnd/>
                <a:tailEnd/>
              </a:ln>
            </p:spPr>
            <p:txBody>
              <a:bodyPr/>
              <a:lstStyle/>
              <a:p>
                <a:endParaRPr lang="en-US"/>
              </a:p>
            </p:txBody>
          </p:sp>
          <p:sp>
            <p:nvSpPr>
              <p:cNvPr id="104891" name="Freeform 194"/>
              <p:cNvSpPr>
                <a:spLocks/>
              </p:cNvSpPr>
              <p:nvPr/>
            </p:nvSpPr>
            <p:spPr bwMode="auto">
              <a:xfrm>
                <a:off x="3114" y="2155"/>
                <a:ext cx="68" cy="362"/>
              </a:xfrm>
              <a:custGeom>
                <a:avLst/>
                <a:gdLst>
                  <a:gd name="T0" fmla="*/ 68 w 68"/>
                  <a:gd name="T1" fmla="*/ 359 h 362"/>
                  <a:gd name="T2" fmla="*/ 68 w 68"/>
                  <a:gd name="T3" fmla="*/ 0 h 362"/>
                  <a:gd name="T4" fmla="*/ 0 w 68"/>
                  <a:gd name="T5" fmla="*/ 0 h 362"/>
                  <a:gd name="T6" fmla="*/ 0 w 68"/>
                  <a:gd name="T7" fmla="*/ 362 h 362"/>
                  <a:gd name="T8" fmla="*/ 68 w 68"/>
                  <a:gd name="T9" fmla="*/ 362 h 362"/>
                  <a:gd name="T10" fmla="*/ 68 w 68"/>
                  <a:gd name="T11" fmla="*/ 362 h 362"/>
                  <a:gd name="T12" fmla="*/ 68 w 68"/>
                  <a:gd name="T13" fmla="*/ 359 h 362"/>
                  <a:gd name="T14" fmla="*/ 0 60000 65536"/>
                  <a:gd name="T15" fmla="*/ 0 60000 65536"/>
                  <a:gd name="T16" fmla="*/ 0 60000 65536"/>
                  <a:gd name="T17" fmla="*/ 0 60000 65536"/>
                  <a:gd name="T18" fmla="*/ 0 60000 65536"/>
                  <a:gd name="T19" fmla="*/ 0 60000 65536"/>
                  <a:gd name="T20" fmla="*/ 0 60000 65536"/>
                  <a:gd name="T21" fmla="*/ 0 w 68"/>
                  <a:gd name="T22" fmla="*/ 0 h 362"/>
                  <a:gd name="T23" fmla="*/ 68 w 68"/>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62">
                    <a:moveTo>
                      <a:pt x="68" y="359"/>
                    </a:moveTo>
                    <a:lnTo>
                      <a:pt x="68" y="0"/>
                    </a:lnTo>
                    <a:lnTo>
                      <a:pt x="0" y="0"/>
                    </a:lnTo>
                    <a:lnTo>
                      <a:pt x="0" y="362"/>
                    </a:lnTo>
                    <a:lnTo>
                      <a:pt x="68" y="362"/>
                    </a:lnTo>
                    <a:lnTo>
                      <a:pt x="68" y="359"/>
                    </a:lnTo>
                    <a:close/>
                  </a:path>
                </a:pathLst>
              </a:custGeom>
              <a:solidFill>
                <a:srgbClr val="CCCCCC"/>
              </a:solidFill>
              <a:ln w="9525">
                <a:noFill/>
                <a:round/>
                <a:headEnd/>
                <a:tailEnd/>
              </a:ln>
            </p:spPr>
            <p:txBody>
              <a:bodyPr/>
              <a:lstStyle/>
              <a:p>
                <a:endParaRPr lang="en-US"/>
              </a:p>
            </p:txBody>
          </p:sp>
          <p:sp>
            <p:nvSpPr>
              <p:cNvPr id="104892" name="Freeform 195"/>
              <p:cNvSpPr>
                <a:spLocks/>
              </p:cNvSpPr>
              <p:nvPr/>
            </p:nvSpPr>
            <p:spPr bwMode="auto">
              <a:xfrm>
                <a:off x="2243" y="2560"/>
                <a:ext cx="68" cy="362"/>
              </a:xfrm>
              <a:custGeom>
                <a:avLst/>
                <a:gdLst>
                  <a:gd name="T0" fmla="*/ 68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8" y="362"/>
                    </a:moveTo>
                    <a:lnTo>
                      <a:pt x="68" y="0"/>
                    </a:lnTo>
                    <a:lnTo>
                      <a:pt x="0" y="0"/>
                    </a:lnTo>
                    <a:lnTo>
                      <a:pt x="0" y="362"/>
                    </a:lnTo>
                    <a:lnTo>
                      <a:pt x="68" y="362"/>
                    </a:lnTo>
                    <a:close/>
                  </a:path>
                </a:pathLst>
              </a:custGeom>
              <a:solidFill>
                <a:srgbClr val="CCCCCC"/>
              </a:solidFill>
              <a:ln w="9525">
                <a:noFill/>
                <a:round/>
                <a:headEnd/>
                <a:tailEnd/>
              </a:ln>
            </p:spPr>
            <p:txBody>
              <a:bodyPr/>
              <a:lstStyle/>
              <a:p>
                <a:endParaRPr lang="en-US"/>
              </a:p>
            </p:txBody>
          </p:sp>
          <p:sp>
            <p:nvSpPr>
              <p:cNvPr id="104893" name="Freeform 196"/>
              <p:cNvSpPr>
                <a:spLocks/>
              </p:cNvSpPr>
              <p:nvPr/>
            </p:nvSpPr>
            <p:spPr bwMode="auto">
              <a:xfrm>
                <a:off x="2243" y="2560"/>
                <a:ext cx="68" cy="362"/>
              </a:xfrm>
              <a:custGeom>
                <a:avLst/>
                <a:gdLst>
                  <a:gd name="T0" fmla="*/ 68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8" y="362"/>
                    </a:moveTo>
                    <a:lnTo>
                      <a:pt x="68" y="0"/>
                    </a:lnTo>
                    <a:lnTo>
                      <a:pt x="0" y="0"/>
                    </a:lnTo>
                    <a:lnTo>
                      <a:pt x="0" y="362"/>
                    </a:lnTo>
                    <a:lnTo>
                      <a:pt x="68" y="362"/>
                    </a:lnTo>
                  </a:path>
                </a:pathLst>
              </a:custGeom>
              <a:noFill/>
              <a:ln w="11113">
                <a:solidFill>
                  <a:srgbClr val="000000"/>
                </a:solidFill>
                <a:prstDash val="solid"/>
                <a:round/>
                <a:headEnd/>
                <a:tailEnd/>
              </a:ln>
            </p:spPr>
            <p:txBody>
              <a:bodyPr/>
              <a:lstStyle/>
              <a:p>
                <a:endParaRPr lang="en-US"/>
              </a:p>
            </p:txBody>
          </p:sp>
          <p:sp>
            <p:nvSpPr>
              <p:cNvPr id="104894" name="Freeform 197"/>
              <p:cNvSpPr>
                <a:spLocks/>
              </p:cNvSpPr>
              <p:nvPr/>
            </p:nvSpPr>
            <p:spPr bwMode="auto">
              <a:xfrm>
                <a:off x="2678" y="2560"/>
                <a:ext cx="69" cy="362"/>
              </a:xfrm>
              <a:custGeom>
                <a:avLst/>
                <a:gdLst>
                  <a:gd name="T0" fmla="*/ 69 w 69"/>
                  <a:gd name="T1" fmla="*/ 362 h 362"/>
                  <a:gd name="T2" fmla="*/ 69 w 69"/>
                  <a:gd name="T3" fmla="*/ 0 h 362"/>
                  <a:gd name="T4" fmla="*/ 0 w 69"/>
                  <a:gd name="T5" fmla="*/ 0 h 362"/>
                  <a:gd name="T6" fmla="*/ 0 w 69"/>
                  <a:gd name="T7" fmla="*/ 362 h 362"/>
                  <a:gd name="T8" fmla="*/ 69 w 69"/>
                  <a:gd name="T9" fmla="*/ 362 h 362"/>
                  <a:gd name="T10" fmla="*/ 69 w 69"/>
                  <a:gd name="T11" fmla="*/ 362 h 362"/>
                  <a:gd name="T12" fmla="*/ 0 60000 65536"/>
                  <a:gd name="T13" fmla="*/ 0 60000 65536"/>
                  <a:gd name="T14" fmla="*/ 0 60000 65536"/>
                  <a:gd name="T15" fmla="*/ 0 60000 65536"/>
                  <a:gd name="T16" fmla="*/ 0 60000 65536"/>
                  <a:gd name="T17" fmla="*/ 0 60000 65536"/>
                  <a:gd name="T18" fmla="*/ 0 w 69"/>
                  <a:gd name="T19" fmla="*/ 0 h 362"/>
                  <a:gd name="T20" fmla="*/ 69 w 69"/>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9" h="362">
                    <a:moveTo>
                      <a:pt x="69" y="362"/>
                    </a:moveTo>
                    <a:lnTo>
                      <a:pt x="69" y="0"/>
                    </a:lnTo>
                    <a:lnTo>
                      <a:pt x="0" y="0"/>
                    </a:lnTo>
                    <a:lnTo>
                      <a:pt x="0" y="362"/>
                    </a:lnTo>
                    <a:lnTo>
                      <a:pt x="69" y="362"/>
                    </a:lnTo>
                    <a:close/>
                  </a:path>
                </a:pathLst>
              </a:custGeom>
              <a:solidFill>
                <a:srgbClr val="CCCCCC"/>
              </a:solidFill>
              <a:ln w="9525">
                <a:noFill/>
                <a:round/>
                <a:headEnd/>
                <a:tailEnd/>
              </a:ln>
            </p:spPr>
            <p:txBody>
              <a:bodyPr/>
              <a:lstStyle/>
              <a:p>
                <a:endParaRPr lang="en-US"/>
              </a:p>
            </p:txBody>
          </p:sp>
          <p:sp>
            <p:nvSpPr>
              <p:cNvPr id="104895" name="Freeform 198"/>
              <p:cNvSpPr>
                <a:spLocks/>
              </p:cNvSpPr>
              <p:nvPr/>
            </p:nvSpPr>
            <p:spPr bwMode="auto">
              <a:xfrm>
                <a:off x="3114" y="2560"/>
                <a:ext cx="68" cy="362"/>
              </a:xfrm>
              <a:custGeom>
                <a:avLst/>
                <a:gdLst>
                  <a:gd name="T0" fmla="*/ 68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8" y="362"/>
                    </a:moveTo>
                    <a:lnTo>
                      <a:pt x="68" y="0"/>
                    </a:lnTo>
                    <a:lnTo>
                      <a:pt x="0" y="0"/>
                    </a:lnTo>
                    <a:lnTo>
                      <a:pt x="0" y="362"/>
                    </a:lnTo>
                    <a:lnTo>
                      <a:pt x="68" y="362"/>
                    </a:lnTo>
                    <a:close/>
                  </a:path>
                </a:pathLst>
              </a:custGeom>
              <a:solidFill>
                <a:srgbClr val="CCCCCC"/>
              </a:solidFill>
              <a:ln w="9525">
                <a:noFill/>
                <a:round/>
                <a:headEnd/>
                <a:tailEnd/>
              </a:ln>
            </p:spPr>
            <p:txBody>
              <a:bodyPr/>
              <a:lstStyle/>
              <a:p>
                <a:endParaRPr lang="en-US"/>
              </a:p>
            </p:txBody>
          </p:sp>
          <p:sp>
            <p:nvSpPr>
              <p:cNvPr id="104896" name="Freeform 199"/>
              <p:cNvSpPr>
                <a:spLocks/>
              </p:cNvSpPr>
              <p:nvPr/>
            </p:nvSpPr>
            <p:spPr bwMode="auto">
              <a:xfrm>
                <a:off x="3549" y="2560"/>
                <a:ext cx="71" cy="362"/>
              </a:xfrm>
              <a:custGeom>
                <a:avLst/>
                <a:gdLst>
                  <a:gd name="T0" fmla="*/ 68 w 71"/>
                  <a:gd name="T1" fmla="*/ 362 h 362"/>
                  <a:gd name="T2" fmla="*/ 71 w 71"/>
                  <a:gd name="T3" fmla="*/ 0 h 362"/>
                  <a:gd name="T4" fmla="*/ 0 w 71"/>
                  <a:gd name="T5" fmla="*/ 0 h 362"/>
                  <a:gd name="T6" fmla="*/ 0 w 71"/>
                  <a:gd name="T7" fmla="*/ 362 h 362"/>
                  <a:gd name="T8" fmla="*/ 71 w 71"/>
                  <a:gd name="T9" fmla="*/ 362 h 362"/>
                  <a:gd name="T10" fmla="*/ 71 w 71"/>
                  <a:gd name="T11" fmla="*/ 362 h 362"/>
                  <a:gd name="T12" fmla="*/ 68 w 71"/>
                  <a:gd name="T13" fmla="*/ 362 h 362"/>
                  <a:gd name="T14" fmla="*/ 0 60000 65536"/>
                  <a:gd name="T15" fmla="*/ 0 60000 65536"/>
                  <a:gd name="T16" fmla="*/ 0 60000 65536"/>
                  <a:gd name="T17" fmla="*/ 0 60000 65536"/>
                  <a:gd name="T18" fmla="*/ 0 60000 65536"/>
                  <a:gd name="T19" fmla="*/ 0 60000 65536"/>
                  <a:gd name="T20" fmla="*/ 0 60000 65536"/>
                  <a:gd name="T21" fmla="*/ 0 w 71"/>
                  <a:gd name="T22" fmla="*/ 0 h 362"/>
                  <a:gd name="T23" fmla="*/ 71 w 71"/>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362">
                    <a:moveTo>
                      <a:pt x="68" y="362"/>
                    </a:moveTo>
                    <a:lnTo>
                      <a:pt x="71" y="0"/>
                    </a:lnTo>
                    <a:lnTo>
                      <a:pt x="0" y="0"/>
                    </a:lnTo>
                    <a:lnTo>
                      <a:pt x="0" y="362"/>
                    </a:lnTo>
                    <a:lnTo>
                      <a:pt x="71" y="362"/>
                    </a:lnTo>
                    <a:lnTo>
                      <a:pt x="68" y="362"/>
                    </a:lnTo>
                    <a:close/>
                  </a:path>
                </a:pathLst>
              </a:custGeom>
              <a:solidFill>
                <a:srgbClr val="CCCCCC"/>
              </a:solidFill>
              <a:ln w="9525">
                <a:noFill/>
                <a:round/>
                <a:headEnd/>
                <a:tailEnd/>
              </a:ln>
            </p:spPr>
            <p:txBody>
              <a:bodyPr/>
              <a:lstStyle/>
              <a:p>
                <a:endParaRPr lang="en-US"/>
              </a:p>
            </p:txBody>
          </p:sp>
          <p:sp>
            <p:nvSpPr>
              <p:cNvPr id="104897" name="Freeform 200"/>
              <p:cNvSpPr>
                <a:spLocks/>
              </p:cNvSpPr>
              <p:nvPr/>
            </p:nvSpPr>
            <p:spPr bwMode="auto">
              <a:xfrm>
                <a:off x="3549" y="2560"/>
                <a:ext cx="71" cy="362"/>
              </a:xfrm>
              <a:custGeom>
                <a:avLst/>
                <a:gdLst>
                  <a:gd name="T0" fmla="*/ 68 w 71"/>
                  <a:gd name="T1" fmla="*/ 362 h 362"/>
                  <a:gd name="T2" fmla="*/ 71 w 71"/>
                  <a:gd name="T3" fmla="*/ 0 h 362"/>
                  <a:gd name="T4" fmla="*/ 0 w 71"/>
                  <a:gd name="T5" fmla="*/ 0 h 362"/>
                  <a:gd name="T6" fmla="*/ 0 w 71"/>
                  <a:gd name="T7" fmla="*/ 362 h 362"/>
                  <a:gd name="T8" fmla="*/ 71 w 71"/>
                  <a:gd name="T9" fmla="*/ 362 h 362"/>
                  <a:gd name="T10" fmla="*/ 71 w 71"/>
                  <a:gd name="T11" fmla="*/ 362 h 362"/>
                  <a:gd name="T12" fmla="*/ 0 60000 65536"/>
                  <a:gd name="T13" fmla="*/ 0 60000 65536"/>
                  <a:gd name="T14" fmla="*/ 0 60000 65536"/>
                  <a:gd name="T15" fmla="*/ 0 60000 65536"/>
                  <a:gd name="T16" fmla="*/ 0 60000 65536"/>
                  <a:gd name="T17" fmla="*/ 0 60000 65536"/>
                  <a:gd name="T18" fmla="*/ 0 w 71"/>
                  <a:gd name="T19" fmla="*/ 0 h 362"/>
                  <a:gd name="T20" fmla="*/ 71 w 71"/>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71" h="362">
                    <a:moveTo>
                      <a:pt x="68" y="362"/>
                    </a:moveTo>
                    <a:lnTo>
                      <a:pt x="71" y="0"/>
                    </a:lnTo>
                    <a:lnTo>
                      <a:pt x="0" y="0"/>
                    </a:lnTo>
                    <a:lnTo>
                      <a:pt x="0" y="362"/>
                    </a:lnTo>
                    <a:lnTo>
                      <a:pt x="71" y="362"/>
                    </a:lnTo>
                  </a:path>
                </a:pathLst>
              </a:custGeom>
              <a:noFill/>
              <a:ln w="11113">
                <a:solidFill>
                  <a:srgbClr val="000000"/>
                </a:solidFill>
                <a:prstDash val="solid"/>
                <a:round/>
                <a:headEnd/>
                <a:tailEnd/>
              </a:ln>
            </p:spPr>
            <p:txBody>
              <a:bodyPr/>
              <a:lstStyle/>
              <a:p>
                <a:endParaRPr lang="en-US"/>
              </a:p>
            </p:txBody>
          </p:sp>
          <p:sp>
            <p:nvSpPr>
              <p:cNvPr id="104898" name="Freeform 201"/>
              <p:cNvSpPr>
                <a:spLocks/>
              </p:cNvSpPr>
              <p:nvPr/>
            </p:nvSpPr>
            <p:spPr bwMode="auto">
              <a:xfrm>
                <a:off x="4146" y="3060"/>
                <a:ext cx="93" cy="181"/>
              </a:xfrm>
              <a:custGeom>
                <a:avLst/>
                <a:gdLst>
                  <a:gd name="T0" fmla="*/ 90 w 93"/>
                  <a:gd name="T1" fmla="*/ 179 h 181"/>
                  <a:gd name="T2" fmla="*/ 0 w 93"/>
                  <a:gd name="T3" fmla="*/ 181 h 181"/>
                  <a:gd name="T4" fmla="*/ 0 w 93"/>
                  <a:gd name="T5" fmla="*/ 0 h 181"/>
                  <a:gd name="T6" fmla="*/ 93 w 93"/>
                  <a:gd name="T7" fmla="*/ 0 h 181"/>
                  <a:gd name="T8" fmla="*/ 90 w 93"/>
                  <a:gd name="T9" fmla="*/ 179 h 181"/>
                  <a:gd name="T10" fmla="*/ 0 60000 65536"/>
                  <a:gd name="T11" fmla="*/ 0 60000 65536"/>
                  <a:gd name="T12" fmla="*/ 0 60000 65536"/>
                  <a:gd name="T13" fmla="*/ 0 60000 65536"/>
                  <a:gd name="T14" fmla="*/ 0 60000 65536"/>
                  <a:gd name="T15" fmla="*/ 0 w 93"/>
                  <a:gd name="T16" fmla="*/ 0 h 181"/>
                  <a:gd name="T17" fmla="*/ 93 w 93"/>
                  <a:gd name="T18" fmla="*/ 181 h 181"/>
                </a:gdLst>
                <a:ahLst/>
                <a:cxnLst>
                  <a:cxn ang="T10">
                    <a:pos x="T0" y="T1"/>
                  </a:cxn>
                  <a:cxn ang="T11">
                    <a:pos x="T2" y="T3"/>
                  </a:cxn>
                  <a:cxn ang="T12">
                    <a:pos x="T4" y="T5"/>
                  </a:cxn>
                  <a:cxn ang="T13">
                    <a:pos x="T6" y="T7"/>
                  </a:cxn>
                  <a:cxn ang="T14">
                    <a:pos x="T8" y="T9"/>
                  </a:cxn>
                </a:cxnLst>
                <a:rect l="T15" t="T16" r="T17" b="T18"/>
                <a:pathLst>
                  <a:path w="93" h="181">
                    <a:moveTo>
                      <a:pt x="90" y="179"/>
                    </a:moveTo>
                    <a:lnTo>
                      <a:pt x="0" y="181"/>
                    </a:lnTo>
                    <a:lnTo>
                      <a:pt x="0" y="0"/>
                    </a:lnTo>
                    <a:lnTo>
                      <a:pt x="93" y="0"/>
                    </a:lnTo>
                    <a:lnTo>
                      <a:pt x="90" y="179"/>
                    </a:lnTo>
                    <a:close/>
                  </a:path>
                </a:pathLst>
              </a:custGeom>
              <a:solidFill>
                <a:srgbClr val="CCCCCC"/>
              </a:solidFill>
              <a:ln w="9525">
                <a:noFill/>
                <a:round/>
                <a:headEnd/>
                <a:tailEnd/>
              </a:ln>
            </p:spPr>
            <p:txBody>
              <a:bodyPr/>
              <a:lstStyle/>
              <a:p>
                <a:endParaRPr lang="en-US"/>
              </a:p>
            </p:txBody>
          </p:sp>
          <p:sp>
            <p:nvSpPr>
              <p:cNvPr id="104899" name="Freeform 202"/>
              <p:cNvSpPr>
                <a:spLocks/>
              </p:cNvSpPr>
              <p:nvPr/>
            </p:nvSpPr>
            <p:spPr bwMode="auto">
              <a:xfrm>
                <a:off x="4146" y="3060"/>
                <a:ext cx="93" cy="181"/>
              </a:xfrm>
              <a:custGeom>
                <a:avLst/>
                <a:gdLst>
                  <a:gd name="T0" fmla="*/ 90 w 93"/>
                  <a:gd name="T1" fmla="*/ 179 h 181"/>
                  <a:gd name="T2" fmla="*/ 0 w 93"/>
                  <a:gd name="T3" fmla="*/ 181 h 181"/>
                  <a:gd name="T4" fmla="*/ 0 w 93"/>
                  <a:gd name="T5" fmla="*/ 0 h 181"/>
                  <a:gd name="T6" fmla="*/ 93 w 93"/>
                  <a:gd name="T7" fmla="*/ 0 h 181"/>
                  <a:gd name="T8" fmla="*/ 0 60000 65536"/>
                  <a:gd name="T9" fmla="*/ 0 60000 65536"/>
                  <a:gd name="T10" fmla="*/ 0 60000 65536"/>
                  <a:gd name="T11" fmla="*/ 0 60000 65536"/>
                  <a:gd name="T12" fmla="*/ 0 w 93"/>
                  <a:gd name="T13" fmla="*/ 0 h 181"/>
                  <a:gd name="T14" fmla="*/ 93 w 93"/>
                  <a:gd name="T15" fmla="*/ 181 h 181"/>
                </a:gdLst>
                <a:ahLst/>
                <a:cxnLst>
                  <a:cxn ang="T8">
                    <a:pos x="T0" y="T1"/>
                  </a:cxn>
                  <a:cxn ang="T9">
                    <a:pos x="T2" y="T3"/>
                  </a:cxn>
                  <a:cxn ang="T10">
                    <a:pos x="T4" y="T5"/>
                  </a:cxn>
                  <a:cxn ang="T11">
                    <a:pos x="T6" y="T7"/>
                  </a:cxn>
                </a:cxnLst>
                <a:rect l="T12" t="T13" r="T14" b="T15"/>
                <a:pathLst>
                  <a:path w="93" h="181">
                    <a:moveTo>
                      <a:pt x="90" y="179"/>
                    </a:moveTo>
                    <a:lnTo>
                      <a:pt x="0" y="181"/>
                    </a:lnTo>
                    <a:lnTo>
                      <a:pt x="0" y="0"/>
                    </a:lnTo>
                    <a:lnTo>
                      <a:pt x="93" y="0"/>
                    </a:lnTo>
                  </a:path>
                </a:pathLst>
              </a:custGeom>
              <a:noFill/>
              <a:ln w="11113">
                <a:solidFill>
                  <a:srgbClr val="000000"/>
                </a:solidFill>
                <a:prstDash val="solid"/>
                <a:round/>
                <a:headEnd/>
                <a:tailEnd/>
              </a:ln>
            </p:spPr>
            <p:txBody>
              <a:bodyPr/>
              <a:lstStyle/>
              <a:p>
                <a:endParaRPr lang="en-US"/>
              </a:p>
            </p:txBody>
          </p:sp>
          <p:sp>
            <p:nvSpPr>
              <p:cNvPr id="104900" name="Line 203"/>
              <p:cNvSpPr>
                <a:spLocks noChangeShapeType="1"/>
              </p:cNvSpPr>
              <p:nvPr/>
            </p:nvSpPr>
            <p:spPr bwMode="auto">
              <a:xfrm flipV="1">
                <a:off x="4329" y="3055"/>
                <a:ext cx="1" cy="188"/>
              </a:xfrm>
              <a:prstGeom prst="line">
                <a:avLst/>
              </a:prstGeom>
              <a:noFill/>
              <a:ln w="11113">
                <a:solidFill>
                  <a:srgbClr val="000000"/>
                </a:solidFill>
                <a:round/>
                <a:headEnd/>
                <a:tailEnd/>
              </a:ln>
            </p:spPr>
            <p:txBody>
              <a:bodyPr/>
              <a:lstStyle/>
              <a:p>
                <a:endParaRPr lang="en-US"/>
              </a:p>
            </p:txBody>
          </p:sp>
          <p:sp>
            <p:nvSpPr>
              <p:cNvPr id="104901" name="Line 204"/>
              <p:cNvSpPr>
                <a:spLocks noChangeShapeType="1"/>
              </p:cNvSpPr>
              <p:nvPr/>
            </p:nvSpPr>
            <p:spPr bwMode="auto">
              <a:xfrm flipH="1">
                <a:off x="4234" y="3058"/>
                <a:ext cx="95" cy="2"/>
              </a:xfrm>
              <a:prstGeom prst="line">
                <a:avLst/>
              </a:prstGeom>
              <a:noFill/>
              <a:ln w="11113">
                <a:solidFill>
                  <a:srgbClr val="000000"/>
                </a:solidFill>
                <a:round/>
                <a:headEnd/>
                <a:tailEnd/>
              </a:ln>
            </p:spPr>
            <p:txBody>
              <a:bodyPr/>
              <a:lstStyle/>
              <a:p>
                <a:endParaRPr lang="en-US"/>
              </a:p>
            </p:txBody>
          </p:sp>
          <p:sp>
            <p:nvSpPr>
              <p:cNvPr id="104902" name="Line 205"/>
              <p:cNvSpPr>
                <a:spLocks noChangeShapeType="1"/>
              </p:cNvSpPr>
              <p:nvPr/>
            </p:nvSpPr>
            <p:spPr bwMode="auto">
              <a:xfrm flipH="1">
                <a:off x="4234" y="3239"/>
                <a:ext cx="95" cy="2"/>
              </a:xfrm>
              <a:prstGeom prst="line">
                <a:avLst/>
              </a:prstGeom>
              <a:noFill/>
              <a:ln w="11113">
                <a:solidFill>
                  <a:srgbClr val="000000"/>
                </a:solidFill>
                <a:round/>
                <a:headEnd/>
                <a:tailEnd/>
              </a:ln>
            </p:spPr>
            <p:txBody>
              <a:bodyPr/>
              <a:lstStyle/>
              <a:p>
                <a:endParaRPr lang="en-US"/>
              </a:p>
            </p:txBody>
          </p:sp>
        </p:grpSp>
        <p:grpSp>
          <p:nvGrpSpPr>
            <p:cNvPr id="4" name="Group 206"/>
            <p:cNvGrpSpPr>
              <a:grpSpLocks/>
            </p:cNvGrpSpPr>
            <p:nvPr/>
          </p:nvGrpSpPr>
          <p:grpSpPr bwMode="auto">
            <a:xfrm>
              <a:off x="920" y="1582"/>
              <a:ext cx="4281" cy="2564"/>
              <a:chOff x="920" y="1582"/>
              <a:chExt cx="4281" cy="2564"/>
            </a:xfrm>
          </p:grpSpPr>
          <p:sp>
            <p:nvSpPr>
              <p:cNvPr id="104503" name="Freeform 207"/>
              <p:cNvSpPr>
                <a:spLocks/>
              </p:cNvSpPr>
              <p:nvPr/>
            </p:nvSpPr>
            <p:spPr bwMode="auto">
              <a:xfrm>
                <a:off x="2495" y="3060"/>
                <a:ext cx="93" cy="181"/>
              </a:xfrm>
              <a:custGeom>
                <a:avLst/>
                <a:gdLst>
                  <a:gd name="T0" fmla="*/ 0 w 93"/>
                  <a:gd name="T1" fmla="*/ 179 h 181"/>
                  <a:gd name="T2" fmla="*/ 93 w 93"/>
                  <a:gd name="T3" fmla="*/ 181 h 181"/>
                  <a:gd name="T4" fmla="*/ 93 w 93"/>
                  <a:gd name="T5" fmla="*/ 0 h 181"/>
                  <a:gd name="T6" fmla="*/ 0 w 93"/>
                  <a:gd name="T7" fmla="*/ 0 h 181"/>
                  <a:gd name="T8" fmla="*/ 0 w 93"/>
                  <a:gd name="T9" fmla="*/ 179 h 181"/>
                  <a:gd name="T10" fmla="*/ 0 60000 65536"/>
                  <a:gd name="T11" fmla="*/ 0 60000 65536"/>
                  <a:gd name="T12" fmla="*/ 0 60000 65536"/>
                  <a:gd name="T13" fmla="*/ 0 60000 65536"/>
                  <a:gd name="T14" fmla="*/ 0 60000 65536"/>
                  <a:gd name="T15" fmla="*/ 0 w 93"/>
                  <a:gd name="T16" fmla="*/ 0 h 181"/>
                  <a:gd name="T17" fmla="*/ 93 w 93"/>
                  <a:gd name="T18" fmla="*/ 181 h 181"/>
                </a:gdLst>
                <a:ahLst/>
                <a:cxnLst>
                  <a:cxn ang="T10">
                    <a:pos x="T0" y="T1"/>
                  </a:cxn>
                  <a:cxn ang="T11">
                    <a:pos x="T2" y="T3"/>
                  </a:cxn>
                  <a:cxn ang="T12">
                    <a:pos x="T4" y="T5"/>
                  </a:cxn>
                  <a:cxn ang="T13">
                    <a:pos x="T6" y="T7"/>
                  </a:cxn>
                  <a:cxn ang="T14">
                    <a:pos x="T8" y="T9"/>
                  </a:cxn>
                </a:cxnLst>
                <a:rect l="T15" t="T16" r="T17" b="T18"/>
                <a:pathLst>
                  <a:path w="93" h="181">
                    <a:moveTo>
                      <a:pt x="0" y="179"/>
                    </a:moveTo>
                    <a:lnTo>
                      <a:pt x="93" y="181"/>
                    </a:lnTo>
                    <a:lnTo>
                      <a:pt x="93" y="0"/>
                    </a:lnTo>
                    <a:lnTo>
                      <a:pt x="0" y="0"/>
                    </a:lnTo>
                    <a:lnTo>
                      <a:pt x="0" y="179"/>
                    </a:lnTo>
                    <a:close/>
                  </a:path>
                </a:pathLst>
              </a:custGeom>
              <a:solidFill>
                <a:srgbClr val="CCCCCC"/>
              </a:solidFill>
              <a:ln w="9525">
                <a:noFill/>
                <a:round/>
                <a:headEnd/>
                <a:tailEnd/>
              </a:ln>
            </p:spPr>
            <p:txBody>
              <a:bodyPr/>
              <a:lstStyle/>
              <a:p>
                <a:endParaRPr lang="en-US"/>
              </a:p>
            </p:txBody>
          </p:sp>
          <p:sp>
            <p:nvSpPr>
              <p:cNvPr id="104504" name="Freeform 208"/>
              <p:cNvSpPr>
                <a:spLocks/>
              </p:cNvSpPr>
              <p:nvPr/>
            </p:nvSpPr>
            <p:spPr bwMode="auto">
              <a:xfrm>
                <a:off x="2495" y="3060"/>
                <a:ext cx="93" cy="181"/>
              </a:xfrm>
              <a:custGeom>
                <a:avLst/>
                <a:gdLst>
                  <a:gd name="T0" fmla="*/ 0 w 93"/>
                  <a:gd name="T1" fmla="*/ 179 h 181"/>
                  <a:gd name="T2" fmla="*/ 93 w 93"/>
                  <a:gd name="T3" fmla="*/ 181 h 181"/>
                  <a:gd name="T4" fmla="*/ 93 w 93"/>
                  <a:gd name="T5" fmla="*/ 0 h 181"/>
                  <a:gd name="T6" fmla="*/ 0 w 93"/>
                  <a:gd name="T7" fmla="*/ 0 h 181"/>
                  <a:gd name="T8" fmla="*/ 0 60000 65536"/>
                  <a:gd name="T9" fmla="*/ 0 60000 65536"/>
                  <a:gd name="T10" fmla="*/ 0 60000 65536"/>
                  <a:gd name="T11" fmla="*/ 0 60000 65536"/>
                  <a:gd name="T12" fmla="*/ 0 w 93"/>
                  <a:gd name="T13" fmla="*/ 0 h 181"/>
                  <a:gd name="T14" fmla="*/ 93 w 93"/>
                  <a:gd name="T15" fmla="*/ 181 h 181"/>
                </a:gdLst>
                <a:ahLst/>
                <a:cxnLst>
                  <a:cxn ang="T8">
                    <a:pos x="T0" y="T1"/>
                  </a:cxn>
                  <a:cxn ang="T9">
                    <a:pos x="T2" y="T3"/>
                  </a:cxn>
                  <a:cxn ang="T10">
                    <a:pos x="T4" y="T5"/>
                  </a:cxn>
                  <a:cxn ang="T11">
                    <a:pos x="T6" y="T7"/>
                  </a:cxn>
                </a:cxnLst>
                <a:rect l="T12" t="T13" r="T14" b="T15"/>
                <a:pathLst>
                  <a:path w="93" h="181">
                    <a:moveTo>
                      <a:pt x="0" y="179"/>
                    </a:moveTo>
                    <a:lnTo>
                      <a:pt x="93" y="181"/>
                    </a:lnTo>
                    <a:lnTo>
                      <a:pt x="93" y="0"/>
                    </a:lnTo>
                    <a:lnTo>
                      <a:pt x="0" y="0"/>
                    </a:lnTo>
                  </a:path>
                </a:pathLst>
              </a:custGeom>
              <a:noFill/>
              <a:ln w="11113">
                <a:solidFill>
                  <a:srgbClr val="000000"/>
                </a:solidFill>
                <a:prstDash val="solid"/>
                <a:round/>
                <a:headEnd/>
                <a:tailEnd/>
              </a:ln>
            </p:spPr>
            <p:txBody>
              <a:bodyPr/>
              <a:lstStyle/>
              <a:p>
                <a:endParaRPr lang="en-US"/>
              </a:p>
            </p:txBody>
          </p:sp>
          <p:sp>
            <p:nvSpPr>
              <p:cNvPr id="104505" name="Freeform 209"/>
              <p:cNvSpPr>
                <a:spLocks/>
              </p:cNvSpPr>
              <p:nvPr/>
            </p:nvSpPr>
            <p:spPr bwMode="auto">
              <a:xfrm>
                <a:off x="2404" y="3058"/>
                <a:ext cx="91" cy="183"/>
              </a:xfrm>
              <a:custGeom>
                <a:avLst/>
                <a:gdLst>
                  <a:gd name="T0" fmla="*/ 91 w 91"/>
                  <a:gd name="T1" fmla="*/ 0 h 183"/>
                  <a:gd name="T2" fmla="*/ 0 w 91"/>
                  <a:gd name="T3" fmla="*/ 2 h 183"/>
                  <a:gd name="T4" fmla="*/ 0 w 91"/>
                  <a:gd name="T5" fmla="*/ 183 h 183"/>
                  <a:gd name="T6" fmla="*/ 91 w 91"/>
                  <a:gd name="T7" fmla="*/ 183 h 183"/>
                  <a:gd name="T8" fmla="*/ 0 60000 65536"/>
                  <a:gd name="T9" fmla="*/ 0 60000 65536"/>
                  <a:gd name="T10" fmla="*/ 0 60000 65536"/>
                  <a:gd name="T11" fmla="*/ 0 60000 65536"/>
                  <a:gd name="T12" fmla="*/ 0 w 91"/>
                  <a:gd name="T13" fmla="*/ 0 h 183"/>
                  <a:gd name="T14" fmla="*/ 91 w 91"/>
                  <a:gd name="T15" fmla="*/ 183 h 183"/>
                </a:gdLst>
                <a:ahLst/>
                <a:cxnLst>
                  <a:cxn ang="T8">
                    <a:pos x="T0" y="T1"/>
                  </a:cxn>
                  <a:cxn ang="T9">
                    <a:pos x="T2" y="T3"/>
                  </a:cxn>
                  <a:cxn ang="T10">
                    <a:pos x="T4" y="T5"/>
                  </a:cxn>
                  <a:cxn ang="T11">
                    <a:pos x="T6" y="T7"/>
                  </a:cxn>
                </a:cxnLst>
                <a:rect l="T12" t="T13" r="T14" b="T15"/>
                <a:pathLst>
                  <a:path w="91" h="183">
                    <a:moveTo>
                      <a:pt x="91" y="0"/>
                    </a:moveTo>
                    <a:lnTo>
                      <a:pt x="0" y="2"/>
                    </a:lnTo>
                    <a:lnTo>
                      <a:pt x="0" y="183"/>
                    </a:lnTo>
                    <a:lnTo>
                      <a:pt x="91" y="183"/>
                    </a:lnTo>
                  </a:path>
                </a:pathLst>
              </a:custGeom>
              <a:noFill/>
              <a:ln w="11113">
                <a:solidFill>
                  <a:srgbClr val="000000"/>
                </a:solidFill>
                <a:prstDash val="solid"/>
                <a:round/>
                <a:headEnd/>
                <a:tailEnd/>
              </a:ln>
            </p:spPr>
            <p:txBody>
              <a:bodyPr/>
              <a:lstStyle/>
              <a:p>
                <a:endParaRPr lang="en-US"/>
              </a:p>
            </p:txBody>
          </p:sp>
          <p:sp>
            <p:nvSpPr>
              <p:cNvPr id="104506" name="Rectangle 210"/>
              <p:cNvSpPr>
                <a:spLocks noChangeArrowheads="1"/>
              </p:cNvSpPr>
              <p:nvPr/>
            </p:nvSpPr>
            <p:spPr bwMode="auto">
              <a:xfrm>
                <a:off x="2451" y="3094"/>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4507" name="Rectangle 211"/>
              <p:cNvSpPr>
                <a:spLocks noChangeArrowheads="1"/>
              </p:cNvSpPr>
              <p:nvPr/>
            </p:nvSpPr>
            <p:spPr bwMode="auto">
              <a:xfrm>
                <a:off x="2473" y="3094"/>
                <a:ext cx="55"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4508" name="Freeform 212"/>
              <p:cNvSpPr>
                <a:spLocks/>
              </p:cNvSpPr>
              <p:nvPr/>
            </p:nvSpPr>
            <p:spPr bwMode="auto">
              <a:xfrm>
                <a:off x="2930" y="3060"/>
                <a:ext cx="93" cy="181"/>
              </a:xfrm>
              <a:custGeom>
                <a:avLst/>
                <a:gdLst>
                  <a:gd name="T0" fmla="*/ 0 w 93"/>
                  <a:gd name="T1" fmla="*/ 179 h 181"/>
                  <a:gd name="T2" fmla="*/ 93 w 93"/>
                  <a:gd name="T3" fmla="*/ 181 h 181"/>
                  <a:gd name="T4" fmla="*/ 93 w 93"/>
                  <a:gd name="T5" fmla="*/ 0 h 181"/>
                  <a:gd name="T6" fmla="*/ 0 w 93"/>
                  <a:gd name="T7" fmla="*/ 0 h 181"/>
                  <a:gd name="T8" fmla="*/ 0 w 93"/>
                  <a:gd name="T9" fmla="*/ 179 h 181"/>
                  <a:gd name="T10" fmla="*/ 0 60000 65536"/>
                  <a:gd name="T11" fmla="*/ 0 60000 65536"/>
                  <a:gd name="T12" fmla="*/ 0 60000 65536"/>
                  <a:gd name="T13" fmla="*/ 0 60000 65536"/>
                  <a:gd name="T14" fmla="*/ 0 60000 65536"/>
                  <a:gd name="T15" fmla="*/ 0 w 93"/>
                  <a:gd name="T16" fmla="*/ 0 h 181"/>
                  <a:gd name="T17" fmla="*/ 93 w 93"/>
                  <a:gd name="T18" fmla="*/ 181 h 181"/>
                </a:gdLst>
                <a:ahLst/>
                <a:cxnLst>
                  <a:cxn ang="T10">
                    <a:pos x="T0" y="T1"/>
                  </a:cxn>
                  <a:cxn ang="T11">
                    <a:pos x="T2" y="T3"/>
                  </a:cxn>
                  <a:cxn ang="T12">
                    <a:pos x="T4" y="T5"/>
                  </a:cxn>
                  <a:cxn ang="T13">
                    <a:pos x="T6" y="T7"/>
                  </a:cxn>
                  <a:cxn ang="T14">
                    <a:pos x="T8" y="T9"/>
                  </a:cxn>
                </a:cxnLst>
                <a:rect l="T15" t="T16" r="T17" b="T18"/>
                <a:pathLst>
                  <a:path w="93" h="181">
                    <a:moveTo>
                      <a:pt x="0" y="179"/>
                    </a:moveTo>
                    <a:lnTo>
                      <a:pt x="93" y="181"/>
                    </a:lnTo>
                    <a:lnTo>
                      <a:pt x="93" y="0"/>
                    </a:lnTo>
                    <a:lnTo>
                      <a:pt x="0" y="0"/>
                    </a:lnTo>
                    <a:lnTo>
                      <a:pt x="0" y="179"/>
                    </a:lnTo>
                    <a:close/>
                  </a:path>
                </a:pathLst>
              </a:custGeom>
              <a:solidFill>
                <a:srgbClr val="FBE2C9"/>
              </a:solidFill>
              <a:ln w="9525">
                <a:noFill/>
                <a:round/>
                <a:headEnd/>
                <a:tailEnd/>
              </a:ln>
            </p:spPr>
            <p:txBody>
              <a:bodyPr/>
              <a:lstStyle/>
              <a:p>
                <a:endParaRPr lang="en-US"/>
              </a:p>
            </p:txBody>
          </p:sp>
          <p:sp>
            <p:nvSpPr>
              <p:cNvPr id="104509" name="Freeform 213"/>
              <p:cNvSpPr>
                <a:spLocks/>
              </p:cNvSpPr>
              <p:nvPr/>
            </p:nvSpPr>
            <p:spPr bwMode="auto">
              <a:xfrm>
                <a:off x="2930" y="3060"/>
                <a:ext cx="93" cy="181"/>
              </a:xfrm>
              <a:custGeom>
                <a:avLst/>
                <a:gdLst>
                  <a:gd name="T0" fmla="*/ 0 w 93"/>
                  <a:gd name="T1" fmla="*/ 179 h 181"/>
                  <a:gd name="T2" fmla="*/ 93 w 93"/>
                  <a:gd name="T3" fmla="*/ 181 h 181"/>
                  <a:gd name="T4" fmla="*/ 93 w 93"/>
                  <a:gd name="T5" fmla="*/ 0 h 181"/>
                  <a:gd name="T6" fmla="*/ 0 w 93"/>
                  <a:gd name="T7" fmla="*/ 0 h 181"/>
                  <a:gd name="T8" fmla="*/ 0 60000 65536"/>
                  <a:gd name="T9" fmla="*/ 0 60000 65536"/>
                  <a:gd name="T10" fmla="*/ 0 60000 65536"/>
                  <a:gd name="T11" fmla="*/ 0 60000 65536"/>
                  <a:gd name="T12" fmla="*/ 0 w 93"/>
                  <a:gd name="T13" fmla="*/ 0 h 181"/>
                  <a:gd name="T14" fmla="*/ 93 w 93"/>
                  <a:gd name="T15" fmla="*/ 181 h 181"/>
                </a:gdLst>
                <a:ahLst/>
                <a:cxnLst>
                  <a:cxn ang="T8">
                    <a:pos x="T0" y="T1"/>
                  </a:cxn>
                  <a:cxn ang="T9">
                    <a:pos x="T2" y="T3"/>
                  </a:cxn>
                  <a:cxn ang="T10">
                    <a:pos x="T4" y="T5"/>
                  </a:cxn>
                  <a:cxn ang="T11">
                    <a:pos x="T6" y="T7"/>
                  </a:cxn>
                </a:cxnLst>
                <a:rect l="T12" t="T13" r="T14" b="T15"/>
                <a:pathLst>
                  <a:path w="93" h="181">
                    <a:moveTo>
                      <a:pt x="0" y="179"/>
                    </a:moveTo>
                    <a:lnTo>
                      <a:pt x="93" y="181"/>
                    </a:lnTo>
                    <a:lnTo>
                      <a:pt x="93" y="0"/>
                    </a:lnTo>
                    <a:lnTo>
                      <a:pt x="0" y="0"/>
                    </a:lnTo>
                  </a:path>
                </a:pathLst>
              </a:custGeom>
              <a:noFill/>
              <a:ln w="11113">
                <a:solidFill>
                  <a:srgbClr val="EB7500"/>
                </a:solidFill>
                <a:prstDash val="solid"/>
                <a:round/>
                <a:headEnd/>
                <a:tailEnd/>
              </a:ln>
            </p:spPr>
            <p:txBody>
              <a:bodyPr/>
              <a:lstStyle/>
              <a:p>
                <a:endParaRPr lang="en-US"/>
              </a:p>
            </p:txBody>
          </p:sp>
          <p:sp>
            <p:nvSpPr>
              <p:cNvPr id="104510" name="Line 214"/>
              <p:cNvSpPr>
                <a:spLocks noChangeShapeType="1"/>
              </p:cNvSpPr>
              <p:nvPr/>
            </p:nvSpPr>
            <p:spPr bwMode="auto">
              <a:xfrm flipV="1">
                <a:off x="2837" y="3055"/>
                <a:ext cx="3" cy="188"/>
              </a:xfrm>
              <a:prstGeom prst="line">
                <a:avLst/>
              </a:prstGeom>
              <a:noFill/>
              <a:ln w="11113">
                <a:solidFill>
                  <a:srgbClr val="000000"/>
                </a:solidFill>
                <a:round/>
                <a:headEnd/>
                <a:tailEnd/>
              </a:ln>
            </p:spPr>
            <p:txBody>
              <a:bodyPr/>
              <a:lstStyle/>
              <a:p>
                <a:endParaRPr lang="en-US"/>
              </a:p>
            </p:txBody>
          </p:sp>
          <p:sp>
            <p:nvSpPr>
              <p:cNvPr id="104511" name="Line 215"/>
              <p:cNvSpPr>
                <a:spLocks noChangeShapeType="1"/>
              </p:cNvSpPr>
              <p:nvPr/>
            </p:nvSpPr>
            <p:spPr bwMode="auto">
              <a:xfrm>
                <a:off x="2837" y="3058"/>
                <a:ext cx="93" cy="2"/>
              </a:xfrm>
              <a:prstGeom prst="line">
                <a:avLst/>
              </a:prstGeom>
              <a:noFill/>
              <a:ln w="11113">
                <a:solidFill>
                  <a:srgbClr val="000000"/>
                </a:solidFill>
                <a:round/>
                <a:headEnd/>
                <a:tailEnd/>
              </a:ln>
            </p:spPr>
            <p:txBody>
              <a:bodyPr/>
              <a:lstStyle/>
              <a:p>
                <a:endParaRPr lang="en-US"/>
              </a:p>
            </p:txBody>
          </p:sp>
          <p:sp>
            <p:nvSpPr>
              <p:cNvPr id="104512" name="Line 216"/>
              <p:cNvSpPr>
                <a:spLocks noChangeShapeType="1"/>
              </p:cNvSpPr>
              <p:nvPr/>
            </p:nvSpPr>
            <p:spPr bwMode="auto">
              <a:xfrm>
                <a:off x="2837" y="3239"/>
                <a:ext cx="93" cy="2"/>
              </a:xfrm>
              <a:prstGeom prst="line">
                <a:avLst/>
              </a:prstGeom>
              <a:noFill/>
              <a:ln w="11113">
                <a:solidFill>
                  <a:srgbClr val="000000"/>
                </a:solidFill>
                <a:round/>
                <a:headEnd/>
                <a:tailEnd/>
              </a:ln>
            </p:spPr>
            <p:txBody>
              <a:bodyPr/>
              <a:lstStyle/>
              <a:p>
                <a:endParaRPr lang="en-US"/>
              </a:p>
            </p:txBody>
          </p:sp>
          <p:sp>
            <p:nvSpPr>
              <p:cNvPr id="104513" name="Rectangle 217"/>
              <p:cNvSpPr>
                <a:spLocks noChangeArrowheads="1"/>
              </p:cNvSpPr>
              <p:nvPr/>
            </p:nvSpPr>
            <p:spPr bwMode="auto">
              <a:xfrm>
                <a:off x="2864" y="3118"/>
                <a:ext cx="48"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R</a:t>
                </a:r>
                <a:endParaRPr kumimoji="0" lang="en-US" b="1">
                  <a:solidFill>
                    <a:schemeClr val="tx1"/>
                  </a:solidFill>
                </a:endParaRPr>
              </a:p>
            </p:txBody>
          </p:sp>
          <p:sp>
            <p:nvSpPr>
              <p:cNvPr id="104514" name="Rectangle 218"/>
              <p:cNvSpPr>
                <a:spLocks noChangeArrowheads="1"/>
              </p:cNvSpPr>
              <p:nvPr/>
            </p:nvSpPr>
            <p:spPr bwMode="auto">
              <a:xfrm>
                <a:off x="2923" y="3118"/>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e</a:t>
                </a:r>
                <a:endParaRPr kumimoji="0" lang="en-US" b="1">
                  <a:solidFill>
                    <a:schemeClr val="tx1"/>
                  </a:solidFill>
                </a:endParaRPr>
              </a:p>
            </p:txBody>
          </p:sp>
          <p:sp>
            <p:nvSpPr>
              <p:cNvPr id="104515" name="Rectangle 219"/>
              <p:cNvSpPr>
                <a:spLocks noChangeArrowheads="1"/>
              </p:cNvSpPr>
              <p:nvPr/>
            </p:nvSpPr>
            <p:spPr bwMode="auto">
              <a:xfrm>
                <a:off x="2967" y="3118"/>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g</a:t>
                </a:r>
                <a:endParaRPr kumimoji="0" lang="en-US" b="1">
                  <a:solidFill>
                    <a:schemeClr val="tx1"/>
                  </a:solidFill>
                </a:endParaRPr>
              </a:p>
            </p:txBody>
          </p:sp>
          <p:sp>
            <p:nvSpPr>
              <p:cNvPr id="104516" name="Freeform 220"/>
              <p:cNvSpPr>
                <a:spLocks/>
              </p:cNvSpPr>
              <p:nvPr/>
            </p:nvSpPr>
            <p:spPr bwMode="auto">
              <a:xfrm>
                <a:off x="3297" y="2968"/>
                <a:ext cx="139" cy="360"/>
              </a:xfrm>
              <a:custGeom>
                <a:avLst/>
                <a:gdLst>
                  <a:gd name="T0" fmla="*/ 0 w 139"/>
                  <a:gd name="T1" fmla="*/ 0 h 360"/>
                  <a:gd name="T2" fmla="*/ 0 w 139"/>
                  <a:gd name="T3" fmla="*/ 147 h 360"/>
                  <a:gd name="T4" fmla="*/ 44 w 139"/>
                  <a:gd name="T5" fmla="*/ 181 h 360"/>
                  <a:gd name="T6" fmla="*/ 0 w 139"/>
                  <a:gd name="T7" fmla="*/ 215 h 360"/>
                  <a:gd name="T8" fmla="*/ 0 w 139"/>
                  <a:gd name="T9" fmla="*/ 360 h 360"/>
                  <a:gd name="T10" fmla="*/ 139 w 139"/>
                  <a:gd name="T11" fmla="*/ 251 h 360"/>
                  <a:gd name="T12" fmla="*/ 139 w 139"/>
                  <a:gd name="T13" fmla="*/ 111 h 360"/>
                  <a:gd name="T14" fmla="*/ 0 w 139"/>
                  <a:gd name="T15" fmla="*/ 3 h 360"/>
                  <a:gd name="T16" fmla="*/ 0 w 139"/>
                  <a:gd name="T17" fmla="*/ 3 h 360"/>
                  <a:gd name="T18" fmla="*/ 0 w 139"/>
                  <a:gd name="T19" fmla="*/ 0 h 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360"/>
                  <a:gd name="T32" fmla="*/ 139 w 139"/>
                  <a:gd name="T33" fmla="*/ 360 h 3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360">
                    <a:moveTo>
                      <a:pt x="0" y="0"/>
                    </a:moveTo>
                    <a:lnTo>
                      <a:pt x="0" y="147"/>
                    </a:lnTo>
                    <a:lnTo>
                      <a:pt x="44" y="181"/>
                    </a:lnTo>
                    <a:lnTo>
                      <a:pt x="0" y="215"/>
                    </a:lnTo>
                    <a:lnTo>
                      <a:pt x="0" y="360"/>
                    </a:lnTo>
                    <a:lnTo>
                      <a:pt x="139" y="251"/>
                    </a:lnTo>
                    <a:lnTo>
                      <a:pt x="139" y="111"/>
                    </a:lnTo>
                    <a:lnTo>
                      <a:pt x="0" y="3"/>
                    </a:lnTo>
                    <a:lnTo>
                      <a:pt x="0" y="0"/>
                    </a:lnTo>
                    <a:close/>
                  </a:path>
                </a:pathLst>
              </a:custGeom>
              <a:solidFill>
                <a:srgbClr val="CCCCCC"/>
              </a:solidFill>
              <a:ln w="9525">
                <a:noFill/>
                <a:round/>
                <a:headEnd/>
                <a:tailEnd/>
              </a:ln>
            </p:spPr>
            <p:txBody>
              <a:bodyPr/>
              <a:lstStyle/>
              <a:p>
                <a:endParaRPr lang="en-US"/>
              </a:p>
            </p:txBody>
          </p:sp>
          <p:sp>
            <p:nvSpPr>
              <p:cNvPr id="104517" name="Freeform 221"/>
              <p:cNvSpPr>
                <a:spLocks/>
              </p:cNvSpPr>
              <p:nvPr/>
            </p:nvSpPr>
            <p:spPr bwMode="auto">
              <a:xfrm>
                <a:off x="3710" y="3060"/>
                <a:ext cx="184" cy="181"/>
              </a:xfrm>
              <a:custGeom>
                <a:avLst/>
                <a:gdLst>
                  <a:gd name="T0" fmla="*/ 184 w 184"/>
                  <a:gd name="T1" fmla="*/ 179 h 181"/>
                  <a:gd name="T2" fmla="*/ 184 w 184"/>
                  <a:gd name="T3" fmla="*/ 0 h 181"/>
                  <a:gd name="T4" fmla="*/ 0 w 184"/>
                  <a:gd name="T5" fmla="*/ 0 h 181"/>
                  <a:gd name="T6" fmla="*/ 0 w 184"/>
                  <a:gd name="T7" fmla="*/ 181 h 181"/>
                  <a:gd name="T8" fmla="*/ 184 w 184"/>
                  <a:gd name="T9" fmla="*/ 181 h 181"/>
                  <a:gd name="T10" fmla="*/ 184 w 184"/>
                  <a:gd name="T11" fmla="*/ 181 h 181"/>
                  <a:gd name="T12" fmla="*/ 0 60000 65536"/>
                  <a:gd name="T13" fmla="*/ 0 60000 65536"/>
                  <a:gd name="T14" fmla="*/ 0 60000 65536"/>
                  <a:gd name="T15" fmla="*/ 0 60000 65536"/>
                  <a:gd name="T16" fmla="*/ 0 60000 65536"/>
                  <a:gd name="T17" fmla="*/ 0 60000 65536"/>
                  <a:gd name="T18" fmla="*/ 0 w 184"/>
                  <a:gd name="T19" fmla="*/ 0 h 181"/>
                  <a:gd name="T20" fmla="*/ 184 w 184"/>
                  <a:gd name="T21" fmla="*/ 181 h 181"/>
                </a:gdLst>
                <a:ahLst/>
                <a:cxnLst>
                  <a:cxn ang="T12">
                    <a:pos x="T0" y="T1"/>
                  </a:cxn>
                  <a:cxn ang="T13">
                    <a:pos x="T2" y="T3"/>
                  </a:cxn>
                  <a:cxn ang="T14">
                    <a:pos x="T4" y="T5"/>
                  </a:cxn>
                  <a:cxn ang="T15">
                    <a:pos x="T6" y="T7"/>
                  </a:cxn>
                  <a:cxn ang="T16">
                    <a:pos x="T8" y="T9"/>
                  </a:cxn>
                  <a:cxn ang="T17">
                    <a:pos x="T10" y="T11"/>
                  </a:cxn>
                </a:cxnLst>
                <a:rect l="T18" t="T19" r="T20" b="T21"/>
                <a:pathLst>
                  <a:path w="184" h="181">
                    <a:moveTo>
                      <a:pt x="184" y="179"/>
                    </a:moveTo>
                    <a:lnTo>
                      <a:pt x="184" y="0"/>
                    </a:lnTo>
                    <a:lnTo>
                      <a:pt x="0" y="0"/>
                    </a:lnTo>
                    <a:lnTo>
                      <a:pt x="0" y="181"/>
                    </a:lnTo>
                    <a:lnTo>
                      <a:pt x="184" y="181"/>
                    </a:lnTo>
                  </a:path>
                </a:pathLst>
              </a:custGeom>
              <a:noFill/>
              <a:ln w="11113">
                <a:solidFill>
                  <a:srgbClr val="000000"/>
                </a:solidFill>
                <a:prstDash val="solid"/>
                <a:round/>
                <a:headEnd/>
                <a:tailEnd/>
              </a:ln>
            </p:spPr>
            <p:txBody>
              <a:bodyPr/>
              <a:lstStyle/>
              <a:p>
                <a:endParaRPr lang="en-US"/>
              </a:p>
            </p:txBody>
          </p:sp>
          <p:sp>
            <p:nvSpPr>
              <p:cNvPr id="104518" name="Rectangle 222"/>
              <p:cNvSpPr>
                <a:spLocks noChangeArrowheads="1"/>
              </p:cNvSpPr>
              <p:nvPr/>
            </p:nvSpPr>
            <p:spPr bwMode="auto">
              <a:xfrm>
                <a:off x="3740" y="3094"/>
                <a:ext cx="4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D</a:t>
                </a:r>
                <a:endParaRPr kumimoji="0" lang="en-US" b="1">
                  <a:solidFill>
                    <a:schemeClr val="tx1"/>
                  </a:solidFill>
                </a:endParaRPr>
              </a:p>
            </p:txBody>
          </p:sp>
          <p:sp>
            <p:nvSpPr>
              <p:cNvPr id="104519" name="Rectangle 223"/>
              <p:cNvSpPr>
                <a:spLocks noChangeArrowheads="1"/>
              </p:cNvSpPr>
              <p:nvPr/>
            </p:nvSpPr>
            <p:spPr bwMode="auto">
              <a:xfrm>
                <a:off x="3801" y="3094"/>
                <a:ext cx="55"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4520" name="Rectangle 224"/>
              <p:cNvSpPr>
                <a:spLocks noChangeArrowheads="1"/>
              </p:cNvSpPr>
              <p:nvPr/>
            </p:nvSpPr>
            <p:spPr bwMode="auto">
              <a:xfrm>
                <a:off x="4170" y="3094"/>
                <a:ext cx="4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4521" name="Rectangle 225"/>
              <p:cNvSpPr>
                <a:spLocks noChangeArrowheads="1"/>
              </p:cNvSpPr>
              <p:nvPr/>
            </p:nvSpPr>
            <p:spPr bwMode="auto">
              <a:xfrm>
                <a:off x="4229" y="3094"/>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4522" name="Rectangle 226"/>
              <p:cNvSpPr>
                <a:spLocks noChangeArrowheads="1"/>
              </p:cNvSpPr>
              <p:nvPr/>
            </p:nvSpPr>
            <p:spPr bwMode="auto">
              <a:xfrm>
                <a:off x="4273" y="3094"/>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g</a:t>
                </a:r>
                <a:endParaRPr kumimoji="0" lang="en-US" b="1">
                  <a:solidFill>
                    <a:schemeClr val="tx1"/>
                  </a:solidFill>
                </a:endParaRPr>
              </a:p>
            </p:txBody>
          </p:sp>
          <p:sp>
            <p:nvSpPr>
              <p:cNvPr id="104523" name="Line 227"/>
              <p:cNvSpPr>
                <a:spLocks noChangeShapeType="1"/>
              </p:cNvSpPr>
              <p:nvPr/>
            </p:nvSpPr>
            <p:spPr bwMode="auto">
              <a:xfrm>
                <a:off x="2585" y="3149"/>
                <a:ext cx="255" cy="1"/>
              </a:xfrm>
              <a:prstGeom prst="line">
                <a:avLst/>
              </a:prstGeom>
              <a:noFill/>
              <a:ln w="11113">
                <a:solidFill>
                  <a:srgbClr val="000000"/>
                </a:solidFill>
                <a:round/>
                <a:headEnd/>
                <a:tailEnd/>
              </a:ln>
            </p:spPr>
            <p:txBody>
              <a:bodyPr/>
              <a:lstStyle/>
              <a:p>
                <a:endParaRPr lang="en-US"/>
              </a:p>
            </p:txBody>
          </p:sp>
          <p:sp>
            <p:nvSpPr>
              <p:cNvPr id="104524" name="Line 228"/>
              <p:cNvSpPr>
                <a:spLocks noChangeShapeType="1"/>
              </p:cNvSpPr>
              <p:nvPr/>
            </p:nvSpPr>
            <p:spPr bwMode="auto">
              <a:xfrm>
                <a:off x="3434" y="3149"/>
                <a:ext cx="276" cy="1"/>
              </a:xfrm>
              <a:prstGeom prst="line">
                <a:avLst/>
              </a:prstGeom>
              <a:noFill/>
              <a:ln w="11113">
                <a:solidFill>
                  <a:srgbClr val="000000"/>
                </a:solidFill>
                <a:round/>
                <a:headEnd/>
                <a:tailEnd/>
              </a:ln>
            </p:spPr>
            <p:txBody>
              <a:bodyPr/>
              <a:lstStyle/>
              <a:p>
                <a:endParaRPr lang="en-US"/>
              </a:p>
            </p:txBody>
          </p:sp>
          <p:sp>
            <p:nvSpPr>
              <p:cNvPr id="104525" name="Line 229"/>
              <p:cNvSpPr>
                <a:spLocks noChangeShapeType="1"/>
              </p:cNvSpPr>
              <p:nvPr/>
            </p:nvSpPr>
            <p:spPr bwMode="auto">
              <a:xfrm>
                <a:off x="3891" y="3149"/>
                <a:ext cx="255" cy="1"/>
              </a:xfrm>
              <a:prstGeom prst="line">
                <a:avLst/>
              </a:prstGeom>
              <a:noFill/>
              <a:ln w="11113">
                <a:solidFill>
                  <a:srgbClr val="000000"/>
                </a:solidFill>
                <a:round/>
                <a:headEnd/>
                <a:tailEnd/>
              </a:ln>
            </p:spPr>
            <p:txBody>
              <a:bodyPr/>
              <a:lstStyle/>
              <a:p>
                <a:endParaRPr lang="en-US"/>
              </a:p>
            </p:txBody>
          </p:sp>
          <p:sp>
            <p:nvSpPr>
              <p:cNvPr id="104526" name="Freeform 230"/>
              <p:cNvSpPr>
                <a:spLocks/>
              </p:cNvSpPr>
              <p:nvPr/>
            </p:nvSpPr>
            <p:spPr bwMode="auto">
              <a:xfrm>
                <a:off x="2793" y="3103"/>
                <a:ext cx="47" cy="46"/>
              </a:xfrm>
              <a:custGeom>
                <a:avLst/>
                <a:gdLst>
                  <a:gd name="T0" fmla="*/ 0 w 47"/>
                  <a:gd name="T1" fmla="*/ 46 h 46"/>
                  <a:gd name="T2" fmla="*/ 0 w 47"/>
                  <a:gd name="T3" fmla="*/ 0 h 46"/>
                  <a:gd name="T4" fmla="*/ 47 w 47"/>
                  <a:gd name="T5" fmla="*/ 0 h 46"/>
                  <a:gd name="T6" fmla="*/ 0 60000 65536"/>
                  <a:gd name="T7" fmla="*/ 0 60000 65536"/>
                  <a:gd name="T8" fmla="*/ 0 60000 65536"/>
                  <a:gd name="T9" fmla="*/ 0 w 47"/>
                  <a:gd name="T10" fmla="*/ 0 h 46"/>
                  <a:gd name="T11" fmla="*/ 47 w 47"/>
                  <a:gd name="T12" fmla="*/ 46 h 46"/>
                </a:gdLst>
                <a:ahLst/>
                <a:cxnLst>
                  <a:cxn ang="T6">
                    <a:pos x="T0" y="T1"/>
                  </a:cxn>
                  <a:cxn ang="T7">
                    <a:pos x="T2" y="T3"/>
                  </a:cxn>
                  <a:cxn ang="T8">
                    <a:pos x="T4" y="T5"/>
                  </a:cxn>
                </a:cxnLst>
                <a:rect l="T9" t="T10" r="T11" b="T12"/>
                <a:pathLst>
                  <a:path w="47" h="46">
                    <a:moveTo>
                      <a:pt x="0" y="46"/>
                    </a:moveTo>
                    <a:lnTo>
                      <a:pt x="0" y="0"/>
                    </a:lnTo>
                    <a:lnTo>
                      <a:pt x="47" y="0"/>
                    </a:lnTo>
                  </a:path>
                </a:pathLst>
              </a:custGeom>
              <a:noFill/>
              <a:ln w="11113">
                <a:solidFill>
                  <a:srgbClr val="000000"/>
                </a:solidFill>
                <a:prstDash val="solid"/>
                <a:round/>
                <a:headEnd/>
                <a:tailEnd/>
              </a:ln>
            </p:spPr>
            <p:txBody>
              <a:bodyPr/>
              <a:lstStyle/>
              <a:p>
                <a:endParaRPr lang="en-US"/>
              </a:p>
            </p:txBody>
          </p:sp>
          <p:sp>
            <p:nvSpPr>
              <p:cNvPr id="104527" name="Freeform 231"/>
              <p:cNvSpPr>
                <a:spLocks/>
              </p:cNvSpPr>
              <p:nvPr/>
            </p:nvSpPr>
            <p:spPr bwMode="auto">
              <a:xfrm>
                <a:off x="3664" y="3149"/>
                <a:ext cx="323" cy="135"/>
              </a:xfrm>
              <a:custGeom>
                <a:avLst/>
                <a:gdLst>
                  <a:gd name="T0" fmla="*/ 0 w 323"/>
                  <a:gd name="T1" fmla="*/ 0 h 135"/>
                  <a:gd name="T2" fmla="*/ 0 w 323"/>
                  <a:gd name="T3" fmla="*/ 135 h 135"/>
                  <a:gd name="T4" fmla="*/ 276 w 323"/>
                  <a:gd name="T5" fmla="*/ 135 h 135"/>
                  <a:gd name="T6" fmla="*/ 276 w 323"/>
                  <a:gd name="T7" fmla="*/ 46 h 135"/>
                  <a:gd name="T8" fmla="*/ 323 w 323"/>
                  <a:gd name="T9" fmla="*/ 46 h 135"/>
                  <a:gd name="T10" fmla="*/ 0 60000 65536"/>
                  <a:gd name="T11" fmla="*/ 0 60000 65536"/>
                  <a:gd name="T12" fmla="*/ 0 60000 65536"/>
                  <a:gd name="T13" fmla="*/ 0 60000 65536"/>
                  <a:gd name="T14" fmla="*/ 0 60000 65536"/>
                  <a:gd name="T15" fmla="*/ 0 w 323"/>
                  <a:gd name="T16" fmla="*/ 0 h 135"/>
                  <a:gd name="T17" fmla="*/ 323 w 323"/>
                  <a:gd name="T18" fmla="*/ 135 h 135"/>
                </a:gdLst>
                <a:ahLst/>
                <a:cxnLst>
                  <a:cxn ang="T10">
                    <a:pos x="T0" y="T1"/>
                  </a:cxn>
                  <a:cxn ang="T11">
                    <a:pos x="T2" y="T3"/>
                  </a:cxn>
                  <a:cxn ang="T12">
                    <a:pos x="T4" y="T5"/>
                  </a:cxn>
                  <a:cxn ang="T13">
                    <a:pos x="T6" y="T7"/>
                  </a:cxn>
                  <a:cxn ang="T14">
                    <a:pos x="T8" y="T9"/>
                  </a:cxn>
                </a:cxnLst>
                <a:rect l="T15" t="T16" r="T17" b="T18"/>
                <a:pathLst>
                  <a:path w="323" h="135">
                    <a:moveTo>
                      <a:pt x="0" y="0"/>
                    </a:moveTo>
                    <a:lnTo>
                      <a:pt x="0" y="135"/>
                    </a:lnTo>
                    <a:lnTo>
                      <a:pt x="276" y="135"/>
                    </a:lnTo>
                    <a:lnTo>
                      <a:pt x="276" y="46"/>
                    </a:lnTo>
                    <a:lnTo>
                      <a:pt x="323" y="46"/>
                    </a:lnTo>
                  </a:path>
                </a:pathLst>
              </a:custGeom>
              <a:noFill/>
              <a:ln w="11113">
                <a:solidFill>
                  <a:srgbClr val="000000"/>
                </a:solidFill>
                <a:prstDash val="solid"/>
                <a:round/>
                <a:headEnd/>
                <a:tailEnd/>
              </a:ln>
            </p:spPr>
            <p:txBody>
              <a:bodyPr/>
              <a:lstStyle/>
              <a:p>
                <a:endParaRPr lang="en-US"/>
              </a:p>
            </p:txBody>
          </p:sp>
          <p:sp>
            <p:nvSpPr>
              <p:cNvPr id="104528" name="Freeform 232"/>
              <p:cNvSpPr>
                <a:spLocks/>
              </p:cNvSpPr>
              <p:nvPr/>
            </p:nvSpPr>
            <p:spPr bwMode="auto">
              <a:xfrm>
                <a:off x="2678" y="2968"/>
                <a:ext cx="69" cy="362"/>
              </a:xfrm>
              <a:custGeom>
                <a:avLst/>
                <a:gdLst>
                  <a:gd name="T0" fmla="*/ 69 w 69"/>
                  <a:gd name="T1" fmla="*/ 362 h 362"/>
                  <a:gd name="T2" fmla="*/ 69 w 69"/>
                  <a:gd name="T3" fmla="*/ 0 h 362"/>
                  <a:gd name="T4" fmla="*/ 0 w 69"/>
                  <a:gd name="T5" fmla="*/ 0 h 362"/>
                  <a:gd name="T6" fmla="*/ 0 w 69"/>
                  <a:gd name="T7" fmla="*/ 362 h 362"/>
                  <a:gd name="T8" fmla="*/ 69 w 69"/>
                  <a:gd name="T9" fmla="*/ 362 h 362"/>
                  <a:gd name="T10" fmla="*/ 69 w 69"/>
                  <a:gd name="T11" fmla="*/ 362 h 362"/>
                  <a:gd name="T12" fmla="*/ 0 60000 65536"/>
                  <a:gd name="T13" fmla="*/ 0 60000 65536"/>
                  <a:gd name="T14" fmla="*/ 0 60000 65536"/>
                  <a:gd name="T15" fmla="*/ 0 60000 65536"/>
                  <a:gd name="T16" fmla="*/ 0 60000 65536"/>
                  <a:gd name="T17" fmla="*/ 0 60000 65536"/>
                  <a:gd name="T18" fmla="*/ 0 w 69"/>
                  <a:gd name="T19" fmla="*/ 0 h 362"/>
                  <a:gd name="T20" fmla="*/ 69 w 69"/>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9" h="362">
                    <a:moveTo>
                      <a:pt x="69" y="362"/>
                    </a:moveTo>
                    <a:lnTo>
                      <a:pt x="69" y="0"/>
                    </a:lnTo>
                    <a:lnTo>
                      <a:pt x="0" y="0"/>
                    </a:lnTo>
                    <a:lnTo>
                      <a:pt x="0" y="362"/>
                    </a:lnTo>
                    <a:lnTo>
                      <a:pt x="69" y="362"/>
                    </a:lnTo>
                    <a:close/>
                  </a:path>
                </a:pathLst>
              </a:custGeom>
              <a:solidFill>
                <a:srgbClr val="CCCCCC"/>
              </a:solidFill>
              <a:ln w="9525">
                <a:noFill/>
                <a:round/>
                <a:headEnd/>
                <a:tailEnd/>
              </a:ln>
            </p:spPr>
            <p:txBody>
              <a:bodyPr/>
              <a:lstStyle/>
              <a:p>
                <a:endParaRPr lang="en-US"/>
              </a:p>
            </p:txBody>
          </p:sp>
          <p:sp>
            <p:nvSpPr>
              <p:cNvPr id="104529" name="Freeform 233"/>
              <p:cNvSpPr>
                <a:spLocks/>
              </p:cNvSpPr>
              <p:nvPr/>
            </p:nvSpPr>
            <p:spPr bwMode="auto">
              <a:xfrm>
                <a:off x="2678" y="2968"/>
                <a:ext cx="69" cy="362"/>
              </a:xfrm>
              <a:custGeom>
                <a:avLst/>
                <a:gdLst>
                  <a:gd name="T0" fmla="*/ 69 w 69"/>
                  <a:gd name="T1" fmla="*/ 362 h 362"/>
                  <a:gd name="T2" fmla="*/ 69 w 69"/>
                  <a:gd name="T3" fmla="*/ 0 h 362"/>
                  <a:gd name="T4" fmla="*/ 0 w 69"/>
                  <a:gd name="T5" fmla="*/ 0 h 362"/>
                  <a:gd name="T6" fmla="*/ 0 w 69"/>
                  <a:gd name="T7" fmla="*/ 362 h 362"/>
                  <a:gd name="T8" fmla="*/ 69 w 69"/>
                  <a:gd name="T9" fmla="*/ 362 h 362"/>
                  <a:gd name="T10" fmla="*/ 69 w 69"/>
                  <a:gd name="T11" fmla="*/ 362 h 362"/>
                  <a:gd name="T12" fmla="*/ 0 60000 65536"/>
                  <a:gd name="T13" fmla="*/ 0 60000 65536"/>
                  <a:gd name="T14" fmla="*/ 0 60000 65536"/>
                  <a:gd name="T15" fmla="*/ 0 60000 65536"/>
                  <a:gd name="T16" fmla="*/ 0 60000 65536"/>
                  <a:gd name="T17" fmla="*/ 0 60000 65536"/>
                  <a:gd name="T18" fmla="*/ 0 w 69"/>
                  <a:gd name="T19" fmla="*/ 0 h 362"/>
                  <a:gd name="T20" fmla="*/ 69 w 69"/>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9" h="362">
                    <a:moveTo>
                      <a:pt x="69" y="362"/>
                    </a:moveTo>
                    <a:lnTo>
                      <a:pt x="69" y="0"/>
                    </a:lnTo>
                    <a:lnTo>
                      <a:pt x="0" y="0"/>
                    </a:lnTo>
                    <a:lnTo>
                      <a:pt x="0" y="362"/>
                    </a:lnTo>
                    <a:lnTo>
                      <a:pt x="69" y="362"/>
                    </a:lnTo>
                  </a:path>
                </a:pathLst>
              </a:custGeom>
              <a:noFill/>
              <a:ln w="11113">
                <a:solidFill>
                  <a:srgbClr val="000000"/>
                </a:solidFill>
                <a:prstDash val="solid"/>
                <a:round/>
                <a:headEnd/>
                <a:tailEnd/>
              </a:ln>
            </p:spPr>
            <p:txBody>
              <a:bodyPr/>
              <a:lstStyle/>
              <a:p>
                <a:endParaRPr lang="en-US"/>
              </a:p>
            </p:txBody>
          </p:sp>
          <p:sp>
            <p:nvSpPr>
              <p:cNvPr id="104530" name="Freeform 234"/>
              <p:cNvSpPr>
                <a:spLocks/>
              </p:cNvSpPr>
              <p:nvPr/>
            </p:nvSpPr>
            <p:spPr bwMode="auto">
              <a:xfrm>
                <a:off x="3114" y="2968"/>
                <a:ext cx="68" cy="362"/>
              </a:xfrm>
              <a:custGeom>
                <a:avLst/>
                <a:gdLst>
                  <a:gd name="T0" fmla="*/ 68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8" y="362"/>
                    </a:moveTo>
                    <a:lnTo>
                      <a:pt x="68" y="0"/>
                    </a:lnTo>
                    <a:lnTo>
                      <a:pt x="0" y="0"/>
                    </a:lnTo>
                    <a:lnTo>
                      <a:pt x="0" y="362"/>
                    </a:lnTo>
                    <a:lnTo>
                      <a:pt x="68" y="362"/>
                    </a:lnTo>
                    <a:close/>
                  </a:path>
                </a:pathLst>
              </a:custGeom>
              <a:solidFill>
                <a:srgbClr val="CCCCCC"/>
              </a:solidFill>
              <a:ln w="9525">
                <a:noFill/>
                <a:round/>
                <a:headEnd/>
                <a:tailEnd/>
              </a:ln>
            </p:spPr>
            <p:txBody>
              <a:bodyPr/>
              <a:lstStyle/>
              <a:p>
                <a:endParaRPr lang="en-US"/>
              </a:p>
            </p:txBody>
          </p:sp>
          <p:sp>
            <p:nvSpPr>
              <p:cNvPr id="104531" name="Freeform 235"/>
              <p:cNvSpPr>
                <a:spLocks/>
              </p:cNvSpPr>
              <p:nvPr/>
            </p:nvSpPr>
            <p:spPr bwMode="auto">
              <a:xfrm>
                <a:off x="3114" y="2968"/>
                <a:ext cx="68" cy="362"/>
              </a:xfrm>
              <a:custGeom>
                <a:avLst/>
                <a:gdLst>
                  <a:gd name="T0" fmla="*/ 68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8" y="362"/>
                    </a:moveTo>
                    <a:lnTo>
                      <a:pt x="68" y="0"/>
                    </a:lnTo>
                    <a:lnTo>
                      <a:pt x="0" y="0"/>
                    </a:lnTo>
                    <a:lnTo>
                      <a:pt x="0" y="362"/>
                    </a:lnTo>
                    <a:lnTo>
                      <a:pt x="68" y="362"/>
                    </a:lnTo>
                  </a:path>
                </a:pathLst>
              </a:custGeom>
              <a:noFill/>
              <a:ln w="11113">
                <a:solidFill>
                  <a:srgbClr val="000000"/>
                </a:solidFill>
                <a:prstDash val="solid"/>
                <a:round/>
                <a:headEnd/>
                <a:tailEnd/>
              </a:ln>
            </p:spPr>
            <p:txBody>
              <a:bodyPr/>
              <a:lstStyle/>
              <a:p>
                <a:endParaRPr lang="en-US"/>
              </a:p>
            </p:txBody>
          </p:sp>
          <p:sp>
            <p:nvSpPr>
              <p:cNvPr id="104532" name="Freeform 236"/>
              <p:cNvSpPr>
                <a:spLocks/>
              </p:cNvSpPr>
              <p:nvPr/>
            </p:nvSpPr>
            <p:spPr bwMode="auto">
              <a:xfrm>
                <a:off x="3549" y="2968"/>
                <a:ext cx="71" cy="362"/>
              </a:xfrm>
              <a:custGeom>
                <a:avLst/>
                <a:gdLst>
                  <a:gd name="T0" fmla="*/ 68 w 71"/>
                  <a:gd name="T1" fmla="*/ 362 h 362"/>
                  <a:gd name="T2" fmla="*/ 71 w 71"/>
                  <a:gd name="T3" fmla="*/ 0 h 362"/>
                  <a:gd name="T4" fmla="*/ 0 w 71"/>
                  <a:gd name="T5" fmla="*/ 0 h 362"/>
                  <a:gd name="T6" fmla="*/ 0 w 71"/>
                  <a:gd name="T7" fmla="*/ 362 h 362"/>
                  <a:gd name="T8" fmla="*/ 71 w 71"/>
                  <a:gd name="T9" fmla="*/ 362 h 362"/>
                  <a:gd name="T10" fmla="*/ 71 w 71"/>
                  <a:gd name="T11" fmla="*/ 362 h 362"/>
                  <a:gd name="T12" fmla="*/ 68 w 71"/>
                  <a:gd name="T13" fmla="*/ 362 h 362"/>
                  <a:gd name="T14" fmla="*/ 0 60000 65536"/>
                  <a:gd name="T15" fmla="*/ 0 60000 65536"/>
                  <a:gd name="T16" fmla="*/ 0 60000 65536"/>
                  <a:gd name="T17" fmla="*/ 0 60000 65536"/>
                  <a:gd name="T18" fmla="*/ 0 60000 65536"/>
                  <a:gd name="T19" fmla="*/ 0 60000 65536"/>
                  <a:gd name="T20" fmla="*/ 0 60000 65536"/>
                  <a:gd name="T21" fmla="*/ 0 w 71"/>
                  <a:gd name="T22" fmla="*/ 0 h 362"/>
                  <a:gd name="T23" fmla="*/ 71 w 71"/>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362">
                    <a:moveTo>
                      <a:pt x="68" y="362"/>
                    </a:moveTo>
                    <a:lnTo>
                      <a:pt x="71" y="0"/>
                    </a:lnTo>
                    <a:lnTo>
                      <a:pt x="0" y="0"/>
                    </a:lnTo>
                    <a:lnTo>
                      <a:pt x="0" y="362"/>
                    </a:lnTo>
                    <a:lnTo>
                      <a:pt x="71" y="362"/>
                    </a:lnTo>
                    <a:lnTo>
                      <a:pt x="68" y="362"/>
                    </a:lnTo>
                    <a:close/>
                  </a:path>
                </a:pathLst>
              </a:custGeom>
              <a:solidFill>
                <a:srgbClr val="CCCCCC"/>
              </a:solidFill>
              <a:ln w="9525">
                <a:noFill/>
                <a:round/>
                <a:headEnd/>
                <a:tailEnd/>
              </a:ln>
            </p:spPr>
            <p:txBody>
              <a:bodyPr/>
              <a:lstStyle/>
              <a:p>
                <a:endParaRPr lang="en-US"/>
              </a:p>
            </p:txBody>
          </p:sp>
          <p:sp>
            <p:nvSpPr>
              <p:cNvPr id="104533" name="Freeform 237"/>
              <p:cNvSpPr>
                <a:spLocks/>
              </p:cNvSpPr>
              <p:nvPr/>
            </p:nvSpPr>
            <p:spPr bwMode="auto">
              <a:xfrm>
                <a:off x="3987" y="2968"/>
                <a:ext cx="68" cy="362"/>
              </a:xfrm>
              <a:custGeom>
                <a:avLst/>
                <a:gdLst>
                  <a:gd name="T0" fmla="*/ 66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66 w 68"/>
                  <a:gd name="T13" fmla="*/ 362 h 362"/>
                  <a:gd name="T14" fmla="*/ 0 60000 65536"/>
                  <a:gd name="T15" fmla="*/ 0 60000 65536"/>
                  <a:gd name="T16" fmla="*/ 0 60000 65536"/>
                  <a:gd name="T17" fmla="*/ 0 60000 65536"/>
                  <a:gd name="T18" fmla="*/ 0 60000 65536"/>
                  <a:gd name="T19" fmla="*/ 0 60000 65536"/>
                  <a:gd name="T20" fmla="*/ 0 60000 65536"/>
                  <a:gd name="T21" fmla="*/ 0 w 68"/>
                  <a:gd name="T22" fmla="*/ 0 h 362"/>
                  <a:gd name="T23" fmla="*/ 68 w 68"/>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62">
                    <a:moveTo>
                      <a:pt x="66" y="362"/>
                    </a:moveTo>
                    <a:lnTo>
                      <a:pt x="68" y="0"/>
                    </a:lnTo>
                    <a:lnTo>
                      <a:pt x="0" y="0"/>
                    </a:lnTo>
                    <a:lnTo>
                      <a:pt x="0" y="362"/>
                    </a:lnTo>
                    <a:lnTo>
                      <a:pt x="68" y="362"/>
                    </a:lnTo>
                    <a:lnTo>
                      <a:pt x="66" y="362"/>
                    </a:lnTo>
                    <a:close/>
                  </a:path>
                </a:pathLst>
              </a:custGeom>
              <a:solidFill>
                <a:srgbClr val="CCCCCC"/>
              </a:solidFill>
              <a:ln w="9525">
                <a:noFill/>
                <a:round/>
                <a:headEnd/>
                <a:tailEnd/>
              </a:ln>
            </p:spPr>
            <p:txBody>
              <a:bodyPr/>
              <a:lstStyle/>
              <a:p>
                <a:endParaRPr lang="en-US"/>
              </a:p>
            </p:txBody>
          </p:sp>
          <p:sp>
            <p:nvSpPr>
              <p:cNvPr id="104534" name="Freeform 238"/>
              <p:cNvSpPr>
                <a:spLocks/>
              </p:cNvSpPr>
              <p:nvPr/>
            </p:nvSpPr>
            <p:spPr bwMode="auto">
              <a:xfrm>
                <a:off x="3987" y="2968"/>
                <a:ext cx="68" cy="362"/>
              </a:xfrm>
              <a:custGeom>
                <a:avLst/>
                <a:gdLst>
                  <a:gd name="T0" fmla="*/ 66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6" y="362"/>
                    </a:moveTo>
                    <a:lnTo>
                      <a:pt x="68" y="0"/>
                    </a:lnTo>
                    <a:lnTo>
                      <a:pt x="0" y="0"/>
                    </a:lnTo>
                    <a:lnTo>
                      <a:pt x="0" y="362"/>
                    </a:lnTo>
                    <a:lnTo>
                      <a:pt x="68" y="362"/>
                    </a:lnTo>
                  </a:path>
                </a:pathLst>
              </a:custGeom>
              <a:noFill/>
              <a:ln w="11113">
                <a:solidFill>
                  <a:srgbClr val="000000"/>
                </a:solidFill>
                <a:prstDash val="solid"/>
                <a:round/>
                <a:headEnd/>
                <a:tailEnd/>
              </a:ln>
            </p:spPr>
            <p:txBody>
              <a:bodyPr/>
              <a:lstStyle/>
              <a:p>
                <a:endParaRPr lang="en-US"/>
              </a:p>
            </p:txBody>
          </p:sp>
          <p:sp>
            <p:nvSpPr>
              <p:cNvPr id="104535" name="Freeform 239"/>
              <p:cNvSpPr>
                <a:spLocks/>
              </p:cNvSpPr>
              <p:nvPr/>
            </p:nvSpPr>
            <p:spPr bwMode="auto">
              <a:xfrm>
                <a:off x="4581" y="3466"/>
                <a:ext cx="93" cy="181"/>
              </a:xfrm>
              <a:custGeom>
                <a:avLst/>
                <a:gdLst>
                  <a:gd name="T0" fmla="*/ 90 w 93"/>
                  <a:gd name="T1" fmla="*/ 181 h 181"/>
                  <a:gd name="T2" fmla="*/ 0 w 93"/>
                  <a:gd name="T3" fmla="*/ 181 h 181"/>
                  <a:gd name="T4" fmla="*/ 0 w 93"/>
                  <a:gd name="T5" fmla="*/ 0 h 181"/>
                  <a:gd name="T6" fmla="*/ 93 w 93"/>
                  <a:gd name="T7" fmla="*/ 0 h 181"/>
                  <a:gd name="T8" fmla="*/ 90 w 93"/>
                  <a:gd name="T9" fmla="*/ 181 h 181"/>
                  <a:gd name="T10" fmla="*/ 0 60000 65536"/>
                  <a:gd name="T11" fmla="*/ 0 60000 65536"/>
                  <a:gd name="T12" fmla="*/ 0 60000 65536"/>
                  <a:gd name="T13" fmla="*/ 0 60000 65536"/>
                  <a:gd name="T14" fmla="*/ 0 60000 65536"/>
                  <a:gd name="T15" fmla="*/ 0 w 93"/>
                  <a:gd name="T16" fmla="*/ 0 h 181"/>
                  <a:gd name="T17" fmla="*/ 93 w 93"/>
                  <a:gd name="T18" fmla="*/ 181 h 181"/>
                </a:gdLst>
                <a:ahLst/>
                <a:cxnLst>
                  <a:cxn ang="T10">
                    <a:pos x="T0" y="T1"/>
                  </a:cxn>
                  <a:cxn ang="T11">
                    <a:pos x="T2" y="T3"/>
                  </a:cxn>
                  <a:cxn ang="T12">
                    <a:pos x="T4" y="T5"/>
                  </a:cxn>
                  <a:cxn ang="T13">
                    <a:pos x="T6" y="T7"/>
                  </a:cxn>
                  <a:cxn ang="T14">
                    <a:pos x="T8" y="T9"/>
                  </a:cxn>
                </a:cxnLst>
                <a:rect l="T15" t="T16" r="T17" b="T18"/>
                <a:pathLst>
                  <a:path w="93" h="181">
                    <a:moveTo>
                      <a:pt x="90" y="181"/>
                    </a:moveTo>
                    <a:lnTo>
                      <a:pt x="0" y="181"/>
                    </a:lnTo>
                    <a:lnTo>
                      <a:pt x="0" y="0"/>
                    </a:lnTo>
                    <a:lnTo>
                      <a:pt x="93" y="0"/>
                    </a:lnTo>
                    <a:lnTo>
                      <a:pt x="90" y="181"/>
                    </a:lnTo>
                    <a:close/>
                  </a:path>
                </a:pathLst>
              </a:custGeom>
              <a:solidFill>
                <a:srgbClr val="CCCCCC"/>
              </a:solidFill>
              <a:ln w="9525">
                <a:noFill/>
                <a:round/>
                <a:headEnd/>
                <a:tailEnd/>
              </a:ln>
            </p:spPr>
            <p:txBody>
              <a:bodyPr/>
              <a:lstStyle/>
              <a:p>
                <a:endParaRPr lang="en-US"/>
              </a:p>
            </p:txBody>
          </p:sp>
          <p:sp>
            <p:nvSpPr>
              <p:cNvPr id="104536" name="Freeform 240"/>
              <p:cNvSpPr>
                <a:spLocks/>
              </p:cNvSpPr>
              <p:nvPr/>
            </p:nvSpPr>
            <p:spPr bwMode="auto">
              <a:xfrm>
                <a:off x="4581" y="3466"/>
                <a:ext cx="93" cy="181"/>
              </a:xfrm>
              <a:custGeom>
                <a:avLst/>
                <a:gdLst>
                  <a:gd name="T0" fmla="*/ 90 w 93"/>
                  <a:gd name="T1" fmla="*/ 181 h 181"/>
                  <a:gd name="T2" fmla="*/ 0 w 93"/>
                  <a:gd name="T3" fmla="*/ 181 h 181"/>
                  <a:gd name="T4" fmla="*/ 0 w 93"/>
                  <a:gd name="T5" fmla="*/ 0 h 181"/>
                  <a:gd name="T6" fmla="*/ 93 w 93"/>
                  <a:gd name="T7" fmla="*/ 0 h 181"/>
                  <a:gd name="T8" fmla="*/ 0 60000 65536"/>
                  <a:gd name="T9" fmla="*/ 0 60000 65536"/>
                  <a:gd name="T10" fmla="*/ 0 60000 65536"/>
                  <a:gd name="T11" fmla="*/ 0 60000 65536"/>
                  <a:gd name="T12" fmla="*/ 0 w 93"/>
                  <a:gd name="T13" fmla="*/ 0 h 181"/>
                  <a:gd name="T14" fmla="*/ 93 w 93"/>
                  <a:gd name="T15" fmla="*/ 181 h 181"/>
                </a:gdLst>
                <a:ahLst/>
                <a:cxnLst>
                  <a:cxn ang="T8">
                    <a:pos x="T0" y="T1"/>
                  </a:cxn>
                  <a:cxn ang="T9">
                    <a:pos x="T2" y="T3"/>
                  </a:cxn>
                  <a:cxn ang="T10">
                    <a:pos x="T4" y="T5"/>
                  </a:cxn>
                  <a:cxn ang="T11">
                    <a:pos x="T6" y="T7"/>
                  </a:cxn>
                </a:cxnLst>
                <a:rect l="T12" t="T13" r="T14" b="T15"/>
                <a:pathLst>
                  <a:path w="93" h="181">
                    <a:moveTo>
                      <a:pt x="90" y="181"/>
                    </a:moveTo>
                    <a:lnTo>
                      <a:pt x="0" y="181"/>
                    </a:lnTo>
                    <a:lnTo>
                      <a:pt x="0" y="0"/>
                    </a:lnTo>
                    <a:lnTo>
                      <a:pt x="93" y="0"/>
                    </a:lnTo>
                  </a:path>
                </a:pathLst>
              </a:custGeom>
              <a:noFill/>
              <a:ln w="11113">
                <a:solidFill>
                  <a:srgbClr val="000000"/>
                </a:solidFill>
                <a:prstDash val="solid"/>
                <a:round/>
                <a:headEnd/>
                <a:tailEnd/>
              </a:ln>
            </p:spPr>
            <p:txBody>
              <a:bodyPr/>
              <a:lstStyle/>
              <a:p>
                <a:endParaRPr lang="en-US"/>
              </a:p>
            </p:txBody>
          </p:sp>
          <p:sp>
            <p:nvSpPr>
              <p:cNvPr id="104537" name="Line 241"/>
              <p:cNvSpPr>
                <a:spLocks noChangeShapeType="1"/>
              </p:cNvSpPr>
              <p:nvPr/>
            </p:nvSpPr>
            <p:spPr bwMode="auto">
              <a:xfrm flipV="1">
                <a:off x="4764" y="3463"/>
                <a:ext cx="1" cy="188"/>
              </a:xfrm>
              <a:prstGeom prst="line">
                <a:avLst/>
              </a:prstGeom>
              <a:noFill/>
              <a:ln w="11113">
                <a:solidFill>
                  <a:srgbClr val="000000"/>
                </a:solidFill>
                <a:round/>
                <a:headEnd/>
                <a:tailEnd/>
              </a:ln>
            </p:spPr>
            <p:txBody>
              <a:bodyPr/>
              <a:lstStyle/>
              <a:p>
                <a:endParaRPr lang="en-US"/>
              </a:p>
            </p:txBody>
          </p:sp>
          <p:sp>
            <p:nvSpPr>
              <p:cNvPr id="104538" name="Line 242"/>
              <p:cNvSpPr>
                <a:spLocks noChangeShapeType="1"/>
              </p:cNvSpPr>
              <p:nvPr/>
            </p:nvSpPr>
            <p:spPr bwMode="auto">
              <a:xfrm flipH="1">
                <a:off x="4669" y="3466"/>
                <a:ext cx="95" cy="1"/>
              </a:xfrm>
              <a:prstGeom prst="line">
                <a:avLst/>
              </a:prstGeom>
              <a:noFill/>
              <a:ln w="11113">
                <a:solidFill>
                  <a:srgbClr val="000000"/>
                </a:solidFill>
                <a:round/>
                <a:headEnd/>
                <a:tailEnd/>
              </a:ln>
            </p:spPr>
            <p:txBody>
              <a:bodyPr/>
              <a:lstStyle/>
              <a:p>
                <a:endParaRPr lang="en-US"/>
              </a:p>
            </p:txBody>
          </p:sp>
          <p:sp>
            <p:nvSpPr>
              <p:cNvPr id="104539" name="Line 243"/>
              <p:cNvSpPr>
                <a:spLocks noChangeShapeType="1"/>
              </p:cNvSpPr>
              <p:nvPr/>
            </p:nvSpPr>
            <p:spPr bwMode="auto">
              <a:xfrm flipH="1">
                <a:off x="4669" y="3647"/>
                <a:ext cx="95" cy="1"/>
              </a:xfrm>
              <a:prstGeom prst="line">
                <a:avLst/>
              </a:prstGeom>
              <a:noFill/>
              <a:ln w="11113">
                <a:solidFill>
                  <a:srgbClr val="000000"/>
                </a:solidFill>
                <a:round/>
                <a:headEnd/>
                <a:tailEnd/>
              </a:ln>
            </p:spPr>
            <p:txBody>
              <a:bodyPr/>
              <a:lstStyle/>
              <a:p>
                <a:endParaRPr lang="en-US"/>
              </a:p>
            </p:txBody>
          </p:sp>
          <p:sp>
            <p:nvSpPr>
              <p:cNvPr id="104540" name="Rectangle 244"/>
              <p:cNvSpPr>
                <a:spLocks noChangeArrowheads="1"/>
              </p:cNvSpPr>
              <p:nvPr/>
            </p:nvSpPr>
            <p:spPr bwMode="auto">
              <a:xfrm>
                <a:off x="2930" y="3466"/>
                <a:ext cx="93" cy="181"/>
              </a:xfrm>
              <a:prstGeom prst="rect">
                <a:avLst/>
              </a:prstGeom>
              <a:solidFill>
                <a:srgbClr val="CCCCCC"/>
              </a:solidFill>
              <a:ln w="9525">
                <a:noFill/>
                <a:miter lim="800000"/>
                <a:headEnd/>
                <a:tailEnd/>
              </a:ln>
            </p:spPr>
            <p:txBody>
              <a:bodyPr/>
              <a:lstStyle/>
              <a:p>
                <a:endParaRPr lang="en-US"/>
              </a:p>
            </p:txBody>
          </p:sp>
          <p:sp>
            <p:nvSpPr>
              <p:cNvPr id="104541" name="Rectangle 245"/>
              <p:cNvSpPr>
                <a:spLocks noChangeArrowheads="1"/>
              </p:cNvSpPr>
              <p:nvPr/>
            </p:nvSpPr>
            <p:spPr bwMode="auto">
              <a:xfrm>
                <a:off x="2930" y="3466"/>
                <a:ext cx="93" cy="181"/>
              </a:xfrm>
              <a:prstGeom prst="rect">
                <a:avLst/>
              </a:prstGeom>
              <a:noFill/>
              <a:ln w="11113">
                <a:solidFill>
                  <a:srgbClr val="000000"/>
                </a:solidFill>
                <a:miter lim="800000"/>
                <a:headEnd/>
                <a:tailEnd/>
              </a:ln>
            </p:spPr>
            <p:txBody>
              <a:bodyPr/>
              <a:lstStyle/>
              <a:p>
                <a:endParaRPr lang="en-US"/>
              </a:p>
            </p:txBody>
          </p:sp>
          <p:sp>
            <p:nvSpPr>
              <p:cNvPr id="104542" name="Rectangle 246"/>
              <p:cNvSpPr>
                <a:spLocks noChangeArrowheads="1"/>
              </p:cNvSpPr>
              <p:nvPr/>
            </p:nvSpPr>
            <p:spPr bwMode="auto">
              <a:xfrm>
                <a:off x="2840" y="3466"/>
                <a:ext cx="90" cy="181"/>
              </a:xfrm>
              <a:prstGeom prst="rect">
                <a:avLst/>
              </a:prstGeom>
              <a:noFill/>
              <a:ln w="11113">
                <a:solidFill>
                  <a:srgbClr val="000000"/>
                </a:solidFill>
                <a:miter lim="800000"/>
                <a:headEnd/>
                <a:tailEnd/>
              </a:ln>
            </p:spPr>
            <p:txBody>
              <a:bodyPr/>
              <a:lstStyle/>
              <a:p>
                <a:endParaRPr lang="en-US"/>
              </a:p>
            </p:txBody>
          </p:sp>
          <p:sp>
            <p:nvSpPr>
              <p:cNvPr id="104543" name="Rectangle 247"/>
              <p:cNvSpPr>
                <a:spLocks noChangeArrowheads="1"/>
              </p:cNvSpPr>
              <p:nvPr/>
            </p:nvSpPr>
            <p:spPr bwMode="auto">
              <a:xfrm>
                <a:off x="2886" y="3502"/>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4544" name="Rectangle 248"/>
              <p:cNvSpPr>
                <a:spLocks noChangeArrowheads="1"/>
              </p:cNvSpPr>
              <p:nvPr/>
            </p:nvSpPr>
            <p:spPr bwMode="auto">
              <a:xfrm>
                <a:off x="2907" y="3502"/>
                <a:ext cx="55"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4545" name="Rectangle 249"/>
              <p:cNvSpPr>
                <a:spLocks noChangeArrowheads="1"/>
              </p:cNvSpPr>
              <p:nvPr/>
            </p:nvSpPr>
            <p:spPr bwMode="auto">
              <a:xfrm>
                <a:off x="3365" y="3466"/>
                <a:ext cx="93" cy="181"/>
              </a:xfrm>
              <a:prstGeom prst="rect">
                <a:avLst/>
              </a:prstGeom>
              <a:solidFill>
                <a:srgbClr val="FBE2C9"/>
              </a:solidFill>
              <a:ln w="9525">
                <a:noFill/>
                <a:miter lim="800000"/>
                <a:headEnd/>
                <a:tailEnd/>
              </a:ln>
            </p:spPr>
            <p:txBody>
              <a:bodyPr/>
              <a:lstStyle/>
              <a:p>
                <a:endParaRPr lang="en-US"/>
              </a:p>
            </p:txBody>
          </p:sp>
          <p:sp>
            <p:nvSpPr>
              <p:cNvPr id="104546" name="Rectangle 250"/>
              <p:cNvSpPr>
                <a:spLocks noChangeArrowheads="1"/>
              </p:cNvSpPr>
              <p:nvPr/>
            </p:nvSpPr>
            <p:spPr bwMode="auto">
              <a:xfrm>
                <a:off x="3365" y="3466"/>
                <a:ext cx="93" cy="181"/>
              </a:xfrm>
              <a:prstGeom prst="rect">
                <a:avLst/>
              </a:prstGeom>
              <a:noFill/>
              <a:ln w="11113">
                <a:solidFill>
                  <a:srgbClr val="EB7500"/>
                </a:solidFill>
                <a:miter lim="800000"/>
                <a:headEnd/>
                <a:tailEnd/>
              </a:ln>
            </p:spPr>
            <p:txBody>
              <a:bodyPr/>
              <a:lstStyle/>
              <a:p>
                <a:endParaRPr lang="en-US"/>
              </a:p>
            </p:txBody>
          </p:sp>
          <p:sp>
            <p:nvSpPr>
              <p:cNvPr id="104547" name="Line 251"/>
              <p:cNvSpPr>
                <a:spLocks noChangeShapeType="1"/>
              </p:cNvSpPr>
              <p:nvPr/>
            </p:nvSpPr>
            <p:spPr bwMode="auto">
              <a:xfrm flipV="1">
                <a:off x="3275" y="3463"/>
                <a:ext cx="1" cy="188"/>
              </a:xfrm>
              <a:prstGeom prst="line">
                <a:avLst/>
              </a:prstGeom>
              <a:noFill/>
              <a:ln w="11113">
                <a:solidFill>
                  <a:srgbClr val="000000"/>
                </a:solidFill>
                <a:round/>
                <a:headEnd/>
                <a:tailEnd/>
              </a:ln>
            </p:spPr>
            <p:txBody>
              <a:bodyPr/>
              <a:lstStyle/>
              <a:p>
                <a:endParaRPr lang="en-US"/>
              </a:p>
            </p:txBody>
          </p:sp>
          <p:sp>
            <p:nvSpPr>
              <p:cNvPr id="104548" name="Line 252"/>
              <p:cNvSpPr>
                <a:spLocks noChangeShapeType="1"/>
              </p:cNvSpPr>
              <p:nvPr/>
            </p:nvSpPr>
            <p:spPr bwMode="auto">
              <a:xfrm>
                <a:off x="3275" y="3466"/>
                <a:ext cx="90" cy="1"/>
              </a:xfrm>
              <a:prstGeom prst="line">
                <a:avLst/>
              </a:prstGeom>
              <a:noFill/>
              <a:ln w="11113">
                <a:solidFill>
                  <a:srgbClr val="000000"/>
                </a:solidFill>
                <a:round/>
                <a:headEnd/>
                <a:tailEnd/>
              </a:ln>
            </p:spPr>
            <p:txBody>
              <a:bodyPr/>
              <a:lstStyle/>
              <a:p>
                <a:endParaRPr lang="en-US"/>
              </a:p>
            </p:txBody>
          </p:sp>
          <p:sp>
            <p:nvSpPr>
              <p:cNvPr id="104549" name="Line 253"/>
              <p:cNvSpPr>
                <a:spLocks noChangeShapeType="1"/>
              </p:cNvSpPr>
              <p:nvPr/>
            </p:nvSpPr>
            <p:spPr bwMode="auto">
              <a:xfrm>
                <a:off x="3275" y="3647"/>
                <a:ext cx="90" cy="1"/>
              </a:xfrm>
              <a:prstGeom prst="line">
                <a:avLst/>
              </a:prstGeom>
              <a:noFill/>
              <a:ln w="11113">
                <a:solidFill>
                  <a:srgbClr val="000000"/>
                </a:solidFill>
                <a:round/>
                <a:headEnd/>
                <a:tailEnd/>
              </a:ln>
            </p:spPr>
            <p:txBody>
              <a:bodyPr/>
              <a:lstStyle/>
              <a:p>
                <a:endParaRPr lang="en-US"/>
              </a:p>
            </p:txBody>
          </p:sp>
          <p:sp>
            <p:nvSpPr>
              <p:cNvPr id="104550" name="Freeform 254"/>
              <p:cNvSpPr>
                <a:spLocks/>
              </p:cNvSpPr>
              <p:nvPr/>
            </p:nvSpPr>
            <p:spPr bwMode="auto">
              <a:xfrm>
                <a:off x="3732" y="3376"/>
                <a:ext cx="140" cy="360"/>
              </a:xfrm>
              <a:custGeom>
                <a:avLst/>
                <a:gdLst>
                  <a:gd name="T0" fmla="*/ 0 w 140"/>
                  <a:gd name="T1" fmla="*/ 0 h 360"/>
                  <a:gd name="T2" fmla="*/ 0 w 140"/>
                  <a:gd name="T3" fmla="*/ 147 h 360"/>
                  <a:gd name="T4" fmla="*/ 44 w 140"/>
                  <a:gd name="T5" fmla="*/ 181 h 360"/>
                  <a:gd name="T6" fmla="*/ 0 w 140"/>
                  <a:gd name="T7" fmla="*/ 215 h 360"/>
                  <a:gd name="T8" fmla="*/ 0 w 140"/>
                  <a:gd name="T9" fmla="*/ 360 h 360"/>
                  <a:gd name="T10" fmla="*/ 140 w 140"/>
                  <a:gd name="T11" fmla="*/ 251 h 360"/>
                  <a:gd name="T12" fmla="*/ 140 w 140"/>
                  <a:gd name="T13" fmla="*/ 111 h 360"/>
                  <a:gd name="T14" fmla="*/ 0 w 140"/>
                  <a:gd name="T15" fmla="*/ 0 h 360"/>
                  <a:gd name="T16" fmla="*/ 0 w 140"/>
                  <a:gd name="T17" fmla="*/ 0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0"/>
                  <a:gd name="T28" fmla="*/ 0 h 360"/>
                  <a:gd name="T29" fmla="*/ 140 w 140"/>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0" h="360">
                    <a:moveTo>
                      <a:pt x="0" y="0"/>
                    </a:moveTo>
                    <a:lnTo>
                      <a:pt x="0" y="147"/>
                    </a:lnTo>
                    <a:lnTo>
                      <a:pt x="44" y="181"/>
                    </a:lnTo>
                    <a:lnTo>
                      <a:pt x="0" y="215"/>
                    </a:lnTo>
                    <a:lnTo>
                      <a:pt x="0" y="360"/>
                    </a:lnTo>
                    <a:lnTo>
                      <a:pt x="140" y="251"/>
                    </a:lnTo>
                    <a:lnTo>
                      <a:pt x="140" y="111"/>
                    </a:lnTo>
                    <a:lnTo>
                      <a:pt x="0" y="0"/>
                    </a:lnTo>
                    <a:close/>
                  </a:path>
                </a:pathLst>
              </a:custGeom>
              <a:solidFill>
                <a:srgbClr val="CCCCCC"/>
              </a:solidFill>
              <a:ln w="9525">
                <a:noFill/>
                <a:round/>
                <a:headEnd/>
                <a:tailEnd/>
              </a:ln>
            </p:spPr>
            <p:txBody>
              <a:bodyPr/>
              <a:lstStyle/>
              <a:p>
                <a:endParaRPr lang="en-US"/>
              </a:p>
            </p:txBody>
          </p:sp>
          <p:sp>
            <p:nvSpPr>
              <p:cNvPr id="104551" name="Rectangle 255"/>
              <p:cNvSpPr>
                <a:spLocks noChangeArrowheads="1"/>
              </p:cNvSpPr>
              <p:nvPr/>
            </p:nvSpPr>
            <p:spPr bwMode="auto">
              <a:xfrm>
                <a:off x="4177" y="3502"/>
                <a:ext cx="47"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D</a:t>
                </a:r>
                <a:endParaRPr kumimoji="0" lang="en-US" b="1">
                  <a:solidFill>
                    <a:schemeClr val="tx1"/>
                  </a:solidFill>
                </a:endParaRPr>
              </a:p>
            </p:txBody>
          </p:sp>
          <p:sp>
            <p:nvSpPr>
              <p:cNvPr id="104552" name="Rectangle 256"/>
              <p:cNvSpPr>
                <a:spLocks noChangeArrowheads="1"/>
              </p:cNvSpPr>
              <p:nvPr/>
            </p:nvSpPr>
            <p:spPr bwMode="auto">
              <a:xfrm>
                <a:off x="4236" y="3502"/>
                <a:ext cx="55"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4553" name="Rectangle 257"/>
              <p:cNvSpPr>
                <a:spLocks noChangeArrowheads="1"/>
              </p:cNvSpPr>
              <p:nvPr/>
            </p:nvSpPr>
            <p:spPr bwMode="auto">
              <a:xfrm>
                <a:off x="4605" y="3502"/>
                <a:ext cx="4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4554" name="Rectangle 258"/>
              <p:cNvSpPr>
                <a:spLocks noChangeArrowheads="1"/>
              </p:cNvSpPr>
              <p:nvPr/>
            </p:nvSpPr>
            <p:spPr bwMode="auto">
              <a:xfrm>
                <a:off x="4664" y="3502"/>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4555" name="Rectangle 259"/>
              <p:cNvSpPr>
                <a:spLocks noChangeArrowheads="1"/>
              </p:cNvSpPr>
              <p:nvPr/>
            </p:nvSpPr>
            <p:spPr bwMode="auto">
              <a:xfrm>
                <a:off x="4708" y="3502"/>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g</a:t>
                </a:r>
                <a:endParaRPr kumimoji="0" lang="en-US" b="1">
                  <a:solidFill>
                    <a:schemeClr val="tx1"/>
                  </a:solidFill>
                </a:endParaRPr>
              </a:p>
            </p:txBody>
          </p:sp>
          <p:sp>
            <p:nvSpPr>
              <p:cNvPr id="104556" name="Line 260"/>
              <p:cNvSpPr>
                <a:spLocks noChangeShapeType="1"/>
              </p:cNvSpPr>
              <p:nvPr/>
            </p:nvSpPr>
            <p:spPr bwMode="auto">
              <a:xfrm>
                <a:off x="3021" y="3557"/>
                <a:ext cx="254" cy="1"/>
              </a:xfrm>
              <a:prstGeom prst="line">
                <a:avLst/>
              </a:prstGeom>
              <a:noFill/>
              <a:ln w="11113">
                <a:solidFill>
                  <a:srgbClr val="000000"/>
                </a:solidFill>
                <a:round/>
                <a:headEnd/>
                <a:tailEnd/>
              </a:ln>
            </p:spPr>
            <p:txBody>
              <a:bodyPr/>
              <a:lstStyle/>
              <a:p>
                <a:endParaRPr lang="en-US"/>
              </a:p>
            </p:txBody>
          </p:sp>
          <p:sp>
            <p:nvSpPr>
              <p:cNvPr id="104557" name="Line 261"/>
              <p:cNvSpPr>
                <a:spLocks noChangeShapeType="1"/>
              </p:cNvSpPr>
              <p:nvPr/>
            </p:nvSpPr>
            <p:spPr bwMode="auto">
              <a:xfrm>
                <a:off x="3869" y="3557"/>
                <a:ext cx="277" cy="1"/>
              </a:xfrm>
              <a:prstGeom prst="line">
                <a:avLst/>
              </a:prstGeom>
              <a:noFill/>
              <a:ln w="11113">
                <a:solidFill>
                  <a:srgbClr val="000000"/>
                </a:solidFill>
                <a:round/>
                <a:headEnd/>
                <a:tailEnd/>
              </a:ln>
            </p:spPr>
            <p:txBody>
              <a:bodyPr/>
              <a:lstStyle/>
              <a:p>
                <a:endParaRPr lang="en-US"/>
              </a:p>
            </p:txBody>
          </p:sp>
          <p:sp>
            <p:nvSpPr>
              <p:cNvPr id="104558" name="Line 262"/>
              <p:cNvSpPr>
                <a:spLocks noChangeShapeType="1"/>
              </p:cNvSpPr>
              <p:nvPr/>
            </p:nvSpPr>
            <p:spPr bwMode="auto">
              <a:xfrm>
                <a:off x="4329" y="3557"/>
                <a:ext cx="252" cy="1"/>
              </a:xfrm>
              <a:prstGeom prst="line">
                <a:avLst/>
              </a:prstGeom>
              <a:noFill/>
              <a:ln w="11113">
                <a:solidFill>
                  <a:srgbClr val="000000"/>
                </a:solidFill>
                <a:round/>
                <a:headEnd/>
                <a:tailEnd/>
              </a:ln>
            </p:spPr>
            <p:txBody>
              <a:bodyPr/>
              <a:lstStyle/>
              <a:p>
                <a:endParaRPr lang="en-US"/>
              </a:p>
            </p:txBody>
          </p:sp>
          <p:sp>
            <p:nvSpPr>
              <p:cNvPr id="104559" name="Freeform 263"/>
              <p:cNvSpPr>
                <a:spLocks/>
              </p:cNvSpPr>
              <p:nvPr/>
            </p:nvSpPr>
            <p:spPr bwMode="auto">
              <a:xfrm>
                <a:off x="3228" y="3511"/>
                <a:ext cx="47" cy="46"/>
              </a:xfrm>
              <a:custGeom>
                <a:avLst/>
                <a:gdLst>
                  <a:gd name="T0" fmla="*/ 0 w 47"/>
                  <a:gd name="T1" fmla="*/ 46 h 46"/>
                  <a:gd name="T2" fmla="*/ 0 w 47"/>
                  <a:gd name="T3" fmla="*/ 0 h 46"/>
                  <a:gd name="T4" fmla="*/ 47 w 47"/>
                  <a:gd name="T5" fmla="*/ 0 h 46"/>
                  <a:gd name="T6" fmla="*/ 0 60000 65536"/>
                  <a:gd name="T7" fmla="*/ 0 60000 65536"/>
                  <a:gd name="T8" fmla="*/ 0 60000 65536"/>
                  <a:gd name="T9" fmla="*/ 0 w 47"/>
                  <a:gd name="T10" fmla="*/ 0 h 46"/>
                  <a:gd name="T11" fmla="*/ 47 w 47"/>
                  <a:gd name="T12" fmla="*/ 46 h 46"/>
                </a:gdLst>
                <a:ahLst/>
                <a:cxnLst>
                  <a:cxn ang="T6">
                    <a:pos x="T0" y="T1"/>
                  </a:cxn>
                  <a:cxn ang="T7">
                    <a:pos x="T2" y="T3"/>
                  </a:cxn>
                  <a:cxn ang="T8">
                    <a:pos x="T4" y="T5"/>
                  </a:cxn>
                </a:cxnLst>
                <a:rect l="T9" t="T10" r="T11" b="T12"/>
                <a:pathLst>
                  <a:path w="47" h="46">
                    <a:moveTo>
                      <a:pt x="0" y="46"/>
                    </a:moveTo>
                    <a:lnTo>
                      <a:pt x="0" y="0"/>
                    </a:lnTo>
                    <a:lnTo>
                      <a:pt x="47" y="0"/>
                    </a:lnTo>
                  </a:path>
                </a:pathLst>
              </a:custGeom>
              <a:noFill/>
              <a:ln w="11113">
                <a:solidFill>
                  <a:srgbClr val="000000"/>
                </a:solidFill>
                <a:prstDash val="solid"/>
                <a:round/>
                <a:headEnd/>
                <a:tailEnd/>
              </a:ln>
            </p:spPr>
            <p:txBody>
              <a:bodyPr/>
              <a:lstStyle/>
              <a:p>
                <a:endParaRPr lang="en-US"/>
              </a:p>
            </p:txBody>
          </p:sp>
          <p:sp>
            <p:nvSpPr>
              <p:cNvPr id="104560" name="Freeform 264"/>
              <p:cNvSpPr>
                <a:spLocks/>
              </p:cNvSpPr>
              <p:nvPr/>
            </p:nvSpPr>
            <p:spPr bwMode="auto">
              <a:xfrm>
                <a:off x="4099" y="3557"/>
                <a:ext cx="323" cy="135"/>
              </a:xfrm>
              <a:custGeom>
                <a:avLst/>
                <a:gdLst>
                  <a:gd name="T0" fmla="*/ 0 w 323"/>
                  <a:gd name="T1" fmla="*/ 0 h 135"/>
                  <a:gd name="T2" fmla="*/ 0 w 323"/>
                  <a:gd name="T3" fmla="*/ 135 h 135"/>
                  <a:gd name="T4" fmla="*/ 277 w 323"/>
                  <a:gd name="T5" fmla="*/ 135 h 135"/>
                  <a:gd name="T6" fmla="*/ 277 w 323"/>
                  <a:gd name="T7" fmla="*/ 46 h 135"/>
                  <a:gd name="T8" fmla="*/ 323 w 323"/>
                  <a:gd name="T9" fmla="*/ 46 h 135"/>
                  <a:gd name="T10" fmla="*/ 0 60000 65536"/>
                  <a:gd name="T11" fmla="*/ 0 60000 65536"/>
                  <a:gd name="T12" fmla="*/ 0 60000 65536"/>
                  <a:gd name="T13" fmla="*/ 0 60000 65536"/>
                  <a:gd name="T14" fmla="*/ 0 60000 65536"/>
                  <a:gd name="T15" fmla="*/ 0 w 323"/>
                  <a:gd name="T16" fmla="*/ 0 h 135"/>
                  <a:gd name="T17" fmla="*/ 323 w 323"/>
                  <a:gd name="T18" fmla="*/ 135 h 135"/>
                </a:gdLst>
                <a:ahLst/>
                <a:cxnLst>
                  <a:cxn ang="T10">
                    <a:pos x="T0" y="T1"/>
                  </a:cxn>
                  <a:cxn ang="T11">
                    <a:pos x="T2" y="T3"/>
                  </a:cxn>
                  <a:cxn ang="T12">
                    <a:pos x="T4" y="T5"/>
                  </a:cxn>
                  <a:cxn ang="T13">
                    <a:pos x="T6" y="T7"/>
                  </a:cxn>
                  <a:cxn ang="T14">
                    <a:pos x="T8" y="T9"/>
                  </a:cxn>
                </a:cxnLst>
                <a:rect l="T15" t="T16" r="T17" b="T18"/>
                <a:pathLst>
                  <a:path w="323" h="135">
                    <a:moveTo>
                      <a:pt x="0" y="0"/>
                    </a:moveTo>
                    <a:lnTo>
                      <a:pt x="0" y="135"/>
                    </a:lnTo>
                    <a:lnTo>
                      <a:pt x="277" y="135"/>
                    </a:lnTo>
                    <a:lnTo>
                      <a:pt x="277" y="46"/>
                    </a:lnTo>
                    <a:lnTo>
                      <a:pt x="323" y="46"/>
                    </a:lnTo>
                  </a:path>
                </a:pathLst>
              </a:custGeom>
              <a:noFill/>
              <a:ln w="11113">
                <a:solidFill>
                  <a:srgbClr val="000000"/>
                </a:solidFill>
                <a:prstDash val="solid"/>
                <a:round/>
                <a:headEnd/>
                <a:tailEnd/>
              </a:ln>
            </p:spPr>
            <p:txBody>
              <a:bodyPr/>
              <a:lstStyle/>
              <a:p>
                <a:endParaRPr lang="en-US"/>
              </a:p>
            </p:txBody>
          </p:sp>
          <p:sp>
            <p:nvSpPr>
              <p:cNvPr id="104561" name="Freeform 265"/>
              <p:cNvSpPr>
                <a:spLocks/>
              </p:cNvSpPr>
              <p:nvPr/>
            </p:nvSpPr>
            <p:spPr bwMode="auto">
              <a:xfrm>
                <a:off x="3114" y="3376"/>
                <a:ext cx="68" cy="362"/>
              </a:xfrm>
              <a:custGeom>
                <a:avLst/>
                <a:gdLst>
                  <a:gd name="T0" fmla="*/ 68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8" y="362"/>
                    </a:moveTo>
                    <a:lnTo>
                      <a:pt x="68" y="0"/>
                    </a:lnTo>
                    <a:lnTo>
                      <a:pt x="0" y="0"/>
                    </a:lnTo>
                    <a:lnTo>
                      <a:pt x="0" y="362"/>
                    </a:lnTo>
                    <a:lnTo>
                      <a:pt x="68" y="362"/>
                    </a:lnTo>
                    <a:close/>
                  </a:path>
                </a:pathLst>
              </a:custGeom>
              <a:solidFill>
                <a:srgbClr val="CCCCCC"/>
              </a:solidFill>
              <a:ln w="9525">
                <a:noFill/>
                <a:round/>
                <a:headEnd/>
                <a:tailEnd/>
              </a:ln>
            </p:spPr>
            <p:txBody>
              <a:bodyPr/>
              <a:lstStyle/>
              <a:p>
                <a:endParaRPr lang="en-US"/>
              </a:p>
            </p:txBody>
          </p:sp>
          <p:sp>
            <p:nvSpPr>
              <p:cNvPr id="104562" name="Freeform 266"/>
              <p:cNvSpPr>
                <a:spLocks/>
              </p:cNvSpPr>
              <p:nvPr/>
            </p:nvSpPr>
            <p:spPr bwMode="auto">
              <a:xfrm>
                <a:off x="3114" y="3376"/>
                <a:ext cx="68" cy="362"/>
              </a:xfrm>
              <a:custGeom>
                <a:avLst/>
                <a:gdLst>
                  <a:gd name="T0" fmla="*/ 68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8" y="362"/>
                    </a:moveTo>
                    <a:lnTo>
                      <a:pt x="68" y="0"/>
                    </a:lnTo>
                    <a:lnTo>
                      <a:pt x="0" y="0"/>
                    </a:lnTo>
                    <a:lnTo>
                      <a:pt x="0" y="362"/>
                    </a:lnTo>
                    <a:lnTo>
                      <a:pt x="68" y="362"/>
                    </a:lnTo>
                  </a:path>
                </a:pathLst>
              </a:custGeom>
              <a:noFill/>
              <a:ln w="11113">
                <a:solidFill>
                  <a:srgbClr val="000000"/>
                </a:solidFill>
                <a:prstDash val="solid"/>
                <a:round/>
                <a:headEnd/>
                <a:tailEnd/>
              </a:ln>
            </p:spPr>
            <p:txBody>
              <a:bodyPr/>
              <a:lstStyle/>
              <a:p>
                <a:endParaRPr lang="en-US"/>
              </a:p>
            </p:txBody>
          </p:sp>
          <p:sp>
            <p:nvSpPr>
              <p:cNvPr id="104563" name="Freeform 267"/>
              <p:cNvSpPr>
                <a:spLocks/>
              </p:cNvSpPr>
              <p:nvPr/>
            </p:nvSpPr>
            <p:spPr bwMode="auto">
              <a:xfrm>
                <a:off x="3549" y="3376"/>
                <a:ext cx="71" cy="362"/>
              </a:xfrm>
              <a:custGeom>
                <a:avLst/>
                <a:gdLst>
                  <a:gd name="T0" fmla="*/ 68 w 71"/>
                  <a:gd name="T1" fmla="*/ 362 h 362"/>
                  <a:gd name="T2" fmla="*/ 71 w 71"/>
                  <a:gd name="T3" fmla="*/ 0 h 362"/>
                  <a:gd name="T4" fmla="*/ 0 w 71"/>
                  <a:gd name="T5" fmla="*/ 0 h 362"/>
                  <a:gd name="T6" fmla="*/ 0 w 71"/>
                  <a:gd name="T7" fmla="*/ 362 h 362"/>
                  <a:gd name="T8" fmla="*/ 71 w 71"/>
                  <a:gd name="T9" fmla="*/ 362 h 362"/>
                  <a:gd name="T10" fmla="*/ 71 w 71"/>
                  <a:gd name="T11" fmla="*/ 362 h 362"/>
                  <a:gd name="T12" fmla="*/ 68 w 71"/>
                  <a:gd name="T13" fmla="*/ 362 h 362"/>
                  <a:gd name="T14" fmla="*/ 0 60000 65536"/>
                  <a:gd name="T15" fmla="*/ 0 60000 65536"/>
                  <a:gd name="T16" fmla="*/ 0 60000 65536"/>
                  <a:gd name="T17" fmla="*/ 0 60000 65536"/>
                  <a:gd name="T18" fmla="*/ 0 60000 65536"/>
                  <a:gd name="T19" fmla="*/ 0 60000 65536"/>
                  <a:gd name="T20" fmla="*/ 0 60000 65536"/>
                  <a:gd name="T21" fmla="*/ 0 w 71"/>
                  <a:gd name="T22" fmla="*/ 0 h 362"/>
                  <a:gd name="T23" fmla="*/ 71 w 71"/>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362">
                    <a:moveTo>
                      <a:pt x="68" y="362"/>
                    </a:moveTo>
                    <a:lnTo>
                      <a:pt x="71" y="0"/>
                    </a:lnTo>
                    <a:lnTo>
                      <a:pt x="0" y="0"/>
                    </a:lnTo>
                    <a:lnTo>
                      <a:pt x="0" y="362"/>
                    </a:lnTo>
                    <a:lnTo>
                      <a:pt x="71" y="362"/>
                    </a:lnTo>
                    <a:lnTo>
                      <a:pt x="68" y="362"/>
                    </a:lnTo>
                    <a:close/>
                  </a:path>
                </a:pathLst>
              </a:custGeom>
              <a:solidFill>
                <a:srgbClr val="CCCCCC"/>
              </a:solidFill>
              <a:ln w="9525">
                <a:noFill/>
                <a:round/>
                <a:headEnd/>
                <a:tailEnd/>
              </a:ln>
            </p:spPr>
            <p:txBody>
              <a:bodyPr/>
              <a:lstStyle/>
              <a:p>
                <a:endParaRPr lang="en-US"/>
              </a:p>
            </p:txBody>
          </p:sp>
          <p:sp>
            <p:nvSpPr>
              <p:cNvPr id="104564" name="Freeform 268"/>
              <p:cNvSpPr>
                <a:spLocks/>
              </p:cNvSpPr>
              <p:nvPr/>
            </p:nvSpPr>
            <p:spPr bwMode="auto">
              <a:xfrm>
                <a:off x="3549" y="3376"/>
                <a:ext cx="71" cy="362"/>
              </a:xfrm>
              <a:custGeom>
                <a:avLst/>
                <a:gdLst>
                  <a:gd name="T0" fmla="*/ 68 w 71"/>
                  <a:gd name="T1" fmla="*/ 362 h 362"/>
                  <a:gd name="T2" fmla="*/ 71 w 71"/>
                  <a:gd name="T3" fmla="*/ 0 h 362"/>
                  <a:gd name="T4" fmla="*/ 0 w 71"/>
                  <a:gd name="T5" fmla="*/ 0 h 362"/>
                  <a:gd name="T6" fmla="*/ 0 w 71"/>
                  <a:gd name="T7" fmla="*/ 362 h 362"/>
                  <a:gd name="T8" fmla="*/ 71 w 71"/>
                  <a:gd name="T9" fmla="*/ 362 h 362"/>
                  <a:gd name="T10" fmla="*/ 71 w 71"/>
                  <a:gd name="T11" fmla="*/ 362 h 362"/>
                  <a:gd name="T12" fmla="*/ 0 60000 65536"/>
                  <a:gd name="T13" fmla="*/ 0 60000 65536"/>
                  <a:gd name="T14" fmla="*/ 0 60000 65536"/>
                  <a:gd name="T15" fmla="*/ 0 60000 65536"/>
                  <a:gd name="T16" fmla="*/ 0 60000 65536"/>
                  <a:gd name="T17" fmla="*/ 0 60000 65536"/>
                  <a:gd name="T18" fmla="*/ 0 w 71"/>
                  <a:gd name="T19" fmla="*/ 0 h 362"/>
                  <a:gd name="T20" fmla="*/ 71 w 71"/>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71" h="362">
                    <a:moveTo>
                      <a:pt x="68" y="362"/>
                    </a:moveTo>
                    <a:lnTo>
                      <a:pt x="71" y="0"/>
                    </a:lnTo>
                    <a:lnTo>
                      <a:pt x="0" y="0"/>
                    </a:lnTo>
                    <a:lnTo>
                      <a:pt x="0" y="362"/>
                    </a:lnTo>
                    <a:lnTo>
                      <a:pt x="71" y="362"/>
                    </a:lnTo>
                  </a:path>
                </a:pathLst>
              </a:custGeom>
              <a:noFill/>
              <a:ln w="11113">
                <a:solidFill>
                  <a:srgbClr val="000000"/>
                </a:solidFill>
                <a:prstDash val="solid"/>
                <a:round/>
                <a:headEnd/>
                <a:tailEnd/>
              </a:ln>
            </p:spPr>
            <p:txBody>
              <a:bodyPr/>
              <a:lstStyle/>
              <a:p>
                <a:endParaRPr lang="en-US"/>
              </a:p>
            </p:txBody>
          </p:sp>
          <p:sp>
            <p:nvSpPr>
              <p:cNvPr id="104565" name="Freeform 269"/>
              <p:cNvSpPr>
                <a:spLocks/>
              </p:cNvSpPr>
              <p:nvPr/>
            </p:nvSpPr>
            <p:spPr bwMode="auto">
              <a:xfrm>
                <a:off x="3987" y="3376"/>
                <a:ext cx="68" cy="362"/>
              </a:xfrm>
              <a:custGeom>
                <a:avLst/>
                <a:gdLst>
                  <a:gd name="T0" fmla="*/ 66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66 w 68"/>
                  <a:gd name="T13" fmla="*/ 362 h 362"/>
                  <a:gd name="T14" fmla="*/ 0 60000 65536"/>
                  <a:gd name="T15" fmla="*/ 0 60000 65536"/>
                  <a:gd name="T16" fmla="*/ 0 60000 65536"/>
                  <a:gd name="T17" fmla="*/ 0 60000 65536"/>
                  <a:gd name="T18" fmla="*/ 0 60000 65536"/>
                  <a:gd name="T19" fmla="*/ 0 60000 65536"/>
                  <a:gd name="T20" fmla="*/ 0 60000 65536"/>
                  <a:gd name="T21" fmla="*/ 0 w 68"/>
                  <a:gd name="T22" fmla="*/ 0 h 362"/>
                  <a:gd name="T23" fmla="*/ 68 w 68"/>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62">
                    <a:moveTo>
                      <a:pt x="66" y="362"/>
                    </a:moveTo>
                    <a:lnTo>
                      <a:pt x="68" y="0"/>
                    </a:lnTo>
                    <a:lnTo>
                      <a:pt x="0" y="0"/>
                    </a:lnTo>
                    <a:lnTo>
                      <a:pt x="0" y="362"/>
                    </a:lnTo>
                    <a:lnTo>
                      <a:pt x="68" y="362"/>
                    </a:lnTo>
                    <a:lnTo>
                      <a:pt x="66" y="362"/>
                    </a:lnTo>
                    <a:close/>
                  </a:path>
                </a:pathLst>
              </a:custGeom>
              <a:solidFill>
                <a:srgbClr val="CCCCCC"/>
              </a:solidFill>
              <a:ln w="9525">
                <a:noFill/>
                <a:round/>
                <a:headEnd/>
                <a:tailEnd/>
              </a:ln>
            </p:spPr>
            <p:txBody>
              <a:bodyPr/>
              <a:lstStyle/>
              <a:p>
                <a:endParaRPr lang="en-US"/>
              </a:p>
            </p:txBody>
          </p:sp>
          <p:sp>
            <p:nvSpPr>
              <p:cNvPr id="104566" name="Freeform 270"/>
              <p:cNvSpPr>
                <a:spLocks/>
              </p:cNvSpPr>
              <p:nvPr/>
            </p:nvSpPr>
            <p:spPr bwMode="auto">
              <a:xfrm>
                <a:off x="3987" y="3376"/>
                <a:ext cx="68" cy="362"/>
              </a:xfrm>
              <a:custGeom>
                <a:avLst/>
                <a:gdLst>
                  <a:gd name="T0" fmla="*/ 66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6" y="362"/>
                    </a:moveTo>
                    <a:lnTo>
                      <a:pt x="68" y="0"/>
                    </a:lnTo>
                    <a:lnTo>
                      <a:pt x="0" y="0"/>
                    </a:lnTo>
                    <a:lnTo>
                      <a:pt x="0" y="362"/>
                    </a:lnTo>
                    <a:lnTo>
                      <a:pt x="68" y="362"/>
                    </a:lnTo>
                  </a:path>
                </a:pathLst>
              </a:custGeom>
              <a:noFill/>
              <a:ln w="11113">
                <a:solidFill>
                  <a:srgbClr val="000000"/>
                </a:solidFill>
                <a:prstDash val="solid"/>
                <a:round/>
                <a:headEnd/>
                <a:tailEnd/>
              </a:ln>
            </p:spPr>
            <p:txBody>
              <a:bodyPr/>
              <a:lstStyle/>
              <a:p>
                <a:endParaRPr lang="en-US"/>
              </a:p>
            </p:txBody>
          </p:sp>
          <p:sp>
            <p:nvSpPr>
              <p:cNvPr id="104567" name="Freeform 271"/>
              <p:cNvSpPr>
                <a:spLocks/>
              </p:cNvSpPr>
              <p:nvPr/>
            </p:nvSpPr>
            <p:spPr bwMode="auto">
              <a:xfrm>
                <a:off x="4422" y="3376"/>
                <a:ext cx="68" cy="362"/>
              </a:xfrm>
              <a:custGeom>
                <a:avLst/>
                <a:gdLst>
                  <a:gd name="T0" fmla="*/ 66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66 w 68"/>
                  <a:gd name="T13" fmla="*/ 362 h 362"/>
                  <a:gd name="T14" fmla="*/ 0 60000 65536"/>
                  <a:gd name="T15" fmla="*/ 0 60000 65536"/>
                  <a:gd name="T16" fmla="*/ 0 60000 65536"/>
                  <a:gd name="T17" fmla="*/ 0 60000 65536"/>
                  <a:gd name="T18" fmla="*/ 0 60000 65536"/>
                  <a:gd name="T19" fmla="*/ 0 60000 65536"/>
                  <a:gd name="T20" fmla="*/ 0 60000 65536"/>
                  <a:gd name="T21" fmla="*/ 0 w 68"/>
                  <a:gd name="T22" fmla="*/ 0 h 362"/>
                  <a:gd name="T23" fmla="*/ 68 w 68"/>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62">
                    <a:moveTo>
                      <a:pt x="66" y="362"/>
                    </a:moveTo>
                    <a:lnTo>
                      <a:pt x="68" y="0"/>
                    </a:lnTo>
                    <a:lnTo>
                      <a:pt x="0" y="0"/>
                    </a:lnTo>
                    <a:lnTo>
                      <a:pt x="0" y="362"/>
                    </a:lnTo>
                    <a:lnTo>
                      <a:pt x="68" y="362"/>
                    </a:lnTo>
                    <a:lnTo>
                      <a:pt x="66" y="362"/>
                    </a:lnTo>
                    <a:close/>
                  </a:path>
                </a:pathLst>
              </a:custGeom>
              <a:solidFill>
                <a:srgbClr val="CCCCCC"/>
              </a:solidFill>
              <a:ln w="9525">
                <a:noFill/>
                <a:round/>
                <a:headEnd/>
                <a:tailEnd/>
              </a:ln>
            </p:spPr>
            <p:txBody>
              <a:bodyPr/>
              <a:lstStyle/>
              <a:p>
                <a:endParaRPr lang="en-US"/>
              </a:p>
            </p:txBody>
          </p:sp>
          <p:sp>
            <p:nvSpPr>
              <p:cNvPr id="104568" name="Freeform 272"/>
              <p:cNvSpPr>
                <a:spLocks/>
              </p:cNvSpPr>
              <p:nvPr/>
            </p:nvSpPr>
            <p:spPr bwMode="auto">
              <a:xfrm>
                <a:off x="4422" y="3376"/>
                <a:ext cx="68" cy="362"/>
              </a:xfrm>
              <a:custGeom>
                <a:avLst/>
                <a:gdLst>
                  <a:gd name="T0" fmla="*/ 66 w 68"/>
                  <a:gd name="T1" fmla="*/ 362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6" y="362"/>
                    </a:moveTo>
                    <a:lnTo>
                      <a:pt x="68" y="0"/>
                    </a:lnTo>
                    <a:lnTo>
                      <a:pt x="0" y="0"/>
                    </a:lnTo>
                    <a:lnTo>
                      <a:pt x="0" y="362"/>
                    </a:lnTo>
                    <a:lnTo>
                      <a:pt x="68" y="362"/>
                    </a:lnTo>
                  </a:path>
                </a:pathLst>
              </a:custGeom>
              <a:noFill/>
              <a:ln w="11113">
                <a:solidFill>
                  <a:srgbClr val="000000"/>
                </a:solidFill>
                <a:prstDash val="solid"/>
                <a:round/>
                <a:headEnd/>
                <a:tailEnd/>
              </a:ln>
            </p:spPr>
            <p:txBody>
              <a:bodyPr/>
              <a:lstStyle/>
              <a:p>
                <a:endParaRPr lang="en-US"/>
              </a:p>
            </p:txBody>
          </p:sp>
          <p:sp>
            <p:nvSpPr>
              <p:cNvPr id="104569" name="Rectangle 273"/>
              <p:cNvSpPr>
                <a:spLocks noChangeArrowheads="1"/>
              </p:cNvSpPr>
              <p:nvPr/>
            </p:nvSpPr>
            <p:spPr bwMode="auto">
              <a:xfrm>
                <a:off x="5016" y="3874"/>
                <a:ext cx="93" cy="181"/>
              </a:xfrm>
              <a:prstGeom prst="rect">
                <a:avLst/>
              </a:prstGeom>
              <a:noFill/>
              <a:ln w="11113">
                <a:solidFill>
                  <a:srgbClr val="000000"/>
                </a:solidFill>
                <a:miter lim="800000"/>
                <a:headEnd/>
                <a:tailEnd/>
              </a:ln>
            </p:spPr>
            <p:txBody>
              <a:bodyPr/>
              <a:lstStyle/>
              <a:p>
                <a:endParaRPr lang="en-US"/>
              </a:p>
            </p:txBody>
          </p:sp>
          <p:sp>
            <p:nvSpPr>
              <p:cNvPr id="104570" name="Line 274"/>
              <p:cNvSpPr>
                <a:spLocks noChangeShapeType="1"/>
              </p:cNvSpPr>
              <p:nvPr/>
            </p:nvSpPr>
            <p:spPr bwMode="auto">
              <a:xfrm flipV="1">
                <a:off x="5200" y="3871"/>
                <a:ext cx="1" cy="186"/>
              </a:xfrm>
              <a:prstGeom prst="line">
                <a:avLst/>
              </a:prstGeom>
              <a:noFill/>
              <a:ln w="11113">
                <a:solidFill>
                  <a:srgbClr val="000000"/>
                </a:solidFill>
                <a:round/>
                <a:headEnd/>
                <a:tailEnd/>
              </a:ln>
            </p:spPr>
            <p:txBody>
              <a:bodyPr/>
              <a:lstStyle/>
              <a:p>
                <a:endParaRPr lang="en-US"/>
              </a:p>
            </p:txBody>
          </p:sp>
          <p:sp>
            <p:nvSpPr>
              <p:cNvPr id="104571" name="Line 275"/>
              <p:cNvSpPr>
                <a:spLocks noChangeShapeType="1"/>
              </p:cNvSpPr>
              <p:nvPr/>
            </p:nvSpPr>
            <p:spPr bwMode="auto">
              <a:xfrm flipH="1">
                <a:off x="5104" y="3874"/>
                <a:ext cx="96" cy="1"/>
              </a:xfrm>
              <a:prstGeom prst="line">
                <a:avLst/>
              </a:prstGeom>
              <a:noFill/>
              <a:ln w="11113">
                <a:solidFill>
                  <a:srgbClr val="000000"/>
                </a:solidFill>
                <a:round/>
                <a:headEnd/>
                <a:tailEnd/>
              </a:ln>
            </p:spPr>
            <p:txBody>
              <a:bodyPr/>
              <a:lstStyle/>
              <a:p>
                <a:endParaRPr lang="en-US"/>
              </a:p>
            </p:txBody>
          </p:sp>
          <p:sp>
            <p:nvSpPr>
              <p:cNvPr id="104572" name="Line 276"/>
              <p:cNvSpPr>
                <a:spLocks noChangeShapeType="1"/>
              </p:cNvSpPr>
              <p:nvPr/>
            </p:nvSpPr>
            <p:spPr bwMode="auto">
              <a:xfrm flipH="1">
                <a:off x="5104" y="4055"/>
                <a:ext cx="96" cy="1"/>
              </a:xfrm>
              <a:prstGeom prst="line">
                <a:avLst/>
              </a:prstGeom>
              <a:noFill/>
              <a:ln w="11113">
                <a:solidFill>
                  <a:srgbClr val="000000"/>
                </a:solidFill>
                <a:round/>
                <a:headEnd/>
                <a:tailEnd/>
              </a:ln>
            </p:spPr>
            <p:txBody>
              <a:bodyPr/>
              <a:lstStyle/>
              <a:p>
                <a:endParaRPr lang="en-US"/>
              </a:p>
            </p:txBody>
          </p:sp>
          <p:sp>
            <p:nvSpPr>
              <p:cNvPr id="104573" name="Rectangle 277"/>
              <p:cNvSpPr>
                <a:spLocks noChangeArrowheads="1"/>
              </p:cNvSpPr>
              <p:nvPr/>
            </p:nvSpPr>
            <p:spPr bwMode="auto">
              <a:xfrm>
                <a:off x="3365" y="3874"/>
                <a:ext cx="93" cy="181"/>
              </a:xfrm>
              <a:prstGeom prst="rect">
                <a:avLst/>
              </a:prstGeom>
              <a:solidFill>
                <a:srgbClr val="CCCCCC"/>
              </a:solidFill>
              <a:ln w="9525">
                <a:noFill/>
                <a:miter lim="800000"/>
                <a:headEnd/>
                <a:tailEnd/>
              </a:ln>
            </p:spPr>
            <p:txBody>
              <a:bodyPr/>
              <a:lstStyle/>
              <a:p>
                <a:endParaRPr lang="en-US"/>
              </a:p>
            </p:txBody>
          </p:sp>
          <p:sp>
            <p:nvSpPr>
              <p:cNvPr id="104574" name="Rectangle 278"/>
              <p:cNvSpPr>
                <a:spLocks noChangeArrowheads="1"/>
              </p:cNvSpPr>
              <p:nvPr/>
            </p:nvSpPr>
            <p:spPr bwMode="auto">
              <a:xfrm>
                <a:off x="3365" y="3874"/>
                <a:ext cx="93" cy="181"/>
              </a:xfrm>
              <a:prstGeom prst="rect">
                <a:avLst/>
              </a:prstGeom>
              <a:noFill/>
              <a:ln w="11113">
                <a:solidFill>
                  <a:srgbClr val="000000"/>
                </a:solidFill>
                <a:miter lim="800000"/>
                <a:headEnd/>
                <a:tailEnd/>
              </a:ln>
            </p:spPr>
            <p:txBody>
              <a:bodyPr/>
              <a:lstStyle/>
              <a:p>
                <a:endParaRPr lang="en-US"/>
              </a:p>
            </p:txBody>
          </p:sp>
          <p:sp>
            <p:nvSpPr>
              <p:cNvPr id="104575" name="Rectangle 279"/>
              <p:cNvSpPr>
                <a:spLocks noChangeArrowheads="1"/>
              </p:cNvSpPr>
              <p:nvPr/>
            </p:nvSpPr>
            <p:spPr bwMode="auto">
              <a:xfrm>
                <a:off x="3275" y="3874"/>
                <a:ext cx="90" cy="181"/>
              </a:xfrm>
              <a:prstGeom prst="rect">
                <a:avLst/>
              </a:prstGeom>
              <a:noFill/>
              <a:ln w="11113">
                <a:solidFill>
                  <a:srgbClr val="000000"/>
                </a:solidFill>
                <a:miter lim="800000"/>
                <a:headEnd/>
                <a:tailEnd/>
              </a:ln>
            </p:spPr>
            <p:txBody>
              <a:bodyPr/>
              <a:lstStyle/>
              <a:p>
                <a:endParaRPr lang="en-US"/>
              </a:p>
            </p:txBody>
          </p:sp>
          <p:sp>
            <p:nvSpPr>
              <p:cNvPr id="104576" name="Rectangle 280"/>
              <p:cNvSpPr>
                <a:spLocks noChangeArrowheads="1"/>
              </p:cNvSpPr>
              <p:nvPr/>
            </p:nvSpPr>
            <p:spPr bwMode="auto">
              <a:xfrm>
                <a:off x="3321" y="3910"/>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4577" name="Rectangle 281"/>
              <p:cNvSpPr>
                <a:spLocks noChangeArrowheads="1"/>
              </p:cNvSpPr>
              <p:nvPr/>
            </p:nvSpPr>
            <p:spPr bwMode="auto">
              <a:xfrm>
                <a:off x="3343" y="3910"/>
                <a:ext cx="55"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4578" name="Freeform 282"/>
              <p:cNvSpPr>
                <a:spLocks/>
              </p:cNvSpPr>
              <p:nvPr/>
            </p:nvSpPr>
            <p:spPr bwMode="auto">
              <a:xfrm>
                <a:off x="3801" y="3874"/>
                <a:ext cx="93" cy="181"/>
              </a:xfrm>
              <a:custGeom>
                <a:avLst/>
                <a:gdLst>
                  <a:gd name="T0" fmla="*/ 0 w 93"/>
                  <a:gd name="T1" fmla="*/ 181 h 181"/>
                  <a:gd name="T2" fmla="*/ 93 w 93"/>
                  <a:gd name="T3" fmla="*/ 181 h 181"/>
                  <a:gd name="T4" fmla="*/ 93 w 93"/>
                  <a:gd name="T5" fmla="*/ 0 h 181"/>
                  <a:gd name="T6" fmla="*/ 2 w 93"/>
                  <a:gd name="T7" fmla="*/ 0 h 181"/>
                  <a:gd name="T8" fmla="*/ 0 w 93"/>
                  <a:gd name="T9" fmla="*/ 181 h 181"/>
                  <a:gd name="T10" fmla="*/ 0 60000 65536"/>
                  <a:gd name="T11" fmla="*/ 0 60000 65536"/>
                  <a:gd name="T12" fmla="*/ 0 60000 65536"/>
                  <a:gd name="T13" fmla="*/ 0 60000 65536"/>
                  <a:gd name="T14" fmla="*/ 0 60000 65536"/>
                  <a:gd name="T15" fmla="*/ 0 w 93"/>
                  <a:gd name="T16" fmla="*/ 0 h 181"/>
                  <a:gd name="T17" fmla="*/ 93 w 93"/>
                  <a:gd name="T18" fmla="*/ 181 h 181"/>
                </a:gdLst>
                <a:ahLst/>
                <a:cxnLst>
                  <a:cxn ang="T10">
                    <a:pos x="T0" y="T1"/>
                  </a:cxn>
                  <a:cxn ang="T11">
                    <a:pos x="T2" y="T3"/>
                  </a:cxn>
                  <a:cxn ang="T12">
                    <a:pos x="T4" y="T5"/>
                  </a:cxn>
                  <a:cxn ang="T13">
                    <a:pos x="T6" y="T7"/>
                  </a:cxn>
                  <a:cxn ang="T14">
                    <a:pos x="T8" y="T9"/>
                  </a:cxn>
                </a:cxnLst>
                <a:rect l="T15" t="T16" r="T17" b="T18"/>
                <a:pathLst>
                  <a:path w="93" h="181">
                    <a:moveTo>
                      <a:pt x="0" y="181"/>
                    </a:moveTo>
                    <a:lnTo>
                      <a:pt x="93" y="181"/>
                    </a:lnTo>
                    <a:lnTo>
                      <a:pt x="93" y="0"/>
                    </a:lnTo>
                    <a:lnTo>
                      <a:pt x="2" y="0"/>
                    </a:lnTo>
                    <a:lnTo>
                      <a:pt x="0" y="181"/>
                    </a:lnTo>
                    <a:close/>
                  </a:path>
                </a:pathLst>
              </a:custGeom>
              <a:solidFill>
                <a:srgbClr val="FBE2C9"/>
              </a:solidFill>
              <a:ln w="9525">
                <a:noFill/>
                <a:round/>
                <a:headEnd/>
                <a:tailEnd/>
              </a:ln>
            </p:spPr>
            <p:txBody>
              <a:bodyPr/>
              <a:lstStyle/>
              <a:p>
                <a:endParaRPr lang="en-US"/>
              </a:p>
            </p:txBody>
          </p:sp>
          <p:sp>
            <p:nvSpPr>
              <p:cNvPr id="104579" name="Freeform 283"/>
              <p:cNvSpPr>
                <a:spLocks/>
              </p:cNvSpPr>
              <p:nvPr/>
            </p:nvSpPr>
            <p:spPr bwMode="auto">
              <a:xfrm>
                <a:off x="3801" y="3874"/>
                <a:ext cx="93" cy="181"/>
              </a:xfrm>
              <a:custGeom>
                <a:avLst/>
                <a:gdLst>
                  <a:gd name="T0" fmla="*/ 0 w 93"/>
                  <a:gd name="T1" fmla="*/ 181 h 181"/>
                  <a:gd name="T2" fmla="*/ 93 w 93"/>
                  <a:gd name="T3" fmla="*/ 181 h 181"/>
                  <a:gd name="T4" fmla="*/ 93 w 93"/>
                  <a:gd name="T5" fmla="*/ 0 h 181"/>
                  <a:gd name="T6" fmla="*/ 2 w 93"/>
                  <a:gd name="T7" fmla="*/ 0 h 181"/>
                  <a:gd name="T8" fmla="*/ 0 60000 65536"/>
                  <a:gd name="T9" fmla="*/ 0 60000 65536"/>
                  <a:gd name="T10" fmla="*/ 0 60000 65536"/>
                  <a:gd name="T11" fmla="*/ 0 60000 65536"/>
                  <a:gd name="T12" fmla="*/ 0 w 93"/>
                  <a:gd name="T13" fmla="*/ 0 h 181"/>
                  <a:gd name="T14" fmla="*/ 93 w 93"/>
                  <a:gd name="T15" fmla="*/ 181 h 181"/>
                </a:gdLst>
                <a:ahLst/>
                <a:cxnLst>
                  <a:cxn ang="T8">
                    <a:pos x="T0" y="T1"/>
                  </a:cxn>
                  <a:cxn ang="T9">
                    <a:pos x="T2" y="T3"/>
                  </a:cxn>
                  <a:cxn ang="T10">
                    <a:pos x="T4" y="T5"/>
                  </a:cxn>
                  <a:cxn ang="T11">
                    <a:pos x="T6" y="T7"/>
                  </a:cxn>
                </a:cxnLst>
                <a:rect l="T12" t="T13" r="T14" b="T15"/>
                <a:pathLst>
                  <a:path w="93" h="181">
                    <a:moveTo>
                      <a:pt x="0" y="181"/>
                    </a:moveTo>
                    <a:lnTo>
                      <a:pt x="93" y="181"/>
                    </a:lnTo>
                    <a:lnTo>
                      <a:pt x="93" y="0"/>
                    </a:lnTo>
                    <a:lnTo>
                      <a:pt x="2" y="0"/>
                    </a:lnTo>
                  </a:path>
                </a:pathLst>
              </a:custGeom>
              <a:noFill/>
              <a:ln w="11113">
                <a:solidFill>
                  <a:srgbClr val="EB7500"/>
                </a:solidFill>
                <a:prstDash val="solid"/>
                <a:round/>
                <a:headEnd/>
                <a:tailEnd/>
              </a:ln>
            </p:spPr>
            <p:txBody>
              <a:bodyPr/>
              <a:lstStyle/>
              <a:p>
                <a:endParaRPr lang="en-US"/>
              </a:p>
            </p:txBody>
          </p:sp>
          <p:sp>
            <p:nvSpPr>
              <p:cNvPr id="104580" name="Line 284"/>
              <p:cNvSpPr>
                <a:spLocks noChangeShapeType="1"/>
              </p:cNvSpPr>
              <p:nvPr/>
            </p:nvSpPr>
            <p:spPr bwMode="auto">
              <a:xfrm flipV="1">
                <a:off x="3710" y="3871"/>
                <a:ext cx="1" cy="186"/>
              </a:xfrm>
              <a:prstGeom prst="line">
                <a:avLst/>
              </a:prstGeom>
              <a:noFill/>
              <a:ln w="11113">
                <a:solidFill>
                  <a:srgbClr val="000000"/>
                </a:solidFill>
                <a:round/>
                <a:headEnd/>
                <a:tailEnd/>
              </a:ln>
            </p:spPr>
            <p:txBody>
              <a:bodyPr/>
              <a:lstStyle/>
              <a:p>
                <a:endParaRPr lang="en-US"/>
              </a:p>
            </p:txBody>
          </p:sp>
          <p:sp>
            <p:nvSpPr>
              <p:cNvPr id="104581" name="Line 285"/>
              <p:cNvSpPr>
                <a:spLocks noChangeShapeType="1"/>
              </p:cNvSpPr>
              <p:nvPr/>
            </p:nvSpPr>
            <p:spPr bwMode="auto">
              <a:xfrm>
                <a:off x="3710" y="3874"/>
                <a:ext cx="93" cy="1"/>
              </a:xfrm>
              <a:prstGeom prst="line">
                <a:avLst/>
              </a:prstGeom>
              <a:noFill/>
              <a:ln w="11113">
                <a:solidFill>
                  <a:srgbClr val="000000"/>
                </a:solidFill>
                <a:round/>
                <a:headEnd/>
                <a:tailEnd/>
              </a:ln>
            </p:spPr>
            <p:txBody>
              <a:bodyPr/>
              <a:lstStyle/>
              <a:p>
                <a:endParaRPr lang="en-US"/>
              </a:p>
            </p:txBody>
          </p:sp>
          <p:sp>
            <p:nvSpPr>
              <p:cNvPr id="104582" name="Line 286"/>
              <p:cNvSpPr>
                <a:spLocks noChangeShapeType="1"/>
              </p:cNvSpPr>
              <p:nvPr/>
            </p:nvSpPr>
            <p:spPr bwMode="auto">
              <a:xfrm>
                <a:off x="3710" y="4055"/>
                <a:ext cx="93" cy="2"/>
              </a:xfrm>
              <a:prstGeom prst="line">
                <a:avLst/>
              </a:prstGeom>
              <a:noFill/>
              <a:ln w="11113">
                <a:solidFill>
                  <a:srgbClr val="000000"/>
                </a:solidFill>
                <a:round/>
                <a:headEnd/>
                <a:tailEnd/>
              </a:ln>
            </p:spPr>
            <p:txBody>
              <a:bodyPr/>
              <a:lstStyle/>
              <a:p>
                <a:endParaRPr lang="en-US"/>
              </a:p>
            </p:txBody>
          </p:sp>
          <p:sp>
            <p:nvSpPr>
              <p:cNvPr id="104583" name="Freeform 287"/>
              <p:cNvSpPr>
                <a:spLocks/>
              </p:cNvSpPr>
              <p:nvPr/>
            </p:nvSpPr>
            <p:spPr bwMode="auto">
              <a:xfrm>
                <a:off x="4168" y="3784"/>
                <a:ext cx="139" cy="360"/>
              </a:xfrm>
              <a:custGeom>
                <a:avLst/>
                <a:gdLst>
                  <a:gd name="T0" fmla="*/ 0 w 139"/>
                  <a:gd name="T1" fmla="*/ 0 h 360"/>
                  <a:gd name="T2" fmla="*/ 0 w 139"/>
                  <a:gd name="T3" fmla="*/ 145 h 360"/>
                  <a:gd name="T4" fmla="*/ 44 w 139"/>
                  <a:gd name="T5" fmla="*/ 181 h 360"/>
                  <a:gd name="T6" fmla="*/ 0 w 139"/>
                  <a:gd name="T7" fmla="*/ 215 h 360"/>
                  <a:gd name="T8" fmla="*/ 0 w 139"/>
                  <a:gd name="T9" fmla="*/ 360 h 360"/>
                  <a:gd name="T10" fmla="*/ 139 w 139"/>
                  <a:gd name="T11" fmla="*/ 249 h 360"/>
                  <a:gd name="T12" fmla="*/ 139 w 139"/>
                  <a:gd name="T13" fmla="*/ 111 h 360"/>
                  <a:gd name="T14" fmla="*/ 0 w 139"/>
                  <a:gd name="T15" fmla="*/ 0 h 360"/>
                  <a:gd name="T16" fmla="*/ 0 w 139"/>
                  <a:gd name="T17" fmla="*/ 0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360"/>
                  <a:gd name="T29" fmla="*/ 139 w 139"/>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360">
                    <a:moveTo>
                      <a:pt x="0" y="0"/>
                    </a:moveTo>
                    <a:lnTo>
                      <a:pt x="0" y="145"/>
                    </a:lnTo>
                    <a:lnTo>
                      <a:pt x="44" y="181"/>
                    </a:lnTo>
                    <a:lnTo>
                      <a:pt x="0" y="215"/>
                    </a:lnTo>
                    <a:lnTo>
                      <a:pt x="0" y="360"/>
                    </a:lnTo>
                    <a:lnTo>
                      <a:pt x="139" y="249"/>
                    </a:lnTo>
                    <a:lnTo>
                      <a:pt x="139" y="111"/>
                    </a:lnTo>
                    <a:lnTo>
                      <a:pt x="0" y="0"/>
                    </a:lnTo>
                    <a:close/>
                  </a:path>
                </a:pathLst>
              </a:custGeom>
              <a:solidFill>
                <a:srgbClr val="CCCCCC"/>
              </a:solidFill>
              <a:ln w="9525">
                <a:noFill/>
                <a:round/>
                <a:headEnd/>
                <a:tailEnd/>
              </a:ln>
            </p:spPr>
            <p:txBody>
              <a:bodyPr/>
              <a:lstStyle/>
              <a:p>
                <a:endParaRPr lang="en-US"/>
              </a:p>
            </p:txBody>
          </p:sp>
          <p:sp>
            <p:nvSpPr>
              <p:cNvPr id="104584" name="Freeform 288"/>
              <p:cNvSpPr>
                <a:spLocks/>
              </p:cNvSpPr>
              <p:nvPr/>
            </p:nvSpPr>
            <p:spPr bwMode="auto">
              <a:xfrm>
                <a:off x="4168" y="3784"/>
                <a:ext cx="139" cy="360"/>
              </a:xfrm>
              <a:custGeom>
                <a:avLst/>
                <a:gdLst>
                  <a:gd name="T0" fmla="*/ 0 w 139"/>
                  <a:gd name="T1" fmla="*/ 0 h 360"/>
                  <a:gd name="T2" fmla="*/ 0 w 139"/>
                  <a:gd name="T3" fmla="*/ 145 h 360"/>
                  <a:gd name="T4" fmla="*/ 44 w 139"/>
                  <a:gd name="T5" fmla="*/ 181 h 360"/>
                  <a:gd name="T6" fmla="*/ 0 w 139"/>
                  <a:gd name="T7" fmla="*/ 215 h 360"/>
                  <a:gd name="T8" fmla="*/ 0 w 139"/>
                  <a:gd name="T9" fmla="*/ 360 h 360"/>
                  <a:gd name="T10" fmla="*/ 139 w 139"/>
                  <a:gd name="T11" fmla="*/ 249 h 360"/>
                  <a:gd name="T12" fmla="*/ 139 w 139"/>
                  <a:gd name="T13" fmla="*/ 111 h 360"/>
                  <a:gd name="T14" fmla="*/ 0 w 139"/>
                  <a:gd name="T15" fmla="*/ 0 h 360"/>
                  <a:gd name="T16" fmla="*/ 0 w 139"/>
                  <a:gd name="T17" fmla="*/ 0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360"/>
                  <a:gd name="T29" fmla="*/ 139 w 139"/>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360">
                    <a:moveTo>
                      <a:pt x="0" y="0"/>
                    </a:moveTo>
                    <a:lnTo>
                      <a:pt x="0" y="145"/>
                    </a:lnTo>
                    <a:lnTo>
                      <a:pt x="44" y="181"/>
                    </a:lnTo>
                    <a:lnTo>
                      <a:pt x="0" y="215"/>
                    </a:lnTo>
                    <a:lnTo>
                      <a:pt x="0" y="360"/>
                    </a:lnTo>
                    <a:lnTo>
                      <a:pt x="139" y="249"/>
                    </a:lnTo>
                    <a:lnTo>
                      <a:pt x="139" y="111"/>
                    </a:lnTo>
                    <a:lnTo>
                      <a:pt x="0" y="0"/>
                    </a:lnTo>
                  </a:path>
                </a:pathLst>
              </a:custGeom>
              <a:noFill/>
              <a:ln w="11113">
                <a:solidFill>
                  <a:srgbClr val="000000"/>
                </a:solidFill>
                <a:prstDash val="solid"/>
                <a:round/>
                <a:headEnd/>
                <a:tailEnd/>
              </a:ln>
            </p:spPr>
            <p:txBody>
              <a:bodyPr/>
              <a:lstStyle/>
              <a:p>
                <a:endParaRPr lang="en-US"/>
              </a:p>
            </p:txBody>
          </p:sp>
          <p:sp>
            <p:nvSpPr>
              <p:cNvPr id="104585" name="Rectangle 289"/>
              <p:cNvSpPr>
                <a:spLocks noChangeArrowheads="1"/>
              </p:cNvSpPr>
              <p:nvPr/>
            </p:nvSpPr>
            <p:spPr bwMode="auto">
              <a:xfrm>
                <a:off x="4613" y="3910"/>
                <a:ext cx="4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D</a:t>
                </a:r>
                <a:endParaRPr kumimoji="0" lang="en-US" b="1">
                  <a:solidFill>
                    <a:schemeClr val="tx1"/>
                  </a:solidFill>
                </a:endParaRPr>
              </a:p>
            </p:txBody>
          </p:sp>
          <p:sp>
            <p:nvSpPr>
              <p:cNvPr id="104586" name="Rectangle 290"/>
              <p:cNvSpPr>
                <a:spLocks noChangeArrowheads="1"/>
              </p:cNvSpPr>
              <p:nvPr/>
            </p:nvSpPr>
            <p:spPr bwMode="auto">
              <a:xfrm>
                <a:off x="4671" y="3910"/>
                <a:ext cx="55"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4587" name="Rectangle 291"/>
              <p:cNvSpPr>
                <a:spLocks noChangeArrowheads="1"/>
              </p:cNvSpPr>
              <p:nvPr/>
            </p:nvSpPr>
            <p:spPr bwMode="auto">
              <a:xfrm>
                <a:off x="5041" y="3910"/>
                <a:ext cx="47"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4588" name="Rectangle 292"/>
              <p:cNvSpPr>
                <a:spLocks noChangeArrowheads="1"/>
              </p:cNvSpPr>
              <p:nvPr/>
            </p:nvSpPr>
            <p:spPr bwMode="auto">
              <a:xfrm>
                <a:off x="5099" y="3910"/>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4589" name="Rectangle 293"/>
              <p:cNvSpPr>
                <a:spLocks noChangeArrowheads="1"/>
              </p:cNvSpPr>
              <p:nvPr/>
            </p:nvSpPr>
            <p:spPr bwMode="auto">
              <a:xfrm>
                <a:off x="5144" y="3910"/>
                <a:ext cx="41"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g</a:t>
                </a:r>
                <a:endParaRPr kumimoji="0" lang="en-US" b="1">
                  <a:solidFill>
                    <a:schemeClr val="tx1"/>
                  </a:solidFill>
                </a:endParaRPr>
              </a:p>
            </p:txBody>
          </p:sp>
          <p:sp>
            <p:nvSpPr>
              <p:cNvPr id="104590" name="Line 294"/>
              <p:cNvSpPr>
                <a:spLocks noChangeShapeType="1"/>
              </p:cNvSpPr>
              <p:nvPr/>
            </p:nvSpPr>
            <p:spPr bwMode="auto">
              <a:xfrm>
                <a:off x="3458" y="3963"/>
                <a:ext cx="252" cy="2"/>
              </a:xfrm>
              <a:prstGeom prst="line">
                <a:avLst/>
              </a:prstGeom>
              <a:noFill/>
              <a:ln w="11113">
                <a:solidFill>
                  <a:srgbClr val="000000"/>
                </a:solidFill>
                <a:round/>
                <a:headEnd/>
                <a:tailEnd/>
              </a:ln>
            </p:spPr>
            <p:txBody>
              <a:bodyPr/>
              <a:lstStyle/>
              <a:p>
                <a:endParaRPr lang="en-US"/>
              </a:p>
            </p:txBody>
          </p:sp>
          <p:sp>
            <p:nvSpPr>
              <p:cNvPr id="104591" name="Line 295"/>
              <p:cNvSpPr>
                <a:spLocks noChangeShapeType="1"/>
              </p:cNvSpPr>
              <p:nvPr/>
            </p:nvSpPr>
            <p:spPr bwMode="auto">
              <a:xfrm>
                <a:off x="4307" y="3963"/>
                <a:ext cx="274" cy="2"/>
              </a:xfrm>
              <a:prstGeom prst="line">
                <a:avLst/>
              </a:prstGeom>
              <a:noFill/>
              <a:ln w="11113">
                <a:solidFill>
                  <a:srgbClr val="000000"/>
                </a:solidFill>
                <a:round/>
                <a:headEnd/>
                <a:tailEnd/>
              </a:ln>
            </p:spPr>
            <p:txBody>
              <a:bodyPr/>
              <a:lstStyle/>
              <a:p>
                <a:endParaRPr lang="en-US"/>
              </a:p>
            </p:txBody>
          </p:sp>
          <p:sp>
            <p:nvSpPr>
              <p:cNvPr id="104592" name="Line 296"/>
              <p:cNvSpPr>
                <a:spLocks noChangeShapeType="1"/>
              </p:cNvSpPr>
              <p:nvPr/>
            </p:nvSpPr>
            <p:spPr bwMode="auto">
              <a:xfrm>
                <a:off x="4764" y="3963"/>
                <a:ext cx="252" cy="2"/>
              </a:xfrm>
              <a:prstGeom prst="line">
                <a:avLst/>
              </a:prstGeom>
              <a:noFill/>
              <a:ln w="11113">
                <a:solidFill>
                  <a:srgbClr val="000000"/>
                </a:solidFill>
                <a:round/>
                <a:headEnd/>
                <a:tailEnd/>
              </a:ln>
            </p:spPr>
            <p:txBody>
              <a:bodyPr/>
              <a:lstStyle/>
              <a:p>
                <a:endParaRPr lang="en-US"/>
              </a:p>
            </p:txBody>
          </p:sp>
          <p:sp>
            <p:nvSpPr>
              <p:cNvPr id="104593" name="Line 297"/>
              <p:cNvSpPr>
                <a:spLocks noChangeShapeType="1"/>
              </p:cNvSpPr>
              <p:nvPr/>
            </p:nvSpPr>
            <p:spPr bwMode="auto">
              <a:xfrm>
                <a:off x="3894" y="4009"/>
                <a:ext cx="274" cy="1"/>
              </a:xfrm>
              <a:prstGeom prst="line">
                <a:avLst/>
              </a:prstGeom>
              <a:noFill/>
              <a:ln w="11113">
                <a:solidFill>
                  <a:srgbClr val="000000"/>
                </a:solidFill>
                <a:round/>
                <a:headEnd/>
                <a:tailEnd/>
              </a:ln>
            </p:spPr>
            <p:txBody>
              <a:bodyPr/>
              <a:lstStyle/>
              <a:p>
                <a:endParaRPr lang="en-US"/>
              </a:p>
            </p:txBody>
          </p:sp>
          <p:sp>
            <p:nvSpPr>
              <p:cNvPr id="104594" name="Freeform 298"/>
              <p:cNvSpPr>
                <a:spLocks/>
              </p:cNvSpPr>
              <p:nvPr/>
            </p:nvSpPr>
            <p:spPr bwMode="auto">
              <a:xfrm>
                <a:off x="3664" y="3919"/>
                <a:ext cx="46" cy="44"/>
              </a:xfrm>
              <a:custGeom>
                <a:avLst/>
                <a:gdLst>
                  <a:gd name="T0" fmla="*/ 0 w 46"/>
                  <a:gd name="T1" fmla="*/ 44 h 44"/>
                  <a:gd name="T2" fmla="*/ 0 w 46"/>
                  <a:gd name="T3" fmla="*/ 0 h 44"/>
                  <a:gd name="T4" fmla="*/ 46 w 46"/>
                  <a:gd name="T5" fmla="*/ 0 h 44"/>
                  <a:gd name="T6" fmla="*/ 0 60000 65536"/>
                  <a:gd name="T7" fmla="*/ 0 60000 65536"/>
                  <a:gd name="T8" fmla="*/ 0 60000 65536"/>
                  <a:gd name="T9" fmla="*/ 0 w 46"/>
                  <a:gd name="T10" fmla="*/ 0 h 44"/>
                  <a:gd name="T11" fmla="*/ 46 w 46"/>
                  <a:gd name="T12" fmla="*/ 44 h 44"/>
                </a:gdLst>
                <a:ahLst/>
                <a:cxnLst>
                  <a:cxn ang="T6">
                    <a:pos x="T0" y="T1"/>
                  </a:cxn>
                  <a:cxn ang="T7">
                    <a:pos x="T2" y="T3"/>
                  </a:cxn>
                  <a:cxn ang="T8">
                    <a:pos x="T4" y="T5"/>
                  </a:cxn>
                </a:cxnLst>
                <a:rect l="T9" t="T10" r="T11" b="T12"/>
                <a:pathLst>
                  <a:path w="46" h="44">
                    <a:moveTo>
                      <a:pt x="0" y="44"/>
                    </a:moveTo>
                    <a:lnTo>
                      <a:pt x="0" y="0"/>
                    </a:lnTo>
                    <a:lnTo>
                      <a:pt x="46" y="0"/>
                    </a:lnTo>
                  </a:path>
                </a:pathLst>
              </a:custGeom>
              <a:noFill/>
              <a:ln w="11113">
                <a:solidFill>
                  <a:srgbClr val="000000"/>
                </a:solidFill>
                <a:prstDash val="solid"/>
                <a:round/>
                <a:headEnd/>
                <a:tailEnd/>
              </a:ln>
            </p:spPr>
            <p:txBody>
              <a:bodyPr/>
              <a:lstStyle/>
              <a:p>
                <a:endParaRPr lang="en-US"/>
              </a:p>
            </p:txBody>
          </p:sp>
          <p:sp>
            <p:nvSpPr>
              <p:cNvPr id="104595" name="Freeform 299"/>
              <p:cNvSpPr>
                <a:spLocks/>
              </p:cNvSpPr>
              <p:nvPr/>
            </p:nvSpPr>
            <p:spPr bwMode="auto">
              <a:xfrm>
                <a:off x="4535" y="3963"/>
                <a:ext cx="322" cy="137"/>
              </a:xfrm>
              <a:custGeom>
                <a:avLst/>
                <a:gdLst>
                  <a:gd name="T0" fmla="*/ 0 w 322"/>
                  <a:gd name="T1" fmla="*/ 0 h 137"/>
                  <a:gd name="T2" fmla="*/ 2 w 322"/>
                  <a:gd name="T3" fmla="*/ 137 h 137"/>
                  <a:gd name="T4" fmla="*/ 276 w 322"/>
                  <a:gd name="T5" fmla="*/ 137 h 137"/>
                  <a:gd name="T6" fmla="*/ 276 w 322"/>
                  <a:gd name="T7" fmla="*/ 46 h 137"/>
                  <a:gd name="T8" fmla="*/ 322 w 322"/>
                  <a:gd name="T9" fmla="*/ 46 h 137"/>
                  <a:gd name="T10" fmla="*/ 0 60000 65536"/>
                  <a:gd name="T11" fmla="*/ 0 60000 65536"/>
                  <a:gd name="T12" fmla="*/ 0 60000 65536"/>
                  <a:gd name="T13" fmla="*/ 0 60000 65536"/>
                  <a:gd name="T14" fmla="*/ 0 60000 65536"/>
                  <a:gd name="T15" fmla="*/ 0 w 322"/>
                  <a:gd name="T16" fmla="*/ 0 h 137"/>
                  <a:gd name="T17" fmla="*/ 322 w 322"/>
                  <a:gd name="T18" fmla="*/ 137 h 137"/>
                </a:gdLst>
                <a:ahLst/>
                <a:cxnLst>
                  <a:cxn ang="T10">
                    <a:pos x="T0" y="T1"/>
                  </a:cxn>
                  <a:cxn ang="T11">
                    <a:pos x="T2" y="T3"/>
                  </a:cxn>
                  <a:cxn ang="T12">
                    <a:pos x="T4" y="T5"/>
                  </a:cxn>
                  <a:cxn ang="T13">
                    <a:pos x="T6" y="T7"/>
                  </a:cxn>
                  <a:cxn ang="T14">
                    <a:pos x="T8" y="T9"/>
                  </a:cxn>
                </a:cxnLst>
                <a:rect l="T15" t="T16" r="T17" b="T18"/>
                <a:pathLst>
                  <a:path w="322" h="137">
                    <a:moveTo>
                      <a:pt x="0" y="0"/>
                    </a:moveTo>
                    <a:lnTo>
                      <a:pt x="2" y="137"/>
                    </a:lnTo>
                    <a:lnTo>
                      <a:pt x="276" y="137"/>
                    </a:lnTo>
                    <a:lnTo>
                      <a:pt x="276" y="46"/>
                    </a:lnTo>
                    <a:lnTo>
                      <a:pt x="322" y="46"/>
                    </a:lnTo>
                  </a:path>
                </a:pathLst>
              </a:custGeom>
              <a:noFill/>
              <a:ln w="11113">
                <a:solidFill>
                  <a:srgbClr val="000000"/>
                </a:solidFill>
                <a:prstDash val="solid"/>
                <a:round/>
                <a:headEnd/>
                <a:tailEnd/>
              </a:ln>
            </p:spPr>
            <p:txBody>
              <a:bodyPr/>
              <a:lstStyle/>
              <a:p>
                <a:endParaRPr lang="en-US"/>
              </a:p>
            </p:txBody>
          </p:sp>
          <p:sp>
            <p:nvSpPr>
              <p:cNvPr id="104596" name="Freeform 300"/>
              <p:cNvSpPr>
                <a:spLocks/>
              </p:cNvSpPr>
              <p:nvPr/>
            </p:nvSpPr>
            <p:spPr bwMode="auto">
              <a:xfrm>
                <a:off x="3549" y="3784"/>
                <a:ext cx="71" cy="362"/>
              </a:xfrm>
              <a:custGeom>
                <a:avLst/>
                <a:gdLst>
                  <a:gd name="T0" fmla="*/ 68 w 71"/>
                  <a:gd name="T1" fmla="*/ 360 h 362"/>
                  <a:gd name="T2" fmla="*/ 71 w 71"/>
                  <a:gd name="T3" fmla="*/ 0 h 362"/>
                  <a:gd name="T4" fmla="*/ 0 w 71"/>
                  <a:gd name="T5" fmla="*/ 0 h 362"/>
                  <a:gd name="T6" fmla="*/ 0 w 71"/>
                  <a:gd name="T7" fmla="*/ 362 h 362"/>
                  <a:gd name="T8" fmla="*/ 71 w 71"/>
                  <a:gd name="T9" fmla="*/ 362 h 362"/>
                  <a:gd name="T10" fmla="*/ 71 w 71"/>
                  <a:gd name="T11" fmla="*/ 362 h 362"/>
                  <a:gd name="T12" fmla="*/ 68 w 71"/>
                  <a:gd name="T13" fmla="*/ 360 h 362"/>
                  <a:gd name="T14" fmla="*/ 0 60000 65536"/>
                  <a:gd name="T15" fmla="*/ 0 60000 65536"/>
                  <a:gd name="T16" fmla="*/ 0 60000 65536"/>
                  <a:gd name="T17" fmla="*/ 0 60000 65536"/>
                  <a:gd name="T18" fmla="*/ 0 60000 65536"/>
                  <a:gd name="T19" fmla="*/ 0 60000 65536"/>
                  <a:gd name="T20" fmla="*/ 0 60000 65536"/>
                  <a:gd name="T21" fmla="*/ 0 w 71"/>
                  <a:gd name="T22" fmla="*/ 0 h 362"/>
                  <a:gd name="T23" fmla="*/ 71 w 71"/>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362">
                    <a:moveTo>
                      <a:pt x="68" y="360"/>
                    </a:moveTo>
                    <a:lnTo>
                      <a:pt x="71" y="0"/>
                    </a:lnTo>
                    <a:lnTo>
                      <a:pt x="0" y="0"/>
                    </a:lnTo>
                    <a:lnTo>
                      <a:pt x="0" y="362"/>
                    </a:lnTo>
                    <a:lnTo>
                      <a:pt x="71" y="362"/>
                    </a:lnTo>
                    <a:lnTo>
                      <a:pt x="68" y="360"/>
                    </a:lnTo>
                    <a:close/>
                  </a:path>
                </a:pathLst>
              </a:custGeom>
              <a:solidFill>
                <a:srgbClr val="CCCCCC"/>
              </a:solidFill>
              <a:ln w="9525">
                <a:noFill/>
                <a:round/>
                <a:headEnd/>
                <a:tailEnd/>
              </a:ln>
            </p:spPr>
            <p:txBody>
              <a:bodyPr/>
              <a:lstStyle/>
              <a:p>
                <a:endParaRPr lang="en-US"/>
              </a:p>
            </p:txBody>
          </p:sp>
          <p:sp>
            <p:nvSpPr>
              <p:cNvPr id="104597" name="Freeform 301"/>
              <p:cNvSpPr>
                <a:spLocks/>
              </p:cNvSpPr>
              <p:nvPr/>
            </p:nvSpPr>
            <p:spPr bwMode="auto">
              <a:xfrm>
                <a:off x="3549" y="3784"/>
                <a:ext cx="71" cy="362"/>
              </a:xfrm>
              <a:custGeom>
                <a:avLst/>
                <a:gdLst>
                  <a:gd name="T0" fmla="*/ 68 w 71"/>
                  <a:gd name="T1" fmla="*/ 360 h 362"/>
                  <a:gd name="T2" fmla="*/ 71 w 71"/>
                  <a:gd name="T3" fmla="*/ 0 h 362"/>
                  <a:gd name="T4" fmla="*/ 0 w 71"/>
                  <a:gd name="T5" fmla="*/ 0 h 362"/>
                  <a:gd name="T6" fmla="*/ 0 w 71"/>
                  <a:gd name="T7" fmla="*/ 362 h 362"/>
                  <a:gd name="T8" fmla="*/ 71 w 71"/>
                  <a:gd name="T9" fmla="*/ 362 h 362"/>
                  <a:gd name="T10" fmla="*/ 71 w 71"/>
                  <a:gd name="T11" fmla="*/ 362 h 362"/>
                  <a:gd name="T12" fmla="*/ 0 60000 65536"/>
                  <a:gd name="T13" fmla="*/ 0 60000 65536"/>
                  <a:gd name="T14" fmla="*/ 0 60000 65536"/>
                  <a:gd name="T15" fmla="*/ 0 60000 65536"/>
                  <a:gd name="T16" fmla="*/ 0 60000 65536"/>
                  <a:gd name="T17" fmla="*/ 0 60000 65536"/>
                  <a:gd name="T18" fmla="*/ 0 w 71"/>
                  <a:gd name="T19" fmla="*/ 0 h 362"/>
                  <a:gd name="T20" fmla="*/ 71 w 71"/>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71" h="362">
                    <a:moveTo>
                      <a:pt x="68" y="360"/>
                    </a:moveTo>
                    <a:lnTo>
                      <a:pt x="71" y="0"/>
                    </a:lnTo>
                    <a:lnTo>
                      <a:pt x="0" y="0"/>
                    </a:lnTo>
                    <a:lnTo>
                      <a:pt x="0" y="362"/>
                    </a:lnTo>
                    <a:lnTo>
                      <a:pt x="71" y="362"/>
                    </a:lnTo>
                  </a:path>
                </a:pathLst>
              </a:custGeom>
              <a:noFill/>
              <a:ln w="11113">
                <a:solidFill>
                  <a:srgbClr val="000000"/>
                </a:solidFill>
                <a:prstDash val="solid"/>
                <a:round/>
                <a:headEnd/>
                <a:tailEnd/>
              </a:ln>
            </p:spPr>
            <p:txBody>
              <a:bodyPr/>
              <a:lstStyle/>
              <a:p>
                <a:endParaRPr lang="en-US"/>
              </a:p>
            </p:txBody>
          </p:sp>
          <p:sp>
            <p:nvSpPr>
              <p:cNvPr id="104598" name="Freeform 302"/>
              <p:cNvSpPr>
                <a:spLocks/>
              </p:cNvSpPr>
              <p:nvPr/>
            </p:nvSpPr>
            <p:spPr bwMode="auto">
              <a:xfrm>
                <a:off x="3987" y="3784"/>
                <a:ext cx="68" cy="362"/>
              </a:xfrm>
              <a:custGeom>
                <a:avLst/>
                <a:gdLst>
                  <a:gd name="T0" fmla="*/ 66 w 68"/>
                  <a:gd name="T1" fmla="*/ 360 h 362"/>
                  <a:gd name="T2" fmla="*/ 68 w 68"/>
                  <a:gd name="T3" fmla="*/ 0 h 362"/>
                  <a:gd name="T4" fmla="*/ 0 w 68"/>
                  <a:gd name="T5" fmla="*/ 0 h 362"/>
                  <a:gd name="T6" fmla="*/ 0 w 68"/>
                  <a:gd name="T7" fmla="*/ 362 h 362"/>
                  <a:gd name="T8" fmla="*/ 68 w 68"/>
                  <a:gd name="T9" fmla="*/ 362 h 362"/>
                  <a:gd name="T10" fmla="*/ 68 w 68"/>
                  <a:gd name="T11" fmla="*/ 362 h 362"/>
                  <a:gd name="T12" fmla="*/ 66 w 68"/>
                  <a:gd name="T13" fmla="*/ 360 h 362"/>
                  <a:gd name="T14" fmla="*/ 0 60000 65536"/>
                  <a:gd name="T15" fmla="*/ 0 60000 65536"/>
                  <a:gd name="T16" fmla="*/ 0 60000 65536"/>
                  <a:gd name="T17" fmla="*/ 0 60000 65536"/>
                  <a:gd name="T18" fmla="*/ 0 60000 65536"/>
                  <a:gd name="T19" fmla="*/ 0 60000 65536"/>
                  <a:gd name="T20" fmla="*/ 0 60000 65536"/>
                  <a:gd name="T21" fmla="*/ 0 w 68"/>
                  <a:gd name="T22" fmla="*/ 0 h 362"/>
                  <a:gd name="T23" fmla="*/ 68 w 68"/>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62">
                    <a:moveTo>
                      <a:pt x="66" y="360"/>
                    </a:moveTo>
                    <a:lnTo>
                      <a:pt x="68" y="0"/>
                    </a:lnTo>
                    <a:lnTo>
                      <a:pt x="0" y="0"/>
                    </a:lnTo>
                    <a:lnTo>
                      <a:pt x="0" y="362"/>
                    </a:lnTo>
                    <a:lnTo>
                      <a:pt x="68" y="362"/>
                    </a:lnTo>
                    <a:lnTo>
                      <a:pt x="66" y="360"/>
                    </a:lnTo>
                    <a:close/>
                  </a:path>
                </a:pathLst>
              </a:custGeom>
              <a:solidFill>
                <a:srgbClr val="CCCCCC"/>
              </a:solidFill>
              <a:ln w="9525">
                <a:noFill/>
                <a:round/>
                <a:headEnd/>
                <a:tailEnd/>
              </a:ln>
            </p:spPr>
            <p:txBody>
              <a:bodyPr/>
              <a:lstStyle/>
              <a:p>
                <a:endParaRPr lang="en-US"/>
              </a:p>
            </p:txBody>
          </p:sp>
          <p:sp>
            <p:nvSpPr>
              <p:cNvPr id="104599" name="Freeform 303"/>
              <p:cNvSpPr>
                <a:spLocks/>
              </p:cNvSpPr>
              <p:nvPr/>
            </p:nvSpPr>
            <p:spPr bwMode="auto">
              <a:xfrm>
                <a:off x="3987" y="3784"/>
                <a:ext cx="68" cy="362"/>
              </a:xfrm>
              <a:custGeom>
                <a:avLst/>
                <a:gdLst>
                  <a:gd name="T0" fmla="*/ 66 w 68"/>
                  <a:gd name="T1" fmla="*/ 360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6" y="360"/>
                    </a:moveTo>
                    <a:lnTo>
                      <a:pt x="68" y="0"/>
                    </a:lnTo>
                    <a:lnTo>
                      <a:pt x="0" y="0"/>
                    </a:lnTo>
                    <a:lnTo>
                      <a:pt x="0" y="362"/>
                    </a:lnTo>
                    <a:lnTo>
                      <a:pt x="68" y="362"/>
                    </a:lnTo>
                  </a:path>
                </a:pathLst>
              </a:custGeom>
              <a:noFill/>
              <a:ln w="11113">
                <a:solidFill>
                  <a:srgbClr val="000000"/>
                </a:solidFill>
                <a:prstDash val="solid"/>
                <a:round/>
                <a:headEnd/>
                <a:tailEnd/>
              </a:ln>
            </p:spPr>
            <p:txBody>
              <a:bodyPr/>
              <a:lstStyle/>
              <a:p>
                <a:endParaRPr lang="en-US"/>
              </a:p>
            </p:txBody>
          </p:sp>
          <p:sp>
            <p:nvSpPr>
              <p:cNvPr id="104600" name="Freeform 304"/>
              <p:cNvSpPr>
                <a:spLocks/>
              </p:cNvSpPr>
              <p:nvPr/>
            </p:nvSpPr>
            <p:spPr bwMode="auto">
              <a:xfrm>
                <a:off x="4422" y="3784"/>
                <a:ext cx="68" cy="362"/>
              </a:xfrm>
              <a:custGeom>
                <a:avLst/>
                <a:gdLst>
                  <a:gd name="T0" fmla="*/ 66 w 68"/>
                  <a:gd name="T1" fmla="*/ 360 h 362"/>
                  <a:gd name="T2" fmla="*/ 68 w 68"/>
                  <a:gd name="T3" fmla="*/ 0 h 362"/>
                  <a:gd name="T4" fmla="*/ 0 w 68"/>
                  <a:gd name="T5" fmla="*/ 0 h 362"/>
                  <a:gd name="T6" fmla="*/ 0 w 68"/>
                  <a:gd name="T7" fmla="*/ 362 h 362"/>
                  <a:gd name="T8" fmla="*/ 68 w 68"/>
                  <a:gd name="T9" fmla="*/ 362 h 362"/>
                  <a:gd name="T10" fmla="*/ 68 w 68"/>
                  <a:gd name="T11" fmla="*/ 362 h 362"/>
                  <a:gd name="T12" fmla="*/ 66 w 68"/>
                  <a:gd name="T13" fmla="*/ 360 h 362"/>
                  <a:gd name="T14" fmla="*/ 0 60000 65536"/>
                  <a:gd name="T15" fmla="*/ 0 60000 65536"/>
                  <a:gd name="T16" fmla="*/ 0 60000 65536"/>
                  <a:gd name="T17" fmla="*/ 0 60000 65536"/>
                  <a:gd name="T18" fmla="*/ 0 60000 65536"/>
                  <a:gd name="T19" fmla="*/ 0 60000 65536"/>
                  <a:gd name="T20" fmla="*/ 0 60000 65536"/>
                  <a:gd name="T21" fmla="*/ 0 w 68"/>
                  <a:gd name="T22" fmla="*/ 0 h 362"/>
                  <a:gd name="T23" fmla="*/ 68 w 68"/>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362">
                    <a:moveTo>
                      <a:pt x="66" y="360"/>
                    </a:moveTo>
                    <a:lnTo>
                      <a:pt x="68" y="0"/>
                    </a:lnTo>
                    <a:lnTo>
                      <a:pt x="0" y="0"/>
                    </a:lnTo>
                    <a:lnTo>
                      <a:pt x="0" y="362"/>
                    </a:lnTo>
                    <a:lnTo>
                      <a:pt x="68" y="362"/>
                    </a:lnTo>
                    <a:lnTo>
                      <a:pt x="66" y="360"/>
                    </a:lnTo>
                    <a:close/>
                  </a:path>
                </a:pathLst>
              </a:custGeom>
              <a:solidFill>
                <a:srgbClr val="CCCCCC"/>
              </a:solidFill>
              <a:ln w="9525">
                <a:noFill/>
                <a:round/>
                <a:headEnd/>
                <a:tailEnd/>
              </a:ln>
            </p:spPr>
            <p:txBody>
              <a:bodyPr/>
              <a:lstStyle/>
              <a:p>
                <a:endParaRPr lang="en-US"/>
              </a:p>
            </p:txBody>
          </p:sp>
          <p:sp>
            <p:nvSpPr>
              <p:cNvPr id="104601" name="Freeform 305"/>
              <p:cNvSpPr>
                <a:spLocks/>
              </p:cNvSpPr>
              <p:nvPr/>
            </p:nvSpPr>
            <p:spPr bwMode="auto">
              <a:xfrm>
                <a:off x="4422" y="3784"/>
                <a:ext cx="68" cy="362"/>
              </a:xfrm>
              <a:custGeom>
                <a:avLst/>
                <a:gdLst>
                  <a:gd name="T0" fmla="*/ 66 w 68"/>
                  <a:gd name="T1" fmla="*/ 360 h 362"/>
                  <a:gd name="T2" fmla="*/ 68 w 68"/>
                  <a:gd name="T3" fmla="*/ 0 h 362"/>
                  <a:gd name="T4" fmla="*/ 0 w 68"/>
                  <a:gd name="T5" fmla="*/ 0 h 362"/>
                  <a:gd name="T6" fmla="*/ 0 w 68"/>
                  <a:gd name="T7" fmla="*/ 362 h 362"/>
                  <a:gd name="T8" fmla="*/ 68 w 68"/>
                  <a:gd name="T9" fmla="*/ 362 h 362"/>
                  <a:gd name="T10" fmla="*/ 68 w 68"/>
                  <a:gd name="T11" fmla="*/ 362 h 362"/>
                  <a:gd name="T12" fmla="*/ 0 60000 65536"/>
                  <a:gd name="T13" fmla="*/ 0 60000 65536"/>
                  <a:gd name="T14" fmla="*/ 0 60000 65536"/>
                  <a:gd name="T15" fmla="*/ 0 60000 65536"/>
                  <a:gd name="T16" fmla="*/ 0 60000 65536"/>
                  <a:gd name="T17" fmla="*/ 0 60000 65536"/>
                  <a:gd name="T18" fmla="*/ 0 w 68"/>
                  <a:gd name="T19" fmla="*/ 0 h 362"/>
                  <a:gd name="T20" fmla="*/ 68 w 68"/>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8" h="362">
                    <a:moveTo>
                      <a:pt x="66" y="360"/>
                    </a:moveTo>
                    <a:lnTo>
                      <a:pt x="68" y="0"/>
                    </a:lnTo>
                    <a:lnTo>
                      <a:pt x="0" y="0"/>
                    </a:lnTo>
                    <a:lnTo>
                      <a:pt x="0" y="362"/>
                    </a:lnTo>
                    <a:lnTo>
                      <a:pt x="68" y="362"/>
                    </a:lnTo>
                  </a:path>
                </a:pathLst>
              </a:custGeom>
              <a:noFill/>
              <a:ln w="11113">
                <a:solidFill>
                  <a:srgbClr val="000000"/>
                </a:solidFill>
                <a:prstDash val="solid"/>
                <a:round/>
                <a:headEnd/>
                <a:tailEnd/>
              </a:ln>
            </p:spPr>
            <p:txBody>
              <a:bodyPr/>
              <a:lstStyle/>
              <a:p>
                <a:endParaRPr lang="en-US"/>
              </a:p>
            </p:txBody>
          </p:sp>
          <p:sp>
            <p:nvSpPr>
              <p:cNvPr id="104602" name="Freeform 306"/>
              <p:cNvSpPr>
                <a:spLocks/>
              </p:cNvSpPr>
              <p:nvPr/>
            </p:nvSpPr>
            <p:spPr bwMode="auto">
              <a:xfrm>
                <a:off x="4857" y="3784"/>
                <a:ext cx="69" cy="362"/>
              </a:xfrm>
              <a:custGeom>
                <a:avLst/>
                <a:gdLst>
                  <a:gd name="T0" fmla="*/ 69 w 69"/>
                  <a:gd name="T1" fmla="*/ 360 h 362"/>
                  <a:gd name="T2" fmla="*/ 69 w 69"/>
                  <a:gd name="T3" fmla="*/ 0 h 362"/>
                  <a:gd name="T4" fmla="*/ 0 w 69"/>
                  <a:gd name="T5" fmla="*/ 0 h 362"/>
                  <a:gd name="T6" fmla="*/ 0 w 69"/>
                  <a:gd name="T7" fmla="*/ 362 h 362"/>
                  <a:gd name="T8" fmla="*/ 69 w 69"/>
                  <a:gd name="T9" fmla="*/ 362 h 362"/>
                  <a:gd name="T10" fmla="*/ 69 w 69"/>
                  <a:gd name="T11" fmla="*/ 362 h 362"/>
                  <a:gd name="T12" fmla="*/ 69 w 69"/>
                  <a:gd name="T13" fmla="*/ 360 h 362"/>
                  <a:gd name="T14" fmla="*/ 0 60000 65536"/>
                  <a:gd name="T15" fmla="*/ 0 60000 65536"/>
                  <a:gd name="T16" fmla="*/ 0 60000 65536"/>
                  <a:gd name="T17" fmla="*/ 0 60000 65536"/>
                  <a:gd name="T18" fmla="*/ 0 60000 65536"/>
                  <a:gd name="T19" fmla="*/ 0 60000 65536"/>
                  <a:gd name="T20" fmla="*/ 0 60000 65536"/>
                  <a:gd name="T21" fmla="*/ 0 w 69"/>
                  <a:gd name="T22" fmla="*/ 0 h 362"/>
                  <a:gd name="T23" fmla="*/ 69 w 69"/>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362">
                    <a:moveTo>
                      <a:pt x="69" y="360"/>
                    </a:moveTo>
                    <a:lnTo>
                      <a:pt x="69" y="0"/>
                    </a:lnTo>
                    <a:lnTo>
                      <a:pt x="0" y="0"/>
                    </a:lnTo>
                    <a:lnTo>
                      <a:pt x="0" y="362"/>
                    </a:lnTo>
                    <a:lnTo>
                      <a:pt x="69" y="362"/>
                    </a:lnTo>
                    <a:lnTo>
                      <a:pt x="69" y="360"/>
                    </a:lnTo>
                    <a:close/>
                  </a:path>
                </a:pathLst>
              </a:custGeom>
              <a:solidFill>
                <a:srgbClr val="CCCCCC"/>
              </a:solidFill>
              <a:ln w="9525">
                <a:noFill/>
                <a:round/>
                <a:headEnd/>
                <a:tailEnd/>
              </a:ln>
            </p:spPr>
            <p:txBody>
              <a:bodyPr/>
              <a:lstStyle/>
              <a:p>
                <a:endParaRPr lang="en-US"/>
              </a:p>
            </p:txBody>
          </p:sp>
          <p:sp>
            <p:nvSpPr>
              <p:cNvPr id="104603" name="Freeform 307"/>
              <p:cNvSpPr>
                <a:spLocks/>
              </p:cNvSpPr>
              <p:nvPr/>
            </p:nvSpPr>
            <p:spPr bwMode="auto">
              <a:xfrm>
                <a:off x="4857" y="3784"/>
                <a:ext cx="69" cy="362"/>
              </a:xfrm>
              <a:custGeom>
                <a:avLst/>
                <a:gdLst>
                  <a:gd name="T0" fmla="*/ 69 w 69"/>
                  <a:gd name="T1" fmla="*/ 360 h 362"/>
                  <a:gd name="T2" fmla="*/ 69 w 69"/>
                  <a:gd name="T3" fmla="*/ 0 h 362"/>
                  <a:gd name="T4" fmla="*/ 0 w 69"/>
                  <a:gd name="T5" fmla="*/ 0 h 362"/>
                  <a:gd name="T6" fmla="*/ 0 w 69"/>
                  <a:gd name="T7" fmla="*/ 362 h 362"/>
                  <a:gd name="T8" fmla="*/ 69 w 69"/>
                  <a:gd name="T9" fmla="*/ 362 h 362"/>
                  <a:gd name="T10" fmla="*/ 69 w 69"/>
                  <a:gd name="T11" fmla="*/ 362 h 362"/>
                  <a:gd name="T12" fmla="*/ 0 60000 65536"/>
                  <a:gd name="T13" fmla="*/ 0 60000 65536"/>
                  <a:gd name="T14" fmla="*/ 0 60000 65536"/>
                  <a:gd name="T15" fmla="*/ 0 60000 65536"/>
                  <a:gd name="T16" fmla="*/ 0 60000 65536"/>
                  <a:gd name="T17" fmla="*/ 0 60000 65536"/>
                  <a:gd name="T18" fmla="*/ 0 w 69"/>
                  <a:gd name="T19" fmla="*/ 0 h 362"/>
                  <a:gd name="T20" fmla="*/ 69 w 69"/>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69" h="362">
                    <a:moveTo>
                      <a:pt x="69" y="360"/>
                    </a:moveTo>
                    <a:lnTo>
                      <a:pt x="69" y="0"/>
                    </a:lnTo>
                    <a:lnTo>
                      <a:pt x="0" y="0"/>
                    </a:lnTo>
                    <a:lnTo>
                      <a:pt x="0" y="362"/>
                    </a:lnTo>
                    <a:lnTo>
                      <a:pt x="69" y="362"/>
                    </a:lnTo>
                  </a:path>
                </a:pathLst>
              </a:custGeom>
              <a:noFill/>
              <a:ln w="11113">
                <a:solidFill>
                  <a:srgbClr val="000000"/>
                </a:solidFill>
                <a:prstDash val="solid"/>
                <a:round/>
                <a:headEnd/>
                <a:tailEnd/>
              </a:ln>
            </p:spPr>
            <p:txBody>
              <a:bodyPr/>
              <a:lstStyle/>
              <a:p>
                <a:endParaRPr lang="en-US"/>
              </a:p>
            </p:txBody>
          </p:sp>
          <p:sp>
            <p:nvSpPr>
              <p:cNvPr id="104604" name="Rectangle 308"/>
              <p:cNvSpPr>
                <a:spLocks noChangeArrowheads="1"/>
              </p:cNvSpPr>
              <p:nvPr/>
            </p:nvSpPr>
            <p:spPr bwMode="auto">
              <a:xfrm>
                <a:off x="4151" y="1582"/>
                <a:ext cx="4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605" name="Rectangle 309"/>
              <p:cNvSpPr>
                <a:spLocks noChangeArrowheads="1"/>
              </p:cNvSpPr>
              <p:nvPr/>
            </p:nvSpPr>
            <p:spPr bwMode="auto">
              <a:xfrm>
                <a:off x="4209" y="1582"/>
                <a:ext cx="47"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606" name="Rectangle 310"/>
              <p:cNvSpPr>
                <a:spLocks noChangeArrowheads="1"/>
              </p:cNvSpPr>
              <p:nvPr/>
            </p:nvSpPr>
            <p:spPr bwMode="auto">
              <a:xfrm>
                <a:off x="4268" y="1582"/>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607" name="Rectangle 311"/>
              <p:cNvSpPr>
                <a:spLocks noChangeArrowheads="1"/>
              </p:cNvSpPr>
              <p:nvPr/>
            </p:nvSpPr>
            <p:spPr bwMode="auto">
              <a:xfrm>
                <a:off x="4290" y="1582"/>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7</a:t>
                </a:r>
                <a:endParaRPr kumimoji="0" lang="en-US" b="1">
                  <a:solidFill>
                    <a:schemeClr val="tx1"/>
                  </a:solidFill>
                </a:endParaRPr>
              </a:p>
            </p:txBody>
          </p:sp>
          <p:sp>
            <p:nvSpPr>
              <p:cNvPr id="104608" name="Rectangle 312"/>
              <p:cNvSpPr>
                <a:spLocks noChangeArrowheads="1"/>
              </p:cNvSpPr>
              <p:nvPr/>
            </p:nvSpPr>
            <p:spPr bwMode="auto">
              <a:xfrm>
                <a:off x="4586" y="1582"/>
                <a:ext cx="4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609" name="Rectangle 313"/>
              <p:cNvSpPr>
                <a:spLocks noChangeArrowheads="1"/>
              </p:cNvSpPr>
              <p:nvPr/>
            </p:nvSpPr>
            <p:spPr bwMode="auto">
              <a:xfrm>
                <a:off x="4645" y="1582"/>
                <a:ext cx="4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610" name="Rectangle 314"/>
              <p:cNvSpPr>
                <a:spLocks noChangeArrowheads="1"/>
              </p:cNvSpPr>
              <p:nvPr/>
            </p:nvSpPr>
            <p:spPr bwMode="auto">
              <a:xfrm>
                <a:off x="4703" y="1582"/>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611" name="Rectangle 315"/>
              <p:cNvSpPr>
                <a:spLocks noChangeArrowheads="1"/>
              </p:cNvSpPr>
              <p:nvPr/>
            </p:nvSpPr>
            <p:spPr bwMode="auto">
              <a:xfrm>
                <a:off x="4725" y="1582"/>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8</a:t>
                </a:r>
                <a:endParaRPr kumimoji="0" lang="en-US" b="1">
                  <a:solidFill>
                    <a:schemeClr val="tx1"/>
                  </a:solidFill>
                </a:endParaRPr>
              </a:p>
            </p:txBody>
          </p:sp>
          <p:sp>
            <p:nvSpPr>
              <p:cNvPr id="104612" name="Rectangle 316"/>
              <p:cNvSpPr>
                <a:spLocks noChangeArrowheads="1"/>
              </p:cNvSpPr>
              <p:nvPr/>
            </p:nvSpPr>
            <p:spPr bwMode="auto">
              <a:xfrm>
                <a:off x="5021" y="1582"/>
                <a:ext cx="4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613" name="Rectangle 317"/>
              <p:cNvSpPr>
                <a:spLocks noChangeArrowheads="1"/>
              </p:cNvSpPr>
              <p:nvPr/>
            </p:nvSpPr>
            <p:spPr bwMode="auto">
              <a:xfrm>
                <a:off x="5080" y="1582"/>
                <a:ext cx="4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4614" name="Rectangle 318"/>
              <p:cNvSpPr>
                <a:spLocks noChangeArrowheads="1"/>
              </p:cNvSpPr>
              <p:nvPr/>
            </p:nvSpPr>
            <p:spPr bwMode="auto">
              <a:xfrm>
                <a:off x="5139" y="1582"/>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615" name="Rectangle 319"/>
              <p:cNvSpPr>
                <a:spLocks noChangeArrowheads="1"/>
              </p:cNvSpPr>
              <p:nvPr/>
            </p:nvSpPr>
            <p:spPr bwMode="auto">
              <a:xfrm>
                <a:off x="5161" y="1582"/>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9</a:t>
                </a:r>
                <a:endParaRPr kumimoji="0" lang="en-US" b="1">
                  <a:solidFill>
                    <a:schemeClr val="tx1"/>
                  </a:solidFill>
                </a:endParaRPr>
              </a:p>
            </p:txBody>
          </p:sp>
          <p:sp>
            <p:nvSpPr>
              <p:cNvPr id="104616" name="Rectangle 320"/>
              <p:cNvSpPr>
                <a:spLocks noChangeArrowheads="1"/>
              </p:cNvSpPr>
              <p:nvPr/>
            </p:nvSpPr>
            <p:spPr bwMode="auto">
              <a:xfrm>
                <a:off x="1575"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4617" name="Rectangle 321"/>
              <p:cNvSpPr>
                <a:spLocks noChangeArrowheads="1"/>
              </p:cNvSpPr>
              <p:nvPr/>
            </p:nvSpPr>
            <p:spPr bwMode="auto">
              <a:xfrm>
                <a:off x="1618" y="1717"/>
                <a:ext cx="37"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4618" name="Rectangle 322"/>
              <p:cNvSpPr>
                <a:spLocks noChangeArrowheads="1"/>
              </p:cNvSpPr>
              <p:nvPr/>
            </p:nvSpPr>
            <p:spPr bwMode="auto">
              <a:xfrm>
                <a:off x="2010"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4619" name="Rectangle 323"/>
              <p:cNvSpPr>
                <a:spLocks noChangeArrowheads="1"/>
              </p:cNvSpPr>
              <p:nvPr/>
            </p:nvSpPr>
            <p:spPr bwMode="auto">
              <a:xfrm>
                <a:off x="2054"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4620" name="Rectangle 324"/>
              <p:cNvSpPr>
                <a:spLocks noChangeArrowheads="1"/>
              </p:cNvSpPr>
              <p:nvPr/>
            </p:nvSpPr>
            <p:spPr bwMode="auto">
              <a:xfrm>
                <a:off x="2445" y="1717"/>
                <a:ext cx="37"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4621" name="Rectangle 325"/>
              <p:cNvSpPr>
                <a:spLocks noChangeArrowheads="1"/>
              </p:cNvSpPr>
              <p:nvPr/>
            </p:nvSpPr>
            <p:spPr bwMode="auto">
              <a:xfrm>
                <a:off x="2490"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4622" name="Rectangle 326"/>
              <p:cNvSpPr>
                <a:spLocks noChangeArrowheads="1"/>
              </p:cNvSpPr>
              <p:nvPr/>
            </p:nvSpPr>
            <p:spPr bwMode="auto">
              <a:xfrm>
                <a:off x="2881"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4623" name="Rectangle 327"/>
              <p:cNvSpPr>
                <a:spLocks noChangeArrowheads="1"/>
              </p:cNvSpPr>
              <p:nvPr/>
            </p:nvSpPr>
            <p:spPr bwMode="auto">
              <a:xfrm>
                <a:off x="2925"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4624" name="Rectangle 328"/>
              <p:cNvSpPr>
                <a:spLocks noChangeArrowheads="1"/>
              </p:cNvSpPr>
              <p:nvPr/>
            </p:nvSpPr>
            <p:spPr bwMode="auto">
              <a:xfrm>
                <a:off x="3226"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4625" name="Rectangle 329"/>
              <p:cNvSpPr>
                <a:spLocks noChangeArrowheads="1"/>
              </p:cNvSpPr>
              <p:nvPr/>
            </p:nvSpPr>
            <p:spPr bwMode="auto">
              <a:xfrm>
                <a:off x="3272"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4626" name="Rectangle 330"/>
              <p:cNvSpPr>
                <a:spLocks noChangeArrowheads="1"/>
              </p:cNvSpPr>
              <p:nvPr/>
            </p:nvSpPr>
            <p:spPr bwMode="auto">
              <a:xfrm>
                <a:off x="3317" y="1717"/>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627" name="Rectangle 331"/>
              <p:cNvSpPr>
                <a:spLocks noChangeArrowheads="1"/>
              </p:cNvSpPr>
              <p:nvPr/>
            </p:nvSpPr>
            <p:spPr bwMode="auto">
              <a:xfrm>
                <a:off x="3339"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628" name="Rectangle 332"/>
              <p:cNvSpPr>
                <a:spLocks noChangeArrowheads="1"/>
              </p:cNvSpPr>
              <p:nvPr/>
            </p:nvSpPr>
            <p:spPr bwMode="auto">
              <a:xfrm>
                <a:off x="3400"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2</a:t>
                </a:r>
                <a:endParaRPr kumimoji="0" lang="en-US" b="1">
                  <a:solidFill>
                    <a:schemeClr val="tx1"/>
                  </a:solidFill>
                </a:endParaRPr>
              </a:p>
            </p:txBody>
          </p:sp>
          <p:sp>
            <p:nvSpPr>
              <p:cNvPr id="104629" name="Rectangle 333"/>
              <p:cNvSpPr>
                <a:spLocks noChangeArrowheads="1"/>
              </p:cNvSpPr>
              <p:nvPr/>
            </p:nvSpPr>
            <p:spPr bwMode="auto">
              <a:xfrm>
                <a:off x="3446"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4630" name="Rectangle 334"/>
              <p:cNvSpPr>
                <a:spLocks noChangeArrowheads="1"/>
              </p:cNvSpPr>
              <p:nvPr/>
            </p:nvSpPr>
            <p:spPr bwMode="auto">
              <a:xfrm>
                <a:off x="3732"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631" name="Rectangle 335"/>
              <p:cNvSpPr>
                <a:spLocks noChangeArrowheads="1"/>
              </p:cNvSpPr>
              <p:nvPr/>
            </p:nvSpPr>
            <p:spPr bwMode="auto">
              <a:xfrm>
                <a:off x="3793"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2</a:t>
                </a:r>
                <a:endParaRPr kumimoji="0" lang="en-US" b="1">
                  <a:solidFill>
                    <a:schemeClr val="tx1"/>
                  </a:solidFill>
                </a:endParaRPr>
              </a:p>
            </p:txBody>
          </p:sp>
          <p:sp>
            <p:nvSpPr>
              <p:cNvPr id="104632" name="Rectangle 336"/>
              <p:cNvSpPr>
                <a:spLocks noChangeArrowheads="1"/>
              </p:cNvSpPr>
              <p:nvPr/>
            </p:nvSpPr>
            <p:spPr bwMode="auto">
              <a:xfrm>
                <a:off x="3837"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4633" name="Rectangle 337"/>
              <p:cNvSpPr>
                <a:spLocks noChangeArrowheads="1"/>
              </p:cNvSpPr>
              <p:nvPr/>
            </p:nvSpPr>
            <p:spPr bwMode="auto">
              <a:xfrm>
                <a:off x="4168"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634" name="Rectangle 338"/>
              <p:cNvSpPr>
                <a:spLocks noChangeArrowheads="1"/>
              </p:cNvSpPr>
              <p:nvPr/>
            </p:nvSpPr>
            <p:spPr bwMode="auto">
              <a:xfrm>
                <a:off x="4229"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2</a:t>
                </a:r>
                <a:endParaRPr kumimoji="0" lang="en-US" b="1">
                  <a:solidFill>
                    <a:schemeClr val="tx1"/>
                  </a:solidFill>
                </a:endParaRPr>
              </a:p>
            </p:txBody>
          </p:sp>
          <p:sp>
            <p:nvSpPr>
              <p:cNvPr id="104635" name="Rectangle 339"/>
              <p:cNvSpPr>
                <a:spLocks noChangeArrowheads="1"/>
              </p:cNvSpPr>
              <p:nvPr/>
            </p:nvSpPr>
            <p:spPr bwMode="auto">
              <a:xfrm>
                <a:off x="4273"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4636" name="Rectangle 340"/>
              <p:cNvSpPr>
                <a:spLocks noChangeArrowheads="1"/>
              </p:cNvSpPr>
              <p:nvPr/>
            </p:nvSpPr>
            <p:spPr bwMode="auto">
              <a:xfrm>
                <a:off x="4603" y="1717"/>
                <a:ext cx="37"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637" name="Rectangle 341"/>
              <p:cNvSpPr>
                <a:spLocks noChangeArrowheads="1"/>
              </p:cNvSpPr>
              <p:nvPr/>
            </p:nvSpPr>
            <p:spPr bwMode="auto">
              <a:xfrm>
                <a:off x="4664"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2</a:t>
                </a:r>
                <a:endParaRPr kumimoji="0" lang="en-US" b="1">
                  <a:solidFill>
                    <a:schemeClr val="tx1"/>
                  </a:solidFill>
                </a:endParaRPr>
              </a:p>
            </p:txBody>
          </p:sp>
          <p:sp>
            <p:nvSpPr>
              <p:cNvPr id="104638" name="Rectangle 342"/>
              <p:cNvSpPr>
                <a:spLocks noChangeArrowheads="1"/>
              </p:cNvSpPr>
              <p:nvPr/>
            </p:nvSpPr>
            <p:spPr bwMode="auto">
              <a:xfrm>
                <a:off x="4711"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4639" name="Rectangle 343"/>
              <p:cNvSpPr>
                <a:spLocks noChangeArrowheads="1"/>
              </p:cNvSpPr>
              <p:nvPr/>
            </p:nvSpPr>
            <p:spPr bwMode="auto">
              <a:xfrm>
                <a:off x="5038"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640" name="Rectangle 344"/>
              <p:cNvSpPr>
                <a:spLocks noChangeArrowheads="1"/>
              </p:cNvSpPr>
              <p:nvPr/>
            </p:nvSpPr>
            <p:spPr bwMode="auto">
              <a:xfrm>
                <a:off x="5099"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2</a:t>
                </a:r>
                <a:endParaRPr kumimoji="0" lang="en-US" b="1">
                  <a:solidFill>
                    <a:schemeClr val="tx1"/>
                  </a:solidFill>
                </a:endParaRPr>
              </a:p>
            </p:txBody>
          </p:sp>
          <p:sp>
            <p:nvSpPr>
              <p:cNvPr id="104641" name="Rectangle 345"/>
              <p:cNvSpPr>
                <a:spLocks noChangeArrowheads="1"/>
              </p:cNvSpPr>
              <p:nvPr/>
            </p:nvSpPr>
            <p:spPr bwMode="auto">
              <a:xfrm>
                <a:off x="5146" y="1717"/>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4642" name="Rectangle 346"/>
              <p:cNvSpPr>
                <a:spLocks noChangeArrowheads="1"/>
              </p:cNvSpPr>
              <p:nvPr/>
            </p:nvSpPr>
            <p:spPr bwMode="auto">
              <a:xfrm>
                <a:off x="920" y="3096"/>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o</a:t>
                </a:r>
                <a:endParaRPr kumimoji="0" lang="en-US" b="1">
                  <a:solidFill>
                    <a:schemeClr val="tx1"/>
                  </a:solidFill>
                </a:endParaRPr>
              </a:p>
            </p:txBody>
          </p:sp>
          <p:sp>
            <p:nvSpPr>
              <p:cNvPr id="104643" name="Rectangle 347"/>
              <p:cNvSpPr>
                <a:spLocks noChangeArrowheads="1"/>
              </p:cNvSpPr>
              <p:nvPr/>
            </p:nvSpPr>
            <p:spPr bwMode="auto">
              <a:xfrm>
                <a:off x="964" y="3096"/>
                <a:ext cx="25"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4644" name="Rectangle 348"/>
              <p:cNvSpPr>
                <a:spLocks noChangeArrowheads="1"/>
              </p:cNvSpPr>
              <p:nvPr/>
            </p:nvSpPr>
            <p:spPr bwMode="auto">
              <a:xfrm>
                <a:off x="990" y="3096"/>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645" name="Rectangle 349"/>
              <p:cNvSpPr>
                <a:spLocks noChangeArrowheads="1"/>
              </p:cNvSpPr>
              <p:nvPr/>
            </p:nvSpPr>
            <p:spPr bwMode="auto">
              <a:xfrm>
                <a:off x="1015" y="3096"/>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646" name="Rectangle 350"/>
              <p:cNvSpPr>
                <a:spLocks noChangeArrowheads="1"/>
              </p:cNvSpPr>
              <p:nvPr/>
            </p:nvSpPr>
            <p:spPr bwMode="auto">
              <a:xfrm>
                <a:off x="1059" y="3096"/>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4647" name="Rectangle 351"/>
              <p:cNvSpPr>
                <a:spLocks noChangeArrowheads="1"/>
              </p:cNvSpPr>
              <p:nvPr/>
            </p:nvSpPr>
            <p:spPr bwMode="auto">
              <a:xfrm>
                <a:off x="1105" y="3096"/>
                <a:ext cx="37"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3</a:t>
                </a:r>
                <a:endParaRPr kumimoji="0" lang="en-US" b="1">
                  <a:solidFill>
                    <a:schemeClr val="tx1"/>
                  </a:solidFill>
                </a:endParaRPr>
              </a:p>
            </p:txBody>
          </p:sp>
          <p:sp>
            <p:nvSpPr>
              <p:cNvPr id="104648" name="Rectangle 352"/>
              <p:cNvSpPr>
                <a:spLocks noChangeArrowheads="1"/>
              </p:cNvSpPr>
              <p:nvPr/>
            </p:nvSpPr>
            <p:spPr bwMode="auto">
              <a:xfrm>
                <a:off x="1150" y="3096"/>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649" name="Rectangle 353"/>
              <p:cNvSpPr>
                <a:spLocks noChangeArrowheads="1"/>
              </p:cNvSpPr>
              <p:nvPr/>
            </p:nvSpPr>
            <p:spPr bwMode="auto">
              <a:xfrm>
                <a:off x="1172" y="3096"/>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650" name="Rectangle 354"/>
              <p:cNvSpPr>
                <a:spLocks noChangeArrowheads="1"/>
              </p:cNvSpPr>
              <p:nvPr/>
            </p:nvSpPr>
            <p:spPr bwMode="auto">
              <a:xfrm>
                <a:off x="1196" y="3096"/>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651" name="Rectangle 355"/>
              <p:cNvSpPr>
                <a:spLocks noChangeArrowheads="1"/>
              </p:cNvSpPr>
              <p:nvPr/>
            </p:nvSpPr>
            <p:spPr bwMode="auto">
              <a:xfrm>
                <a:off x="1239" y="3096"/>
                <a:ext cx="37"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6</a:t>
                </a:r>
                <a:endParaRPr kumimoji="0" lang="en-US" b="1">
                  <a:solidFill>
                    <a:schemeClr val="tx1"/>
                  </a:solidFill>
                </a:endParaRPr>
              </a:p>
            </p:txBody>
          </p:sp>
          <p:sp>
            <p:nvSpPr>
              <p:cNvPr id="104652" name="Rectangle 356"/>
              <p:cNvSpPr>
                <a:spLocks noChangeArrowheads="1"/>
              </p:cNvSpPr>
              <p:nvPr/>
            </p:nvSpPr>
            <p:spPr bwMode="auto">
              <a:xfrm>
                <a:off x="1286" y="3096"/>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653" name="Rectangle 357"/>
              <p:cNvSpPr>
                <a:spLocks noChangeArrowheads="1"/>
              </p:cNvSpPr>
              <p:nvPr/>
            </p:nvSpPr>
            <p:spPr bwMode="auto">
              <a:xfrm>
                <a:off x="1308" y="3096"/>
                <a:ext cx="19"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654" name="Rectangle 358"/>
              <p:cNvSpPr>
                <a:spLocks noChangeArrowheads="1"/>
              </p:cNvSpPr>
              <p:nvPr/>
            </p:nvSpPr>
            <p:spPr bwMode="auto">
              <a:xfrm>
                <a:off x="1331" y="3096"/>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a:t>
                </a:r>
                <a:endParaRPr kumimoji="0" lang="en-US" b="1">
                  <a:solidFill>
                    <a:schemeClr val="tx1"/>
                  </a:solidFill>
                </a:endParaRPr>
              </a:p>
            </p:txBody>
          </p:sp>
          <p:sp>
            <p:nvSpPr>
              <p:cNvPr id="104655" name="Rectangle 359"/>
              <p:cNvSpPr>
                <a:spLocks noChangeArrowheads="1"/>
              </p:cNvSpPr>
              <p:nvPr/>
            </p:nvSpPr>
            <p:spPr bwMode="auto">
              <a:xfrm>
                <a:off x="1377" y="3096"/>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2</a:t>
                </a:r>
                <a:endParaRPr kumimoji="0" lang="en-US" b="1">
                  <a:solidFill>
                    <a:schemeClr val="tx1"/>
                  </a:solidFill>
                </a:endParaRPr>
              </a:p>
            </p:txBody>
          </p:sp>
          <p:sp>
            <p:nvSpPr>
              <p:cNvPr id="104656" name="Rectangle 360"/>
              <p:cNvSpPr>
                <a:spLocks noChangeArrowheads="1"/>
              </p:cNvSpPr>
              <p:nvPr/>
            </p:nvSpPr>
            <p:spPr bwMode="auto">
              <a:xfrm>
                <a:off x="920" y="3502"/>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a:t>
                </a:r>
                <a:endParaRPr kumimoji="0" lang="en-US" b="1">
                  <a:solidFill>
                    <a:schemeClr val="tx1"/>
                  </a:solidFill>
                </a:endParaRPr>
              </a:p>
            </p:txBody>
          </p:sp>
          <p:sp>
            <p:nvSpPr>
              <p:cNvPr id="104657" name="Rectangle 361"/>
              <p:cNvSpPr>
                <a:spLocks noChangeArrowheads="1"/>
              </p:cNvSpPr>
              <p:nvPr/>
            </p:nvSpPr>
            <p:spPr bwMode="auto">
              <a:xfrm>
                <a:off x="964" y="3502"/>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d</a:t>
                </a:r>
                <a:endParaRPr kumimoji="0" lang="en-US" b="1">
                  <a:solidFill>
                    <a:schemeClr val="tx1"/>
                  </a:solidFill>
                </a:endParaRPr>
              </a:p>
            </p:txBody>
          </p:sp>
          <p:sp>
            <p:nvSpPr>
              <p:cNvPr id="104658" name="Rectangle 362"/>
              <p:cNvSpPr>
                <a:spLocks noChangeArrowheads="1"/>
              </p:cNvSpPr>
              <p:nvPr/>
            </p:nvSpPr>
            <p:spPr bwMode="auto">
              <a:xfrm>
                <a:off x="1008" y="3502"/>
                <a:ext cx="41"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d</a:t>
                </a:r>
                <a:endParaRPr kumimoji="0" lang="en-US" b="1">
                  <a:solidFill>
                    <a:schemeClr val="tx1"/>
                  </a:solidFill>
                </a:endParaRPr>
              </a:p>
            </p:txBody>
          </p:sp>
          <p:sp>
            <p:nvSpPr>
              <p:cNvPr id="104659" name="Rectangle 363"/>
              <p:cNvSpPr>
                <a:spLocks noChangeArrowheads="1"/>
              </p:cNvSpPr>
              <p:nvPr/>
            </p:nvSpPr>
            <p:spPr bwMode="auto">
              <a:xfrm>
                <a:off x="1054" y="3502"/>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660" name="Rectangle 364"/>
              <p:cNvSpPr>
                <a:spLocks noChangeArrowheads="1"/>
              </p:cNvSpPr>
              <p:nvPr/>
            </p:nvSpPr>
            <p:spPr bwMode="auto">
              <a:xfrm>
                <a:off x="1078" y="3502"/>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661" name="Rectangle 365"/>
              <p:cNvSpPr>
                <a:spLocks noChangeArrowheads="1"/>
              </p:cNvSpPr>
              <p:nvPr/>
            </p:nvSpPr>
            <p:spPr bwMode="auto">
              <a:xfrm>
                <a:off x="1123" y="3502"/>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4662" name="Rectangle 366"/>
              <p:cNvSpPr>
                <a:spLocks noChangeArrowheads="1"/>
              </p:cNvSpPr>
              <p:nvPr/>
            </p:nvSpPr>
            <p:spPr bwMode="auto">
              <a:xfrm>
                <a:off x="1169" y="3502"/>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4</a:t>
                </a:r>
                <a:endParaRPr kumimoji="0" lang="en-US" b="1">
                  <a:solidFill>
                    <a:schemeClr val="tx1"/>
                  </a:solidFill>
                </a:endParaRPr>
              </a:p>
            </p:txBody>
          </p:sp>
          <p:sp>
            <p:nvSpPr>
              <p:cNvPr id="104663" name="Rectangle 367"/>
              <p:cNvSpPr>
                <a:spLocks noChangeArrowheads="1"/>
              </p:cNvSpPr>
              <p:nvPr/>
            </p:nvSpPr>
            <p:spPr bwMode="auto">
              <a:xfrm>
                <a:off x="1212" y="3502"/>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664" name="Rectangle 368"/>
              <p:cNvSpPr>
                <a:spLocks noChangeArrowheads="1"/>
              </p:cNvSpPr>
              <p:nvPr/>
            </p:nvSpPr>
            <p:spPr bwMode="auto">
              <a:xfrm>
                <a:off x="1234" y="3502"/>
                <a:ext cx="19"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665" name="Rectangle 369"/>
              <p:cNvSpPr>
                <a:spLocks noChangeArrowheads="1"/>
              </p:cNvSpPr>
              <p:nvPr/>
            </p:nvSpPr>
            <p:spPr bwMode="auto">
              <a:xfrm>
                <a:off x="1260" y="3502"/>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a:t>
                </a:r>
                <a:endParaRPr kumimoji="0" lang="en-US" b="1">
                  <a:solidFill>
                    <a:schemeClr val="tx1"/>
                  </a:solidFill>
                </a:endParaRPr>
              </a:p>
            </p:txBody>
          </p:sp>
          <p:sp>
            <p:nvSpPr>
              <p:cNvPr id="104666" name="Rectangle 370"/>
              <p:cNvSpPr>
                <a:spLocks noChangeArrowheads="1"/>
              </p:cNvSpPr>
              <p:nvPr/>
            </p:nvSpPr>
            <p:spPr bwMode="auto">
              <a:xfrm>
                <a:off x="1304" y="3502"/>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2</a:t>
                </a:r>
                <a:endParaRPr kumimoji="0" lang="en-US" b="1">
                  <a:solidFill>
                    <a:schemeClr val="tx1"/>
                  </a:solidFill>
                </a:endParaRPr>
              </a:p>
            </p:txBody>
          </p:sp>
          <p:sp>
            <p:nvSpPr>
              <p:cNvPr id="104667" name="Rectangle 371"/>
              <p:cNvSpPr>
                <a:spLocks noChangeArrowheads="1"/>
              </p:cNvSpPr>
              <p:nvPr/>
            </p:nvSpPr>
            <p:spPr bwMode="auto">
              <a:xfrm>
                <a:off x="1350" y="3502"/>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668" name="Rectangle 372"/>
              <p:cNvSpPr>
                <a:spLocks noChangeArrowheads="1"/>
              </p:cNvSpPr>
              <p:nvPr/>
            </p:nvSpPr>
            <p:spPr bwMode="auto">
              <a:xfrm>
                <a:off x="1372" y="3502"/>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669" name="Rectangle 373"/>
              <p:cNvSpPr>
                <a:spLocks noChangeArrowheads="1"/>
              </p:cNvSpPr>
              <p:nvPr/>
            </p:nvSpPr>
            <p:spPr bwMode="auto">
              <a:xfrm>
                <a:off x="1394" y="3502"/>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a:t>
                </a:r>
                <a:endParaRPr kumimoji="0" lang="en-US" b="1">
                  <a:solidFill>
                    <a:schemeClr val="tx1"/>
                  </a:solidFill>
                </a:endParaRPr>
              </a:p>
            </p:txBody>
          </p:sp>
          <p:sp>
            <p:nvSpPr>
              <p:cNvPr id="104670" name="Rectangle 374"/>
              <p:cNvSpPr>
                <a:spLocks noChangeArrowheads="1"/>
              </p:cNvSpPr>
              <p:nvPr/>
            </p:nvSpPr>
            <p:spPr bwMode="auto">
              <a:xfrm>
                <a:off x="1441" y="3502"/>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2</a:t>
                </a:r>
                <a:endParaRPr kumimoji="0" lang="en-US" b="1">
                  <a:solidFill>
                    <a:schemeClr val="tx1"/>
                  </a:solidFill>
                </a:endParaRPr>
              </a:p>
            </p:txBody>
          </p:sp>
          <p:sp>
            <p:nvSpPr>
              <p:cNvPr id="104671" name="Rectangle 375"/>
              <p:cNvSpPr>
                <a:spLocks noChangeArrowheads="1"/>
              </p:cNvSpPr>
              <p:nvPr/>
            </p:nvSpPr>
            <p:spPr bwMode="auto">
              <a:xfrm>
                <a:off x="920" y="3910"/>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s</a:t>
                </a:r>
                <a:endParaRPr kumimoji="0" lang="en-US" b="1">
                  <a:solidFill>
                    <a:schemeClr val="tx1"/>
                  </a:solidFill>
                </a:endParaRPr>
              </a:p>
            </p:txBody>
          </p:sp>
          <p:sp>
            <p:nvSpPr>
              <p:cNvPr id="104672" name="Rectangle 376"/>
              <p:cNvSpPr>
                <a:spLocks noChangeArrowheads="1"/>
              </p:cNvSpPr>
              <p:nvPr/>
            </p:nvSpPr>
            <p:spPr bwMode="auto">
              <a:xfrm>
                <a:off x="957" y="3910"/>
                <a:ext cx="51"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w</a:t>
                </a:r>
                <a:endParaRPr kumimoji="0" lang="en-US" b="1">
                  <a:solidFill>
                    <a:schemeClr val="tx1"/>
                  </a:solidFill>
                </a:endParaRPr>
              </a:p>
            </p:txBody>
          </p:sp>
          <p:sp>
            <p:nvSpPr>
              <p:cNvPr id="104673" name="Rectangle 377"/>
              <p:cNvSpPr>
                <a:spLocks noChangeArrowheads="1"/>
              </p:cNvSpPr>
              <p:nvPr/>
            </p:nvSpPr>
            <p:spPr bwMode="auto">
              <a:xfrm>
                <a:off x="1017" y="3910"/>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674" name="Rectangle 378"/>
              <p:cNvSpPr>
                <a:spLocks noChangeArrowheads="1"/>
              </p:cNvSpPr>
              <p:nvPr/>
            </p:nvSpPr>
            <p:spPr bwMode="auto">
              <a:xfrm>
                <a:off x="1041" y="3910"/>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675" name="Rectangle 379"/>
              <p:cNvSpPr>
                <a:spLocks noChangeArrowheads="1"/>
              </p:cNvSpPr>
              <p:nvPr/>
            </p:nvSpPr>
            <p:spPr bwMode="auto">
              <a:xfrm>
                <a:off x="1086" y="3910"/>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4676" name="Rectangle 380"/>
              <p:cNvSpPr>
                <a:spLocks noChangeArrowheads="1"/>
              </p:cNvSpPr>
              <p:nvPr/>
            </p:nvSpPr>
            <p:spPr bwMode="auto">
              <a:xfrm>
                <a:off x="1132" y="3910"/>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5</a:t>
                </a:r>
                <a:endParaRPr kumimoji="0" lang="en-US" b="1">
                  <a:solidFill>
                    <a:schemeClr val="tx1"/>
                  </a:solidFill>
                </a:endParaRPr>
              </a:p>
            </p:txBody>
          </p:sp>
          <p:sp>
            <p:nvSpPr>
              <p:cNvPr id="104677" name="Rectangle 381"/>
              <p:cNvSpPr>
                <a:spLocks noChangeArrowheads="1"/>
              </p:cNvSpPr>
              <p:nvPr/>
            </p:nvSpPr>
            <p:spPr bwMode="auto">
              <a:xfrm>
                <a:off x="1175" y="3910"/>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678" name="Rectangle 382"/>
              <p:cNvSpPr>
                <a:spLocks noChangeArrowheads="1"/>
              </p:cNvSpPr>
              <p:nvPr/>
            </p:nvSpPr>
            <p:spPr bwMode="auto">
              <a:xfrm>
                <a:off x="1201" y="3910"/>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679" name="Rectangle 383"/>
              <p:cNvSpPr>
                <a:spLocks noChangeArrowheads="1"/>
              </p:cNvSpPr>
              <p:nvPr/>
            </p:nvSpPr>
            <p:spPr bwMode="auto">
              <a:xfrm>
                <a:off x="1223" y="3910"/>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4680" name="Rectangle 384"/>
              <p:cNvSpPr>
                <a:spLocks noChangeArrowheads="1"/>
              </p:cNvSpPr>
              <p:nvPr/>
            </p:nvSpPr>
            <p:spPr bwMode="auto">
              <a:xfrm>
                <a:off x="1267" y="3910"/>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4681" name="Rectangle 385"/>
              <p:cNvSpPr>
                <a:spLocks noChangeArrowheads="1"/>
              </p:cNvSpPr>
              <p:nvPr/>
            </p:nvSpPr>
            <p:spPr bwMode="auto">
              <a:xfrm>
                <a:off x="1313" y="3910"/>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4682" name="Rectangle 386"/>
              <p:cNvSpPr>
                <a:spLocks noChangeArrowheads="1"/>
              </p:cNvSpPr>
              <p:nvPr/>
            </p:nvSpPr>
            <p:spPr bwMode="auto">
              <a:xfrm>
                <a:off x="1357" y="3910"/>
                <a:ext cx="22"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a:t>
                </a:r>
                <a:endParaRPr kumimoji="0" lang="en-US" b="1">
                  <a:solidFill>
                    <a:schemeClr val="tx1"/>
                  </a:solidFill>
                </a:endParaRPr>
              </a:p>
            </p:txBody>
          </p:sp>
          <p:sp>
            <p:nvSpPr>
              <p:cNvPr id="104683" name="Rectangle 387"/>
              <p:cNvSpPr>
                <a:spLocks noChangeArrowheads="1"/>
              </p:cNvSpPr>
              <p:nvPr/>
            </p:nvSpPr>
            <p:spPr bwMode="auto">
              <a:xfrm>
                <a:off x="1383" y="3910"/>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a:t>
                </a:r>
                <a:endParaRPr kumimoji="0" lang="en-US" b="1">
                  <a:solidFill>
                    <a:schemeClr val="tx1"/>
                  </a:solidFill>
                </a:endParaRPr>
              </a:p>
            </p:txBody>
          </p:sp>
          <p:sp>
            <p:nvSpPr>
              <p:cNvPr id="104684" name="Rectangle 388"/>
              <p:cNvSpPr>
                <a:spLocks noChangeArrowheads="1"/>
              </p:cNvSpPr>
              <p:nvPr/>
            </p:nvSpPr>
            <p:spPr bwMode="auto">
              <a:xfrm>
                <a:off x="1431" y="3910"/>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2</a:t>
                </a:r>
                <a:endParaRPr kumimoji="0" lang="en-US" b="1">
                  <a:solidFill>
                    <a:schemeClr val="tx1"/>
                  </a:solidFill>
                </a:endParaRPr>
              </a:p>
            </p:txBody>
          </p:sp>
          <p:sp>
            <p:nvSpPr>
              <p:cNvPr id="104685" name="Rectangle 389"/>
              <p:cNvSpPr>
                <a:spLocks noChangeArrowheads="1"/>
              </p:cNvSpPr>
              <p:nvPr/>
            </p:nvSpPr>
            <p:spPr bwMode="auto">
              <a:xfrm>
                <a:off x="1477" y="3910"/>
                <a:ext cx="22"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a:t>
                </a:r>
                <a:endParaRPr kumimoji="0" lang="en-US" b="1">
                  <a:solidFill>
                    <a:schemeClr val="tx1"/>
                  </a:solidFill>
                </a:endParaRPr>
              </a:p>
            </p:txBody>
          </p:sp>
          <p:sp>
            <p:nvSpPr>
              <p:cNvPr id="104686" name="Rectangle 390"/>
              <p:cNvSpPr>
                <a:spLocks noChangeArrowheads="1"/>
              </p:cNvSpPr>
              <p:nvPr/>
            </p:nvSpPr>
            <p:spPr bwMode="auto">
              <a:xfrm>
                <a:off x="1063" y="1606"/>
                <a:ext cx="44"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V</a:t>
                </a:r>
                <a:endParaRPr kumimoji="0" lang="en-US" b="1">
                  <a:solidFill>
                    <a:schemeClr val="tx1"/>
                  </a:solidFill>
                </a:endParaRPr>
              </a:p>
            </p:txBody>
          </p:sp>
          <p:sp>
            <p:nvSpPr>
              <p:cNvPr id="104687" name="Rectangle 391"/>
              <p:cNvSpPr>
                <a:spLocks noChangeArrowheads="1"/>
              </p:cNvSpPr>
              <p:nvPr/>
            </p:nvSpPr>
            <p:spPr bwMode="auto">
              <a:xfrm>
                <a:off x="1118" y="1606"/>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a:t>
                </a:r>
                <a:endParaRPr kumimoji="0" lang="en-US" b="1">
                  <a:solidFill>
                    <a:schemeClr val="tx1"/>
                  </a:solidFill>
                </a:endParaRPr>
              </a:p>
            </p:txBody>
          </p:sp>
          <p:sp>
            <p:nvSpPr>
              <p:cNvPr id="104688" name="Rectangle 392"/>
              <p:cNvSpPr>
                <a:spLocks noChangeArrowheads="1"/>
              </p:cNvSpPr>
              <p:nvPr/>
            </p:nvSpPr>
            <p:spPr bwMode="auto">
              <a:xfrm>
                <a:off x="1160" y="1606"/>
                <a:ext cx="19"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l</a:t>
                </a:r>
                <a:endParaRPr kumimoji="0" lang="en-US" b="1">
                  <a:solidFill>
                    <a:schemeClr val="tx1"/>
                  </a:solidFill>
                </a:endParaRPr>
              </a:p>
            </p:txBody>
          </p:sp>
          <p:sp>
            <p:nvSpPr>
              <p:cNvPr id="104689" name="Rectangle 393"/>
              <p:cNvSpPr>
                <a:spLocks noChangeArrowheads="1"/>
              </p:cNvSpPr>
              <p:nvPr/>
            </p:nvSpPr>
            <p:spPr bwMode="auto">
              <a:xfrm>
                <a:off x="1181" y="1606"/>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u</a:t>
                </a:r>
                <a:endParaRPr kumimoji="0" lang="en-US" b="1">
                  <a:solidFill>
                    <a:schemeClr val="tx1"/>
                  </a:solidFill>
                </a:endParaRPr>
              </a:p>
            </p:txBody>
          </p:sp>
          <p:sp>
            <p:nvSpPr>
              <p:cNvPr id="104690" name="Rectangle 394"/>
              <p:cNvSpPr>
                <a:spLocks noChangeArrowheads="1"/>
              </p:cNvSpPr>
              <p:nvPr/>
            </p:nvSpPr>
            <p:spPr bwMode="auto">
              <a:xfrm>
                <a:off x="1225" y="1606"/>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4691" name="Rectangle 395"/>
              <p:cNvSpPr>
                <a:spLocks noChangeArrowheads="1"/>
              </p:cNvSpPr>
              <p:nvPr/>
            </p:nvSpPr>
            <p:spPr bwMode="auto">
              <a:xfrm>
                <a:off x="1271" y="1606"/>
                <a:ext cx="19"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692" name="Rectangle 396"/>
              <p:cNvSpPr>
                <a:spLocks noChangeArrowheads="1"/>
              </p:cNvSpPr>
              <p:nvPr/>
            </p:nvSpPr>
            <p:spPr bwMode="auto">
              <a:xfrm>
                <a:off x="1294" y="1606"/>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o</a:t>
                </a:r>
                <a:endParaRPr kumimoji="0" lang="en-US" b="1">
                  <a:solidFill>
                    <a:schemeClr val="tx1"/>
                  </a:solidFill>
                </a:endParaRPr>
              </a:p>
            </p:txBody>
          </p:sp>
          <p:sp>
            <p:nvSpPr>
              <p:cNvPr id="104693" name="Rectangle 397"/>
              <p:cNvSpPr>
                <a:spLocks noChangeArrowheads="1"/>
              </p:cNvSpPr>
              <p:nvPr/>
            </p:nvSpPr>
            <p:spPr bwMode="auto">
              <a:xfrm>
                <a:off x="1338" y="1606"/>
                <a:ext cx="22"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f</a:t>
                </a:r>
                <a:endParaRPr kumimoji="0" lang="en-US" b="1">
                  <a:solidFill>
                    <a:schemeClr val="tx1"/>
                  </a:solidFill>
                </a:endParaRPr>
              </a:p>
            </p:txBody>
          </p:sp>
          <p:sp>
            <p:nvSpPr>
              <p:cNvPr id="104694" name="Rectangle 398"/>
              <p:cNvSpPr>
                <a:spLocks noChangeArrowheads="1"/>
              </p:cNvSpPr>
              <p:nvPr/>
            </p:nvSpPr>
            <p:spPr bwMode="auto">
              <a:xfrm>
                <a:off x="1362" y="1606"/>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695" name="Rectangle 399"/>
              <p:cNvSpPr>
                <a:spLocks noChangeArrowheads="1"/>
              </p:cNvSpPr>
              <p:nvPr/>
            </p:nvSpPr>
            <p:spPr bwMode="auto">
              <a:xfrm>
                <a:off x="1383" y="1606"/>
                <a:ext cx="0" cy="189"/>
              </a:xfrm>
              <a:prstGeom prst="rect">
                <a:avLst/>
              </a:prstGeom>
              <a:noFill/>
              <a:ln w="9525">
                <a:noFill/>
                <a:miter lim="800000"/>
                <a:headEnd/>
                <a:tailEnd/>
              </a:ln>
            </p:spPr>
            <p:txBody>
              <a:bodyPr wrap="none" lIns="0" tIns="0" rIns="0" bIns="0">
                <a:spAutoFit/>
              </a:bodyPr>
              <a:lstStyle/>
              <a:p>
                <a:pPr algn="l"/>
                <a:endParaRPr kumimoji="0" lang="en-GB" b="1">
                  <a:solidFill>
                    <a:schemeClr val="tx1"/>
                  </a:solidFill>
                </a:endParaRPr>
              </a:p>
            </p:txBody>
          </p:sp>
          <p:sp>
            <p:nvSpPr>
              <p:cNvPr id="104696" name="Rectangle 400"/>
              <p:cNvSpPr>
                <a:spLocks noChangeArrowheads="1"/>
              </p:cNvSpPr>
              <p:nvPr/>
            </p:nvSpPr>
            <p:spPr bwMode="auto">
              <a:xfrm>
                <a:off x="1063" y="1703"/>
                <a:ext cx="25"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4697" name="Rectangle 401"/>
              <p:cNvSpPr>
                <a:spLocks noChangeArrowheads="1"/>
              </p:cNvSpPr>
              <p:nvPr/>
            </p:nvSpPr>
            <p:spPr bwMode="auto">
              <a:xfrm>
                <a:off x="1091" y="1703"/>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4698" name="Rectangle 402"/>
              <p:cNvSpPr>
                <a:spLocks noChangeArrowheads="1"/>
              </p:cNvSpPr>
              <p:nvPr/>
            </p:nvSpPr>
            <p:spPr bwMode="auto">
              <a:xfrm>
                <a:off x="1135" y="1703"/>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g</a:t>
                </a:r>
                <a:endParaRPr kumimoji="0" lang="en-US" b="1">
                  <a:solidFill>
                    <a:schemeClr val="tx1"/>
                  </a:solidFill>
                </a:endParaRPr>
              </a:p>
            </p:txBody>
          </p:sp>
          <p:sp>
            <p:nvSpPr>
              <p:cNvPr id="104699" name="Rectangle 403"/>
              <p:cNvSpPr>
                <a:spLocks noChangeArrowheads="1"/>
              </p:cNvSpPr>
              <p:nvPr/>
            </p:nvSpPr>
            <p:spPr bwMode="auto">
              <a:xfrm>
                <a:off x="1181" y="1703"/>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4700" name="Rectangle 404"/>
              <p:cNvSpPr>
                <a:spLocks noChangeArrowheads="1"/>
              </p:cNvSpPr>
              <p:nvPr/>
            </p:nvSpPr>
            <p:spPr bwMode="auto">
              <a:xfrm>
                <a:off x="1197" y="1703"/>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s</a:t>
                </a:r>
                <a:endParaRPr kumimoji="0" lang="en-US" b="1">
                  <a:solidFill>
                    <a:schemeClr val="tx1"/>
                  </a:solidFill>
                </a:endParaRPr>
              </a:p>
            </p:txBody>
          </p:sp>
          <p:sp>
            <p:nvSpPr>
              <p:cNvPr id="104701" name="Rectangle 405"/>
              <p:cNvSpPr>
                <a:spLocks noChangeArrowheads="1"/>
              </p:cNvSpPr>
              <p:nvPr/>
            </p:nvSpPr>
            <p:spPr bwMode="auto">
              <a:xfrm>
                <a:off x="1239" y="1703"/>
                <a:ext cx="22"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t</a:t>
                </a:r>
                <a:endParaRPr kumimoji="0" lang="en-US" b="1">
                  <a:solidFill>
                    <a:schemeClr val="tx1"/>
                  </a:solidFill>
                </a:endParaRPr>
              </a:p>
            </p:txBody>
          </p:sp>
          <p:sp>
            <p:nvSpPr>
              <p:cNvPr id="104702" name="Rectangle 406"/>
              <p:cNvSpPr>
                <a:spLocks noChangeArrowheads="1"/>
              </p:cNvSpPr>
              <p:nvPr/>
            </p:nvSpPr>
            <p:spPr bwMode="auto">
              <a:xfrm>
                <a:off x="1262" y="1703"/>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grpSp>
        <p:sp>
          <p:nvSpPr>
            <p:cNvPr id="104457" name="Rectangle 407"/>
            <p:cNvSpPr>
              <a:spLocks noChangeArrowheads="1"/>
            </p:cNvSpPr>
            <p:nvPr/>
          </p:nvSpPr>
          <p:spPr bwMode="auto">
            <a:xfrm>
              <a:off x="1309" y="1703"/>
              <a:ext cx="2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4458" name="Rectangle 408"/>
            <p:cNvSpPr>
              <a:spLocks noChangeArrowheads="1"/>
            </p:cNvSpPr>
            <p:nvPr/>
          </p:nvSpPr>
          <p:spPr bwMode="auto">
            <a:xfrm>
              <a:off x="1335" y="1703"/>
              <a:ext cx="18"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4459" name="Rectangle 409"/>
            <p:cNvSpPr>
              <a:spLocks noChangeArrowheads="1"/>
            </p:cNvSpPr>
            <p:nvPr/>
          </p:nvSpPr>
          <p:spPr bwMode="auto">
            <a:xfrm>
              <a:off x="1357" y="1703"/>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460" name="Rectangle 410"/>
            <p:cNvSpPr>
              <a:spLocks noChangeArrowheads="1"/>
            </p:cNvSpPr>
            <p:nvPr/>
          </p:nvSpPr>
          <p:spPr bwMode="auto">
            <a:xfrm>
              <a:off x="1401" y="1703"/>
              <a:ext cx="37"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2</a:t>
              </a:r>
              <a:endParaRPr kumimoji="0" lang="en-US" b="1">
                <a:solidFill>
                  <a:schemeClr val="tx1"/>
                </a:solidFill>
              </a:endParaRPr>
            </a:p>
          </p:txBody>
        </p:sp>
        <p:sp>
          <p:nvSpPr>
            <p:cNvPr id="104461" name="Rectangle 411"/>
            <p:cNvSpPr>
              <a:spLocks noChangeArrowheads="1"/>
            </p:cNvSpPr>
            <p:nvPr/>
          </p:nvSpPr>
          <p:spPr bwMode="auto">
            <a:xfrm>
              <a:off x="1448" y="1703"/>
              <a:ext cx="22"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4462" name="Freeform 412"/>
            <p:cNvSpPr>
              <a:spLocks/>
            </p:cNvSpPr>
            <p:nvPr/>
          </p:nvSpPr>
          <p:spPr bwMode="auto">
            <a:xfrm>
              <a:off x="2840" y="2244"/>
              <a:ext cx="183" cy="181"/>
            </a:xfrm>
            <a:custGeom>
              <a:avLst/>
              <a:gdLst>
                <a:gd name="T0" fmla="*/ 181 w 183"/>
                <a:gd name="T1" fmla="*/ 181 h 181"/>
                <a:gd name="T2" fmla="*/ 183 w 183"/>
                <a:gd name="T3" fmla="*/ 0 h 181"/>
                <a:gd name="T4" fmla="*/ 0 w 183"/>
                <a:gd name="T5" fmla="*/ 0 h 181"/>
                <a:gd name="T6" fmla="*/ 0 w 183"/>
                <a:gd name="T7" fmla="*/ 181 h 181"/>
                <a:gd name="T8" fmla="*/ 183 w 183"/>
                <a:gd name="T9" fmla="*/ 181 h 181"/>
                <a:gd name="T10" fmla="*/ 183 w 183"/>
                <a:gd name="T11" fmla="*/ 181 h 181"/>
                <a:gd name="T12" fmla="*/ 0 60000 65536"/>
                <a:gd name="T13" fmla="*/ 0 60000 65536"/>
                <a:gd name="T14" fmla="*/ 0 60000 65536"/>
                <a:gd name="T15" fmla="*/ 0 60000 65536"/>
                <a:gd name="T16" fmla="*/ 0 60000 65536"/>
                <a:gd name="T17" fmla="*/ 0 60000 65536"/>
                <a:gd name="T18" fmla="*/ 0 w 183"/>
                <a:gd name="T19" fmla="*/ 0 h 181"/>
                <a:gd name="T20" fmla="*/ 183 w 183"/>
                <a:gd name="T21" fmla="*/ 181 h 181"/>
              </a:gdLst>
              <a:ahLst/>
              <a:cxnLst>
                <a:cxn ang="T12">
                  <a:pos x="T0" y="T1"/>
                </a:cxn>
                <a:cxn ang="T13">
                  <a:pos x="T2" y="T3"/>
                </a:cxn>
                <a:cxn ang="T14">
                  <a:pos x="T4" y="T5"/>
                </a:cxn>
                <a:cxn ang="T15">
                  <a:pos x="T6" y="T7"/>
                </a:cxn>
                <a:cxn ang="T16">
                  <a:pos x="T8" y="T9"/>
                </a:cxn>
                <a:cxn ang="T17">
                  <a:pos x="T10" y="T11"/>
                </a:cxn>
              </a:cxnLst>
              <a:rect l="T18" t="T19" r="T20" b="T21"/>
              <a:pathLst>
                <a:path w="183" h="181">
                  <a:moveTo>
                    <a:pt x="181" y="181"/>
                  </a:moveTo>
                  <a:lnTo>
                    <a:pt x="183" y="0"/>
                  </a:lnTo>
                  <a:lnTo>
                    <a:pt x="0" y="0"/>
                  </a:lnTo>
                  <a:lnTo>
                    <a:pt x="0" y="181"/>
                  </a:lnTo>
                  <a:lnTo>
                    <a:pt x="183" y="181"/>
                  </a:lnTo>
                </a:path>
              </a:pathLst>
            </a:custGeom>
            <a:noFill/>
            <a:ln w="11113">
              <a:solidFill>
                <a:srgbClr val="000000"/>
              </a:solidFill>
              <a:prstDash val="solid"/>
              <a:round/>
              <a:headEnd/>
              <a:tailEnd/>
            </a:ln>
          </p:spPr>
          <p:txBody>
            <a:bodyPr/>
            <a:lstStyle/>
            <a:p>
              <a:endParaRPr lang="en-US"/>
            </a:p>
          </p:txBody>
        </p:sp>
        <p:sp>
          <p:nvSpPr>
            <p:cNvPr id="104463" name="Rectangle 413"/>
            <p:cNvSpPr>
              <a:spLocks noChangeArrowheads="1"/>
            </p:cNvSpPr>
            <p:nvPr/>
          </p:nvSpPr>
          <p:spPr bwMode="auto">
            <a:xfrm>
              <a:off x="2869" y="2280"/>
              <a:ext cx="47"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D</a:t>
              </a:r>
              <a:endParaRPr kumimoji="0" lang="en-US" b="1">
                <a:solidFill>
                  <a:schemeClr val="tx1"/>
                </a:solidFill>
              </a:endParaRPr>
            </a:p>
          </p:txBody>
        </p:sp>
        <p:sp>
          <p:nvSpPr>
            <p:cNvPr id="104464" name="Rectangle 414"/>
            <p:cNvSpPr>
              <a:spLocks noChangeArrowheads="1"/>
            </p:cNvSpPr>
            <p:nvPr/>
          </p:nvSpPr>
          <p:spPr bwMode="auto">
            <a:xfrm>
              <a:off x="2928" y="2280"/>
              <a:ext cx="55"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4465" name="Line 415"/>
            <p:cNvSpPr>
              <a:spLocks noChangeShapeType="1"/>
            </p:cNvSpPr>
            <p:nvPr/>
          </p:nvSpPr>
          <p:spPr bwMode="auto">
            <a:xfrm>
              <a:off x="3021" y="2333"/>
              <a:ext cx="93" cy="3"/>
            </a:xfrm>
            <a:prstGeom prst="line">
              <a:avLst/>
            </a:prstGeom>
            <a:noFill/>
            <a:ln w="11113">
              <a:solidFill>
                <a:srgbClr val="000000"/>
              </a:solidFill>
              <a:round/>
              <a:headEnd/>
              <a:tailEnd/>
            </a:ln>
          </p:spPr>
          <p:txBody>
            <a:bodyPr/>
            <a:lstStyle/>
            <a:p>
              <a:endParaRPr lang="en-US"/>
            </a:p>
          </p:txBody>
        </p:sp>
        <p:sp>
          <p:nvSpPr>
            <p:cNvPr id="104466" name="Rectangle 416"/>
            <p:cNvSpPr>
              <a:spLocks noChangeArrowheads="1"/>
            </p:cNvSpPr>
            <p:nvPr/>
          </p:nvSpPr>
          <p:spPr bwMode="auto">
            <a:xfrm>
              <a:off x="3299" y="2249"/>
              <a:ext cx="47"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R</a:t>
              </a:r>
              <a:endParaRPr kumimoji="0" lang="en-US" b="1">
                <a:solidFill>
                  <a:schemeClr val="tx1"/>
                </a:solidFill>
              </a:endParaRPr>
            </a:p>
          </p:txBody>
        </p:sp>
        <p:sp>
          <p:nvSpPr>
            <p:cNvPr id="104467" name="Rectangle 417"/>
            <p:cNvSpPr>
              <a:spLocks noChangeArrowheads="1"/>
            </p:cNvSpPr>
            <p:nvPr/>
          </p:nvSpPr>
          <p:spPr bwMode="auto">
            <a:xfrm>
              <a:off x="3358" y="2249"/>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e</a:t>
              </a:r>
              <a:endParaRPr kumimoji="0" lang="en-US" b="1">
                <a:solidFill>
                  <a:schemeClr val="tx1"/>
                </a:solidFill>
              </a:endParaRPr>
            </a:p>
          </p:txBody>
        </p:sp>
        <p:sp>
          <p:nvSpPr>
            <p:cNvPr id="104468" name="Rectangle 418"/>
            <p:cNvSpPr>
              <a:spLocks noChangeArrowheads="1"/>
            </p:cNvSpPr>
            <p:nvPr/>
          </p:nvSpPr>
          <p:spPr bwMode="auto">
            <a:xfrm>
              <a:off x="3405" y="2249"/>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g</a:t>
              </a:r>
              <a:endParaRPr kumimoji="0" lang="en-US" b="1">
                <a:solidFill>
                  <a:schemeClr val="tx1"/>
                </a:solidFill>
              </a:endParaRPr>
            </a:p>
          </p:txBody>
        </p:sp>
        <p:sp>
          <p:nvSpPr>
            <p:cNvPr id="104469" name="Rectangle 419"/>
            <p:cNvSpPr>
              <a:spLocks noChangeArrowheads="1"/>
            </p:cNvSpPr>
            <p:nvPr/>
          </p:nvSpPr>
          <p:spPr bwMode="auto">
            <a:xfrm>
              <a:off x="2429" y="2715"/>
              <a:ext cx="48"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R</a:t>
              </a:r>
              <a:endParaRPr kumimoji="0" lang="en-US" b="1">
                <a:solidFill>
                  <a:schemeClr val="tx1"/>
                </a:solidFill>
              </a:endParaRPr>
            </a:p>
          </p:txBody>
        </p:sp>
        <p:sp>
          <p:nvSpPr>
            <p:cNvPr id="104470" name="Rectangle 420"/>
            <p:cNvSpPr>
              <a:spLocks noChangeArrowheads="1"/>
            </p:cNvSpPr>
            <p:nvPr/>
          </p:nvSpPr>
          <p:spPr bwMode="auto">
            <a:xfrm>
              <a:off x="2487" y="2715"/>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e</a:t>
              </a:r>
              <a:endParaRPr kumimoji="0" lang="en-US" b="1">
                <a:solidFill>
                  <a:schemeClr val="tx1"/>
                </a:solidFill>
              </a:endParaRPr>
            </a:p>
          </p:txBody>
        </p:sp>
        <p:sp>
          <p:nvSpPr>
            <p:cNvPr id="104471" name="Rectangle 421"/>
            <p:cNvSpPr>
              <a:spLocks noChangeArrowheads="1"/>
            </p:cNvSpPr>
            <p:nvPr/>
          </p:nvSpPr>
          <p:spPr bwMode="auto">
            <a:xfrm>
              <a:off x="2531" y="2715"/>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g</a:t>
              </a:r>
              <a:endParaRPr kumimoji="0" lang="en-US" b="1">
                <a:solidFill>
                  <a:schemeClr val="tx1"/>
                </a:solidFill>
              </a:endParaRPr>
            </a:p>
          </p:txBody>
        </p:sp>
        <p:sp>
          <p:nvSpPr>
            <p:cNvPr id="104472" name="Line 422"/>
            <p:cNvSpPr>
              <a:spLocks noChangeShapeType="1"/>
            </p:cNvSpPr>
            <p:nvPr/>
          </p:nvSpPr>
          <p:spPr bwMode="auto">
            <a:xfrm>
              <a:off x="2747" y="2695"/>
              <a:ext cx="115" cy="3"/>
            </a:xfrm>
            <a:prstGeom prst="line">
              <a:avLst/>
            </a:prstGeom>
            <a:noFill/>
            <a:ln w="11113">
              <a:solidFill>
                <a:srgbClr val="000000"/>
              </a:solidFill>
              <a:round/>
              <a:headEnd/>
              <a:tailEnd/>
            </a:ln>
          </p:spPr>
          <p:txBody>
            <a:bodyPr/>
            <a:lstStyle/>
            <a:p>
              <a:endParaRPr lang="en-US"/>
            </a:p>
          </p:txBody>
        </p:sp>
        <p:sp>
          <p:nvSpPr>
            <p:cNvPr id="104473" name="Line 423"/>
            <p:cNvSpPr>
              <a:spLocks noChangeShapeType="1"/>
            </p:cNvSpPr>
            <p:nvPr/>
          </p:nvSpPr>
          <p:spPr bwMode="auto">
            <a:xfrm>
              <a:off x="3182" y="3195"/>
              <a:ext cx="115" cy="1"/>
            </a:xfrm>
            <a:prstGeom prst="line">
              <a:avLst/>
            </a:prstGeom>
            <a:noFill/>
            <a:ln w="11113">
              <a:solidFill>
                <a:srgbClr val="000000"/>
              </a:solidFill>
              <a:round/>
              <a:headEnd/>
              <a:tailEnd/>
            </a:ln>
          </p:spPr>
          <p:txBody>
            <a:bodyPr/>
            <a:lstStyle/>
            <a:p>
              <a:endParaRPr lang="en-US"/>
            </a:p>
          </p:txBody>
        </p:sp>
        <p:sp>
          <p:nvSpPr>
            <p:cNvPr id="104474" name="Rectangle 424"/>
            <p:cNvSpPr>
              <a:spLocks noChangeArrowheads="1"/>
            </p:cNvSpPr>
            <p:nvPr/>
          </p:nvSpPr>
          <p:spPr bwMode="auto">
            <a:xfrm>
              <a:off x="3732" y="3929"/>
              <a:ext cx="48"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R</a:t>
              </a:r>
              <a:endParaRPr kumimoji="0" lang="en-US" b="1">
                <a:solidFill>
                  <a:schemeClr val="tx1"/>
                </a:solidFill>
              </a:endParaRPr>
            </a:p>
          </p:txBody>
        </p:sp>
        <p:sp>
          <p:nvSpPr>
            <p:cNvPr id="104475" name="Rectangle 425"/>
            <p:cNvSpPr>
              <a:spLocks noChangeArrowheads="1"/>
            </p:cNvSpPr>
            <p:nvPr/>
          </p:nvSpPr>
          <p:spPr bwMode="auto">
            <a:xfrm>
              <a:off x="3793" y="3929"/>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e</a:t>
              </a:r>
              <a:endParaRPr kumimoji="0" lang="en-US" b="1">
                <a:solidFill>
                  <a:schemeClr val="tx1"/>
                </a:solidFill>
              </a:endParaRPr>
            </a:p>
          </p:txBody>
        </p:sp>
        <p:sp>
          <p:nvSpPr>
            <p:cNvPr id="104476" name="Rectangle 426"/>
            <p:cNvSpPr>
              <a:spLocks noChangeArrowheads="1"/>
            </p:cNvSpPr>
            <p:nvPr/>
          </p:nvSpPr>
          <p:spPr bwMode="auto">
            <a:xfrm>
              <a:off x="3837" y="3929"/>
              <a:ext cx="40"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g</a:t>
              </a:r>
              <a:endParaRPr kumimoji="0" lang="en-US" b="1">
                <a:solidFill>
                  <a:schemeClr val="tx1"/>
                </a:solidFill>
              </a:endParaRPr>
            </a:p>
          </p:txBody>
        </p:sp>
        <p:sp>
          <p:nvSpPr>
            <p:cNvPr id="104477" name="Rectangle 427"/>
            <p:cNvSpPr>
              <a:spLocks noChangeArrowheads="1"/>
            </p:cNvSpPr>
            <p:nvPr/>
          </p:nvSpPr>
          <p:spPr bwMode="auto">
            <a:xfrm>
              <a:off x="3297" y="3523"/>
              <a:ext cx="48"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R</a:t>
              </a:r>
              <a:endParaRPr kumimoji="0" lang="en-US" b="1">
                <a:solidFill>
                  <a:schemeClr val="tx1"/>
                </a:solidFill>
              </a:endParaRPr>
            </a:p>
          </p:txBody>
        </p:sp>
        <p:sp>
          <p:nvSpPr>
            <p:cNvPr id="104478" name="Rectangle 428"/>
            <p:cNvSpPr>
              <a:spLocks noChangeArrowheads="1"/>
            </p:cNvSpPr>
            <p:nvPr/>
          </p:nvSpPr>
          <p:spPr bwMode="auto">
            <a:xfrm>
              <a:off x="3356" y="3523"/>
              <a:ext cx="36"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e</a:t>
              </a:r>
              <a:endParaRPr kumimoji="0" lang="en-US" b="1">
                <a:solidFill>
                  <a:schemeClr val="tx1"/>
                </a:solidFill>
              </a:endParaRPr>
            </a:p>
          </p:txBody>
        </p:sp>
        <p:sp>
          <p:nvSpPr>
            <p:cNvPr id="104479" name="Rectangle 429"/>
            <p:cNvSpPr>
              <a:spLocks noChangeArrowheads="1"/>
            </p:cNvSpPr>
            <p:nvPr/>
          </p:nvSpPr>
          <p:spPr bwMode="auto">
            <a:xfrm>
              <a:off x="3402" y="3523"/>
              <a:ext cx="41" cy="79"/>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g</a:t>
              </a:r>
              <a:endParaRPr kumimoji="0" lang="en-US" b="1">
                <a:solidFill>
                  <a:schemeClr val="tx1"/>
                </a:solidFill>
              </a:endParaRPr>
            </a:p>
          </p:txBody>
        </p:sp>
        <p:sp>
          <p:nvSpPr>
            <p:cNvPr id="104480" name="Line 430"/>
            <p:cNvSpPr>
              <a:spLocks noChangeShapeType="1"/>
            </p:cNvSpPr>
            <p:nvPr/>
          </p:nvSpPr>
          <p:spPr bwMode="auto">
            <a:xfrm>
              <a:off x="4053" y="3919"/>
              <a:ext cx="115" cy="1"/>
            </a:xfrm>
            <a:prstGeom prst="line">
              <a:avLst/>
            </a:prstGeom>
            <a:noFill/>
            <a:ln w="11113">
              <a:solidFill>
                <a:srgbClr val="000000"/>
              </a:solidFill>
              <a:round/>
              <a:headEnd/>
              <a:tailEnd/>
            </a:ln>
          </p:spPr>
          <p:txBody>
            <a:bodyPr/>
            <a:lstStyle/>
            <a:p>
              <a:endParaRPr lang="en-US"/>
            </a:p>
          </p:txBody>
        </p:sp>
        <p:sp>
          <p:nvSpPr>
            <p:cNvPr id="104481" name="Line 431"/>
            <p:cNvSpPr>
              <a:spLocks noChangeShapeType="1"/>
            </p:cNvSpPr>
            <p:nvPr/>
          </p:nvSpPr>
          <p:spPr bwMode="auto">
            <a:xfrm flipH="1">
              <a:off x="2490" y="2355"/>
              <a:ext cx="873" cy="333"/>
            </a:xfrm>
            <a:prstGeom prst="line">
              <a:avLst/>
            </a:prstGeom>
            <a:noFill/>
            <a:ln w="19050">
              <a:solidFill>
                <a:srgbClr val="EB7500"/>
              </a:solidFill>
              <a:round/>
              <a:headEnd/>
              <a:tailEnd/>
            </a:ln>
          </p:spPr>
          <p:txBody>
            <a:bodyPr/>
            <a:lstStyle/>
            <a:p>
              <a:endParaRPr lang="en-US"/>
            </a:p>
          </p:txBody>
        </p:sp>
        <p:sp>
          <p:nvSpPr>
            <p:cNvPr id="104482" name="Line 432"/>
            <p:cNvSpPr>
              <a:spLocks noChangeShapeType="1"/>
            </p:cNvSpPr>
            <p:nvPr/>
          </p:nvSpPr>
          <p:spPr bwMode="auto">
            <a:xfrm flipH="1">
              <a:off x="2918" y="2355"/>
              <a:ext cx="450" cy="731"/>
            </a:xfrm>
            <a:prstGeom prst="line">
              <a:avLst/>
            </a:prstGeom>
            <a:noFill/>
            <a:ln w="19050">
              <a:solidFill>
                <a:srgbClr val="EB7500"/>
              </a:solidFill>
              <a:round/>
              <a:headEnd/>
              <a:tailEnd/>
            </a:ln>
          </p:spPr>
          <p:txBody>
            <a:bodyPr/>
            <a:lstStyle/>
            <a:p>
              <a:endParaRPr lang="en-US"/>
            </a:p>
          </p:txBody>
        </p:sp>
        <p:sp>
          <p:nvSpPr>
            <p:cNvPr id="104483" name="Line 433"/>
            <p:cNvSpPr>
              <a:spLocks noChangeShapeType="1"/>
            </p:cNvSpPr>
            <p:nvPr/>
          </p:nvSpPr>
          <p:spPr bwMode="auto">
            <a:xfrm flipH="1">
              <a:off x="3365" y="2350"/>
              <a:ext cx="3" cy="1152"/>
            </a:xfrm>
            <a:prstGeom prst="line">
              <a:avLst/>
            </a:prstGeom>
            <a:noFill/>
            <a:ln w="19050">
              <a:solidFill>
                <a:srgbClr val="EB7500"/>
              </a:solidFill>
              <a:round/>
              <a:headEnd/>
              <a:tailEnd/>
            </a:ln>
          </p:spPr>
          <p:txBody>
            <a:bodyPr/>
            <a:lstStyle/>
            <a:p>
              <a:endParaRPr lang="en-US"/>
            </a:p>
          </p:txBody>
        </p:sp>
        <p:sp>
          <p:nvSpPr>
            <p:cNvPr id="104484" name="Line 434"/>
            <p:cNvSpPr>
              <a:spLocks noChangeShapeType="1"/>
            </p:cNvSpPr>
            <p:nvPr/>
          </p:nvSpPr>
          <p:spPr bwMode="auto">
            <a:xfrm>
              <a:off x="3370" y="2348"/>
              <a:ext cx="441" cy="1569"/>
            </a:xfrm>
            <a:prstGeom prst="line">
              <a:avLst/>
            </a:prstGeom>
            <a:noFill/>
            <a:ln w="19050">
              <a:solidFill>
                <a:srgbClr val="EB7500"/>
              </a:solidFill>
              <a:round/>
              <a:headEnd/>
              <a:tailEnd/>
            </a:ln>
          </p:spPr>
          <p:txBody>
            <a:bodyPr/>
            <a:lstStyle/>
            <a:p>
              <a:endParaRPr lang="en-US"/>
            </a:p>
          </p:txBody>
        </p:sp>
        <p:sp>
          <p:nvSpPr>
            <p:cNvPr id="104485" name="Freeform 435"/>
            <p:cNvSpPr>
              <a:spLocks/>
            </p:cNvSpPr>
            <p:nvPr/>
          </p:nvSpPr>
          <p:spPr bwMode="auto">
            <a:xfrm>
              <a:off x="2475" y="2669"/>
              <a:ext cx="37" cy="36"/>
            </a:xfrm>
            <a:custGeom>
              <a:avLst/>
              <a:gdLst>
                <a:gd name="T0" fmla="*/ 17 w 37"/>
                <a:gd name="T1" fmla="*/ 34 h 36"/>
                <a:gd name="T2" fmla="*/ 22 w 37"/>
                <a:gd name="T3" fmla="*/ 34 h 36"/>
                <a:gd name="T4" fmla="*/ 25 w 37"/>
                <a:gd name="T5" fmla="*/ 34 h 36"/>
                <a:gd name="T6" fmla="*/ 27 w 37"/>
                <a:gd name="T7" fmla="*/ 34 h 36"/>
                <a:gd name="T8" fmla="*/ 30 w 37"/>
                <a:gd name="T9" fmla="*/ 31 h 36"/>
                <a:gd name="T10" fmla="*/ 32 w 37"/>
                <a:gd name="T11" fmla="*/ 29 h 36"/>
                <a:gd name="T12" fmla="*/ 34 w 37"/>
                <a:gd name="T13" fmla="*/ 26 h 36"/>
                <a:gd name="T14" fmla="*/ 34 w 37"/>
                <a:gd name="T15" fmla="*/ 24 h 36"/>
                <a:gd name="T16" fmla="*/ 37 w 37"/>
                <a:gd name="T17" fmla="*/ 22 h 36"/>
                <a:gd name="T18" fmla="*/ 37 w 37"/>
                <a:gd name="T19" fmla="*/ 19 h 36"/>
                <a:gd name="T20" fmla="*/ 37 w 37"/>
                <a:gd name="T21" fmla="*/ 17 h 36"/>
                <a:gd name="T22" fmla="*/ 37 w 37"/>
                <a:gd name="T23" fmla="*/ 14 h 36"/>
                <a:gd name="T24" fmla="*/ 37 w 37"/>
                <a:gd name="T25" fmla="*/ 12 h 36"/>
                <a:gd name="T26" fmla="*/ 34 w 37"/>
                <a:gd name="T27" fmla="*/ 9 h 36"/>
                <a:gd name="T28" fmla="*/ 34 w 37"/>
                <a:gd name="T29" fmla="*/ 7 h 36"/>
                <a:gd name="T30" fmla="*/ 32 w 37"/>
                <a:gd name="T31" fmla="*/ 5 h 36"/>
                <a:gd name="T32" fmla="*/ 30 w 37"/>
                <a:gd name="T33" fmla="*/ 2 h 36"/>
                <a:gd name="T34" fmla="*/ 27 w 37"/>
                <a:gd name="T35" fmla="*/ 0 h 36"/>
                <a:gd name="T36" fmla="*/ 25 w 37"/>
                <a:gd name="T37" fmla="*/ 0 h 36"/>
                <a:gd name="T38" fmla="*/ 22 w 37"/>
                <a:gd name="T39" fmla="*/ 0 h 36"/>
                <a:gd name="T40" fmla="*/ 17 w 37"/>
                <a:gd name="T41" fmla="*/ 0 h 36"/>
                <a:gd name="T42" fmla="*/ 15 w 37"/>
                <a:gd name="T43" fmla="*/ 0 h 36"/>
                <a:gd name="T44" fmla="*/ 12 w 37"/>
                <a:gd name="T45" fmla="*/ 0 h 36"/>
                <a:gd name="T46" fmla="*/ 10 w 37"/>
                <a:gd name="T47" fmla="*/ 0 h 36"/>
                <a:gd name="T48" fmla="*/ 7 w 37"/>
                <a:gd name="T49" fmla="*/ 2 h 36"/>
                <a:gd name="T50" fmla="*/ 5 w 37"/>
                <a:gd name="T51" fmla="*/ 5 h 36"/>
                <a:gd name="T52" fmla="*/ 3 w 37"/>
                <a:gd name="T53" fmla="*/ 7 h 36"/>
                <a:gd name="T54" fmla="*/ 3 w 37"/>
                <a:gd name="T55" fmla="*/ 9 h 36"/>
                <a:gd name="T56" fmla="*/ 0 w 37"/>
                <a:gd name="T57" fmla="*/ 12 h 36"/>
                <a:gd name="T58" fmla="*/ 0 w 37"/>
                <a:gd name="T59" fmla="*/ 14 h 36"/>
                <a:gd name="T60" fmla="*/ 0 w 37"/>
                <a:gd name="T61" fmla="*/ 17 h 36"/>
                <a:gd name="T62" fmla="*/ 0 w 37"/>
                <a:gd name="T63" fmla="*/ 19 h 36"/>
                <a:gd name="T64" fmla="*/ 0 w 37"/>
                <a:gd name="T65" fmla="*/ 22 h 36"/>
                <a:gd name="T66" fmla="*/ 3 w 37"/>
                <a:gd name="T67" fmla="*/ 24 h 36"/>
                <a:gd name="T68" fmla="*/ 3 w 37"/>
                <a:gd name="T69" fmla="*/ 26 h 36"/>
                <a:gd name="T70" fmla="*/ 5 w 37"/>
                <a:gd name="T71" fmla="*/ 29 h 36"/>
                <a:gd name="T72" fmla="*/ 7 w 37"/>
                <a:gd name="T73" fmla="*/ 31 h 36"/>
                <a:gd name="T74" fmla="*/ 10 w 37"/>
                <a:gd name="T75" fmla="*/ 34 h 36"/>
                <a:gd name="T76" fmla="*/ 12 w 37"/>
                <a:gd name="T77" fmla="*/ 34 h 36"/>
                <a:gd name="T78" fmla="*/ 15 w 37"/>
                <a:gd name="T79" fmla="*/ 34 h 36"/>
                <a:gd name="T80" fmla="*/ 17 w 37"/>
                <a:gd name="T81" fmla="*/ 36 h 36"/>
                <a:gd name="T82" fmla="*/ 17 w 37"/>
                <a:gd name="T83" fmla="*/ 36 h 36"/>
                <a:gd name="T84" fmla="*/ 17 w 37"/>
                <a:gd name="T85" fmla="*/ 34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
                <a:gd name="T130" fmla="*/ 0 h 36"/>
                <a:gd name="T131" fmla="*/ 37 w 37"/>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 h="36">
                  <a:moveTo>
                    <a:pt x="17" y="34"/>
                  </a:moveTo>
                  <a:lnTo>
                    <a:pt x="22" y="34"/>
                  </a:lnTo>
                  <a:lnTo>
                    <a:pt x="25" y="34"/>
                  </a:lnTo>
                  <a:lnTo>
                    <a:pt x="27" y="34"/>
                  </a:lnTo>
                  <a:lnTo>
                    <a:pt x="30" y="31"/>
                  </a:lnTo>
                  <a:lnTo>
                    <a:pt x="32" y="29"/>
                  </a:lnTo>
                  <a:lnTo>
                    <a:pt x="34" y="26"/>
                  </a:lnTo>
                  <a:lnTo>
                    <a:pt x="34" y="24"/>
                  </a:lnTo>
                  <a:lnTo>
                    <a:pt x="37" y="22"/>
                  </a:lnTo>
                  <a:lnTo>
                    <a:pt x="37" y="19"/>
                  </a:lnTo>
                  <a:lnTo>
                    <a:pt x="37" y="17"/>
                  </a:lnTo>
                  <a:lnTo>
                    <a:pt x="37" y="14"/>
                  </a:lnTo>
                  <a:lnTo>
                    <a:pt x="37" y="12"/>
                  </a:lnTo>
                  <a:lnTo>
                    <a:pt x="34" y="9"/>
                  </a:lnTo>
                  <a:lnTo>
                    <a:pt x="34" y="7"/>
                  </a:lnTo>
                  <a:lnTo>
                    <a:pt x="32" y="5"/>
                  </a:lnTo>
                  <a:lnTo>
                    <a:pt x="30" y="2"/>
                  </a:lnTo>
                  <a:lnTo>
                    <a:pt x="27" y="0"/>
                  </a:lnTo>
                  <a:lnTo>
                    <a:pt x="25" y="0"/>
                  </a:lnTo>
                  <a:lnTo>
                    <a:pt x="22" y="0"/>
                  </a:lnTo>
                  <a:lnTo>
                    <a:pt x="17" y="0"/>
                  </a:lnTo>
                  <a:lnTo>
                    <a:pt x="15" y="0"/>
                  </a:lnTo>
                  <a:lnTo>
                    <a:pt x="12" y="0"/>
                  </a:lnTo>
                  <a:lnTo>
                    <a:pt x="10" y="0"/>
                  </a:lnTo>
                  <a:lnTo>
                    <a:pt x="7" y="2"/>
                  </a:lnTo>
                  <a:lnTo>
                    <a:pt x="5" y="5"/>
                  </a:lnTo>
                  <a:lnTo>
                    <a:pt x="3" y="7"/>
                  </a:lnTo>
                  <a:lnTo>
                    <a:pt x="3" y="9"/>
                  </a:lnTo>
                  <a:lnTo>
                    <a:pt x="0" y="12"/>
                  </a:lnTo>
                  <a:lnTo>
                    <a:pt x="0" y="14"/>
                  </a:lnTo>
                  <a:lnTo>
                    <a:pt x="0" y="17"/>
                  </a:lnTo>
                  <a:lnTo>
                    <a:pt x="0" y="19"/>
                  </a:lnTo>
                  <a:lnTo>
                    <a:pt x="0" y="22"/>
                  </a:lnTo>
                  <a:lnTo>
                    <a:pt x="3" y="24"/>
                  </a:lnTo>
                  <a:lnTo>
                    <a:pt x="3" y="26"/>
                  </a:lnTo>
                  <a:lnTo>
                    <a:pt x="5" y="29"/>
                  </a:lnTo>
                  <a:lnTo>
                    <a:pt x="7" y="31"/>
                  </a:lnTo>
                  <a:lnTo>
                    <a:pt x="10" y="34"/>
                  </a:lnTo>
                  <a:lnTo>
                    <a:pt x="12" y="34"/>
                  </a:lnTo>
                  <a:lnTo>
                    <a:pt x="15" y="34"/>
                  </a:lnTo>
                  <a:lnTo>
                    <a:pt x="17" y="36"/>
                  </a:lnTo>
                  <a:lnTo>
                    <a:pt x="17" y="34"/>
                  </a:lnTo>
                  <a:close/>
                </a:path>
              </a:pathLst>
            </a:custGeom>
            <a:solidFill>
              <a:srgbClr val="EB7500"/>
            </a:solidFill>
            <a:ln w="9525">
              <a:noFill/>
              <a:round/>
              <a:headEnd/>
              <a:tailEnd/>
            </a:ln>
          </p:spPr>
          <p:txBody>
            <a:bodyPr/>
            <a:lstStyle/>
            <a:p>
              <a:endParaRPr lang="en-US"/>
            </a:p>
          </p:txBody>
        </p:sp>
        <p:sp>
          <p:nvSpPr>
            <p:cNvPr id="104486" name="Freeform 436"/>
            <p:cNvSpPr>
              <a:spLocks/>
            </p:cNvSpPr>
            <p:nvPr/>
          </p:nvSpPr>
          <p:spPr bwMode="auto">
            <a:xfrm>
              <a:off x="2896" y="3072"/>
              <a:ext cx="37" cy="36"/>
            </a:xfrm>
            <a:custGeom>
              <a:avLst/>
              <a:gdLst>
                <a:gd name="T0" fmla="*/ 17 w 37"/>
                <a:gd name="T1" fmla="*/ 36 h 36"/>
                <a:gd name="T2" fmla="*/ 22 w 37"/>
                <a:gd name="T3" fmla="*/ 36 h 36"/>
                <a:gd name="T4" fmla="*/ 24 w 37"/>
                <a:gd name="T5" fmla="*/ 36 h 36"/>
                <a:gd name="T6" fmla="*/ 27 w 37"/>
                <a:gd name="T7" fmla="*/ 34 h 36"/>
                <a:gd name="T8" fmla="*/ 29 w 37"/>
                <a:gd name="T9" fmla="*/ 34 h 36"/>
                <a:gd name="T10" fmla="*/ 32 w 37"/>
                <a:gd name="T11" fmla="*/ 31 h 36"/>
                <a:gd name="T12" fmla="*/ 34 w 37"/>
                <a:gd name="T13" fmla="*/ 29 h 36"/>
                <a:gd name="T14" fmla="*/ 34 w 37"/>
                <a:gd name="T15" fmla="*/ 27 h 36"/>
                <a:gd name="T16" fmla="*/ 37 w 37"/>
                <a:gd name="T17" fmla="*/ 24 h 36"/>
                <a:gd name="T18" fmla="*/ 37 w 37"/>
                <a:gd name="T19" fmla="*/ 22 h 36"/>
                <a:gd name="T20" fmla="*/ 37 w 37"/>
                <a:gd name="T21" fmla="*/ 19 h 36"/>
                <a:gd name="T22" fmla="*/ 37 w 37"/>
                <a:gd name="T23" fmla="*/ 14 h 36"/>
                <a:gd name="T24" fmla="*/ 37 w 37"/>
                <a:gd name="T25" fmla="*/ 12 h 36"/>
                <a:gd name="T26" fmla="*/ 34 w 37"/>
                <a:gd name="T27" fmla="*/ 10 h 36"/>
                <a:gd name="T28" fmla="*/ 34 w 37"/>
                <a:gd name="T29" fmla="*/ 7 h 36"/>
                <a:gd name="T30" fmla="*/ 32 w 37"/>
                <a:gd name="T31" fmla="*/ 5 h 36"/>
                <a:gd name="T32" fmla="*/ 29 w 37"/>
                <a:gd name="T33" fmla="*/ 2 h 36"/>
                <a:gd name="T34" fmla="*/ 27 w 37"/>
                <a:gd name="T35" fmla="*/ 2 h 36"/>
                <a:gd name="T36" fmla="*/ 24 w 37"/>
                <a:gd name="T37" fmla="*/ 0 h 36"/>
                <a:gd name="T38" fmla="*/ 22 w 37"/>
                <a:gd name="T39" fmla="*/ 0 h 36"/>
                <a:gd name="T40" fmla="*/ 19 w 37"/>
                <a:gd name="T41" fmla="*/ 0 h 36"/>
                <a:gd name="T42" fmla="*/ 17 w 37"/>
                <a:gd name="T43" fmla="*/ 0 h 36"/>
                <a:gd name="T44" fmla="*/ 12 w 37"/>
                <a:gd name="T45" fmla="*/ 0 h 36"/>
                <a:gd name="T46" fmla="*/ 10 w 37"/>
                <a:gd name="T47" fmla="*/ 2 h 36"/>
                <a:gd name="T48" fmla="*/ 7 w 37"/>
                <a:gd name="T49" fmla="*/ 2 h 36"/>
                <a:gd name="T50" fmla="*/ 5 w 37"/>
                <a:gd name="T51" fmla="*/ 5 h 36"/>
                <a:gd name="T52" fmla="*/ 5 w 37"/>
                <a:gd name="T53" fmla="*/ 7 h 36"/>
                <a:gd name="T54" fmla="*/ 2 w 37"/>
                <a:gd name="T55" fmla="*/ 10 h 36"/>
                <a:gd name="T56" fmla="*/ 2 w 37"/>
                <a:gd name="T57" fmla="*/ 12 h 36"/>
                <a:gd name="T58" fmla="*/ 0 w 37"/>
                <a:gd name="T59" fmla="*/ 14 h 36"/>
                <a:gd name="T60" fmla="*/ 0 w 37"/>
                <a:gd name="T61" fmla="*/ 19 h 36"/>
                <a:gd name="T62" fmla="*/ 0 w 37"/>
                <a:gd name="T63" fmla="*/ 22 h 36"/>
                <a:gd name="T64" fmla="*/ 2 w 37"/>
                <a:gd name="T65" fmla="*/ 24 h 36"/>
                <a:gd name="T66" fmla="*/ 2 w 37"/>
                <a:gd name="T67" fmla="*/ 27 h 36"/>
                <a:gd name="T68" fmla="*/ 5 w 37"/>
                <a:gd name="T69" fmla="*/ 29 h 36"/>
                <a:gd name="T70" fmla="*/ 5 w 37"/>
                <a:gd name="T71" fmla="*/ 31 h 36"/>
                <a:gd name="T72" fmla="*/ 7 w 37"/>
                <a:gd name="T73" fmla="*/ 34 h 36"/>
                <a:gd name="T74" fmla="*/ 10 w 37"/>
                <a:gd name="T75" fmla="*/ 34 h 36"/>
                <a:gd name="T76" fmla="*/ 12 w 37"/>
                <a:gd name="T77" fmla="*/ 36 h 36"/>
                <a:gd name="T78" fmla="*/ 17 w 37"/>
                <a:gd name="T79" fmla="*/ 36 h 36"/>
                <a:gd name="T80" fmla="*/ 19 w 37"/>
                <a:gd name="T81" fmla="*/ 36 h 36"/>
                <a:gd name="T82" fmla="*/ 19 w 37"/>
                <a:gd name="T83" fmla="*/ 36 h 36"/>
                <a:gd name="T84" fmla="*/ 17 w 37"/>
                <a:gd name="T85" fmla="*/ 36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
                <a:gd name="T130" fmla="*/ 0 h 36"/>
                <a:gd name="T131" fmla="*/ 37 w 37"/>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 h="36">
                  <a:moveTo>
                    <a:pt x="17" y="36"/>
                  </a:moveTo>
                  <a:lnTo>
                    <a:pt x="22" y="36"/>
                  </a:lnTo>
                  <a:lnTo>
                    <a:pt x="24" y="36"/>
                  </a:lnTo>
                  <a:lnTo>
                    <a:pt x="27" y="34"/>
                  </a:lnTo>
                  <a:lnTo>
                    <a:pt x="29" y="34"/>
                  </a:lnTo>
                  <a:lnTo>
                    <a:pt x="32" y="31"/>
                  </a:lnTo>
                  <a:lnTo>
                    <a:pt x="34" y="29"/>
                  </a:lnTo>
                  <a:lnTo>
                    <a:pt x="34" y="27"/>
                  </a:lnTo>
                  <a:lnTo>
                    <a:pt x="37" y="24"/>
                  </a:lnTo>
                  <a:lnTo>
                    <a:pt x="37" y="22"/>
                  </a:lnTo>
                  <a:lnTo>
                    <a:pt x="37" y="19"/>
                  </a:lnTo>
                  <a:lnTo>
                    <a:pt x="37" y="14"/>
                  </a:lnTo>
                  <a:lnTo>
                    <a:pt x="37" y="12"/>
                  </a:lnTo>
                  <a:lnTo>
                    <a:pt x="34" y="10"/>
                  </a:lnTo>
                  <a:lnTo>
                    <a:pt x="34" y="7"/>
                  </a:lnTo>
                  <a:lnTo>
                    <a:pt x="32" y="5"/>
                  </a:lnTo>
                  <a:lnTo>
                    <a:pt x="29" y="2"/>
                  </a:lnTo>
                  <a:lnTo>
                    <a:pt x="27" y="2"/>
                  </a:lnTo>
                  <a:lnTo>
                    <a:pt x="24" y="0"/>
                  </a:lnTo>
                  <a:lnTo>
                    <a:pt x="22" y="0"/>
                  </a:lnTo>
                  <a:lnTo>
                    <a:pt x="19" y="0"/>
                  </a:lnTo>
                  <a:lnTo>
                    <a:pt x="17" y="0"/>
                  </a:lnTo>
                  <a:lnTo>
                    <a:pt x="12" y="0"/>
                  </a:lnTo>
                  <a:lnTo>
                    <a:pt x="10" y="2"/>
                  </a:lnTo>
                  <a:lnTo>
                    <a:pt x="7" y="2"/>
                  </a:lnTo>
                  <a:lnTo>
                    <a:pt x="5" y="5"/>
                  </a:lnTo>
                  <a:lnTo>
                    <a:pt x="5" y="7"/>
                  </a:lnTo>
                  <a:lnTo>
                    <a:pt x="2" y="10"/>
                  </a:lnTo>
                  <a:lnTo>
                    <a:pt x="2" y="12"/>
                  </a:lnTo>
                  <a:lnTo>
                    <a:pt x="0" y="14"/>
                  </a:lnTo>
                  <a:lnTo>
                    <a:pt x="0" y="19"/>
                  </a:lnTo>
                  <a:lnTo>
                    <a:pt x="0" y="22"/>
                  </a:lnTo>
                  <a:lnTo>
                    <a:pt x="2" y="24"/>
                  </a:lnTo>
                  <a:lnTo>
                    <a:pt x="2" y="27"/>
                  </a:lnTo>
                  <a:lnTo>
                    <a:pt x="5" y="29"/>
                  </a:lnTo>
                  <a:lnTo>
                    <a:pt x="5" y="31"/>
                  </a:lnTo>
                  <a:lnTo>
                    <a:pt x="7" y="34"/>
                  </a:lnTo>
                  <a:lnTo>
                    <a:pt x="10" y="34"/>
                  </a:lnTo>
                  <a:lnTo>
                    <a:pt x="12" y="36"/>
                  </a:lnTo>
                  <a:lnTo>
                    <a:pt x="17" y="36"/>
                  </a:lnTo>
                  <a:lnTo>
                    <a:pt x="19" y="36"/>
                  </a:lnTo>
                  <a:lnTo>
                    <a:pt x="17" y="36"/>
                  </a:lnTo>
                  <a:close/>
                </a:path>
              </a:pathLst>
            </a:custGeom>
            <a:solidFill>
              <a:srgbClr val="EB7500"/>
            </a:solidFill>
            <a:ln w="9525">
              <a:noFill/>
              <a:round/>
              <a:headEnd/>
              <a:tailEnd/>
            </a:ln>
          </p:spPr>
          <p:txBody>
            <a:bodyPr/>
            <a:lstStyle/>
            <a:p>
              <a:endParaRPr lang="en-US"/>
            </a:p>
          </p:txBody>
        </p:sp>
        <p:sp>
          <p:nvSpPr>
            <p:cNvPr id="104487" name="Freeform 437"/>
            <p:cNvSpPr>
              <a:spLocks/>
            </p:cNvSpPr>
            <p:nvPr/>
          </p:nvSpPr>
          <p:spPr bwMode="auto">
            <a:xfrm>
              <a:off x="3348" y="3482"/>
              <a:ext cx="37" cy="37"/>
            </a:xfrm>
            <a:custGeom>
              <a:avLst/>
              <a:gdLst>
                <a:gd name="T0" fmla="*/ 17 w 37"/>
                <a:gd name="T1" fmla="*/ 37 h 37"/>
                <a:gd name="T2" fmla="*/ 22 w 37"/>
                <a:gd name="T3" fmla="*/ 37 h 37"/>
                <a:gd name="T4" fmla="*/ 25 w 37"/>
                <a:gd name="T5" fmla="*/ 37 h 37"/>
                <a:gd name="T6" fmla="*/ 27 w 37"/>
                <a:gd name="T7" fmla="*/ 37 h 37"/>
                <a:gd name="T8" fmla="*/ 30 w 37"/>
                <a:gd name="T9" fmla="*/ 34 h 37"/>
                <a:gd name="T10" fmla="*/ 32 w 37"/>
                <a:gd name="T11" fmla="*/ 32 h 37"/>
                <a:gd name="T12" fmla="*/ 32 w 37"/>
                <a:gd name="T13" fmla="*/ 29 h 37"/>
                <a:gd name="T14" fmla="*/ 35 w 37"/>
                <a:gd name="T15" fmla="*/ 27 h 37"/>
                <a:gd name="T16" fmla="*/ 37 w 37"/>
                <a:gd name="T17" fmla="*/ 25 h 37"/>
                <a:gd name="T18" fmla="*/ 37 w 37"/>
                <a:gd name="T19" fmla="*/ 22 h 37"/>
                <a:gd name="T20" fmla="*/ 37 w 37"/>
                <a:gd name="T21" fmla="*/ 20 h 37"/>
                <a:gd name="T22" fmla="*/ 37 w 37"/>
                <a:gd name="T23" fmla="*/ 17 h 37"/>
                <a:gd name="T24" fmla="*/ 37 w 37"/>
                <a:gd name="T25" fmla="*/ 13 h 37"/>
                <a:gd name="T26" fmla="*/ 35 w 37"/>
                <a:gd name="T27" fmla="*/ 10 h 37"/>
                <a:gd name="T28" fmla="*/ 32 w 37"/>
                <a:gd name="T29" fmla="*/ 8 h 37"/>
                <a:gd name="T30" fmla="*/ 32 w 37"/>
                <a:gd name="T31" fmla="*/ 8 h 37"/>
                <a:gd name="T32" fmla="*/ 30 w 37"/>
                <a:gd name="T33" fmla="*/ 5 h 37"/>
                <a:gd name="T34" fmla="*/ 27 w 37"/>
                <a:gd name="T35" fmla="*/ 3 h 37"/>
                <a:gd name="T36" fmla="*/ 25 w 37"/>
                <a:gd name="T37" fmla="*/ 3 h 37"/>
                <a:gd name="T38" fmla="*/ 22 w 37"/>
                <a:gd name="T39" fmla="*/ 0 h 37"/>
                <a:gd name="T40" fmla="*/ 17 w 37"/>
                <a:gd name="T41" fmla="*/ 0 h 37"/>
                <a:gd name="T42" fmla="*/ 15 w 37"/>
                <a:gd name="T43" fmla="*/ 0 h 37"/>
                <a:gd name="T44" fmla="*/ 13 w 37"/>
                <a:gd name="T45" fmla="*/ 3 h 37"/>
                <a:gd name="T46" fmla="*/ 10 w 37"/>
                <a:gd name="T47" fmla="*/ 3 h 37"/>
                <a:gd name="T48" fmla="*/ 8 w 37"/>
                <a:gd name="T49" fmla="*/ 5 h 37"/>
                <a:gd name="T50" fmla="*/ 5 w 37"/>
                <a:gd name="T51" fmla="*/ 8 h 37"/>
                <a:gd name="T52" fmla="*/ 3 w 37"/>
                <a:gd name="T53" fmla="*/ 8 h 37"/>
                <a:gd name="T54" fmla="*/ 3 w 37"/>
                <a:gd name="T55" fmla="*/ 10 h 37"/>
                <a:gd name="T56" fmla="*/ 0 w 37"/>
                <a:gd name="T57" fmla="*/ 13 h 37"/>
                <a:gd name="T58" fmla="*/ 0 w 37"/>
                <a:gd name="T59" fmla="*/ 17 h 37"/>
                <a:gd name="T60" fmla="*/ 0 w 37"/>
                <a:gd name="T61" fmla="*/ 20 h 37"/>
                <a:gd name="T62" fmla="*/ 0 w 37"/>
                <a:gd name="T63" fmla="*/ 22 h 37"/>
                <a:gd name="T64" fmla="*/ 0 w 37"/>
                <a:gd name="T65" fmla="*/ 25 h 37"/>
                <a:gd name="T66" fmla="*/ 3 w 37"/>
                <a:gd name="T67" fmla="*/ 27 h 37"/>
                <a:gd name="T68" fmla="*/ 3 w 37"/>
                <a:gd name="T69" fmla="*/ 29 h 37"/>
                <a:gd name="T70" fmla="*/ 5 w 37"/>
                <a:gd name="T71" fmla="*/ 32 h 37"/>
                <a:gd name="T72" fmla="*/ 8 w 37"/>
                <a:gd name="T73" fmla="*/ 34 h 37"/>
                <a:gd name="T74" fmla="*/ 10 w 37"/>
                <a:gd name="T75" fmla="*/ 37 h 37"/>
                <a:gd name="T76" fmla="*/ 13 w 37"/>
                <a:gd name="T77" fmla="*/ 37 h 37"/>
                <a:gd name="T78" fmla="*/ 15 w 37"/>
                <a:gd name="T79" fmla="*/ 37 h 37"/>
                <a:gd name="T80" fmla="*/ 17 w 37"/>
                <a:gd name="T81" fmla="*/ 37 h 37"/>
                <a:gd name="T82" fmla="*/ 17 w 37"/>
                <a:gd name="T83" fmla="*/ 37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
                <a:gd name="T127" fmla="*/ 0 h 37"/>
                <a:gd name="T128" fmla="*/ 37 w 37"/>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 h="37">
                  <a:moveTo>
                    <a:pt x="17" y="37"/>
                  </a:moveTo>
                  <a:lnTo>
                    <a:pt x="22" y="37"/>
                  </a:lnTo>
                  <a:lnTo>
                    <a:pt x="25" y="37"/>
                  </a:lnTo>
                  <a:lnTo>
                    <a:pt x="27" y="37"/>
                  </a:lnTo>
                  <a:lnTo>
                    <a:pt x="30" y="34"/>
                  </a:lnTo>
                  <a:lnTo>
                    <a:pt x="32" y="32"/>
                  </a:lnTo>
                  <a:lnTo>
                    <a:pt x="32" y="29"/>
                  </a:lnTo>
                  <a:lnTo>
                    <a:pt x="35" y="27"/>
                  </a:lnTo>
                  <a:lnTo>
                    <a:pt x="37" y="25"/>
                  </a:lnTo>
                  <a:lnTo>
                    <a:pt x="37" y="22"/>
                  </a:lnTo>
                  <a:lnTo>
                    <a:pt x="37" y="20"/>
                  </a:lnTo>
                  <a:lnTo>
                    <a:pt x="37" y="17"/>
                  </a:lnTo>
                  <a:lnTo>
                    <a:pt x="37" y="13"/>
                  </a:lnTo>
                  <a:lnTo>
                    <a:pt x="35" y="10"/>
                  </a:lnTo>
                  <a:lnTo>
                    <a:pt x="32" y="8"/>
                  </a:lnTo>
                  <a:lnTo>
                    <a:pt x="30" y="5"/>
                  </a:lnTo>
                  <a:lnTo>
                    <a:pt x="27" y="3"/>
                  </a:lnTo>
                  <a:lnTo>
                    <a:pt x="25" y="3"/>
                  </a:lnTo>
                  <a:lnTo>
                    <a:pt x="22" y="0"/>
                  </a:lnTo>
                  <a:lnTo>
                    <a:pt x="17" y="0"/>
                  </a:lnTo>
                  <a:lnTo>
                    <a:pt x="15" y="0"/>
                  </a:lnTo>
                  <a:lnTo>
                    <a:pt x="13" y="3"/>
                  </a:lnTo>
                  <a:lnTo>
                    <a:pt x="10" y="3"/>
                  </a:lnTo>
                  <a:lnTo>
                    <a:pt x="8" y="5"/>
                  </a:lnTo>
                  <a:lnTo>
                    <a:pt x="5" y="8"/>
                  </a:lnTo>
                  <a:lnTo>
                    <a:pt x="3" y="8"/>
                  </a:lnTo>
                  <a:lnTo>
                    <a:pt x="3" y="10"/>
                  </a:lnTo>
                  <a:lnTo>
                    <a:pt x="0" y="13"/>
                  </a:lnTo>
                  <a:lnTo>
                    <a:pt x="0" y="17"/>
                  </a:lnTo>
                  <a:lnTo>
                    <a:pt x="0" y="20"/>
                  </a:lnTo>
                  <a:lnTo>
                    <a:pt x="0" y="22"/>
                  </a:lnTo>
                  <a:lnTo>
                    <a:pt x="0" y="25"/>
                  </a:lnTo>
                  <a:lnTo>
                    <a:pt x="3" y="27"/>
                  </a:lnTo>
                  <a:lnTo>
                    <a:pt x="3" y="29"/>
                  </a:lnTo>
                  <a:lnTo>
                    <a:pt x="5" y="32"/>
                  </a:lnTo>
                  <a:lnTo>
                    <a:pt x="8" y="34"/>
                  </a:lnTo>
                  <a:lnTo>
                    <a:pt x="10" y="37"/>
                  </a:lnTo>
                  <a:lnTo>
                    <a:pt x="13" y="37"/>
                  </a:lnTo>
                  <a:lnTo>
                    <a:pt x="15" y="37"/>
                  </a:lnTo>
                  <a:lnTo>
                    <a:pt x="17" y="37"/>
                  </a:lnTo>
                  <a:close/>
                </a:path>
              </a:pathLst>
            </a:custGeom>
            <a:solidFill>
              <a:srgbClr val="EB7500"/>
            </a:solidFill>
            <a:ln w="9525">
              <a:noFill/>
              <a:round/>
              <a:headEnd/>
              <a:tailEnd/>
            </a:ln>
          </p:spPr>
          <p:txBody>
            <a:bodyPr/>
            <a:lstStyle/>
            <a:p>
              <a:endParaRPr lang="en-US"/>
            </a:p>
          </p:txBody>
        </p:sp>
        <p:sp>
          <p:nvSpPr>
            <p:cNvPr id="104488" name="Freeform 438"/>
            <p:cNvSpPr>
              <a:spLocks/>
            </p:cNvSpPr>
            <p:nvPr/>
          </p:nvSpPr>
          <p:spPr bwMode="auto">
            <a:xfrm>
              <a:off x="3791" y="3895"/>
              <a:ext cx="37" cy="36"/>
            </a:xfrm>
            <a:custGeom>
              <a:avLst/>
              <a:gdLst>
                <a:gd name="T0" fmla="*/ 17 w 37"/>
                <a:gd name="T1" fmla="*/ 36 h 36"/>
                <a:gd name="T2" fmla="*/ 22 w 37"/>
                <a:gd name="T3" fmla="*/ 36 h 36"/>
                <a:gd name="T4" fmla="*/ 24 w 37"/>
                <a:gd name="T5" fmla="*/ 36 h 36"/>
                <a:gd name="T6" fmla="*/ 27 w 37"/>
                <a:gd name="T7" fmla="*/ 34 h 36"/>
                <a:gd name="T8" fmla="*/ 29 w 37"/>
                <a:gd name="T9" fmla="*/ 34 h 36"/>
                <a:gd name="T10" fmla="*/ 32 w 37"/>
                <a:gd name="T11" fmla="*/ 32 h 36"/>
                <a:gd name="T12" fmla="*/ 34 w 37"/>
                <a:gd name="T13" fmla="*/ 29 h 36"/>
                <a:gd name="T14" fmla="*/ 34 w 37"/>
                <a:gd name="T15" fmla="*/ 27 h 36"/>
                <a:gd name="T16" fmla="*/ 37 w 37"/>
                <a:gd name="T17" fmla="*/ 24 h 36"/>
                <a:gd name="T18" fmla="*/ 37 w 37"/>
                <a:gd name="T19" fmla="*/ 22 h 36"/>
                <a:gd name="T20" fmla="*/ 37 w 37"/>
                <a:gd name="T21" fmla="*/ 20 h 36"/>
                <a:gd name="T22" fmla="*/ 37 w 37"/>
                <a:gd name="T23" fmla="*/ 15 h 36"/>
                <a:gd name="T24" fmla="*/ 37 w 37"/>
                <a:gd name="T25" fmla="*/ 12 h 36"/>
                <a:gd name="T26" fmla="*/ 34 w 37"/>
                <a:gd name="T27" fmla="*/ 10 h 36"/>
                <a:gd name="T28" fmla="*/ 34 w 37"/>
                <a:gd name="T29" fmla="*/ 8 h 36"/>
                <a:gd name="T30" fmla="*/ 32 w 37"/>
                <a:gd name="T31" fmla="*/ 5 h 36"/>
                <a:gd name="T32" fmla="*/ 29 w 37"/>
                <a:gd name="T33" fmla="*/ 5 h 36"/>
                <a:gd name="T34" fmla="*/ 27 w 37"/>
                <a:gd name="T35" fmla="*/ 3 h 36"/>
                <a:gd name="T36" fmla="*/ 24 w 37"/>
                <a:gd name="T37" fmla="*/ 3 h 36"/>
                <a:gd name="T38" fmla="*/ 22 w 37"/>
                <a:gd name="T39" fmla="*/ 0 h 36"/>
                <a:gd name="T40" fmla="*/ 20 w 37"/>
                <a:gd name="T41" fmla="*/ 0 h 36"/>
                <a:gd name="T42" fmla="*/ 15 w 37"/>
                <a:gd name="T43" fmla="*/ 0 h 36"/>
                <a:gd name="T44" fmla="*/ 12 w 37"/>
                <a:gd name="T45" fmla="*/ 3 h 36"/>
                <a:gd name="T46" fmla="*/ 10 w 37"/>
                <a:gd name="T47" fmla="*/ 3 h 36"/>
                <a:gd name="T48" fmla="*/ 7 w 37"/>
                <a:gd name="T49" fmla="*/ 5 h 36"/>
                <a:gd name="T50" fmla="*/ 5 w 37"/>
                <a:gd name="T51" fmla="*/ 5 h 36"/>
                <a:gd name="T52" fmla="*/ 5 w 37"/>
                <a:gd name="T53" fmla="*/ 8 h 36"/>
                <a:gd name="T54" fmla="*/ 2 w 37"/>
                <a:gd name="T55" fmla="*/ 10 h 36"/>
                <a:gd name="T56" fmla="*/ 2 w 37"/>
                <a:gd name="T57" fmla="*/ 12 h 36"/>
                <a:gd name="T58" fmla="*/ 0 w 37"/>
                <a:gd name="T59" fmla="*/ 15 h 36"/>
                <a:gd name="T60" fmla="*/ 0 w 37"/>
                <a:gd name="T61" fmla="*/ 20 h 36"/>
                <a:gd name="T62" fmla="*/ 0 w 37"/>
                <a:gd name="T63" fmla="*/ 22 h 36"/>
                <a:gd name="T64" fmla="*/ 2 w 37"/>
                <a:gd name="T65" fmla="*/ 24 h 36"/>
                <a:gd name="T66" fmla="*/ 2 w 37"/>
                <a:gd name="T67" fmla="*/ 27 h 36"/>
                <a:gd name="T68" fmla="*/ 5 w 37"/>
                <a:gd name="T69" fmla="*/ 29 h 36"/>
                <a:gd name="T70" fmla="*/ 5 w 37"/>
                <a:gd name="T71" fmla="*/ 32 h 36"/>
                <a:gd name="T72" fmla="*/ 7 w 37"/>
                <a:gd name="T73" fmla="*/ 34 h 36"/>
                <a:gd name="T74" fmla="*/ 10 w 37"/>
                <a:gd name="T75" fmla="*/ 34 h 36"/>
                <a:gd name="T76" fmla="*/ 12 w 37"/>
                <a:gd name="T77" fmla="*/ 36 h 36"/>
                <a:gd name="T78" fmla="*/ 15 w 37"/>
                <a:gd name="T79" fmla="*/ 36 h 36"/>
                <a:gd name="T80" fmla="*/ 20 w 37"/>
                <a:gd name="T81" fmla="*/ 36 h 36"/>
                <a:gd name="T82" fmla="*/ 20 w 37"/>
                <a:gd name="T83" fmla="*/ 36 h 36"/>
                <a:gd name="T84" fmla="*/ 17 w 37"/>
                <a:gd name="T85" fmla="*/ 36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
                <a:gd name="T130" fmla="*/ 0 h 36"/>
                <a:gd name="T131" fmla="*/ 37 w 37"/>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 h="36">
                  <a:moveTo>
                    <a:pt x="17" y="36"/>
                  </a:moveTo>
                  <a:lnTo>
                    <a:pt x="22" y="36"/>
                  </a:lnTo>
                  <a:lnTo>
                    <a:pt x="24" y="36"/>
                  </a:lnTo>
                  <a:lnTo>
                    <a:pt x="27" y="34"/>
                  </a:lnTo>
                  <a:lnTo>
                    <a:pt x="29" y="34"/>
                  </a:lnTo>
                  <a:lnTo>
                    <a:pt x="32" y="32"/>
                  </a:lnTo>
                  <a:lnTo>
                    <a:pt x="34" y="29"/>
                  </a:lnTo>
                  <a:lnTo>
                    <a:pt x="34" y="27"/>
                  </a:lnTo>
                  <a:lnTo>
                    <a:pt x="37" y="24"/>
                  </a:lnTo>
                  <a:lnTo>
                    <a:pt x="37" y="22"/>
                  </a:lnTo>
                  <a:lnTo>
                    <a:pt x="37" y="20"/>
                  </a:lnTo>
                  <a:lnTo>
                    <a:pt x="37" y="15"/>
                  </a:lnTo>
                  <a:lnTo>
                    <a:pt x="37" y="12"/>
                  </a:lnTo>
                  <a:lnTo>
                    <a:pt x="34" y="10"/>
                  </a:lnTo>
                  <a:lnTo>
                    <a:pt x="34" y="8"/>
                  </a:lnTo>
                  <a:lnTo>
                    <a:pt x="32" y="5"/>
                  </a:lnTo>
                  <a:lnTo>
                    <a:pt x="29" y="5"/>
                  </a:lnTo>
                  <a:lnTo>
                    <a:pt x="27" y="3"/>
                  </a:lnTo>
                  <a:lnTo>
                    <a:pt x="24" y="3"/>
                  </a:lnTo>
                  <a:lnTo>
                    <a:pt x="22" y="0"/>
                  </a:lnTo>
                  <a:lnTo>
                    <a:pt x="20" y="0"/>
                  </a:lnTo>
                  <a:lnTo>
                    <a:pt x="15" y="0"/>
                  </a:lnTo>
                  <a:lnTo>
                    <a:pt x="12" y="3"/>
                  </a:lnTo>
                  <a:lnTo>
                    <a:pt x="10" y="3"/>
                  </a:lnTo>
                  <a:lnTo>
                    <a:pt x="7" y="5"/>
                  </a:lnTo>
                  <a:lnTo>
                    <a:pt x="5" y="5"/>
                  </a:lnTo>
                  <a:lnTo>
                    <a:pt x="5" y="8"/>
                  </a:lnTo>
                  <a:lnTo>
                    <a:pt x="2" y="10"/>
                  </a:lnTo>
                  <a:lnTo>
                    <a:pt x="2" y="12"/>
                  </a:lnTo>
                  <a:lnTo>
                    <a:pt x="0" y="15"/>
                  </a:lnTo>
                  <a:lnTo>
                    <a:pt x="0" y="20"/>
                  </a:lnTo>
                  <a:lnTo>
                    <a:pt x="0" y="22"/>
                  </a:lnTo>
                  <a:lnTo>
                    <a:pt x="2" y="24"/>
                  </a:lnTo>
                  <a:lnTo>
                    <a:pt x="2" y="27"/>
                  </a:lnTo>
                  <a:lnTo>
                    <a:pt x="5" y="29"/>
                  </a:lnTo>
                  <a:lnTo>
                    <a:pt x="5" y="32"/>
                  </a:lnTo>
                  <a:lnTo>
                    <a:pt x="7" y="34"/>
                  </a:lnTo>
                  <a:lnTo>
                    <a:pt x="10" y="34"/>
                  </a:lnTo>
                  <a:lnTo>
                    <a:pt x="12" y="36"/>
                  </a:lnTo>
                  <a:lnTo>
                    <a:pt x="15" y="36"/>
                  </a:lnTo>
                  <a:lnTo>
                    <a:pt x="20" y="36"/>
                  </a:lnTo>
                  <a:lnTo>
                    <a:pt x="17" y="36"/>
                  </a:lnTo>
                  <a:close/>
                </a:path>
              </a:pathLst>
            </a:custGeom>
            <a:solidFill>
              <a:srgbClr val="EB7500"/>
            </a:solidFill>
            <a:ln w="9525">
              <a:noFill/>
              <a:round/>
              <a:headEnd/>
              <a:tailEnd/>
            </a:ln>
          </p:spPr>
          <p:txBody>
            <a:bodyPr/>
            <a:lstStyle/>
            <a:p>
              <a:endParaRPr lang="en-US"/>
            </a:p>
          </p:txBody>
        </p:sp>
        <p:sp>
          <p:nvSpPr>
            <p:cNvPr id="104489" name="Freeform 439"/>
            <p:cNvSpPr>
              <a:spLocks/>
            </p:cNvSpPr>
            <p:nvPr/>
          </p:nvSpPr>
          <p:spPr bwMode="auto">
            <a:xfrm>
              <a:off x="3353" y="2331"/>
              <a:ext cx="37" cy="36"/>
            </a:xfrm>
            <a:custGeom>
              <a:avLst/>
              <a:gdLst>
                <a:gd name="T0" fmla="*/ 17 w 37"/>
                <a:gd name="T1" fmla="*/ 34 h 36"/>
                <a:gd name="T2" fmla="*/ 22 w 37"/>
                <a:gd name="T3" fmla="*/ 36 h 36"/>
                <a:gd name="T4" fmla="*/ 25 w 37"/>
                <a:gd name="T5" fmla="*/ 34 h 36"/>
                <a:gd name="T6" fmla="*/ 27 w 37"/>
                <a:gd name="T7" fmla="*/ 34 h 36"/>
                <a:gd name="T8" fmla="*/ 30 w 37"/>
                <a:gd name="T9" fmla="*/ 31 h 36"/>
                <a:gd name="T10" fmla="*/ 32 w 37"/>
                <a:gd name="T11" fmla="*/ 31 h 36"/>
                <a:gd name="T12" fmla="*/ 34 w 37"/>
                <a:gd name="T13" fmla="*/ 29 h 36"/>
                <a:gd name="T14" fmla="*/ 34 w 37"/>
                <a:gd name="T15" fmla="*/ 26 h 36"/>
                <a:gd name="T16" fmla="*/ 37 w 37"/>
                <a:gd name="T17" fmla="*/ 24 h 36"/>
                <a:gd name="T18" fmla="*/ 37 w 37"/>
                <a:gd name="T19" fmla="*/ 22 h 36"/>
                <a:gd name="T20" fmla="*/ 37 w 37"/>
                <a:gd name="T21" fmla="*/ 17 h 36"/>
                <a:gd name="T22" fmla="*/ 37 w 37"/>
                <a:gd name="T23" fmla="*/ 14 h 36"/>
                <a:gd name="T24" fmla="*/ 37 w 37"/>
                <a:gd name="T25" fmla="*/ 12 h 36"/>
                <a:gd name="T26" fmla="*/ 34 w 37"/>
                <a:gd name="T27" fmla="*/ 10 h 36"/>
                <a:gd name="T28" fmla="*/ 34 w 37"/>
                <a:gd name="T29" fmla="*/ 7 h 36"/>
                <a:gd name="T30" fmla="*/ 32 w 37"/>
                <a:gd name="T31" fmla="*/ 5 h 36"/>
                <a:gd name="T32" fmla="*/ 30 w 37"/>
                <a:gd name="T33" fmla="*/ 2 h 36"/>
                <a:gd name="T34" fmla="*/ 27 w 37"/>
                <a:gd name="T35" fmla="*/ 2 h 36"/>
                <a:gd name="T36" fmla="*/ 25 w 37"/>
                <a:gd name="T37" fmla="*/ 0 h 36"/>
                <a:gd name="T38" fmla="*/ 22 w 37"/>
                <a:gd name="T39" fmla="*/ 0 h 36"/>
                <a:gd name="T40" fmla="*/ 20 w 37"/>
                <a:gd name="T41" fmla="*/ 0 h 36"/>
                <a:gd name="T42" fmla="*/ 15 w 37"/>
                <a:gd name="T43" fmla="*/ 0 h 36"/>
                <a:gd name="T44" fmla="*/ 12 w 37"/>
                <a:gd name="T45" fmla="*/ 0 h 36"/>
                <a:gd name="T46" fmla="*/ 10 w 37"/>
                <a:gd name="T47" fmla="*/ 2 h 36"/>
                <a:gd name="T48" fmla="*/ 8 w 37"/>
                <a:gd name="T49" fmla="*/ 2 h 36"/>
                <a:gd name="T50" fmla="*/ 5 w 37"/>
                <a:gd name="T51" fmla="*/ 5 h 36"/>
                <a:gd name="T52" fmla="*/ 5 w 37"/>
                <a:gd name="T53" fmla="*/ 7 h 36"/>
                <a:gd name="T54" fmla="*/ 3 w 37"/>
                <a:gd name="T55" fmla="*/ 10 h 36"/>
                <a:gd name="T56" fmla="*/ 3 w 37"/>
                <a:gd name="T57" fmla="*/ 12 h 36"/>
                <a:gd name="T58" fmla="*/ 0 w 37"/>
                <a:gd name="T59" fmla="*/ 14 h 36"/>
                <a:gd name="T60" fmla="*/ 0 w 37"/>
                <a:gd name="T61" fmla="*/ 17 h 36"/>
                <a:gd name="T62" fmla="*/ 0 w 37"/>
                <a:gd name="T63" fmla="*/ 22 h 36"/>
                <a:gd name="T64" fmla="*/ 3 w 37"/>
                <a:gd name="T65" fmla="*/ 24 h 36"/>
                <a:gd name="T66" fmla="*/ 3 w 37"/>
                <a:gd name="T67" fmla="*/ 26 h 36"/>
                <a:gd name="T68" fmla="*/ 5 w 37"/>
                <a:gd name="T69" fmla="*/ 29 h 36"/>
                <a:gd name="T70" fmla="*/ 5 w 37"/>
                <a:gd name="T71" fmla="*/ 31 h 36"/>
                <a:gd name="T72" fmla="*/ 8 w 37"/>
                <a:gd name="T73" fmla="*/ 31 h 36"/>
                <a:gd name="T74" fmla="*/ 10 w 37"/>
                <a:gd name="T75" fmla="*/ 34 h 36"/>
                <a:gd name="T76" fmla="*/ 12 w 37"/>
                <a:gd name="T77" fmla="*/ 34 h 36"/>
                <a:gd name="T78" fmla="*/ 15 w 37"/>
                <a:gd name="T79" fmla="*/ 36 h 36"/>
                <a:gd name="T80" fmla="*/ 20 w 37"/>
                <a:gd name="T81" fmla="*/ 36 h 36"/>
                <a:gd name="T82" fmla="*/ 20 w 37"/>
                <a:gd name="T83" fmla="*/ 36 h 36"/>
                <a:gd name="T84" fmla="*/ 17 w 37"/>
                <a:gd name="T85" fmla="*/ 34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
                <a:gd name="T130" fmla="*/ 0 h 36"/>
                <a:gd name="T131" fmla="*/ 37 w 37"/>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 h="36">
                  <a:moveTo>
                    <a:pt x="17" y="34"/>
                  </a:moveTo>
                  <a:lnTo>
                    <a:pt x="22" y="36"/>
                  </a:lnTo>
                  <a:lnTo>
                    <a:pt x="25" y="34"/>
                  </a:lnTo>
                  <a:lnTo>
                    <a:pt x="27" y="34"/>
                  </a:lnTo>
                  <a:lnTo>
                    <a:pt x="30" y="31"/>
                  </a:lnTo>
                  <a:lnTo>
                    <a:pt x="32" y="31"/>
                  </a:lnTo>
                  <a:lnTo>
                    <a:pt x="34" y="29"/>
                  </a:lnTo>
                  <a:lnTo>
                    <a:pt x="34" y="26"/>
                  </a:lnTo>
                  <a:lnTo>
                    <a:pt x="37" y="24"/>
                  </a:lnTo>
                  <a:lnTo>
                    <a:pt x="37" y="22"/>
                  </a:lnTo>
                  <a:lnTo>
                    <a:pt x="37" y="17"/>
                  </a:lnTo>
                  <a:lnTo>
                    <a:pt x="37" y="14"/>
                  </a:lnTo>
                  <a:lnTo>
                    <a:pt x="37" y="12"/>
                  </a:lnTo>
                  <a:lnTo>
                    <a:pt x="34" y="10"/>
                  </a:lnTo>
                  <a:lnTo>
                    <a:pt x="34" y="7"/>
                  </a:lnTo>
                  <a:lnTo>
                    <a:pt x="32" y="5"/>
                  </a:lnTo>
                  <a:lnTo>
                    <a:pt x="30" y="2"/>
                  </a:lnTo>
                  <a:lnTo>
                    <a:pt x="27" y="2"/>
                  </a:lnTo>
                  <a:lnTo>
                    <a:pt x="25" y="0"/>
                  </a:lnTo>
                  <a:lnTo>
                    <a:pt x="22" y="0"/>
                  </a:lnTo>
                  <a:lnTo>
                    <a:pt x="20" y="0"/>
                  </a:lnTo>
                  <a:lnTo>
                    <a:pt x="15" y="0"/>
                  </a:lnTo>
                  <a:lnTo>
                    <a:pt x="12" y="0"/>
                  </a:lnTo>
                  <a:lnTo>
                    <a:pt x="10" y="2"/>
                  </a:lnTo>
                  <a:lnTo>
                    <a:pt x="8" y="2"/>
                  </a:lnTo>
                  <a:lnTo>
                    <a:pt x="5" y="5"/>
                  </a:lnTo>
                  <a:lnTo>
                    <a:pt x="5" y="7"/>
                  </a:lnTo>
                  <a:lnTo>
                    <a:pt x="3" y="10"/>
                  </a:lnTo>
                  <a:lnTo>
                    <a:pt x="3" y="12"/>
                  </a:lnTo>
                  <a:lnTo>
                    <a:pt x="0" y="14"/>
                  </a:lnTo>
                  <a:lnTo>
                    <a:pt x="0" y="17"/>
                  </a:lnTo>
                  <a:lnTo>
                    <a:pt x="0" y="22"/>
                  </a:lnTo>
                  <a:lnTo>
                    <a:pt x="3" y="24"/>
                  </a:lnTo>
                  <a:lnTo>
                    <a:pt x="3" y="26"/>
                  </a:lnTo>
                  <a:lnTo>
                    <a:pt x="5" y="29"/>
                  </a:lnTo>
                  <a:lnTo>
                    <a:pt x="5" y="31"/>
                  </a:lnTo>
                  <a:lnTo>
                    <a:pt x="8" y="31"/>
                  </a:lnTo>
                  <a:lnTo>
                    <a:pt x="10" y="34"/>
                  </a:lnTo>
                  <a:lnTo>
                    <a:pt x="12" y="34"/>
                  </a:lnTo>
                  <a:lnTo>
                    <a:pt x="15" y="36"/>
                  </a:lnTo>
                  <a:lnTo>
                    <a:pt x="20" y="36"/>
                  </a:lnTo>
                  <a:lnTo>
                    <a:pt x="17" y="34"/>
                  </a:lnTo>
                  <a:close/>
                </a:path>
              </a:pathLst>
            </a:custGeom>
            <a:solidFill>
              <a:srgbClr val="EB7500"/>
            </a:solidFill>
            <a:ln w="9525">
              <a:noFill/>
              <a:round/>
              <a:headEnd/>
              <a:tailEnd/>
            </a:ln>
          </p:spPr>
          <p:txBody>
            <a:bodyPr/>
            <a:lstStyle/>
            <a:p>
              <a:endParaRPr lang="en-US"/>
            </a:p>
          </p:txBody>
        </p:sp>
        <p:sp>
          <p:nvSpPr>
            <p:cNvPr id="104490" name="Line 440"/>
            <p:cNvSpPr>
              <a:spLocks noChangeShapeType="1"/>
            </p:cNvSpPr>
            <p:nvPr/>
          </p:nvSpPr>
          <p:spPr bwMode="auto">
            <a:xfrm>
              <a:off x="3617" y="3511"/>
              <a:ext cx="115" cy="1"/>
            </a:xfrm>
            <a:prstGeom prst="line">
              <a:avLst/>
            </a:prstGeom>
            <a:noFill/>
            <a:ln w="11113">
              <a:solidFill>
                <a:srgbClr val="000000"/>
              </a:solidFill>
              <a:round/>
              <a:headEnd/>
              <a:tailEnd/>
            </a:ln>
          </p:spPr>
          <p:txBody>
            <a:bodyPr/>
            <a:lstStyle/>
            <a:p>
              <a:endParaRPr lang="en-US"/>
            </a:p>
          </p:txBody>
        </p:sp>
        <p:sp>
          <p:nvSpPr>
            <p:cNvPr id="104491" name="Line 441"/>
            <p:cNvSpPr>
              <a:spLocks noChangeShapeType="1"/>
            </p:cNvSpPr>
            <p:nvPr/>
          </p:nvSpPr>
          <p:spPr bwMode="auto">
            <a:xfrm>
              <a:off x="3617" y="3601"/>
              <a:ext cx="115" cy="2"/>
            </a:xfrm>
            <a:prstGeom prst="line">
              <a:avLst/>
            </a:prstGeom>
            <a:noFill/>
            <a:ln w="11113">
              <a:solidFill>
                <a:srgbClr val="000000"/>
              </a:solidFill>
              <a:round/>
              <a:headEnd/>
              <a:tailEnd/>
            </a:ln>
          </p:spPr>
          <p:txBody>
            <a:bodyPr/>
            <a:lstStyle/>
            <a:p>
              <a:endParaRPr lang="en-US"/>
            </a:p>
          </p:txBody>
        </p:sp>
        <p:sp>
          <p:nvSpPr>
            <p:cNvPr id="104492" name="Freeform 442"/>
            <p:cNvSpPr>
              <a:spLocks/>
            </p:cNvSpPr>
            <p:nvPr/>
          </p:nvSpPr>
          <p:spPr bwMode="auto">
            <a:xfrm>
              <a:off x="3228" y="2741"/>
              <a:ext cx="321" cy="138"/>
            </a:xfrm>
            <a:custGeom>
              <a:avLst/>
              <a:gdLst>
                <a:gd name="T0" fmla="*/ 0 w 321"/>
                <a:gd name="T1" fmla="*/ 0 h 138"/>
                <a:gd name="T2" fmla="*/ 0 w 321"/>
                <a:gd name="T3" fmla="*/ 138 h 138"/>
                <a:gd name="T4" fmla="*/ 277 w 321"/>
                <a:gd name="T5" fmla="*/ 138 h 138"/>
                <a:gd name="T6" fmla="*/ 277 w 321"/>
                <a:gd name="T7" fmla="*/ 46 h 138"/>
                <a:gd name="T8" fmla="*/ 321 w 321"/>
                <a:gd name="T9" fmla="*/ 46 h 138"/>
                <a:gd name="T10" fmla="*/ 0 60000 65536"/>
                <a:gd name="T11" fmla="*/ 0 60000 65536"/>
                <a:gd name="T12" fmla="*/ 0 60000 65536"/>
                <a:gd name="T13" fmla="*/ 0 60000 65536"/>
                <a:gd name="T14" fmla="*/ 0 60000 65536"/>
                <a:gd name="T15" fmla="*/ 0 w 321"/>
                <a:gd name="T16" fmla="*/ 0 h 138"/>
                <a:gd name="T17" fmla="*/ 321 w 321"/>
                <a:gd name="T18" fmla="*/ 138 h 138"/>
              </a:gdLst>
              <a:ahLst/>
              <a:cxnLst>
                <a:cxn ang="T10">
                  <a:pos x="T0" y="T1"/>
                </a:cxn>
                <a:cxn ang="T11">
                  <a:pos x="T2" y="T3"/>
                </a:cxn>
                <a:cxn ang="T12">
                  <a:pos x="T4" y="T5"/>
                </a:cxn>
                <a:cxn ang="T13">
                  <a:pos x="T6" y="T7"/>
                </a:cxn>
                <a:cxn ang="T14">
                  <a:pos x="T8" y="T9"/>
                </a:cxn>
              </a:cxnLst>
              <a:rect l="T15" t="T16" r="T17" b="T18"/>
              <a:pathLst>
                <a:path w="321" h="138">
                  <a:moveTo>
                    <a:pt x="0" y="0"/>
                  </a:moveTo>
                  <a:lnTo>
                    <a:pt x="0" y="138"/>
                  </a:lnTo>
                  <a:lnTo>
                    <a:pt x="277" y="138"/>
                  </a:lnTo>
                  <a:lnTo>
                    <a:pt x="277" y="46"/>
                  </a:lnTo>
                  <a:lnTo>
                    <a:pt x="321" y="46"/>
                  </a:lnTo>
                </a:path>
              </a:pathLst>
            </a:custGeom>
            <a:noFill/>
            <a:ln w="11113">
              <a:solidFill>
                <a:srgbClr val="000000"/>
              </a:solidFill>
              <a:prstDash val="solid"/>
              <a:round/>
              <a:headEnd/>
              <a:tailEnd/>
            </a:ln>
          </p:spPr>
          <p:txBody>
            <a:bodyPr/>
            <a:lstStyle/>
            <a:p>
              <a:endParaRPr lang="en-US"/>
            </a:p>
          </p:txBody>
        </p:sp>
        <p:sp>
          <p:nvSpPr>
            <p:cNvPr id="104493" name="Freeform 443"/>
            <p:cNvSpPr>
              <a:spLocks/>
            </p:cNvSpPr>
            <p:nvPr/>
          </p:nvSpPr>
          <p:spPr bwMode="auto">
            <a:xfrm>
              <a:off x="2793" y="2333"/>
              <a:ext cx="321" cy="138"/>
            </a:xfrm>
            <a:custGeom>
              <a:avLst/>
              <a:gdLst>
                <a:gd name="T0" fmla="*/ 0 w 321"/>
                <a:gd name="T1" fmla="*/ 0 h 138"/>
                <a:gd name="T2" fmla="*/ 0 w 321"/>
                <a:gd name="T3" fmla="*/ 138 h 138"/>
                <a:gd name="T4" fmla="*/ 276 w 321"/>
                <a:gd name="T5" fmla="*/ 138 h 138"/>
                <a:gd name="T6" fmla="*/ 276 w 321"/>
                <a:gd name="T7" fmla="*/ 46 h 138"/>
                <a:gd name="T8" fmla="*/ 321 w 321"/>
                <a:gd name="T9" fmla="*/ 46 h 138"/>
                <a:gd name="T10" fmla="*/ 0 60000 65536"/>
                <a:gd name="T11" fmla="*/ 0 60000 65536"/>
                <a:gd name="T12" fmla="*/ 0 60000 65536"/>
                <a:gd name="T13" fmla="*/ 0 60000 65536"/>
                <a:gd name="T14" fmla="*/ 0 60000 65536"/>
                <a:gd name="T15" fmla="*/ 0 w 321"/>
                <a:gd name="T16" fmla="*/ 0 h 138"/>
                <a:gd name="T17" fmla="*/ 321 w 321"/>
                <a:gd name="T18" fmla="*/ 138 h 138"/>
              </a:gdLst>
              <a:ahLst/>
              <a:cxnLst>
                <a:cxn ang="T10">
                  <a:pos x="T0" y="T1"/>
                </a:cxn>
                <a:cxn ang="T11">
                  <a:pos x="T2" y="T3"/>
                </a:cxn>
                <a:cxn ang="T12">
                  <a:pos x="T4" y="T5"/>
                </a:cxn>
                <a:cxn ang="T13">
                  <a:pos x="T6" y="T7"/>
                </a:cxn>
                <a:cxn ang="T14">
                  <a:pos x="T8" y="T9"/>
                </a:cxn>
              </a:cxnLst>
              <a:rect l="T15" t="T16" r="T17" b="T18"/>
              <a:pathLst>
                <a:path w="321" h="138">
                  <a:moveTo>
                    <a:pt x="0" y="0"/>
                  </a:moveTo>
                  <a:lnTo>
                    <a:pt x="0" y="138"/>
                  </a:lnTo>
                  <a:lnTo>
                    <a:pt x="276" y="138"/>
                  </a:lnTo>
                  <a:lnTo>
                    <a:pt x="276" y="46"/>
                  </a:lnTo>
                  <a:lnTo>
                    <a:pt x="321" y="46"/>
                  </a:lnTo>
                </a:path>
              </a:pathLst>
            </a:custGeom>
            <a:noFill/>
            <a:ln w="11113">
              <a:solidFill>
                <a:srgbClr val="000000"/>
              </a:solidFill>
              <a:prstDash val="solid"/>
              <a:round/>
              <a:headEnd/>
              <a:tailEnd/>
            </a:ln>
          </p:spPr>
          <p:txBody>
            <a:bodyPr/>
            <a:lstStyle/>
            <a:p>
              <a:endParaRPr lang="en-US"/>
            </a:p>
          </p:txBody>
        </p:sp>
        <p:sp>
          <p:nvSpPr>
            <p:cNvPr id="104494" name="Freeform 444"/>
            <p:cNvSpPr>
              <a:spLocks/>
            </p:cNvSpPr>
            <p:nvPr/>
          </p:nvSpPr>
          <p:spPr bwMode="auto">
            <a:xfrm>
              <a:off x="2678" y="2560"/>
              <a:ext cx="71" cy="362"/>
            </a:xfrm>
            <a:custGeom>
              <a:avLst/>
              <a:gdLst>
                <a:gd name="T0" fmla="*/ 69 w 71"/>
                <a:gd name="T1" fmla="*/ 362 h 362"/>
                <a:gd name="T2" fmla="*/ 71 w 71"/>
                <a:gd name="T3" fmla="*/ 0 h 362"/>
                <a:gd name="T4" fmla="*/ 0 w 71"/>
                <a:gd name="T5" fmla="*/ 0 h 362"/>
                <a:gd name="T6" fmla="*/ 0 w 71"/>
                <a:gd name="T7" fmla="*/ 362 h 362"/>
                <a:gd name="T8" fmla="*/ 71 w 71"/>
                <a:gd name="T9" fmla="*/ 362 h 362"/>
                <a:gd name="T10" fmla="*/ 71 w 71"/>
                <a:gd name="T11" fmla="*/ 362 h 362"/>
                <a:gd name="T12" fmla="*/ 0 60000 65536"/>
                <a:gd name="T13" fmla="*/ 0 60000 65536"/>
                <a:gd name="T14" fmla="*/ 0 60000 65536"/>
                <a:gd name="T15" fmla="*/ 0 60000 65536"/>
                <a:gd name="T16" fmla="*/ 0 60000 65536"/>
                <a:gd name="T17" fmla="*/ 0 60000 65536"/>
                <a:gd name="T18" fmla="*/ 0 w 71"/>
                <a:gd name="T19" fmla="*/ 0 h 362"/>
                <a:gd name="T20" fmla="*/ 71 w 71"/>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71" h="362">
                  <a:moveTo>
                    <a:pt x="69" y="362"/>
                  </a:moveTo>
                  <a:lnTo>
                    <a:pt x="71" y="0"/>
                  </a:lnTo>
                  <a:lnTo>
                    <a:pt x="0" y="0"/>
                  </a:lnTo>
                  <a:lnTo>
                    <a:pt x="0" y="362"/>
                  </a:lnTo>
                  <a:lnTo>
                    <a:pt x="71" y="362"/>
                  </a:lnTo>
                </a:path>
              </a:pathLst>
            </a:custGeom>
            <a:noFill/>
            <a:ln w="11113">
              <a:solidFill>
                <a:srgbClr val="000000"/>
              </a:solidFill>
              <a:prstDash val="solid"/>
              <a:round/>
              <a:headEnd/>
              <a:tailEnd/>
            </a:ln>
          </p:spPr>
          <p:txBody>
            <a:bodyPr/>
            <a:lstStyle/>
            <a:p>
              <a:endParaRPr lang="en-US"/>
            </a:p>
          </p:txBody>
        </p:sp>
        <p:sp>
          <p:nvSpPr>
            <p:cNvPr id="104495" name="Freeform 445"/>
            <p:cNvSpPr>
              <a:spLocks/>
            </p:cNvSpPr>
            <p:nvPr/>
          </p:nvSpPr>
          <p:spPr bwMode="auto">
            <a:xfrm>
              <a:off x="3111" y="2155"/>
              <a:ext cx="71" cy="362"/>
            </a:xfrm>
            <a:custGeom>
              <a:avLst/>
              <a:gdLst>
                <a:gd name="T0" fmla="*/ 69 w 71"/>
                <a:gd name="T1" fmla="*/ 359 h 362"/>
                <a:gd name="T2" fmla="*/ 71 w 71"/>
                <a:gd name="T3" fmla="*/ 0 h 362"/>
                <a:gd name="T4" fmla="*/ 0 w 71"/>
                <a:gd name="T5" fmla="*/ 0 h 362"/>
                <a:gd name="T6" fmla="*/ 0 w 71"/>
                <a:gd name="T7" fmla="*/ 362 h 362"/>
                <a:gd name="T8" fmla="*/ 71 w 71"/>
                <a:gd name="T9" fmla="*/ 362 h 362"/>
                <a:gd name="T10" fmla="*/ 71 w 71"/>
                <a:gd name="T11" fmla="*/ 362 h 362"/>
                <a:gd name="T12" fmla="*/ 0 60000 65536"/>
                <a:gd name="T13" fmla="*/ 0 60000 65536"/>
                <a:gd name="T14" fmla="*/ 0 60000 65536"/>
                <a:gd name="T15" fmla="*/ 0 60000 65536"/>
                <a:gd name="T16" fmla="*/ 0 60000 65536"/>
                <a:gd name="T17" fmla="*/ 0 60000 65536"/>
                <a:gd name="T18" fmla="*/ 0 w 71"/>
                <a:gd name="T19" fmla="*/ 0 h 362"/>
                <a:gd name="T20" fmla="*/ 71 w 71"/>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71" h="362">
                  <a:moveTo>
                    <a:pt x="69" y="359"/>
                  </a:moveTo>
                  <a:lnTo>
                    <a:pt x="71" y="0"/>
                  </a:lnTo>
                  <a:lnTo>
                    <a:pt x="0" y="0"/>
                  </a:lnTo>
                  <a:lnTo>
                    <a:pt x="0" y="362"/>
                  </a:lnTo>
                  <a:lnTo>
                    <a:pt x="71" y="362"/>
                  </a:lnTo>
                </a:path>
              </a:pathLst>
            </a:custGeom>
            <a:noFill/>
            <a:ln w="11113">
              <a:solidFill>
                <a:srgbClr val="000000"/>
              </a:solidFill>
              <a:prstDash val="solid"/>
              <a:round/>
              <a:headEnd/>
              <a:tailEnd/>
            </a:ln>
          </p:spPr>
          <p:txBody>
            <a:bodyPr/>
            <a:lstStyle/>
            <a:p>
              <a:endParaRPr lang="en-US"/>
            </a:p>
          </p:txBody>
        </p:sp>
        <p:sp>
          <p:nvSpPr>
            <p:cNvPr id="104496" name="Freeform 446"/>
            <p:cNvSpPr>
              <a:spLocks/>
            </p:cNvSpPr>
            <p:nvPr/>
          </p:nvSpPr>
          <p:spPr bwMode="auto">
            <a:xfrm>
              <a:off x="3111" y="2560"/>
              <a:ext cx="71" cy="362"/>
            </a:xfrm>
            <a:custGeom>
              <a:avLst/>
              <a:gdLst>
                <a:gd name="T0" fmla="*/ 69 w 71"/>
                <a:gd name="T1" fmla="*/ 362 h 362"/>
                <a:gd name="T2" fmla="*/ 71 w 71"/>
                <a:gd name="T3" fmla="*/ 0 h 362"/>
                <a:gd name="T4" fmla="*/ 0 w 71"/>
                <a:gd name="T5" fmla="*/ 0 h 362"/>
                <a:gd name="T6" fmla="*/ 0 w 71"/>
                <a:gd name="T7" fmla="*/ 362 h 362"/>
                <a:gd name="T8" fmla="*/ 71 w 71"/>
                <a:gd name="T9" fmla="*/ 362 h 362"/>
                <a:gd name="T10" fmla="*/ 71 w 71"/>
                <a:gd name="T11" fmla="*/ 362 h 362"/>
                <a:gd name="T12" fmla="*/ 0 60000 65536"/>
                <a:gd name="T13" fmla="*/ 0 60000 65536"/>
                <a:gd name="T14" fmla="*/ 0 60000 65536"/>
                <a:gd name="T15" fmla="*/ 0 60000 65536"/>
                <a:gd name="T16" fmla="*/ 0 60000 65536"/>
                <a:gd name="T17" fmla="*/ 0 60000 65536"/>
                <a:gd name="T18" fmla="*/ 0 w 71"/>
                <a:gd name="T19" fmla="*/ 0 h 362"/>
                <a:gd name="T20" fmla="*/ 71 w 71"/>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71" h="362">
                  <a:moveTo>
                    <a:pt x="69" y="362"/>
                  </a:moveTo>
                  <a:lnTo>
                    <a:pt x="71" y="0"/>
                  </a:lnTo>
                  <a:lnTo>
                    <a:pt x="0" y="0"/>
                  </a:lnTo>
                  <a:lnTo>
                    <a:pt x="0" y="362"/>
                  </a:lnTo>
                  <a:lnTo>
                    <a:pt x="71" y="362"/>
                  </a:lnTo>
                </a:path>
              </a:pathLst>
            </a:custGeom>
            <a:noFill/>
            <a:ln w="11113">
              <a:solidFill>
                <a:srgbClr val="000000"/>
              </a:solidFill>
              <a:prstDash val="solid"/>
              <a:round/>
              <a:headEnd/>
              <a:tailEnd/>
            </a:ln>
          </p:spPr>
          <p:txBody>
            <a:bodyPr/>
            <a:lstStyle/>
            <a:p>
              <a:endParaRPr lang="en-US"/>
            </a:p>
          </p:txBody>
        </p:sp>
        <p:sp>
          <p:nvSpPr>
            <p:cNvPr id="104497" name="Freeform 447"/>
            <p:cNvSpPr>
              <a:spLocks/>
            </p:cNvSpPr>
            <p:nvPr/>
          </p:nvSpPr>
          <p:spPr bwMode="auto">
            <a:xfrm>
              <a:off x="3275" y="2652"/>
              <a:ext cx="183" cy="181"/>
            </a:xfrm>
            <a:custGeom>
              <a:avLst/>
              <a:gdLst>
                <a:gd name="T0" fmla="*/ 183 w 183"/>
                <a:gd name="T1" fmla="*/ 181 h 181"/>
                <a:gd name="T2" fmla="*/ 183 w 183"/>
                <a:gd name="T3" fmla="*/ 0 h 181"/>
                <a:gd name="T4" fmla="*/ 0 w 183"/>
                <a:gd name="T5" fmla="*/ 0 h 181"/>
                <a:gd name="T6" fmla="*/ 0 w 183"/>
                <a:gd name="T7" fmla="*/ 181 h 181"/>
                <a:gd name="T8" fmla="*/ 183 w 183"/>
                <a:gd name="T9" fmla="*/ 181 h 181"/>
                <a:gd name="T10" fmla="*/ 183 w 183"/>
                <a:gd name="T11" fmla="*/ 181 h 181"/>
                <a:gd name="T12" fmla="*/ 0 60000 65536"/>
                <a:gd name="T13" fmla="*/ 0 60000 65536"/>
                <a:gd name="T14" fmla="*/ 0 60000 65536"/>
                <a:gd name="T15" fmla="*/ 0 60000 65536"/>
                <a:gd name="T16" fmla="*/ 0 60000 65536"/>
                <a:gd name="T17" fmla="*/ 0 60000 65536"/>
                <a:gd name="T18" fmla="*/ 0 w 183"/>
                <a:gd name="T19" fmla="*/ 0 h 181"/>
                <a:gd name="T20" fmla="*/ 183 w 183"/>
                <a:gd name="T21" fmla="*/ 181 h 181"/>
              </a:gdLst>
              <a:ahLst/>
              <a:cxnLst>
                <a:cxn ang="T12">
                  <a:pos x="T0" y="T1"/>
                </a:cxn>
                <a:cxn ang="T13">
                  <a:pos x="T2" y="T3"/>
                </a:cxn>
                <a:cxn ang="T14">
                  <a:pos x="T4" y="T5"/>
                </a:cxn>
                <a:cxn ang="T15">
                  <a:pos x="T6" y="T7"/>
                </a:cxn>
                <a:cxn ang="T16">
                  <a:pos x="T8" y="T9"/>
                </a:cxn>
                <a:cxn ang="T17">
                  <a:pos x="T10" y="T11"/>
                </a:cxn>
              </a:cxnLst>
              <a:rect l="T18" t="T19" r="T20" b="T21"/>
              <a:pathLst>
                <a:path w="183" h="181">
                  <a:moveTo>
                    <a:pt x="183" y="181"/>
                  </a:moveTo>
                  <a:lnTo>
                    <a:pt x="183" y="0"/>
                  </a:lnTo>
                  <a:lnTo>
                    <a:pt x="0" y="0"/>
                  </a:lnTo>
                  <a:lnTo>
                    <a:pt x="0" y="181"/>
                  </a:lnTo>
                  <a:lnTo>
                    <a:pt x="183" y="181"/>
                  </a:lnTo>
                </a:path>
              </a:pathLst>
            </a:custGeom>
            <a:noFill/>
            <a:ln w="11113">
              <a:solidFill>
                <a:srgbClr val="000000"/>
              </a:solidFill>
              <a:prstDash val="solid"/>
              <a:round/>
              <a:headEnd/>
              <a:tailEnd/>
            </a:ln>
          </p:spPr>
          <p:txBody>
            <a:bodyPr/>
            <a:lstStyle/>
            <a:p>
              <a:endParaRPr lang="en-US"/>
            </a:p>
          </p:txBody>
        </p:sp>
        <p:sp>
          <p:nvSpPr>
            <p:cNvPr id="104498" name="Rectangle 448"/>
            <p:cNvSpPr>
              <a:spLocks noChangeArrowheads="1"/>
            </p:cNvSpPr>
            <p:nvPr/>
          </p:nvSpPr>
          <p:spPr bwMode="auto">
            <a:xfrm>
              <a:off x="3304" y="2688"/>
              <a:ext cx="47"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D</a:t>
              </a:r>
              <a:endParaRPr kumimoji="0" lang="en-US" b="1">
                <a:solidFill>
                  <a:schemeClr val="tx1"/>
                </a:solidFill>
              </a:endParaRPr>
            </a:p>
          </p:txBody>
        </p:sp>
        <p:sp>
          <p:nvSpPr>
            <p:cNvPr id="104499" name="Rectangle 449"/>
            <p:cNvSpPr>
              <a:spLocks noChangeArrowheads="1"/>
            </p:cNvSpPr>
            <p:nvPr/>
          </p:nvSpPr>
          <p:spPr bwMode="auto">
            <a:xfrm>
              <a:off x="3363" y="2688"/>
              <a:ext cx="55" cy="79"/>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4500" name="Freeform 450"/>
            <p:cNvSpPr>
              <a:spLocks/>
            </p:cNvSpPr>
            <p:nvPr/>
          </p:nvSpPr>
          <p:spPr bwMode="auto">
            <a:xfrm>
              <a:off x="3295" y="2968"/>
              <a:ext cx="139" cy="360"/>
            </a:xfrm>
            <a:custGeom>
              <a:avLst/>
              <a:gdLst>
                <a:gd name="T0" fmla="*/ 0 w 139"/>
                <a:gd name="T1" fmla="*/ 0 h 360"/>
                <a:gd name="T2" fmla="*/ 2 w 139"/>
                <a:gd name="T3" fmla="*/ 147 h 360"/>
                <a:gd name="T4" fmla="*/ 46 w 139"/>
                <a:gd name="T5" fmla="*/ 181 h 360"/>
                <a:gd name="T6" fmla="*/ 2 w 139"/>
                <a:gd name="T7" fmla="*/ 215 h 360"/>
                <a:gd name="T8" fmla="*/ 2 w 139"/>
                <a:gd name="T9" fmla="*/ 360 h 360"/>
                <a:gd name="T10" fmla="*/ 139 w 139"/>
                <a:gd name="T11" fmla="*/ 251 h 360"/>
                <a:gd name="T12" fmla="*/ 139 w 139"/>
                <a:gd name="T13" fmla="*/ 111 h 360"/>
                <a:gd name="T14" fmla="*/ 2 w 139"/>
                <a:gd name="T15" fmla="*/ 3 h 360"/>
                <a:gd name="T16" fmla="*/ 2 w 139"/>
                <a:gd name="T17" fmla="*/ 3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360"/>
                <a:gd name="T29" fmla="*/ 139 w 139"/>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360">
                  <a:moveTo>
                    <a:pt x="0" y="0"/>
                  </a:moveTo>
                  <a:lnTo>
                    <a:pt x="2" y="147"/>
                  </a:lnTo>
                  <a:lnTo>
                    <a:pt x="46" y="181"/>
                  </a:lnTo>
                  <a:lnTo>
                    <a:pt x="2" y="215"/>
                  </a:lnTo>
                  <a:lnTo>
                    <a:pt x="2" y="360"/>
                  </a:lnTo>
                  <a:lnTo>
                    <a:pt x="139" y="251"/>
                  </a:lnTo>
                  <a:lnTo>
                    <a:pt x="139" y="111"/>
                  </a:lnTo>
                  <a:lnTo>
                    <a:pt x="2" y="3"/>
                  </a:lnTo>
                </a:path>
              </a:pathLst>
            </a:custGeom>
            <a:noFill/>
            <a:ln w="11113">
              <a:solidFill>
                <a:srgbClr val="000000"/>
              </a:solidFill>
              <a:prstDash val="solid"/>
              <a:round/>
              <a:headEnd/>
              <a:tailEnd/>
            </a:ln>
          </p:spPr>
          <p:txBody>
            <a:bodyPr/>
            <a:lstStyle/>
            <a:p>
              <a:endParaRPr lang="en-US"/>
            </a:p>
          </p:txBody>
        </p:sp>
        <p:sp>
          <p:nvSpPr>
            <p:cNvPr id="104501" name="Freeform 451"/>
            <p:cNvSpPr>
              <a:spLocks/>
            </p:cNvSpPr>
            <p:nvPr/>
          </p:nvSpPr>
          <p:spPr bwMode="auto">
            <a:xfrm>
              <a:off x="3549" y="2968"/>
              <a:ext cx="71" cy="362"/>
            </a:xfrm>
            <a:custGeom>
              <a:avLst/>
              <a:gdLst>
                <a:gd name="T0" fmla="*/ 68 w 71"/>
                <a:gd name="T1" fmla="*/ 362 h 362"/>
                <a:gd name="T2" fmla="*/ 71 w 71"/>
                <a:gd name="T3" fmla="*/ 0 h 362"/>
                <a:gd name="T4" fmla="*/ 0 w 71"/>
                <a:gd name="T5" fmla="*/ 0 h 362"/>
                <a:gd name="T6" fmla="*/ 0 w 71"/>
                <a:gd name="T7" fmla="*/ 362 h 362"/>
                <a:gd name="T8" fmla="*/ 71 w 71"/>
                <a:gd name="T9" fmla="*/ 362 h 362"/>
                <a:gd name="T10" fmla="*/ 71 w 71"/>
                <a:gd name="T11" fmla="*/ 362 h 362"/>
                <a:gd name="T12" fmla="*/ 0 60000 65536"/>
                <a:gd name="T13" fmla="*/ 0 60000 65536"/>
                <a:gd name="T14" fmla="*/ 0 60000 65536"/>
                <a:gd name="T15" fmla="*/ 0 60000 65536"/>
                <a:gd name="T16" fmla="*/ 0 60000 65536"/>
                <a:gd name="T17" fmla="*/ 0 60000 65536"/>
                <a:gd name="T18" fmla="*/ 0 w 71"/>
                <a:gd name="T19" fmla="*/ 0 h 362"/>
                <a:gd name="T20" fmla="*/ 71 w 71"/>
                <a:gd name="T21" fmla="*/ 362 h 362"/>
              </a:gdLst>
              <a:ahLst/>
              <a:cxnLst>
                <a:cxn ang="T12">
                  <a:pos x="T0" y="T1"/>
                </a:cxn>
                <a:cxn ang="T13">
                  <a:pos x="T2" y="T3"/>
                </a:cxn>
                <a:cxn ang="T14">
                  <a:pos x="T4" y="T5"/>
                </a:cxn>
                <a:cxn ang="T15">
                  <a:pos x="T6" y="T7"/>
                </a:cxn>
                <a:cxn ang="T16">
                  <a:pos x="T8" y="T9"/>
                </a:cxn>
                <a:cxn ang="T17">
                  <a:pos x="T10" y="T11"/>
                </a:cxn>
              </a:cxnLst>
              <a:rect l="T18" t="T19" r="T20" b="T21"/>
              <a:pathLst>
                <a:path w="71" h="362">
                  <a:moveTo>
                    <a:pt x="68" y="362"/>
                  </a:moveTo>
                  <a:lnTo>
                    <a:pt x="71" y="0"/>
                  </a:lnTo>
                  <a:lnTo>
                    <a:pt x="0" y="0"/>
                  </a:lnTo>
                  <a:lnTo>
                    <a:pt x="0" y="362"/>
                  </a:lnTo>
                  <a:lnTo>
                    <a:pt x="71" y="362"/>
                  </a:lnTo>
                </a:path>
              </a:pathLst>
            </a:custGeom>
            <a:noFill/>
            <a:ln w="11113">
              <a:solidFill>
                <a:srgbClr val="000000"/>
              </a:solidFill>
              <a:prstDash val="solid"/>
              <a:round/>
              <a:headEnd/>
              <a:tailEnd/>
            </a:ln>
          </p:spPr>
          <p:txBody>
            <a:bodyPr/>
            <a:lstStyle/>
            <a:p>
              <a:endParaRPr lang="en-US"/>
            </a:p>
          </p:txBody>
        </p:sp>
        <p:sp>
          <p:nvSpPr>
            <p:cNvPr id="104502" name="Freeform 452"/>
            <p:cNvSpPr>
              <a:spLocks/>
            </p:cNvSpPr>
            <p:nvPr/>
          </p:nvSpPr>
          <p:spPr bwMode="auto">
            <a:xfrm>
              <a:off x="3732" y="3376"/>
              <a:ext cx="140" cy="360"/>
            </a:xfrm>
            <a:custGeom>
              <a:avLst/>
              <a:gdLst>
                <a:gd name="T0" fmla="*/ 0 w 140"/>
                <a:gd name="T1" fmla="*/ 0 h 360"/>
                <a:gd name="T2" fmla="*/ 0 w 140"/>
                <a:gd name="T3" fmla="*/ 147 h 360"/>
                <a:gd name="T4" fmla="*/ 44 w 140"/>
                <a:gd name="T5" fmla="*/ 181 h 360"/>
                <a:gd name="T6" fmla="*/ 0 w 140"/>
                <a:gd name="T7" fmla="*/ 215 h 360"/>
                <a:gd name="T8" fmla="*/ 0 w 140"/>
                <a:gd name="T9" fmla="*/ 360 h 360"/>
                <a:gd name="T10" fmla="*/ 140 w 140"/>
                <a:gd name="T11" fmla="*/ 251 h 360"/>
                <a:gd name="T12" fmla="*/ 140 w 140"/>
                <a:gd name="T13" fmla="*/ 111 h 360"/>
                <a:gd name="T14" fmla="*/ 0 w 140"/>
                <a:gd name="T15" fmla="*/ 0 h 360"/>
                <a:gd name="T16" fmla="*/ 0 w 140"/>
                <a:gd name="T17" fmla="*/ 0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0"/>
                <a:gd name="T28" fmla="*/ 0 h 360"/>
                <a:gd name="T29" fmla="*/ 140 w 140"/>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0" h="360">
                  <a:moveTo>
                    <a:pt x="0" y="0"/>
                  </a:moveTo>
                  <a:lnTo>
                    <a:pt x="0" y="147"/>
                  </a:lnTo>
                  <a:lnTo>
                    <a:pt x="44" y="181"/>
                  </a:lnTo>
                  <a:lnTo>
                    <a:pt x="0" y="215"/>
                  </a:lnTo>
                  <a:lnTo>
                    <a:pt x="0" y="360"/>
                  </a:lnTo>
                  <a:lnTo>
                    <a:pt x="140" y="251"/>
                  </a:lnTo>
                  <a:lnTo>
                    <a:pt x="140" y="111"/>
                  </a:lnTo>
                  <a:lnTo>
                    <a:pt x="0" y="0"/>
                  </a:lnTo>
                </a:path>
              </a:pathLst>
            </a:custGeom>
            <a:noFill/>
            <a:ln w="11113">
              <a:solidFill>
                <a:srgbClr val="000000"/>
              </a:solidFill>
              <a:prstDash val="solid"/>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ate Placeholder 3"/>
          <p:cNvSpPr>
            <a:spLocks noGrp="1"/>
          </p:cNvSpPr>
          <p:nvPr>
            <p:ph type="dt" sz="quarter" idx="10"/>
          </p:nvPr>
        </p:nvSpPr>
        <p:spPr/>
        <p:txBody>
          <a:bodyPr/>
          <a:lstStyle/>
          <a:p>
            <a:pPr>
              <a:defRPr/>
            </a:pPr>
            <a:r>
              <a:rPr lang="en-US"/>
              <a:t>H.Corporaal  5MD00</a:t>
            </a:r>
          </a:p>
        </p:txBody>
      </p:sp>
      <p:sp>
        <p:nvSpPr>
          <p:cNvPr id="33" name="Slide Number Placeholder 5"/>
          <p:cNvSpPr>
            <a:spLocks noGrp="1"/>
          </p:cNvSpPr>
          <p:nvPr>
            <p:ph type="sldNum" sz="quarter" idx="12"/>
          </p:nvPr>
        </p:nvSpPr>
        <p:spPr/>
        <p:txBody>
          <a:bodyPr/>
          <a:lstStyle/>
          <a:p>
            <a:pPr>
              <a:defRPr/>
            </a:pPr>
            <a:fld id="{62E5CADA-27C4-4FCC-B752-0FE865AC19BC}" type="slidenum">
              <a:rPr lang="en-US"/>
              <a:pPr>
                <a:defRPr/>
              </a:pPr>
              <a:t>49</a:t>
            </a:fld>
            <a:endParaRPr lang="en-US"/>
          </a:p>
        </p:txBody>
      </p:sp>
      <p:sp>
        <p:nvSpPr>
          <p:cNvPr id="106500" name="Rectangle 2"/>
          <p:cNvSpPr>
            <a:spLocks noGrp="1" noChangeArrowheads="1"/>
          </p:cNvSpPr>
          <p:nvPr>
            <p:ph type="title"/>
          </p:nvPr>
        </p:nvSpPr>
        <p:spPr>
          <a:xfrm>
            <a:off x="533400" y="228600"/>
            <a:ext cx="8229600" cy="914400"/>
          </a:xfrm>
        </p:spPr>
        <p:txBody>
          <a:bodyPr/>
          <a:lstStyle/>
          <a:p>
            <a:r>
              <a:rPr lang="en-US" sz="4000" dirty="0" smtClean="0"/>
              <a:t>Use </a:t>
            </a:r>
            <a:r>
              <a:rPr lang="en-US" sz="4000" b="1" dirty="0" smtClean="0"/>
              <a:t>forwarding</a:t>
            </a:r>
            <a:r>
              <a:rPr lang="en-US" sz="4000" dirty="0" smtClean="0"/>
              <a:t> hardware</a:t>
            </a:r>
          </a:p>
        </p:txBody>
      </p:sp>
      <p:sp>
        <p:nvSpPr>
          <p:cNvPr id="106501" name="Text Box 3"/>
          <p:cNvSpPr txBox="1">
            <a:spLocks noChangeArrowheads="1"/>
          </p:cNvSpPr>
          <p:nvPr/>
        </p:nvSpPr>
        <p:spPr bwMode="auto">
          <a:xfrm>
            <a:off x="685800" y="1143000"/>
            <a:ext cx="5334000" cy="784830"/>
          </a:xfrm>
          <a:prstGeom prst="rect">
            <a:avLst/>
          </a:prstGeom>
          <a:noFill/>
          <a:ln w="19050">
            <a:noFill/>
            <a:miter lim="800000"/>
            <a:headEnd/>
            <a:tailEnd/>
          </a:ln>
        </p:spPr>
        <p:txBody>
          <a:bodyPr anchor="ctr">
            <a:spAutoFit/>
          </a:bodyPr>
          <a:lstStyle/>
          <a:p>
            <a:pPr algn="l">
              <a:spcBef>
                <a:spcPct val="50000"/>
              </a:spcBef>
            </a:pPr>
            <a:r>
              <a:rPr kumimoji="0" lang="en-US" dirty="0" smtClean="0">
                <a:solidFill>
                  <a:schemeClr val="tx1"/>
                </a:solidFill>
                <a:latin typeface="Arial" charset="0"/>
              </a:rPr>
              <a:t>- Do not wait till the result is in the register file</a:t>
            </a:r>
          </a:p>
          <a:p>
            <a:pPr algn="l">
              <a:spcBef>
                <a:spcPct val="50000"/>
              </a:spcBef>
            </a:pPr>
            <a:r>
              <a:rPr kumimoji="0" lang="en-US" dirty="0" err="1" smtClean="0">
                <a:solidFill>
                  <a:schemeClr val="tx1"/>
                </a:solidFill>
                <a:latin typeface="Arial" charset="0"/>
              </a:rPr>
              <a:t>ALU</a:t>
            </a:r>
            <a:r>
              <a:rPr kumimoji="0" lang="en-US" dirty="0" smtClean="0">
                <a:solidFill>
                  <a:schemeClr val="tx1"/>
                </a:solidFill>
                <a:latin typeface="Arial" charset="0"/>
              </a:rPr>
              <a:t> </a:t>
            </a:r>
            <a:r>
              <a:rPr kumimoji="0" lang="en-US" dirty="0">
                <a:solidFill>
                  <a:schemeClr val="tx1"/>
                </a:solidFill>
                <a:latin typeface="Arial" charset="0"/>
              </a:rPr>
              <a:t>forwarding circuitry principle:</a:t>
            </a:r>
          </a:p>
        </p:txBody>
      </p:sp>
      <p:grpSp>
        <p:nvGrpSpPr>
          <p:cNvPr id="2" name="Group 4"/>
          <p:cNvGrpSpPr>
            <a:grpSpLocks/>
          </p:cNvGrpSpPr>
          <p:nvPr/>
        </p:nvGrpSpPr>
        <p:grpSpPr bwMode="auto">
          <a:xfrm>
            <a:off x="685800" y="1981200"/>
            <a:ext cx="7932738" cy="3505200"/>
            <a:chOff x="432" y="1440"/>
            <a:chExt cx="4997" cy="2208"/>
          </a:xfrm>
        </p:grpSpPr>
        <p:sp>
          <p:nvSpPr>
            <p:cNvPr id="106504" name="Text Box 5"/>
            <p:cNvSpPr txBox="1">
              <a:spLocks noChangeArrowheads="1"/>
            </p:cNvSpPr>
            <p:nvPr/>
          </p:nvSpPr>
          <p:spPr bwMode="auto">
            <a:xfrm rot="-5439134">
              <a:off x="2041" y="2168"/>
              <a:ext cx="432" cy="224"/>
            </a:xfrm>
            <a:prstGeom prst="rect">
              <a:avLst/>
            </a:prstGeom>
            <a:solidFill>
              <a:srgbClr val="FFFF99"/>
            </a:solidFill>
            <a:ln w="19050">
              <a:solidFill>
                <a:schemeClr val="tx1"/>
              </a:solidFill>
              <a:miter lim="800000"/>
              <a:headEnd/>
              <a:tailEnd/>
            </a:ln>
          </p:spPr>
          <p:txBody>
            <a:bodyPr anchor="ctr">
              <a:spAutoFit/>
            </a:bodyPr>
            <a:lstStyle/>
            <a:p>
              <a:pPr algn="ctr">
                <a:spcBef>
                  <a:spcPct val="50000"/>
                </a:spcBef>
              </a:pPr>
              <a:r>
                <a:rPr kumimoji="0" lang="en-US" sz="1600" b="1">
                  <a:solidFill>
                    <a:schemeClr val="tx1"/>
                  </a:solidFill>
                  <a:latin typeface="Arial" charset="0"/>
                </a:rPr>
                <a:t>buf</a:t>
              </a:r>
            </a:p>
          </p:txBody>
        </p:sp>
        <p:sp>
          <p:nvSpPr>
            <p:cNvPr id="106505" name="Text Box 6"/>
            <p:cNvSpPr txBox="1">
              <a:spLocks noChangeArrowheads="1"/>
            </p:cNvSpPr>
            <p:nvPr/>
          </p:nvSpPr>
          <p:spPr bwMode="auto">
            <a:xfrm rot="-5439134">
              <a:off x="2049" y="2888"/>
              <a:ext cx="432" cy="224"/>
            </a:xfrm>
            <a:prstGeom prst="rect">
              <a:avLst/>
            </a:prstGeom>
            <a:solidFill>
              <a:srgbClr val="FFFF99"/>
            </a:solidFill>
            <a:ln w="19050">
              <a:solidFill>
                <a:schemeClr val="tx1"/>
              </a:solidFill>
              <a:miter lim="800000"/>
              <a:headEnd/>
              <a:tailEnd/>
            </a:ln>
          </p:spPr>
          <p:txBody>
            <a:bodyPr anchor="ctr">
              <a:spAutoFit/>
            </a:bodyPr>
            <a:lstStyle/>
            <a:p>
              <a:pPr algn="ctr">
                <a:spcBef>
                  <a:spcPct val="50000"/>
                </a:spcBef>
              </a:pPr>
              <a:r>
                <a:rPr kumimoji="0" lang="en-US" sz="1600" b="1">
                  <a:solidFill>
                    <a:schemeClr val="tx1"/>
                  </a:solidFill>
                  <a:latin typeface="Arial" charset="0"/>
                </a:rPr>
                <a:t>buf</a:t>
              </a:r>
            </a:p>
          </p:txBody>
        </p:sp>
        <p:grpSp>
          <p:nvGrpSpPr>
            <p:cNvPr id="3" name="Group 7"/>
            <p:cNvGrpSpPr>
              <a:grpSpLocks/>
            </p:cNvGrpSpPr>
            <p:nvPr/>
          </p:nvGrpSpPr>
          <p:grpSpPr bwMode="auto">
            <a:xfrm>
              <a:off x="2832" y="2016"/>
              <a:ext cx="528" cy="1248"/>
              <a:chOff x="2976" y="1968"/>
              <a:chExt cx="528" cy="1248"/>
            </a:xfrm>
          </p:grpSpPr>
          <p:grpSp>
            <p:nvGrpSpPr>
              <p:cNvPr id="4" name="Group 8"/>
              <p:cNvGrpSpPr>
                <a:grpSpLocks/>
              </p:cNvGrpSpPr>
              <p:nvPr/>
            </p:nvGrpSpPr>
            <p:grpSpPr bwMode="auto">
              <a:xfrm>
                <a:off x="2976" y="1968"/>
                <a:ext cx="528" cy="1248"/>
                <a:chOff x="2976" y="1968"/>
                <a:chExt cx="528" cy="1248"/>
              </a:xfrm>
            </p:grpSpPr>
            <p:sp>
              <p:nvSpPr>
                <p:cNvPr id="106523" name="Line 9"/>
                <p:cNvSpPr>
                  <a:spLocks noChangeShapeType="1"/>
                </p:cNvSpPr>
                <p:nvPr/>
              </p:nvSpPr>
              <p:spPr bwMode="auto">
                <a:xfrm>
                  <a:off x="2976" y="1968"/>
                  <a:ext cx="0" cy="528"/>
                </a:xfrm>
                <a:prstGeom prst="line">
                  <a:avLst/>
                </a:prstGeom>
                <a:noFill/>
                <a:ln w="19050">
                  <a:solidFill>
                    <a:srgbClr val="000000"/>
                  </a:solidFill>
                  <a:round/>
                  <a:headEnd/>
                  <a:tailEnd/>
                </a:ln>
              </p:spPr>
              <p:txBody>
                <a:bodyPr anchor="ctr">
                  <a:spAutoFit/>
                </a:bodyPr>
                <a:lstStyle/>
                <a:p>
                  <a:endParaRPr lang="en-US"/>
                </a:p>
              </p:txBody>
            </p:sp>
            <p:sp>
              <p:nvSpPr>
                <p:cNvPr id="106524" name="Line 10"/>
                <p:cNvSpPr>
                  <a:spLocks noChangeShapeType="1"/>
                </p:cNvSpPr>
                <p:nvPr/>
              </p:nvSpPr>
              <p:spPr bwMode="auto">
                <a:xfrm>
                  <a:off x="2976" y="2688"/>
                  <a:ext cx="0" cy="528"/>
                </a:xfrm>
                <a:prstGeom prst="line">
                  <a:avLst/>
                </a:prstGeom>
                <a:noFill/>
                <a:ln w="19050">
                  <a:solidFill>
                    <a:srgbClr val="000000"/>
                  </a:solidFill>
                  <a:round/>
                  <a:headEnd/>
                  <a:tailEnd/>
                </a:ln>
              </p:spPr>
              <p:txBody>
                <a:bodyPr anchor="ctr">
                  <a:spAutoFit/>
                </a:bodyPr>
                <a:lstStyle/>
                <a:p>
                  <a:endParaRPr lang="en-US"/>
                </a:p>
              </p:txBody>
            </p:sp>
            <p:sp>
              <p:nvSpPr>
                <p:cNvPr id="106525" name="Line 11"/>
                <p:cNvSpPr>
                  <a:spLocks noChangeShapeType="1"/>
                </p:cNvSpPr>
                <p:nvPr/>
              </p:nvSpPr>
              <p:spPr bwMode="auto">
                <a:xfrm>
                  <a:off x="3504" y="2304"/>
                  <a:ext cx="0" cy="576"/>
                </a:xfrm>
                <a:prstGeom prst="line">
                  <a:avLst/>
                </a:prstGeom>
                <a:noFill/>
                <a:ln w="19050">
                  <a:solidFill>
                    <a:srgbClr val="000000"/>
                  </a:solidFill>
                  <a:round/>
                  <a:headEnd/>
                  <a:tailEnd/>
                </a:ln>
              </p:spPr>
              <p:txBody>
                <a:bodyPr anchor="ctr">
                  <a:spAutoFit/>
                </a:bodyPr>
                <a:lstStyle/>
                <a:p>
                  <a:endParaRPr lang="en-US"/>
                </a:p>
              </p:txBody>
            </p:sp>
            <p:sp>
              <p:nvSpPr>
                <p:cNvPr id="106526" name="Line 12"/>
                <p:cNvSpPr>
                  <a:spLocks noChangeShapeType="1"/>
                </p:cNvSpPr>
                <p:nvPr/>
              </p:nvSpPr>
              <p:spPr bwMode="auto">
                <a:xfrm flipH="1">
                  <a:off x="2976" y="2880"/>
                  <a:ext cx="528" cy="336"/>
                </a:xfrm>
                <a:prstGeom prst="line">
                  <a:avLst/>
                </a:prstGeom>
                <a:noFill/>
                <a:ln w="19050">
                  <a:solidFill>
                    <a:srgbClr val="000000"/>
                  </a:solidFill>
                  <a:round/>
                  <a:headEnd/>
                  <a:tailEnd/>
                </a:ln>
              </p:spPr>
              <p:txBody>
                <a:bodyPr anchor="ctr">
                  <a:spAutoFit/>
                </a:bodyPr>
                <a:lstStyle/>
                <a:p>
                  <a:endParaRPr lang="en-US"/>
                </a:p>
              </p:txBody>
            </p:sp>
            <p:sp>
              <p:nvSpPr>
                <p:cNvPr id="106527" name="Line 13"/>
                <p:cNvSpPr>
                  <a:spLocks noChangeShapeType="1"/>
                </p:cNvSpPr>
                <p:nvPr/>
              </p:nvSpPr>
              <p:spPr bwMode="auto">
                <a:xfrm flipH="1" flipV="1">
                  <a:off x="2976" y="1968"/>
                  <a:ext cx="528" cy="336"/>
                </a:xfrm>
                <a:prstGeom prst="line">
                  <a:avLst/>
                </a:prstGeom>
                <a:noFill/>
                <a:ln w="19050">
                  <a:solidFill>
                    <a:srgbClr val="000000"/>
                  </a:solidFill>
                  <a:round/>
                  <a:headEnd/>
                  <a:tailEnd/>
                </a:ln>
              </p:spPr>
              <p:txBody>
                <a:bodyPr anchor="ctr">
                  <a:spAutoFit/>
                </a:bodyPr>
                <a:lstStyle/>
                <a:p>
                  <a:endParaRPr lang="en-US"/>
                </a:p>
              </p:txBody>
            </p:sp>
            <p:sp>
              <p:nvSpPr>
                <p:cNvPr id="106528" name="Line 14"/>
                <p:cNvSpPr>
                  <a:spLocks noChangeShapeType="1"/>
                </p:cNvSpPr>
                <p:nvPr/>
              </p:nvSpPr>
              <p:spPr bwMode="auto">
                <a:xfrm>
                  <a:off x="2976" y="2496"/>
                  <a:ext cx="96" cy="96"/>
                </a:xfrm>
                <a:prstGeom prst="line">
                  <a:avLst/>
                </a:prstGeom>
                <a:noFill/>
                <a:ln w="19050">
                  <a:solidFill>
                    <a:srgbClr val="000000"/>
                  </a:solidFill>
                  <a:round/>
                  <a:headEnd/>
                  <a:tailEnd/>
                </a:ln>
              </p:spPr>
              <p:txBody>
                <a:bodyPr anchor="ctr">
                  <a:spAutoFit/>
                </a:bodyPr>
                <a:lstStyle/>
                <a:p>
                  <a:endParaRPr lang="en-US"/>
                </a:p>
              </p:txBody>
            </p:sp>
            <p:sp>
              <p:nvSpPr>
                <p:cNvPr id="106529" name="Line 15"/>
                <p:cNvSpPr>
                  <a:spLocks noChangeShapeType="1"/>
                </p:cNvSpPr>
                <p:nvPr/>
              </p:nvSpPr>
              <p:spPr bwMode="auto">
                <a:xfrm flipH="1">
                  <a:off x="2976" y="2592"/>
                  <a:ext cx="96" cy="96"/>
                </a:xfrm>
                <a:prstGeom prst="line">
                  <a:avLst/>
                </a:prstGeom>
                <a:noFill/>
                <a:ln w="19050">
                  <a:solidFill>
                    <a:srgbClr val="000000"/>
                  </a:solidFill>
                  <a:round/>
                  <a:headEnd/>
                  <a:tailEnd/>
                </a:ln>
              </p:spPr>
              <p:txBody>
                <a:bodyPr anchor="ctr">
                  <a:spAutoFit/>
                </a:bodyPr>
                <a:lstStyle/>
                <a:p>
                  <a:endParaRPr lang="en-US"/>
                </a:p>
              </p:txBody>
            </p:sp>
          </p:grpSp>
          <p:sp>
            <p:nvSpPr>
              <p:cNvPr id="106522" name="Text Box 16"/>
              <p:cNvSpPr txBox="1">
                <a:spLocks noChangeArrowheads="1"/>
              </p:cNvSpPr>
              <p:nvPr/>
            </p:nvSpPr>
            <p:spPr bwMode="auto">
              <a:xfrm>
                <a:off x="3078" y="2476"/>
                <a:ext cx="378" cy="212"/>
              </a:xfrm>
              <a:prstGeom prst="rect">
                <a:avLst/>
              </a:prstGeom>
              <a:solidFill>
                <a:srgbClr val="CCECFF"/>
              </a:solidFill>
              <a:ln w="19050">
                <a:noFill/>
                <a:miter lim="800000"/>
                <a:headEnd/>
                <a:tailEnd/>
              </a:ln>
            </p:spPr>
            <p:txBody>
              <a:bodyPr wrap="none" anchor="ctr">
                <a:spAutoFit/>
              </a:bodyPr>
              <a:lstStyle/>
              <a:p>
                <a:pPr algn="ctr">
                  <a:spcBef>
                    <a:spcPct val="50000"/>
                  </a:spcBef>
                </a:pPr>
                <a:r>
                  <a:rPr kumimoji="0" lang="en-US" sz="1600" b="1">
                    <a:solidFill>
                      <a:schemeClr val="tx1"/>
                    </a:solidFill>
                    <a:latin typeface="Arial" charset="0"/>
                  </a:rPr>
                  <a:t>ALU</a:t>
                </a:r>
              </a:p>
            </p:txBody>
          </p:sp>
        </p:grpSp>
        <p:sp>
          <p:nvSpPr>
            <p:cNvPr id="106507" name="Text Box 17"/>
            <p:cNvSpPr txBox="1">
              <a:spLocks noChangeArrowheads="1"/>
            </p:cNvSpPr>
            <p:nvPr/>
          </p:nvSpPr>
          <p:spPr bwMode="auto">
            <a:xfrm rot="-5439134">
              <a:off x="3633" y="2504"/>
              <a:ext cx="432" cy="224"/>
            </a:xfrm>
            <a:prstGeom prst="rect">
              <a:avLst/>
            </a:prstGeom>
            <a:solidFill>
              <a:srgbClr val="FFFF99"/>
            </a:solidFill>
            <a:ln w="19050">
              <a:solidFill>
                <a:schemeClr val="tx1"/>
              </a:solidFill>
              <a:miter lim="800000"/>
              <a:headEnd/>
              <a:tailEnd/>
            </a:ln>
          </p:spPr>
          <p:txBody>
            <a:bodyPr anchor="ctr">
              <a:spAutoFit/>
            </a:bodyPr>
            <a:lstStyle/>
            <a:p>
              <a:pPr algn="ctr">
                <a:spcBef>
                  <a:spcPct val="50000"/>
                </a:spcBef>
              </a:pPr>
              <a:r>
                <a:rPr kumimoji="0" lang="en-US" sz="1600" b="1">
                  <a:solidFill>
                    <a:schemeClr val="tx1"/>
                  </a:solidFill>
                  <a:latin typeface="Arial" charset="0"/>
                </a:rPr>
                <a:t>buf</a:t>
              </a:r>
            </a:p>
          </p:txBody>
        </p:sp>
        <p:sp>
          <p:nvSpPr>
            <p:cNvPr id="106508" name="Line 18"/>
            <p:cNvSpPr>
              <a:spLocks noChangeShapeType="1"/>
            </p:cNvSpPr>
            <p:nvPr/>
          </p:nvSpPr>
          <p:spPr bwMode="auto">
            <a:xfrm>
              <a:off x="1561" y="2880"/>
              <a:ext cx="576" cy="0"/>
            </a:xfrm>
            <a:prstGeom prst="line">
              <a:avLst/>
            </a:prstGeom>
            <a:noFill/>
            <a:ln w="19050">
              <a:solidFill>
                <a:srgbClr val="000000"/>
              </a:solidFill>
              <a:round/>
              <a:headEnd/>
              <a:tailEnd type="triangle" w="med" len="med"/>
            </a:ln>
          </p:spPr>
          <p:txBody>
            <a:bodyPr wrap="none" anchor="ctr">
              <a:spAutoFit/>
            </a:bodyPr>
            <a:lstStyle/>
            <a:p>
              <a:endParaRPr lang="en-US"/>
            </a:p>
          </p:txBody>
        </p:sp>
        <p:sp>
          <p:nvSpPr>
            <p:cNvPr id="106509" name="Line 19"/>
            <p:cNvSpPr>
              <a:spLocks noChangeShapeType="1"/>
            </p:cNvSpPr>
            <p:nvPr/>
          </p:nvSpPr>
          <p:spPr bwMode="auto">
            <a:xfrm>
              <a:off x="1561" y="2352"/>
              <a:ext cx="576" cy="0"/>
            </a:xfrm>
            <a:prstGeom prst="line">
              <a:avLst/>
            </a:prstGeom>
            <a:noFill/>
            <a:ln w="19050">
              <a:solidFill>
                <a:srgbClr val="000000"/>
              </a:solidFill>
              <a:round/>
              <a:headEnd/>
              <a:tailEnd type="triangle" w="med" len="med"/>
            </a:ln>
          </p:spPr>
          <p:txBody>
            <a:bodyPr wrap="none" anchor="ctr">
              <a:spAutoFit/>
            </a:bodyPr>
            <a:lstStyle/>
            <a:p>
              <a:endParaRPr lang="en-US"/>
            </a:p>
          </p:txBody>
        </p:sp>
        <p:sp>
          <p:nvSpPr>
            <p:cNvPr id="106510" name="Freeform 20"/>
            <p:cNvSpPr>
              <a:spLocks/>
            </p:cNvSpPr>
            <p:nvPr/>
          </p:nvSpPr>
          <p:spPr bwMode="auto">
            <a:xfrm>
              <a:off x="1801" y="1440"/>
              <a:ext cx="2352" cy="2208"/>
            </a:xfrm>
            <a:custGeom>
              <a:avLst/>
              <a:gdLst>
                <a:gd name="T0" fmla="*/ 336 w 2352"/>
                <a:gd name="T1" fmla="*/ 1584 h 2208"/>
                <a:gd name="T2" fmla="*/ 0 w 2352"/>
                <a:gd name="T3" fmla="*/ 1584 h 2208"/>
                <a:gd name="T4" fmla="*/ 0 w 2352"/>
                <a:gd name="T5" fmla="*/ 2208 h 2208"/>
                <a:gd name="T6" fmla="*/ 2352 w 2352"/>
                <a:gd name="T7" fmla="*/ 2208 h 2208"/>
                <a:gd name="T8" fmla="*/ 2352 w 2352"/>
                <a:gd name="T9" fmla="*/ 0 h 2208"/>
                <a:gd name="T10" fmla="*/ 0 w 2352"/>
                <a:gd name="T11" fmla="*/ 0 h 2208"/>
                <a:gd name="T12" fmla="*/ 0 w 2352"/>
                <a:gd name="T13" fmla="*/ 768 h 2208"/>
                <a:gd name="T14" fmla="*/ 0 w 2352"/>
                <a:gd name="T15" fmla="*/ 816 h 2208"/>
                <a:gd name="T16" fmla="*/ 336 w 2352"/>
                <a:gd name="T17" fmla="*/ 816 h 2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52"/>
                <a:gd name="T28" fmla="*/ 0 h 2208"/>
                <a:gd name="T29" fmla="*/ 2352 w 2352"/>
                <a:gd name="T30" fmla="*/ 2208 h 2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52" h="2208">
                  <a:moveTo>
                    <a:pt x="336" y="1584"/>
                  </a:moveTo>
                  <a:lnTo>
                    <a:pt x="0" y="1584"/>
                  </a:lnTo>
                  <a:lnTo>
                    <a:pt x="0" y="2208"/>
                  </a:lnTo>
                  <a:lnTo>
                    <a:pt x="2352" y="2208"/>
                  </a:lnTo>
                  <a:lnTo>
                    <a:pt x="2352" y="0"/>
                  </a:lnTo>
                  <a:lnTo>
                    <a:pt x="0" y="0"/>
                  </a:lnTo>
                  <a:lnTo>
                    <a:pt x="0" y="768"/>
                  </a:lnTo>
                  <a:lnTo>
                    <a:pt x="0" y="816"/>
                  </a:lnTo>
                  <a:lnTo>
                    <a:pt x="336" y="816"/>
                  </a:lnTo>
                </a:path>
              </a:pathLst>
            </a:custGeom>
            <a:noFill/>
            <a:ln w="19050" cap="flat" cmpd="sng">
              <a:solidFill>
                <a:srgbClr val="000000"/>
              </a:solidFill>
              <a:prstDash val="solid"/>
              <a:round/>
              <a:headEnd type="triangle" w="med" len="med"/>
              <a:tailEnd type="triangle" w="med" len="med"/>
            </a:ln>
          </p:spPr>
          <p:txBody>
            <a:bodyPr wrap="none" anchor="ctr">
              <a:spAutoFit/>
            </a:bodyPr>
            <a:lstStyle/>
            <a:p>
              <a:endParaRPr lang="en-US"/>
            </a:p>
          </p:txBody>
        </p:sp>
        <p:sp>
          <p:nvSpPr>
            <p:cNvPr id="106511" name="Freeform 21"/>
            <p:cNvSpPr>
              <a:spLocks/>
            </p:cNvSpPr>
            <p:nvPr/>
          </p:nvSpPr>
          <p:spPr bwMode="auto">
            <a:xfrm>
              <a:off x="1945" y="1632"/>
              <a:ext cx="1632" cy="1872"/>
            </a:xfrm>
            <a:custGeom>
              <a:avLst/>
              <a:gdLst>
                <a:gd name="T0" fmla="*/ 192 w 1632"/>
                <a:gd name="T1" fmla="*/ 1536 h 1872"/>
                <a:gd name="T2" fmla="*/ 0 w 1632"/>
                <a:gd name="T3" fmla="*/ 1536 h 1872"/>
                <a:gd name="T4" fmla="*/ 0 w 1632"/>
                <a:gd name="T5" fmla="*/ 1872 h 1872"/>
                <a:gd name="T6" fmla="*/ 1632 w 1632"/>
                <a:gd name="T7" fmla="*/ 1872 h 1872"/>
                <a:gd name="T8" fmla="*/ 1632 w 1632"/>
                <a:gd name="T9" fmla="*/ 0 h 1872"/>
                <a:gd name="T10" fmla="*/ 0 w 1632"/>
                <a:gd name="T11" fmla="*/ 0 h 1872"/>
                <a:gd name="T12" fmla="*/ 0 w 1632"/>
                <a:gd name="T13" fmla="*/ 528 h 1872"/>
                <a:gd name="T14" fmla="*/ 192 w 1632"/>
                <a:gd name="T15" fmla="*/ 528 h 1872"/>
                <a:gd name="T16" fmla="*/ 0 60000 65536"/>
                <a:gd name="T17" fmla="*/ 0 60000 65536"/>
                <a:gd name="T18" fmla="*/ 0 60000 65536"/>
                <a:gd name="T19" fmla="*/ 0 60000 65536"/>
                <a:gd name="T20" fmla="*/ 0 60000 65536"/>
                <a:gd name="T21" fmla="*/ 0 60000 65536"/>
                <a:gd name="T22" fmla="*/ 0 60000 65536"/>
                <a:gd name="T23" fmla="*/ 0 60000 65536"/>
                <a:gd name="T24" fmla="*/ 0 w 1632"/>
                <a:gd name="T25" fmla="*/ 0 h 1872"/>
                <a:gd name="T26" fmla="*/ 1632 w 1632"/>
                <a:gd name="T27" fmla="*/ 1872 h 18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2" h="1872">
                  <a:moveTo>
                    <a:pt x="192" y="1536"/>
                  </a:moveTo>
                  <a:lnTo>
                    <a:pt x="0" y="1536"/>
                  </a:lnTo>
                  <a:lnTo>
                    <a:pt x="0" y="1872"/>
                  </a:lnTo>
                  <a:lnTo>
                    <a:pt x="1632" y="1872"/>
                  </a:lnTo>
                  <a:lnTo>
                    <a:pt x="1632" y="0"/>
                  </a:lnTo>
                  <a:lnTo>
                    <a:pt x="0" y="0"/>
                  </a:lnTo>
                  <a:lnTo>
                    <a:pt x="0" y="528"/>
                  </a:lnTo>
                  <a:lnTo>
                    <a:pt x="192" y="528"/>
                  </a:lnTo>
                </a:path>
              </a:pathLst>
            </a:custGeom>
            <a:noFill/>
            <a:ln w="19050" cap="flat" cmpd="sng">
              <a:solidFill>
                <a:srgbClr val="000000"/>
              </a:solidFill>
              <a:prstDash val="solid"/>
              <a:round/>
              <a:headEnd type="triangle" w="med" len="med"/>
              <a:tailEnd type="triangle" w="med" len="med"/>
            </a:ln>
          </p:spPr>
          <p:txBody>
            <a:bodyPr wrap="none" anchor="ctr">
              <a:spAutoFit/>
            </a:bodyPr>
            <a:lstStyle/>
            <a:p>
              <a:endParaRPr lang="en-US"/>
            </a:p>
          </p:txBody>
        </p:sp>
        <p:sp>
          <p:nvSpPr>
            <p:cNvPr id="106512" name="Line 22"/>
            <p:cNvSpPr>
              <a:spLocks noChangeShapeType="1"/>
            </p:cNvSpPr>
            <p:nvPr/>
          </p:nvSpPr>
          <p:spPr bwMode="auto">
            <a:xfrm>
              <a:off x="2377" y="3024"/>
              <a:ext cx="480" cy="0"/>
            </a:xfrm>
            <a:prstGeom prst="line">
              <a:avLst/>
            </a:prstGeom>
            <a:noFill/>
            <a:ln w="19050">
              <a:solidFill>
                <a:srgbClr val="000000"/>
              </a:solidFill>
              <a:round/>
              <a:headEnd/>
              <a:tailEnd/>
            </a:ln>
          </p:spPr>
          <p:txBody>
            <a:bodyPr wrap="none" anchor="ctr">
              <a:spAutoFit/>
            </a:bodyPr>
            <a:lstStyle/>
            <a:p>
              <a:endParaRPr lang="en-US"/>
            </a:p>
          </p:txBody>
        </p:sp>
        <p:sp>
          <p:nvSpPr>
            <p:cNvPr id="106513" name="Line 23"/>
            <p:cNvSpPr>
              <a:spLocks noChangeShapeType="1"/>
            </p:cNvSpPr>
            <p:nvPr/>
          </p:nvSpPr>
          <p:spPr bwMode="auto">
            <a:xfrm>
              <a:off x="2377" y="2256"/>
              <a:ext cx="480" cy="0"/>
            </a:xfrm>
            <a:prstGeom prst="line">
              <a:avLst/>
            </a:prstGeom>
            <a:noFill/>
            <a:ln w="19050">
              <a:solidFill>
                <a:srgbClr val="000000"/>
              </a:solidFill>
              <a:round/>
              <a:headEnd/>
              <a:tailEnd/>
            </a:ln>
          </p:spPr>
          <p:txBody>
            <a:bodyPr wrap="none" anchor="ctr">
              <a:spAutoFit/>
            </a:bodyPr>
            <a:lstStyle/>
            <a:p>
              <a:endParaRPr lang="en-US"/>
            </a:p>
          </p:txBody>
        </p:sp>
        <p:sp>
          <p:nvSpPr>
            <p:cNvPr id="106514" name="Line 24"/>
            <p:cNvSpPr>
              <a:spLocks noChangeShapeType="1"/>
            </p:cNvSpPr>
            <p:nvPr/>
          </p:nvSpPr>
          <p:spPr bwMode="auto">
            <a:xfrm>
              <a:off x="3385" y="2640"/>
              <a:ext cx="336" cy="0"/>
            </a:xfrm>
            <a:prstGeom prst="line">
              <a:avLst/>
            </a:prstGeom>
            <a:noFill/>
            <a:ln w="19050">
              <a:solidFill>
                <a:srgbClr val="000000"/>
              </a:solidFill>
              <a:round/>
              <a:headEnd/>
              <a:tailEnd/>
            </a:ln>
          </p:spPr>
          <p:txBody>
            <a:bodyPr anchor="ctr">
              <a:spAutoFit/>
            </a:bodyPr>
            <a:lstStyle/>
            <a:p>
              <a:endParaRPr lang="en-US"/>
            </a:p>
          </p:txBody>
        </p:sp>
        <p:sp>
          <p:nvSpPr>
            <p:cNvPr id="106515" name="Line 25"/>
            <p:cNvSpPr>
              <a:spLocks noChangeShapeType="1"/>
            </p:cNvSpPr>
            <p:nvPr/>
          </p:nvSpPr>
          <p:spPr bwMode="auto">
            <a:xfrm>
              <a:off x="3961" y="2640"/>
              <a:ext cx="503" cy="0"/>
            </a:xfrm>
            <a:prstGeom prst="line">
              <a:avLst/>
            </a:prstGeom>
            <a:noFill/>
            <a:ln w="19050">
              <a:solidFill>
                <a:srgbClr val="000000"/>
              </a:solidFill>
              <a:round/>
              <a:headEnd/>
              <a:tailEnd type="triangle" w="med" len="med"/>
            </a:ln>
          </p:spPr>
          <p:txBody>
            <a:bodyPr anchor="ctr">
              <a:spAutoFit/>
            </a:bodyPr>
            <a:lstStyle/>
            <a:p>
              <a:endParaRPr lang="en-US"/>
            </a:p>
          </p:txBody>
        </p:sp>
        <p:sp>
          <p:nvSpPr>
            <p:cNvPr id="106516" name="Text Box 26"/>
            <p:cNvSpPr txBox="1">
              <a:spLocks noChangeArrowheads="1"/>
            </p:cNvSpPr>
            <p:nvPr/>
          </p:nvSpPr>
          <p:spPr bwMode="auto">
            <a:xfrm>
              <a:off x="432" y="2764"/>
              <a:ext cx="1129" cy="212"/>
            </a:xfrm>
            <a:prstGeom prst="rect">
              <a:avLst/>
            </a:prstGeom>
            <a:noFill/>
            <a:ln w="19050">
              <a:noFill/>
              <a:miter lim="800000"/>
              <a:headEnd/>
              <a:tailEnd/>
            </a:ln>
          </p:spPr>
          <p:txBody>
            <a:bodyPr wrap="none" anchor="ctr">
              <a:spAutoFit/>
            </a:bodyPr>
            <a:lstStyle/>
            <a:p>
              <a:pPr algn="ctr">
                <a:spcBef>
                  <a:spcPct val="50000"/>
                </a:spcBef>
              </a:pPr>
              <a:r>
                <a:rPr kumimoji="0" lang="en-US" sz="1600" b="1">
                  <a:solidFill>
                    <a:schemeClr val="tx1"/>
                  </a:solidFill>
                  <a:latin typeface="Arial" charset="0"/>
                </a:rPr>
                <a:t>from register file</a:t>
              </a:r>
            </a:p>
          </p:txBody>
        </p:sp>
        <p:sp>
          <p:nvSpPr>
            <p:cNvPr id="106517" name="Text Box 27"/>
            <p:cNvSpPr txBox="1">
              <a:spLocks noChangeArrowheads="1"/>
            </p:cNvSpPr>
            <p:nvPr/>
          </p:nvSpPr>
          <p:spPr bwMode="auto">
            <a:xfrm>
              <a:off x="432" y="2236"/>
              <a:ext cx="1129" cy="212"/>
            </a:xfrm>
            <a:prstGeom prst="rect">
              <a:avLst/>
            </a:prstGeom>
            <a:noFill/>
            <a:ln w="19050">
              <a:noFill/>
              <a:miter lim="800000"/>
              <a:headEnd/>
              <a:tailEnd/>
            </a:ln>
          </p:spPr>
          <p:txBody>
            <a:bodyPr wrap="none" anchor="ctr">
              <a:spAutoFit/>
            </a:bodyPr>
            <a:lstStyle/>
            <a:p>
              <a:pPr algn="ctr">
                <a:spcBef>
                  <a:spcPct val="50000"/>
                </a:spcBef>
              </a:pPr>
              <a:r>
                <a:rPr kumimoji="0" lang="en-US" sz="1600" b="1">
                  <a:solidFill>
                    <a:schemeClr val="tx1"/>
                  </a:solidFill>
                  <a:latin typeface="Arial" charset="0"/>
                </a:rPr>
                <a:t>from register file</a:t>
              </a:r>
            </a:p>
          </p:txBody>
        </p:sp>
        <p:sp>
          <p:nvSpPr>
            <p:cNvPr id="106518" name="Text Box 28"/>
            <p:cNvSpPr txBox="1">
              <a:spLocks noChangeArrowheads="1"/>
            </p:cNvSpPr>
            <p:nvPr/>
          </p:nvSpPr>
          <p:spPr bwMode="auto">
            <a:xfrm>
              <a:off x="4464" y="2544"/>
              <a:ext cx="965" cy="212"/>
            </a:xfrm>
            <a:prstGeom prst="rect">
              <a:avLst/>
            </a:prstGeom>
            <a:noFill/>
            <a:ln w="19050">
              <a:noFill/>
              <a:miter lim="800000"/>
              <a:headEnd/>
              <a:tailEnd/>
            </a:ln>
          </p:spPr>
          <p:txBody>
            <a:bodyPr wrap="none" anchor="ctr">
              <a:spAutoFit/>
            </a:bodyPr>
            <a:lstStyle/>
            <a:p>
              <a:pPr algn="ctr">
                <a:spcBef>
                  <a:spcPct val="50000"/>
                </a:spcBef>
              </a:pPr>
              <a:r>
                <a:rPr kumimoji="0" lang="en-US" sz="1600" b="1">
                  <a:solidFill>
                    <a:schemeClr val="tx1"/>
                  </a:solidFill>
                  <a:latin typeface="Arial" charset="0"/>
                </a:rPr>
                <a:t>to register file</a:t>
              </a:r>
            </a:p>
          </p:txBody>
        </p:sp>
        <p:sp>
          <p:nvSpPr>
            <p:cNvPr id="106519" name="Oval 29"/>
            <p:cNvSpPr>
              <a:spLocks noChangeArrowheads="1"/>
            </p:cNvSpPr>
            <p:nvPr/>
          </p:nvSpPr>
          <p:spPr bwMode="auto">
            <a:xfrm>
              <a:off x="3558" y="2611"/>
              <a:ext cx="48" cy="48"/>
            </a:xfrm>
            <a:prstGeom prst="ellipse">
              <a:avLst/>
            </a:prstGeom>
            <a:solidFill>
              <a:schemeClr val="tx1"/>
            </a:solidFill>
            <a:ln w="19050">
              <a:solidFill>
                <a:srgbClr val="000000"/>
              </a:solidFill>
              <a:round/>
              <a:headEnd/>
              <a:tailEnd/>
            </a:ln>
          </p:spPr>
          <p:txBody>
            <a:bodyPr wrap="none" anchor="ctr">
              <a:spAutoFit/>
            </a:bodyPr>
            <a:lstStyle/>
            <a:p>
              <a:endParaRPr lang="en-US"/>
            </a:p>
          </p:txBody>
        </p:sp>
        <p:sp>
          <p:nvSpPr>
            <p:cNvPr id="106520" name="Oval 30"/>
            <p:cNvSpPr>
              <a:spLocks noChangeArrowheads="1"/>
            </p:cNvSpPr>
            <p:nvPr/>
          </p:nvSpPr>
          <p:spPr bwMode="auto">
            <a:xfrm>
              <a:off x="4129" y="2611"/>
              <a:ext cx="48" cy="48"/>
            </a:xfrm>
            <a:prstGeom prst="ellipse">
              <a:avLst/>
            </a:prstGeom>
            <a:solidFill>
              <a:schemeClr val="tx1"/>
            </a:solidFill>
            <a:ln w="19050">
              <a:solidFill>
                <a:srgbClr val="000000"/>
              </a:solidFill>
              <a:round/>
              <a:headEnd/>
              <a:tailEnd/>
            </a:ln>
          </p:spPr>
          <p:txBody>
            <a:bodyPr wrap="none" anchor="ctr">
              <a:spAutoFit/>
            </a:bodyPr>
            <a:lstStyle/>
            <a:p>
              <a:endParaRPr lang="en-US"/>
            </a:p>
          </p:txBody>
        </p:sp>
      </p:grpSp>
      <p:sp>
        <p:nvSpPr>
          <p:cNvPr id="584735" name="Text Box 31"/>
          <p:cNvSpPr txBox="1">
            <a:spLocks noChangeArrowheads="1"/>
          </p:cNvSpPr>
          <p:nvPr/>
        </p:nvSpPr>
        <p:spPr bwMode="auto">
          <a:xfrm>
            <a:off x="609600" y="5638800"/>
            <a:ext cx="4295775" cy="1077913"/>
          </a:xfrm>
          <a:prstGeom prst="rect">
            <a:avLst/>
          </a:prstGeom>
          <a:solidFill>
            <a:srgbClr val="FFFF99"/>
          </a:solidFill>
          <a:ln w="12700">
            <a:noFill/>
            <a:miter lim="800000"/>
            <a:headEnd/>
            <a:tailEnd/>
          </a:ln>
        </p:spPr>
        <p:txBody>
          <a:bodyPr wrap="none">
            <a:spAutoFit/>
          </a:bodyPr>
          <a:lstStyle/>
          <a:p>
            <a:pPr algn="l">
              <a:lnSpc>
                <a:spcPct val="90000"/>
              </a:lnSpc>
            </a:pPr>
            <a:r>
              <a:rPr lang="en-US"/>
              <a:t>Note: there are two options</a:t>
            </a:r>
          </a:p>
          <a:p>
            <a:pPr algn="l">
              <a:lnSpc>
                <a:spcPct val="90000"/>
              </a:lnSpc>
              <a:buFontTx/>
              <a:buChar char="•"/>
            </a:pPr>
            <a:r>
              <a:rPr lang="en-US"/>
              <a:t> buf - ALU – bypass – mux - buf</a:t>
            </a:r>
          </a:p>
          <a:p>
            <a:pPr algn="l">
              <a:lnSpc>
                <a:spcPct val="90000"/>
              </a:lnSpc>
              <a:buFontTx/>
              <a:buChar char="•"/>
            </a:pPr>
            <a:r>
              <a:rPr lang="en-US"/>
              <a:t> buf - bypass – mux – ALU - buf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4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dirty="0" smtClean="0"/>
              <a:t>Instruction types: 3 classes</a:t>
            </a:r>
          </a:p>
        </p:txBody>
      </p:sp>
      <p:sp>
        <p:nvSpPr>
          <p:cNvPr id="3" name="Content Placeholder 2"/>
          <p:cNvSpPr>
            <a:spLocks noGrp="1"/>
          </p:cNvSpPr>
          <p:nvPr>
            <p:ph idx="1"/>
          </p:nvPr>
        </p:nvSpPr>
        <p:spPr/>
        <p:txBody>
          <a:bodyPr/>
          <a:lstStyle/>
          <a:p>
            <a:r>
              <a:rPr lang="en-US" dirty="0" smtClean="0"/>
              <a:t>Arithmetic</a:t>
            </a:r>
          </a:p>
          <a:p>
            <a:pPr lvl="1"/>
            <a:r>
              <a:rPr lang="en-US" dirty="0" smtClean="0"/>
              <a:t>Integer arithmetic/logic instructions</a:t>
            </a:r>
          </a:p>
          <a:p>
            <a:pPr lvl="2"/>
            <a:r>
              <a:rPr lang="en-US" dirty="0" smtClean="0"/>
              <a:t>ADD, SUB, </a:t>
            </a:r>
            <a:r>
              <a:rPr lang="en-US" dirty="0" err="1" smtClean="0"/>
              <a:t>MULT</a:t>
            </a:r>
            <a:endParaRPr lang="en-US" dirty="0" smtClean="0"/>
          </a:p>
          <a:p>
            <a:pPr lvl="2"/>
            <a:r>
              <a:rPr lang="en-US" dirty="0" err="1" smtClean="0"/>
              <a:t>ADDU</a:t>
            </a:r>
            <a:r>
              <a:rPr lang="en-US" dirty="0" smtClean="0"/>
              <a:t>, </a:t>
            </a:r>
            <a:r>
              <a:rPr lang="en-US" dirty="0" err="1" smtClean="0"/>
              <a:t>SUBU,MULTU</a:t>
            </a:r>
            <a:endParaRPr lang="en-US" dirty="0" smtClean="0"/>
          </a:p>
          <a:p>
            <a:pPr lvl="2"/>
            <a:r>
              <a:rPr lang="en-US" dirty="0" smtClean="0"/>
              <a:t>OR, AND, NOR, </a:t>
            </a:r>
            <a:r>
              <a:rPr lang="en-US" dirty="0" err="1" smtClean="0"/>
              <a:t>NAND</a:t>
            </a:r>
            <a:endParaRPr lang="en-US" dirty="0" smtClean="0"/>
          </a:p>
          <a:p>
            <a:pPr lvl="1"/>
            <a:r>
              <a:rPr lang="en-US" dirty="0" smtClean="0"/>
              <a:t>Floating point instructions</a:t>
            </a:r>
          </a:p>
          <a:p>
            <a:pPr lvl="2"/>
            <a:r>
              <a:rPr lang="en-US" dirty="0" err="1" smtClean="0"/>
              <a:t>FADD</a:t>
            </a:r>
            <a:r>
              <a:rPr lang="en-US" dirty="0" smtClean="0"/>
              <a:t>, </a:t>
            </a:r>
            <a:r>
              <a:rPr lang="en-US" dirty="0" err="1" smtClean="0"/>
              <a:t>FMUL</a:t>
            </a:r>
            <a:r>
              <a:rPr lang="en-US" dirty="0" smtClean="0"/>
              <a:t>, </a:t>
            </a:r>
            <a:r>
              <a:rPr lang="en-US" dirty="0" err="1" smtClean="0"/>
              <a:t>FDIV</a:t>
            </a:r>
            <a:endParaRPr lang="en-US" dirty="0" smtClean="0"/>
          </a:p>
          <a:p>
            <a:r>
              <a:rPr lang="en-US" dirty="0" smtClean="0"/>
              <a:t>Memory transfer instructions</a:t>
            </a:r>
          </a:p>
          <a:p>
            <a:pPr lvl="1"/>
            <a:r>
              <a:rPr lang="en-US" dirty="0" smtClean="0"/>
              <a:t>Loads and Stores</a:t>
            </a:r>
          </a:p>
          <a:p>
            <a:pPr lvl="1"/>
            <a:r>
              <a:rPr lang="en-US" dirty="0" smtClean="0"/>
              <a:t>TEST-and-SET, and SWAP</a:t>
            </a:r>
          </a:p>
          <a:p>
            <a:pPr lvl="1"/>
            <a:r>
              <a:rPr lang="en-US" dirty="0" smtClean="0"/>
              <a:t>May apply to various operand sizes: bytes, half-words, words, doubles, etc.</a:t>
            </a:r>
          </a:p>
          <a:p>
            <a:r>
              <a:rPr lang="en-US" dirty="0" smtClean="0"/>
              <a:t>Control instructions</a:t>
            </a:r>
          </a:p>
          <a:p>
            <a:pPr lvl="1"/>
            <a:r>
              <a:rPr lang="en-US" dirty="0" smtClean="0"/>
              <a:t>Branches are conditional</a:t>
            </a:r>
          </a:p>
          <a:p>
            <a:pPr lvl="2"/>
            <a:r>
              <a:rPr lang="en-US" dirty="0" smtClean="0"/>
              <a:t>Condition may be condition bits (</a:t>
            </a:r>
            <a:r>
              <a:rPr lang="en-US" dirty="0" err="1" smtClean="0"/>
              <a:t>ZCVXN</a:t>
            </a:r>
            <a:r>
              <a:rPr lang="en-US" dirty="0" smtClean="0"/>
              <a:t>)</a:t>
            </a:r>
          </a:p>
          <a:p>
            <a:pPr lvl="2"/>
            <a:r>
              <a:rPr lang="en-US" dirty="0" smtClean="0"/>
              <a:t>Condition may test the value of a register (set by </a:t>
            </a:r>
            <a:r>
              <a:rPr lang="en-US" dirty="0" err="1" smtClean="0"/>
              <a:t>SLT</a:t>
            </a:r>
            <a:r>
              <a:rPr lang="en-US" dirty="0" smtClean="0"/>
              <a:t> instruction)</a:t>
            </a:r>
          </a:p>
          <a:p>
            <a:pPr lvl="2"/>
            <a:r>
              <a:rPr lang="en-US" dirty="0" smtClean="0"/>
              <a:t>Condition may be computed in the branch instruction itself</a:t>
            </a:r>
          </a:p>
          <a:p>
            <a:pPr lvl="1"/>
            <a:r>
              <a:rPr lang="en-US" dirty="0" smtClean="0"/>
              <a:t>Jumps are unconditional with absolute address or address in register</a:t>
            </a:r>
          </a:p>
          <a:p>
            <a:pPr lvl="1"/>
            <a:r>
              <a:rPr lang="en-US" dirty="0" smtClean="0"/>
              <a:t>JAL (jump and link) needed for procedures</a:t>
            </a:r>
            <a:endParaRPr lang="en-US" dirty="0"/>
          </a:p>
        </p:txBody>
      </p:sp>
      <p:sp>
        <p:nvSpPr>
          <p:cNvPr id="4" name="Date Placeholder 3"/>
          <p:cNvSpPr>
            <a:spLocks noGrp="1"/>
          </p:cNvSpPr>
          <p:nvPr>
            <p:ph type="dt" sz="half" idx="10"/>
          </p:nvPr>
        </p:nvSpPr>
        <p:spPr/>
        <p:txBody>
          <a:bodyPr/>
          <a:lstStyle/>
          <a:p>
            <a:fld id="{88EDBDDA-7D36-4170-B6A6-B75712DE4238}" type="datetime1">
              <a:rPr lang="en-US" smtClean="0"/>
              <a:pPr/>
              <a:t>11/21/2016</a:t>
            </a:fld>
            <a:endParaRPr lang="en-US"/>
          </a:p>
        </p:txBody>
      </p:sp>
      <p:sp>
        <p:nvSpPr>
          <p:cNvPr id="6" name="Footer Placeholder 5"/>
          <p:cNvSpPr>
            <a:spLocks noGrp="1"/>
          </p:cNvSpPr>
          <p:nvPr>
            <p:ph type="ftr" sz="quarter" idx="11"/>
          </p:nvPr>
        </p:nvSpPr>
        <p:spPr/>
        <p:txBody>
          <a:bodyPr/>
          <a:lstStyle/>
          <a:p>
            <a:r>
              <a:rPr lang="en-US" smtClean="0"/>
              <a:t>ECA H Corporaal</a:t>
            </a:r>
            <a:endParaRPr lang="en-US"/>
          </a:p>
        </p:txBody>
      </p:sp>
      <p:sp>
        <p:nvSpPr>
          <p:cNvPr id="5" name="Slide Number Placeholder 4"/>
          <p:cNvSpPr>
            <a:spLocks noGrp="1"/>
          </p:cNvSpPr>
          <p:nvPr>
            <p:ph type="sldNum" sz="quarter" idx="12"/>
          </p:nvPr>
        </p:nvSpPr>
        <p:spPr/>
        <p:txBody>
          <a:bodyPr/>
          <a:lstStyle/>
          <a:p>
            <a:fld id="{B601BB93-CAE0-484E-9CD3-B51A8590C665}"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8" name="Rectangle 4"/>
          <p:cNvSpPr>
            <a:spLocks noGrp="1" noChangeArrowheads="1"/>
          </p:cNvSpPr>
          <p:nvPr>
            <p:ph type="title"/>
          </p:nvPr>
        </p:nvSpPr>
        <p:spPr>
          <a:noFill/>
        </p:spPr>
        <p:txBody>
          <a:bodyPr lIns="90488" tIns="44450" rIns="90488" bIns="44450"/>
          <a:lstStyle/>
          <a:p>
            <a:r>
              <a:rPr lang="en-US" dirty="0" smtClean="0"/>
              <a:t>Forwarding example</a:t>
            </a:r>
          </a:p>
        </p:txBody>
      </p:sp>
      <p:sp>
        <p:nvSpPr>
          <p:cNvPr id="513" name="Date Placeholder 3"/>
          <p:cNvSpPr>
            <a:spLocks noGrp="1"/>
          </p:cNvSpPr>
          <p:nvPr>
            <p:ph type="dt" sz="half" idx="10"/>
          </p:nvPr>
        </p:nvSpPr>
        <p:spPr/>
        <p:txBody>
          <a:bodyPr/>
          <a:lstStyle/>
          <a:p>
            <a:pPr>
              <a:defRPr/>
            </a:pPr>
            <a:r>
              <a:rPr lang="en-US"/>
              <a:t>H.Corporaal  5MD00</a:t>
            </a:r>
          </a:p>
        </p:txBody>
      </p:sp>
      <p:sp>
        <p:nvSpPr>
          <p:cNvPr id="514" name="Slide Number Placeholder 5"/>
          <p:cNvSpPr>
            <a:spLocks noGrp="1"/>
          </p:cNvSpPr>
          <p:nvPr>
            <p:ph type="sldNum" sz="quarter" idx="12"/>
          </p:nvPr>
        </p:nvSpPr>
        <p:spPr/>
        <p:txBody>
          <a:bodyPr/>
          <a:lstStyle/>
          <a:p>
            <a:pPr>
              <a:defRPr/>
            </a:pPr>
            <a:fld id="{26C8FB55-97D1-49FC-9D8C-8BCD75CA60C1}" type="slidenum">
              <a:rPr lang="en-US"/>
              <a:pPr>
                <a:defRPr/>
              </a:pPr>
              <a:t>50</a:t>
            </a:fld>
            <a:endParaRPr lang="en-US"/>
          </a:p>
        </p:txBody>
      </p:sp>
      <p:sp>
        <p:nvSpPr>
          <p:cNvPr id="105476" name="Rectangle 2"/>
          <p:cNvSpPr>
            <a:spLocks noChangeArrowheads="1"/>
          </p:cNvSpPr>
          <p:nvPr/>
        </p:nvSpPr>
        <p:spPr bwMode="auto">
          <a:xfrm>
            <a:off x="225425" y="312738"/>
            <a:ext cx="2755900" cy="477837"/>
          </a:xfrm>
          <a:prstGeom prst="rect">
            <a:avLst/>
          </a:prstGeom>
          <a:noFill/>
          <a:ln w="9525">
            <a:noFill/>
            <a:miter lim="800000"/>
            <a:headEnd/>
            <a:tailEnd/>
          </a:ln>
        </p:spPr>
        <p:txBody>
          <a:bodyPr wrap="none" anchor="ctr"/>
          <a:lstStyle/>
          <a:p>
            <a:endParaRPr lang="en-US"/>
          </a:p>
        </p:txBody>
      </p:sp>
      <p:grpSp>
        <p:nvGrpSpPr>
          <p:cNvPr id="2" name="Group 5"/>
          <p:cNvGrpSpPr>
            <a:grpSpLocks/>
          </p:cNvGrpSpPr>
          <p:nvPr/>
        </p:nvGrpSpPr>
        <p:grpSpPr bwMode="auto">
          <a:xfrm>
            <a:off x="60158" y="4115739"/>
            <a:ext cx="1524000" cy="914400"/>
            <a:chOff x="0" y="2284"/>
            <a:chExt cx="1383" cy="506"/>
          </a:xfrm>
        </p:grpSpPr>
        <p:sp>
          <p:nvSpPr>
            <p:cNvPr id="105985" name="Rectangle 6"/>
            <p:cNvSpPr>
              <a:spLocks noChangeArrowheads="1"/>
            </p:cNvSpPr>
            <p:nvPr/>
          </p:nvSpPr>
          <p:spPr bwMode="auto">
            <a:xfrm>
              <a:off x="0" y="2534"/>
              <a:ext cx="906" cy="256"/>
            </a:xfrm>
            <a:prstGeom prst="rect">
              <a:avLst/>
            </a:prstGeom>
            <a:noFill/>
            <a:ln w="9525">
              <a:solidFill>
                <a:srgbClr val="FF0000"/>
              </a:solidFill>
              <a:miter lim="800000"/>
              <a:headEnd/>
              <a:tailEnd/>
            </a:ln>
          </p:spPr>
          <p:txBody>
            <a:bodyPr wrap="none" lIns="90488" tIns="44450" rIns="90488" bIns="44450">
              <a:spAutoFit/>
            </a:bodyPr>
            <a:lstStyle/>
            <a:p>
              <a:pPr algn="l"/>
              <a:r>
                <a:rPr lang="en-US" sz="1200" b="1" dirty="0">
                  <a:solidFill>
                    <a:srgbClr val="3333FF"/>
                  </a:solidFill>
                </a:rPr>
                <a:t>What if this </a:t>
              </a:r>
            </a:p>
            <a:p>
              <a:pPr algn="l"/>
              <a:r>
                <a:rPr lang="en-US" sz="1200" b="1" dirty="0">
                  <a:solidFill>
                    <a:srgbClr val="3333FF"/>
                  </a:solidFill>
                </a:rPr>
                <a:t>$2 was $13?</a:t>
              </a:r>
            </a:p>
          </p:txBody>
        </p:sp>
        <p:sp>
          <p:nvSpPr>
            <p:cNvPr id="105986" name="Line 7"/>
            <p:cNvSpPr>
              <a:spLocks noChangeShapeType="1"/>
            </p:cNvSpPr>
            <p:nvPr/>
          </p:nvSpPr>
          <p:spPr bwMode="auto">
            <a:xfrm flipV="1">
              <a:off x="685" y="2284"/>
              <a:ext cx="698" cy="262"/>
            </a:xfrm>
            <a:prstGeom prst="line">
              <a:avLst/>
            </a:prstGeom>
            <a:noFill/>
            <a:ln w="12700">
              <a:solidFill>
                <a:srgbClr val="FF0000"/>
              </a:solidFill>
              <a:round/>
              <a:headEnd type="none" w="sm" len="sm"/>
              <a:tailEnd type="none" w="sm" len="sm"/>
            </a:ln>
          </p:spPr>
          <p:txBody>
            <a:bodyPr wrap="none" anchor="ctr"/>
            <a:lstStyle/>
            <a:p>
              <a:endParaRPr lang="en-US"/>
            </a:p>
          </p:txBody>
        </p:sp>
      </p:grpSp>
      <p:grpSp>
        <p:nvGrpSpPr>
          <p:cNvPr id="3" name="Group 8"/>
          <p:cNvGrpSpPr>
            <a:grpSpLocks/>
          </p:cNvGrpSpPr>
          <p:nvPr/>
        </p:nvGrpSpPr>
        <p:grpSpPr bwMode="auto">
          <a:xfrm>
            <a:off x="700450" y="1215035"/>
            <a:ext cx="8072438" cy="5368925"/>
            <a:chOff x="1063" y="1253"/>
            <a:chExt cx="4339" cy="2886"/>
          </a:xfrm>
        </p:grpSpPr>
        <p:grpSp>
          <p:nvGrpSpPr>
            <p:cNvPr id="4" name="Group 9"/>
            <p:cNvGrpSpPr>
              <a:grpSpLocks/>
            </p:cNvGrpSpPr>
            <p:nvPr/>
          </p:nvGrpSpPr>
          <p:grpSpPr bwMode="auto">
            <a:xfrm>
              <a:off x="1117" y="1253"/>
              <a:ext cx="4285" cy="2798"/>
              <a:chOff x="1117" y="1253"/>
              <a:chExt cx="4285" cy="2798"/>
            </a:xfrm>
          </p:grpSpPr>
          <p:sp>
            <p:nvSpPr>
              <p:cNvPr id="105785" name="Line 10"/>
              <p:cNvSpPr>
                <a:spLocks noChangeShapeType="1"/>
              </p:cNvSpPr>
              <p:nvPr/>
            </p:nvSpPr>
            <p:spPr bwMode="auto">
              <a:xfrm>
                <a:off x="3858" y="3509"/>
                <a:ext cx="112" cy="2"/>
              </a:xfrm>
              <a:prstGeom prst="line">
                <a:avLst/>
              </a:prstGeom>
              <a:noFill/>
              <a:ln w="19050">
                <a:solidFill>
                  <a:srgbClr val="EB7500"/>
                </a:solidFill>
                <a:round/>
                <a:headEnd/>
                <a:tailEnd/>
              </a:ln>
            </p:spPr>
            <p:txBody>
              <a:bodyPr/>
              <a:lstStyle/>
              <a:p>
                <a:endParaRPr lang="en-US"/>
              </a:p>
            </p:txBody>
          </p:sp>
          <p:sp>
            <p:nvSpPr>
              <p:cNvPr id="105786" name="Line 11"/>
              <p:cNvSpPr>
                <a:spLocks noChangeShapeType="1"/>
              </p:cNvSpPr>
              <p:nvPr/>
            </p:nvSpPr>
            <p:spPr bwMode="auto">
              <a:xfrm>
                <a:off x="3858" y="3600"/>
                <a:ext cx="112" cy="1"/>
              </a:xfrm>
              <a:prstGeom prst="line">
                <a:avLst/>
              </a:prstGeom>
              <a:noFill/>
              <a:ln w="19050">
                <a:solidFill>
                  <a:srgbClr val="EB7500"/>
                </a:solidFill>
                <a:round/>
                <a:headEnd/>
                <a:tailEnd/>
              </a:ln>
            </p:spPr>
            <p:txBody>
              <a:bodyPr/>
              <a:lstStyle/>
              <a:p>
                <a:endParaRPr lang="en-US"/>
              </a:p>
            </p:txBody>
          </p:sp>
          <p:sp>
            <p:nvSpPr>
              <p:cNvPr id="105787" name="Line 12"/>
              <p:cNvSpPr>
                <a:spLocks noChangeShapeType="1"/>
              </p:cNvSpPr>
              <p:nvPr/>
            </p:nvSpPr>
            <p:spPr bwMode="auto">
              <a:xfrm>
                <a:off x="3431" y="3195"/>
                <a:ext cx="112" cy="1"/>
              </a:xfrm>
              <a:prstGeom prst="line">
                <a:avLst/>
              </a:prstGeom>
              <a:noFill/>
              <a:ln w="19050">
                <a:solidFill>
                  <a:srgbClr val="EB7500"/>
                </a:solidFill>
                <a:round/>
                <a:headEnd/>
                <a:tailEnd/>
              </a:ln>
            </p:spPr>
            <p:txBody>
              <a:bodyPr/>
              <a:lstStyle/>
              <a:p>
                <a:endParaRPr lang="en-US"/>
              </a:p>
            </p:txBody>
          </p:sp>
          <p:sp>
            <p:nvSpPr>
              <p:cNvPr id="105788" name="Line 13"/>
              <p:cNvSpPr>
                <a:spLocks noChangeShapeType="1"/>
              </p:cNvSpPr>
              <p:nvPr/>
            </p:nvSpPr>
            <p:spPr bwMode="auto">
              <a:xfrm>
                <a:off x="3007" y="2701"/>
                <a:ext cx="112" cy="1"/>
              </a:xfrm>
              <a:prstGeom prst="line">
                <a:avLst/>
              </a:prstGeom>
              <a:noFill/>
              <a:ln w="19050">
                <a:solidFill>
                  <a:srgbClr val="EB7500"/>
                </a:solidFill>
                <a:round/>
                <a:headEnd/>
                <a:tailEnd/>
              </a:ln>
            </p:spPr>
            <p:txBody>
              <a:bodyPr/>
              <a:lstStyle/>
              <a:p>
                <a:endParaRPr lang="en-US"/>
              </a:p>
            </p:txBody>
          </p:sp>
          <p:sp>
            <p:nvSpPr>
              <p:cNvPr id="105789" name="Freeform 14"/>
              <p:cNvSpPr>
                <a:spLocks/>
              </p:cNvSpPr>
              <p:nvPr/>
            </p:nvSpPr>
            <p:spPr bwMode="auto">
              <a:xfrm>
                <a:off x="4796" y="3871"/>
                <a:ext cx="89" cy="180"/>
              </a:xfrm>
              <a:custGeom>
                <a:avLst/>
                <a:gdLst>
                  <a:gd name="T0" fmla="*/ 89 w 89"/>
                  <a:gd name="T1" fmla="*/ 177 h 180"/>
                  <a:gd name="T2" fmla="*/ 0 w 89"/>
                  <a:gd name="T3" fmla="*/ 180 h 180"/>
                  <a:gd name="T4" fmla="*/ 0 w 89"/>
                  <a:gd name="T5" fmla="*/ 0 h 180"/>
                  <a:gd name="T6" fmla="*/ 89 w 89"/>
                  <a:gd name="T7" fmla="*/ 0 h 180"/>
                  <a:gd name="T8" fmla="*/ 89 w 89"/>
                  <a:gd name="T9" fmla="*/ 177 h 180"/>
                  <a:gd name="T10" fmla="*/ 0 60000 65536"/>
                  <a:gd name="T11" fmla="*/ 0 60000 65536"/>
                  <a:gd name="T12" fmla="*/ 0 60000 65536"/>
                  <a:gd name="T13" fmla="*/ 0 60000 65536"/>
                  <a:gd name="T14" fmla="*/ 0 60000 65536"/>
                  <a:gd name="T15" fmla="*/ 0 w 89"/>
                  <a:gd name="T16" fmla="*/ 0 h 180"/>
                  <a:gd name="T17" fmla="*/ 89 w 89"/>
                  <a:gd name="T18" fmla="*/ 180 h 180"/>
                </a:gdLst>
                <a:ahLst/>
                <a:cxnLst>
                  <a:cxn ang="T10">
                    <a:pos x="T0" y="T1"/>
                  </a:cxn>
                  <a:cxn ang="T11">
                    <a:pos x="T2" y="T3"/>
                  </a:cxn>
                  <a:cxn ang="T12">
                    <a:pos x="T4" y="T5"/>
                  </a:cxn>
                  <a:cxn ang="T13">
                    <a:pos x="T6" y="T7"/>
                  </a:cxn>
                  <a:cxn ang="T14">
                    <a:pos x="T8" y="T9"/>
                  </a:cxn>
                </a:cxnLst>
                <a:rect l="T15" t="T16" r="T17" b="T18"/>
                <a:pathLst>
                  <a:path w="89" h="180">
                    <a:moveTo>
                      <a:pt x="89" y="177"/>
                    </a:moveTo>
                    <a:lnTo>
                      <a:pt x="0" y="180"/>
                    </a:lnTo>
                    <a:lnTo>
                      <a:pt x="0" y="0"/>
                    </a:lnTo>
                    <a:lnTo>
                      <a:pt x="89" y="0"/>
                    </a:lnTo>
                    <a:lnTo>
                      <a:pt x="89" y="177"/>
                    </a:lnTo>
                    <a:close/>
                  </a:path>
                </a:pathLst>
              </a:custGeom>
              <a:solidFill>
                <a:srgbClr val="CCCCCC"/>
              </a:solidFill>
              <a:ln w="9525">
                <a:noFill/>
                <a:round/>
                <a:headEnd/>
                <a:tailEnd/>
              </a:ln>
            </p:spPr>
            <p:txBody>
              <a:bodyPr/>
              <a:lstStyle/>
              <a:p>
                <a:endParaRPr lang="en-US"/>
              </a:p>
            </p:txBody>
          </p:sp>
          <p:sp>
            <p:nvSpPr>
              <p:cNvPr id="105790" name="Freeform 15"/>
              <p:cNvSpPr>
                <a:spLocks/>
              </p:cNvSpPr>
              <p:nvPr/>
            </p:nvSpPr>
            <p:spPr bwMode="auto">
              <a:xfrm>
                <a:off x="4796" y="3871"/>
                <a:ext cx="89" cy="180"/>
              </a:xfrm>
              <a:custGeom>
                <a:avLst/>
                <a:gdLst>
                  <a:gd name="T0" fmla="*/ 89 w 89"/>
                  <a:gd name="T1" fmla="*/ 177 h 180"/>
                  <a:gd name="T2" fmla="*/ 0 w 89"/>
                  <a:gd name="T3" fmla="*/ 180 h 180"/>
                  <a:gd name="T4" fmla="*/ 0 w 89"/>
                  <a:gd name="T5" fmla="*/ 0 h 180"/>
                  <a:gd name="T6" fmla="*/ 89 w 89"/>
                  <a:gd name="T7" fmla="*/ 0 h 180"/>
                  <a:gd name="T8" fmla="*/ 0 60000 65536"/>
                  <a:gd name="T9" fmla="*/ 0 60000 65536"/>
                  <a:gd name="T10" fmla="*/ 0 60000 65536"/>
                  <a:gd name="T11" fmla="*/ 0 60000 65536"/>
                  <a:gd name="T12" fmla="*/ 0 w 89"/>
                  <a:gd name="T13" fmla="*/ 0 h 180"/>
                  <a:gd name="T14" fmla="*/ 89 w 89"/>
                  <a:gd name="T15" fmla="*/ 180 h 180"/>
                </a:gdLst>
                <a:ahLst/>
                <a:cxnLst>
                  <a:cxn ang="T8">
                    <a:pos x="T0" y="T1"/>
                  </a:cxn>
                  <a:cxn ang="T9">
                    <a:pos x="T2" y="T3"/>
                  </a:cxn>
                  <a:cxn ang="T10">
                    <a:pos x="T4" y="T5"/>
                  </a:cxn>
                  <a:cxn ang="T11">
                    <a:pos x="T6" y="T7"/>
                  </a:cxn>
                </a:cxnLst>
                <a:rect l="T12" t="T13" r="T14" b="T15"/>
                <a:pathLst>
                  <a:path w="89" h="180">
                    <a:moveTo>
                      <a:pt x="89" y="177"/>
                    </a:moveTo>
                    <a:lnTo>
                      <a:pt x="0" y="180"/>
                    </a:lnTo>
                    <a:lnTo>
                      <a:pt x="0" y="0"/>
                    </a:lnTo>
                    <a:lnTo>
                      <a:pt x="89" y="0"/>
                    </a:lnTo>
                  </a:path>
                </a:pathLst>
              </a:custGeom>
              <a:noFill/>
              <a:ln w="11113">
                <a:solidFill>
                  <a:srgbClr val="000000"/>
                </a:solidFill>
                <a:prstDash val="solid"/>
                <a:round/>
                <a:headEnd/>
                <a:tailEnd/>
              </a:ln>
            </p:spPr>
            <p:txBody>
              <a:bodyPr/>
              <a:lstStyle/>
              <a:p>
                <a:endParaRPr lang="en-US"/>
              </a:p>
            </p:txBody>
          </p:sp>
          <p:sp>
            <p:nvSpPr>
              <p:cNvPr id="105791" name="Freeform 16"/>
              <p:cNvSpPr>
                <a:spLocks/>
              </p:cNvSpPr>
              <p:nvPr/>
            </p:nvSpPr>
            <p:spPr bwMode="auto">
              <a:xfrm>
                <a:off x="4885" y="3868"/>
                <a:ext cx="90" cy="183"/>
              </a:xfrm>
              <a:custGeom>
                <a:avLst/>
                <a:gdLst>
                  <a:gd name="T0" fmla="*/ 0 w 90"/>
                  <a:gd name="T1" fmla="*/ 0 h 183"/>
                  <a:gd name="T2" fmla="*/ 90 w 90"/>
                  <a:gd name="T3" fmla="*/ 3 h 183"/>
                  <a:gd name="T4" fmla="*/ 90 w 90"/>
                  <a:gd name="T5" fmla="*/ 183 h 183"/>
                  <a:gd name="T6" fmla="*/ 0 w 90"/>
                  <a:gd name="T7" fmla="*/ 183 h 183"/>
                  <a:gd name="T8" fmla="*/ 0 60000 65536"/>
                  <a:gd name="T9" fmla="*/ 0 60000 65536"/>
                  <a:gd name="T10" fmla="*/ 0 60000 65536"/>
                  <a:gd name="T11" fmla="*/ 0 60000 65536"/>
                  <a:gd name="T12" fmla="*/ 0 w 90"/>
                  <a:gd name="T13" fmla="*/ 0 h 183"/>
                  <a:gd name="T14" fmla="*/ 90 w 90"/>
                  <a:gd name="T15" fmla="*/ 183 h 183"/>
                </a:gdLst>
                <a:ahLst/>
                <a:cxnLst>
                  <a:cxn ang="T8">
                    <a:pos x="T0" y="T1"/>
                  </a:cxn>
                  <a:cxn ang="T9">
                    <a:pos x="T2" y="T3"/>
                  </a:cxn>
                  <a:cxn ang="T10">
                    <a:pos x="T4" y="T5"/>
                  </a:cxn>
                  <a:cxn ang="T11">
                    <a:pos x="T6" y="T7"/>
                  </a:cxn>
                </a:cxnLst>
                <a:rect l="T12" t="T13" r="T14" b="T15"/>
                <a:pathLst>
                  <a:path w="90" h="183">
                    <a:moveTo>
                      <a:pt x="0" y="0"/>
                    </a:moveTo>
                    <a:lnTo>
                      <a:pt x="90" y="3"/>
                    </a:lnTo>
                    <a:lnTo>
                      <a:pt x="90" y="183"/>
                    </a:lnTo>
                    <a:lnTo>
                      <a:pt x="0" y="183"/>
                    </a:lnTo>
                  </a:path>
                </a:pathLst>
              </a:custGeom>
              <a:noFill/>
              <a:ln w="11113">
                <a:solidFill>
                  <a:srgbClr val="000000"/>
                </a:solidFill>
                <a:prstDash val="solid"/>
                <a:round/>
                <a:headEnd/>
                <a:tailEnd/>
              </a:ln>
            </p:spPr>
            <p:txBody>
              <a:bodyPr/>
              <a:lstStyle/>
              <a:p>
                <a:endParaRPr lang="en-US"/>
              </a:p>
            </p:txBody>
          </p:sp>
          <p:sp>
            <p:nvSpPr>
              <p:cNvPr id="105792" name="Line 17"/>
              <p:cNvSpPr>
                <a:spLocks noChangeShapeType="1"/>
              </p:cNvSpPr>
              <p:nvPr/>
            </p:nvSpPr>
            <p:spPr bwMode="auto">
              <a:xfrm>
                <a:off x="4125" y="3914"/>
                <a:ext cx="90" cy="1"/>
              </a:xfrm>
              <a:prstGeom prst="line">
                <a:avLst/>
              </a:prstGeom>
              <a:noFill/>
              <a:ln w="19050">
                <a:solidFill>
                  <a:srgbClr val="EB7500"/>
                </a:solidFill>
                <a:round/>
                <a:headEnd/>
                <a:tailEnd/>
              </a:ln>
            </p:spPr>
            <p:txBody>
              <a:bodyPr/>
              <a:lstStyle/>
              <a:p>
                <a:endParaRPr lang="en-US"/>
              </a:p>
            </p:txBody>
          </p:sp>
          <p:sp>
            <p:nvSpPr>
              <p:cNvPr id="105793" name="Line 18"/>
              <p:cNvSpPr>
                <a:spLocks noChangeShapeType="1"/>
              </p:cNvSpPr>
              <p:nvPr/>
            </p:nvSpPr>
            <p:spPr bwMode="auto">
              <a:xfrm>
                <a:off x="3701" y="3509"/>
                <a:ext cx="90" cy="2"/>
              </a:xfrm>
              <a:prstGeom prst="line">
                <a:avLst/>
              </a:prstGeom>
              <a:noFill/>
              <a:ln w="19050">
                <a:solidFill>
                  <a:srgbClr val="EB7500"/>
                </a:solidFill>
                <a:round/>
                <a:headEnd/>
                <a:tailEnd/>
              </a:ln>
            </p:spPr>
            <p:txBody>
              <a:bodyPr/>
              <a:lstStyle/>
              <a:p>
                <a:endParaRPr lang="en-US"/>
              </a:p>
            </p:txBody>
          </p:sp>
          <p:sp>
            <p:nvSpPr>
              <p:cNvPr id="105794" name="Line 19"/>
              <p:cNvSpPr>
                <a:spLocks noChangeShapeType="1"/>
              </p:cNvSpPr>
              <p:nvPr/>
            </p:nvSpPr>
            <p:spPr bwMode="auto">
              <a:xfrm>
                <a:off x="3701" y="3600"/>
                <a:ext cx="90" cy="1"/>
              </a:xfrm>
              <a:prstGeom prst="line">
                <a:avLst/>
              </a:prstGeom>
              <a:noFill/>
              <a:ln w="19050">
                <a:solidFill>
                  <a:srgbClr val="EB7500"/>
                </a:solidFill>
                <a:round/>
                <a:headEnd/>
                <a:tailEnd/>
              </a:ln>
            </p:spPr>
            <p:txBody>
              <a:bodyPr/>
              <a:lstStyle/>
              <a:p>
                <a:endParaRPr lang="en-US"/>
              </a:p>
            </p:txBody>
          </p:sp>
          <p:sp>
            <p:nvSpPr>
              <p:cNvPr id="105795" name="Freeform 20"/>
              <p:cNvSpPr>
                <a:spLocks/>
              </p:cNvSpPr>
              <p:nvPr/>
            </p:nvSpPr>
            <p:spPr bwMode="auto">
              <a:xfrm>
                <a:off x="4461" y="3466"/>
                <a:ext cx="90" cy="179"/>
              </a:xfrm>
              <a:custGeom>
                <a:avLst/>
                <a:gdLst>
                  <a:gd name="T0" fmla="*/ 0 w 90"/>
                  <a:gd name="T1" fmla="*/ 177 h 179"/>
                  <a:gd name="T2" fmla="*/ 90 w 90"/>
                  <a:gd name="T3" fmla="*/ 179 h 179"/>
                  <a:gd name="T4" fmla="*/ 90 w 90"/>
                  <a:gd name="T5" fmla="*/ 0 h 179"/>
                  <a:gd name="T6" fmla="*/ 0 w 90"/>
                  <a:gd name="T7" fmla="*/ 0 h 179"/>
                  <a:gd name="T8" fmla="*/ 0 60000 65536"/>
                  <a:gd name="T9" fmla="*/ 0 60000 65536"/>
                  <a:gd name="T10" fmla="*/ 0 60000 65536"/>
                  <a:gd name="T11" fmla="*/ 0 60000 65536"/>
                  <a:gd name="T12" fmla="*/ 0 w 90"/>
                  <a:gd name="T13" fmla="*/ 0 h 179"/>
                  <a:gd name="T14" fmla="*/ 90 w 90"/>
                  <a:gd name="T15" fmla="*/ 179 h 179"/>
                </a:gdLst>
                <a:ahLst/>
                <a:cxnLst>
                  <a:cxn ang="T8">
                    <a:pos x="T0" y="T1"/>
                  </a:cxn>
                  <a:cxn ang="T9">
                    <a:pos x="T2" y="T3"/>
                  </a:cxn>
                  <a:cxn ang="T10">
                    <a:pos x="T4" y="T5"/>
                  </a:cxn>
                  <a:cxn ang="T11">
                    <a:pos x="T6" y="T7"/>
                  </a:cxn>
                </a:cxnLst>
                <a:rect l="T12" t="T13" r="T14" b="T15"/>
                <a:pathLst>
                  <a:path w="90" h="179">
                    <a:moveTo>
                      <a:pt x="0" y="177"/>
                    </a:moveTo>
                    <a:lnTo>
                      <a:pt x="90" y="179"/>
                    </a:lnTo>
                    <a:lnTo>
                      <a:pt x="90" y="0"/>
                    </a:lnTo>
                    <a:lnTo>
                      <a:pt x="0" y="0"/>
                    </a:lnTo>
                  </a:path>
                </a:pathLst>
              </a:custGeom>
              <a:noFill/>
              <a:ln w="11113">
                <a:solidFill>
                  <a:srgbClr val="000000"/>
                </a:solidFill>
                <a:prstDash val="solid"/>
                <a:round/>
                <a:headEnd/>
                <a:tailEnd/>
              </a:ln>
            </p:spPr>
            <p:txBody>
              <a:bodyPr/>
              <a:lstStyle/>
              <a:p>
                <a:endParaRPr lang="en-US"/>
              </a:p>
            </p:txBody>
          </p:sp>
          <p:sp>
            <p:nvSpPr>
              <p:cNvPr id="105796" name="Freeform 21"/>
              <p:cNvSpPr>
                <a:spLocks/>
              </p:cNvSpPr>
              <p:nvPr/>
            </p:nvSpPr>
            <p:spPr bwMode="auto">
              <a:xfrm>
                <a:off x="4372" y="3463"/>
                <a:ext cx="89" cy="182"/>
              </a:xfrm>
              <a:custGeom>
                <a:avLst/>
                <a:gdLst>
                  <a:gd name="T0" fmla="*/ 89 w 89"/>
                  <a:gd name="T1" fmla="*/ 0 h 182"/>
                  <a:gd name="T2" fmla="*/ 0 w 89"/>
                  <a:gd name="T3" fmla="*/ 3 h 182"/>
                  <a:gd name="T4" fmla="*/ 0 w 89"/>
                  <a:gd name="T5" fmla="*/ 182 h 182"/>
                  <a:gd name="T6" fmla="*/ 89 w 89"/>
                  <a:gd name="T7" fmla="*/ 182 h 182"/>
                  <a:gd name="T8" fmla="*/ 0 60000 65536"/>
                  <a:gd name="T9" fmla="*/ 0 60000 65536"/>
                  <a:gd name="T10" fmla="*/ 0 60000 65536"/>
                  <a:gd name="T11" fmla="*/ 0 60000 65536"/>
                  <a:gd name="T12" fmla="*/ 0 w 89"/>
                  <a:gd name="T13" fmla="*/ 0 h 182"/>
                  <a:gd name="T14" fmla="*/ 89 w 89"/>
                  <a:gd name="T15" fmla="*/ 182 h 182"/>
                </a:gdLst>
                <a:ahLst/>
                <a:cxnLst>
                  <a:cxn ang="T8">
                    <a:pos x="T0" y="T1"/>
                  </a:cxn>
                  <a:cxn ang="T9">
                    <a:pos x="T2" y="T3"/>
                  </a:cxn>
                  <a:cxn ang="T10">
                    <a:pos x="T4" y="T5"/>
                  </a:cxn>
                  <a:cxn ang="T11">
                    <a:pos x="T6" y="T7"/>
                  </a:cxn>
                </a:cxnLst>
                <a:rect l="T12" t="T13" r="T14" b="T15"/>
                <a:pathLst>
                  <a:path w="89" h="182">
                    <a:moveTo>
                      <a:pt x="89" y="0"/>
                    </a:moveTo>
                    <a:lnTo>
                      <a:pt x="0" y="3"/>
                    </a:lnTo>
                    <a:lnTo>
                      <a:pt x="0" y="182"/>
                    </a:lnTo>
                    <a:lnTo>
                      <a:pt x="89" y="182"/>
                    </a:lnTo>
                  </a:path>
                </a:pathLst>
              </a:custGeom>
              <a:noFill/>
              <a:ln w="11113">
                <a:solidFill>
                  <a:srgbClr val="000000"/>
                </a:solidFill>
                <a:prstDash val="solid"/>
                <a:round/>
                <a:headEnd/>
                <a:tailEnd/>
              </a:ln>
            </p:spPr>
            <p:txBody>
              <a:bodyPr/>
              <a:lstStyle/>
              <a:p>
                <a:endParaRPr lang="en-US"/>
              </a:p>
            </p:txBody>
          </p:sp>
          <p:sp>
            <p:nvSpPr>
              <p:cNvPr id="105797" name="Line 22"/>
              <p:cNvSpPr>
                <a:spLocks noChangeShapeType="1"/>
              </p:cNvSpPr>
              <p:nvPr/>
            </p:nvSpPr>
            <p:spPr bwMode="auto">
              <a:xfrm>
                <a:off x="3276" y="3195"/>
                <a:ext cx="91" cy="1"/>
              </a:xfrm>
              <a:prstGeom prst="line">
                <a:avLst/>
              </a:prstGeom>
              <a:noFill/>
              <a:ln w="19050">
                <a:solidFill>
                  <a:srgbClr val="EB7500"/>
                </a:solidFill>
                <a:round/>
                <a:headEnd/>
                <a:tailEnd/>
              </a:ln>
            </p:spPr>
            <p:txBody>
              <a:bodyPr/>
              <a:lstStyle/>
              <a:p>
                <a:endParaRPr lang="en-US"/>
              </a:p>
            </p:txBody>
          </p:sp>
          <p:sp>
            <p:nvSpPr>
              <p:cNvPr id="105798" name="Line 23"/>
              <p:cNvSpPr>
                <a:spLocks noChangeShapeType="1"/>
              </p:cNvSpPr>
              <p:nvPr/>
            </p:nvSpPr>
            <p:spPr bwMode="auto">
              <a:xfrm>
                <a:off x="3276" y="3104"/>
                <a:ext cx="267" cy="2"/>
              </a:xfrm>
              <a:prstGeom prst="line">
                <a:avLst/>
              </a:prstGeom>
              <a:noFill/>
              <a:ln w="11113">
                <a:solidFill>
                  <a:srgbClr val="000000"/>
                </a:solidFill>
                <a:round/>
                <a:headEnd/>
                <a:tailEnd/>
              </a:ln>
            </p:spPr>
            <p:txBody>
              <a:bodyPr/>
              <a:lstStyle/>
              <a:p>
                <a:endParaRPr lang="en-US"/>
              </a:p>
            </p:txBody>
          </p:sp>
          <p:sp>
            <p:nvSpPr>
              <p:cNvPr id="105799" name="Line 24"/>
              <p:cNvSpPr>
                <a:spLocks noChangeShapeType="1"/>
              </p:cNvSpPr>
              <p:nvPr/>
            </p:nvSpPr>
            <p:spPr bwMode="auto">
              <a:xfrm>
                <a:off x="2852" y="2790"/>
                <a:ext cx="267" cy="2"/>
              </a:xfrm>
              <a:prstGeom prst="line">
                <a:avLst/>
              </a:prstGeom>
              <a:noFill/>
              <a:ln w="11113">
                <a:solidFill>
                  <a:srgbClr val="000000"/>
                </a:solidFill>
                <a:round/>
                <a:headEnd/>
                <a:tailEnd/>
              </a:ln>
            </p:spPr>
            <p:txBody>
              <a:bodyPr/>
              <a:lstStyle/>
              <a:p>
                <a:endParaRPr lang="en-US"/>
              </a:p>
            </p:txBody>
          </p:sp>
          <p:sp>
            <p:nvSpPr>
              <p:cNvPr id="105800" name="Line 25"/>
              <p:cNvSpPr>
                <a:spLocks noChangeShapeType="1"/>
              </p:cNvSpPr>
              <p:nvPr/>
            </p:nvSpPr>
            <p:spPr bwMode="auto">
              <a:xfrm>
                <a:off x="2852" y="2701"/>
                <a:ext cx="91" cy="1"/>
              </a:xfrm>
              <a:prstGeom prst="line">
                <a:avLst/>
              </a:prstGeom>
              <a:noFill/>
              <a:ln w="19050">
                <a:solidFill>
                  <a:srgbClr val="EB7500"/>
                </a:solidFill>
                <a:round/>
                <a:headEnd/>
                <a:tailEnd/>
              </a:ln>
            </p:spPr>
            <p:txBody>
              <a:bodyPr/>
              <a:lstStyle/>
              <a:p>
                <a:endParaRPr lang="en-US"/>
              </a:p>
            </p:txBody>
          </p:sp>
          <p:sp>
            <p:nvSpPr>
              <p:cNvPr id="105801" name="Line 26"/>
              <p:cNvSpPr>
                <a:spLocks noChangeShapeType="1"/>
              </p:cNvSpPr>
              <p:nvPr/>
            </p:nvSpPr>
            <p:spPr bwMode="auto">
              <a:xfrm>
                <a:off x="3431" y="2341"/>
                <a:ext cx="91" cy="1"/>
              </a:xfrm>
              <a:prstGeom prst="line">
                <a:avLst/>
              </a:prstGeom>
              <a:noFill/>
              <a:ln w="19050">
                <a:solidFill>
                  <a:srgbClr val="EB7500"/>
                </a:solidFill>
                <a:round/>
                <a:headEnd/>
                <a:tailEnd/>
              </a:ln>
            </p:spPr>
            <p:txBody>
              <a:bodyPr/>
              <a:lstStyle/>
              <a:p>
                <a:endParaRPr lang="en-US"/>
              </a:p>
            </p:txBody>
          </p:sp>
          <p:sp>
            <p:nvSpPr>
              <p:cNvPr id="105802" name="Freeform 27"/>
              <p:cNvSpPr>
                <a:spLocks/>
              </p:cNvSpPr>
              <p:nvPr/>
            </p:nvSpPr>
            <p:spPr bwMode="auto">
              <a:xfrm>
                <a:off x="3522" y="2252"/>
                <a:ext cx="90" cy="180"/>
              </a:xfrm>
              <a:custGeom>
                <a:avLst/>
                <a:gdLst>
                  <a:gd name="T0" fmla="*/ 88 w 90"/>
                  <a:gd name="T1" fmla="*/ 178 h 180"/>
                  <a:gd name="T2" fmla="*/ 0 w 90"/>
                  <a:gd name="T3" fmla="*/ 180 h 180"/>
                  <a:gd name="T4" fmla="*/ 0 w 90"/>
                  <a:gd name="T5" fmla="*/ 0 h 180"/>
                  <a:gd name="T6" fmla="*/ 90 w 90"/>
                  <a:gd name="T7" fmla="*/ 0 h 180"/>
                  <a:gd name="T8" fmla="*/ 88 w 90"/>
                  <a:gd name="T9" fmla="*/ 178 h 180"/>
                  <a:gd name="T10" fmla="*/ 0 60000 65536"/>
                  <a:gd name="T11" fmla="*/ 0 60000 65536"/>
                  <a:gd name="T12" fmla="*/ 0 60000 65536"/>
                  <a:gd name="T13" fmla="*/ 0 60000 65536"/>
                  <a:gd name="T14" fmla="*/ 0 60000 65536"/>
                  <a:gd name="T15" fmla="*/ 0 w 90"/>
                  <a:gd name="T16" fmla="*/ 0 h 180"/>
                  <a:gd name="T17" fmla="*/ 90 w 90"/>
                  <a:gd name="T18" fmla="*/ 180 h 180"/>
                </a:gdLst>
                <a:ahLst/>
                <a:cxnLst>
                  <a:cxn ang="T10">
                    <a:pos x="T0" y="T1"/>
                  </a:cxn>
                  <a:cxn ang="T11">
                    <a:pos x="T2" y="T3"/>
                  </a:cxn>
                  <a:cxn ang="T12">
                    <a:pos x="T4" y="T5"/>
                  </a:cxn>
                  <a:cxn ang="T13">
                    <a:pos x="T6" y="T7"/>
                  </a:cxn>
                  <a:cxn ang="T14">
                    <a:pos x="T8" y="T9"/>
                  </a:cxn>
                </a:cxnLst>
                <a:rect l="T15" t="T16" r="T17" b="T18"/>
                <a:pathLst>
                  <a:path w="90" h="180">
                    <a:moveTo>
                      <a:pt x="88" y="178"/>
                    </a:moveTo>
                    <a:lnTo>
                      <a:pt x="0" y="180"/>
                    </a:lnTo>
                    <a:lnTo>
                      <a:pt x="0" y="0"/>
                    </a:lnTo>
                    <a:lnTo>
                      <a:pt x="90" y="0"/>
                    </a:lnTo>
                    <a:lnTo>
                      <a:pt x="88" y="178"/>
                    </a:lnTo>
                    <a:close/>
                  </a:path>
                </a:pathLst>
              </a:custGeom>
              <a:solidFill>
                <a:srgbClr val="FBE2C9"/>
              </a:solidFill>
              <a:ln w="9525">
                <a:noFill/>
                <a:round/>
                <a:headEnd/>
                <a:tailEnd/>
              </a:ln>
            </p:spPr>
            <p:txBody>
              <a:bodyPr/>
              <a:lstStyle/>
              <a:p>
                <a:endParaRPr lang="en-US"/>
              </a:p>
            </p:txBody>
          </p:sp>
          <p:sp>
            <p:nvSpPr>
              <p:cNvPr id="105803" name="Freeform 28"/>
              <p:cNvSpPr>
                <a:spLocks/>
              </p:cNvSpPr>
              <p:nvPr/>
            </p:nvSpPr>
            <p:spPr bwMode="auto">
              <a:xfrm>
                <a:off x="3522" y="2252"/>
                <a:ext cx="90" cy="180"/>
              </a:xfrm>
              <a:custGeom>
                <a:avLst/>
                <a:gdLst>
                  <a:gd name="T0" fmla="*/ 88 w 90"/>
                  <a:gd name="T1" fmla="*/ 178 h 180"/>
                  <a:gd name="T2" fmla="*/ 0 w 90"/>
                  <a:gd name="T3" fmla="*/ 180 h 180"/>
                  <a:gd name="T4" fmla="*/ 0 w 90"/>
                  <a:gd name="T5" fmla="*/ 0 h 180"/>
                  <a:gd name="T6" fmla="*/ 90 w 90"/>
                  <a:gd name="T7" fmla="*/ 0 h 180"/>
                  <a:gd name="T8" fmla="*/ 0 60000 65536"/>
                  <a:gd name="T9" fmla="*/ 0 60000 65536"/>
                  <a:gd name="T10" fmla="*/ 0 60000 65536"/>
                  <a:gd name="T11" fmla="*/ 0 60000 65536"/>
                  <a:gd name="T12" fmla="*/ 0 w 90"/>
                  <a:gd name="T13" fmla="*/ 0 h 180"/>
                  <a:gd name="T14" fmla="*/ 90 w 90"/>
                  <a:gd name="T15" fmla="*/ 180 h 180"/>
                </a:gdLst>
                <a:ahLst/>
                <a:cxnLst>
                  <a:cxn ang="T8">
                    <a:pos x="T0" y="T1"/>
                  </a:cxn>
                  <a:cxn ang="T9">
                    <a:pos x="T2" y="T3"/>
                  </a:cxn>
                  <a:cxn ang="T10">
                    <a:pos x="T4" y="T5"/>
                  </a:cxn>
                  <a:cxn ang="T11">
                    <a:pos x="T6" y="T7"/>
                  </a:cxn>
                </a:cxnLst>
                <a:rect l="T12" t="T13" r="T14" b="T15"/>
                <a:pathLst>
                  <a:path w="90" h="180">
                    <a:moveTo>
                      <a:pt x="88" y="178"/>
                    </a:moveTo>
                    <a:lnTo>
                      <a:pt x="0" y="180"/>
                    </a:lnTo>
                    <a:lnTo>
                      <a:pt x="0" y="0"/>
                    </a:lnTo>
                    <a:lnTo>
                      <a:pt x="90" y="0"/>
                    </a:lnTo>
                  </a:path>
                </a:pathLst>
              </a:custGeom>
              <a:noFill/>
              <a:ln w="11113">
                <a:solidFill>
                  <a:srgbClr val="EB7500"/>
                </a:solidFill>
                <a:prstDash val="solid"/>
                <a:round/>
                <a:headEnd/>
                <a:tailEnd/>
              </a:ln>
            </p:spPr>
            <p:txBody>
              <a:bodyPr/>
              <a:lstStyle/>
              <a:p>
                <a:endParaRPr lang="en-US"/>
              </a:p>
            </p:txBody>
          </p:sp>
          <p:sp>
            <p:nvSpPr>
              <p:cNvPr id="105804" name="Line 29"/>
              <p:cNvSpPr>
                <a:spLocks noChangeShapeType="1"/>
              </p:cNvSpPr>
              <p:nvPr/>
            </p:nvSpPr>
            <p:spPr bwMode="auto">
              <a:xfrm flipV="1">
                <a:off x="3701" y="2248"/>
                <a:ext cx="1" cy="187"/>
              </a:xfrm>
              <a:prstGeom prst="line">
                <a:avLst/>
              </a:prstGeom>
              <a:noFill/>
              <a:ln w="11113">
                <a:solidFill>
                  <a:srgbClr val="000000"/>
                </a:solidFill>
                <a:round/>
                <a:headEnd/>
                <a:tailEnd/>
              </a:ln>
            </p:spPr>
            <p:txBody>
              <a:bodyPr/>
              <a:lstStyle/>
              <a:p>
                <a:endParaRPr lang="en-US"/>
              </a:p>
            </p:txBody>
          </p:sp>
          <p:sp>
            <p:nvSpPr>
              <p:cNvPr id="105805" name="Line 30"/>
              <p:cNvSpPr>
                <a:spLocks noChangeShapeType="1"/>
              </p:cNvSpPr>
              <p:nvPr/>
            </p:nvSpPr>
            <p:spPr bwMode="auto">
              <a:xfrm flipH="1">
                <a:off x="3612" y="2250"/>
                <a:ext cx="89" cy="2"/>
              </a:xfrm>
              <a:prstGeom prst="line">
                <a:avLst/>
              </a:prstGeom>
              <a:noFill/>
              <a:ln w="11113">
                <a:solidFill>
                  <a:srgbClr val="000000"/>
                </a:solidFill>
                <a:round/>
                <a:headEnd/>
                <a:tailEnd/>
              </a:ln>
            </p:spPr>
            <p:txBody>
              <a:bodyPr/>
              <a:lstStyle/>
              <a:p>
                <a:endParaRPr lang="en-US"/>
              </a:p>
            </p:txBody>
          </p:sp>
          <p:sp>
            <p:nvSpPr>
              <p:cNvPr id="105806" name="Line 31"/>
              <p:cNvSpPr>
                <a:spLocks noChangeShapeType="1"/>
              </p:cNvSpPr>
              <p:nvPr/>
            </p:nvSpPr>
            <p:spPr bwMode="auto">
              <a:xfrm flipH="1">
                <a:off x="3612" y="2430"/>
                <a:ext cx="89" cy="2"/>
              </a:xfrm>
              <a:prstGeom prst="line">
                <a:avLst/>
              </a:prstGeom>
              <a:noFill/>
              <a:ln w="11113">
                <a:solidFill>
                  <a:srgbClr val="000000"/>
                </a:solidFill>
                <a:round/>
                <a:headEnd/>
                <a:tailEnd/>
              </a:ln>
            </p:spPr>
            <p:txBody>
              <a:bodyPr/>
              <a:lstStyle/>
              <a:p>
                <a:endParaRPr lang="en-US"/>
              </a:p>
            </p:txBody>
          </p:sp>
          <p:sp>
            <p:nvSpPr>
              <p:cNvPr id="105807" name="Freeform 32"/>
              <p:cNvSpPr>
                <a:spLocks/>
              </p:cNvSpPr>
              <p:nvPr/>
            </p:nvSpPr>
            <p:spPr bwMode="auto">
              <a:xfrm>
                <a:off x="2338" y="2252"/>
                <a:ext cx="90" cy="180"/>
              </a:xfrm>
              <a:custGeom>
                <a:avLst/>
                <a:gdLst>
                  <a:gd name="T0" fmla="*/ 0 w 90"/>
                  <a:gd name="T1" fmla="*/ 178 h 180"/>
                  <a:gd name="T2" fmla="*/ 90 w 90"/>
                  <a:gd name="T3" fmla="*/ 180 h 180"/>
                  <a:gd name="T4" fmla="*/ 90 w 90"/>
                  <a:gd name="T5" fmla="*/ 0 h 180"/>
                  <a:gd name="T6" fmla="*/ 0 w 90"/>
                  <a:gd name="T7" fmla="*/ 0 h 180"/>
                  <a:gd name="T8" fmla="*/ 0 w 90"/>
                  <a:gd name="T9" fmla="*/ 178 h 180"/>
                  <a:gd name="T10" fmla="*/ 0 60000 65536"/>
                  <a:gd name="T11" fmla="*/ 0 60000 65536"/>
                  <a:gd name="T12" fmla="*/ 0 60000 65536"/>
                  <a:gd name="T13" fmla="*/ 0 60000 65536"/>
                  <a:gd name="T14" fmla="*/ 0 60000 65536"/>
                  <a:gd name="T15" fmla="*/ 0 w 90"/>
                  <a:gd name="T16" fmla="*/ 0 h 180"/>
                  <a:gd name="T17" fmla="*/ 90 w 90"/>
                  <a:gd name="T18" fmla="*/ 180 h 180"/>
                </a:gdLst>
                <a:ahLst/>
                <a:cxnLst>
                  <a:cxn ang="T10">
                    <a:pos x="T0" y="T1"/>
                  </a:cxn>
                  <a:cxn ang="T11">
                    <a:pos x="T2" y="T3"/>
                  </a:cxn>
                  <a:cxn ang="T12">
                    <a:pos x="T4" y="T5"/>
                  </a:cxn>
                  <a:cxn ang="T13">
                    <a:pos x="T6" y="T7"/>
                  </a:cxn>
                  <a:cxn ang="T14">
                    <a:pos x="T8" y="T9"/>
                  </a:cxn>
                </a:cxnLst>
                <a:rect l="T15" t="T16" r="T17" b="T18"/>
                <a:pathLst>
                  <a:path w="90" h="180">
                    <a:moveTo>
                      <a:pt x="0" y="178"/>
                    </a:moveTo>
                    <a:lnTo>
                      <a:pt x="90" y="180"/>
                    </a:lnTo>
                    <a:lnTo>
                      <a:pt x="90" y="0"/>
                    </a:lnTo>
                    <a:lnTo>
                      <a:pt x="0" y="0"/>
                    </a:lnTo>
                    <a:lnTo>
                      <a:pt x="0" y="178"/>
                    </a:lnTo>
                    <a:close/>
                  </a:path>
                </a:pathLst>
              </a:custGeom>
              <a:solidFill>
                <a:srgbClr val="CCCCCC"/>
              </a:solidFill>
              <a:ln w="9525">
                <a:noFill/>
                <a:round/>
                <a:headEnd/>
                <a:tailEnd/>
              </a:ln>
            </p:spPr>
            <p:txBody>
              <a:bodyPr/>
              <a:lstStyle/>
              <a:p>
                <a:endParaRPr lang="en-US"/>
              </a:p>
            </p:txBody>
          </p:sp>
          <p:sp>
            <p:nvSpPr>
              <p:cNvPr id="105808" name="Freeform 33"/>
              <p:cNvSpPr>
                <a:spLocks/>
              </p:cNvSpPr>
              <p:nvPr/>
            </p:nvSpPr>
            <p:spPr bwMode="auto">
              <a:xfrm>
                <a:off x="2338" y="2252"/>
                <a:ext cx="90" cy="180"/>
              </a:xfrm>
              <a:custGeom>
                <a:avLst/>
                <a:gdLst>
                  <a:gd name="T0" fmla="*/ 0 w 90"/>
                  <a:gd name="T1" fmla="*/ 178 h 180"/>
                  <a:gd name="T2" fmla="*/ 90 w 90"/>
                  <a:gd name="T3" fmla="*/ 180 h 180"/>
                  <a:gd name="T4" fmla="*/ 90 w 90"/>
                  <a:gd name="T5" fmla="*/ 0 h 180"/>
                  <a:gd name="T6" fmla="*/ 0 w 90"/>
                  <a:gd name="T7" fmla="*/ 0 h 180"/>
                  <a:gd name="T8" fmla="*/ 0 60000 65536"/>
                  <a:gd name="T9" fmla="*/ 0 60000 65536"/>
                  <a:gd name="T10" fmla="*/ 0 60000 65536"/>
                  <a:gd name="T11" fmla="*/ 0 60000 65536"/>
                  <a:gd name="T12" fmla="*/ 0 w 90"/>
                  <a:gd name="T13" fmla="*/ 0 h 180"/>
                  <a:gd name="T14" fmla="*/ 90 w 90"/>
                  <a:gd name="T15" fmla="*/ 180 h 180"/>
                </a:gdLst>
                <a:ahLst/>
                <a:cxnLst>
                  <a:cxn ang="T8">
                    <a:pos x="T0" y="T1"/>
                  </a:cxn>
                  <a:cxn ang="T9">
                    <a:pos x="T2" y="T3"/>
                  </a:cxn>
                  <a:cxn ang="T10">
                    <a:pos x="T4" y="T5"/>
                  </a:cxn>
                  <a:cxn ang="T11">
                    <a:pos x="T6" y="T7"/>
                  </a:cxn>
                </a:cxnLst>
                <a:rect l="T12" t="T13" r="T14" b="T15"/>
                <a:pathLst>
                  <a:path w="90" h="180">
                    <a:moveTo>
                      <a:pt x="0" y="178"/>
                    </a:moveTo>
                    <a:lnTo>
                      <a:pt x="90" y="180"/>
                    </a:lnTo>
                    <a:lnTo>
                      <a:pt x="90" y="0"/>
                    </a:lnTo>
                    <a:lnTo>
                      <a:pt x="0" y="0"/>
                    </a:lnTo>
                  </a:path>
                </a:pathLst>
              </a:custGeom>
              <a:noFill/>
              <a:ln w="11113">
                <a:solidFill>
                  <a:srgbClr val="000000"/>
                </a:solidFill>
                <a:prstDash val="solid"/>
                <a:round/>
                <a:headEnd/>
                <a:tailEnd/>
              </a:ln>
            </p:spPr>
            <p:txBody>
              <a:bodyPr/>
              <a:lstStyle/>
              <a:p>
                <a:endParaRPr lang="en-US"/>
              </a:p>
            </p:txBody>
          </p:sp>
          <p:sp>
            <p:nvSpPr>
              <p:cNvPr id="105809" name="Line 34"/>
              <p:cNvSpPr>
                <a:spLocks noChangeShapeType="1"/>
              </p:cNvSpPr>
              <p:nvPr/>
            </p:nvSpPr>
            <p:spPr bwMode="auto">
              <a:xfrm flipV="1">
                <a:off x="2250" y="2248"/>
                <a:ext cx="1" cy="187"/>
              </a:xfrm>
              <a:prstGeom prst="line">
                <a:avLst/>
              </a:prstGeom>
              <a:noFill/>
              <a:ln w="11113">
                <a:solidFill>
                  <a:srgbClr val="000000"/>
                </a:solidFill>
                <a:round/>
                <a:headEnd/>
                <a:tailEnd/>
              </a:ln>
            </p:spPr>
            <p:txBody>
              <a:bodyPr/>
              <a:lstStyle/>
              <a:p>
                <a:endParaRPr lang="en-US"/>
              </a:p>
            </p:txBody>
          </p:sp>
          <p:sp>
            <p:nvSpPr>
              <p:cNvPr id="105810" name="Line 35"/>
              <p:cNvSpPr>
                <a:spLocks noChangeShapeType="1"/>
              </p:cNvSpPr>
              <p:nvPr/>
            </p:nvSpPr>
            <p:spPr bwMode="auto">
              <a:xfrm>
                <a:off x="2250" y="2250"/>
                <a:ext cx="93" cy="2"/>
              </a:xfrm>
              <a:prstGeom prst="line">
                <a:avLst/>
              </a:prstGeom>
              <a:noFill/>
              <a:ln w="11113">
                <a:solidFill>
                  <a:srgbClr val="000000"/>
                </a:solidFill>
                <a:round/>
                <a:headEnd/>
                <a:tailEnd/>
              </a:ln>
            </p:spPr>
            <p:txBody>
              <a:bodyPr/>
              <a:lstStyle/>
              <a:p>
                <a:endParaRPr lang="en-US"/>
              </a:p>
            </p:txBody>
          </p:sp>
          <p:sp>
            <p:nvSpPr>
              <p:cNvPr id="105811" name="Line 36"/>
              <p:cNvSpPr>
                <a:spLocks noChangeShapeType="1"/>
              </p:cNvSpPr>
              <p:nvPr/>
            </p:nvSpPr>
            <p:spPr bwMode="auto">
              <a:xfrm>
                <a:off x="2250" y="2430"/>
                <a:ext cx="93" cy="2"/>
              </a:xfrm>
              <a:prstGeom prst="line">
                <a:avLst/>
              </a:prstGeom>
              <a:noFill/>
              <a:ln w="11113">
                <a:solidFill>
                  <a:srgbClr val="000000"/>
                </a:solidFill>
                <a:round/>
                <a:headEnd/>
                <a:tailEnd/>
              </a:ln>
            </p:spPr>
            <p:txBody>
              <a:bodyPr/>
              <a:lstStyle/>
              <a:p>
                <a:endParaRPr lang="en-US"/>
              </a:p>
            </p:txBody>
          </p:sp>
          <p:sp>
            <p:nvSpPr>
              <p:cNvPr id="105812" name="Freeform 37"/>
              <p:cNvSpPr>
                <a:spLocks/>
              </p:cNvSpPr>
              <p:nvPr/>
            </p:nvSpPr>
            <p:spPr bwMode="auto">
              <a:xfrm>
                <a:off x="1914" y="2252"/>
                <a:ext cx="90" cy="180"/>
              </a:xfrm>
              <a:custGeom>
                <a:avLst/>
                <a:gdLst>
                  <a:gd name="T0" fmla="*/ 0 w 90"/>
                  <a:gd name="T1" fmla="*/ 178 h 180"/>
                  <a:gd name="T2" fmla="*/ 90 w 90"/>
                  <a:gd name="T3" fmla="*/ 180 h 180"/>
                  <a:gd name="T4" fmla="*/ 90 w 90"/>
                  <a:gd name="T5" fmla="*/ 0 h 180"/>
                  <a:gd name="T6" fmla="*/ 0 w 90"/>
                  <a:gd name="T7" fmla="*/ 0 h 180"/>
                  <a:gd name="T8" fmla="*/ 0 w 90"/>
                  <a:gd name="T9" fmla="*/ 178 h 180"/>
                  <a:gd name="T10" fmla="*/ 0 60000 65536"/>
                  <a:gd name="T11" fmla="*/ 0 60000 65536"/>
                  <a:gd name="T12" fmla="*/ 0 60000 65536"/>
                  <a:gd name="T13" fmla="*/ 0 60000 65536"/>
                  <a:gd name="T14" fmla="*/ 0 60000 65536"/>
                  <a:gd name="T15" fmla="*/ 0 w 90"/>
                  <a:gd name="T16" fmla="*/ 0 h 180"/>
                  <a:gd name="T17" fmla="*/ 90 w 90"/>
                  <a:gd name="T18" fmla="*/ 180 h 180"/>
                </a:gdLst>
                <a:ahLst/>
                <a:cxnLst>
                  <a:cxn ang="T10">
                    <a:pos x="T0" y="T1"/>
                  </a:cxn>
                  <a:cxn ang="T11">
                    <a:pos x="T2" y="T3"/>
                  </a:cxn>
                  <a:cxn ang="T12">
                    <a:pos x="T4" y="T5"/>
                  </a:cxn>
                  <a:cxn ang="T13">
                    <a:pos x="T6" y="T7"/>
                  </a:cxn>
                  <a:cxn ang="T14">
                    <a:pos x="T8" y="T9"/>
                  </a:cxn>
                </a:cxnLst>
                <a:rect l="T15" t="T16" r="T17" b="T18"/>
                <a:pathLst>
                  <a:path w="90" h="180">
                    <a:moveTo>
                      <a:pt x="0" y="178"/>
                    </a:moveTo>
                    <a:lnTo>
                      <a:pt x="90" y="180"/>
                    </a:lnTo>
                    <a:lnTo>
                      <a:pt x="90" y="0"/>
                    </a:lnTo>
                    <a:lnTo>
                      <a:pt x="0" y="0"/>
                    </a:lnTo>
                    <a:lnTo>
                      <a:pt x="0" y="178"/>
                    </a:lnTo>
                    <a:close/>
                  </a:path>
                </a:pathLst>
              </a:custGeom>
              <a:solidFill>
                <a:srgbClr val="CCCCCC"/>
              </a:solidFill>
              <a:ln w="9525">
                <a:noFill/>
                <a:round/>
                <a:headEnd/>
                <a:tailEnd/>
              </a:ln>
            </p:spPr>
            <p:txBody>
              <a:bodyPr/>
              <a:lstStyle/>
              <a:p>
                <a:endParaRPr lang="en-US"/>
              </a:p>
            </p:txBody>
          </p:sp>
          <p:sp>
            <p:nvSpPr>
              <p:cNvPr id="105813" name="Freeform 38"/>
              <p:cNvSpPr>
                <a:spLocks/>
              </p:cNvSpPr>
              <p:nvPr/>
            </p:nvSpPr>
            <p:spPr bwMode="auto">
              <a:xfrm>
                <a:off x="1914" y="2252"/>
                <a:ext cx="90" cy="180"/>
              </a:xfrm>
              <a:custGeom>
                <a:avLst/>
                <a:gdLst>
                  <a:gd name="T0" fmla="*/ 0 w 90"/>
                  <a:gd name="T1" fmla="*/ 178 h 180"/>
                  <a:gd name="T2" fmla="*/ 90 w 90"/>
                  <a:gd name="T3" fmla="*/ 180 h 180"/>
                  <a:gd name="T4" fmla="*/ 90 w 90"/>
                  <a:gd name="T5" fmla="*/ 0 h 180"/>
                  <a:gd name="T6" fmla="*/ 0 w 90"/>
                  <a:gd name="T7" fmla="*/ 0 h 180"/>
                  <a:gd name="T8" fmla="*/ 0 60000 65536"/>
                  <a:gd name="T9" fmla="*/ 0 60000 65536"/>
                  <a:gd name="T10" fmla="*/ 0 60000 65536"/>
                  <a:gd name="T11" fmla="*/ 0 60000 65536"/>
                  <a:gd name="T12" fmla="*/ 0 w 90"/>
                  <a:gd name="T13" fmla="*/ 0 h 180"/>
                  <a:gd name="T14" fmla="*/ 90 w 90"/>
                  <a:gd name="T15" fmla="*/ 180 h 180"/>
                </a:gdLst>
                <a:ahLst/>
                <a:cxnLst>
                  <a:cxn ang="T8">
                    <a:pos x="T0" y="T1"/>
                  </a:cxn>
                  <a:cxn ang="T9">
                    <a:pos x="T2" y="T3"/>
                  </a:cxn>
                  <a:cxn ang="T10">
                    <a:pos x="T4" y="T5"/>
                  </a:cxn>
                  <a:cxn ang="T11">
                    <a:pos x="T6" y="T7"/>
                  </a:cxn>
                </a:cxnLst>
                <a:rect l="T12" t="T13" r="T14" b="T15"/>
                <a:pathLst>
                  <a:path w="90" h="180">
                    <a:moveTo>
                      <a:pt x="0" y="178"/>
                    </a:moveTo>
                    <a:lnTo>
                      <a:pt x="90" y="180"/>
                    </a:lnTo>
                    <a:lnTo>
                      <a:pt x="90" y="0"/>
                    </a:lnTo>
                    <a:lnTo>
                      <a:pt x="0" y="0"/>
                    </a:lnTo>
                  </a:path>
                </a:pathLst>
              </a:custGeom>
              <a:noFill/>
              <a:ln w="11113">
                <a:solidFill>
                  <a:srgbClr val="000000"/>
                </a:solidFill>
                <a:prstDash val="solid"/>
                <a:round/>
                <a:headEnd/>
                <a:tailEnd/>
              </a:ln>
            </p:spPr>
            <p:txBody>
              <a:bodyPr/>
              <a:lstStyle/>
              <a:p>
                <a:endParaRPr lang="en-US"/>
              </a:p>
            </p:txBody>
          </p:sp>
          <p:sp>
            <p:nvSpPr>
              <p:cNvPr id="105814" name="Freeform 39"/>
              <p:cNvSpPr>
                <a:spLocks/>
              </p:cNvSpPr>
              <p:nvPr/>
            </p:nvSpPr>
            <p:spPr bwMode="auto">
              <a:xfrm>
                <a:off x="1826" y="2250"/>
                <a:ext cx="88" cy="182"/>
              </a:xfrm>
              <a:custGeom>
                <a:avLst/>
                <a:gdLst>
                  <a:gd name="T0" fmla="*/ 88 w 88"/>
                  <a:gd name="T1" fmla="*/ 0 h 182"/>
                  <a:gd name="T2" fmla="*/ 0 w 88"/>
                  <a:gd name="T3" fmla="*/ 2 h 182"/>
                  <a:gd name="T4" fmla="*/ 0 w 88"/>
                  <a:gd name="T5" fmla="*/ 182 h 182"/>
                  <a:gd name="T6" fmla="*/ 88 w 88"/>
                  <a:gd name="T7" fmla="*/ 182 h 182"/>
                  <a:gd name="T8" fmla="*/ 0 60000 65536"/>
                  <a:gd name="T9" fmla="*/ 0 60000 65536"/>
                  <a:gd name="T10" fmla="*/ 0 60000 65536"/>
                  <a:gd name="T11" fmla="*/ 0 60000 65536"/>
                  <a:gd name="T12" fmla="*/ 0 w 88"/>
                  <a:gd name="T13" fmla="*/ 0 h 182"/>
                  <a:gd name="T14" fmla="*/ 88 w 88"/>
                  <a:gd name="T15" fmla="*/ 182 h 182"/>
                </a:gdLst>
                <a:ahLst/>
                <a:cxnLst>
                  <a:cxn ang="T8">
                    <a:pos x="T0" y="T1"/>
                  </a:cxn>
                  <a:cxn ang="T9">
                    <a:pos x="T2" y="T3"/>
                  </a:cxn>
                  <a:cxn ang="T10">
                    <a:pos x="T4" y="T5"/>
                  </a:cxn>
                  <a:cxn ang="T11">
                    <a:pos x="T6" y="T7"/>
                  </a:cxn>
                </a:cxnLst>
                <a:rect l="T12" t="T13" r="T14" b="T15"/>
                <a:pathLst>
                  <a:path w="88" h="182">
                    <a:moveTo>
                      <a:pt x="88" y="0"/>
                    </a:moveTo>
                    <a:lnTo>
                      <a:pt x="0" y="2"/>
                    </a:lnTo>
                    <a:lnTo>
                      <a:pt x="0" y="182"/>
                    </a:lnTo>
                    <a:lnTo>
                      <a:pt x="88" y="182"/>
                    </a:lnTo>
                  </a:path>
                </a:pathLst>
              </a:custGeom>
              <a:noFill/>
              <a:ln w="11113">
                <a:solidFill>
                  <a:srgbClr val="000000"/>
                </a:solidFill>
                <a:prstDash val="solid"/>
                <a:round/>
                <a:headEnd/>
                <a:tailEnd/>
              </a:ln>
            </p:spPr>
            <p:txBody>
              <a:bodyPr/>
              <a:lstStyle/>
              <a:p>
                <a:endParaRPr lang="en-US"/>
              </a:p>
            </p:txBody>
          </p:sp>
          <p:sp>
            <p:nvSpPr>
              <p:cNvPr id="105815" name="Rectangle 40"/>
              <p:cNvSpPr>
                <a:spLocks noChangeArrowheads="1"/>
              </p:cNvSpPr>
              <p:nvPr/>
            </p:nvSpPr>
            <p:spPr bwMode="auto">
              <a:xfrm>
                <a:off x="1871" y="2285"/>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5816" name="Rectangle 41"/>
              <p:cNvSpPr>
                <a:spLocks noChangeArrowheads="1"/>
              </p:cNvSpPr>
              <p:nvPr/>
            </p:nvSpPr>
            <p:spPr bwMode="auto">
              <a:xfrm>
                <a:off x="1893" y="2285"/>
                <a:ext cx="5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5817" name="Rectangle 42"/>
              <p:cNvSpPr>
                <a:spLocks noChangeArrowheads="1"/>
              </p:cNvSpPr>
              <p:nvPr/>
            </p:nvSpPr>
            <p:spPr bwMode="auto">
              <a:xfrm>
                <a:off x="2271" y="2285"/>
                <a:ext cx="4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5818" name="Rectangle 43"/>
              <p:cNvSpPr>
                <a:spLocks noChangeArrowheads="1"/>
              </p:cNvSpPr>
              <p:nvPr/>
            </p:nvSpPr>
            <p:spPr bwMode="auto">
              <a:xfrm>
                <a:off x="2329" y="2285"/>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5819" name="Rectangle 44"/>
              <p:cNvSpPr>
                <a:spLocks noChangeArrowheads="1"/>
              </p:cNvSpPr>
              <p:nvPr/>
            </p:nvSpPr>
            <p:spPr bwMode="auto">
              <a:xfrm>
                <a:off x="2375" y="2285"/>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g</a:t>
                </a:r>
                <a:endParaRPr kumimoji="0" lang="en-US" b="1">
                  <a:solidFill>
                    <a:schemeClr val="tx1"/>
                  </a:solidFill>
                </a:endParaRPr>
              </a:p>
            </p:txBody>
          </p:sp>
          <p:sp>
            <p:nvSpPr>
              <p:cNvPr id="105820" name="Freeform 45"/>
              <p:cNvSpPr>
                <a:spLocks/>
              </p:cNvSpPr>
              <p:nvPr/>
            </p:nvSpPr>
            <p:spPr bwMode="auto">
              <a:xfrm>
                <a:off x="2695" y="2161"/>
                <a:ext cx="136" cy="358"/>
              </a:xfrm>
              <a:custGeom>
                <a:avLst/>
                <a:gdLst>
                  <a:gd name="T0" fmla="*/ 0 w 136"/>
                  <a:gd name="T1" fmla="*/ 0 h 358"/>
                  <a:gd name="T2" fmla="*/ 0 w 136"/>
                  <a:gd name="T3" fmla="*/ 147 h 358"/>
                  <a:gd name="T4" fmla="*/ 43 w 136"/>
                  <a:gd name="T5" fmla="*/ 180 h 358"/>
                  <a:gd name="T6" fmla="*/ 0 w 136"/>
                  <a:gd name="T7" fmla="*/ 214 h 358"/>
                  <a:gd name="T8" fmla="*/ 0 w 136"/>
                  <a:gd name="T9" fmla="*/ 358 h 358"/>
                  <a:gd name="T10" fmla="*/ 136 w 136"/>
                  <a:gd name="T11" fmla="*/ 250 h 358"/>
                  <a:gd name="T12" fmla="*/ 136 w 136"/>
                  <a:gd name="T13" fmla="*/ 111 h 358"/>
                  <a:gd name="T14" fmla="*/ 0 w 136"/>
                  <a:gd name="T15" fmla="*/ 3 h 358"/>
                  <a:gd name="T16" fmla="*/ 0 w 136"/>
                  <a:gd name="T17" fmla="*/ 3 h 358"/>
                  <a:gd name="T18" fmla="*/ 0 w 136"/>
                  <a:gd name="T19" fmla="*/ 0 h 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358"/>
                  <a:gd name="T32" fmla="*/ 136 w 136"/>
                  <a:gd name="T33" fmla="*/ 358 h 3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358">
                    <a:moveTo>
                      <a:pt x="0" y="0"/>
                    </a:moveTo>
                    <a:lnTo>
                      <a:pt x="0" y="147"/>
                    </a:lnTo>
                    <a:lnTo>
                      <a:pt x="43" y="180"/>
                    </a:lnTo>
                    <a:lnTo>
                      <a:pt x="0" y="214"/>
                    </a:lnTo>
                    <a:lnTo>
                      <a:pt x="0" y="358"/>
                    </a:lnTo>
                    <a:lnTo>
                      <a:pt x="136" y="250"/>
                    </a:lnTo>
                    <a:lnTo>
                      <a:pt x="136" y="111"/>
                    </a:lnTo>
                    <a:lnTo>
                      <a:pt x="0" y="3"/>
                    </a:lnTo>
                    <a:lnTo>
                      <a:pt x="0" y="0"/>
                    </a:lnTo>
                    <a:close/>
                  </a:path>
                </a:pathLst>
              </a:custGeom>
              <a:solidFill>
                <a:srgbClr val="CCCCCC"/>
              </a:solidFill>
              <a:ln w="9525">
                <a:noFill/>
                <a:round/>
                <a:headEnd/>
                <a:tailEnd/>
              </a:ln>
            </p:spPr>
            <p:txBody>
              <a:bodyPr/>
              <a:lstStyle/>
              <a:p>
                <a:endParaRPr lang="en-US"/>
              </a:p>
            </p:txBody>
          </p:sp>
          <p:sp>
            <p:nvSpPr>
              <p:cNvPr id="105821" name="Freeform 46"/>
              <p:cNvSpPr>
                <a:spLocks/>
              </p:cNvSpPr>
              <p:nvPr/>
            </p:nvSpPr>
            <p:spPr bwMode="auto">
              <a:xfrm>
                <a:off x="2695" y="2161"/>
                <a:ext cx="136" cy="358"/>
              </a:xfrm>
              <a:custGeom>
                <a:avLst/>
                <a:gdLst>
                  <a:gd name="T0" fmla="*/ 0 w 136"/>
                  <a:gd name="T1" fmla="*/ 0 h 358"/>
                  <a:gd name="T2" fmla="*/ 0 w 136"/>
                  <a:gd name="T3" fmla="*/ 147 h 358"/>
                  <a:gd name="T4" fmla="*/ 43 w 136"/>
                  <a:gd name="T5" fmla="*/ 180 h 358"/>
                  <a:gd name="T6" fmla="*/ 0 w 136"/>
                  <a:gd name="T7" fmla="*/ 214 h 358"/>
                  <a:gd name="T8" fmla="*/ 0 w 136"/>
                  <a:gd name="T9" fmla="*/ 358 h 358"/>
                  <a:gd name="T10" fmla="*/ 136 w 136"/>
                  <a:gd name="T11" fmla="*/ 250 h 358"/>
                  <a:gd name="T12" fmla="*/ 136 w 136"/>
                  <a:gd name="T13" fmla="*/ 111 h 358"/>
                  <a:gd name="T14" fmla="*/ 0 w 136"/>
                  <a:gd name="T15" fmla="*/ 3 h 358"/>
                  <a:gd name="T16" fmla="*/ 0 w 136"/>
                  <a:gd name="T17" fmla="*/ 3 h 3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
                  <a:gd name="T28" fmla="*/ 0 h 358"/>
                  <a:gd name="T29" fmla="*/ 136 w 136"/>
                  <a:gd name="T30" fmla="*/ 358 h 3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 h="358">
                    <a:moveTo>
                      <a:pt x="0" y="0"/>
                    </a:moveTo>
                    <a:lnTo>
                      <a:pt x="0" y="147"/>
                    </a:lnTo>
                    <a:lnTo>
                      <a:pt x="43" y="180"/>
                    </a:lnTo>
                    <a:lnTo>
                      <a:pt x="0" y="214"/>
                    </a:lnTo>
                    <a:lnTo>
                      <a:pt x="0" y="358"/>
                    </a:lnTo>
                    <a:lnTo>
                      <a:pt x="136" y="250"/>
                    </a:lnTo>
                    <a:lnTo>
                      <a:pt x="136" y="111"/>
                    </a:lnTo>
                    <a:lnTo>
                      <a:pt x="0" y="3"/>
                    </a:lnTo>
                  </a:path>
                </a:pathLst>
              </a:custGeom>
              <a:noFill/>
              <a:ln w="11113">
                <a:solidFill>
                  <a:srgbClr val="000000"/>
                </a:solidFill>
                <a:prstDash val="solid"/>
                <a:round/>
                <a:headEnd/>
                <a:tailEnd/>
              </a:ln>
            </p:spPr>
            <p:txBody>
              <a:bodyPr/>
              <a:lstStyle/>
              <a:p>
                <a:endParaRPr lang="en-US"/>
              </a:p>
            </p:txBody>
          </p:sp>
          <p:sp>
            <p:nvSpPr>
              <p:cNvPr id="105822" name="Line 47"/>
              <p:cNvSpPr>
                <a:spLocks noChangeShapeType="1"/>
              </p:cNvSpPr>
              <p:nvPr/>
            </p:nvSpPr>
            <p:spPr bwMode="auto">
              <a:xfrm>
                <a:off x="2002" y="2341"/>
                <a:ext cx="248" cy="1"/>
              </a:xfrm>
              <a:prstGeom prst="line">
                <a:avLst/>
              </a:prstGeom>
              <a:noFill/>
              <a:ln w="11113">
                <a:solidFill>
                  <a:srgbClr val="000000"/>
                </a:solidFill>
                <a:round/>
                <a:headEnd/>
                <a:tailEnd/>
              </a:ln>
            </p:spPr>
            <p:txBody>
              <a:bodyPr/>
              <a:lstStyle/>
              <a:p>
                <a:endParaRPr lang="en-US"/>
              </a:p>
            </p:txBody>
          </p:sp>
          <p:sp>
            <p:nvSpPr>
              <p:cNvPr id="105823" name="Line 48"/>
              <p:cNvSpPr>
                <a:spLocks noChangeShapeType="1"/>
              </p:cNvSpPr>
              <p:nvPr/>
            </p:nvSpPr>
            <p:spPr bwMode="auto">
              <a:xfrm>
                <a:off x="2428" y="2296"/>
                <a:ext cx="267" cy="1"/>
              </a:xfrm>
              <a:prstGeom prst="line">
                <a:avLst/>
              </a:prstGeom>
              <a:noFill/>
              <a:ln w="11113">
                <a:solidFill>
                  <a:srgbClr val="000000"/>
                </a:solidFill>
                <a:round/>
                <a:headEnd/>
                <a:tailEnd/>
              </a:ln>
            </p:spPr>
            <p:txBody>
              <a:bodyPr/>
              <a:lstStyle/>
              <a:p>
                <a:endParaRPr lang="en-US"/>
              </a:p>
            </p:txBody>
          </p:sp>
          <p:sp>
            <p:nvSpPr>
              <p:cNvPr id="105824" name="Line 49"/>
              <p:cNvSpPr>
                <a:spLocks noChangeShapeType="1"/>
              </p:cNvSpPr>
              <p:nvPr/>
            </p:nvSpPr>
            <p:spPr bwMode="auto">
              <a:xfrm>
                <a:off x="2829" y="2341"/>
                <a:ext cx="269" cy="1"/>
              </a:xfrm>
              <a:prstGeom prst="line">
                <a:avLst/>
              </a:prstGeom>
              <a:noFill/>
              <a:ln w="11113">
                <a:solidFill>
                  <a:srgbClr val="000000"/>
                </a:solidFill>
                <a:round/>
                <a:headEnd/>
                <a:tailEnd/>
              </a:ln>
            </p:spPr>
            <p:txBody>
              <a:bodyPr/>
              <a:lstStyle/>
              <a:p>
                <a:endParaRPr lang="en-US"/>
              </a:p>
            </p:txBody>
          </p:sp>
          <p:sp>
            <p:nvSpPr>
              <p:cNvPr id="105825" name="Line 50"/>
              <p:cNvSpPr>
                <a:spLocks noChangeShapeType="1"/>
              </p:cNvSpPr>
              <p:nvPr/>
            </p:nvSpPr>
            <p:spPr bwMode="auto">
              <a:xfrm>
                <a:off x="2428" y="2384"/>
                <a:ext cx="267" cy="3"/>
              </a:xfrm>
              <a:prstGeom prst="line">
                <a:avLst/>
              </a:prstGeom>
              <a:noFill/>
              <a:ln w="11113">
                <a:solidFill>
                  <a:srgbClr val="000000"/>
                </a:solidFill>
                <a:round/>
                <a:headEnd/>
                <a:tailEnd/>
              </a:ln>
            </p:spPr>
            <p:txBody>
              <a:bodyPr/>
              <a:lstStyle/>
              <a:p>
                <a:endParaRPr lang="en-US"/>
              </a:p>
            </p:txBody>
          </p:sp>
          <p:sp>
            <p:nvSpPr>
              <p:cNvPr id="105826" name="Freeform 51"/>
              <p:cNvSpPr>
                <a:spLocks/>
              </p:cNvSpPr>
              <p:nvPr/>
            </p:nvSpPr>
            <p:spPr bwMode="auto">
              <a:xfrm>
                <a:off x="2204" y="2296"/>
                <a:ext cx="46" cy="45"/>
              </a:xfrm>
              <a:custGeom>
                <a:avLst/>
                <a:gdLst>
                  <a:gd name="T0" fmla="*/ 0 w 46"/>
                  <a:gd name="T1" fmla="*/ 45 h 45"/>
                  <a:gd name="T2" fmla="*/ 0 w 46"/>
                  <a:gd name="T3" fmla="*/ 0 h 45"/>
                  <a:gd name="T4" fmla="*/ 46 w 46"/>
                  <a:gd name="T5" fmla="*/ 0 h 45"/>
                  <a:gd name="T6" fmla="*/ 0 60000 65536"/>
                  <a:gd name="T7" fmla="*/ 0 60000 65536"/>
                  <a:gd name="T8" fmla="*/ 0 60000 65536"/>
                  <a:gd name="T9" fmla="*/ 0 w 46"/>
                  <a:gd name="T10" fmla="*/ 0 h 45"/>
                  <a:gd name="T11" fmla="*/ 46 w 46"/>
                  <a:gd name="T12" fmla="*/ 45 h 45"/>
                </a:gdLst>
                <a:ahLst/>
                <a:cxnLst>
                  <a:cxn ang="T6">
                    <a:pos x="T0" y="T1"/>
                  </a:cxn>
                  <a:cxn ang="T7">
                    <a:pos x="T2" y="T3"/>
                  </a:cxn>
                  <a:cxn ang="T8">
                    <a:pos x="T4" y="T5"/>
                  </a:cxn>
                </a:cxnLst>
                <a:rect l="T9" t="T10" r="T11" b="T12"/>
                <a:pathLst>
                  <a:path w="46" h="45">
                    <a:moveTo>
                      <a:pt x="0" y="45"/>
                    </a:moveTo>
                    <a:lnTo>
                      <a:pt x="0" y="0"/>
                    </a:lnTo>
                    <a:lnTo>
                      <a:pt x="46" y="0"/>
                    </a:lnTo>
                  </a:path>
                </a:pathLst>
              </a:custGeom>
              <a:noFill/>
              <a:ln w="11113">
                <a:solidFill>
                  <a:srgbClr val="000000"/>
                </a:solidFill>
                <a:prstDash val="solid"/>
                <a:round/>
                <a:headEnd/>
                <a:tailEnd/>
              </a:ln>
            </p:spPr>
            <p:txBody>
              <a:bodyPr/>
              <a:lstStyle/>
              <a:p>
                <a:endParaRPr lang="en-US"/>
              </a:p>
            </p:txBody>
          </p:sp>
          <p:sp>
            <p:nvSpPr>
              <p:cNvPr id="105827" name="Freeform 52"/>
              <p:cNvSpPr>
                <a:spLocks/>
              </p:cNvSpPr>
              <p:nvPr/>
            </p:nvSpPr>
            <p:spPr bwMode="auto">
              <a:xfrm>
                <a:off x="3053" y="2341"/>
                <a:ext cx="314" cy="134"/>
              </a:xfrm>
              <a:custGeom>
                <a:avLst/>
                <a:gdLst>
                  <a:gd name="T0" fmla="*/ 0 w 314"/>
                  <a:gd name="T1" fmla="*/ 0 h 134"/>
                  <a:gd name="T2" fmla="*/ 0 w 314"/>
                  <a:gd name="T3" fmla="*/ 134 h 134"/>
                  <a:gd name="T4" fmla="*/ 269 w 314"/>
                  <a:gd name="T5" fmla="*/ 134 h 134"/>
                  <a:gd name="T6" fmla="*/ 269 w 314"/>
                  <a:gd name="T7" fmla="*/ 46 h 134"/>
                  <a:gd name="T8" fmla="*/ 314 w 314"/>
                  <a:gd name="T9" fmla="*/ 46 h 134"/>
                  <a:gd name="T10" fmla="*/ 0 60000 65536"/>
                  <a:gd name="T11" fmla="*/ 0 60000 65536"/>
                  <a:gd name="T12" fmla="*/ 0 60000 65536"/>
                  <a:gd name="T13" fmla="*/ 0 60000 65536"/>
                  <a:gd name="T14" fmla="*/ 0 60000 65536"/>
                  <a:gd name="T15" fmla="*/ 0 w 314"/>
                  <a:gd name="T16" fmla="*/ 0 h 134"/>
                  <a:gd name="T17" fmla="*/ 314 w 314"/>
                  <a:gd name="T18" fmla="*/ 134 h 134"/>
                </a:gdLst>
                <a:ahLst/>
                <a:cxnLst>
                  <a:cxn ang="T10">
                    <a:pos x="T0" y="T1"/>
                  </a:cxn>
                  <a:cxn ang="T11">
                    <a:pos x="T2" y="T3"/>
                  </a:cxn>
                  <a:cxn ang="T12">
                    <a:pos x="T4" y="T5"/>
                  </a:cxn>
                  <a:cxn ang="T13">
                    <a:pos x="T6" y="T7"/>
                  </a:cxn>
                  <a:cxn ang="T14">
                    <a:pos x="T8" y="T9"/>
                  </a:cxn>
                </a:cxnLst>
                <a:rect l="T15" t="T16" r="T17" b="T18"/>
                <a:pathLst>
                  <a:path w="314" h="134">
                    <a:moveTo>
                      <a:pt x="0" y="0"/>
                    </a:moveTo>
                    <a:lnTo>
                      <a:pt x="0" y="134"/>
                    </a:lnTo>
                    <a:lnTo>
                      <a:pt x="269" y="134"/>
                    </a:lnTo>
                    <a:lnTo>
                      <a:pt x="269" y="46"/>
                    </a:lnTo>
                    <a:lnTo>
                      <a:pt x="314" y="46"/>
                    </a:lnTo>
                  </a:path>
                </a:pathLst>
              </a:custGeom>
              <a:noFill/>
              <a:ln w="11113">
                <a:solidFill>
                  <a:srgbClr val="000000"/>
                </a:solidFill>
                <a:prstDash val="solid"/>
                <a:round/>
                <a:headEnd/>
                <a:tailEnd/>
              </a:ln>
            </p:spPr>
            <p:txBody>
              <a:bodyPr/>
              <a:lstStyle/>
              <a:p>
                <a:endParaRPr lang="en-US"/>
              </a:p>
            </p:txBody>
          </p:sp>
          <p:sp>
            <p:nvSpPr>
              <p:cNvPr id="105828" name="Rectangle 53"/>
              <p:cNvSpPr>
                <a:spLocks noChangeArrowheads="1"/>
              </p:cNvSpPr>
              <p:nvPr/>
            </p:nvSpPr>
            <p:spPr bwMode="auto">
              <a:xfrm>
                <a:off x="3946" y="2655"/>
                <a:ext cx="90" cy="180"/>
              </a:xfrm>
              <a:prstGeom prst="rect">
                <a:avLst/>
              </a:prstGeom>
              <a:solidFill>
                <a:srgbClr val="CCCCCC"/>
              </a:solidFill>
              <a:ln w="9525">
                <a:noFill/>
                <a:miter lim="800000"/>
                <a:headEnd/>
                <a:tailEnd/>
              </a:ln>
            </p:spPr>
            <p:txBody>
              <a:bodyPr/>
              <a:lstStyle/>
              <a:p>
                <a:endParaRPr lang="en-US"/>
              </a:p>
            </p:txBody>
          </p:sp>
          <p:sp>
            <p:nvSpPr>
              <p:cNvPr id="105829" name="Rectangle 54"/>
              <p:cNvSpPr>
                <a:spLocks noChangeArrowheads="1"/>
              </p:cNvSpPr>
              <p:nvPr/>
            </p:nvSpPr>
            <p:spPr bwMode="auto">
              <a:xfrm>
                <a:off x="3946" y="2655"/>
                <a:ext cx="90" cy="180"/>
              </a:xfrm>
              <a:prstGeom prst="rect">
                <a:avLst/>
              </a:prstGeom>
              <a:noFill/>
              <a:ln w="11113">
                <a:solidFill>
                  <a:srgbClr val="000000"/>
                </a:solidFill>
                <a:miter lim="800000"/>
                <a:headEnd/>
                <a:tailEnd/>
              </a:ln>
            </p:spPr>
            <p:txBody>
              <a:bodyPr/>
              <a:lstStyle/>
              <a:p>
                <a:endParaRPr lang="en-US"/>
              </a:p>
            </p:txBody>
          </p:sp>
          <p:sp>
            <p:nvSpPr>
              <p:cNvPr id="105830" name="Line 55"/>
              <p:cNvSpPr>
                <a:spLocks noChangeShapeType="1"/>
              </p:cNvSpPr>
              <p:nvPr/>
            </p:nvSpPr>
            <p:spPr bwMode="auto">
              <a:xfrm flipV="1">
                <a:off x="4125" y="2653"/>
                <a:ext cx="1" cy="184"/>
              </a:xfrm>
              <a:prstGeom prst="line">
                <a:avLst/>
              </a:prstGeom>
              <a:noFill/>
              <a:ln w="11113">
                <a:solidFill>
                  <a:srgbClr val="000000"/>
                </a:solidFill>
                <a:round/>
                <a:headEnd/>
                <a:tailEnd/>
              </a:ln>
            </p:spPr>
            <p:txBody>
              <a:bodyPr/>
              <a:lstStyle/>
              <a:p>
                <a:endParaRPr lang="en-US"/>
              </a:p>
            </p:txBody>
          </p:sp>
          <p:sp>
            <p:nvSpPr>
              <p:cNvPr id="105831" name="Line 56"/>
              <p:cNvSpPr>
                <a:spLocks noChangeShapeType="1"/>
              </p:cNvSpPr>
              <p:nvPr/>
            </p:nvSpPr>
            <p:spPr bwMode="auto">
              <a:xfrm flipH="1">
                <a:off x="4032" y="2655"/>
                <a:ext cx="93" cy="1"/>
              </a:xfrm>
              <a:prstGeom prst="line">
                <a:avLst/>
              </a:prstGeom>
              <a:noFill/>
              <a:ln w="11113">
                <a:solidFill>
                  <a:srgbClr val="000000"/>
                </a:solidFill>
                <a:round/>
                <a:headEnd/>
                <a:tailEnd/>
              </a:ln>
            </p:spPr>
            <p:txBody>
              <a:bodyPr/>
              <a:lstStyle/>
              <a:p>
                <a:endParaRPr lang="en-US"/>
              </a:p>
            </p:txBody>
          </p:sp>
          <p:sp>
            <p:nvSpPr>
              <p:cNvPr id="105832" name="Line 57"/>
              <p:cNvSpPr>
                <a:spLocks noChangeShapeType="1"/>
              </p:cNvSpPr>
              <p:nvPr/>
            </p:nvSpPr>
            <p:spPr bwMode="auto">
              <a:xfrm flipH="1">
                <a:off x="4032" y="2835"/>
                <a:ext cx="93" cy="1"/>
              </a:xfrm>
              <a:prstGeom prst="line">
                <a:avLst/>
              </a:prstGeom>
              <a:noFill/>
              <a:ln w="11113">
                <a:solidFill>
                  <a:srgbClr val="000000"/>
                </a:solidFill>
                <a:round/>
                <a:headEnd/>
                <a:tailEnd/>
              </a:ln>
            </p:spPr>
            <p:txBody>
              <a:bodyPr/>
              <a:lstStyle/>
              <a:p>
                <a:endParaRPr lang="en-US"/>
              </a:p>
            </p:txBody>
          </p:sp>
          <p:sp>
            <p:nvSpPr>
              <p:cNvPr id="105833" name="Rectangle 58"/>
              <p:cNvSpPr>
                <a:spLocks noChangeArrowheads="1"/>
              </p:cNvSpPr>
              <p:nvPr/>
            </p:nvSpPr>
            <p:spPr bwMode="auto">
              <a:xfrm>
                <a:off x="2338" y="2655"/>
                <a:ext cx="90" cy="180"/>
              </a:xfrm>
              <a:prstGeom prst="rect">
                <a:avLst/>
              </a:prstGeom>
              <a:solidFill>
                <a:srgbClr val="CCCCCC"/>
              </a:solidFill>
              <a:ln w="9525">
                <a:noFill/>
                <a:miter lim="800000"/>
                <a:headEnd/>
                <a:tailEnd/>
              </a:ln>
            </p:spPr>
            <p:txBody>
              <a:bodyPr/>
              <a:lstStyle/>
              <a:p>
                <a:endParaRPr lang="en-US"/>
              </a:p>
            </p:txBody>
          </p:sp>
          <p:sp>
            <p:nvSpPr>
              <p:cNvPr id="105834" name="Rectangle 59"/>
              <p:cNvSpPr>
                <a:spLocks noChangeArrowheads="1"/>
              </p:cNvSpPr>
              <p:nvPr/>
            </p:nvSpPr>
            <p:spPr bwMode="auto">
              <a:xfrm>
                <a:off x="2338" y="2655"/>
                <a:ext cx="90" cy="180"/>
              </a:xfrm>
              <a:prstGeom prst="rect">
                <a:avLst/>
              </a:prstGeom>
              <a:noFill/>
              <a:ln w="11113">
                <a:solidFill>
                  <a:srgbClr val="000000"/>
                </a:solidFill>
                <a:miter lim="800000"/>
                <a:headEnd/>
                <a:tailEnd/>
              </a:ln>
            </p:spPr>
            <p:txBody>
              <a:bodyPr/>
              <a:lstStyle/>
              <a:p>
                <a:endParaRPr lang="en-US"/>
              </a:p>
            </p:txBody>
          </p:sp>
          <p:sp>
            <p:nvSpPr>
              <p:cNvPr id="105835" name="Rectangle 60"/>
              <p:cNvSpPr>
                <a:spLocks noChangeArrowheads="1"/>
              </p:cNvSpPr>
              <p:nvPr/>
            </p:nvSpPr>
            <p:spPr bwMode="auto">
              <a:xfrm>
                <a:off x="2250" y="2655"/>
                <a:ext cx="88" cy="180"/>
              </a:xfrm>
              <a:prstGeom prst="rect">
                <a:avLst/>
              </a:prstGeom>
              <a:noFill/>
              <a:ln w="11113">
                <a:solidFill>
                  <a:srgbClr val="000000"/>
                </a:solidFill>
                <a:miter lim="800000"/>
                <a:headEnd/>
                <a:tailEnd/>
              </a:ln>
            </p:spPr>
            <p:txBody>
              <a:bodyPr/>
              <a:lstStyle/>
              <a:p>
                <a:endParaRPr lang="en-US"/>
              </a:p>
            </p:txBody>
          </p:sp>
          <p:sp>
            <p:nvSpPr>
              <p:cNvPr id="105836" name="Rectangle 61"/>
              <p:cNvSpPr>
                <a:spLocks noChangeArrowheads="1"/>
              </p:cNvSpPr>
              <p:nvPr/>
            </p:nvSpPr>
            <p:spPr bwMode="auto">
              <a:xfrm>
                <a:off x="2295" y="2692"/>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5837" name="Rectangle 62"/>
              <p:cNvSpPr>
                <a:spLocks noChangeArrowheads="1"/>
              </p:cNvSpPr>
              <p:nvPr/>
            </p:nvSpPr>
            <p:spPr bwMode="auto">
              <a:xfrm>
                <a:off x="2316" y="2692"/>
                <a:ext cx="56"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5838" name="Freeform 63"/>
              <p:cNvSpPr>
                <a:spLocks/>
              </p:cNvSpPr>
              <p:nvPr/>
            </p:nvSpPr>
            <p:spPr bwMode="auto">
              <a:xfrm>
                <a:off x="2762" y="2655"/>
                <a:ext cx="90" cy="180"/>
              </a:xfrm>
              <a:custGeom>
                <a:avLst/>
                <a:gdLst>
                  <a:gd name="T0" fmla="*/ 0 w 90"/>
                  <a:gd name="T1" fmla="*/ 180 h 180"/>
                  <a:gd name="T2" fmla="*/ 90 w 90"/>
                  <a:gd name="T3" fmla="*/ 180 h 180"/>
                  <a:gd name="T4" fmla="*/ 90 w 90"/>
                  <a:gd name="T5" fmla="*/ 0 h 180"/>
                  <a:gd name="T6" fmla="*/ 2 w 90"/>
                  <a:gd name="T7" fmla="*/ 0 h 180"/>
                  <a:gd name="T8" fmla="*/ 0 w 90"/>
                  <a:gd name="T9" fmla="*/ 180 h 180"/>
                  <a:gd name="T10" fmla="*/ 0 60000 65536"/>
                  <a:gd name="T11" fmla="*/ 0 60000 65536"/>
                  <a:gd name="T12" fmla="*/ 0 60000 65536"/>
                  <a:gd name="T13" fmla="*/ 0 60000 65536"/>
                  <a:gd name="T14" fmla="*/ 0 60000 65536"/>
                  <a:gd name="T15" fmla="*/ 0 w 90"/>
                  <a:gd name="T16" fmla="*/ 0 h 180"/>
                  <a:gd name="T17" fmla="*/ 90 w 90"/>
                  <a:gd name="T18" fmla="*/ 180 h 180"/>
                </a:gdLst>
                <a:ahLst/>
                <a:cxnLst>
                  <a:cxn ang="T10">
                    <a:pos x="T0" y="T1"/>
                  </a:cxn>
                  <a:cxn ang="T11">
                    <a:pos x="T2" y="T3"/>
                  </a:cxn>
                  <a:cxn ang="T12">
                    <a:pos x="T4" y="T5"/>
                  </a:cxn>
                  <a:cxn ang="T13">
                    <a:pos x="T6" y="T7"/>
                  </a:cxn>
                  <a:cxn ang="T14">
                    <a:pos x="T8" y="T9"/>
                  </a:cxn>
                </a:cxnLst>
                <a:rect l="T15" t="T16" r="T17" b="T18"/>
                <a:pathLst>
                  <a:path w="90" h="180">
                    <a:moveTo>
                      <a:pt x="0" y="180"/>
                    </a:moveTo>
                    <a:lnTo>
                      <a:pt x="90" y="180"/>
                    </a:lnTo>
                    <a:lnTo>
                      <a:pt x="90" y="0"/>
                    </a:lnTo>
                    <a:lnTo>
                      <a:pt x="2" y="0"/>
                    </a:lnTo>
                    <a:lnTo>
                      <a:pt x="0" y="180"/>
                    </a:lnTo>
                    <a:close/>
                  </a:path>
                </a:pathLst>
              </a:custGeom>
              <a:solidFill>
                <a:srgbClr val="FBE2C9"/>
              </a:solidFill>
              <a:ln w="9525">
                <a:noFill/>
                <a:round/>
                <a:headEnd/>
                <a:tailEnd/>
              </a:ln>
            </p:spPr>
            <p:txBody>
              <a:bodyPr/>
              <a:lstStyle/>
              <a:p>
                <a:endParaRPr lang="en-US"/>
              </a:p>
            </p:txBody>
          </p:sp>
          <p:sp>
            <p:nvSpPr>
              <p:cNvPr id="105839" name="Freeform 64"/>
              <p:cNvSpPr>
                <a:spLocks/>
              </p:cNvSpPr>
              <p:nvPr/>
            </p:nvSpPr>
            <p:spPr bwMode="auto">
              <a:xfrm>
                <a:off x="2762" y="2655"/>
                <a:ext cx="90" cy="180"/>
              </a:xfrm>
              <a:custGeom>
                <a:avLst/>
                <a:gdLst>
                  <a:gd name="T0" fmla="*/ 0 w 90"/>
                  <a:gd name="T1" fmla="*/ 180 h 180"/>
                  <a:gd name="T2" fmla="*/ 90 w 90"/>
                  <a:gd name="T3" fmla="*/ 180 h 180"/>
                  <a:gd name="T4" fmla="*/ 90 w 90"/>
                  <a:gd name="T5" fmla="*/ 0 h 180"/>
                  <a:gd name="T6" fmla="*/ 2 w 90"/>
                  <a:gd name="T7" fmla="*/ 0 h 180"/>
                  <a:gd name="T8" fmla="*/ 0 60000 65536"/>
                  <a:gd name="T9" fmla="*/ 0 60000 65536"/>
                  <a:gd name="T10" fmla="*/ 0 60000 65536"/>
                  <a:gd name="T11" fmla="*/ 0 60000 65536"/>
                  <a:gd name="T12" fmla="*/ 0 w 90"/>
                  <a:gd name="T13" fmla="*/ 0 h 180"/>
                  <a:gd name="T14" fmla="*/ 90 w 90"/>
                  <a:gd name="T15" fmla="*/ 180 h 180"/>
                </a:gdLst>
                <a:ahLst/>
                <a:cxnLst>
                  <a:cxn ang="T8">
                    <a:pos x="T0" y="T1"/>
                  </a:cxn>
                  <a:cxn ang="T9">
                    <a:pos x="T2" y="T3"/>
                  </a:cxn>
                  <a:cxn ang="T10">
                    <a:pos x="T4" y="T5"/>
                  </a:cxn>
                  <a:cxn ang="T11">
                    <a:pos x="T6" y="T7"/>
                  </a:cxn>
                </a:cxnLst>
                <a:rect l="T12" t="T13" r="T14" b="T15"/>
                <a:pathLst>
                  <a:path w="90" h="180">
                    <a:moveTo>
                      <a:pt x="0" y="180"/>
                    </a:moveTo>
                    <a:lnTo>
                      <a:pt x="90" y="180"/>
                    </a:lnTo>
                    <a:lnTo>
                      <a:pt x="90" y="0"/>
                    </a:lnTo>
                    <a:lnTo>
                      <a:pt x="2" y="0"/>
                    </a:lnTo>
                  </a:path>
                </a:pathLst>
              </a:custGeom>
              <a:noFill/>
              <a:ln w="11113">
                <a:solidFill>
                  <a:srgbClr val="EB7500"/>
                </a:solidFill>
                <a:prstDash val="solid"/>
                <a:round/>
                <a:headEnd/>
                <a:tailEnd/>
              </a:ln>
            </p:spPr>
            <p:txBody>
              <a:bodyPr/>
              <a:lstStyle/>
              <a:p>
                <a:endParaRPr lang="en-US"/>
              </a:p>
            </p:txBody>
          </p:sp>
          <p:sp>
            <p:nvSpPr>
              <p:cNvPr id="105840" name="Line 65"/>
              <p:cNvSpPr>
                <a:spLocks noChangeShapeType="1"/>
              </p:cNvSpPr>
              <p:nvPr/>
            </p:nvSpPr>
            <p:spPr bwMode="auto">
              <a:xfrm flipV="1">
                <a:off x="2674" y="2653"/>
                <a:ext cx="1" cy="184"/>
              </a:xfrm>
              <a:prstGeom prst="line">
                <a:avLst/>
              </a:prstGeom>
              <a:noFill/>
              <a:ln w="11113">
                <a:solidFill>
                  <a:srgbClr val="000000"/>
                </a:solidFill>
                <a:round/>
                <a:headEnd/>
                <a:tailEnd/>
              </a:ln>
            </p:spPr>
            <p:txBody>
              <a:bodyPr/>
              <a:lstStyle/>
              <a:p>
                <a:endParaRPr lang="en-US"/>
              </a:p>
            </p:txBody>
          </p:sp>
          <p:sp>
            <p:nvSpPr>
              <p:cNvPr id="105841" name="Line 66"/>
              <p:cNvSpPr>
                <a:spLocks noChangeShapeType="1"/>
              </p:cNvSpPr>
              <p:nvPr/>
            </p:nvSpPr>
            <p:spPr bwMode="auto">
              <a:xfrm>
                <a:off x="2674" y="2655"/>
                <a:ext cx="90" cy="1"/>
              </a:xfrm>
              <a:prstGeom prst="line">
                <a:avLst/>
              </a:prstGeom>
              <a:noFill/>
              <a:ln w="11113">
                <a:solidFill>
                  <a:srgbClr val="000000"/>
                </a:solidFill>
                <a:round/>
                <a:headEnd/>
                <a:tailEnd/>
              </a:ln>
            </p:spPr>
            <p:txBody>
              <a:bodyPr/>
              <a:lstStyle/>
              <a:p>
                <a:endParaRPr lang="en-US"/>
              </a:p>
            </p:txBody>
          </p:sp>
          <p:sp>
            <p:nvSpPr>
              <p:cNvPr id="105842" name="Line 67"/>
              <p:cNvSpPr>
                <a:spLocks noChangeShapeType="1"/>
              </p:cNvSpPr>
              <p:nvPr/>
            </p:nvSpPr>
            <p:spPr bwMode="auto">
              <a:xfrm>
                <a:off x="2674" y="2835"/>
                <a:ext cx="90" cy="1"/>
              </a:xfrm>
              <a:prstGeom prst="line">
                <a:avLst/>
              </a:prstGeom>
              <a:noFill/>
              <a:ln w="11113">
                <a:solidFill>
                  <a:srgbClr val="000000"/>
                </a:solidFill>
                <a:round/>
                <a:headEnd/>
                <a:tailEnd/>
              </a:ln>
            </p:spPr>
            <p:txBody>
              <a:bodyPr/>
              <a:lstStyle/>
              <a:p>
                <a:endParaRPr lang="en-US"/>
              </a:p>
            </p:txBody>
          </p:sp>
          <p:sp>
            <p:nvSpPr>
              <p:cNvPr id="105843" name="Freeform 68"/>
              <p:cNvSpPr>
                <a:spLocks/>
              </p:cNvSpPr>
              <p:nvPr/>
            </p:nvSpPr>
            <p:spPr bwMode="auto">
              <a:xfrm>
                <a:off x="3119" y="2567"/>
                <a:ext cx="136" cy="357"/>
              </a:xfrm>
              <a:custGeom>
                <a:avLst/>
                <a:gdLst>
                  <a:gd name="T0" fmla="*/ 0 w 136"/>
                  <a:gd name="T1" fmla="*/ 0 h 357"/>
                  <a:gd name="T2" fmla="*/ 0 w 136"/>
                  <a:gd name="T3" fmla="*/ 143 h 357"/>
                  <a:gd name="T4" fmla="*/ 43 w 136"/>
                  <a:gd name="T5" fmla="*/ 179 h 357"/>
                  <a:gd name="T6" fmla="*/ 0 w 136"/>
                  <a:gd name="T7" fmla="*/ 213 h 357"/>
                  <a:gd name="T8" fmla="*/ 0 w 136"/>
                  <a:gd name="T9" fmla="*/ 357 h 357"/>
                  <a:gd name="T10" fmla="*/ 136 w 136"/>
                  <a:gd name="T11" fmla="*/ 249 h 357"/>
                  <a:gd name="T12" fmla="*/ 136 w 136"/>
                  <a:gd name="T13" fmla="*/ 110 h 357"/>
                  <a:gd name="T14" fmla="*/ 0 w 136"/>
                  <a:gd name="T15" fmla="*/ 0 h 357"/>
                  <a:gd name="T16" fmla="*/ 0 w 136"/>
                  <a:gd name="T17" fmla="*/ 0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
                  <a:gd name="T28" fmla="*/ 0 h 357"/>
                  <a:gd name="T29" fmla="*/ 136 w 136"/>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 h="357">
                    <a:moveTo>
                      <a:pt x="0" y="0"/>
                    </a:moveTo>
                    <a:lnTo>
                      <a:pt x="0" y="143"/>
                    </a:lnTo>
                    <a:lnTo>
                      <a:pt x="43" y="179"/>
                    </a:lnTo>
                    <a:lnTo>
                      <a:pt x="0" y="213"/>
                    </a:lnTo>
                    <a:lnTo>
                      <a:pt x="0" y="357"/>
                    </a:lnTo>
                    <a:lnTo>
                      <a:pt x="136" y="249"/>
                    </a:lnTo>
                    <a:lnTo>
                      <a:pt x="136" y="110"/>
                    </a:lnTo>
                    <a:lnTo>
                      <a:pt x="0" y="0"/>
                    </a:lnTo>
                    <a:close/>
                  </a:path>
                </a:pathLst>
              </a:custGeom>
              <a:solidFill>
                <a:srgbClr val="CCCCCC"/>
              </a:solidFill>
              <a:ln w="9525">
                <a:noFill/>
                <a:round/>
                <a:headEnd/>
                <a:tailEnd/>
              </a:ln>
            </p:spPr>
            <p:txBody>
              <a:bodyPr/>
              <a:lstStyle/>
              <a:p>
                <a:endParaRPr lang="en-US"/>
              </a:p>
            </p:txBody>
          </p:sp>
          <p:sp>
            <p:nvSpPr>
              <p:cNvPr id="105844" name="Freeform 69"/>
              <p:cNvSpPr>
                <a:spLocks/>
              </p:cNvSpPr>
              <p:nvPr/>
            </p:nvSpPr>
            <p:spPr bwMode="auto">
              <a:xfrm>
                <a:off x="3119" y="2567"/>
                <a:ext cx="136" cy="357"/>
              </a:xfrm>
              <a:custGeom>
                <a:avLst/>
                <a:gdLst>
                  <a:gd name="T0" fmla="*/ 0 w 136"/>
                  <a:gd name="T1" fmla="*/ 0 h 357"/>
                  <a:gd name="T2" fmla="*/ 0 w 136"/>
                  <a:gd name="T3" fmla="*/ 143 h 357"/>
                  <a:gd name="T4" fmla="*/ 43 w 136"/>
                  <a:gd name="T5" fmla="*/ 179 h 357"/>
                  <a:gd name="T6" fmla="*/ 0 w 136"/>
                  <a:gd name="T7" fmla="*/ 213 h 357"/>
                  <a:gd name="T8" fmla="*/ 0 w 136"/>
                  <a:gd name="T9" fmla="*/ 357 h 357"/>
                  <a:gd name="T10" fmla="*/ 136 w 136"/>
                  <a:gd name="T11" fmla="*/ 249 h 357"/>
                  <a:gd name="T12" fmla="*/ 136 w 136"/>
                  <a:gd name="T13" fmla="*/ 110 h 357"/>
                  <a:gd name="T14" fmla="*/ 0 w 136"/>
                  <a:gd name="T15" fmla="*/ 0 h 357"/>
                  <a:gd name="T16" fmla="*/ 0 w 136"/>
                  <a:gd name="T17" fmla="*/ 0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
                  <a:gd name="T28" fmla="*/ 0 h 357"/>
                  <a:gd name="T29" fmla="*/ 136 w 136"/>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 h="357">
                    <a:moveTo>
                      <a:pt x="0" y="0"/>
                    </a:moveTo>
                    <a:lnTo>
                      <a:pt x="0" y="143"/>
                    </a:lnTo>
                    <a:lnTo>
                      <a:pt x="43" y="179"/>
                    </a:lnTo>
                    <a:lnTo>
                      <a:pt x="0" y="213"/>
                    </a:lnTo>
                    <a:lnTo>
                      <a:pt x="0" y="357"/>
                    </a:lnTo>
                    <a:lnTo>
                      <a:pt x="136" y="249"/>
                    </a:lnTo>
                    <a:lnTo>
                      <a:pt x="136" y="110"/>
                    </a:lnTo>
                    <a:lnTo>
                      <a:pt x="0" y="0"/>
                    </a:lnTo>
                  </a:path>
                </a:pathLst>
              </a:custGeom>
              <a:noFill/>
              <a:ln w="11113">
                <a:solidFill>
                  <a:srgbClr val="000000"/>
                </a:solidFill>
                <a:prstDash val="solid"/>
                <a:round/>
                <a:headEnd/>
                <a:tailEnd/>
              </a:ln>
            </p:spPr>
            <p:txBody>
              <a:bodyPr/>
              <a:lstStyle/>
              <a:p>
                <a:endParaRPr lang="en-US"/>
              </a:p>
            </p:txBody>
          </p:sp>
          <p:sp>
            <p:nvSpPr>
              <p:cNvPr id="105845" name="Rectangle 70"/>
              <p:cNvSpPr>
                <a:spLocks noChangeArrowheads="1"/>
              </p:cNvSpPr>
              <p:nvPr/>
            </p:nvSpPr>
            <p:spPr bwMode="auto">
              <a:xfrm>
                <a:off x="3969" y="2692"/>
                <a:ext cx="4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5846" name="Rectangle 71"/>
              <p:cNvSpPr>
                <a:spLocks noChangeArrowheads="1"/>
              </p:cNvSpPr>
              <p:nvPr/>
            </p:nvSpPr>
            <p:spPr bwMode="auto">
              <a:xfrm>
                <a:off x="4026" y="2692"/>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5847" name="Rectangle 72"/>
              <p:cNvSpPr>
                <a:spLocks noChangeArrowheads="1"/>
              </p:cNvSpPr>
              <p:nvPr/>
            </p:nvSpPr>
            <p:spPr bwMode="auto">
              <a:xfrm>
                <a:off x="4069" y="2692"/>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g</a:t>
                </a:r>
                <a:endParaRPr kumimoji="0" lang="en-US" b="1">
                  <a:solidFill>
                    <a:schemeClr val="tx1"/>
                  </a:solidFill>
                </a:endParaRPr>
              </a:p>
            </p:txBody>
          </p:sp>
          <p:sp>
            <p:nvSpPr>
              <p:cNvPr id="105848" name="Line 73"/>
              <p:cNvSpPr>
                <a:spLocks noChangeShapeType="1"/>
              </p:cNvSpPr>
              <p:nvPr/>
            </p:nvSpPr>
            <p:spPr bwMode="auto">
              <a:xfrm>
                <a:off x="2428" y="2744"/>
                <a:ext cx="246" cy="2"/>
              </a:xfrm>
              <a:prstGeom prst="line">
                <a:avLst/>
              </a:prstGeom>
              <a:noFill/>
              <a:ln w="11113">
                <a:solidFill>
                  <a:srgbClr val="000000"/>
                </a:solidFill>
                <a:round/>
                <a:headEnd/>
                <a:tailEnd/>
              </a:ln>
            </p:spPr>
            <p:txBody>
              <a:bodyPr/>
              <a:lstStyle/>
              <a:p>
                <a:endParaRPr lang="en-US"/>
              </a:p>
            </p:txBody>
          </p:sp>
          <p:sp>
            <p:nvSpPr>
              <p:cNvPr id="105849" name="Line 74"/>
              <p:cNvSpPr>
                <a:spLocks noChangeShapeType="1"/>
              </p:cNvSpPr>
              <p:nvPr/>
            </p:nvSpPr>
            <p:spPr bwMode="auto">
              <a:xfrm>
                <a:off x="3255" y="2744"/>
                <a:ext cx="267" cy="2"/>
              </a:xfrm>
              <a:prstGeom prst="line">
                <a:avLst/>
              </a:prstGeom>
              <a:noFill/>
              <a:ln w="11113">
                <a:solidFill>
                  <a:srgbClr val="000000"/>
                </a:solidFill>
                <a:round/>
                <a:headEnd/>
                <a:tailEnd/>
              </a:ln>
            </p:spPr>
            <p:txBody>
              <a:bodyPr/>
              <a:lstStyle/>
              <a:p>
                <a:endParaRPr lang="en-US"/>
              </a:p>
            </p:txBody>
          </p:sp>
          <p:sp>
            <p:nvSpPr>
              <p:cNvPr id="105850" name="Line 75"/>
              <p:cNvSpPr>
                <a:spLocks noChangeShapeType="1"/>
              </p:cNvSpPr>
              <p:nvPr/>
            </p:nvSpPr>
            <p:spPr bwMode="auto">
              <a:xfrm>
                <a:off x="3701" y="2744"/>
                <a:ext cx="245" cy="2"/>
              </a:xfrm>
              <a:prstGeom prst="line">
                <a:avLst/>
              </a:prstGeom>
              <a:noFill/>
              <a:ln w="11113">
                <a:solidFill>
                  <a:srgbClr val="000000"/>
                </a:solidFill>
                <a:round/>
                <a:headEnd/>
                <a:tailEnd/>
              </a:ln>
            </p:spPr>
            <p:txBody>
              <a:bodyPr/>
              <a:lstStyle/>
              <a:p>
                <a:endParaRPr lang="en-US"/>
              </a:p>
            </p:txBody>
          </p:sp>
          <p:sp>
            <p:nvSpPr>
              <p:cNvPr id="105851" name="Freeform 76"/>
              <p:cNvSpPr>
                <a:spLocks/>
              </p:cNvSpPr>
              <p:nvPr/>
            </p:nvSpPr>
            <p:spPr bwMode="auto">
              <a:xfrm>
                <a:off x="2628" y="2701"/>
                <a:ext cx="46" cy="43"/>
              </a:xfrm>
              <a:custGeom>
                <a:avLst/>
                <a:gdLst>
                  <a:gd name="T0" fmla="*/ 0 w 46"/>
                  <a:gd name="T1" fmla="*/ 43 h 43"/>
                  <a:gd name="T2" fmla="*/ 0 w 46"/>
                  <a:gd name="T3" fmla="*/ 0 h 43"/>
                  <a:gd name="T4" fmla="*/ 46 w 46"/>
                  <a:gd name="T5" fmla="*/ 0 h 43"/>
                  <a:gd name="T6" fmla="*/ 0 60000 65536"/>
                  <a:gd name="T7" fmla="*/ 0 60000 65536"/>
                  <a:gd name="T8" fmla="*/ 0 60000 65536"/>
                  <a:gd name="T9" fmla="*/ 0 w 46"/>
                  <a:gd name="T10" fmla="*/ 0 h 43"/>
                  <a:gd name="T11" fmla="*/ 46 w 46"/>
                  <a:gd name="T12" fmla="*/ 43 h 43"/>
                </a:gdLst>
                <a:ahLst/>
                <a:cxnLst>
                  <a:cxn ang="T6">
                    <a:pos x="T0" y="T1"/>
                  </a:cxn>
                  <a:cxn ang="T7">
                    <a:pos x="T2" y="T3"/>
                  </a:cxn>
                  <a:cxn ang="T8">
                    <a:pos x="T4" y="T5"/>
                  </a:cxn>
                </a:cxnLst>
                <a:rect l="T9" t="T10" r="T11" b="T12"/>
                <a:pathLst>
                  <a:path w="46" h="43">
                    <a:moveTo>
                      <a:pt x="0" y="43"/>
                    </a:moveTo>
                    <a:lnTo>
                      <a:pt x="0" y="0"/>
                    </a:lnTo>
                    <a:lnTo>
                      <a:pt x="46" y="0"/>
                    </a:lnTo>
                  </a:path>
                </a:pathLst>
              </a:custGeom>
              <a:noFill/>
              <a:ln w="11113">
                <a:solidFill>
                  <a:srgbClr val="000000"/>
                </a:solidFill>
                <a:prstDash val="solid"/>
                <a:round/>
                <a:headEnd/>
                <a:tailEnd/>
              </a:ln>
            </p:spPr>
            <p:txBody>
              <a:bodyPr/>
              <a:lstStyle/>
              <a:p>
                <a:endParaRPr lang="en-US"/>
              </a:p>
            </p:txBody>
          </p:sp>
          <p:sp>
            <p:nvSpPr>
              <p:cNvPr id="105852" name="Freeform 77"/>
              <p:cNvSpPr>
                <a:spLocks/>
              </p:cNvSpPr>
              <p:nvPr/>
            </p:nvSpPr>
            <p:spPr bwMode="auto">
              <a:xfrm>
                <a:off x="3477" y="2744"/>
                <a:ext cx="314" cy="137"/>
              </a:xfrm>
              <a:custGeom>
                <a:avLst/>
                <a:gdLst>
                  <a:gd name="T0" fmla="*/ 0 w 314"/>
                  <a:gd name="T1" fmla="*/ 0 h 137"/>
                  <a:gd name="T2" fmla="*/ 2 w 314"/>
                  <a:gd name="T3" fmla="*/ 137 h 137"/>
                  <a:gd name="T4" fmla="*/ 269 w 314"/>
                  <a:gd name="T5" fmla="*/ 137 h 137"/>
                  <a:gd name="T6" fmla="*/ 269 w 314"/>
                  <a:gd name="T7" fmla="*/ 48 h 137"/>
                  <a:gd name="T8" fmla="*/ 314 w 314"/>
                  <a:gd name="T9" fmla="*/ 48 h 137"/>
                  <a:gd name="T10" fmla="*/ 0 60000 65536"/>
                  <a:gd name="T11" fmla="*/ 0 60000 65536"/>
                  <a:gd name="T12" fmla="*/ 0 60000 65536"/>
                  <a:gd name="T13" fmla="*/ 0 60000 65536"/>
                  <a:gd name="T14" fmla="*/ 0 60000 65536"/>
                  <a:gd name="T15" fmla="*/ 0 w 314"/>
                  <a:gd name="T16" fmla="*/ 0 h 137"/>
                  <a:gd name="T17" fmla="*/ 314 w 314"/>
                  <a:gd name="T18" fmla="*/ 137 h 137"/>
                </a:gdLst>
                <a:ahLst/>
                <a:cxnLst>
                  <a:cxn ang="T10">
                    <a:pos x="T0" y="T1"/>
                  </a:cxn>
                  <a:cxn ang="T11">
                    <a:pos x="T2" y="T3"/>
                  </a:cxn>
                  <a:cxn ang="T12">
                    <a:pos x="T4" y="T5"/>
                  </a:cxn>
                  <a:cxn ang="T13">
                    <a:pos x="T6" y="T7"/>
                  </a:cxn>
                  <a:cxn ang="T14">
                    <a:pos x="T8" y="T9"/>
                  </a:cxn>
                </a:cxnLst>
                <a:rect l="T15" t="T16" r="T17" b="T18"/>
                <a:pathLst>
                  <a:path w="314" h="137">
                    <a:moveTo>
                      <a:pt x="0" y="0"/>
                    </a:moveTo>
                    <a:lnTo>
                      <a:pt x="2" y="137"/>
                    </a:lnTo>
                    <a:lnTo>
                      <a:pt x="269" y="137"/>
                    </a:lnTo>
                    <a:lnTo>
                      <a:pt x="269" y="48"/>
                    </a:lnTo>
                    <a:lnTo>
                      <a:pt x="314" y="48"/>
                    </a:lnTo>
                  </a:path>
                </a:pathLst>
              </a:custGeom>
              <a:noFill/>
              <a:ln w="11113">
                <a:solidFill>
                  <a:srgbClr val="000000"/>
                </a:solidFill>
                <a:prstDash val="solid"/>
                <a:round/>
                <a:headEnd/>
                <a:tailEnd/>
              </a:ln>
            </p:spPr>
            <p:txBody>
              <a:bodyPr/>
              <a:lstStyle/>
              <a:p>
                <a:endParaRPr lang="en-US"/>
              </a:p>
            </p:txBody>
          </p:sp>
          <p:sp>
            <p:nvSpPr>
              <p:cNvPr id="105853" name="Rectangle 78"/>
              <p:cNvSpPr>
                <a:spLocks noChangeArrowheads="1"/>
              </p:cNvSpPr>
              <p:nvPr/>
            </p:nvSpPr>
            <p:spPr bwMode="auto">
              <a:xfrm>
                <a:off x="1829" y="1387"/>
                <a:ext cx="4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854" name="Rectangle 79"/>
              <p:cNvSpPr>
                <a:spLocks noChangeArrowheads="1"/>
              </p:cNvSpPr>
              <p:nvPr/>
            </p:nvSpPr>
            <p:spPr bwMode="auto">
              <a:xfrm>
                <a:off x="1885" y="1387"/>
                <a:ext cx="4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855" name="Rectangle 80"/>
              <p:cNvSpPr>
                <a:spLocks noChangeArrowheads="1"/>
              </p:cNvSpPr>
              <p:nvPr/>
            </p:nvSpPr>
            <p:spPr bwMode="auto">
              <a:xfrm>
                <a:off x="1942" y="1387"/>
                <a:ext cx="1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856" name="Rectangle 81"/>
              <p:cNvSpPr>
                <a:spLocks noChangeArrowheads="1"/>
              </p:cNvSpPr>
              <p:nvPr/>
            </p:nvSpPr>
            <p:spPr bwMode="auto">
              <a:xfrm>
                <a:off x="1966" y="1387"/>
                <a:ext cx="37"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5857" name="Rectangle 82"/>
              <p:cNvSpPr>
                <a:spLocks noChangeArrowheads="1"/>
              </p:cNvSpPr>
              <p:nvPr/>
            </p:nvSpPr>
            <p:spPr bwMode="auto">
              <a:xfrm>
                <a:off x="2252" y="1387"/>
                <a:ext cx="4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858" name="Rectangle 83"/>
              <p:cNvSpPr>
                <a:spLocks noChangeArrowheads="1"/>
              </p:cNvSpPr>
              <p:nvPr/>
            </p:nvSpPr>
            <p:spPr bwMode="auto">
              <a:xfrm>
                <a:off x="2309" y="1387"/>
                <a:ext cx="4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859" name="Rectangle 84"/>
              <p:cNvSpPr>
                <a:spLocks noChangeArrowheads="1"/>
              </p:cNvSpPr>
              <p:nvPr/>
            </p:nvSpPr>
            <p:spPr bwMode="auto">
              <a:xfrm>
                <a:off x="2370" y="1387"/>
                <a:ext cx="18"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860" name="Rectangle 85"/>
              <p:cNvSpPr>
                <a:spLocks noChangeArrowheads="1"/>
              </p:cNvSpPr>
              <p:nvPr/>
            </p:nvSpPr>
            <p:spPr bwMode="auto">
              <a:xfrm>
                <a:off x="2390" y="1387"/>
                <a:ext cx="37"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2</a:t>
                </a:r>
                <a:endParaRPr kumimoji="0" lang="en-US" b="1">
                  <a:solidFill>
                    <a:schemeClr val="tx1"/>
                  </a:solidFill>
                </a:endParaRPr>
              </a:p>
            </p:txBody>
          </p:sp>
          <p:sp>
            <p:nvSpPr>
              <p:cNvPr id="105861" name="Rectangle 86"/>
              <p:cNvSpPr>
                <a:spLocks noChangeArrowheads="1"/>
              </p:cNvSpPr>
              <p:nvPr/>
            </p:nvSpPr>
            <p:spPr bwMode="auto">
              <a:xfrm>
                <a:off x="2677" y="1387"/>
                <a:ext cx="4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862" name="Rectangle 87"/>
              <p:cNvSpPr>
                <a:spLocks noChangeArrowheads="1"/>
              </p:cNvSpPr>
              <p:nvPr/>
            </p:nvSpPr>
            <p:spPr bwMode="auto">
              <a:xfrm>
                <a:off x="2735" y="1387"/>
                <a:ext cx="4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863" name="Rectangle 88"/>
              <p:cNvSpPr>
                <a:spLocks noChangeArrowheads="1"/>
              </p:cNvSpPr>
              <p:nvPr/>
            </p:nvSpPr>
            <p:spPr bwMode="auto">
              <a:xfrm>
                <a:off x="2793" y="1387"/>
                <a:ext cx="1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864" name="Rectangle 89"/>
              <p:cNvSpPr>
                <a:spLocks noChangeArrowheads="1"/>
              </p:cNvSpPr>
              <p:nvPr/>
            </p:nvSpPr>
            <p:spPr bwMode="auto">
              <a:xfrm>
                <a:off x="2814" y="1387"/>
                <a:ext cx="37"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3</a:t>
                </a:r>
                <a:endParaRPr kumimoji="0" lang="en-US" b="1">
                  <a:solidFill>
                    <a:schemeClr val="tx1"/>
                  </a:solidFill>
                </a:endParaRPr>
              </a:p>
            </p:txBody>
          </p:sp>
          <p:sp>
            <p:nvSpPr>
              <p:cNvPr id="105865" name="Rectangle 90"/>
              <p:cNvSpPr>
                <a:spLocks noChangeArrowheads="1"/>
              </p:cNvSpPr>
              <p:nvPr/>
            </p:nvSpPr>
            <p:spPr bwMode="auto">
              <a:xfrm>
                <a:off x="3104" y="1387"/>
                <a:ext cx="4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866" name="Rectangle 91"/>
              <p:cNvSpPr>
                <a:spLocks noChangeArrowheads="1"/>
              </p:cNvSpPr>
              <p:nvPr/>
            </p:nvSpPr>
            <p:spPr bwMode="auto">
              <a:xfrm>
                <a:off x="3160" y="1387"/>
                <a:ext cx="4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867" name="Rectangle 92"/>
              <p:cNvSpPr>
                <a:spLocks noChangeArrowheads="1"/>
              </p:cNvSpPr>
              <p:nvPr/>
            </p:nvSpPr>
            <p:spPr bwMode="auto">
              <a:xfrm>
                <a:off x="3217" y="1387"/>
                <a:ext cx="18"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868" name="Rectangle 93"/>
              <p:cNvSpPr>
                <a:spLocks noChangeArrowheads="1"/>
              </p:cNvSpPr>
              <p:nvPr/>
            </p:nvSpPr>
            <p:spPr bwMode="auto">
              <a:xfrm>
                <a:off x="3238" y="1387"/>
                <a:ext cx="37"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4</a:t>
                </a:r>
                <a:endParaRPr kumimoji="0" lang="en-US" b="1">
                  <a:solidFill>
                    <a:schemeClr val="tx1"/>
                  </a:solidFill>
                </a:endParaRPr>
              </a:p>
            </p:txBody>
          </p:sp>
          <p:sp>
            <p:nvSpPr>
              <p:cNvPr id="105869" name="Rectangle 94"/>
              <p:cNvSpPr>
                <a:spLocks noChangeArrowheads="1"/>
              </p:cNvSpPr>
              <p:nvPr/>
            </p:nvSpPr>
            <p:spPr bwMode="auto">
              <a:xfrm>
                <a:off x="3526" y="1387"/>
                <a:ext cx="4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870" name="Rectangle 95"/>
              <p:cNvSpPr>
                <a:spLocks noChangeArrowheads="1"/>
              </p:cNvSpPr>
              <p:nvPr/>
            </p:nvSpPr>
            <p:spPr bwMode="auto">
              <a:xfrm>
                <a:off x="3584" y="1387"/>
                <a:ext cx="4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871" name="Rectangle 96"/>
              <p:cNvSpPr>
                <a:spLocks noChangeArrowheads="1"/>
              </p:cNvSpPr>
              <p:nvPr/>
            </p:nvSpPr>
            <p:spPr bwMode="auto">
              <a:xfrm>
                <a:off x="3640" y="1387"/>
                <a:ext cx="1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872" name="Rectangle 97"/>
              <p:cNvSpPr>
                <a:spLocks noChangeArrowheads="1"/>
              </p:cNvSpPr>
              <p:nvPr/>
            </p:nvSpPr>
            <p:spPr bwMode="auto">
              <a:xfrm>
                <a:off x="3662" y="1387"/>
                <a:ext cx="37"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5</a:t>
                </a:r>
                <a:endParaRPr kumimoji="0" lang="en-US" b="1">
                  <a:solidFill>
                    <a:schemeClr val="tx1"/>
                  </a:solidFill>
                </a:endParaRPr>
              </a:p>
            </p:txBody>
          </p:sp>
          <p:sp>
            <p:nvSpPr>
              <p:cNvPr id="105873" name="Rectangle 98"/>
              <p:cNvSpPr>
                <a:spLocks noChangeArrowheads="1"/>
              </p:cNvSpPr>
              <p:nvPr/>
            </p:nvSpPr>
            <p:spPr bwMode="auto">
              <a:xfrm>
                <a:off x="3950" y="1387"/>
                <a:ext cx="4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874" name="Rectangle 99"/>
              <p:cNvSpPr>
                <a:spLocks noChangeArrowheads="1"/>
              </p:cNvSpPr>
              <p:nvPr/>
            </p:nvSpPr>
            <p:spPr bwMode="auto">
              <a:xfrm>
                <a:off x="4007" y="1387"/>
                <a:ext cx="4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875" name="Rectangle 100"/>
              <p:cNvSpPr>
                <a:spLocks noChangeArrowheads="1"/>
              </p:cNvSpPr>
              <p:nvPr/>
            </p:nvSpPr>
            <p:spPr bwMode="auto">
              <a:xfrm>
                <a:off x="4064" y="1387"/>
                <a:ext cx="18"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876" name="Rectangle 101"/>
              <p:cNvSpPr>
                <a:spLocks noChangeArrowheads="1"/>
              </p:cNvSpPr>
              <p:nvPr/>
            </p:nvSpPr>
            <p:spPr bwMode="auto">
              <a:xfrm>
                <a:off x="4085" y="1387"/>
                <a:ext cx="37"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6</a:t>
                </a:r>
                <a:endParaRPr kumimoji="0" lang="en-US" b="1">
                  <a:solidFill>
                    <a:schemeClr val="tx1"/>
                  </a:solidFill>
                </a:endParaRPr>
              </a:p>
            </p:txBody>
          </p:sp>
          <p:sp>
            <p:nvSpPr>
              <p:cNvPr id="105877" name="Rectangle 102"/>
              <p:cNvSpPr>
                <a:spLocks noChangeArrowheads="1"/>
              </p:cNvSpPr>
              <p:nvPr/>
            </p:nvSpPr>
            <p:spPr bwMode="auto">
              <a:xfrm>
                <a:off x="1632" y="1253"/>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T</a:t>
                </a:r>
                <a:endParaRPr kumimoji="0" lang="en-US" b="1">
                  <a:solidFill>
                    <a:schemeClr val="tx1"/>
                  </a:solidFill>
                </a:endParaRPr>
              </a:p>
            </p:txBody>
          </p:sp>
          <p:sp>
            <p:nvSpPr>
              <p:cNvPr id="105878" name="Rectangle 103"/>
              <p:cNvSpPr>
                <a:spLocks noChangeArrowheads="1"/>
              </p:cNvSpPr>
              <p:nvPr/>
            </p:nvSpPr>
            <p:spPr bwMode="auto">
              <a:xfrm>
                <a:off x="1681" y="1253"/>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5879" name="Rectangle 104"/>
              <p:cNvSpPr>
                <a:spLocks noChangeArrowheads="1"/>
              </p:cNvSpPr>
              <p:nvPr/>
            </p:nvSpPr>
            <p:spPr bwMode="auto">
              <a:xfrm>
                <a:off x="1700" y="1253"/>
                <a:ext cx="60"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5880" name="Rectangle 105"/>
              <p:cNvSpPr>
                <a:spLocks noChangeArrowheads="1"/>
              </p:cNvSpPr>
              <p:nvPr/>
            </p:nvSpPr>
            <p:spPr bwMode="auto">
              <a:xfrm>
                <a:off x="1764" y="1253"/>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5881" name="Rectangle 106"/>
              <p:cNvSpPr>
                <a:spLocks noChangeArrowheads="1"/>
              </p:cNvSpPr>
              <p:nvPr/>
            </p:nvSpPr>
            <p:spPr bwMode="auto">
              <a:xfrm>
                <a:off x="1808" y="1253"/>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882" name="Rectangle 107"/>
              <p:cNvSpPr>
                <a:spLocks noChangeArrowheads="1"/>
              </p:cNvSpPr>
              <p:nvPr/>
            </p:nvSpPr>
            <p:spPr bwMode="auto">
              <a:xfrm>
                <a:off x="1831" y="1253"/>
                <a:ext cx="23"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883" name="Rectangle 108"/>
              <p:cNvSpPr>
                <a:spLocks noChangeArrowheads="1"/>
              </p:cNvSpPr>
              <p:nvPr/>
            </p:nvSpPr>
            <p:spPr bwMode="auto">
              <a:xfrm>
                <a:off x="1856" y="1253"/>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5884" name="Rectangle 109"/>
              <p:cNvSpPr>
                <a:spLocks noChangeArrowheads="1"/>
              </p:cNvSpPr>
              <p:nvPr/>
            </p:nvSpPr>
            <p:spPr bwMode="auto">
              <a:xfrm>
                <a:off x="1878" y="1253"/>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n</a:t>
                </a:r>
                <a:endParaRPr kumimoji="0" lang="en-US" b="1">
                  <a:solidFill>
                    <a:schemeClr val="tx1"/>
                  </a:solidFill>
                </a:endParaRPr>
              </a:p>
            </p:txBody>
          </p:sp>
          <p:sp>
            <p:nvSpPr>
              <p:cNvPr id="105885" name="Rectangle 110"/>
              <p:cNvSpPr>
                <a:spLocks noChangeArrowheads="1"/>
              </p:cNvSpPr>
              <p:nvPr/>
            </p:nvSpPr>
            <p:spPr bwMode="auto">
              <a:xfrm>
                <a:off x="1917" y="1253"/>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886" name="Rectangle 111"/>
              <p:cNvSpPr>
                <a:spLocks noChangeArrowheads="1"/>
              </p:cNvSpPr>
              <p:nvPr/>
            </p:nvSpPr>
            <p:spPr bwMode="auto">
              <a:xfrm>
                <a:off x="1942" y="1253"/>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887" name="Rectangle 112"/>
              <p:cNvSpPr>
                <a:spLocks noChangeArrowheads="1"/>
              </p:cNvSpPr>
              <p:nvPr/>
            </p:nvSpPr>
            <p:spPr bwMode="auto">
              <a:xfrm>
                <a:off x="1982" y="1253"/>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l</a:t>
                </a:r>
                <a:endParaRPr kumimoji="0" lang="en-US" b="1">
                  <a:solidFill>
                    <a:schemeClr val="tx1"/>
                  </a:solidFill>
                </a:endParaRPr>
              </a:p>
            </p:txBody>
          </p:sp>
          <p:sp>
            <p:nvSpPr>
              <p:cNvPr id="105888" name="Rectangle 113"/>
              <p:cNvSpPr>
                <a:spLocks noChangeArrowheads="1"/>
              </p:cNvSpPr>
              <p:nvPr/>
            </p:nvSpPr>
            <p:spPr bwMode="auto">
              <a:xfrm>
                <a:off x="1999" y="1253"/>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o</a:t>
                </a:r>
                <a:endParaRPr kumimoji="0" lang="en-US" b="1">
                  <a:solidFill>
                    <a:schemeClr val="tx1"/>
                  </a:solidFill>
                </a:endParaRPr>
              </a:p>
            </p:txBody>
          </p:sp>
          <p:sp>
            <p:nvSpPr>
              <p:cNvPr id="105889" name="Rectangle 114"/>
              <p:cNvSpPr>
                <a:spLocks noChangeArrowheads="1"/>
              </p:cNvSpPr>
              <p:nvPr/>
            </p:nvSpPr>
            <p:spPr bwMode="auto">
              <a:xfrm>
                <a:off x="2044" y="1253"/>
                <a:ext cx="3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890" name="Rectangle 115"/>
              <p:cNvSpPr>
                <a:spLocks noChangeArrowheads="1"/>
              </p:cNvSpPr>
              <p:nvPr/>
            </p:nvSpPr>
            <p:spPr bwMode="auto">
              <a:xfrm>
                <a:off x="2082" y="1253"/>
                <a:ext cx="3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k</a:t>
                </a:r>
                <a:endParaRPr kumimoji="0" lang="en-US" b="1">
                  <a:solidFill>
                    <a:schemeClr val="tx1"/>
                  </a:solidFill>
                </a:endParaRPr>
              </a:p>
            </p:txBody>
          </p:sp>
          <p:sp>
            <p:nvSpPr>
              <p:cNvPr id="105891" name="Rectangle 116"/>
              <p:cNvSpPr>
                <a:spLocks noChangeArrowheads="1"/>
              </p:cNvSpPr>
              <p:nvPr/>
            </p:nvSpPr>
            <p:spPr bwMode="auto">
              <a:xfrm>
                <a:off x="2121" y="1253"/>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892" name="Rectangle 117"/>
              <p:cNvSpPr>
                <a:spLocks noChangeArrowheads="1"/>
              </p:cNvSpPr>
              <p:nvPr/>
            </p:nvSpPr>
            <p:spPr bwMode="auto">
              <a:xfrm>
                <a:off x="2146" y="1253"/>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893" name="Rectangle 118"/>
              <p:cNvSpPr>
                <a:spLocks noChangeArrowheads="1"/>
              </p:cNvSpPr>
              <p:nvPr/>
            </p:nvSpPr>
            <p:spPr bwMode="auto">
              <a:xfrm>
                <a:off x="2182" y="1253"/>
                <a:ext cx="37" cy="81"/>
              </a:xfrm>
              <a:prstGeom prst="rect">
                <a:avLst/>
              </a:prstGeom>
              <a:noFill/>
              <a:ln w="9525">
                <a:noFill/>
                <a:miter lim="800000"/>
                <a:headEnd/>
                <a:tailEnd/>
              </a:ln>
            </p:spPr>
            <p:txBody>
              <a:bodyPr wrap="none" lIns="0" tIns="0" rIns="0" bIns="0">
                <a:spAutoFit/>
              </a:bodyPr>
              <a:lstStyle/>
              <a:p>
                <a:pPr algn="l"/>
                <a:r>
                  <a:rPr kumimoji="0" lang="en-US" sz="1000" b="1" dirty="0">
                    <a:solidFill>
                      <a:srgbClr val="000000"/>
                    </a:solidFill>
                    <a:latin typeface="Arial" charset="0"/>
                  </a:rPr>
                  <a:t>y</a:t>
                </a:r>
                <a:endParaRPr kumimoji="0" lang="en-US" b="1" dirty="0">
                  <a:solidFill>
                    <a:schemeClr val="tx1"/>
                  </a:solidFill>
                </a:endParaRPr>
              </a:p>
            </p:txBody>
          </p:sp>
          <p:sp>
            <p:nvSpPr>
              <p:cNvPr id="105894" name="Rectangle 119"/>
              <p:cNvSpPr>
                <a:spLocks noChangeArrowheads="1"/>
              </p:cNvSpPr>
              <p:nvPr/>
            </p:nvSpPr>
            <p:spPr bwMode="auto">
              <a:xfrm>
                <a:off x="2225" y="1253"/>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895" name="Rectangle 120"/>
              <p:cNvSpPr>
                <a:spLocks noChangeArrowheads="1"/>
              </p:cNvSpPr>
              <p:nvPr/>
            </p:nvSpPr>
            <p:spPr bwMode="auto">
              <a:xfrm>
                <a:off x="2266" y="1253"/>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l</a:t>
                </a:r>
                <a:endParaRPr kumimoji="0" lang="en-US" b="1">
                  <a:solidFill>
                    <a:schemeClr val="tx1"/>
                  </a:solidFill>
                </a:endParaRPr>
              </a:p>
            </p:txBody>
          </p:sp>
          <p:sp>
            <p:nvSpPr>
              <p:cNvPr id="105896" name="Rectangle 121"/>
              <p:cNvSpPr>
                <a:spLocks noChangeArrowheads="1"/>
              </p:cNvSpPr>
              <p:nvPr/>
            </p:nvSpPr>
            <p:spPr bwMode="auto">
              <a:xfrm>
                <a:off x="2281" y="1253"/>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5897" name="Rectangle 122"/>
              <p:cNvSpPr>
                <a:spLocks noChangeArrowheads="1"/>
              </p:cNvSpPr>
              <p:nvPr/>
            </p:nvSpPr>
            <p:spPr bwMode="auto">
              <a:xfrm>
                <a:off x="2325" y="1253"/>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s</a:t>
                </a:r>
                <a:endParaRPr kumimoji="0" lang="en-US" b="1">
                  <a:solidFill>
                    <a:schemeClr val="tx1"/>
                  </a:solidFill>
                </a:endParaRPr>
              </a:p>
            </p:txBody>
          </p:sp>
          <p:sp>
            <p:nvSpPr>
              <p:cNvPr id="105898" name="Rectangle 123"/>
              <p:cNvSpPr>
                <a:spLocks noChangeArrowheads="1"/>
              </p:cNvSpPr>
              <p:nvPr/>
            </p:nvSpPr>
            <p:spPr bwMode="auto">
              <a:xfrm>
                <a:off x="2363" y="1253"/>
                <a:ext cx="23"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899" name="Rectangle 124"/>
              <p:cNvSpPr>
                <a:spLocks noChangeArrowheads="1"/>
              </p:cNvSpPr>
              <p:nvPr/>
            </p:nvSpPr>
            <p:spPr bwMode="auto">
              <a:xfrm>
                <a:off x="1228" y="2285"/>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s</a:t>
                </a:r>
                <a:endParaRPr kumimoji="0" lang="en-US" b="1">
                  <a:solidFill>
                    <a:schemeClr val="tx1"/>
                  </a:solidFill>
                </a:endParaRPr>
              </a:p>
            </p:txBody>
          </p:sp>
          <p:sp>
            <p:nvSpPr>
              <p:cNvPr id="105900" name="Rectangle 125"/>
              <p:cNvSpPr>
                <a:spLocks noChangeArrowheads="1"/>
              </p:cNvSpPr>
              <p:nvPr/>
            </p:nvSpPr>
            <p:spPr bwMode="auto">
              <a:xfrm>
                <a:off x="1269" y="2285"/>
                <a:ext cx="42"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u</a:t>
                </a:r>
                <a:endParaRPr kumimoji="0" lang="en-US" b="1">
                  <a:solidFill>
                    <a:schemeClr val="tx1"/>
                  </a:solidFill>
                </a:endParaRPr>
              </a:p>
            </p:txBody>
          </p:sp>
          <p:sp>
            <p:nvSpPr>
              <p:cNvPr id="105901" name="Rectangle 126"/>
              <p:cNvSpPr>
                <a:spLocks noChangeArrowheads="1"/>
              </p:cNvSpPr>
              <p:nvPr/>
            </p:nvSpPr>
            <p:spPr bwMode="auto">
              <a:xfrm>
                <a:off x="1313" y="2285"/>
                <a:ext cx="42"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b</a:t>
                </a:r>
                <a:endParaRPr kumimoji="0" lang="en-US" b="1">
                  <a:solidFill>
                    <a:schemeClr val="tx1"/>
                  </a:solidFill>
                </a:endParaRPr>
              </a:p>
            </p:txBody>
          </p:sp>
          <p:sp>
            <p:nvSpPr>
              <p:cNvPr id="105902" name="Rectangle 127"/>
              <p:cNvSpPr>
                <a:spLocks noChangeArrowheads="1"/>
              </p:cNvSpPr>
              <p:nvPr/>
            </p:nvSpPr>
            <p:spPr bwMode="auto">
              <a:xfrm>
                <a:off x="1356" y="2285"/>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903" name="Rectangle 128"/>
              <p:cNvSpPr>
                <a:spLocks noChangeArrowheads="1"/>
              </p:cNvSpPr>
              <p:nvPr/>
            </p:nvSpPr>
            <p:spPr bwMode="auto">
              <a:xfrm>
                <a:off x="1378" y="2285"/>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a:t>
                </a:r>
                <a:endParaRPr kumimoji="0" lang="en-US" b="1">
                  <a:solidFill>
                    <a:schemeClr val="tx1"/>
                  </a:solidFill>
                </a:endParaRPr>
              </a:p>
            </p:txBody>
          </p:sp>
          <p:sp>
            <p:nvSpPr>
              <p:cNvPr id="105904" name="Rectangle 129"/>
              <p:cNvSpPr>
                <a:spLocks noChangeArrowheads="1"/>
              </p:cNvSpPr>
              <p:nvPr/>
            </p:nvSpPr>
            <p:spPr bwMode="auto">
              <a:xfrm>
                <a:off x="1423" y="2285"/>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2</a:t>
                </a:r>
                <a:endParaRPr kumimoji="0" lang="en-US" b="1">
                  <a:solidFill>
                    <a:schemeClr val="tx1"/>
                  </a:solidFill>
                </a:endParaRPr>
              </a:p>
            </p:txBody>
          </p:sp>
          <p:sp>
            <p:nvSpPr>
              <p:cNvPr id="105905" name="Rectangle 130"/>
              <p:cNvSpPr>
                <a:spLocks noChangeArrowheads="1"/>
              </p:cNvSpPr>
              <p:nvPr/>
            </p:nvSpPr>
            <p:spPr bwMode="auto">
              <a:xfrm>
                <a:off x="1465" y="2285"/>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906" name="Rectangle 131"/>
              <p:cNvSpPr>
                <a:spLocks noChangeArrowheads="1"/>
              </p:cNvSpPr>
              <p:nvPr/>
            </p:nvSpPr>
            <p:spPr bwMode="auto">
              <a:xfrm>
                <a:off x="1488" y="2285"/>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907" name="Rectangle 132"/>
              <p:cNvSpPr>
                <a:spLocks noChangeArrowheads="1"/>
              </p:cNvSpPr>
              <p:nvPr/>
            </p:nvSpPr>
            <p:spPr bwMode="auto">
              <a:xfrm>
                <a:off x="1510" y="2285"/>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908" name="Rectangle 133"/>
              <p:cNvSpPr>
                <a:spLocks noChangeArrowheads="1"/>
              </p:cNvSpPr>
              <p:nvPr/>
            </p:nvSpPr>
            <p:spPr bwMode="auto">
              <a:xfrm>
                <a:off x="1554" y="2285"/>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5909" name="Rectangle 134"/>
              <p:cNvSpPr>
                <a:spLocks noChangeArrowheads="1"/>
              </p:cNvSpPr>
              <p:nvPr/>
            </p:nvSpPr>
            <p:spPr bwMode="auto">
              <a:xfrm>
                <a:off x="1599" y="2285"/>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910" name="Rectangle 135"/>
              <p:cNvSpPr>
                <a:spLocks noChangeArrowheads="1"/>
              </p:cNvSpPr>
              <p:nvPr/>
            </p:nvSpPr>
            <p:spPr bwMode="auto">
              <a:xfrm>
                <a:off x="1621" y="2285"/>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911" name="Rectangle 136"/>
              <p:cNvSpPr>
                <a:spLocks noChangeArrowheads="1"/>
              </p:cNvSpPr>
              <p:nvPr/>
            </p:nvSpPr>
            <p:spPr bwMode="auto">
              <a:xfrm>
                <a:off x="1642" y="2285"/>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912" name="Rectangle 137"/>
              <p:cNvSpPr>
                <a:spLocks noChangeArrowheads="1"/>
              </p:cNvSpPr>
              <p:nvPr/>
            </p:nvSpPr>
            <p:spPr bwMode="auto">
              <a:xfrm>
                <a:off x="1687" y="2285"/>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3</a:t>
                </a:r>
                <a:endParaRPr kumimoji="0" lang="en-US" b="1">
                  <a:solidFill>
                    <a:schemeClr val="tx1"/>
                  </a:solidFill>
                </a:endParaRPr>
              </a:p>
            </p:txBody>
          </p:sp>
          <p:sp>
            <p:nvSpPr>
              <p:cNvPr id="105913" name="Line 138"/>
              <p:cNvSpPr>
                <a:spLocks noChangeShapeType="1"/>
              </p:cNvSpPr>
              <p:nvPr/>
            </p:nvSpPr>
            <p:spPr bwMode="auto">
              <a:xfrm>
                <a:off x="1139" y="2281"/>
                <a:ext cx="1" cy="1746"/>
              </a:xfrm>
              <a:prstGeom prst="line">
                <a:avLst/>
              </a:prstGeom>
              <a:noFill/>
              <a:ln w="3175">
                <a:solidFill>
                  <a:srgbClr val="000000"/>
                </a:solidFill>
                <a:round/>
                <a:headEnd/>
                <a:tailEnd/>
              </a:ln>
            </p:spPr>
            <p:txBody>
              <a:bodyPr/>
              <a:lstStyle/>
              <a:p>
                <a:endParaRPr lang="en-US"/>
              </a:p>
            </p:txBody>
          </p:sp>
          <p:sp>
            <p:nvSpPr>
              <p:cNvPr id="105914" name="Freeform 139"/>
              <p:cNvSpPr>
                <a:spLocks/>
              </p:cNvSpPr>
              <p:nvPr/>
            </p:nvSpPr>
            <p:spPr bwMode="auto">
              <a:xfrm>
                <a:off x="1125" y="4019"/>
                <a:ext cx="29" cy="32"/>
              </a:xfrm>
              <a:custGeom>
                <a:avLst/>
                <a:gdLst>
                  <a:gd name="T0" fmla="*/ 29 w 29"/>
                  <a:gd name="T1" fmla="*/ 0 h 32"/>
                  <a:gd name="T2" fmla="*/ 0 w 29"/>
                  <a:gd name="T3" fmla="*/ 0 h 32"/>
                  <a:gd name="T4" fmla="*/ 14 w 29"/>
                  <a:gd name="T5" fmla="*/ 32 h 32"/>
                  <a:gd name="T6" fmla="*/ 29 w 29"/>
                  <a:gd name="T7" fmla="*/ 0 h 32"/>
                  <a:gd name="T8" fmla="*/ 29 w 29"/>
                  <a:gd name="T9" fmla="*/ 0 h 32"/>
                  <a:gd name="T10" fmla="*/ 0 60000 65536"/>
                  <a:gd name="T11" fmla="*/ 0 60000 65536"/>
                  <a:gd name="T12" fmla="*/ 0 60000 65536"/>
                  <a:gd name="T13" fmla="*/ 0 60000 65536"/>
                  <a:gd name="T14" fmla="*/ 0 60000 65536"/>
                  <a:gd name="T15" fmla="*/ 0 w 29"/>
                  <a:gd name="T16" fmla="*/ 0 h 32"/>
                  <a:gd name="T17" fmla="*/ 29 w 29"/>
                  <a:gd name="T18" fmla="*/ 32 h 32"/>
                </a:gdLst>
                <a:ahLst/>
                <a:cxnLst>
                  <a:cxn ang="T10">
                    <a:pos x="T0" y="T1"/>
                  </a:cxn>
                  <a:cxn ang="T11">
                    <a:pos x="T2" y="T3"/>
                  </a:cxn>
                  <a:cxn ang="T12">
                    <a:pos x="T4" y="T5"/>
                  </a:cxn>
                  <a:cxn ang="T13">
                    <a:pos x="T6" y="T7"/>
                  </a:cxn>
                  <a:cxn ang="T14">
                    <a:pos x="T8" y="T9"/>
                  </a:cxn>
                </a:cxnLst>
                <a:rect l="T15" t="T16" r="T17" b="T18"/>
                <a:pathLst>
                  <a:path w="29" h="32">
                    <a:moveTo>
                      <a:pt x="29" y="0"/>
                    </a:moveTo>
                    <a:lnTo>
                      <a:pt x="0" y="0"/>
                    </a:lnTo>
                    <a:lnTo>
                      <a:pt x="14" y="32"/>
                    </a:lnTo>
                    <a:lnTo>
                      <a:pt x="29" y="0"/>
                    </a:lnTo>
                    <a:close/>
                  </a:path>
                </a:pathLst>
              </a:custGeom>
              <a:solidFill>
                <a:srgbClr val="000000"/>
              </a:solidFill>
              <a:ln w="9525">
                <a:noFill/>
                <a:round/>
                <a:headEnd/>
                <a:tailEnd/>
              </a:ln>
            </p:spPr>
            <p:txBody>
              <a:bodyPr/>
              <a:lstStyle/>
              <a:p>
                <a:endParaRPr lang="en-US"/>
              </a:p>
            </p:txBody>
          </p:sp>
          <p:sp>
            <p:nvSpPr>
              <p:cNvPr id="105915" name="Rectangle 140"/>
              <p:cNvSpPr>
                <a:spLocks noChangeArrowheads="1"/>
              </p:cNvSpPr>
              <p:nvPr/>
            </p:nvSpPr>
            <p:spPr bwMode="auto">
              <a:xfrm>
                <a:off x="1117" y="1956"/>
                <a:ext cx="45"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P</a:t>
                </a:r>
                <a:endParaRPr kumimoji="0" lang="en-US" b="1">
                  <a:solidFill>
                    <a:schemeClr val="tx1"/>
                  </a:solidFill>
                </a:endParaRPr>
              </a:p>
            </p:txBody>
          </p:sp>
          <p:sp>
            <p:nvSpPr>
              <p:cNvPr id="105916" name="Rectangle 141"/>
              <p:cNvSpPr>
                <a:spLocks noChangeArrowheads="1"/>
              </p:cNvSpPr>
              <p:nvPr/>
            </p:nvSpPr>
            <p:spPr bwMode="auto">
              <a:xfrm>
                <a:off x="1168" y="1956"/>
                <a:ext cx="26"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5917" name="Rectangle 142"/>
              <p:cNvSpPr>
                <a:spLocks noChangeArrowheads="1"/>
              </p:cNvSpPr>
              <p:nvPr/>
            </p:nvSpPr>
            <p:spPr bwMode="auto">
              <a:xfrm>
                <a:off x="1196" y="1956"/>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o</a:t>
                </a:r>
                <a:endParaRPr kumimoji="0" lang="en-US" b="1">
                  <a:solidFill>
                    <a:schemeClr val="tx1"/>
                  </a:solidFill>
                </a:endParaRPr>
              </a:p>
            </p:txBody>
          </p:sp>
          <p:sp>
            <p:nvSpPr>
              <p:cNvPr id="105918" name="Rectangle 143"/>
              <p:cNvSpPr>
                <a:spLocks noChangeArrowheads="1"/>
              </p:cNvSpPr>
              <p:nvPr/>
            </p:nvSpPr>
            <p:spPr bwMode="auto">
              <a:xfrm>
                <a:off x="1239" y="1956"/>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g</a:t>
                </a:r>
                <a:endParaRPr kumimoji="0" lang="en-US" b="1">
                  <a:solidFill>
                    <a:schemeClr val="tx1"/>
                  </a:solidFill>
                </a:endParaRPr>
              </a:p>
            </p:txBody>
          </p:sp>
          <p:sp>
            <p:nvSpPr>
              <p:cNvPr id="105919" name="Rectangle 144"/>
              <p:cNvSpPr>
                <a:spLocks noChangeArrowheads="1"/>
              </p:cNvSpPr>
              <p:nvPr/>
            </p:nvSpPr>
            <p:spPr bwMode="auto">
              <a:xfrm>
                <a:off x="1285" y="1956"/>
                <a:ext cx="26"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5920" name="Rectangle 145"/>
              <p:cNvSpPr>
                <a:spLocks noChangeArrowheads="1"/>
              </p:cNvSpPr>
              <p:nvPr/>
            </p:nvSpPr>
            <p:spPr bwMode="auto">
              <a:xfrm>
                <a:off x="1312" y="1956"/>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a:t>
                </a:r>
                <a:endParaRPr kumimoji="0" lang="en-US" b="1">
                  <a:solidFill>
                    <a:schemeClr val="tx1"/>
                  </a:solidFill>
                </a:endParaRPr>
              </a:p>
            </p:txBody>
          </p:sp>
          <p:sp>
            <p:nvSpPr>
              <p:cNvPr id="105921" name="Rectangle 146"/>
              <p:cNvSpPr>
                <a:spLocks noChangeArrowheads="1"/>
              </p:cNvSpPr>
              <p:nvPr/>
            </p:nvSpPr>
            <p:spPr bwMode="auto">
              <a:xfrm>
                <a:off x="1355" y="1956"/>
                <a:ext cx="60"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5922" name="Rectangle 147"/>
              <p:cNvSpPr>
                <a:spLocks noChangeArrowheads="1"/>
              </p:cNvSpPr>
              <p:nvPr/>
            </p:nvSpPr>
            <p:spPr bwMode="auto">
              <a:xfrm>
                <a:off x="1420" y="1956"/>
                <a:ext cx="1" cy="196"/>
              </a:xfrm>
              <a:prstGeom prst="rect">
                <a:avLst/>
              </a:prstGeom>
              <a:noFill/>
              <a:ln w="9525">
                <a:noFill/>
                <a:miter lim="800000"/>
                <a:headEnd/>
                <a:tailEnd/>
              </a:ln>
            </p:spPr>
            <p:txBody>
              <a:bodyPr wrap="none" lIns="0" tIns="0" rIns="0" bIns="0">
                <a:spAutoFit/>
              </a:bodyPr>
              <a:lstStyle/>
              <a:p>
                <a:pPr algn="l"/>
                <a:endParaRPr kumimoji="0" lang="en-GB" b="1">
                  <a:solidFill>
                    <a:schemeClr val="tx1"/>
                  </a:solidFill>
                </a:endParaRPr>
              </a:p>
            </p:txBody>
          </p:sp>
          <p:sp>
            <p:nvSpPr>
              <p:cNvPr id="105923" name="Rectangle 148"/>
              <p:cNvSpPr>
                <a:spLocks noChangeArrowheads="1"/>
              </p:cNvSpPr>
              <p:nvPr/>
            </p:nvSpPr>
            <p:spPr bwMode="auto">
              <a:xfrm>
                <a:off x="1117" y="205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5924" name="Rectangle 149"/>
              <p:cNvSpPr>
                <a:spLocks noChangeArrowheads="1"/>
              </p:cNvSpPr>
              <p:nvPr/>
            </p:nvSpPr>
            <p:spPr bwMode="auto">
              <a:xfrm>
                <a:off x="1163" y="205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x</a:t>
                </a:r>
                <a:endParaRPr kumimoji="0" lang="en-US" b="1">
                  <a:solidFill>
                    <a:schemeClr val="tx1"/>
                  </a:solidFill>
                </a:endParaRPr>
              </a:p>
            </p:txBody>
          </p:sp>
          <p:sp>
            <p:nvSpPr>
              <p:cNvPr id="105925" name="Rectangle 150"/>
              <p:cNvSpPr>
                <a:spLocks noChangeArrowheads="1"/>
              </p:cNvSpPr>
              <p:nvPr/>
            </p:nvSpPr>
            <p:spPr bwMode="auto">
              <a:xfrm>
                <a:off x="1198" y="205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5926" name="Rectangle 151"/>
              <p:cNvSpPr>
                <a:spLocks noChangeArrowheads="1"/>
              </p:cNvSpPr>
              <p:nvPr/>
            </p:nvSpPr>
            <p:spPr bwMode="auto">
              <a:xfrm>
                <a:off x="1243" y="205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927" name="Rectangle 152"/>
              <p:cNvSpPr>
                <a:spLocks noChangeArrowheads="1"/>
              </p:cNvSpPr>
              <p:nvPr/>
            </p:nvSpPr>
            <p:spPr bwMode="auto">
              <a:xfrm>
                <a:off x="1285" y="2051"/>
                <a:ext cx="42"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u</a:t>
                </a:r>
                <a:endParaRPr kumimoji="0" lang="en-US" b="1">
                  <a:solidFill>
                    <a:schemeClr val="tx1"/>
                  </a:solidFill>
                </a:endParaRPr>
              </a:p>
            </p:txBody>
          </p:sp>
          <p:sp>
            <p:nvSpPr>
              <p:cNvPr id="105928" name="Rectangle 153"/>
              <p:cNvSpPr>
                <a:spLocks noChangeArrowheads="1"/>
              </p:cNvSpPr>
              <p:nvPr/>
            </p:nvSpPr>
            <p:spPr bwMode="auto">
              <a:xfrm>
                <a:off x="1329" y="2051"/>
                <a:ext cx="23"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t</a:t>
                </a:r>
                <a:endParaRPr kumimoji="0" lang="en-US" b="1">
                  <a:solidFill>
                    <a:schemeClr val="tx1"/>
                  </a:solidFill>
                </a:endParaRPr>
              </a:p>
            </p:txBody>
          </p:sp>
          <p:sp>
            <p:nvSpPr>
              <p:cNvPr id="105929" name="Rectangle 154"/>
              <p:cNvSpPr>
                <a:spLocks noChangeArrowheads="1"/>
              </p:cNvSpPr>
              <p:nvPr/>
            </p:nvSpPr>
            <p:spPr bwMode="auto">
              <a:xfrm>
                <a:off x="1348" y="2051"/>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5930" name="Rectangle 155"/>
              <p:cNvSpPr>
                <a:spLocks noChangeArrowheads="1"/>
              </p:cNvSpPr>
              <p:nvPr/>
            </p:nvSpPr>
            <p:spPr bwMode="auto">
              <a:xfrm>
                <a:off x="1370" y="2051"/>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o</a:t>
                </a:r>
                <a:endParaRPr kumimoji="0" lang="en-US" b="1">
                  <a:solidFill>
                    <a:schemeClr val="tx1"/>
                  </a:solidFill>
                </a:endParaRPr>
              </a:p>
            </p:txBody>
          </p:sp>
          <p:sp>
            <p:nvSpPr>
              <p:cNvPr id="105931" name="Rectangle 156"/>
              <p:cNvSpPr>
                <a:spLocks noChangeArrowheads="1"/>
              </p:cNvSpPr>
              <p:nvPr/>
            </p:nvSpPr>
            <p:spPr bwMode="auto">
              <a:xfrm>
                <a:off x="1412" y="2051"/>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n</a:t>
                </a:r>
                <a:endParaRPr kumimoji="0" lang="en-US" b="1">
                  <a:solidFill>
                    <a:schemeClr val="tx1"/>
                  </a:solidFill>
                </a:endParaRPr>
              </a:p>
            </p:txBody>
          </p:sp>
          <p:sp>
            <p:nvSpPr>
              <p:cNvPr id="105932" name="Rectangle 157"/>
              <p:cNvSpPr>
                <a:spLocks noChangeArrowheads="1"/>
              </p:cNvSpPr>
              <p:nvPr/>
            </p:nvSpPr>
            <p:spPr bwMode="auto">
              <a:xfrm>
                <a:off x="1456" y="2051"/>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933" name="Rectangle 158"/>
              <p:cNvSpPr>
                <a:spLocks noChangeArrowheads="1"/>
              </p:cNvSpPr>
              <p:nvPr/>
            </p:nvSpPr>
            <p:spPr bwMode="auto">
              <a:xfrm>
                <a:off x="1479" y="2051"/>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o</a:t>
                </a:r>
                <a:endParaRPr kumimoji="0" lang="en-US" b="1">
                  <a:solidFill>
                    <a:schemeClr val="tx1"/>
                  </a:solidFill>
                </a:endParaRPr>
              </a:p>
            </p:txBody>
          </p:sp>
          <p:sp>
            <p:nvSpPr>
              <p:cNvPr id="105934" name="Rectangle 159"/>
              <p:cNvSpPr>
                <a:spLocks noChangeArrowheads="1"/>
              </p:cNvSpPr>
              <p:nvPr/>
            </p:nvSpPr>
            <p:spPr bwMode="auto">
              <a:xfrm>
                <a:off x="1523" y="2051"/>
                <a:ext cx="26"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5935" name="Rectangle 160"/>
              <p:cNvSpPr>
                <a:spLocks noChangeArrowheads="1"/>
              </p:cNvSpPr>
              <p:nvPr/>
            </p:nvSpPr>
            <p:spPr bwMode="auto">
              <a:xfrm>
                <a:off x="1551" y="2051"/>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d</a:t>
                </a:r>
                <a:endParaRPr kumimoji="0" lang="en-US" b="1">
                  <a:solidFill>
                    <a:schemeClr val="tx1"/>
                  </a:solidFill>
                </a:endParaRPr>
              </a:p>
            </p:txBody>
          </p:sp>
          <p:sp>
            <p:nvSpPr>
              <p:cNvPr id="105936" name="Rectangle 161"/>
              <p:cNvSpPr>
                <a:spLocks noChangeArrowheads="1"/>
              </p:cNvSpPr>
              <p:nvPr/>
            </p:nvSpPr>
            <p:spPr bwMode="auto">
              <a:xfrm>
                <a:off x="1593" y="205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5937" name="Rectangle 162"/>
              <p:cNvSpPr>
                <a:spLocks noChangeArrowheads="1"/>
              </p:cNvSpPr>
              <p:nvPr/>
            </p:nvSpPr>
            <p:spPr bwMode="auto">
              <a:xfrm>
                <a:off x="1638" y="2051"/>
                <a:ext cx="26"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5938" name="Rectangle 163"/>
              <p:cNvSpPr>
                <a:spLocks noChangeArrowheads="1"/>
              </p:cNvSpPr>
              <p:nvPr/>
            </p:nvSpPr>
            <p:spPr bwMode="auto">
              <a:xfrm>
                <a:off x="1665" y="2051"/>
                <a:ext cx="1" cy="196"/>
              </a:xfrm>
              <a:prstGeom prst="rect">
                <a:avLst/>
              </a:prstGeom>
              <a:noFill/>
              <a:ln w="9525">
                <a:noFill/>
                <a:miter lim="800000"/>
                <a:headEnd/>
                <a:tailEnd/>
              </a:ln>
            </p:spPr>
            <p:txBody>
              <a:bodyPr wrap="none" lIns="0" tIns="0" rIns="0" bIns="0">
                <a:spAutoFit/>
              </a:bodyPr>
              <a:lstStyle/>
              <a:p>
                <a:pPr algn="l"/>
                <a:endParaRPr kumimoji="0" lang="en-GB" b="1">
                  <a:solidFill>
                    <a:schemeClr val="tx1"/>
                  </a:solidFill>
                </a:endParaRPr>
              </a:p>
            </p:txBody>
          </p:sp>
          <p:sp>
            <p:nvSpPr>
              <p:cNvPr id="105939" name="Rectangle 164"/>
              <p:cNvSpPr>
                <a:spLocks noChangeArrowheads="1"/>
              </p:cNvSpPr>
              <p:nvPr/>
            </p:nvSpPr>
            <p:spPr bwMode="auto">
              <a:xfrm>
                <a:off x="1117" y="2147"/>
                <a:ext cx="23"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940" name="Rectangle 165"/>
              <p:cNvSpPr>
                <a:spLocks noChangeArrowheads="1"/>
              </p:cNvSpPr>
              <p:nvPr/>
            </p:nvSpPr>
            <p:spPr bwMode="auto">
              <a:xfrm>
                <a:off x="1143" y="2147"/>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5941" name="Rectangle 166"/>
              <p:cNvSpPr>
                <a:spLocks noChangeArrowheads="1"/>
              </p:cNvSpPr>
              <p:nvPr/>
            </p:nvSpPr>
            <p:spPr bwMode="auto">
              <a:xfrm>
                <a:off x="1163" y="2147"/>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n</a:t>
                </a:r>
                <a:endParaRPr kumimoji="0" lang="en-US" b="1">
                  <a:solidFill>
                    <a:schemeClr val="tx1"/>
                  </a:solidFill>
                </a:endParaRPr>
              </a:p>
            </p:txBody>
          </p:sp>
          <p:sp>
            <p:nvSpPr>
              <p:cNvPr id="105942" name="Rectangle 167"/>
              <p:cNvSpPr>
                <a:spLocks noChangeArrowheads="1"/>
              </p:cNvSpPr>
              <p:nvPr/>
            </p:nvSpPr>
            <p:spPr bwMode="auto">
              <a:xfrm>
                <a:off x="1205" y="2147"/>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943" name="Rectangle 168"/>
              <p:cNvSpPr>
                <a:spLocks noChangeArrowheads="1"/>
              </p:cNvSpPr>
              <p:nvPr/>
            </p:nvSpPr>
            <p:spPr bwMode="auto">
              <a:xfrm>
                <a:off x="1228" y="2147"/>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5944" name="Rectangle 169"/>
              <p:cNvSpPr>
                <a:spLocks noChangeArrowheads="1"/>
              </p:cNvSpPr>
              <p:nvPr/>
            </p:nvSpPr>
            <p:spPr bwMode="auto">
              <a:xfrm>
                <a:off x="1243" y="2147"/>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n</a:t>
                </a:r>
                <a:endParaRPr kumimoji="0" lang="en-US" b="1">
                  <a:solidFill>
                    <a:schemeClr val="tx1"/>
                  </a:solidFill>
                </a:endParaRPr>
              </a:p>
            </p:txBody>
          </p:sp>
          <p:sp>
            <p:nvSpPr>
              <p:cNvPr id="105945" name="Rectangle 170"/>
              <p:cNvSpPr>
                <a:spLocks noChangeArrowheads="1"/>
              </p:cNvSpPr>
              <p:nvPr/>
            </p:nvSpPr>
            <p:spPr bwMode="auto">
              <a:xfrm>
                <a:off x="1286" y="2147"/>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s</a:t>
                </a:r>
                <a:endParaRPr kumimoji="0" lang="en-US" b="1">
                  <a:solidFill>
                    <a:schemeClr val="tx1"/>
                  </a:solidFill>
                </a:endParaRPr>
              </a:p>
            </p:txBody>
          </p:sp>
          <p:sp>
            <p:nvSpPr>
              <p:cNvPr id="105946" name="Rectangle 171"/>
              <p:cNvSpPr>
                <a:spLocks noChangeArrowheads="1"/>
              </p:cNvSpPr>
              <p:nvPr/>
            </p:nvSpPr>
            <p:spPr bwMode="auto">
              <a:xfrm>
                <a:off x="1329" y="2147"/>
                <a:ext cx="23"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t</a:t>
                </a:r>
                <a:endParaRPr kumimoji="0" lang="en-US" b="1">
                  <a:solidFill>
                    <a:schemeClr val="tx1"/>
                  </a:solidFill>
                </a:endParaRPr>
              </a:p>
            </p:txBody>
          </p:sp>
          <p:sp>
            <p:nvSpPr>
              <p:cNvPr id="105947" name="Rectangle 172"/>
              <p:cNvSpPr>
                <a:spLocks noChangeArrowheads="1"/>
              </p:cNvSpPr>
              <p:nvPr/>
            </p:nvSpPr>
            <p:spPr bwMode="auto">
              <a:xfrm>
                <a:off x="1348" y="2147"/>
                <a:ext cx="26"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5948" name="Rectangle 173"/>
              <p:cNvSpPr>
                <a:spLocks noChangeArrowheads="1"/>
              </p:cNvSpPr>
              <p:nvPr/>
            </p:nvSpPr>
            <p:spPr bwMode="auto">
              <a:xfrm>
                <a:off x="1375" y="2147"/>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u</a:t>
                </a:r>
                <a:endParaRPr kumimoji="0" lang="en-US" b="1">
                  <a:solidFill>
                    <a:schemeClr val="tx1"/>
                  </a:solidFill>
                </a:endParaRPr>
              </a:p>
            </p:txBody>
          </p:sp>
          <p:sp>
            <p:nvSpPr>
              <p:cNvPr id="105949" name="Rectangle 174"/>
              <p:cNvSpPr>
                <a:spLocks noChangeArrowheads="1"/>
              </p:cNvSpPr>
              <p:nvPr/>
            </p:nvSpPr>
            <p:spPr bwMode="auto">
              <a:xfrm>
                <a:off x="1420" y="2147"/>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950" name="Rectangle 175"/>
              <p:cNvSpPr>
                <a:spLocks noChangeArrowheads="1"/>
              </p:cNvSpPr>
              <p:nvPr/>
            </p:nvSpPr>
            <p:spPr bwMode="auto">
              <a:xfrm>
                <a:off x="1462" y="2147"/>
                <a:ext cx="23"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t</a:t>
                </a:r>
                <a:endParaRPr kumimoji="0" lang="en-US" b="1">
                  <a:solidFill>
                    <a:schemeClr val="tx1"/>
                  </a:solidFill>
                </a:endParaRPr>
              </a:p>
            </p:txBody>
          </p:sp>
          <p:sp>
            <p:nvSpPr>
              <p:cNvPr id="105951" name="Rectangle 176"/>
              <p:cNvSpPr>
                <a:spLocks noChangeArrowheads="1"/>
              </p:cNvSpPr>
              <p:nvPr/>
            </p:nvSpPr>
            <p:spPr bwMode="auto">
              <a:xfrm>
                <a:off x="1482" y="2147"/>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5952" name="Rectangle 177"/>
              <p:cNvSpPr>
                <a:spLocks noChangeArrowheads="1"/>
              </p:cNvSpPr>
              <p:nvPr/>
            </p:nvSpPr>
            <p:spPr bwMode="auto">
              <a:xfrm>
                <a:off x="1501" y="2147"/>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o</a:t>
                </a:r>
                <a:endParaRPr kumimoji="0" lang="en-US" b="1">
                  <a:solidFill>
                    <a:schemeClr val="tx1"/>
                  </a:solidFill>
                </a:endParaRPr>
              </a:p>
            </p:txBody>
          </p:sp>
          <p:sp>
            <p:nvSpPr>
              <p:cNvPr id="105953" name="Rectangle 178"/>
              <p:cNvSpPr>
                <a:spLocks noChangeArrowheads="1"/>
              </p:cNvSpPr>
              <p:nvPr/>
            </p:nvSpPr>
            <p:spPr bwMode="auto">
              <a:xfrm>
                <a:off x="1546" y="2147"/>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n</a:t>
                </a:r>
                <a:endParaRPr kumimoji="0" lang="en-US" b="1">
                  <a:solidFill>
                    <a:schemeClr val="tx1"/>
                  </a:solidFill>
                </a:endParaRPr>
              </a:p>
            </p:txBody>
          </p:sp>
          <p:sp>
            <p:nvSpPr>
              <p:cNvPr id="105954" name="Rectangle 179"/>
              <p:cNvSpPr>
                <a:spLocks noChangeArrowheads="1"/>
              </p:cNvSpPr>
              <p:nvPr/>
            </p:nvSpPr>
            <p:spPr bwMode="auto">
              <a:xfrm>
                <a:off x="1586" y="2147"/>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s</a:t>
                </a:r>
                <a:endParaRPr kumimoji="0" lang="en-US" b="1">
                  <a:solidFill>
                    <a:schemeClr val="tx1"/>
                  </a:solidFill>
                </a:endParaRPr>
              </a:p>
            </p:txBody>
          </p:sp>
          <p:sp>
            <p:nvSpPr>
              <p:cNvPr id="105955" name="Rectangle 180"/>
              <p:cNvSpPr>
                <a:spLocks noChangeArrowheads="1"/>
              </p:cNvSpPr>
              <p:nvPr/>
            </p:nvSpPr>
            <p:spPr bwMode="auto">
              <a:xfrm>
                <a:off x="1628" y="2147"/>
                <a:ext cx="22"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956" name="Line 181"/>
              <p:cNvSpPr>
                <a:spLocks noChangeShapeType="1"/>
              </p:cNvSpPr>
              <p:nvPr/>
            </p:nvSpPr>
            <p:spPr bwMode="auto">
              <a:xfrm>
                <a:off x="2404" y="1306"/>
                <a:ext cx="2976" cy="2"/>
              </a:xfrm>
              <a:prstGeom prst="line">
                <a:avLst/>
              </a:prstGeom>
              <a:noFill/>
              <a:ln w="3175">
                <a:solidFill>
                  <a:srgbClr val="000000"/>
                </a:solidFill>
                <a:round/>
                <a:headEnd/>
                <a:tailEnd/>
              </a:ln>
            </p:spPr>
            <p:txBody>
              <a:bodyPr/>
              <a:lstStyle/>
              <a:p>
                <a:endParaRPr lang="en-US"/>
              </a:p>
            </p:txBody>
          </p:sp>
          <p:sp>
            <p:nvSpPr>
              <p:cNvPr id="105957" name="Freeform 182"/>
              <p:cNvSpPr>
                <a:spLocks/>
              </p:cNvSpPr>
              <p:nvPr/>
            </p:nvSpPr>
            <p:spPr bwMode="auto">
              <a:xfrm>
                <a:off x="5371" y="1291"/>
                <a:ext cx="31" cy="31"/>
              </a:xfrm>
              <a:custGeom>
                <a:avLst/>
                <a:gdLst>
                  <a:gd name="T0" fmla="*/ 0 w 31"/>
                  <a:gd name="T1" fmla="*/ 0 h 31"/>
                  <a:gd name="T2" fmla="*/ 2 w 31"/>
                  <a:gd name="T3" fmla="*/ 31 h 31"/>
                  <a:gd name="T4" fmla="*/ 31 w 31"/>
                  <a:gd name="T5" fmla="*/ 17 h 31"/>
                  <a:gd name="T6" fmla="*/ 2 w 31"/>
                  <a:gd name="T7" fmla="*/ 0 h 31"/>
                  <a:gd name="T8" fmla="*/ 2 w 31"/>
                  <a:gd name="T9" fmla="*/ 0 h 31"/>
                  <a:gd name="T10" fmla="*/ 0 w 31"/>
                  <a:gd name="T11" fmla="*/ 0 h 31"/>
                  <a:gd name="T12" fmla="*/ 0 60000 65536"/>
                  <a:gd name="T13" fmla="*/ 0 60000 65536"/>
                  <a:gd name="T14" fmla="*/ 0 60000 65536"/>
                  <a:gd name="T15" fmla="*/ 0 60000 65536"/>
                  <a:gd name="T16" fmla="*/ 0 60000 65536"/>
                  <a:gd name="T17" fmla="*/ 0 60000 65536"/>
                  <a:gd name="T18" fmla="*/ 0 w 31"/>
                  <a:gd name="T19" fmla="*/ 0 h 31"/>
                  <a:gd name="T20" fmla="*/ 31 w 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1" h="31">
                    <a:moveTo>
                      <a:pt x="0" y="0"/>
                    </a:moveTo>
                    <a:lnTo>
                      <a:pt x="2" y="31"/>
                    </a:lnTo>
                    <a:lnTo>
                      <a:pt x="31" y="17"/>
                    </a:lnTo>
                    <a:lnTo>
                      <a:pt x="2" y="0"/>
                    </a:lnTo>
                    <a:lnTo>
                      <a:pt x="0" y="0"/>
                    </a:lnTo>
                    <a:close/>
                  </a:path>
                </a:pathLst>
              </a:custGeom>
              <a:solidFill>
                <a:srgbClr val="000000"/>
              </a:solidFill>
              <a:ln w="9525">
                <a:noFill/>
                <a:round/>
                <a:headEnd/>
                <a:tailEnd/>
              </a:ln>
            </p:spPr>
            <p:txBody>
              <a:bodyPr/>
              <a:lstStyle/>
              <a:p>
                <a:endParaRPr lang="en-US"/>
              </a:p>
            </p:txBody>
          </p:sp>
          <p:sp>
            <p:nvSpPr>
              <p:cNvPr id="105958" name="Rectangle 183"/>
              <p:cNvSpPr>
                <a:spLocks noChangeArrowheads="1"/>
              </p:cNvSpPr>
              <p:nvPr/>
            </p:nvSpPr>
            <p:spPr bwMode="auto">
              <a:xfrm>
                <a:off x="1228" y="2692"/>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a:t>
                </a:r>
                <a:endParaRPr kumimoji="0" lang="en-US" b="1">
                  <a:solidFill>
                    <a:schemeClr val="tx1"/>
                  </a:solidFill>
                </a:endParaRPr>
              </a:p>
            </p:txBody>
          </p:sp>
          <p:sp>
            <p:nvSpPr>
              <p:cNvPr id="105959" name="Rectangle 184"/>
              <p:cNvSpPr>
                <a:spLocks noChangeArrowheads="1"/>
              </p:cNvSpPr>
              <p:nvPr/>
            </p:nvSpPr>
            <p:spPr bwMode="auto">
              <a:xfrm>
                <a:off x="1273" y="2692"/>
                <a:ext cx="42"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n</a:t>
                </a:r>
                <a:endParaRPr kumimoji="0" lang="en-US" b="1">
                  <a:solidFill>
                    <a:schemeClr val="tx1"/>
                  </a:solidFill>
                </a:endParaRPr>
              </a:p>
            </p:txBody>
          </p:sp>
          <p:sp>
            <p:nvSpPr>
              <p:cNvPr id="105960" name="Rectangle 185"/>
              <p:cNvSpPr>
                <a:spLocks noChangeArrowheads="1"/>
              </p:cNvSpPr>
              <p:nvPr/>
            </p:nvSpPr>
            <p:spPr bwMode="auto">
              <a:xfrm>
                <a:off x="1316" y="2692"/>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d</a:t>
                </a:r>
                <a:endParaRPr kumimoji="0" lang="en-US" b="1">
                  <a:solidFill>
                    <a:schemeClr val="tx1"/>
                  </a:solidFill>
                </a:endParaRPr>
              </a:p>
            </p:txBody>
          </p:sp>
          <p:sp>
            <p:nvSpPr>
              <p:cNvPr id="105961" name="Rectangle 186"/>
              <p:cNvSpPr>
                <a:spLocks noChangeArrowheads="1"/>
              </p:cNvSpPr>
              <p:nvPr/>
            </p:nvSpPr>
            <p:spPr bwMode="auto">
              <a:xfrm>
                <a:off x="1360" y="2692"/>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962" name="Rectangle 187"/>
              <p:cNvSpPr>
                <a:spLocks noChangeArrowheads="1"/>
              </p:cNvSpPr>
              <p:nvPr/>
            </p:nvSpPr>
            <p:spPr bwMode="auto">
              <a:xfrm>
                <a:off x="1383" y="2692"/>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963" name="Rectangle 188"/>
              <p:cNvSpPr>
                <a:spLocks noChangeArrowheads="1"/>
              </p:cNvSpPr>
              <p:nvPr/>
            </p:nvSpPr>
            <p:spPr bwMode="auto">
              <a:xfrm>
                <a:off x="1429" y="2692"/>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5964" name="Rectangle 189"/>
              <p:cNvSpPr>
                <a:spLocks noChangeArrowheads="1"/>
              </p:cNvSpPr>
              <p:nvPr/>
            </p:nvSpPr>
            <p:spPr bwMode="auto">
              <a:xfrm>
                <a:off x="1471" y="2692"/>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2</a:t>
                </a:r>
                <a:endParaRPr kumimoji="0" lang="en-US" b="1">
                  <a:solidFill>
                    <a:schemeClr val="tx1"/>
                  </a:solidFill>
                </a:endParaRPr>
              </a:p>
            </p:txBody>
          </p:sp>
          <p:sp>
            <p:nvSpPr>
              <p:cNvPr id="105965" name="Rectangle 190"/>
              <p:cNvSpPr>
                <a:spLocks noChangeArrowheads="1"/>
              </p:cNvSpPr>
              <p:nvPr/>
            </p:nvSpPr>
            <p:spPr bwMode="auto">
              <a:xfrm>
                <a:off x="1516" y="2692"/>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966" name="Rectangle 191"/>
              <p:cNvSpPr>
                <a:spLocks noChangeArrowheads="1"/>
              </p:cNvSpPr>
              <p:nvPr/>
            </p:nvSpPr>
            <p:spPr bwMode="auto">
              <a:xfrm>
                <a:off x="1538" y="2692"/>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967" name="Rectangle 192"/>
              <p:cNvSpPr>
                <a:spLocks noChangeArrowheads="1"/>
              </p:cNvSpPr>
              <p:nvPr/>
            </p:nvSpPr>
            <p:spPr bwMode="auto">
              <a:xfrm>
                <a:off x="1560" y="2692"/>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a:t>
                </a:r>
                <a:endParaRPr kumimoji="0" lang="en-US" b="1">
                  <a:solidFill>
                    <a:schemeClr val="tx1"/>
                  </a:solidFill>
                </a:endParaRPr>
              </a:p>
            </p:txBody>
          </p:sp>
          <p:sp>
            <p:nvSpPr>
              <p:cNvPr id="105968" name="Rectangle 193"/>
              <p:cNvSpPr>
                <a:spLocks noChangeArrowheads="1"/>
              </p:cNvSpPr>
              <p:nvPr/>
            </p:nvSpPr>
            <p:spPr bwMode="auto">
              <a:xfrm>
                <a:off x="1605" y="2692"/>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2</a:t>
                </a:r>
                <a:endParaRPr kumimoji="0" lang="en-US" b="1">
                  <a:solidFill>
                    <a:schemeClr val="tx1"/>
                  </a:solidFill>
                </a:endParaRPr>
              </a:p>
            </p:txBody>
          </p:sp>
          <p:sp>
            <p:nvSpPr>
              <p:cNvPr id="105969" name="Rectangle 194"/>
              <p:cNvSpPr>
                <a:spLocks noChangeArrowheads="1"/>
              </p:cNvSpPr>
              <p:nvPr/>
            </p:nvSpPr>
            <p:spPr bwMode="auto">
              <a:xfrm>
                <a:off x="1647" y="2692"/>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970" name="Rectangle 195"/>
              <p:cNvSpPr>
                <a:spLocks noChangeArrowheads="1"/>
              </p:cNvSpPr>
              <p:nvPr/>
            </p:nvSpPr>
            <p:spPr bwMode="auto">
              <a:xfrm>
                <a:off x="1669" y="2692"/>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971" name="Rectangle 196"/>
              <p:cNvSpPr>
                <a:spLocks noChangeArrowheads="1"/>
              </p:cNvSpPr>
              <p:nvPr/>
            </p:nvSpPr>
            <p:spPr bwMode="auto">
              <a:xfrm>
                <a:off x="1691" y="2692"/>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972" name="Rectangle 197"/>
              <p:cNvSpPr>
                <a:spLocks noChangeArrowheads="1"/>
              </p:cNvSpPr>
              <p:nvPr/>
            </p:nvSpPr>
            <p:spPr bwMode="auto">
              <a:xfrm>
                <a:off x="1734" y="2692"/>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5</a:t>
                </a:r>
                <a:endParaRPr kumimoji="0" lang="en-US" b="1">
                  <a:solidFill>
                    <a:schemeClr val="tx1"/>
                  </a:solidFill>
                </a:endParaRPr>
              </a:p>
            </p:txBody>
          </p:sp>
          <p:sp>
            <p:nvSpPr>
              <p:cNvPr id="105973" name="Freeform 198"/>
              <p:cNvSpPr>
                <a:spLocks/>
              </p:cNvSpPr>
              <p:nvPr/>
            </p:nvSpPr>
            <p:spPr bwMode="auto">
              <a:xfrm>
                <a:off x="2092" y="2161"/>
                <a:ext cx="67" cy="360"/>
              </a:xfrm>
              <a:custGeom>
                <a:avLst/>
                <a:gdLst>
                  <a:gd name="T0" fmla="*/ 67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7" y="360"/>
                    </a:moveTo>
                    <a:lnTo>
                      <a:pt x="67" y="0"/>
                    </a:lnTo>
                    <a:lnTo>
                      <a:pt x="0" y="0"/>
                    </a:lnTo>
                    <a:lnTo>
                      <a:pt x="0" y="360"/>
                    </a:lnTo>
                    <a:lnTo>
                      <a:pt x="67" y="360"/>
                    </a:lnTo>
                    <a:close/>
                  </a:path>
                </a:pathLst>
              </a:custGeom>
              <a:solidFill>
                <a:srgbClr val="CCCCCC"/>
              </a:solidFill>
              <a:ln w="9525">
                <a:noFill/>
                <a:round/>
                <a:headEnd/>
                <a:tailEnd/>
              </a:ln>
            </p:spPr>
            <p:txBody>
              <a:bodyPr/>
              <a:lstStyle/>
              <a:p>
                <a:endParaRPr lang="en-US"/>
              </a:p>
            </p:txBody>
          </p:sp>
          <p:sp>
            <p:nvSpPr>
              <p:cNvPr id="105974" name="Freeform 199"/>
              <p:cNvSpPr>
                <a:spLocks/>
              </p:cNvSpPr>
              <p:nvPr/>
            </p:nvSpPr>
            <p:spPr bwMode="auto">
              <a:xfrm>
                <a:off x="2092" y="2161"/>
                <a:ext cx="67" cy="360"/>
              </a:xfrm>
              <a:custGeom>
                <a:avLst/>
                <a:gdLst>
                  <a:gd name="T0" fmla="*/ 67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7" y="360"/>
                    </a:moveTo>
                    <a:lnTo>
                      <a:pt x="67" y="0"/>
                    </a:lnTo>
                    <a:lnTo>
                      <a:pt x="0" y="0"/>
                    </a:lnTo>
                    <a:lnTo>
                      <a:pt x="0" y="360"/>
                    </a:lnTo>
                    <a:lnTo>
                      <a:pt x="67" y="360"/>
                    </a:lnTo>
                  </a:path>
                </a:pathLst>
              </a:custGeom>
              <a:noFill/>
              <a:ln w="11113">
                <a:solidFill>
                  <a:srgbClr val="000000"/>
                </a:solidFill>
                <a:prstDash val="solid"/>
                <a:round/>
                <a:headEnd/>
                <a:tailEnd/>
              </a:ln>
            </p:spPr>
            <p:txBody>
              <a:bodyPr/>
              <a:lstStyle/>
              <a:p>
                <a:endParaRPr lang="en-US"/>
              </a:p>
            </p:txBody>
          </p:sp>
          <p:sp>
            <p:nvSpPr>
              <p:cNvPr id="105975" name="Freeform 200"/>
              <p:cNvSpPr>
                <a:spLocks/>
              </p:cNvSpPr>
              <p:nvPr/>
            </p:nvSpPr>
            <p:spPr bwMode="auto">
              <a:xfrm>
                <a:off x="2516" y="2161"/>
                <a:ext cx="70" cy="360"/>
              </a:xfrm>
              <a:custGeom>
                <a:avLst/>
                <a:gdLst>
                  <a:gd name="T0" fmla="*/ 67 w 70"/>
                  <a:gd name="T1" fmla="*/ 360 h 360"/>
                  <a:gd name="T2" fmla="*/ 70 w 70"/>
                  <a:gd name="T3" fmla="*/ 0 h 360"/>
                  <a:gd name="T4" fmla="*/ 0 w 70"/>
                  <a:gd name="T5" fmla="*/ 0 h 360"/>
                  <a:gd name="T6" fmla="*/ 0 w 70"/>
                  <a:gd name="T7" fmla="*/ 360 h 360"/>
                  <a:gd name="T8" fmla="*/ 70 w 70"/>
                  <a:gd name="T9" fmla="*/ 360 h 360"/>
                  <a:gd name="T10" fmla="*/ 70 w 70"/>
                  <a:gd name="T11" fmla="*/ 360 h 360"/>
                  <a:gd name="T12" fmla="*/ 67 w 70"/>
                  <a:gd name="T13" fmla="*/ 360 h 360"/>
                  <a:gd name="T14" fmla="*/ 0 60000 65536"/>
                  <a:gd name="T15" fmla="*/ 0 60000 65536"/>
                  <a:gd name="T16" fmla="*/ 0 60000 65536"/>
                  <a:gd name="T17" fmla="*/ 0 60000 65536"/>
                  <a:gd name="T18" fmla="*/ 0 60000 65536"/>
                  <a:gd name="T19" fmla="*/ 0 60000 65536"/>
                  <a:gd name="T20" fmla="*/ 0 60000 65536"/>
                  <a:gd name="T21" fmla="*/ 0 w 70"/>
                  <a:gd name="T22" fmla="*/ 0 h 360"/>
                  <a:gd name="T23" fmla="*/ 70 w 70"/>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360">
                    <a:moveTo>
                      <a:pt x="67" y="360"/>
                    </a:moveTo>
                    <a:lnTo>
                      <a:pt x="70" y="0"/>
                    </a:lnTo>
                    <a:lnTo>
                      <a:pt x="0" y="0"/>
                    </a:lnTo>
                    <a:lnTo>
                      <a:pt x="0" y="360"/>
                    </a:lnTo>
                    <a:lnTo>
                      <a:pt x="70" y="360"/>
                    </a:lnTo>
                    <a:lnTo>
                      <a:pt x="67" y="360"/>
                    </a:lnTo>
                    <a:close/>
                  </a:path>
                </a:pathLst>
              </a:custGeom>
              <a:solidFill>
                <a:srgbClr val="CCCCCC"/>
              </a:solidFill>
              <a:ln w="9525">
                <a:noFill/>
                <a:round/>
                <a:headEnd/>
                <a:tailEnd/>
              </a:ln>
            </p:spPr>
            <p:txBody>
              <a:bodyPr/>
              <a:lstStyle/>
              <a:p>
                <a:endParaRPr lang="en-US"/>
              </a:p>
            </p:txBody>
          </p:sp>
          <p:sp>
            <p:nvSpPr>
              <p:cNvPr id="105976" name="Freeform 201"/>
              <p:cNvSpPr>
                <a:spLocks/>
              </p:cNvSpPr>
              <p:nvPr/>
            </p:nvSpPr>
            <p:spPr bwMode="auto">
              <a:xfrm>
                <a:off x="2516" y="2161"/>
                <a:ext cx="70" cy="360"/>
              </a:xfrm>
              <a:custGeom>
                <a:avLst/>
                <a:gdLst>
                  <a:gd name="T0" fmla="*/ 67 w 70"/>
                  <a:gd name="T1" fmla="*/ 360 h 360"/>
                  <a:gd name="T2" fmla="*/ 70 w 70"/>
                  <a:gd name="T3" fmla="*/ 0 h 360"/>
                  <a:gd name="T4" fmla="*/ 0 w 70"/>
                  <a:gd name="T5" fmla="*/ 0 h 360"/>
                  <a:gd name="T6" fmla="*/ 0 w 70"/>
                  <a:gd name="T7" fmla="*/ 360 h 360"/>
                  <a:gd name="T8" fmla="*/ 70 w 70"/>
                  <a:gd name="T9" fmla="*/ 360 h 360"/>
                  <a:gd name="T10" fmla="*/ 70 w 70"/>
                  <a:gd name="T11" fmla="*/ 360 h 360"/>
                  <a:gd name="T12" fmla="*/ 0 60000 65536"/>
                  <a:gd name="T13" fmla="*/ 0 60000 65536"/>
                  <a:gd name="T14" fmla="*/ 0 60000 65536"/>
                  <a:gd name="T15" fmla="*/ 0 60000 65536"/>
                  <a:gd name="T16" fmla="*/ 0 60000 65536"/>
                  <a:gd name="T17" fmla="*/ 0 60000 65536"/>
                  <a:gd name="T18" fmla="*/ 0 w 70"/>
                  <a:gd name="T19" fmla="*/ 0 h 360"/>
                  <a:gd name="T20" fmla="*/ 70 w 70"/>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70" h="360">
                    <a:moveTo>
                      <a:pt x="67" y="360"/>
                    </a:moveTo>
                    <a:lnTo>
                      <a:pt x="70" y="0"/>
                    </a:lnTo>
                    <a:lnTo>
                      <a:pt x="0" y="0"/>
                    </a:lnTo>
                    <a:lnTo>
                      <a:pt x="0" y="360"/>
                    </a:lnTo>
                    <a:lnTo>
                      <a:pt x="70" y="360"/>
                    </a:lnTo>
                  </a:path>
                </a:pathLst>
              </a:custGeom>
              <a:noFill/>
              <a:ln w="11113">
                <a:solidFill>
                  <a:srgbClr val="000000"/>
                </a:solidFill>
                <a:prstDash val="solid"/>
                <a:round/>
                <a:headEnd/>
                <a:tailEnd/>
              </a:ln>
            </p:spPr>
            <p:txBody>
              <a:bodyPr/>
              <a:lstStyle/>
              <a:p>
                <a:endParaRPr lang="en-US"/>
              </a:p>
            </p:txBody>
          </p:sp>
          <p:sp>
            <p:nvSpPr>
              <p:cNvPr id="105977" name="Freeform 202"/>
              <p:cNvSpPr>
                <a:spLocks/>
              </p:cNvSpPr>
              <p:nvPr/>
            </p:nvSpPr>
            <p:spPr bwMode="auto">
              <a:xfrm>
                <a:off x="2943" y="2161"/>
                <a:ext cx="67" cy="360"/>
              </a:xfrm>
              <a:custGeom>
                <a:avLst/>
                <a:gdLst>
                  <a:gd name="T0" fmla="*/ 64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64 w 67"/>
                  <a:gd name="T13" fmla="*/ 360 h 360"/>
                  <a:gd name="T14" fmla="*/ 0 60000 65536"/>
                  <a:gd name="T15" fmla="*/ 0 60000 65536"/>
                  <a:gd name="T16" fmla="*/ 0 60000 65536"/>
                  <a:gd name="T17" fmla="*/ 0 60000 65536"/>
                  <a:gd name="T18" fmla="*/ 0 60000 65536"/>
                  <a:gd name="T19" fmla="*/ 0 60000 65536"/>
                  <a:gd name="T20" fmla="*/ 0 60000 65536"/>
                  <a:gd name="T21" fmla="*/ 0 w 67"/>
                  <a:gd name="T22" fmla="*/ 0 h 360"/>
                  <a:gd name="T23" fmla="*/ 67 w 67"/>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60">
                    <a:moveTo>
                      <a:pt x="64" y="360"/>
                    </a:moveTo>
                    <a:lnTo>
                      <a:pt x="67" y="0"/>
                    </a:lnTo>
                    <a:lnTo>
                      <a:pt x="0" y="0"/>
                    </a:lnTo>
                    <a:lnTo>
                      <a:pt x="0" y="360"/>
                    </a:lnTo>
                    <a:lnTo>
                      <a:pt x="67" y="360"/>
                    </a:lnTo>
                    <a:lnTo>
                      <a:pt x="64" y="360"/>
                    </a:lnTo>
                    <a:close/>
                  </a:path>
                </a:pathLst>
              </a:custGeom>
              <a:solidFill>
                <a:srgbClr val="CCCCCC"/>
              </a:solidFill>
              <a:ln w="9525">
                <a:noFill/>
                <a:round/>
                <a:headEnd/>
                <a:tailEnd/>
              </a:ln>
            </p:spPr>
            <p:txBody>
              <a:bodyPr/>
              <a:lstStyle/>
              <a:p>
                <a:endParaRPr lang="en-US"/>
              </a:p>
            </p:txBody>
          </p:sp>
          <p:sp>
            <p:nvSpPr>
              <p:cNvPr id="105978" name="Freeform 203"/>
              <p:cNvSpPr>
                <a:spLocks/>
              </p:cNvSpPr>
              <p:nvPr/>
            </p:nvSpPr>
            <p:spPr bwMode="auto">
              <a:xfrm>
                <a:off x="3367" y="2161"/>
                <a:ext cx="67" cy="360"/>
              </a:xfrm>
              <a:custGeom>
                <a:avLst/>
                <a:gdLst>
                  <a:gd name="T0" fmla="*/ 64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64 w 67"/>
                  <a:gd name="T13" fmla="*/ 360 h 360"/>
                  <a:gd name="T14" fmla="*/ 0 60000 65536"/>
                  <a:gd name="T15" fmla="*/ 0 60000 65536"/>
                  <a:gd name="T16" fmla="*/ 0 60000 65536"/>
                  <a:gd name="T17" fmla="*/ 0 60000 65536"/>
                  <a:gd name="T18" fmla="*/ 0 60000 65536"/>
                  <a:gd name="T19" fmla="*/ 0 60000 65536"/>
                  <a:gd name="T20" fmla="*/ 0 60000 65536"/>
                  <a:gd name="T21" fmla="*/ 0 w 67"/>
                  <a:gd name="T22" fmla="*/ 0 h 360"/>
                  <a:gd name="T23" fmla="*/ 67 w 67"/>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60">
                    <a:moveTo>
                      <a:pt x="64" y="360"/>
                    </a:moveTo>
                    <a:lnTo>
                      <a:pt x="67" y="0"/>
                    </a:lnTo>
                    <a:lnTo>
                      <a:pt x="0" y="0"/>
                    </a:lnTo>
                    <a:lnTo>
                      <a:pt x="0" y="360"/>
                    </a:lnTo>
                    <a:lnTo>
                      <a:pt x="67" y="360"/>
                    </a:lnTo>
                    <a:lnTo>
                      <a:pt x="64" y="360"/>
                    </a:lnTo>
                    <a:close/>
                  </a:path>
                </a:pathLst>
              </a:custGeom>
              <a:solidFill>
                <a:srgbClr val="CCCCCC"/>
              </a:solidFill>
              <a:ln w="9525">
                <a:noFill/>
                <a:round/>
                <a:headEnd/>
                <a:tailEnd/>
              </a:ln>
            </p:spPr>
            <p:txBody>
              <a:bodyPr/>
              <a:lstStyle/>
              <a:p>
                <a:endParaRPr lang="en-US"/>
              </a:p>
            </p:txBody>
          </p:sp>
          <p:sp>
            <p:nvSpPr>
              <p:cNvPr id="105979" name="Freeform 204"/>
              <p:cNvSpPr>
                <a:spLocks/>
              </p:cNvSpPr>
              <p:nvPr/>
            </p:nvSpPr>
            <p:spPr bwMode="auto">
              <a:xfrm>
                <a:off x="2516" y="2567"/>
                <a:ext cx="70" cy="359"/>
              </a:xfrm>
              <a:custGeom>
                <a:avLst/>
                <a:gdLst>
                  <a:gd name="T0" fmla="*/ 67 w 70"/>
                  <a:gd name="T1" fmla="*/ 357 h 359"/>
                  <a:gd name="T2" fmla="*/ 70 w 70"/>
                  <a:gd name="T3" fmla="*/ 0 h 359"/>
                  <a:gd name="T4" fmla="*/ 0 w 70"/>
                  <a:gd name="T5" fmla="*/ 0 h 359"/>
                  <a:gd name="T6" fmla="*/ 0 w 70"/>
                  <a:gd name="T7" fmla="*/ 359 h 359"/>
                  <a:gd name="T8" fmla="*/ 70 w 70"/>
                  <a:gd name="T9" fmla="*/ 359 h 359"/>
                  <a:gd name="T10" fmla="*/ 70 w 70"/>
                  <a:gd name="T11" fmla="*/ 359 h 359"/>
                  <a:gd name="T12" fmla="*/ 67 w 70"/>
                  <a:gd name="T13" fmla="*/ 357 h 359"/>
                  <a:gd name="T14" fmla="*/ 0 60000 65536"/>
                  <a:gd name="T15" fmla="*/ 0 60000 65536"/>
                  <a:gd name="T16" fmla="*/ 0 60000 65536"/>
                  <a:gd name="T17" fmla="*/ 0 60000 65536"/>
                  <a:gd name="T18" fmla="*/ 0 60000 65536"/>
                  <a:gd name="T19" fmla="*/ 0 60000 65536"/>
                  <a:gd name="T20" fmla="*/ 0 60000 65536"/>
                  <a:gd name="T21" fmla="*/ 0 w 70"/>
                  <a:gd name="T22" fmla="*/ 0 h 359"/>
                  <a:gd name="T23" fmla="*/ 70 w 70"/>
                  <a:gd name="T24" fmla="*/ 359 h 3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359">
                    <a:moveTo>
                      <a:pt x="67" y="357"/>
                    </a:moveTo>
                    <a:lnTo>
                      <a:pt x="70" y="0"/>
                    </a:lnTo>
                    <a:lnTo>
                      <a:pt x="0" y="0"/>
                    </a:lnTo>
                    <a:lnTo>
                      <a:pt x="0" y="359"/>
                    </a:lnTo>
                    <a:lnTo>
                      <a:pt x="70" y="359"/>
                    </a:lnTo>
                    <a:lnTo>
                      <a:pt x="67" y="357"/>
                    </a:lnTo>
                    <a:close/>
                  </a:path>
                </a:pathLst>
              </a:custGeom>
              <a:solidFill>
                <a:srgbClr val="CCCCCC"/>
              </a:solidFill>
              <a:ln w="9525">
                <a:noFill/>
                <a:round/>
                <a:headEnd/>
                <a:tailEnd/>
              </a:ln>
            </p:spPr>
            <p:txBody>
              <a:bodyPr/>
              <a:lstStyle/>
              <a:p>
                <a:endParaRPr lang="en-US"/>
              </a:p>
            </p:txBody>
          </p:sp>
          <p:sp>
            <p:nvSpPr>
              <p:cNvPr id="105980" name="Freeform 205"/>
              <p:cNvSpPr>
                <a:spLocks/>
              </p:cNvSpPr>
              <p:nvPr/>
            </p:nvSpPr>
            <p:spPr bwMode="auto">
              <a:xfrm>
                <a:off x="2516" y="2567"/>
                <a:ext cx="70" cy="359"/>
              </a:xfrm>
              <a:custGeom>
                <a:avLst/>
                <a:gdLst>
                  <a:gd name="T0" fmla="*/ 67 w 70"/>
                  <a:gd name="T1" fmla="*/ 357 h 359"/>
                  <a:gd name="T2" fmla="*/ 70 w 70"/>
                  <a:gd name="T3" fmla="*/ 0 h 359"/>
                  <a:gd name="T4" fmla="*/ 0 w 70"/>
                  <a:gd name="T5" fmla="*/ 0 h 359"/>
                  <a:gd name="T6" fmla="*/ 0 w 70"/>
                  <a:gd name="T7" fmla="*/ 359 h 359"/>
                  <a:gd name="T8" fmla="*/ 70 w 70"/>
                  <a:gd name="T9" fmla="*/ 359 h 359"/>
                  <a:gd name="T10" fmla="*/ 70 w 70"/>
                  <a:gd name="T11" fmla="*/ 359 h 359"/>
                  <a:gd name="T12" fmla="*/ 0 60000 65536"/>
                  <a:gd name="T13" fmla="*/ 0 60000 65536"/>
                  <a:gd name="T14" fmla="*/ 0 60000 65536"/>
                  <a:gd name="T15" fmla="*/ 0 60000 65536"/>
                  <a:gd name="T16" fmla="*/ 0 60000 65536"/>
                  <a:gd name="T17" fmla="*/ 0 60000 65536"/>
                  <a:gd name="T18" fmla="*/ 0 w 70"/>
                  <a:gd name="T19" fmla="*/ 0 h 359"/>
                  <a:gd name="T20" fmla="*/ 70 w 70"/>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70" h="359">
                    <a:moveTo>
                      <a:pt x="67" y="357"/>
                    </a:moveTo>
                    <a:lnTo>
                      <a:pt x="70" y="0"/>
                    </a:lnTo>
                    <a:lnTo>
                      <a:pt x="0" y="0"/>
                    </a:lnTo>
                    <a:lnTo>
                      <a:pt x="0" y="359"/>
                    </a:lnTo>
                    <a:lnTo>
                      <a:pt x="70" y="359"/>
                    </a:lnTo>
                  </a:path>
                </a:pathLst>
              </a:custGeom>
              <a:noFill/>
              <a:ln w="11113">
                <a:solidFill>
                  <a:srgbClr val="000000"/>
                </a:solidFill>
                <a:prstDash val="solid"/>
                <a:round/>
                <a:headEnd/>
                <a:tailEnd/>
              </a:ln>
            </p:spPr>
            <p:txBody>
              <a:bodyPr/>
              <a:lstStyle/>
              <a:p>
                <a:endParaRPr lang="en-US"/>
              </a:p>
            </p:txBody>
          </p:sp>
          <p:sp>
            <p:nvSpPr>
              <p:cNvPr id="105981" name="Freeform 206"/>
              <p:cNvSpPr>
                <a:spLocks/>
              </p:cNvSpPr>
              <p:nvPr/>
            </p:nvSpPr>
            <p:spPr bwMode="auto">
              <a:xfrm>
                <a:off x="2943" y="2567"/>
                <a:ext cx="67" cy="359"/>
              </a:xfrm>
              <a:custGeom>
                <a:avLst/>
                <a:gdLst>
                  <a:gd name="T0" fmla="*/ 64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64 w 67"/>
                  <a:gd name="T13" fmla="*/ 357 h 359"/>
                  <a:gd name="T14" fmla="*/ 0 60000 65536"/>
                  <a:gd name="T15" fmla="*/ 0 60000 65536"/>
                  <a:gd name="T16" fmla="*/ 0 60000 65536"/>
                  <a:gd name="T17" fmla="*/ 0 60000 65536"/>
                  <a:gd name="T18" fmla="*/ 0 60000 65536"/>
                  <a:gd name="T19" fmla="*/ 0 60000 65536"/>
                  <a:gd name="T20" fmla="*/ 0 60000 65536"/>
                  <a:gd name="T21" fmla="*/ 0 w 67"/>
                  <a:gd name="T22" fmla="*/ 0 h 359"/>
                  <a:gd name="T23" fmla="*/ 67 w 67"/>
                  <a:gd name="T24" fmla="*/ 359 h 3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59">
                    <a:moveTo>
                      <a:pt x="64" y="357"/>
                    </a:moveTo>
                    <a:lnTo>
                      <a:pt x="67" y="0"/>
                    </a:lnTo>
                    <a:lnTo>
                      <a:pt x="0" y="0"/>
                    </a:lnTo>
                    <a:lnTo>
                      <a:pt x="0" y="359"/>
                    </a:lnTo>
                    <a:lnTo>
                      <a:pt x="67" y="359"/>
                    </a:lnTo>
                    <a:lnTo>
                      <a:pt x="64" y="357"/>
                    </a:lnTo>
                    <a:close/>
                  </a:path>
                </a:pathLst>
              </a:custGeom>
              <a:solidFill>
                <a:srgbClr val="CCCCCC"/>
              </a:solidFill>
              <a:ln w="9525">
                <a:noFill/>
                <a:round/>
                <a:headEnd/>
                <a:tailEnd/>
              </a:ln>
            </p:spPr>
            <p:txBody>
              <a:bodyPr/>
              <a:lstStyle/>
              <a:p>
                <a:endParaRPr lang="en-US"/>
              </a:p>
            </p:txBody>
          </p:sp>
          <p:sp>
            <p:nvSpPr>
              <p:cNvPr id="105982" name="Freeform 207"/>
              <p:cNvSpPr>
                <a:spLocks/>
              </p:cNvSpPr>
              <p:nvPr/>
            </p:nvSpPr>
            <p:spPr bwMode="auto">
              <a:xfrm>
                <a:off x="2943" y="2567"/>
                <a:ext cx="67" cy="359"/>
              </a:xfrm>
              <a:custGeom>
                <a:avLst/>
                <a:gdLst>
                  <a:gd name="T0" fmla="*/ 64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4" y="357"/>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a:p>
            </p:txBody>
          </p:sp>
          <p:sp>
            <p:nvSpPr>
              <p:cNvPr id="105983" name="Freeform 208"/>
              <p:cNvSpPr>
                <a:spLocks/>
              </p:cNvSpPr>
              <p:nvPr/>
            </p:nvSpPr>
            <p:spPr bwMode="auto">
              <a:xfrm>
                <a:off x="3369" y="2567"/>
                <a:ext cx="67" cy="359"/>
              </a:xfrm>
              <a:custGeom>
                <a:avLst/>
                <a:gdLst>
                  <a:gd name="T0" fmla="*/ 65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65 w 67"/>
                  <a:gd name="T13" fmla="*/ 357 h 359"/>
                  <a:gd name="T14" fmla="*/ 0 60000 65536"/>
                  <a:gd name="T15" fmla="*/ 0 60000 65536"/>
                  <a:gd name="T16" fmla="*/ 0 60000 65536"/>
                  <a:gd name="T17" fmla="*/ 0 60000 65536"/>
                  <a:gd name="T18" fmla="*/ 0 60000 65536"/>
                  <a:gd name="T19" fmla="*/ 0 60000 65536"/>
                  <a:gd name="T20" fmla="*/ 0 60000 65536"/>
                  <a:gd name="T21" fmla="*/ 0 w 67"/>
                  <a:gd name="T22" fmla="*/ 0 h 359"/>
                  <a:gd name="T23" fmla="*/ 67 w 67"/>
                  <a:gd name="T24" fmla="*/ 359 h 3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59">
                    <a:moveTo>
                      <a:pt x="65" y="357"/>
                    </a:moveTo>
                    <a:lnTo>
                      <a:pt x="67" y="0"/>
                    </a:lnTo>
                    <a:lnTo>
                      <a:pt x="0" y="0"/>
                    </a:lnTo>
                    <a:lnTo>
                      <a:pt x="0" y="359"/>
                    </a:lnTo>
                    <a:lnTo>
                      <a:pt x="67" y="359"/>
                    </a:lnTo>
                    <a:lnTo>
                      <a:pt x="65" y="357"/>
                    </a:lnTo>
                    <a:close/>
                  </a:path>
                </a:pathLst>
              </a:custGeom>
              <a:solidFill>
                <a:srgbClr val="CCCCCC"/>
              </a:solidFill>
              <a:ln w="9525">
                <a:noFill/>
                <a:round/>
                <a:headEnd/>
                <a:tailEnd/>
              </a:ln>
            </p:spPr>
            <p:txBody>
              <a:bodyPr/>
              <a:lstStyle/>
              <a:p>
                <a:endParaRPr lang="en-US"/>
              </a:p>
            </p:txBody>
          </p:sp>
          <p:sp>
            <p:nvSpPr>
              <p:cNvPr id="105984" name="Freeform 209"/>
              <p:cNvSpPr>
                <a:spLocks/>
              </p:cNvSpPr>
              <p:nvPr/>
            </p:nvSpPr>
            <p:spPr bwMode="auto">
              <a:xfrm>
                <a:off x="3791" y="2567"/>
                <a:ext cx="67" cy="359"/>
              </a:xfrm>
              <a:custGeom>
                <a:avLst/>
                <a:gdLst>
                  <a:gd name="T0" fmla="*/ 67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67 w 67"/>
                  <a:gd name="T13" fmla="*/ 357 h 359"/>
                  <a:gd name="T14" fmla="*/ 0 60000 65536"/>
                  <a:gd name="T15" fmla="*/ 0 60000 65536"/>
                  <a:gd name="T16" fmla="*/ 0 60000 65536"/>
                  <a:gd name="T17" fmla="*/ 0 60000 65536"/>
                  <a:gd name="T18" fmla="*/ 0 60000 65536"/>
                  <a:gd name="T19" fmla="*/ 0 60000 65536"/>
                  <a:gd name="T20" fmla="*/ 0 60000 65536"/>
                  <a:gd name="T21" fmla="*/ 0 w 67"/>
                  <a:gd name="T22" fmla="*/ 0 h 359"/>
                  <a:gd name="T23" fmla="*/ 67 w 67"/>
                  <a:gd name="T24" fmla="*/ 359 h 3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59">
                    <a:moveTo>
                      <a:pt x="67" y="357"/>
                    </a:moveTo>
                    <a:lnTo>
                      <a:pt x="67" y="0"/>
                    </a:lnTo>
                    <a:lnTo>
                      <a:pt x="0" y="0"/>
                    </a:lnTo>
                    <a:lnTo>
                      <a:pt x="0" y="359"/>
                    </a:lnTo>
                    <a:lnTo>
                      <a:pt x="67" y="359"/>
                    </a:lnTo>
                    <a:lnTo>
                      <a:pt x="67" y="357"/>
                    </a:lnTo>
                    <a:close/>
                  </a:path>
                </a:pathLst>
              </a:custGeom>
              <a:solidFill>
                <a:srgbClr val="CCCCCC"/>
              </a:solidFill>
              <a:ln w="9525">
                <a:noFill/>
                <a:round/>
                <a:headEnd/>
                <a:tailEnd/>
              </a:ln>
            </p:spPr>
            <p:txBody>
              <a:bodyPr/>
              <a:lstStyle/>
              <a:p>
                <a:endParaRPr lang="en-US"/>
              </a:p>
            </p:txBody>
          </p:sp>
        </p:grpSp>
        <p:grpSp>
          <p:nvGrpSpPr>
            <p:cNvPr id="5" name="Group 210"/>
            <p:cNvGrpSpPr>
              <a:grpSpLocks/>
            </p:cNvGrpSpPr>
            <p:nvPr/>
          </p:nvGrpSpPr>
          <p:grpSpPr bwMode="auto">
            <a:xfrm>
              <a:off x="1063" y="1387"/>
              <a:ext cx="4336" cy="2752"/>
              <a:chOff x="1063" y="1387"/>
              <a:chExt cx="4336" cy="2752"/>
            </a:xfrm>
          </p:grpSpPr>
          <p:sp>
            <p:nvSpPr>
              <p:cNvPr id="105585" name="Freeform 211"/>
              <p:cNvSpPr>
                <a:spLocks/>
              </p:cNvSpPr>
              <p:nvPr/>
            </p:nvSpPr>
            <p:spPr bwMode="auto">
              <a:xfrm>
                <a:off x="3791" y="2567"/>
                <a:ext cx="67" cy="359"/>
              </a:xfrm>
              <a:custGeom>
                <a:avLst/>
                <a:gdLst>
                  <a:gd name="T0" fmla="*/ 67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7"/>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a:p>
            </p:txBody>
          </p:sp>
          <p:sp>
            <p:nvSpPr>
              <p:cNvPr id="105586" name="Rectangle 212"/>
              <p:cNvSpPr>
                <a:spLocks noChangeArrowheads="1"/>
              </p:cNvSpPr>
              <p:nvPr/>
            </p:nvSpPr>
            <p:spPr bwMode="auto">
              <a:xfrm>
                <a:off x="4372" y="3060"/>
                <a:ext cx="89" cy="180"/>
              </a:xfrm>
              <a:prstGeom prst="rect">
                <a:avLst/>
              </a:prstGeom>
              <a:solidFill>
                <a:srgbClr val="CCCCCC"/>
              </a:solidFill>
              <a:ln w="9525">
                <a:noFill/>
                <a:miter lim="800000"/>
                <a:headEnd/>
                <a:tailEnd/>
              </a:ln>
            </p:spPr>
            <p:txBody>
              <a:bodyPr/>
              <a:lstStyle/>
              <a:p>
                <a:endParaRPr lang="en-US"/>
              </a:p>
            </p:txBody>
          </p:sp>
          <p:sp>
            <p:nvSpPr>
              <p:cNvPr id="105587" name="Rectangle 213"/>
              <p:cNvSpPr>
                <a:spLocks noChangeArrowheads="1"/>
              </p:cNvSpPr>
              <p:nvPr/>
            </p:nvSpPr>
            <p:spPr bwMode="auto">
              <a:xfrm>
                <a:off x="4372" y="3060"/>
                <a:ext cx="89" cy="180"/>
              </a:xfrm>
              <a:prstGeom prst="rect">
                <a:avLst/>
              </a:prstGeom>
              <a:noFill/>
              <a:ln w="11113">
                <a:solidFill>
                  <a:srgbClr val="000000"/>
                </a:solidFill>
                <a:miter lim="800000"/>
                <a:headEnd/>
                <a:tailEnd/>
              </a:ln>
            </p:spPr>
            <p:txBody>
              <a:bodyPr/>
              <a:lstStyle/>
              <a:p>
                <a:endParaRPr lang="en-US"/>
              </a:p>
            </p:txBody>
          </p:sp>
          <p:sp>
            <p:nvSpPr>
              <p:cNvPr id="105588" name="Line 214"/>
              <p:cNvSpPr>
                <a:spLocks noChangeShapeType="1"/>
              </p:cNvSpPr>
              <p:nvPr/>
            </p:nvSpPr>
            <p:spPr bwMode="auto">
              <a:xfrm flipV="1">
                <a:off x="4549" y="3058"/>
                <a:ext cx="2" cy="185"/>
              </a:xfrm>
              <a:prstGeom prst="line">
                <a:avLst/>
              </a:prstGeom>
              <a:noFill/>
              <a:ln w="11113">
                <a:solidFill>
                  <a:srgbClr val="000000"/>
                </a:solidFill>
                <a:round/>
                <a:headEnd/>
                <a:tailEnd/>
              </a:ln>
            </p:spPr>
            <p:txBody>
              <a:bodyPr/>
              <a:lstStyle/>
              <a:p>
                <a:endParaRPr lang="en-US"/>
              </a:p>
            </p:txBody>
          </p:sp>
          <p:sp>
            <p:nvSpPr>
              <p:cNvPr id="105589" name="Line 215"/>
              <p:cNvSpPr>
                <a:spLocks noChangeShapeType="1"/>
              </p:cNvSpPr>
              <p:nvPr/>
            </p:nvSpPr>
            <p:spPr bwMode="auto">
              <a:xfrm flipH="1">
                <a:off x="4458" y="3060"/>
                <a:ext cx="91" cy="1"/>
              </a:xfrm>
              <a:prstGeom prst="line">
                <a:avLst/>
              </a:prstGeom>
              <a:noFill/>
              <a:ln w="11113">
                <a:solidFill>
                  <a:srgbClr val="000000"/>
                </a:solidFill>
                <a:round/>
                <a:headEnd/>
                <a:tailEnd/>
              </a:ln>
            </p:spPr>
            <p:txBody>
              <a:bodyPr/>
              <a:lstStyle/>
              <a:p>
                <a:endParaRPr lang="en-US"/>
              </a:p>
            </p:txBody>
          </p:sp>
          <p:sp>
            <p:nvSpPr>
              <p:cNvPr id="105590" name="Line 216"/>
              <p:cNvSpPr>
                <a:spLocks noChangeShapeType="1"/>
              </p:cNvSpPr>
              <p:nvPr/>
            </p:nvSpPr>
            <p:spPr bwMode="auto">
              <a:xfrm flipH="1">
                <a:off x="4458" y="3240"/>
                <a:ext cx="91" cy="1"/>
              </a:xfrm>
              <a:prstGeom prst="line">
                <a:avLst/>
              </a:prstGeom>
              <a:noFill/>
              <a:ln w="11113">
                <a:solidFill>
                  <a:srgbClr val="000000"/>
                </a:solidFill>
                <a:round/>
                <a:headEnd/>
                <a:tailEnd/>
              </a:ln>
            </p:spPr>
            <p:txBody>
              <a:bodyPr/>
              <a:lstStyle/>
              <a:p>
                <a:endParaRPr lang="en-US"/>
              </a:p>
            </p:txBody>
          </p:sp>
          <p:sp>
            <p:nvSpPr>
              <p:cNvPr id="105591" name="Freeform 217"/>
              <p:cNvSpPr>
                <a:spLocks/>
              </p:cNvSpPr>
              <p:nvPr/>
            </p:nvSpPr>
            <p:spPr bwMode="auto">
              <a:xfrm>
                <a:off x="2762" y="3060"/>
                <a:ext cx="90" cy="180"/>
              </a:xfrm>
              <a:custGeom>
                <a:avLst/>
                <a:gdLst>
                  <a:gd name="T0" fmla="*/ 0 w 90"/>
                  <a:gd name="T1" fmla="*/ 180 h 180"/>
                  <a:gd name="T2" fmla="*/ 90 w 90"/>
                  <a:gd name="T3" fmla="*/ 180 h 180"/>
                  <a:gd name="T4" fmla="*/ 90 w 90"/>
                  <a:gd name="T5" fmla="*/ 0 h 180"/>
                  <a:gd name="T6" fmla="*/ 2 w 90"/>
                  <a:gd name="T7" fmla="*/ 0 h 180"/>
                  <a:gd name="T8" fmla="*/ 0 w 90"/>
                  <a:gd name="T9" fmla="*/ 180 h 180"/>
                  <a:gd name="T10" fmla="*/ 0 60000 65536"/>
                  <a:gd name="T11" fmla="*/ 0 60000 65536"/>
                  <a:gd name="T12" fmla="*/ 0 60000 65536"/>
                  <a:gd name="T13" fmla="*/ 0 60000 65536"/>
                  <a:gd name="T14" fmla="*/ 0 60000 65536"/>
                  <a:gd name="T15" fmla="*/ 0 w 90"/>
                  <a:gd name="T16" fmla="*/ 0 h 180"/>
                  <a:gd name="T17" fmla="*/ 90 w 90"/>
                  <a:gd name="T18" fmla="*/ 180 h 180"/>
                </a:gdLst>
                <a:ahLst/>
                <a:cxnLst>
                  <a:cxn ang="T10">
                    <a:pos x="T0" y="T1"/>
                  </a:cxn>
                  <a:cxn ang="T11">
                    <a:pos x="T2" y="T3"/>
                  </a:cxn>
                  <a:cxn ang="T12">
                    <a:pos x="T4" y="T5"/>
                  </a:cxn>
                  <a:cxn ang="T13">
                    <a:pos x="T6" y="T7"/>
                  </a:cxn>
                  <a:cxn ang="T14">
                    <a:pos x="T8" y="T9"/>
                  </a:cxn>
                </a:cxnLst>
                <a:rect l="T15" t="T16" r="T17" b="T18"/>
                <a:pathLst>
                  <a:path w="90" h="180">
                    <a:moveTo>
                      <a:pt x="0" y="180"/>
                    </a:moveTo>
                    <a:lnTo>
                      <a:pt x="90" y="180"/>
                    </a:lnTo>
                    <a:lnTo>
                      <a:pt x="90" y="0"/>
                    </a:lnTo>
                    <a:lnTo>
                      <a:pt x="2" y="0"/>
                    </a:lnTo>
                    <a:lnTo>
                      <a:pt x="0" y="180"/>
                    </a:lnTo>
                    <a:close/>
                  </a:path>
                </a:pathLst>
              </a:custGeom>
              <a:solidFill>
                <a:srgbClr val="CCCCCC"/>
              </a:solidFill>
              <a:ln w="9525">
                <a:noFill/>
                <a:round/>
                <a:headEnd/>
                <a:tailEnd/>
              </a:ln>
            </p:spPr>
            <p:txBody>
              <a:bodyPr/>
              <a:lstStyle/>
              <a:p>
                <a:endParaRPr lang="en-US"/>
              </a:p>
            </p:txBody>
          </p:sp>
          <p:sp>
            <p:nvSpPr>
              <p:cNvPr id="105592" name="Freeform 218"/>
              <p:cNvSpPr>
                <a:spLocks/>
              </p:cNvSpPr>
              <p:nvPr/>
            </p:nvSpPr>
            <p:spPr bwMode="auto">
              <a:xfrm>
                <a:off x="2762" y="3060"/>
                <a:ext cx="90" cy="180"/>
              </a:xfrm>
              <a:custGeom>
                <a:avLst/>
                <a:gdLst>
                  <a:gd name="T0" fmla="*/ 0 w 90"/>
                  <a:gd name="T1" fmla="*/ 180 h 180"/>
                  <a:gd name="T2" fmla="*/ 90 w 90"/>
                  <a:gd name="T3" fmla="*/ 180 h 180"/>
                  <a:gd name="T4" fmla="*/ 90 w 90"/>
                  <a:gd name="T5" fmla="*/ 0 h 180"/>
                  <a:gd name="T6" fmla="*/ 2 w 90"/>
                  <a:gd name="T7" fmla="*/ 0 h 180"/>
                  <a:gd name="T8" fmla="*/ 0 60000 65536"/>
                  <a:gd name="T9" fmla="*/ 0 60000 65536"/>
                  <a:gd name="T10" fmla="*/ 0 60000 65536"/>
                  <a:gd name="T11" fmla="*/ 0 60000 65536"/>
                  <a:gd name="T12" fmla="*/ 0 w 90"/>
                  <a:gd name="T13" fmla="*/ 0 h 180"/>
                  <a:gd name="T14" fmla="*/ 90 w 90"/>
                  <a:gd name="T15" fmla="*/ 180 h 180"/>
                </a:gdLst>
                <a:ahLst/>
                <a:cxnLst>
                  <a:cxn ang="T8">
                    <a:pos x="T0" y="T1"/>
                  </a:cxn>
                  <a:cxn ang="T9">
                    <a:pos x="T2" y="T3"/>
                  </a:cxn>
                  <a:cxn ang="T10">
                    <a:pos x="T4" y="T5"/>
                  </a:cxn>
                  <a:cxn ang="T11">
                    <a:pos x="T6" y="T7"/>
                  </a:cxn>
                </a:cxnLst>
                <a:rect l="T12" t="T13" r="T14" b="T15"/>
                <a:pathLst>
                  <a:path w="90" h="180">
                    <a:moveTo>
                      <a:pt x="0" y="180"/>
                    </a:moveTo>
                    <a:lnTo>
                      <a:pt x="90" y="180"/>
                    </a:lnTo>
                    <a:lnTo>
                      <a:pt x="90" y="0"/>
                    </a:lnTo>
                    <a:lnTo>
                      <a:pt x="2" y="0"/>
                    </a:lnTo>
                  </a:path>
                </a:pathLst>
              </a:custGeom>
              <a:noFill/>
              <a:ln w="11113">
                <a:solidFill>
                  <a:srgbClr val="000000"/>
                </a:solidFill>
                <a:prstDash val="solid"/>
                <a:round/>
                <a:headEnd/>
                <a:tailEnd/>
              </a:ln>
            </p:spPr>
            <p:txBody>
              <a:bodyPr/>
              <a:lstStyle/>
              <a:p>
                <a:endParaRPr lang="en-US"/>
              </a:p>
            </p:txBody>
          </p:sp>
          <p:sp>
            <p:nvSpPr>
              <p:cNvPr id="105593" name="Freeform 219"/>
              <p:cNvSpPr>
                <a:spLocks/>
              </p:cNvSpPr>
              <p:nvPr/>
            </p:nvSpPr>
            <p:spPr bwMode="auto">
              <a:xfrm>
                <a:off x="2674" y="3060"/>
                <a:ext cx="90" cy="180"/>
              </a:xfrm>
              <a:custGeom>
                <a:avLst/>
                <a:gdLst>
                  <a:gd name="T0" fmla="*/ 88 w 90"/>
                  <a:gd name="T1" fmla="*/ 0 h 180"/>
                  <a:gd name="T2" fmla="*/ 0 w 90"/>
                  <a:gd name="T3" fmla="*/ 0 h 180"/>
                  <a:gd name="T4" fmla="*/ 0 w 90"/>
                  <a:gd name="T5" fmla="*/ 180 h 180"/>
                  <a:gd name="T6" fmla="*/ 90 w 90"/>
                  <a:gd name="T7" fmla="*/ 180 h 180"/>
                  <a:gd name="T8" fmla="*/ 0 60000 65536"/>
                  <a:gd name="T9" fmla="*/ 0 60000 65536"/>
                  <a:gd name="T10" fmla="*/ 0 60000 65536"/>
                  <a:gd name="T11" fmla="*/ 0 60000 65536"/>
                  <a:gd name="T12" fmla="*/ 0 w 90"/>
                  <a:gd name="T13" fmla="*/ 0 h 180"/>
                  <a:gd name="T14" fmla="*/ 90 w 90"/>
                  <a:gd name="T15" fmla="*/ 180 h 180"/>
                </a:gdLst>
                <a:ahLst/>
                <a:cxnLst>
                  <a:cxn ang="T8">
                    <a:pos x="T0" y="T1"/>
                  </a:cxn>
                  <a:cxn ang="T9">
                    <a:pos x="T2" y="T3"/>
                  </a:cxn>
                  <a:cxn ang="T10">
                    <a:pos x="T4" y="T5"/>
                  </a:cxn>
                  <a:cxn ang="T11">
                    <a:pos x="T6" y="T7"/>
                  </a:cxn>
                </a:cxnLst>
                <a:rect l="T12" t="T13" r="T14" b="T15"/>
                <a:pathLst>
                  <a:path w="90" h="180">
                    <a:moveTo>
                      <a:pt x="88" y="0"/>
                    </a:moveTo>
                    <a:lnTo>
                      <a:pt x="0" y="0"/>
                    </a:lnTo>
                    <a:lnTo>
                      <a:pt x="0" y="180"/>
                    </a:lnTo>
                    <a:lnTo>
                      <a:pt x="90" y="180"/>
                    </a:lnTo>
                  </a:path>
                </a:pathLst>
              </a:custGeom>
              <a:noFill/>
              <a:ln w="11113">
                <a:solidFill>
                  <a:srgbClr val="000000"/>
                </a:solidFill>
                <a:prstDash val="solid"/>
                <a:round/>
                <a:headEnd/>
                <a:tailEnd/>
              </a:ln>
            </p:spPr>
            <p:txBody>
              <a:bodyPr/>
              <a:lstStyle/>
              <a:p>
                <a:endParaRPr lang="en-US"/>
              </a:p>
            </p:txBody>
          </p:sp>
          <p:sp>
            <p:nvSpPr>
              <p:cNvPr id="105594" name="Rectangle 220"/>
              <p:cNvSpPr>
                <a:spLocks noChangeArrowheads="1"/>
              </p:cNvSpPr>
              <p:nvPr/>
            </p:nvSpPr>
            <p:spPr bwMode="auto">
              <a:xfrm>
                <a:off x="2719" y="3097"/>
                <a:ext cx="1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5595" name="Rectangle 221"/>
              <p:cNvSpPr>
                <a:spLocks noChangeArrowheads="1"/>
              </p:cNvSpPr>
              <p:nvPr/>
            </p:nvSpPr>
            <p:spPr bwMode="auto">
              <a:xfrm>
                <a:off x="2739" y="3097"/>
                <a:ext cx="57"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5596" name="Freeform 222"/>
              <p:cNvSpPr>
                <a:spLocks/>
              </p:cNvSpPr>
              <p:nvPr/>
            </p:nvSpPr>
            <p:spPr bwMode="auto">
              <a:xfrm>
                <a:off x="3186" y="3060"/>
                <a:ext cx="90" cy="180"/>
              </a:xfrm>
              <a:custGeom>
                <a:avLst/>
                <a:gdLst>
                  <a:gd name="T0" fmla="*/ 0 w 90"/>
                  <a:gd name="T1" fmla="*/ 180 h 180"/>
                  <a:gd name="T2" fmla="*/ 90 w 90"/>
                  <a:gd name="T3" fmla="*/ 180 h 180"/>
                  <a:gd name="T4" fmla="*/ 90 w 90"/>
                  <a:gd name="T5" fmla="*/ 0 h 180"/>
                  <a:gd name="T6" fmla="*/ 2 w 90"/>
                  <a:gd name="T7" fmla="*/ 0 h 180"/>
                  <a:gd name="T8" fmla="*/ 0 w 90"/>
                  <a:gd name="T9" fmla="*/ 180 h 180"/>
                  <a:gd name="T10" fmla="*/ 0 60000 65536"/>
                  <a:gd name="T11" fmla="*/ 0 60000 65536"/>
                  <a:gd name="T12" fmla="*/ 0 60000 65536"/>
                  <a:gd name="T13" fmla="*/ 0 60000 65536"/>
                  <a:gd name="T14" fmla="*/ 0 60000 65536"/>
                  <a:gd name="T15" fmla="*/ 0 w 90"/>
                  <a:gd name="T16" fmla="*/ 0 h 180"/>
                  <a:gd name="T17" fmla="*/ 90 w 90"/>
                  <a:gd name="T18" fmla="*/ 180 h 180"/>
                </a:gdLst>
                <a:ahLst/>
                <a:cxnLst>
                  <a:cxn ang="T10">
                    <a:pos x="T0" y="T1"/>
                  </a:cxn>
                  <a:cxn ang="T11">
                    <a:pos x="T2" y="T3"/>
                  </a:cxn>
                  <a:cxn ang="T12">
                    <a:pos x="T4" y="T5"/>
                  </a:cxn>
                  <a:cxn ang="T13">
                    <a:pos x="T6" y="T7"/>
                  </a:cxn>
                  <a:cxn ang="T14">
                    <a:pos x="T8" y="T9"/>
                  </a:cxn>
                </a:cxnLst>
                <a:rect l="T15" t="T16" r="T17" b="T18"/>
                <a:pathLst>
                  <a:path w="90" h="180">
                    <a:moveTo>
                      <a:pt x="0" y="180"/>
                    </a:moveTo>
                    <a:lnTo>
                      <a:pt x="90" y="180"/>
                    </a:lnTo>
                    <a:lnTo>
                      <a:pt x="90" y="0"/>
                    </a:lnTo>
                    <a:lnTo>
                      <a:pt x="2" y="0"/>
                    </a:lnTo>
                    <a:lnTo>
                      <a:pt x="0" y="180"/>
                    </a:lnTo>
                    <a:close/>
                  </a:path>
                </a:pathLst>
              </a:custGeom>
              <a:solidFill>
                <a:srgbClr val="FBE2C9"/>
              </a:solidFill>
              <a:ln w="9525">
                <a:noFill/>
                <a:round/>
                <a:headEnd/>
                <a:tailEnd/>
              </a:ln>
            </p:spPr>
            <p:txBody>
              <a:bodyPr/>
              <a:lstStyle/>
              <a:p>
                <a:endParaRPr lang="en-US"/>
              </a:p>
            </p:txBody>
          </p:sp>
          <p:sp>
            <p:nvSpPr>
              <p:cNvPr id="105597" name="Freeform 223"/>
              <p:cNvSpPr>
                <a:spLocks/>
              </p:cNvSpPr>
              <p:nvPr/>
            </p:nvSpPr>
            <p:spPr bwMode="auto">
              <a:xfrm>
                <a:off x="3186" y="3060"/>
                <a:ext cx="90" cy="180"/>
              </a:xfrm>
              <a:custGeom>
                <a:avLst/>
                <a:gdLst>
                  <a:gd name="T0" fmla="*/ 0 w 90"/>
                  <a:gd name="T1" fmla="*/ 180 h 180"/>
                  <a:gd name="T2" fmla="*/ 90 w 90"/>
                  <a:gd name="T3" fmla="*/ 180 h 180"/>
                  <a:gd name="T4" fmla="*/ 90 w 90"/>
                  <a:gd name="T5" fmla="*/ 0 h 180"/>
                  <a:gd name="T6" fmla="*/ 2 w 90"/>
                  <a:gd name="T7" fmla="*/ 0 h 180"/>
                  <a:gd name="T8" fmla="*/ 0 60000 65536"/>
                  <a:gd name="T9" fmla="*/ 0 60000 65536"/>
                  <a:gd name="T10" fmla="*/ 0 60000 65536"/>
                  <a:gd name="T11" fmla="*/ 0 60000 65536"/>
                  <a:gd name="T12" fmla="*/ 0 w 90"/>
                  <a:gd name="T13" fmla="*/ 0 h 180"/>
                  <a:gd name="T14" fmla="*/ 90 w 90"/>
                  <a:gd name="T15" fmla="*/ 180 h 180"/>
                </a:gdLst>
                <a:ahLst/>
                <a:cxnLst>
                  <a:cxn ang="T8">
                    <a:pos x="T0" y="T1"/>
                  </a:cxn>
                  <a:cxn ang="T9">
                    <a:pos x="T2" y="T3"/>
                  </a:cxn>
                  <a:cxn ang="T10">
                    <a:pos x="T4" y="T5"/>
                  </a:cxn>
                  <a:cxn ang="T11">
                    <a:pos x="T6" y="T7"/>
                  </a:cxn>
                </a:cxnLst>
                <a:rect l="T12" t="T13" r="T14" b="T15"/>
                <a:pathLst>
                  <a:path w="90" h="180">
                    <a:moveTo>
                      <a:pt x="0" y="180"/>
                    </a:moveTo>
                    <a:lnTo>
                      <a:pt x="90" y="180"/>
                    </a:lnTo>
                    <a:lnTo>
                      <a:pt x="90" y="0"/>
                    </a:lnTo>
                    <a:lnTo>
                      <a:pt x="2" y="0"/>
                    </a:lnTo>
                  </a:path>
                </a:pathLst>
              </a:custGeom>
              <a:noFill/>
              <a:ln w="11113">
                <a:solidFill>
                  <a:srgbClr val="EB7500"/>
                </a:solidFill>
                <a:prstDash val="solid"/>
                <a:round/>
                <a:headEnd/>
                <a:tailEnd/>
              </a:ln>
            </p:spPr>
            <p:txBody>
              <a:bodyPr/>
              <a:lstStyle/>
              <a:p>
                <a:endParaRPr lang="en-US"/>
              </a:p>
            </p:txBody>
          </p:sp>
          <p:sp>
            <p:nvSpPr>
              <p:cNvPr id="105598" name="Line 224"/>
              <p:cNvSpPr>
                <a:spLocks noChangeShapeType="1"/>
              </p:cNvSpPr>
              <p:nvPr/>
            </p:nvSpPr>
            <p:spPr bwMode="auto">
              <a:xfrm flipV="1">
                <a:off x="3098" y="3058"/>
                <a:ext cx="1" cy="185"/>
              </a:xfrm>
              <a:prstGeom prst="line">
                <a:avLst/>
              </a:prstGeom>
              <a:noFill/>
              <a:ln w="11113">
                <a:solidFill>
                  <a:srgbClr val="000000"/>
                </a:solidFill>
                <a:round/>
                <a:headEnd/>
                <a:tailEnd/>
              </a:ln>
            </p:spPr>
            <p:txBody>
              <a:bodyPr/>
              <a:lstStyle/>
              <a:p>
                <a:endParaRPr lang="en-US"/>
              </a:p>
            </p:txBody>
          </p:sp>
          <p:sp>
            <p:nvSpPr>
              <p:cNvPr id="105599" name="Line 225"/>
              <p:cNvSpPr>
                <a:spLocks noChangeShapeType="1"/>
              </p:cNvSpPr>
              <p:nvPr/>
            </p:nvSpPr>
            <p:spPr bwMode="auto">
              <a:xfrm>
                <a:off x="3098" y="3060"/>
                <a:ext cx="90" cy="1"/>
              </a:xfrm>
              <a:prstGeom prst="line">
                <a:avLst/>
              </a:prstGeom>
              <a:noFill/>
              <a:ln w="11113">
                <a:solidFill>
                  <a:srgbClr val="000000"/>
                </a:solidFill>
                <a:round/>
                <a:headEnd/>
                <a:tailEnd/>
              </a:ln>
            </p:spPr>
            <p:txBody>
              <a:bodyPr/>
              <a:lstStyle/>
              <a:p>
                <a:endParaRPr lang="en-US"/>
              </a:p>
            </p:txBody>
          </p:sp>
          <p:sp>
            <p:nvSpPr>
              <p:cNvPr id="105600" name="Line 226"/>
              <p:cNvSpPr>
                <a:spLocks noChangeShapeType="1"/>
              </p:cNvSpPr>
              <p:nvPr/>
            </p:nvSpPr>
            <p:spPr bwMode="auto">
              <a:xfrm>
                <a:off x="3098" y="3240"/>
                <a:ext cx="90" cy="1"/>
              </a:xfrm>
              <a:prstGeom prst="line">
                <a:avLst/>
              </a:prstGeom>
              <a:noFill/>
              <a:ln w="11113">
                <a:solidFill>
                  <a:srgbClr val="000000"/>
                </a:solidFill>
                <a:round/>
                <a:headEnd/>
                <a:tailEnd/>
              </a:ln>
            </p:spPr>
            <p:txBody>
              <a:bodyPr/>
              <a:lstStyle/>
              <a:p>
                <a:endParaRPr lang="en-US"/>
              </a:p>
            </p:txBody>
          </p:sp>
          <p:sp>
            <p:nvSpPr>
              <p:cNvPr id="105601" name="Rectangle 227"/>
              <p:cNvSpPr>
                <a:spLocks noChangeArrowheads="1"/>
              </p:cNvSpPr>
              <p:nvPr/>
            </p:nvSpPr>
            <p:spPr bwMode="auto">
              <a:xfrm>
                <a:off x="3121" y="3097"/>
                <a:ext cx="49" cy="82"/>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R</a:t>
                </a:r>
                <a:endParaRPr kumimoji="0" lang="en-US" b="1">
                  <a:solidFill>
                    <a:schemeClr val="tx1"/>
                  </a:solidFill>
                </a:endParaRPr>
              </a:p>
            </p:txBody>
          </p:sp>
          <p:sp>
            <p:nvSpPr>
              <p:cNvPr id="105602" name="Rectangle 228"/>
              <p:cNvSpPr>
                <a:spLocks noChangeArrowheads="1"/>
              </p:cNvSpPr>
              <p:nvPr/>
            </p:nvSpPr>
            <p:spPr bwMode="auto">
              <a:xfrm>
                <a:off x="3178" y="3097"/>
                <a:ext cx="37" cy="82"/>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e</a:t>
                </a:r>
                <a:endParaRPr kumimoji="0" lang="en-US" b="1">
                  <a:solidFill>
                    <a:schemeClr val="tx1"/>
                  </a:solidFill>
                </a:endParaRPr>
              </a:p>
            </p:txBody>
          </p:sp>
          <p:sp>
            <p:nvSpPr>
              <p:cNvPr id="105603" name="Rectangle 229"/>
              <p:cNvSpPr>
                <a:spLocks noChangeArrowheads="1"/>
              </p:cNvSpPr>
              <p:nvPr/>
            </p:nvSpPr>
            <p:spPr bwMode="auto">
              <a:xfrm>
                <a:off x="3221" y="3097"/>
                <a:ext cx="42" cy="82"/>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g</a:t>
                </a:r>
                <a:endParaRPr kumimoji="0" lang="en-US" b="1">
                  <a:solidFill>
                    <a:schemeClr val="tx1"/>
                  </a:solidFill>
                </a:endParaRPr>
              </a:p>
            </p:txBody>
          </p:sp>
          <p:sp>
            <p:nvSpPr>
              <p:cNvPr id="105604" name="Freeform 230"/>
              <p:cNvSpPr>
                <a:spLocks/>
              </p:cNvSpPr>
              <p:nvPr/>
            </p:nvSpPr>
            <p:spPr bwMode="auto">
              <a:xfrm>
                <a:off x="3543" y="2972"/>
                <a:ext cx="136" cy="357"/>
              </a:xfrm>
              <a:custGeom>
                <a:avLst/>
                <a:gdLst>
                  <a:gd name="T0" fmla="*/ 0 w 136"/>
                  <a:gd name="T1" fmla="*/ 0 h 357"/>
                  <a:gd name="T2" fmla="*/ 3 w 136"/>
                  <a:gd name="T3" fmla="*/ 144 h 357"/>
                  <a:gd name="T4" fmla="*/ 43 w 136"/>
                  <a:gd name="T5" fmla="*/ 177 h 357"/>
                  <a:gd name="T6" fmla="*/ 3 w 136"/>
                  <a:gd name="T7" fmla="*/ 213 h 357"/>
                  <a:gd name="T8" fmla="*/ 3 w 136"/>
                  <a:gd name="T9" fmla="*/ 357 h 357"/>
                  <a:gd name="T10" fmla="*/ 136 w 136"/>
                  <a:gd name="T11" fmla="*/ 247 h 357"/>
                  <a:gd name="T12" fmla="*/ 136 w 136"/>
                  <a:gd name="T13" fmla="*/ 110 h 357"/>
                  <a:gd name="T14" fmla="*/ 3 w 136"/>
                  <a:gd name="T15" fmla="*/ 0 h 357"/>
                  <a:gd name="T16" fmla="*/ 3 w 136"/>
                  <a:gd name="T17" fmla="*/ 0 h 357"/>
                  <a:gd name="T18" fmla="*/ 0 w 136"/>
                  <a:gd name="T19" fmla="*/ 0 h 3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357"/>
                  <a:gd name="T32" fmla="*/ 136 w 136"/>
                  <a:gd name="T33" fmla="*/ 357 h 3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357">
                    <a:moveTo>
                      <a:pt x="0" y="0"/>
                    </a:moveTo>
                    <a:lnTo>
                      <a:pt x="3" y="144"/>
                    </a:lnTo>
                    <a:lnTo>
                      <a:pt x="43" y="177"/>
                    </a:lnTo>
                    <a:lnTo>
                      <a:pt x="3" y="213"/>
                    </a:lnTo>
                    <a:lnTo>
                      <a:pt x="3" y="357"/>
                    </a:lnTo>
                    <a:lnTo>
                      <a:pt x="136" y="247"/>
                    </a:lnTo>
                    <a:lnTo>
                      <a:pt x="136" y="110"/>
                    </a:lnTo>
                    <a:lnTo>
                      <a:pt x="3" y="0"/>
                    </a:lnTo>
                    <a:lnTo>
                      <a:pt x="0" y="0"/>
                    </a:lnTo>
                    <a:close/>
                  </a:path>
                </a:pathLst>
              </a:custGeom>
              <a:solidFill>
                <a:srgbClr val="CCCCCC"/>
              </a:solidFill>
              <a:ln w="9525">
                <a:noFill/>
                <a:round/>
                <a:headEnd/>
                <a:tailEnd/>
              </a:ln>
            </p:spPr>
            <p:txBody>
              <a:bodyPr/>
              <a:lstStyle/>
              <a:p>
                <a:endParaRPr lang="en-US"/>
              </a:p>
            </p:txBody>
          </p:sp>
          <p:sp>
            <p:nvSpPr>
              <p:cNvPr id="105605" name="Freeform 231"/>
              <p:cNvSpPr>
                <a:spLocks/>
              </p:cNvSpPr>
              <p:nvPr/>
            </p:nvSpPr>
            <p:spPr bwMode="auto">
              <a:xfrm>
                <a:off x="3946" y="3060"/>
                <a:ext cx="179" cy="180"/>
              </a:xfrm>
              <a:custGeom>
                <a:avLst/>
                <a:gdLst>
                  <a:gd name="T0" fmla="*/ 179 w 179"/>
                  <a:gd name="T1" fmla="*/ 180 h 180"/>
                  <a:gd name="T2" fmla="*/ 179 w 179"/>
                  <a:gd name="T3" fmla="*/ 0 h 180"/>
                  <a:gd name="T4" fmla="*/ 0 w 179"/>
                  <a:gd name="T5" fmla="*/ 0 h 180"/>
                  <a:gd name="T6" fmla="*/ 0 w 179"/>
                  <a:gd name="T7" fmla="*/ 180 h 180"/>
                  <a:gd name="T8" fmla="*/ 179 w 179"/>
                  <a:gd name="T9" fmla="*/ 180 h 180"/>
                  <a:gd name="T10" fmla="*/ 179 w 179"/>
                  <a:gd name="T11" fmla="*/ 180 h 180"/>
                  <a:gd name="T12" fmla="*/ 0 60000 65536"/>
                  <a:gd name="T13" fmla="*/ 0 60000 65536"/>
                  <a:gd name="T14" fmla="*/ 0 60000 65536"/>
                  <a:gd name="T15" fmla="*/ 0 60000 65536"/>
                  <a:gd name="T16" fmla="*/ 0 60000 65536"/>
                  <a:gd name="T17" fmla="*/ 0 60000 65536"/>
                  <a:gd name="T18" fmla="*/ 0 w 179"/>
                  <a:gd name="T19" fmla="*/ 0 h 180"/>
                  <a:gd name="T20" fmla="*/ 179 w 179"/>
                  <a:gd name="T21" fmla="*/ 180 h 180"/>
                </a:gdLst>
                <a:ahLst/>
                <a:cxnLst>
                  <a:cxn ang="T12">
                    <a:pos x="T0" y="T1"/>
                  </a:cxn>
                  <a:cxn ang="T13">
                    <a:pos x="T2" y="T3"/>
                  </a:cxn>
                  <a:cxn ang="T14">
                    <a:pos x="T4" y="T5"/>
                  </a:cxn>
                  <a:cxn ang="T15">
                    <a:pos x="T6" y="T7"/>
                  </a:cxn>
                  <a:cxn ang="T16">
                    <a:pos x="T8" y="T9"/>
                  </a:cxn>
                  <a:cxn ang="T17">
                    <a:pos x="T10" y="T11"/>
                  </a:cxn>
                </a:cxnLst>
                <a:rect l="T18" t="T19" r="T20" b="T21"/>
                <a:pathLst>
                  <a:path w="179" h="180">
                    <a:moveTo>
                      <a:pt x="179" y="180"/>
                    </a:moveTo>
                    <a:lnTo>
                      <a:pt x="179" y="0"/>
                    </a:lnTo>
                    <a:lnTo>
                      <a:pt x="0" y="0"/>
                    </a:lnTo>
                    <a:lnTo>
                      <a:pt x="0" y="180"/>
                    </a:lnTo>
                    <a:lnTo>
                      <a:pt x="179" y="180"/>
                    </a:lnTo>
                  </a:path>
                </a:pathLst>
              </a:custGeom>
              <a:noFill/>
              <a:ln w="11113">
                <a:solidFill>
                  <a:srgbClr val="000000"/>
                </a:solidFill>
                <a:prstDash val="solid"/>
                <a:round/>
                <a:headEnd/>
                <a:tailEnd/>
              </a:ln>
            </p:spPr>
            <p:txBody>
              <a:bodyPr/>
              <a:lstStyle/>
              <a:p>
                <a:endParaRPr lang="en-US"/>
              </a:p>
            </p:txBody>
          </p:sp>
          <p:sp>
            <p:nvSpPr>
              <p:cNvPr id="105606" name="Rectangle 232"/>
              <p:cNvSpPr>
                <a:spLocks noChangeArrowheads="1"/>
              </p:cNvSpPr>
              <p:nvPr/>
            </p:nvSpPr>
            <p:spPr bwMode="auto">
              <a:xfrm>
                <a:off x="3977" y="3097"/>
                <a:ext cx="4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D</a:t>
                </a:r>
                <a:endParaRPr kumimoji="0" lang="en-US" b="1">
                  <a:solidFill>
                    <a:schemeClr val="tx1"/>
                  </a:solidFill>
                </a:endParaRPr>
              </a:p>
            </p:txBody>
          </p:sp>
          <p:sp>
            <p:nvSpPr>
              <p:cNvPr id="105607" name="Rectangle 233"/>
              <p:cNvSpPr>
                <a:spLocks noChangeArrowheads="1"/>
              </p:cNvSpPr>
              <p:nvPr/>
            </p:nvSpPr>
            <p:spPr bwMode="auto">
              <a:xfrm>
                <a:off x="4034" y="3097"/>
                <a:ext cx="56"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5608" name="Rectangle 234"/>
              <p:cNvSpPr>
                <a:spLocks noChangeArrowheads="1"/>
              </p:cNvSpPr>
              <p:nvPr/>
            </p:nvSpPr>
            <p:spPr bwMode="auto">
              <a:xfrm>
                <a:off x="4393" y="3097"/>
                <a:ext cx="4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5609" name="Rectangle 235"/>
              <p:cNvSpPr>
                <a:spLocks noChangeArrowheads="1"/>
              </p:cNvSpPr>
              <p:nvPr/>
            </p:nvSpPr>
            <p:spPr bwMode="auto">
              <a:xfrm>
                <a:off x="4450" y="3097"/>
                <a:ext cx="37"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5610" name="Rectangle 236"/>
              <p:cNvSpPr>
                <a:spLocks noChangeArrowheads="1"/>
              </p:cNvSpPr>
              <p:nvPr/>
            </p:nvSpPr>
            <p:spPr bwMode="auto">
              <a:xfrm>
                <a:off x="4495" y="3097"/>
                <a:ext cx="42"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g</a:t>
                </a:r>
                <a:endParaRPr kumimoji="0" lang="en-US" b="1">
                  <a:solidFill>
                    <a:schemeClr val="tx1"/>
                  </a:solidFill>
                </a:endParaRPr>
              </a:p>
            </p:txBody>
          </p:sp>
          <p:sp>
            <p:nvSpPr>
              <p:cNvPr id="105611" name="Line 237"/>
              <p:cNvSpPr>
                <a:spLocks noChangeShapeType="1"/>
              </p:cNvSpPr>
              <p:nvPr/>
            </p:nvSpPr>
            <p:spPr bwMode="auto">
              <a:xfrm>
                <a:off x="2852" y="3149"/>
                <a:ext cx="246" cy="3"/>
              </a:xfrm>
              <a:prstGeom prst="line">
                <a:avLst/>
              </a:prstGeom>
              <a:noFill/>
              <a:ln w="11113">
                <a:solidFill>
                  <a:srgbClr val="000000"/>
                </a:solidFill>
                <a:round/>
                <a:headEnd/>
                <a:tailEnd/>
              </a:ln>
            </p:spPr>
            <p:txBody>
              <a:bodyPr/>
              <a:lstStyle/>
              <a:p>
                <a:endParaRPr lang="en-US"/>
              </a:p>
            </p:txBody>
          </p:sp>
          <p:sp>
            <p:nvSpPr>
              <p:cNvPr id="105612" name="Line 238"/>
              <p:cNvSpPr>
                <a:spLocks noChangeShapeType="1"/>
              </p:cNvSpPr>
              <p:nvPr/>
            </p:nvSpPr>
            <p:spPr bwMode="auto">
              <a:xfrm>
                <a:off x="3679" y="3149"/>
                <a:ext cx="267" cy="3"/>
              </a:xfrm>
              <a:prstGeom prst="line">
                <a:avLst/>
              </a:prstGeom>
              <a:noFill/>
              <a:ln w="11113">
                <a:solidFill>
                  <a:srgbClr val="000000"/>
                </a:solidFill>
                <a:round/>
                <a:headEnd/>
                <a:tailEnd/>
              </a:ln>
            </p:spPr>
            <p:txBody>
              <a:bodyPr/>
              <a:lstStyle/>
              <a:p>
                <a:endParaRPr lang="en-US"/>
              </a:p>
            </p:txBody>
          </p:sp>
          <p:sp>
            <p:nvSpPr>
              <p:cNvPr id="105613" name="Line 239"/>
              <p:cNvSpPr>
                <a:spLocks noChangeShapeType="1"/>
              </p:cNvSpPr>
              <p:nvPr/>
            </p:nvSpPr>
            <p:spPr bwMode="auto">
              <a:xfrm>
                <a:off x="4125" y="3149"/>
                <a:ext cx="245" cy="3"/>
              </a:xfrm>
              <a:prstGeom prst="line">
                <a:avLst/>
              </a:prstGeom>
              <a:noFill/>
              <a:ln w="11113">
                <a:solidFill>
                  <a:srgbClr val="000000"/>
                </a:solidFill>
                <a:round/>
                <a:headEnd/>
                <a:tailEnd/>
              </a:ln>
            </p:spPr>
            <p:txBody>
              <a:bodyPr/>
              <a:lstStyle/>
              <a:p>
                <a:endParaRPr lang="en-US"/>
              </a:p>
            </p:txBody>
          </p:sp>
          <p:sp>
            <p:nvSpPr>
              <p:cNvPr id="105614" name="Freeform 240"/>
              <p:cNvSpPr>
                <a:spLocks/>
              </p:cNvSpPr>
              <p:nvPr/>
            </p:nvSpPr>
            <p:spPr bwMode="auto">
              <a:xfrm>
                <a:off x="3053" y="3106"/>
                <a:ext cx="45" cy="43"/>
              </a:xfrm>
              <a:custGeom>
                <a:avLst/>
                <a:gdLst>
                  <a:gd name="T0" fmla="*/ 0 w 45"/>
                  <a:gd name="T1" fmla="*/ 43 h 43"/>
                  <a:gd name="T2" fmla="*/ 0 w 45"/>
                  <a:gd name="T3" fmla="*/ 0 h 43"/>
                  <a:gd name="T4" fmla="*/ 45 w 45"/>
                  <a:gd name="T5" fmla="*/ 0 h 43"/>
                  <a:gd name="T6" fmla="*/ 0 60000 65536"/>
                  <a:gd name="T7" fmla="*/ 0 60000 65536"/>
                  <a:gd name="T8" fmla="*/ 0 60000 65536"/>
                  <a:gd name="T9" fmla="*/ 0 w 45"/>
                  <a:gd name="T10" fmla="*/ 0 h 43"/>
                  <a:gd name="T11" fmla="*/ 45 w 45"/>
                  <a:gd name="T12" fmla="*/ 43 h 43"/>
                </a:gdLst>
                <a:ahLst/>
                <a:cxnLst>
                  <a:cxn ang="T6">
                    <a:pos x="T0" y="T1"/>
                  </a:cxn>
                  <a:cxn ang="T7">
                    <a:pos x="T2" y="T3"/>
                  </a:cxn>
                  <a:cxn ang="T8">
                    <a:pos x="T4" y="T5"/>
                  </a:cxn>
                </a:cxnLst>
                <a:rect l="T9" t="T10" r="T11" b="T12"/>
                <a:pathLst>
                  <a:path w="45" h="43">
                    <a:moveTo>
                      <a:pt x="0" y="43"/>
                    </a:moveTo>
                    <a:lnTo>
                      <a:pt x="0" y="0"/>
                    </a:lnTo>
                    <a:lnTo>
                      <a:pt x="45" y="0"/>
                    </a:lnTo>
                  </a:path>
                </a:pathLst>
              </a:custGeom>
              <a:noFill/>
              <a:ln w="11113">
                <a:solidFill>
                  <a:srgbClr val="000000"/>
                </a:solidFill>
                <a:prstDash val="solid"/>
                <a:round/>
                <a:headEnd/>
                <a:tailEnd/>
              </a:ln>
            </p:spPr>
            <p:txBody>
              <a:bodyPr/>
              <a:lstStyle/>
              <a:p>
                <a:endParaRPr lang="en-US"/>
              </a:p>
            </p:txBody>
          </p:sp>
          <p:sp>
            <p:nvSpPr>
              <p:cNvPr id="105615" name="Freeform 241"/>
              <p:cNvSpPr>
                <a:spLocks/>
              </p:cNvSpPr>
              <p:nvPr/>
            </p:nvSpPr>
            <p:spPr bwMode="auto">
              <a:xfrm>
                <a:off x="3901" y="3149"/>
                <a:ext cx="314" cy="137"/>
              </a:xfrm>
              <a:custGeom>
                <a:avLst/>
                <a:gdLst>
                  <a:gd name="T0" fmla="*/ 0 w 314"/>
                  <a:gd name="T1" fmla="*/ 0 h 137"/>
                  <a:gd name="T2" fmla="*/ 2 w 314"/>
                  <a:gd name="T3" fmla="*/ 137 h 137"/>
                  <a:gd name="T4" fmla="*/ 269 w 314"/>
                  <a:gd name="T5" fmla="*/ 137 h 137"/>
                  <a:gd name="T6" fmla="*/ 269 w 314"/>
                  <a:gd name="T7" fmla="*/ 46 h 137"/>
                  <a:gd name="T8" fmla="*/ 314 w 314"/>
                  <a:gd name="T9" fmla="*/ 46 h 137"/>
                  <a:gd name="T10" fmla="*/ 0 60000 65536"/>
                  <a:gd name="T11" fmla="*/ 0 60000 65536"/>
                  <a:gd name="T12" fmla="*/ 0 60000 65536"/>
                  <a:gd name="T13" fmla="*/ 0 60000 65536"/>
                  <a:gd name="T14" fmla="*/ 0 60000 65536"/>
                  <a:gd name="T15" fmla="*/ 0 w 314"/>
                  <a:gd name="T16" fmla="*/ 0 h 137"/>
                  <a:gd name="T17" fmla="*/ 314 w 314"/>
                  <a:gd name="T18" fmla="*/ 137 h 137"/>
                </a:gdLst>
                <a:ahLst/>
                <a:cxnLst>
                  <a:cxn ang="T10">
                    <a:pos x="T0" y="T1"/>
                  </a:cxn>
                  <a:cxn ang="T11">
                    <a:pos x="T2" y="T3"/>
                  </a:cxn>
                  <a:cxn ang="T12">
                    <a:pos x="T4" y="T5"/>
                  </a:cxn>
                  <a:cxn ang="T13">
                    <a:pos x="T6" y="T7"/>
                  </a:cxn>
                  <a:cxn ang="T14">
                    <a:pos x="T8" y="T9"/>
                  </a:cxn>
                </a:cxnLst>
                <a:rect l="T15" t="T16" r="T17" b="T18"/>
                <a:pathLst>
                  <a:path w="314" h="137">
                    <a:moveTo>
                      <a:pt x="0" y="0"/>
                    </a:moveTo>
                    <a:lnTo>
                      <a:pt x="2" y="137"/>
                    </a:lnTo>
                    <a:lnTo>
                      <a:pt x="269" y="137"/>
                    </a:lnTo>
                    <a:lnTo>
                      <a:pt x="269" y="46"/>
                    </a:lnTo>
                    <a:lnTo>
                      <a:pt x="314" y="46"/>
                    </a:lnTo>
                  </a:path>
                </a:pathLst>
              </a:custGeom>
              <a:noFill/>
              <a:ln w="11113">
                <a:solidFill>
                  <a:srgbClr val="000000"/>
                </a:solidFill>
                <a:prstDash val="solid"/>
                <a:round/>
                <a:headEnd/>
                <a:tailEnd/>
              </a:ln>
            </p:spPr>
            <p:txBody>
              <a:bodyPr/>
              <a:lstStyle/>
              <a:p>
                <a:endParaRPr lang="en-US"/>
              </a:p>
            </p:txBody>
          </p:sp>
          <p:sp>
            <p:nvSpPr>
              <p:cNvPr id="105616" name="Freeform 242"/>
              <p:cNvSpPr>
                <a:spLocks/>
              </p:cNvSpPr>
              <p:nvPr/>
            </p:nvSpPr>
            <p:spPr bwMode="auto">
              <a:xfrm>
                <a:off x="2943" y="2972"/>
                <a:ext cx="67" cy="359"/>
              </a:xfrm>
              <a:custGeom>
                <a:avLst/>
                <a:gdLst>
                  <a:gd name="T0" fmla="*/ 64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64 w 67"/>
                  <a:gd name="T13" fmla="*/ 357 h 359"/>
                  <a:gd name="T14" fmla="*/ 0 60000 65536"/>
                  <a:gd name="T15" fmla="*/ 0 60000 65536"/>
                  <a:gd name="T16" fmla="*/ 0 60000 65536"/>
                  <a:gd name="T17" fmla="*/ 0 60000 65536"/>
                  <a:gd name="T18" fmla="*/ 0 60000 65536"/>
                  <a:gd name="T19" fmla="*/ 0 60000 65536"/>
                  <a:gd name="T20" fmla="*/ 0 60000 65536"/>
                  <a:gd name="T21" fmla="*/ 0 w 67"/>
                  <a:gd name="T22" fmla="*/ 0 h 359"/>
                  <a:gd name="T23" fmla="*/ 67 w 67"/>
                  <a:gd name="T24" fmla="*/ 359 h 3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59">
                    <a:moveTo>
                      <a:pt x="64" y="357"/>
                    </a:moveTo>
                    <a:lnTo>
                      <a:pt x="67" y="0"/>
                    </a:lnTo>
                    <a:lnTo>
                      <a:pt x="0" y="0"/>
                    </a:lnTo>
                    <a:lnTo>
                      <a:pt x="0" y="359"/>
                    </a:lnTo>
                    <a:lnTo>
                      <a:pt x="67" y="359"/>
                    </a:lnTo>
                    <a:lnTo>
                      <a:pt x="64" y="357"/>
                    </a:lnTo>
                    <a:close/>
                  </a:path>
                </a:pathLst>
              </a:custGeom>
              <a:solidFill>
                <a:srgbClr val="CCCCCC"/>
              </a:solidFill>
              <a:ln w="9525">
                <a:noFill/>
                <a:round/>
                <a:headEnd/>
                <a:tailEnd/>
              </a:ln>
            </p:spPr>
            <p:txBody>
              <a:bodyPr/>
              <a:lstStyle/>
              <a:p>
                <a:endParaRPr lang="en-US"/>
              </a:p>
            </p:txBody>
          </p:sp>
          <p:sp>
            <p:nvSpPr>
              <p:cNvPr id="105617" name="Freeform 243"/>
              <p:cNvSpPr>
                <a:spLocks/>
              </p:cNvSpPr>
              <p:nvPr/>
            </p:nvSpPr>
            <p:spPr bwMode="auto">
              <a:xfrm>
                <a:off x="2943" y="2972"/>
                <a:ext cx="67" cy="359"/>
              </a:xfrm>
              <a:custGeom>
                <a:avLst/>
                <a:gdLst>
                  <a:gd name="T0" fmla="*/ 64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4" y="357"/>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a:p>
            </p:txBody>
          </p:sp>
          <p:sp>
            <p:nvSpPr>
              <p:cNvPr id="105618" name="Freeform 244"/>
              <p:cNvSpPr>
                <a:spLocks/>
              </p:cNvSpPr>
              <p:nvPr/>
            </p:nvSpPr>
            <p:spPr bwMode="auto">
              <a:xfrm>
                <a:off x="3367" y="2972"/>
                <a:ext cx="67" cy="359"/>
              </a:xfrm>
              <a:custGeom>
                <a:avLst/>
                <a:gdLst>
                  <a:gd name="T0" fmla="*/ 64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64 w 67"/>
                  <a:gd name="T13" fmla="*/ 357 h 359"/>
                  <a:gd name="T14" fmla="*/ 0 60000 65536"/>
                  <a:gd name="T15" fmla="*/ 0 60000 65536"/>
                  <a:gd name="T16" fmla="*/ 0 60000 65536"/>
                  <a:gd name="T17" fmla="*/ 0 60000 65536"/>
                  <a:gd name="T18" fmla="*/ 0 60000 65536"/>
                  <a:gd name="T19" fmla="*/ 0 60000 65536"/>
                  <a:gd name="T20" fmla="*/ 0 60000 65536"/>
                  <a:gd name="T21" fmla="*/ 0 w 67"/>
                  <a:gd name="T22" fmla="*/ 0 h 359"/>
                  <a:gd name="T23" fmla="*/ 67 w 67"/>
                  <a:gd name="T24" fmla="*/ 359 h 3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59">
                    <a:moveTo>
                      <a:pt x="64" y="357"/>
                    </a:moveTo>
                    <a:lnTo>
                      <a:pt x="67" y="0"/>
                    </a:lnTo>
                    <a:lnTo>
                      <a:pt x="0" y="0"/>
                    </a:lnTo>
                    <a:lnTo>
                      <a:pt x="0" y="359"/>
                    </a:lnTo>
                    <a:lnTo>
                      <a:pt x="67" y="359"/>
                    </a:lnTo>
                    <a:lnTo>
                      <a:pt x="64" y="357"/>
                    </a:lnTo>
                    <a:close/>
                  </a:path>
                </a:pathLst>
              </a:custGeom>
              <a:solidFill>
                <a:srgbClr val="CCCCCC"/>
              </a:solidFill>
              <a:ln w="9525">
                <a:noFill/>
                <a:round/>
                <a:headEnd/>
                <a:tailEnd/>
              </a:ln>
            </p:spPr>
            <p:txBody>
              <a:bodyPr/>
              <a:lstStyle/>
              <a:p>
                <a:endParaRPr lang="en-US"/>
              </a:p>
            </p:txBody>
          </p:sp>
          <p:sp>
            <p:nvSpPr>
              <p:cNvPr id="105619" name="Freeform 245"/>
              <p:cNvSpPr>
                <a:spLocks/>
              </p:cNvSpPr>
              <p:nvPr/>
            </p:nvSpPr>
            <p:spPr bwMode="auto">
              <a:xfrm>
                <a:off x="3367" y="2972"/>
                <a:ext cx="67" cy="359"/>
              </a:xfrm>
              <a:custGeom>
                <a:avLst/>
                <a:gdLst>
                  <a:gd name="T0" fmla="*/ 64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4" y="357"/>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a:p>
            </p:txBody>
          </p:sp>
          <p:sp>
            <p:nvSpPr>
              <p:cNvPr id="105620" name="Freeform 246"/>
              <p:cNvSpPr>
                <a:spLocks/>
              </p:cNvSpPr>
              <p:nvPr/>
            </p:nvSpPr>
            <p:spPr bwMode="auto">
              <a:xfrm>
                <a:off x="3791" y="2972"/>
                <a:ext cx="67" cy="359"/>
              </a:xfrm>
              <a:custGeom>
                <a:avLst/>
                <a:gdLst>
                  <a:gd name="T0" fmla="*/ 67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67 w 67"/>
                  <a:gd name="T13" fmla="*/ 357 h 359"/>
                  <a:gd name="T14" fmla="*/ 0 60000 65536"/>
                  <a:gd name="T15" fmla="*/ 0 60000 65536"/>
                  <a:gd name="T16" fmla="*/ 0 60000 65536"/>
                  <a:gd name="T17" fmla="*/ 0 60000 65536"/>
                  <a:gd name="T18" fmla="*/ 0 60000 65536"/>
                  <a:gd name="T19" fmla="*/ 0 60000 65536"/>
                  <a:gd name="T20" fmla="*/ 0 60000 65536"/>
                  <a:gd name="T21" fmla="*/ 0 w 67"/>
                  <a:gd name="T22" fmla="*/ 0 h 359"/>
                  <a:gd name="T23" fmla="*/ 67 w 67"/>
                  <a:gd name="T24" fmla="*/ 359 h 3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59">
                    <a:moveTo>
                      <a:pt x="67" y="357"/>
                    </a:moveTo>
                    <a:lnTo>
                      <a:pt x="67" y="0"/>
                    </a:lnTo>
                    <a:lnTo>
                      <a:pt x="0" y="0"/>
                    </a:lnTo>
                    <a:lnTo>
                      <a:pt x="0" y="359"/>
                    </a:lnTo>
                    <a:lnTo>
                      <a:pt x="67" y="359"/>
                    </a:lnTo>
                    <a:lnTo>
                      <a:pt x="67" y="357"/>
                    </a:lnTo>
                    <a:close/>
                  </a:path>
                </a:pathLst>
              </a:custGeom>
              <a:solidFill>
                <a:srgbClr val="CCCCCC"/>
              </a:solidFill>
              <a:ln w="9525">
                <a:noFill/>
                <a:round/>
                <a:headEnd/>
                <a:tailEnd/>
              </a:ln>
            </p:spPr>
            <p:txBody>
              <a:bodyPr/>
              <a:lstStyle/>
              <a:p>
                <a:endParaRPr lang="en-US"/>
              </a:p>
            </p:txBody>
          </p:sp>
          <p:sp>
            <p:nvSpPr>
              <p:cNvPr id="105621" name="Freeform 247"/>
              <p:cNvSpPr>
                <a:spLocks/>
              </p:cNvSpPr>
              <p:nvPr/>
            </p:nvSpPr>
            <p:spPr bwMode="auto">
              <a:xfrm>
                <a:off x="3791" y="2972"/>
                <a:ext cx="67" cy="359"/>
              </a:xfrm>
              <a:custGeom>
                <a:avLst/>
                <a:gdLst>
                  <a:gd name="T0" fmla="*/ 67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7"/>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a:p>
            </p:txBody>
          </p:sp>
          <p:sp>
            <p:nvSpPr>
              <p:cNvPr id="105622" name="Freeform 248"/>
              <p:cNvSpPr>
                <a:spLocks/>
              </p:cNvSpPr>
              <p:nvPr/>
            </p:nvSpPr>
            <p:spPr bwMode="auto">
              <a:xfrm>
                <a:off x="4215" y="2972"/>
                <a:ext cx="67" cy="359"/>
              </a:xfrm>
              <a:custGeom>
                <a:avLst/>
                <a:gdLst>
                  <a:gd name="T0" fmla="*/ 67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67 w 67"/>
                  <a:gd name="T13" fmla="*/ 357 h 359"/>
                  <a:gd name="T14" fmla="*/ 0 60000 65536"/>
                  <a:gd name="T15" fmla="*/ 0 60000 65536"/>
                  <a:gd name="T16" fmla="*/ 0 60000 65536"/>
                  <a:gd name="T17" fmla="*/ 0 60000 65536"/>
                  <a:gd name="T18" fmla="*/ 0 60000 65536"/>
                  <a:gd name="T19" fmla="*/ 0 60000 65536"/>
                  <a:gd name="T20" fmla="*/ 0 60000 65536"/>
                  <a:gd name="T21" fmla="*/ 0 w 67"/>
                  <a:gd name="T22" fmla="*/ 0 h 359"/>
                  <a:gd name="T23" fmla="*/ 67 w 67"/>
                  <a:gd name="T24" fmla="*/ 359 h 3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59">
                    <a:moveTo>
                      <a:pt x="67" y="357"/>
                    </a:moveTo>
                    <a:lnTo>
                      <a:pt x="67" y="0"/>
                    </a:lnTo>
                    <a:lnTo>
                      <a:pt x="0" y="0"/>
                    </a:lnTo>
                    <a:lnTo>
                      <a:pt x="0" y="359"/>
                    </a:lnTo>
                    <a:lnTo>
                      <a:pt x="67" y="359"/>
                    </a:lnTo>
                    <a:lnTo>
                      <a:pt x="67" y="357"/>
                    </a:lnTo>
                    <a:close/>
                  </a:path>
                </a:pathLst>
              </a:custGeom>
              <a:solidFill>
                <a:srgbClr val="CCCCCC"/>
              </a:solidFill>
              <a:ln w="9525">
                <a:noFill/>
                <a:round/>
                <a:headEnd/>
                <a:tailEnd/>
              </a:ln>
            </p:spPr>
            <p:txBody>
              <a:bodyPr/>
              <a:lstStyle/>
              <a:p>
                <a:endParaRPr lang="en-US"/>
              </a:p>
            </p:txBody>
          </p:sp>
          <p:sp>
            <p:nvSpPr>
              <p:cNvPr id="105623" name="Freeform 249"/>
              <p:cNvSpPr>
                <a:spLocks/>
              </p:cNvSpPr>
              <p:nvPr/>
            </p:nvSpPr>
            <p:spPr bwMode="auto">
              <a:xfrm>
                <a:off x="4215" y="2972"/>
                <a:ext cx="67" cy="359"/>
              </a:xfrm>
              <a:custGeom>
                <a:avLst/>
                <a:gdLst>
                  <a:gd name="T0" fmla="*/ 67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7"/>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a:p>
            </p:txBody>
          </p:sp>
          <p:sp>
            <p:nvSpPr>
              <p:cNvPr id="105624" name="Freeform 250"/>
              <p:cNvSpPr>
                <a:spLocks/>
              </p:cNvSpPr>
              <p:nvPr/>
            </p:nvSpPr>
            <p:spPr bwMode="auto">
              <a:xfrm>
                <a:off x="4796" y="3466"/>
                <a:ext cx="89" cy="179"/>
              </a:xfrm>
              <a:custGeom>
                <a:avLst/>
                <a:gdLst>
                  <a:gd name="T0" fmla="*/ 89 w 89"/>
                  <a:gd name="T1" fmla="*/ 177 h 179"/>
                  <a:gd name="T2" fmla="*/ 0 w 89"/>
                  <a:gd name="T3" fmla="*/ 179 h 179"/>
                  <a:gd name="T4" fmla="*/ 0 w 89"/>
                  <a:gd name="T5" fmla="*/ 0 h 179"/>
                  <a:gd name="T6" fmla="*/ 89 w 89"/>
                  <a:gd name="T7" fmla="*/ 0 h 179"/>
                  <a:gd name="T8" fmla="*/ 89 w 89"/>
                  <a:gd name="T9" fmla="*/ 177 h 179"/>
                  <a:gd name="T10" fmla="*/ 0 60000 65536"/>
                  <a:gd name="T11" fmla="*/ 0 60000 65536"/>
                  <a:gd name="T12" fmla="*/ 0 60000 65536"/>
                  <a:gd name="T13" fmla="*/ 0 60000 65536"/>
                  <a:gd name="T14" fmla="*/ 0 60000 65536"/>
                  <a:gd name="T15" fmla="*/ 0 w 89"/>
                  <a:gd name="T16" fmla="*/ 0 h 179"/>
                  <a:gd name="T17" fmla="*/ 89 w 89"/>
                  <a:gd name="T18" fmla="*/ 179 h 179"/>
                </a:gdLst>
                <a:ahLst/>
                <a:cxnLst>
                  <a:cxn ang="T10">
                    <a:pos x="T0" y="T1"/>
                  </a:cxn>
                  <a:cxn ang="T11">
                    <a:pos x="T2" y="T3"/>
                  </a:cxn>
                  <a:cxn ang="T12">
                    <a:pos x="T4" y="T5"/>
                  </a:cxn>
                  <a:cxn ang="T13">
                    <a:pos x="T6" y="T7"/>
                  </a:cxn>
                  <a:cxn ang="T14">
                    <a:pos x="T8" y="T9"/>
                  </a:cxn>
                </a:cxnLst>
                <a:rect l="T15" t="T16" r="T17" b="T18"/>
                <a:pathLst>
                  <a:path w="89" h="179">
                    <a:moveTo>
                      <a:pt x="89" y="177"/>
                    </a:moveTo>
                    <a:lnTo>
                      <a:pt x="0" y="179"/>
                    </a:lnTo>
                    <a:lnTo>
                      <a:pt x="0" y="0"/>
                    </a:lnTo>
                    <a:lnTo>
                      <a:pt x="89" y="0"/>
                    </a:lnTo>
                    <a:lnTo>
                      <a:pt x="89" y="177"/>
                    </a:lnTo>
                    <a:close/>
                  </a:path>
                </a:pathLst>
              </a:custGeom>
              <a:solidFill>
                <a:srgbClr val="CCCCCC"/>
              </a:solidFill>
              <a:ln w="9525">
                <a:noFill/>
                <a:round/>
                <a:headEnd/>
                <a:tailEnd/>
              </a:ln>
            </p:spPr>
            <p:txBody>
              <a:bodyPr/>
              <a:lstStyle/>
              <a:p>
                <a:endParaRPr lang="en-US"/>
              </a:p>
            </p:txBody>
          </p:sp>
          <p:sp>
            <p:nvSpPr>
              <p:cNvPr id="105625" name="Freeform 251"/>
              <p:cNvSpPr>
                <a:spLocks/>
              </p:cNvSpPr>
              <p:nvPr/>
            </p:nvSpPr>
            <p:spPr bwMode="auto">
              <a:xfrm>
                <a:off x="4796" y="3466"/>
                <a:ext cx="89" cy="179"/>
              </a:xfrm>
              <a:custGeom>
                <a:avLst/>
                <a:gdLst>
                  <a:gd name="T0" fmla="*/ 89 w 89"/>
                  <a:gd name="T1" fmla="*/ 177 h 179"/>
                  <a:gd name="T2" fmla="*/ 0 w 89"/>
                  <a:gd name="T3" fmla="*/ 179 h 179"/>
                  <a:gd name="T4" fmla="*/ 0 w 89"/>
                  <a:gd name="T5" fmla="*/ 0 h 179"/>
                  <a:gd name="T6" fmla="*/ 89 w 89"/>
                  <a:gd name="T7" fmla="*/ 0 h 179"/>
                  <a:gd name="T8" fmla="*/ 0 60000 65536"/>
                  <a:gd name="T9" fmla="*/ 0 60000 65536"/>
                  <a:gd name="T10" fmla="*/ 0 60000 65536"/>
                  <a:gd name="T11" fmla="*/ 0 60000 65536"/>
                  <a:gd name="T12" fmla="*/ 0 w 89"/>
                  <a:gd name="T13" fmla="*/ 0 h 179"/>
                  <a:gd name="T14" fmla="*/ 89 w 89"/>
                  <a:gd name="T15" fmla="*/ 179 h 179"/>
                </a:gdLst>
                <a:ahLst/>
                <a:cxnLst>
                  <a:cxn ang="T8">
                    <a:pos x="T0" y="T1"/>
                  </a:cxn>
                  <a:cxn ang="T9">
                    <a:pos x="T2" y="T3"/>
                  </a:cxn>
                  <a:cxn ang="T10">
                    <a:pos x="T4" y="T5"/>
                  </a:cxn>
                  <a:cxn ang="T11">
                    <a:pos x="T6" y="T7"/>
                  </a:cxn>
                </a:cxnLst>
                <a:rect l="T12" t="T13" r="T14" b="T15"/>
                <a:pathLst>
                  <a:path w="89" h="179">
                    <a:moveTo>
                      <a:pt x="89" y="177"/>
                    </a:moveTo>
                    <a:lnTo>
                      <a:pt x="0" y="179"/>
                    </a:lnTo>
                    <a:lnTo>
                      <a:pt x="0" y="0"/>
                    </a:lnTo>
                    <a:lnTo>
                      <a:pt x="89" y="0"/>
                    </a:lnTo>
                  </a:path>
                </a:pathLst>
              </a:custGeom>
              <a:noFill/>
              <a:ln w="11113">
                <a:solidFill>
                  <a:srgbClr val="000000"/>
                </a:solidFill>
                <a:prstDash val="solid"/>
                <a:round/>
                <a:headEnd/>
                <a:tailEnd/>
              </a:ln>
            </p:spPr>
            <p:txBody>
              <a:bodyPr/>
              <a:lstStyle/>
              <a:p>
                <a:endParaRPr lang="en-US"/>
              </a:p>
            </p:txBody>
          </p:sp>
          <p:sp>
            <p:nvSpPr>
              <p:cNvPr id="105626" name="Line 252"/>
              <p:cNvSpPr>
                <a:spLocks noChangeShapeType="1"/>
              </p:cNvSpPr>
              <p:nvPr/>
            </p:nvSpPr>
            <p:spPr bwMode="auto">
              <a:xfrm flipV="1">
                <a:off x="4973" y="3461"/>
                <a:ext cx="2" cy="187"/>
              </a:xfrm>
              <a:prstGeom prst="line">
                <a:avLst/>
              </a:prstGeom>
              <a:noFill/>
              <a:ln w="11113">
                <a:solidFill>
                  <a:srgbClr val="000000"/>
                </a:solidFill>
                <a:round/>
                <a:headEnd/>
                <a:tailEnd/>
              </a:ln>
            </p:spPr>
            <p:txBody>
              <a:bodyPr/>
              <a:lstStyle/>
              <a:p>
                <a:endParaRPr lang="en-US"/>
              </a:p>
            </p:txBody>
          </p:sp>
          <p:sp>
            <p:nvSpPr>
              <p:cNvPr id="105627" name="Line 253"/>
              <p:cNvSpPr>
                <a:spLocks noChangeShapeType="1"/>
              </p:cNvSpPr>
              <p:nvPr/>
            </p:nvSpPr>
            <p:spPr bwMode="auto">
              <a:xfrm flipH="1">
                <a:off x="4882" y="3463"/>
                <a:ext cx="91" cy="3"/>
              </a:xfrm>
              <a:prstGeom prst="line">
                <a:avLst/>
              </a:prstGeom>
              <a:noFill/>
              <a:ln w="11113">
                <a:solidFill>
                  <a:srgbClr val="000000"/>
                </a:solidFill>
                <a:round/>
                <a:headEnd/>
                <a:tailEnd/>
              </a:ln>
            </p:spPr>
            <p:txBody>
              <a:bodyPr/>
              <a:lstStyle/>
              <a:p>
                <a:endParaRPr lang="en-US"/>
              </a:p>
            </p:txBody>
          </p:sp>
          <p:sp>
            <p:nvSpPr>
              <p:cNvPr id="105628" name="Line 254"/>
              <p:cNvSpPr>
                <a:spLocks noChangeShapeType="1"/>
              </p:cNvSpPr>
              <p:nvPr/>
            </p:nvSpPr>
            <p:spPr bwMode="auto">
              <a:xfrm flipH="1">
                <a:off x="4882" y="3643"/>
                <a:ext cx="91" cy="2"/>
              </a:xfrm>
              <a:prstGeom prst="line">
                <a:avLst/>
              </a:prstGeom>
              <a:noFill/>
              <a:ln w="11113">
                <a:solidFill>
                  <a:srgbClr val="000000"/>
                </a:solidFill>
                <a:round/>
                <a:headEnd/>
                <a:tailEnd/>
              </a:ln>
            </p:spPr>
            <p:txBody>
              <a:bodyPr/>
              <a:lstStyle/>
              <a:p>
                <a:endParaRPr lang="en-US"/>
              </a:p>
            </p:txBody>
          </p:sp>
          <p:sp>
            <p:nvSpPr>
              <p:cNvPr id="105629" name="Freeform 255"/>
              <p:cNvSpPr>
                <a:spLocks/>
              </p:cNvSpPr>
              <p:nvPr/>
            </p:nvSpPr>
            <p:spPr bwMode="auto">
              <a:xfrm>
                <a:off x="3186" y="3466"/>
                <a:ext cx="90" cy="179"/>
              </a:xfrm>
              <a:custGeom>
                <a:avLst/>
                <a:gdLst>
                  <a:gd name="T0" fmla="*/ 0 w 90"/>
                  <a:gd name="T1" fmla="*/ 177 h 179"/>
                  <a:gd name="T2" fmla="*/ 90 w 90"/>
                  <a:gd name="T3" fmla="*/ 179 h 179"/>
                  <a:gd name="T4" fmla="*/ 90 w 90"/>
                  <a:gd name="T5" fmla="*/ 0 h 179"/>
                  <a:gd name="T6" fmla="*/ 2 w 90"/>
                  <a:gd name="T7" fmla="*/ 0 h 179"/>
                  <a:gd name="T8" fmla="*/ 0 w 90"/>
                  <a:gd name="T9" fmla="*/ 177 h 179"/>
                  <a:gd name="T10" fmla="*/ 0 60000 65536"/>
                  <a:gd name="T11" fmla="*/ 0 60000 65536"/>
                  <a:gd name="T12" fmla="*/ 0 60000 65536"/>
                  <a:gd name="T13" fmla="*/ 0 60000 65536"/>
                  <a:gd name="T14" fmla="*/ 0 60000 65536"/>
                  <a:gd name="T15" fmla="*/ 0 w 90"/>
                  <a:gd name="T16" fmla="*/ 0 h 179"/>
                  <a:gd name="T17" fmla="*/ 90 w 90"/>
                  <a:gd name="T18" fmla="*/ 179 h 179"/>
                </a:gdLst>
                <a:ahLst/>
                <a:cxnLst>
                  <a:cxn ang="T10">
                    <a:pos x="T0" y="T1"/>
                  </a:cxn>
                  <a:cxn ang="T11">
                    <a:pos x="T2" y="T3"/>
                  </a:cxn>
                  <a:cxn ang="T12">
                    <a:pos x="T4" y="T5"/>
                  </a:cxn>
                  <a:cxn ang="T13">
                    <a:pos x="T6" y="T7"/>
                  </a:cxn>
                  <a:cxn ang="T14">
                    <a:pos x="T8" y="T9"/>
                  </a:cxn>
                </a:cxnLst>
                <a:rect l="T15" t="T16" r="T17" b="T18"/>
                <a:pathLst>
                  <a:path w="90" h="179">
                    <a:moveTo>
                      <a:pt x="0" y="177"/>
                    </a:moveTo>
                    <a:lnTo>
                      <a:pt x="90" y="179"/>
                    </a:lnTo>
                    <a:lnTo>
                      <a:pt x="90" y="0"/>
                    </a:lnTo>
                    <a:lnTo>
                      <a:pt x="2" y="0"/>
                    </a:lnTo>
                    <a:lnTo>
                      <a:pt x="0" y="177"/>
                    </a:lnTo>
                    <a:close/>
                  </a:path>
                </a:pathLst>
              </a:custGeom>
              <a:solidFill>
                <a:srgbClr val="CCCCCC"/>
              </a:solidFill>
              <a:ln w="9525">
                <a:noFill/>
                <a:round/>
                <a:headEnd/>
                <a:tailEnd/>
              </a:ln>
            </p:spPr>
            <p:txBody>
              <a:bodyPr/>
              <a:lstStyle/>
              <a:p>
                <a:endParaRPr lang="en-US"/>
              </a:p>
            </p:txBody>
          </p:sp>
          <p:sp>
            <p:nvSpPr>
              <p:cNvPr id="105630" name="Freeform 256"/>
              <p:cNvSpPr>
                <a:spLocks/>
              </p:cNvSpPr>
              <p:nvPr/>
            </p:nvSpPr>
            <p:spPr bwMode="auto">
              <a:xfrm>
                <a:off x="3186" y="3466"/>
                <a:ext cx="90" cy="179"/>
              </a:xfrm>
              <a:custGeom>
                <a:avLst/>
                <a:gdLst>
                  <a:gd name="T0" fmla="*/ 0 w 90"/>
                  <a:gd name="T1" fmla="*/ 177 h 179"/>
                  <a:gd name="T2" fmla="*/ 90 w 90"/>
                  <a:gd name="T3" fmla="*/ 179 h 179"/>
                  <a:gd name="T4" fmla="*/ 90 w 90"/>
                  <a:gd name="T5" fmla="*/ 0 h 179"/>
                  <a:gd name="T6" fmla="*/ 2 w 90"/>
                  <a:gd name="T7" fmla="*/ 0 h 179"/>
                  <a:gd name="T8" fmla="*/ 0 60000 65536"/>
                  <a:gd name="T9" fmla="*/ 0 60000 65536"/>
                  <a:gd name="T10" fmla="*/ 0 60000 65536"/>
                  <a:gd name="T11" fmla="*/ 0 60000 65536"/>
                  <a:gd name="T12" fmla="*/ 0 w 90"/>
                  <a:gd name="T13" fmla="*/ 0 h 179"/>
                  <a:gd name="T14" fmla="*/ 90 w 90"/>
                  <a:gd name="T15" fmla="*/ 179 h 179"/>
                </a:gdLst>
                <a:ahLst/>
                <a:cxnLst>
                  <a:cxn ang="T8">
                    <a:pos x="T0" y="T1"/>
                  </a:cxn>
                  <a:cxn ang="T9">
                    <a:pos x="T2" y="T3"/>
                  </a:cxn>
                  <a:cxn ang="T10">
                    <a:pos x="T4" y="T5"/>
                  </a:cxn>
                  <a:cxn ang="T11">
                    <a:pos x="T6" y="T7"/>
                  </a:cxn>
                </a:cxnLst>
                <a:rect l="T12" t="T13" r="T14" b="T15"/>
                <a:pathLst>
                  <a:path w="90" h="179">
                    <a:moveTo>
                      <a:pt x="0" y="177"/>
                    </a:moveTo>
                    <a:lnTo>
                      <a:pt x="90" y="179"/>
                    </a:lnTo>
                    <a:lnTo>
                      <a:pt x="90" y="0"/>
                    </a:lnTo>
                    <a:lnTo>
                      <a:pt x="2" y="0"/>
                    </a:lnTo>
                  </a:path>
                </a:pathLst>
              </a:custGeom>
              <a:noFill/>
              <a:ln w="11113">
                <a:solidFill>
                  <a:srgbClr val="000000"/>
                </a:solidFill>
                <a:prstDash val="solid"/>
                <a:round/>
                <a:headEnd/>
                <a:tailEnd/>
              </a:ln>
            </p:spPr>
            <p:txBody>
              <a:bodyPr/>
              <a:lstStyle/>
              <a:p>
                <a:endParaRPr lang="en-US"/>
              </a:p>
            </p:txBody>
          </p:sp>
          <p:sp>
            <p:nvSpPr>
              <p:cNvPr id="105631" name="Freeform 257"/>
              <p:cNvSpPr>
                <a:spLocks/>
              </p:cNvSpPr>
              <p:nvPr/>
            </p:nvSpPr>
            <p:spPr bwMode="auto">
              <a:xfrm>
                <a:off x="3098" y="3463"/>
                <a:ext cx="90" cy="182"/>
              </a:xfrm>
              <a:custGeom>
                <a:avLst/>
                <a:gdLst>
                  <a:gd name="T0" fmla="*/ 88 w 90"/>
                  <a:gd name="T1" fmla="*/ 0 h 182"/>
                  <a:gd name="T2" fmla="*/ 0 w 90"/>
                  <a:gd name="T3" fmla="*/ 3 h 182"/>
                  <a:gd name="T4" fmla="*/ 0 w 90"/>
                  <a:gd name="T5" fmla="*/ 182 h 182"/>
                  <a:gd name="T6" fmla="*/ 90 w 90"/>
                  <a:gd name="T7" fmla="*/ 182 h 182"/>
                  <a:gd name="T8" fmla="*/ 0 60000 65536"/>
                  <a:gd name="T9" fmla="*/ 0 60000 65536"/>
                  <a:gd name="T10" fmla="*/ 0 60000 65536"/>
                  <a:gd name="T11" fmla="*/ 0 60000 65536"/>
                  <a:gd name="T12" fmla="*/ 0 w 90"/>
                  <a:gd name="T13" fmla="*/ 0 h 182"/>
                  <a:gd name="T14" fmla="*/ 90 w 90"/>
                  <a:gd name="T15" fmla="*/ 182 h 182"/>
                </a:gdLst>
                <a:ahLst/>
                <a:cxnLst>
                  <a:cxn ang="T8">
                    <a:pos x="T0" y="T1"/>
                  </a:cxn>
                  <a:cxn ang="T9">
                    <a:pos x="T2" y="T3"/>
                  </a:cxn>
                  <a:cxn ang="T10">
                    <a:pos x="T4" y="T5"/>
                  </a:cxn>
                  <a:cxn ang="T11">
                    <a:pos x="T6" y="T7"/>
                  </a:cxn>
                </a:cxnLst>
                <a:rect l="T12" t="T13" r="T14" b="T15"/>
                <a:pathLst>
                  <a:path w="90" h="182">
                    <a:moveTo>
                      <a:pt x="88" y="0"/>
                    </a:moveTo>
                    <a:lnTo>
                      <a:pt x="0" y="3"/>
                    </a:lnTo>
                    <a:lnTo>
                      <a:pt x="0" y="182"/>
                    </a:lnTo>
                    <a:lnTo>
                      <a:pt x="90" y="182"/>
                    </a:lnTo>
                  </a:path>
                </a:pathLst>
              </a:custGeom>
              <a:noFill/>
              <a:ln w="11113">
                <a:solidFill>
                  <a:srgbClr val="000000"/>
                </a:solidFill>
                <a:prstDash val="solid"/>
                <a:round/>
                <a:headEnd/>
                <a:tailEnd/>
              </a:ln>
            </p:spPr>
            <p:txBody>
              <a:bodyPr/>
              <a:lstStyle/>
              <a:p>
                <a:endParaRPr lang="en-US"/>
              </a:p>
            </p:txBody>
          </p:sp>
          <p:sp>
            <p:nvSpPr>
              <p:cNvPr id="105632" name="Rectangle 258"/>
              <p:cNvSpPr>
                <a:spLocks noChangeArrowheads="1"/>
              </p:cNvSpPr>
              <p:nvPr/>
            </p:nvSpPr>
            <p:spPr bwMode="auto">
              <a:xfrm>
                <a:off x="3143" y="3501"/>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5633" name="Rectangle 259"/>
              <p:cNvSpPr>
                <a:spLocks noChangeArrowheads="1"/>
              </p:cNvSpPr>
              <p:nvPr/>
            </p:nvSpPr>
            <p:spPr bwMode="auto">
              <a:xfrm>
                <a:off x="3166" y="3501"/>
                <a:ext cx="5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5634" name="Freeform 260"/>
              <p:cNvSpPr>
                <a:spLocks/>
              </p:cNvSpPr>
              <p:nvPr/>
            </p:nvSpPr>
            <p:spPr bwMode="auto">
              <a:xfrm>
                <a:off x="3610" y="3466"/>
                <a:ext cx="91" cy="179"/>
              </a:xfrm>
              <a:custGeom>
                <a:avLst/>
                <a:gdLst>
                  <a:gd name="T0" fmla="*/ 0 w 91"/>
                  <a:gd name="T1" fmla="*/ 177 h 179"/>
                  <a:gd name="T2" fmla="*/ 91 w 91"/>
                  <a:gd name="T3" fmla="*/ 179 h 179"/>
                  <a:gd name="T4" fmla="*/ 91 w 91"/>
                  <a:gd name="T5" fmla="*/ 0 h 179"/>
                  <a:gd name="T6" fmla="*/ 2 w 91"/>
                  <a:gd name="T7" fmla="*/ 0 h 179"/>
                  <a:gd name="T8" fmla="*/ 0 w 91"/>
                  <a:gd name="T9" fmla="*/ 177 h 179"/>
                  <a:gd name="T10" fmla="*/ 0 60000 65536"/>
                  <a:gd name="T11" fmla="*/ 0 60000 65536"/>
                  <a:gd name="T12" fmla="*/ 0 60000 65536"/>
                  <a:gd name="T13" fmla="*/ 0 60000 65536"/>
                  <a:gd name="T14" fmla="*/ 0 60000 65536"/>
                  <a:gd name="T15" fmla="*/ 0 w 91"/>
                  <a:gd name="T16" fmla="*/ 0 h 179"/>
                  <a:gd name="T17" fmla="*/ 91 w 91"/>
                  <a:gd name="T18" fmla="*/ 179 h 179"/>
                </a:gdLst>
                <a:ahLst/>
                <a:cxnLst>
                  <a:cxn ang="T10">
                    <a:pos x="T0" y="T1"/>
                  </a:cxn>
                  <a:cxn ang="T11">
                    <a:pos x="T2" y="T3"/>
                  </a:cxn>
                  <a:cxn ang="T12">
                    <a:pos x="T4" y="T5"/>
                  </a:cxn>
                  <a:cxn ang="T13">
                    <a:pos x="T6" y="T7"/>
                  </a:cxn>
                  <a:cxn ang="T14">
                    <a:pos x="T8" y="T9"/>
                  </a:cxn>
                </a:cxnLst>
                <a:rect l="T15" t="T16" r="T17" b="T18"/>
                <a:pathLst>
                  <a:path w="91" h="179">
                    <a:moveTo>
                      <a:pt x="0" y="177"/>
                    </a:moveTo>
                    <a:lnTo>
                      <a:pt x="91" y="179"/>
                    </a:lnTo>
                    <a:lnTo>
                      <a:pt x="91" y="0"/>
                    </a:lnTo>
                    <a:lnTo>
                      <a:pt x="2" y="0"/>
                    </a:lnTo>
                    <a:lnTo>
                      <a:pt x="0" y="177"/>
                    </a:lnTo>
                    <a:close/>
                  </a:path>
                </a:pathLst>
              </a:custGeom>
              <a:solidFill>
                <a:srgbClr val="FBE2C9"/>
              </a:solidFill>
              <a:ln w="9525">
                <a:noFill/>
                <a:round/>
                <a:headEnd/>
                <a:tailEnd/>
              </a:ln>
            </p:spPr>
            <p:txBody>
              <a:bodyPr/>
              <a:lstStyle/>
              <a:p>
                <a:endParaRPr lang="en-US"/>
              </a:p>
            </p:txBody>
          </p:sp>
          <p:sp>
            <p:nvSpPr>
              <p:cNvPr id="105635" name="Freeform 261"/>
              <p:cNvSpPr>
                <a:spLocks/>
              </p:cNvSpPr>
              <p:nvPr/>
            </p:nvSpPr>
            <p:spPr bwMode="auto">
              <a:xfrm>
                <a:off x="3610" y="3466"/>
                <a:ext cx="91" cy="179"/>
              </a:xfrm>
              <a:custGeom>
                <a:avLst/>
                <a:gdLst>
                  <a:gd name="T0" fmla="*/ 0 w 91"/>
                  <a:gd name="T1" fmla="*/ 177 h 179"/>
                  <a:gd name="T2" fmla="*/ 91 w 91"/>
                  <a:gd name="T3" fmla="*/ 179 h 179"/>
                  <a:gd name="T4" fmla="*/ 91 w 91"/>
                  <a:gd name="T5" fmla="*/ 0 h 179"/>
                  <a:gd name="T6" fmla="*/ 2 w 91"/>
                  <a:gd name="T7" fmla="*/ 0 h 179"/>
                  <a:gd name="T8" fmla="*/ 0 60000 65536"/>
                  <a:gd name="T9" fmla="*/ 0 60000 65536"/>
                  <a:gd name="T10" fmla="*/ 0 60000 65536"/>
                  <a:gd name="T11" fmla="*/ 0 60000 65536"/>
                  <a:gd name="T12" fmla="*/ 0 w 91"/>
                  <a:gd name="T13" fmla="*/ 0 h 179"/>
                  <a:gd name="T14" fmla="*/ 91 w 91"/>
                  <a:gd name="T15" fmla="*/ 179 h 179"/>
                </a:gdLst>
                <a:ahLst/>
                <a:cxnLst>
                  <a:cxn ang="T8">
                    <a:pos x="T0" y="T1"/>
                  </a:cxn>
                  <a:cxn ang="T9">
                    <a:pos x="T2" y="T3"/>
                  </a:cxn>
                  <a:cxn ang="T10">
                    <a:pos x="T4" y="T5"/>
                  </a:cxn>
                  <a:cxn ang="T11">
                    <a:pos x="T6" y="T7"/>
                  </a:cxn>
                </a:cxnLst>
                <a:rect l="T12" t="T13" r="T14" b="T15"/>
                <a:pathLst>
                  <a:path w="91" h="179">
                    <a:moveTo>
                      <a:pt x="0" y="177"/>
                    </a:moveTo>
                    <a:lnTo>
                      <a:pt x="91" y="179"/>
                    </a:lnTo>
                    <a:lnTo>
                      <a:pt x="91" y="0"/>
                    </a:lnTo>
                    <a:lnTo>
                      <a:pt x="2" y="0"/>
                    </a:lnTo>
                  </a:path>
                </a:pathLst>
              </a:custGeom>
              <a:noFill/>
              <a:ln w="11113">
                <a:solidFill>
                  <a:srgbClr val="EB7500"/>
                </a:solidFill>
                <a:prstDash val="solid"/>
                <a:round/>
                <a:headEnd/>
                <a:tailEnd/>
              </a:ln>
            </p:spPr>
            <p:txBody>
              <a:bodyPr/>
              <a:lstStyle/>
              <a:p>
                <a:endParaRPr lang="en-US"/>
              </a:p>
            </p:txBody>
          </p:sp>
          <p:sp>
            <p:nvSpPr>
              <p:cNvPr id="105636" name="Line 262"/>
              <p:cNvSpPr>
                <a:spLocks noChangeShapeType="1"/>
              </p:cNvSpPr>
              <p:nvPr/>
            </p:nvSpPr>
            <p:spPr bwMode="auto">
              <a:xfrm flipV="1">
                <a:off x="3522" y="3461"/>
                <a:ext cx="1" cy="187"/>
              </a:xfrm>
              <a:prstGeom prst="line">
                <a:avLst/>
              </a:prstGeom>
              <a:noFill/>
              <a:ln w="11113">
                <a:solidFill>
                  <a:srgbClr val="000000"/>
                </a:solidFill>
                <a:round/>
                <a:headEnd/>
                <a:tailEnd/>
              </a:ln>
            </p:spPr>
            <p:txBody>
              <a:bodyPr/>
              <a:lstStyle/>
              <a:p>
                <a:endParaRPr lang="en-US"/>
              </a:p>
            </p:txBody>
          </p:sp>
          <p:sp>
            <p:nvSpPr>
              <p:cNvPr id="105637" name="Line 263"/>
              <p:cNvSpPr>
                <a:spLocks noChangeShapeType="1"/>
              </p:cNvSpPr>
              <p:nvPr/>
            </p:nvSpPr>
            <p:spPr bwMode="auto">
              <a:xfrm>
                <a:off x="3522" y="3463"/>
                <a:ext cx="90" cy="3"/>
              </a:xfrm>
              <a:prstGeom prst="line">
                <a:avLst/>
              </a:prstGeom>
              <a:noFill/>
              <a:ln w="11113">
                <a:solidFill>
                  <a:srgbClr val="000000"/>
                </a:solidFill>
                <a:round/>
                <a:headEnd/>
                <a:tailEnd/>
              </a:ln>
            </p:spPr>
            <p:txBody>
              <a:bodyPr/>
              <a:lstStyle/>
              <a:p>
                <a:endParaRPr lang="en-US"/>
              </a:p>
            </p:txBody>
          </p:sp>
          <p:sp>
            <p:nvSpPr>
              <p:cNvPr id="105638" name="Line 264"/>
              <p:cNvSpPr>
                <a:spLocks noChangeShapeType="1"/>
              </p:cNvSpPr>
              <p:nvPr/>
            </p:nvSpPr>
            <p:spPr bwMode="auto">
              <a:xfrm>
                <a:off x="3522" y="3643"/>
                <a:ext cx="90" cy="2"/>
              </a:xfrm>
              <a:prstGeom prst="line">
                <a:avLst/>
              </a:prstGeom>
              <a:noFill/>
              <a:ln w="11113">
                <a:solidFill>
                  <a:srgbClr val="000000"/>
                </a:solidFill>
                <a:round/>
                <a:headEnd/>
                <a:tailEnd/>
              </a:ln>
            </p:spPr>
            <p:txBody>
              <a:bodyPr/>
              <a:lstStyle/>
              <a:p>
                <a:endParaRPr lang="en-US"/>
              </a:p>
            </p:txBody>
          </p:sp>
          <p:sp>
            <p:nvSpPr>
              <p:cNvPr id="105639" name="Freeform 265"/>
              <p:cNvSpPr>
                <a:spLocks/>
              </p:cNvSpPr>
              <p:nvPr/>
            </p:nvSpPr>
            <p:spPr bwMode="auto">
              <a:xfrm>
                <a:off x="3967" y="3374"/>
                <a:ext cx="136" cy="360"/>
              </a:xfrm>
              <a:custGeom>
                <a:avLst/>
                <a:gdLst>
                  <a:gd name="T0" fmla="*/ 0 w 136"/>
                  <a:gd name="T1" fmla="*/ 0 h 360"/>
                  <a:gd name="T2" fmla="*/ 3 w 136"/>
                  <a:gd name="T3" fmla="*/ 147 h 360"/>
                  <a:gd name="T4" fmla="*/ 46 w 136"/>
                  <a:gd name="T5" fmla="*/ 180 h 360"/>
                  <a:gd name="T6" fmla="*/ 3 w 136"/>
                  <a:gd name="T7" fmla="*/ 216 h 360"/>
                  <a:gd name="T8" fmla="*/ 3 w 136"/>
                  <a:gd name="T9" fmla="*/ 360 h 360"/>
                  <a:gd name="T10" fmla="*/ 136 w 136"/>
                  <a:gd name="T11" fmla="*/ 250 h 360"/>
                  <a:gd name="T12" fmla="*/ 136 w 136"/>
                  <a:gd name="T13" fmla="*/ 111 h 360"/>
                  <a:gd name="T14" fmla="*/ 3 w 136"/>
                  <a:gd name="T15" fmla="*/ 3 h 360"/>
                  <a:gd name="T16" fmla="*/ 3 w 136"/>
                  <a:gd name="T17" fmla="*/ 3 h 360"/>
                  <a:gd name="T18" fmla="*/ 0 w 136"/>
                  <a:gd name="T19" fmla="*/ 0 h 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360"/>
                  <a:gd name="T32" fmla="*/ 136 w 136"/>
                  <a:gd name="T33" fmla="*/ 360 h 3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360">
                    <a:moveTo>
                      <a:pt x="0" y="0"/>
                    </a:moveTo>
                    <a:lnTo>
                      <a:pt x="3" y="147"/>
                    </a:lnTo>
                    <a:lnTo>
                      <a:pt x="46" y="180"/>
                    </a:lnTo>
                    <a:lnTo>
                      <a:pt x="3" y="216"/>
                    </a:lnTo>
                    <a:lnTo>
                      <a:pt x="3" y="360"/>
                    </a:lnTo>
                    <a:lnTo>
                      <a:pt x="136" y="250"/>
                    </a:lnTo>
                    <a:lnTo>
                      <a:pt x="136" y="111"/>
                    </a:lnTo>
                    <a:lnTo>
                      <a:pt x="3" y="3"/>
                    </a:lnTo>
                    <a:lnTo>
                      <a:pt x="0" y="0"/>
                    </a:lnTo>
                    <a:close/>
                  </a:path>
                </a:pathLst>
              </a:custGeom>
              <a:solidFill>
                <a:srgbClr val="CCCCCC"/>
              </a:solidFill>
              <a:ln w="9525">
                <a:noFill/>
                <a:round/>
                <a:headEnd/>
                <a:tailEnd/>
              </a:ln>
            </p:spPr>
            <p:txBody>
              <a:bodyPr/>
              <a:lstStyle/>
              <a:p>
                <a:endParaRPr lang="en-US"/>
              </a:p>
            </p:txBody>
          </p:sp>
          <p:sp>
            <p:nvSpPr>
              <p:cNvPr id="105640" name="Freeform 266"/>
              <p:cNvSpPr>
                <a:spLocks/>
              </p:cNvSpPr>
              <p:nvPr/>
            </p:nvSpPr>
            <p:spPr bwMode="auto">
              <a:xfrm>
                <a:off x="3967" y="3374"/>
                <a:ext cx="136" cy="360"/>
              </a:xfrm>
              <a:custGeom>
                <a:avLst/>
                <a:gdLst>
                  <a:gd name="T0" fmla="*/ 0 w 136"/>
                  <a:gd name="T1" fmla="*/ 0 h 360"/>
                  <a:gd name="T2" fmla="*/ 3 w 136"/>
                  <a:gd name="T3" fmla="*/ 147 h 360"/>
                  <a:gd name="T4" fmla="*/ 46 w 136"/>
                  <a:gd name="T5" fmla="*/ 180 h 360"/>
                  <a:gd name="T6" fmla="*/ 3 w 136"/>
                  <a:gd name="T7" fmla="*/ 216 h 360"/>
                  <a:gd name="T8" fmla="*/ 3 w 136"/>
                  <a:gd name="T9" fmla="*/ 360 h 360"/>
                  <a:gd name="T10" fmla="*/ 136 w 136"/>
                  <a:gd name="T11" fmla="*/ 250 h 360"/>
                  <a:gd name="T12" fmla="*/ 136 w 136"/>
                  <a:gd name="T13" fmla="*/ 111 h 360"/>
                  <a:gd name="T14" fmla="*/ 3 w 136"/>
                  <a:gd name="T15" fmla="*/ 3 h 360"/>
                  <a:gd name="T16" fmla="*/ 3 w 136"/>
                  <a:gd name="T17" fmla="*/ 3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
                  <a:gd name="T28" fmla="*/ 0 h 360"/>
                  <a:gd name="T29" fmla="*/ 136 w 136"/>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 h="360">
                    <a:moveTo>
                      <a:pt x="0" y="0"/>
                    </a:moveTo>
                    <a:lnTo>
                      <a:pt x="3" y="147"/>
                    </a:lnTo>
                    <a:lnTo>
                      <a:pt x="46" y="180"/>
                    </a:lnTo>
                    <a:lnTo>
                      <a:pt x="3" y="216"/>
                    </a:lnTo>
                    <a:lnTo>
                      <a:pt x="3" y="360"/>
                    </a:lnTo>
                    <a:lnTo>
                      <a:pt x="136" y="250"/>
                    </a:lnTo>
                    <a:lnTo>
                      <a:pt x="136" y="111"/>
                    </a:lnTo>
                    <a:lnTo>
                      <a:pt x="3" y="3"/>
                    </a:lnTo>
                  </a:path>
                </a:pathLst>
              </a:custGeom>
              <a:noFill/>
              <a:ln w="11113">
                <a:solidFill>
                  <a:srgbClr val="000000"/>
                </a:solidFill>
                <a:prstDash val="solid"/>
                <a:round/>
                <a:headEnd/>
                <a:tailEnd/>
              </a:ln>
            </p:spPr>
            <p:txBody>
              <a:bodyPr/>
              <a:lstStyle/>
              <a:p>
                <a:endParaRPr lang="en-US"/>
              </a:p>
            </p:txBody>
          </p:sp>
          <p:sp>
            <p:nvSpPr>
              <p:cNvPr id="105641" name="Rectangle 267"/>
              <p:cNvSpPr>
                <a:spLocks noChangeArrowheads="1"/>
              </p:cNvSpPr>
              <p:nvPr/>
            </p:nvSpPr>
            <p:spPr bwMode="auto">
              <a:xfrm>
                <a:off x="4400" y="3501"/>
                <a:ext cx="4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D</a:t>
                </a:r>
                <a:endParaRPr kumimoji="0" lang="en-US" b="1">
                  <a:solidFill>
                    <a:schemeClr val="tx1"/>
                  </a:solidFill>
                </a:endParaRPr>
              </a:p>
            </p:txBody>
          </p:sp>
          <p:sp>
            <p:nvSpPr>
              <p:cNvPr id="105642" name="Rectangle 268"/>
              <p:cNvSpPr>
                <a:spLocks noChangeArrowheads="1"/>
              </p:cNvSpPr>
              <p:nvPr/>
            </p:nvSpPr>
            <p:spPr bwMode="auto">
              <a:xfrm>
                <a:off x="4457" y="3501"/>
                <a:ext cx="5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5643" name="Rectangle 269"/>
              <p:cNvSpPr>
                <a:spLocks noChangeArrowheads="1"/>
              </p:cNvSpPr>
              <p:nvPr/>
            </p:nvSpPr>
            <p:spPr bwMode="auto">
              <a:xfrm>
                <a:off x="4818" y="3501"/>
                <a:ext cx="4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5644" name="Rectangle 270"/>
              <p:cNvSpPr>
                <a:spLocks noChangeArrowheads="1"/>
              </p:cNvSpPr>
              <p:nvPr/>
            </p:nvSpPr>
            <p:spPr bwMode="auto">
              <a:xfrm>
                <a:off x="4875" y="350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5645" name="Rectangle 271"/>
              <p:cNvSpPr>
                <a:spLocks noChangeArrowheads="1"/>
              </p:cNvSpPr>
              <p:nvPr/>
            </p:nvSpPr>
            <p:spPr bwMode="auto">
              <a:xfrm>
                <a:off x="4920" y="3501"/>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g</a:t>
                </a:r>
                <a:endParaRPr kumimoji="0" lang="en-US" b="1">
                  <a:solidFill>
                    <a:schemeClr val="tx1"/>
                  </a:solidFill>
                </a:endParaRPr>
              </a:p>
            </p:txBody>
          </p:sp>
          <p:sp>
            <p:nvSpPr>
              <p:cNvPr id="105646" name="Line 272"/>
              <p:cNvSpPr>
                <a:spLocks noChangeShapeType="1"/>
              </p:cNvSpPr>
              <p:nvPr/>
            </p:nvSpPr>
            <p:spPr bwMode="auto">
              <a:xfrm>
                <a:off x="3276" y="3554"/>
                <a:ext cx="246" cy="1"/>
              </a:xfrm>
              <a:prstGeom prst="line">
                <a:avLst/>
              </a:prstGeom>
              <a:noFill/>
              <a:ln w="11113">
                <a:solidFill>
                  <a:srgbClr val="000000"/>
                </a:solidFill>
                <a:round/>
                <a:headEnd/>
                <a:tailEnd/>
              </a:ln>
            </p:spPr>
            <p:txBody>
              <a:bodyPr/>
              <a:lstStyle/>
              <a:p>
                <a:endParaRPr lang="en-US"/>
              </a:p>
            </p:txBody>
          </p:sp>
          <p:sp>
            <p:nvSpPr>
              <p:cNvPr id="105647" name="Line 273"/>
              <p:cNvSpPr>
                <a:spLocks noChangeShapeType="1"/>
              </p:cNvSpPr>
              <p:nvPr/>
            </p:nvSpPr>
            <p:spPr bwMode="auto">
              <a:xfrm>
                <a:off x="4103" y="3554"/>
                <a:ext cx="269" cy="1"/>
              </a:xfrm>
              <a:prstGeom prst="line">
                <a:avLst/>
              </a:prstGeom>
              <a:noFill/>
              <a:ln w="11113">
                <a:solidFill>
                  <a:srgbClr val="000000"/>
                </a:solidFill>
                <a:round/>
                <a:headEnd/>
                <a:tailEnd/>
              </a:ln>
            </p:spPr>
            <p:txBody>
              <a:bodyPr/>
              <a:lstStyle/>
              <a:p>
                <a:endParaRPr lang="en-US"/>
              </a:p>
            </p:txBody>
          </p:sp>
          <p:sp>
            <p:nvSpPr>
              <p:cNvPr id="105648" name="Line 274"/>
              <p:cNvSpPr>
                <a:spLocks noChangeShapeType="1"/>
              </p:cNvSpPr>
              <p:nvPr/>
            </p:nvSpPr>
            <p:spPr bwMode="auto">
              <a:xfrm>
                <a:off x="4549" y="3554"/>
                <a:ext cx="245" cy="1"/>
              </a:xfrm>
              <a:prstGeom prst="line">
                <a:avLst/>
              </a:prstGeom>
              <a:noFill/>
              <a:ln w="11113">
                <a:solidFill>
                  <a:srgbClr val="000000"/>
                </a:solidFill>
                <a:round/>
                <a:headEnd/>
                <a:tailEnd/>
              </a:ln>
            </p:spPr>
            <p:txBody>
              <a:bodyPr/>
              <a:lstStyle/>
              <a:p>
                <a:endParaRPr lang="en-US"/>
              </a:p>
            </p:txBody>
          </p:sp>
          <p:sp>
            <p:nvSpPr>
              <p:cNvPr id="105649" name="Freeform 275"/>
              <p:cNvSpPr>
                <a:spLocks/>
              </p:cNvSpPr>
              <p:nvPr/>
            </p:nvSpPr>
            <p:spPr bwMode="auto">
              <a:xfrm>
                <a:off x="3477" y="3511"/>
                <a:ext cx="45" cy="43"/>
              </a:xfrm>
              <a:custGeom>
                <a:avLst/>
                <a:gdLst>
                  <a:gd name="T0" fmla="*/ 0 w 45"/>
                  <a:gd name="T1" fmla="*/ 43 h 43"/>
                  <a:gd name="T2" fmla="*/ 2 w 45"/>
                  <a:gd name="T3" fmla="*/ 0 h 43"/>
                  <a:gd name="T4" fmla="*/ 45 w 45"/>
                  <a:gd name="T5" fmla="*/ 0 h 43"/>
                  <a:gd name="T6" fmla="*/ 0 60000 65536"/>
                  <a:gd name="T7" fmla="*/ 0 60000 65536"/>
                  <a:gd name="T8" fmla="*/ 0 60000 65536"/>
                  <a:gd name="T9" fmla="*/ 0 w 45"/>
                  <a:gd name="T10" fmla="*/ 0 h 43"/>
                  <a:gd name="T11" fmla="*/ 45 w 45"/>
                  <a:gd name="T12" fmla="*/ 43 h 43"/>
                </a:gdLst>
                <a:ahLst/>
                <a:cxnLst>
                  <a:cxn ang="T6">
                    <a:pos x="T0" y="T1"/>
                  </a:cxn>
                  <a:cxn ang="T7">
                    <a:pos x="T2" y="T3"/>
                  </a:cxn>
                  <a:cxn ang="T8">
                    <a:pos x="T4" y="T5"/>
                  </a:cxn>
                </a:cxnLst>
                <a:rect l="T9" t="T10" r="T11" b="T12"/>
                <a:pathLst>
                  <a:path w="45" h="43">
                    <a:moveTo>
                      <a:pt x="0" y="43"/>
                    </a:moveTo>
                    <a:lnTo>
                      <a:pt x="2" y="0"/>
                    </a:lnTo>
                    <a:lnTo>
                      <a:pt x="45" y="0"/>
                    </a:lnTo>
                  </a:path>
                </a:pathLst>
              </a:custGeom>
              <a:noFill/>
              <a:ln w="11113">
                <a:solidFill>
                  <a:srgbClr val="000000"/>
                </a:solidFill>
                <a:prstDash val="solid"/>
                <a:round/>
                <a:headEnd/>
                <a:tailEnd/>
              </a:ln>
            </p:spPr>
            <p:txBody>
              <a:bodyPr/>
              <a:lstStyle/>
              <a:p>
                <a:endParaRPr lang="en-US"/>
              </a:p>
            </p:txBody>
          </p:sp>
          <p:sp>
            <p:nvSpPr>
              <p:cNvPr id="105650" name="Freeform 276"/>
              <p:cNvSpPr>
                <a:spLocks/>
              </p:cNvSpPr>
              <p:nvPr/>
            </p:nvSpPr>
            <p:spPr bwMode="auto">
              <a:xfrm>
                <a:off x="4325" y="3554"/>
                <a:ext cx="314" cy="137"/>
              </a:xfrm>
              <a:custGeom>
                <a:avLst/>
                <a:gdLst>
                  <a:gd name="T0" fmla="*/ 0 w 314"/>
                  <a:gd name="T1" fmla="*/ 0 h 137"/>
                  <a:gd name="T2" fmla="*/ 2 w 314"/>
                  <a:gd name="T3" fmla="*/ 137 h 137"/>
                  <a:gd name="T4" fmla="*/ 269 w 314"/>
                  <a:gd name="T5" fmla="*/ 137 h 137"/>
                  <a:gd name="T6" fmla="*/ 269 w 314"/>
                  <a:gd name="T7" fmla="*/ 46 h 137"/>
                  <a:gd name="T8" fmla="*/ 314 w 314"/>
                  <a:gd name="T9" fmla="*/ 46 h 137"/>
                  <a:gd name="T10" fmla="*/ 0 60000 65536"/>
                  <a:gd name="T11" fmla="*/ 0 60000 65536"/>
                  <a:gd name="T12" fmla="*/ 0 60000 65536"/>
                  <a:gd name="T13" fmla="*/ 0 60000 65536"/>
                  <a:gd name="T14" fmla="*/ 0 60000 65536"/>
                  <a:gd name="T15" fmla="*/ 0 w 314"/>
                  <a:gd name="T16" fmla="*/ 0 h 137"/>
                  <a:gd name="T17" fmla="*/ 314 w 314"/>
                  <a:gd name="T18" fmla="*/ 137 h 137"/>
                </a:gdLst>
                <a:ahLst/>
                <a:cxnLst>
                  <a:cxn ang="T10">
                    <a:pos x="T0" y="T1"/>
                  </a:cxn>
                  <a:cxn ang="T11">
                    <a:pos x="T2" y="T3"/>
                  </a:cxn>
                  <a:cxn ang="T12">
                    <a:pos x="T4" y="T5"/>
                  </a:cxn>
                  <a:cxn ang="T13">
                    <a:pos x="T6" y="T7"/>
                  </a:cxn>
                  <a:cxn ang="T14">
                    <a:pos x="T8" y="T9"/>
                  </a:cxn>
                </a:cxnLst>
                <a:rect l="T15" t="T16" r="T17" b="T18"/>
                <a:pathLst>
                  <a:path w="314" h="137">
                    <a:moveTo>
                      <a:pt x="0" y="0"/>
                    </a:moveTo>
                    <a:lnTo>
                      <a:pt x="2" y="137"/>
                    </a:lnTo>
                    <a:lnTo>
                      <a:pt x="269" y="137"/>
                    </a:lnTo>
                    <a:lnTo>
                      <a:pt x="269" y="46"/>
                    </a:lnTo>
                    <a:lnTo>
                      <a:pt x="314" y="46"/>
                    </a:lnTo>
                  </a:path>
                </a:pathLst>
              </a:custGeom>
              <a:noFill/>
              <a:ln w="11113">
                <a:solidFill>
                  <a:srgbClr val="000000"/>
                </a:solidFill>
                <a:prstDash val="solid"/>
                <a:round/>
                <a:headEnd/>
                <a:tailEnd/>
              </a:ln>
            </p:spPr>
            <p:txBody>
              <a:bodyPr/>
              <a:lstStyle/>
              <a:p>
                <a:endParaRPr lang="en-US"/>
              </a:p>
            </p:txBody>
          </p:sp>
          <p:sp>
            <p:nvSpPr>
              <p:cNvPr id="105651" name="Freeform 277"/>
              <p:cNvSpPr>
                <a:spLocks/>
              </p:cNvSpPr>
              <p:nvPr/>
            </p:nvSpPr>
            <p:spPr bwMode="auto">
              <a:xfrm>
                <a:off x="3367" y="3374"/>
                <a:ext cx="67" cy="360"/>
              </a:xfrm>
              <a:custGeom>
                <a:avLst/>
                <a:gdLst>
                  <a:gd name="T0" fmla="*/ 64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64 w 67"/>
                  <a:gd name="T13" fmla="*/ 360 h 360"/>
                  <a:gd name="T14" fmla="*/ 0 60000 65536"/>
                  <a:gd name="T15" fmla="*/ 0 60000 65536"/>
                  <a:gd name="T16" fmla="*/ 0 60000 65536"/>
                  <a:gd name="T17" fmla="*/ 0 60000 65536"/>
                  <a:gd name="T18" fmla="*/ 0 60000 65536"/>
                  <a:gd name="T19" fmla="*/ 0 60000 65536"/>
                  <a:gd name="T20" fmla="*/ 0 60000 65536"/>
                  <a:gd name="T21" fmla="*/ 0 w 67"/>
                  <a:gd name="T22" fmla="*/ 0 h 360"/>
                  <a:gd name="T23" fmla="*/ 67 w 67"/>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60">
                    <a:moveTo>
                      <a:pt x="64" y="360"/>
                    </a:moveTo>
                    <a:lnTo>
                      <a:pt x="67" y="0"/>
                    </a:lnTo>
                    <a:lnTo>
                      <a:pt x="0" y="0"/>
                    </a:lnTo>
                    <a:lnTo>
                      <a:pt x="0" y="360"/>
                    </a:lnTo>
                    <a:lnTo>
                      <a:pt x="67" y="360"/>
                    </a:lnTo>
                    <a:lnTo>
                      <a:pt x="64" y="360"/>
                    </a:lnTo>
                    <a:close/>
                  </a:path>
                </a:pathLst>
              </a:custGeom>
              <a:solidFill>
                <a:srgbClr val="CCCCCC"/>
              </a:solidFill>
              <a:ln w="9525">
                <a:noFill/>
                <a:round/>
                <a:headEnd/>
                <a:tailEnd/>
              </a:ln>
            </p:spPr>
            <p:txBody>
              <a:bodyPr/>
              <a:lstStyle/>
              <a:p>
                <a:endParaRPr lang="en-US"/>
              </a:p>
            </p:txBody>
          </p:sp>
          <p:sp>
            <p:nvSpPr>
              <p:cNvPr id="105652" name="Freeform 278"/>
              <p:cNvSpPr>
                <a:spLocks/>
              </p:cNvSpPr>
              <p:nvPr/>
            </p:nvSpPr>
            <p:spPr bwMode="auto">
              <a:xfrm>
                <a:off x="3367" y="3374"/>
                <a:ext cx="67" cy="360"/>
              </a:xfrm>
              <a:custGeom>
                <a:avLst/>
                <a:gdLst>
                  <a:gd name="T0" fmla="*/ 64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4" y="360"/>
                    </a:moveTo>
                    <a:lnTo>
                      <a:pt x="67" y="0"/>
                    </a:lnTo>
                    <a:lnTo>
                      <a:pt x="0" y="0"/>
                    </a:lnTo>
                    <a:lnTo>
                      <a:pt x="0" y="360"/>
                    </a:lnTo>
                    <a:lnTo>
                      <a:pt x="67" y="360"/>
                    </a:lnTo>
                  </a:path>
                </a:pathLst>
              </a:custGeom>
              <a:noFill/>
              <a:ln w="11113">
                <a:solidFill>
                  <a:srgbClr val="000000"/>
                </a:solidFill>
                <a:prstDash val="solid"/>
                <a:round/>
                <a:headEnd/>
                <a:tailEnd/>
              </a:ln>
            </p:spPr>
            <p:txBody>
              <a:bodyPr/>
              <a:lstStyle/>
              <a:p>
                <a:endParaRPr lang="en-US"/>
              </a:p>
            </p:txBody>
          </p:sp>
          <p:sp>
            <p:nvSpPr>
              <p:cNvPr id="105653" name="Freeform 279"/>
              <p:cNvSpPr>
                <a:spLocks/>
              </p:cNvSpPr>
              <p:nvPr/>
            </p:nvSpPr>
            <p:spPr bwMode="auto">
              <a:xfrm>
                <a:off x="3791" y="3374"/>
                <a:ext cx="67" cy="360"/>
              </a:xfrm>
              <a:custGeom>
                <a:avLst/>
                <a:gdLst>
                  <a:gd name="T0" fmla="*/ 67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7" y="360"/>
                    </a:moveTo>
                    <a:lnTo>
                      <a:pt x="67" y="0"/>
                    </a:lnTo>
                    <a:lnTo>
                      <a:pt x="0" y="0"/>
                    </a:lnTo>
                    <a:lnTo>
                      <a:pt x="0" y="360"/>
                    </a:lnTo>
                    <a:lnTo>
                      <a:pt x="67" y="360"/>
                    </a:lnTo>
                    <a:close/>
                  </a:path>
                </a:pathLst>
              </a:custGeom>
              <a:solidFill>
                <a:srgbClr val="CCCCCC"/>
              </a:solidFill>
              <a:ln w="9525">
                <a:noFill/>
                <a:round/>
                <a:headEnd/>
                <a:tailEnd/>
              </a:ln>
            </p:spPr>
            <p:txBody>
              <a:bodyPr/>
              <a:lstStyle/>
              <a:p>
                <a:endParaRPr lang="en-US"/>
              </a:p>
            </p:txBody>
          </p:sp>
          <p:sp>
            <p:nvSpPr>
              <p:cNvPr id="105654" name="Freeform 280"/>
              <p:cNvSpPr>
                <a:spLocks/>
              </p:cNvSpPr>
              <p:nvPr/>
            </p:nvSpPr>
            <p:spPr bwMode="auto">
              <a:xfrm>
                <a:off x="3791" y="3374"/>
                <a:ext cx="67" cy="360"/>
              </a:xfrm>
              <a:custGeom>
                <a:avLst/>
                <a:gdLst>
                  <a:gd name="T0" fmla="*/ 67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7" y="360"/>
                    </a:moveTo>
                    <a:lnTo>
                      <a:pt x="67" y="0"/>
                    </a:lnTo>
                    <a:lnTo>
                      <a:pt x="0" y="0"/>
                    </a:lnTo>
                    <a:lnTo>
                      <a:pt x="0" y="360"/>
                    </a:lnTo>
                    <a:lnTo>
                      <a:pt x="67" y="360"/>
                    </a:lnTo>
                  </a:path>
                </a:pathLst>
              </a:custGeom>
              <a:noFill/>
              <a:ln w="11113">
                <a:solidFill>
                  <a:srgbClr val="000000"/>
                </a:solidFill>
                <a:prstDash val="solid"/>
                <a:round/>
                <a:headEnd/>
                <a:tailEnd/>
              </a:ln>
            </p:spPr>
            <p:txBody>
              <a:bodyPr/>
              <a:lstStyle/>
              <a:p>
                <a:endParaRPr lang="en-US"/>
              </a:p>
            </p:txBody>
          </p:sp>
          <p:sp>
            <p:nvSpPr>
              <p:cNvPr id="105655" name="Freeform 281"/>
              <p:cNvSpPr>
                <a:spLocks/>
              </p:cNvSpPr>
              <p:nvPr/>
            </p:nvSpPr>
            <p:spPr bwMode="auto">
              <a:xfrm>
                <a:off x="4215" y="3374"/>
                <a:ext cx="67" cy="360"/>
              </a:xfrm>
              <a:custGeom>
                <a:avLst/>
                <a:gdLst>
                  <a:gd name="T0" fmla="*/ 67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7" y="360"/>
                    </a:moveTo>
                    <a:lnTo>
                      <a:pt x="67" y="0"/>
                    </a:lnTo>
                    <a:lnTo>
                      <a:pt x="0" y="0"/>
                    </a:lnTo>
                    <a:lnTo>
                      <a:pt x="0" y="360"/>
                    </a:lnTo>
                    <a:lnTo>
                      <a:pt x="67" y="360"/>
                    </a:lnTo>
                    <a:close/>
                  </a:path>
                </a:pathLst>
              </a:custGeom>
              <a:solidFill>
                <a:srgbClr val="CCCCCC"/>
              </a:solidFill>
              <a:ln w="9525">
                <a:noFill/>
                <a:round/>
                <a:headEnd/>
                <a:tailEnd/>
              </a:ln>
            </p:spPr>
            <p:txBody>
              <a:bodyPr/>
              <a:lstStyle/>
              <a:p>
                <a:endParaRPr lang="en-US"/>
              </a:p>
            </p:txBody>
          </p:sp>
          <p:sp>
            <p:nvSpPr>
              <p:cNvPr id="105656" name="Freeform 282"/>
              <p:cNvSpPr>
                <a:spLocks/>
              </p:cNvSpPr>
              <p:nvPr/>
            </p:nvSpPr>
            <p:spPr bwMode="auto">
              <a:xfrm>
                <a:off x="4215" y="3374"/>
                <a:ext cx="67" cy="360"/>
              </a:xfrm>
              <a:custGeom>
                <a:avLst/>
                <a:gdLst>
                  <a:gd name="T0" fmla="*/ 67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7" y="360"/>
                    </a:moveTo>
                    <a:lnTo>
                      <a:pt x="67" y="0"/>
                    </a:lnTo>
                    <a:lnTo>
                      <a:pt x="0" y="0"/>
                    </a:lnTo>
                    <a:lnTo>
                      <a:pt x="0" y="360"/>
                    </a:lnTo>
                    <a:lnTo>
                      <a:pt x="67" y="360"/>
                    </a:lnTo>
                  </a:path>
                </a:pathLst>
              </a:custGeom>
              <a:noFill/>
              <a:ln w="11113">
                <a:solidFill>
                  <a:srgbClr val="000000"/>
                </a:solidFill>
                <a:prstDash val="solid"/>
                <a:round/>
                <a:headEnd/>
                <a:tailEnd/>
              </a:ln>
            </p:spPr>
            <p:txBody>
              <a:bodyPr/>
              <a:lstStyle/>
              <a:p>
                <a:endParaRPr lang="en-US"/>
              </a:p>
            </p:txBody>
          </p:sp>
          <p:sp>
            <p:nvSpPr>
              <p:cNvPr id="105657" name="Freeform 283"/>
              <p:cNvSpPr>
                <a:spLocks/>
              </p:cNvSpPr>
              <p:nvPr/>
            </p:nvSpPr>
            <p:spPr bwMode="auto">
              <a:xfrm>
                <a:off x="4639" y="3374"/>
                <a:ext cx="67" cy="360"/>
              </a:xfrm>
              <a:custGeom>
                <a:avLst/>
                <a:gdLst>
                  <a:gd name="T0" fmla="*/ 67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7" y="360"/>
                    </a:moveTo>
                    <a:lnTo>
                      <a:pt x="67" y="0"/>
                    </a:lnTo>
                    <a:lnTo>
                      <a:pt x="0" y="0"/>
                    </a:lnTo>
                    <a:lnTo>
                      <a:pt x="0" y="360"/>
                    </a:lnTo>
                    <a:lnTo>
                      <a:pt x="67" y="360"/>
                    </a:lnTo>
                    <a:close/>
                  </a:path>
                </a:pathLst>
              </a:custGeom>
              <a:solidFill>
                <a:srgbClr val="CCCCCC"/>
              </a:solidFill>
              <a:ln w="9525">
                <a:noFill/>
                <a:round/>
                <a:headEnd/>
                <a:tailEnd/>
              </a:ln>
            </p:spPr>
            <p:txBody>
              <a:bodyPr/>
              <a:lstStyle/>
              <a:p>
                <a:endParaRPr lang="en-US"/>
              </a:p>
            </p:txBody>
          </p:sp>
          <p:sp>
            <p:nvSpPr>
              <p:cNvPr id="105658" name="Freeform 284"/>
              <p:cNvSpPr>
                <a:spLocks/>
              </p:cNvSpPr>
              <p:nvPr/>
            </p:nvSpPr>
            <p:spPr bwMode="auto">
              <a:xfrm>
                <a:off x="4639" y="3374"/>
                <a:ext cx="67" cy="360"/>
              </a:xfrm>
              <a:custGeom>
                <a:avLst/>
                <a:gdLst>
                  <a:gd name="T0" fmla="*/ 67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7" y="360"/>
                    </a:moveTo>
                    <a:lnTo>
                      <a:pt x="67" y="0"/>
                    </a:lnTo>
                    <a:lnTo>
                      <a:pt x="0" y="0"/>
                    </a:lnTo>
                    <a:lnTo>
                      <a:pt x="0" y="360"/>
                    </a:lnTo>
                    <a:lnTo>
                      <a:pt x="67" y="360"/>
                    </a:lnTo>
                  </a:path>
                </a:pathLst>
              </a:custGeom>
              <a:noFill/>
              <a:ln w="11113">
                <a:solidFill>
                  <a:srgbClr val="000000"/>
                </a:solidFill>
                <a:prstDash val="solid"/>
                <a:round/>
                <a:headEnd/>
                <a:tailEnd/>
              </a:ln>
            </p:spPr>
            <p:txBody>
              <a:bodyPr/>
              <a:lstStyle/>
              <a:p>
                <a:endParaRPr lang="en-US"/>
              </a:p>
            </p:txBody>
          </p:sp>
          <p:sp>
            <p:nvSpPr>
              <p:cNvPr id="105659" name="Freeform 285"/>
              <p:cNvSpPr>
                <a:spLocks/>
              </p:cNvSpPr>
              <p:nvPr/>
            </p:nvSpPr>
            <p:spPr bwMode="auto">
              <a:xfrm>
                <a:off x="5221" y="3871"/>
                <a:ext cx="88" cy="180"/>
              </a:xfrm>
              <a:custGeom>
                <a:avLst/>
                <a:gdLst>
                  <a:gd name="T0" fmla="*/ 88 w 88"/>
                  <a:gd name="T1" fmla="*/ 177 h 180"/>
                  <a:gd name="T2" fmla="*/ 0 w 88"/>
                  <a:gd name="T3" fmla="*/ 180 h 180"/>
                  <a:gd name="T4" fmla="*/ 0 w 88"/>
                  <a:gd name="T5" fmla="*/ 0 h 180"/>
                  <a:gd name="T6" fmla="*/ 88 w 88"/>
                  <a:gd name="T7" fmla="*/ 0 h 180"/>
                  <a:gd name="T8" fmla="*/ 0 60000 65536"/>
                  <a:gd name="T9" fmla="*/ 0 60000 65536"/>
                  <a:gd name="T10" fmla="*/ 0 60000 65536"/>
                  <a:gd name="T11" fmla="*/ 0 60000 65536"/>
                  <a:gd name="T12" fmla="*/ 0 w 88"/>
                  <a:gd name="T13" fmla="*/ 0 h 180"/>
                  <a:gd name="T14" fmla="*/ 88 w 88"/>
                  <a:gd name="T15" fmla="*/ 180 h 180"/>
                </a:gdLst>
                <a:ahLst/>
                <a:cxnLst>
                  <a:cxn ang="T8">
                    <a:pos x="T0" y="T1"/>
                  </a:cxn>
                  <a:cxn ang="T9">
                    <a:pos x="T2" y="T3"/>
                  </a:cxn>
                  <a:cxn ang="T10">
                    <a:pos x="T4" y="T5"/>
                  </a:cxn>
                  <a:cxn ang="T11">
                    <a:pos x="T6" y="T7"/>
                  </a:cxn>
                </a:cxnLst>
                <a:rect l="T12" t="T13" r="T14" b="T15"/>
                <a:pathLst>
                  <a:path w="88" h="180">
                    <a:moveTo>
                      <a:pt x="88" y="177"/>
                    </a:moveTo>
                    <a:lnTo>
                      <a:pt x="0" y="180"/>
                    </a:lnTo>
                    <a:lnTo>
                      <a:pt x="0" y="0"/>
                    </a:lnTo>
                    <a:lnTo>
                      <a:pt x="88" y="0"/>
                    </a:lnTo>
                  </a:path>
                </a:pathLst>
              </a:custGeom>
              <a:noFill/>
              <a:ln w="11113">
                <a:solidFill>
                  <a:srgbClr val="000000"/>
                </a:solidFill>
                <a:prstDash val="solid"/>
                <a:round/>
                <a:headEnd/>
                <a:tailEnd/>
              </a:ln>
            </p:spPr>
            <p:txBody>
              <a:bodyPr/>
              <a:lstStyle/>
              <a:p>
                <a:endParaRPr lang="en-US"/>
              </a:p>
            </p:txBody>
          </p:sp>
          <p:sp>
            <p:nvSpPr>
              <p:cNvPr id="105660" name="Line 286"/>
              <p:cNvSpPr>
                <a:spLocks noChangeShapeType="1"/>
              </p:cNvSpPr>
              <p:nvPr/>
            </p:nvSpPr>
            <p:spPr bwMode="auto">
              <a:xfrm flipV="1">
                <a:off x="5397" y="3866"/>
                <a:ext cx="2" cy="187"/>
              </a:xfrm>
              <a:prstGeom prst="line">
                <a:avLst/>
              </a:prstGeom>
              <a:noFill/>
              <a:ln w="11113">
                <a:solidFill>
                  <a:srgbClr val="000000"/>
                </a:solidFill>
                <a:round/>
                <a:headEnd/>
                <a:tailEnd/>
              </a:ln>
            </p:spPr>
            <p:txBody>
              <a:bodyPr/>
              <a:lstStyle/>
              <a:p>
                <a:endParaRPr lang="en-US"/>
              </a:p>
            </p:txBody>
          </p:sp>
          <p:sp>
            <p:nvSpPr>
              <p:cNvPr id="105661" name="Line 287"/>
              <p:cNvSpPr>
                <a:spLocks noChangeShapeType="1"/>
              </p:cNvSpPr>
              <p:nvPr/>
            </p:nvSpPr>
            <p:spPr bwMode="auto">
              <a:xfrm flipH="1">
                <a:off x="5306" y="3868"/>
                <a:ext cx="91" cy="3"/>
              </a:xfrm>
              <a:prstGeom prst="line">
                <a:avLst/>
              </a:prstGeom>
              <a:noFill/>
              <a:ln w="11113">
                <a:solidFill>
                  <a:srgbClr val="000000"/>
                </a:solidFill>
                <a:round/>
                <a:headEnd/>
                <a:tailEnd/>
              </a:ln>
            </p:spPr>
            <p:txBody>
              <a:bodyPr/>
              <a:lstStyle/>
              <a:p>
                <a:endParaRPr lang="en-US"/>
              </a:p>
            </p:txBody>
          </p:sp>
          <p:sp>
            <p:nvSpPr>
              <p:cNvPr id="105662" name="Line 288"/>
              <p:cNvSpPr>
                <a:spLocks noChangeShapeType="1"/>
              </p:cNvSpPr>
              <p:nvPr/>
            </p:nvSpPr>
            <p:spPr bwMode="auto">
              <a:xfrm flipH="1">
                <a:off x="5306" y="4048"/>
                <a:ext cx="91" cy="3"/>
              </a:xfrm>
              <a:prstGeom prst="line">
                <a:avLst/>
              </a:prstGeom>
              <a:noFill/>
              <a:ln w="11113">
                <a:solidFill>
                  <a:srgbClr val="000000"/>
                </a:solidFill>
                <a:round/>
                <a:headEnd/>
                <a:tailEnd/>
              </a:ln>
            </p:spPr>
            <p:txBody>
              <a:bodyPr/>
              <a:lstStyle/>
              <a:p>
                <a:endParaRPr lang="en-US"/>
              </a:p>
            </p:txBody>
          </p:sp>
          <p:sp>
            <p:nvSpPr>
              <p:cNvPr id="105663" name="Freeform 289"/>
              <p:cNvSpPr>
                <a:spLocks/>
              </p:cNvSpPr>
              <p:nvPr/>
            </p:nvSpPr>
            <p:spPr bwMode="auto">
              <a:xfrm>
                <a:off x="3610" y="3871"/>
                <a:ext cx="91" cy="180"/>
              </a:xfrm>
              <a:custGeom>
                <a:avLst/>
                <a:gdLst>
                  <a:gd name="T0" fmla="*/ 0 w 91"/>
                  <a:gd name="T1" fmla="*/ 177 h 180"/>
                  <a:gd name="T2" fmla="*/ 91 w 91"/>
                  <a:gd name="T3" fmla="*/ 180 h 180"/>
                  <a:gd name="T4" fmla="*/ 91 w 91"/>
                  <a:gd name="T5" fmla="*/ 0 h 180"/>
                  <a:gd name="T6" fmla="*/ 2 w 91"/>
                  <a:gd name="T7" fmla="*/ 0 h 180"/>
                  <a:gd name="T8" fmla="*/ 0 w 91"/>
                  <a:gd name="T9" fmla="*/ 177 h 180"/>
                  <a:gd name="T10" fmla="*/ 0 60000 65536"/>
                  <a:gd name="T11" fmla="*/ 0 60000 65536"/>
                  <a:gd name="T12" fmla="*/ 0 60000 65536"/>
                  <a:gd name="T13" fmla="*/ 0 60000 65536"/>
                  <a:gd name="T14" fmla="*/ 0 60000 65536"/>
                  <a:gd name="T15" fmla="*/ 0 w 91"/>
                  <a:gd name="T16" fmla="*/ 0 h 180"/>
                  <a:gd name="T17" fmla="*/ 91 w 91"/>
                  <a:gd name="T18" fmla="*/ 180 h 180"/>
                </a:gdLst>
                <a:ahLst/>
                <a:cxnLst>
                  <a:cxn ang="T10">
                    <a:pos x="T0" y="T1"/>
                  </a:cxn>
                  <a:cxn ang="T11">
                    <a:pos x="T2" y="T3"/>
                  </a:cxn>
                  <a:cxn ang="T12">
                    <a:pos x="T4" y="T5"/>
                  </a:cxn>
                  <a:cxn ang="T13">
                    <a:pos x="T6" y="T7"/>
                  </a:cxn>
                  <a:cxn ang="T14">
                    <a:pos x="T8" y="T9"/>
                  </a:cxn>
                </a:cxnLst>
                <a:rect l="T15" t="T16" r="T17" b="T18"/>
                <a:pathLst>
                  <a:path w="91" h="180">
                    <a:moveTo>
                      <a:pt x="0" y="177"/>
                    </a:moveTo>
                    <a:lnTo>
                      <a:pt x="91" y="180"/>
                    </a:lnTo>
                    <a:lnTo>
                      <a:pt x="91" y="0"/>
                    </a:lnTo>
                    <a:lnTo>
                      <a:pt x="2" y="0"/>
                    </a:lnTo>
                    <a:lnTo>
                      <a:pt x="0" y="177"/>
                    </a:lnTo>
                    <a:close/>
                  </a:path>
                </a:pathLst>
              </a:custGeom>
              <a:solidFill>
                <a:srgbClr val="CCCCCC"/>
              </a:solidFill>
              <a:ln w="9525">
                <a:noFill/>
                <a:round/>
                <a:headEnd/>
                <a:tailEnd/>
              </a:ln>
            </p:spPr>
            <p:txBody>
              <a:bodyPr/>
              <a:lstStyle/>
              <a:p>
                <a:endParaRPr lang="en-US"/>
              </a:p>
            </p:txBody>
          </p:sp>
          <p:sp>
            <p:nvSpPr>
              <p:cNvPr id="105664" name="Freeform 290"/>
              <p:cNvSpPr>
                <a:spLocks/>
              </p:cNvSpPr>
              <p:nvPr/>
            </p:nvSpPr>
            <p:spPr bwMode="auto">
              <a:xfrm>
                <a:off x="3610" y="3871"/>
                <a:ext cx="91" cy="180"/>
              </a:xfrm>
              <a:custGeom>
                <a:avLst/>
                <a:gdLst>
                  <a:gd name="T0" fmla="*/ 0 w 91"/>
                  <a:gd name="T1" fmla="*/ 177 h 180"/>
                  <a:gd name="T2" fmla="*/ 91 w 91"/>
                  <a:gd name="T3" fmla="*/ 180 h 180"/>
                  <a:gd name="T4" fmla="*/ 91 w 91"/>
                  <a:gd name="T5" fmla="*/ 0 h 180"/>
                  <a:gd name="T6" fmla="*/ 2 w 91"/>
                  <a:gd name="T7" fmla="*/ 0 h 180"/>
                  <a:gd name="T8" fmla="*/ 0 60000 65536"/>
                  <a:gd name="T9" fmla="*/ 0 60000 65536"/>
                  <a:gd name="T10" fmla="*/ 0 60000 65536"/>
                  <a:gd name="T11" fmla="*/ 0 60000 65536"/>
                  <a:gd name="T12" fmla="*/ 0 w 91"/>
                  <a:gd name="T13" fmla="*/ 0 h 180"/>
                  <a:gd name="T14" fmla="*/ 91 w 91"/>
                  <a:gd name="T15" fmla="*/ 180 h 180"/>
                </a:gdLst>
                <a:ahLst/>
                <a:cxnLst>
                  <a:cxn ang="T8">
                    <a:pos x="T0" y="T1"/>
                  </a:cxn>
                  <a:cxn ang="T9">
                    <a:pos x="T2" y="T3"/>
                  </a:cxn>
                  <a:cxn ang="T10">
                    <a:pos x="T4" y="T5"/>
                  </a:cxn>
                  <a:cxn ang="T11">
                    <a:pos x="T6" y="T7"/>
                  </a:cxn>
                </a:cxnLst>
                <a:rect l="T12" t="T13" r="T14" b="T15"/>
                <a:pathLst>
                  <a:path w="91" h="180">
                    <a:moveTo>
                      <a:pt x="0" y="177"/>
                    </a:moveTo>
                    <a:lnTo>
                      <a:pt x="91" y="180"/>
                    </a:lnTo>
                    <a:lnTo>
                      <a:pt x="91" y="0"/>
                    </a:lnTo>
                    <a:lnTo>
                      <a:pt x="2" y="0"/>
                    </a:lnTo>
                  </a:path>
                </a:pathLst>
              </a:custGeom>
              <a:noFill/>
              <a:ln w="11113">
                <a:solidFill>
                  <a:srgbClr val="000000"/>
                </a:solidFill>
                <a:prstDash val="solid"/>
                <a:round/>
                <a:headEnd/>
                <a:tailEnd/>
              </a:ln>
            </p:spPr>
            <p:txBody>
              <a:bodyPr/>
              <a:lstStyle/>
              <a:p>
                <a:endParaRPr lang="en-US"/>
              </a:p>
            </p:txBody>
          </p:sp>
          <p:sp>
            <p:nvSpPr>
              <p:cNvPr id="105665" name="Freeform 291"/>
              <p:cNvSpPr>
                <a:spLocks/>
              </p:cNvSpPr>
              <p:nvPr/>
            </p:nvSpPr>
            <p:spPr bwMode="auto">
              <a:xfrm>
                <a:off x="3522" y="3868"/>
                <a:ext cx="90" cy="183"/>
              </a:xfrm>
              <a:custGeom>
                <a:avLst/>
                <a:gdLst>
                  <a:gd name="T0" fmla="*/ 88 w 90"/>
                  <a:gd name="T1" fmla="*/ 0 h 183"/>
                  <a:gd name="T2" fmla="*/ 0 w 90"/>
                  <a:gd name="T3" fmla="*/ 3 h 183"/>
                  <a:gd name="T4" fmla="*/ 0 w 90"/>
                  <a:gd name="T5" fmla="*/ 183 h 183"/>
                  <a:gd name="T6" fmla="*/ 90 w 90"/>
                  <a:gd name="T7" fmla="*/ 183 h 183"/>
                  <a:gd name="T8" fmla="*/ 0 60000 65536"/>
                  <a:gd name="T9" fmla="*/ 0 60000 65536"/>
                  <a:gd name="T10" fmla="*/ 0 60000 65536"/>
                  <a:gd name="T11" fmla="*/ 0 60000 65536"/>
                  <a:gd name="T12" fmla="*/ 0 w 90"/>
                  <a:gd name="T13" fmla="*/ 0 h 183"/>
                  <a:gd name="T14" fmla="*/ 90 w 90"/>
                  <a:gd name="T15" fmla="*/ 183 h 183"/>
                </a:gdLst>
                <a:ahLst/>
                <a:cxnLst>
                  <a:cxn ang="T8">
                    <a:pos x="T0" y="T1"/>
                  </a:cxn>
                  <a:cxn ang="T9">
                    <a:pos x="T2" y="T3"/>
                  </a:cxn>
                  <a:cxn ang="T10">
                    <a:pos x="T4" y="T5"/>
                  </a:cxn>
                  <a:cxn ang="T11">
                    <a:pos x="T6" y="T7"/>
                  </a:cxn>
                </a:cxnLst>
                <a:rect l="T12" t="T13" r="T14" b="T15"/>
                <a:pathLst>
                  <a:path w="90" h="183">
                    <a:moveTo>
                      <a:pt x="88" y="0"/>
                    </a:moveTo>
                    <a:lnTo>
                      <a:pt x="0" y="3"/>
                    </a:lnTo>
                    <a:lnTo>
                      <a:pt x="0" y="183"/>
                    </a:lnTo>
                    <a:lnTo>
                      <a:pt x="90" y="183"/>
                    </a:lnTo>
                  </a:path>
                </a:pathLst>
              </a:custGeom>
              <a:noFill/>
              <a:ln w="11113">
                <a:solidFill>
                  <a:srgbClr val="000000"/>
                </a:solidFill>
                <a:prstDash val="solid"/>
                <a:round/>
                <a:headEnd/>
                <a:tailEnd/>
              </a:ln>
            </p:spPr>
            <p:txBody>
              <a:bodyPr/>
              <a:lstStyle/>
              <a:p>
                <a:endParaRPr lang="en-US"/>
              </a:p>
            </p:txBody>
          </p:sp>
          <p:sp>
            <p:nvSpPr>
              <p:cNvPr id="105666" name="Rectangle 292"/>
              <p:cNvSpPr>
                <a:spLocks noChangeArrowheads="1"/>
              </p:cNvSpPr>
              <p:nvPr/>
            </p:nvSpPr>
            <p:spPr bwMode="auto">
              <a:xfrm>
                <a:off x="3566" y="3905"/>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5667" name="Rectangle 293"/>
              <p:cNvSpPr>
                <a:spLocks noChangeArrowheads="1"/>
              </p:cNvSpPr>
              <p:nvPr/>
            </p:nvSpPr>
            <p:spPr bwMode="auto">
              <a:xfrm>
                <a:off x="3591" y="3905"/>
                <a:ext cx="56"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5668" name="Freeform 294"/>
              <p:cNvSpPr>
                <a:spLocks/>
              </p:cNvSpPr>
              <p:nvPr/>
            </p:nvSpPr>
            <p:spPr bwMode="auto">
              <a:xfrm>
                <a:off x="4036" y="3871"/>
                <a:ext cx="89" cy="180"/>
              </a:xfrm>
              <a:custGeom>
                <a:avLst/>
                <a:gdLst>
                  <a:gd name="T0" fmla="*/ 0 w 89"/>
                  <a:gd name="T1" fmla="*/ 177 h 180"/>
                  <a:gd name="T2" fmla="*/ 89 w 89"/>
                  <a:gd name="T3" fmla="*/ 180 h 180"/>
                  <a:gd name="T4" fmla="*/ 89 w 89"/>
                  <a:gd name="T5" fmla="*/ 0 h 180"/>
                  <a:gd name="T6" fmla="*/ 0 w 89"/>
                  <a:gd name="T7" fmla="*/ 0 h 180"/>
                  <a:gd name="T8" fmla="*/ 0 w 89"/>
                  <a:gd name="T9" fmla="*/ 177 h 180"/>
                  <a:gd name="T10" fmla="*/ 0 60000 65536"/>
                  <a:gd name="T11" fmla="*/ 0 60000 65536"/>
                  <a:gd name="T12" fmla="*/ 0 60000 65536"/>
                  <a:gd name="T13" fmla="*/ 0 60000 65536"/>
                  <a:gd name="T14" fmla="*/ 0 60000 65536"/>
                  <a:gd name="T15" fmla="*/ 0 w 89"/>
                  <a:gd name="T16" fmla="*/ 0 h 180"/>
                  <a:gd name="T17" fmla="*/ 89 w 89"/>
                  <a:gd name="T18" fmla="*/ 180 h 180"/>
                </a:gdLst>
                <a:ahLst/>
                <a:cxnLst>
                  <a:cxn ang="T10">
                    <a:pos x="T0" y="T1"/>
                  </a:cxn>
                  <a:cxn ang="T11">
                    <a:pos x="T2" y="T3"/>
                  </a:cxn>
                  <a:cxn ang="T12">
                    <a:pos x="T4" y="T5"/>
                  </a:cxn>
                  <a:cxn ang="T13">
                    <a:pos x="T6" y="T7"/>
                  </a:cxn>
                  <a:cxn ang="T14">
                    <a:pos x="T8" y="T9"/>
                  </a:cxn>
                </a:cxnLst>
                <a:rect l="T15" t="T16" r="T17" b="T18"/>
                <a:pathLst>
                  <a:path w="89" h="180">
                    <a:moveTo>
                      <a:pt x="0" y="177"/>
                    </a:moveTo>
                    <a:lnTo>
                      <a:pt x="89" y="180"/>
                    </a:lnTo>
                    <a:lnTo>
                      <a:pt x="89" y="0"/>
                    </a:lnTo>
                    <a:lnTo>
                      <a:pt x="0" y="0"/>
                    </a:lnTo>
                    <a:lnTo>
                      <a:pt x="0" y="177"/>
                    </a:lnTo>
                    <a:close/>
                  </a:path>
                </a:pathLst>
              </a:custGeom>
              <a:solidFill>
                <a:srgbClr val="FBE2C9"/>
              </a:solidFill>
              <a:ln w="9525">
                <a:noFill/>
                <a:round/>
                <a:headEnd/>
                <a:tailEnd/>
              </a:ln>
            </p:spPr>
            <p:txBody>
              <a:bodyPr/>
              <a:lstStyle/>
              <a:p>
                <a:endParaRPr lang="en-US"/>
              </a:p>
            </p:txBody>
          </p:sp>
          <p:sp>
            <p:nvSpPr>
              <p:cNvPr id="105669" name="Freeform 295"/>
              <p:cNvSpPr>
                <a:spLocks/>
              </p:cNvSpPr>
              <p:nvPr/>
            </p:nvSpPr>
            <p:spPr bwMode="auto">
              <a:xfrm>
                <a:off x="4036" y="3871"/>
                <a:ext cx="89" cy="180"/>
              </a:xfrm>
              <a:custGeom>
                <a:avLst/>
                <a:gdLst>
                  <a:gd name="T0" fmla="*/ 0 w 89"/>
                  <a:gd name="T1" fmla="*/ 177 h 180"/>
                  <a:gd name="T2" fmla="*/ 89 w 89"/>
                  <a:gd name="T3" fmla="*/ 180 h 180"/>
                  <a:gd name="T4" fmla="*/ 89 w 89"/>
                  <a:gd name="T5" fmla="*/ 0 h 180"/>
                  <a:gd name="T6" fmla="*/ 0 w 89"/>
                  <a:gd name="T7" fmla="*/ 0 h 180"/>
                  <a:gd name="T8" fmla="*/ 0 60000 65536"/>
                  <a:gd name="T9" fmla="*/ 0 60000 65536"/>
                  <a:gd name="T10" fmla="*/ 0 60000 65536"/>
                  <a:gd name="T11" fmla="*/ 0 60000 65536"/>
                  <a:gd name="T12" fmla="*/ 0 w 89"/>
                  <a:gd name="T13" fmla="*/ 0 h 180"/>
                  <a:gd name="T14" fmla="*/ 89 w 89"/>
                  <a:gd name="T15" fmla="*/ 180 h 180"/>
                </a:gdLst>
                <a:ahLst/>
                <a:cxnLst>
                  <a:cxn ang="T8">
                    <a:pos x="T0" y="T1"/>
                  </a:cxn>
                  <a:cxn ang="T9">
                    <a:pos x="T2" y="T3"/>
                  </a:cxn>
                  <a:cxn ang="T10">
                    <a:pos x="T4" y="T5"/>
                  </a:cxn>
                  <a:cxn ang="T11">
                    <a:pos x="T6" y="T7"/>
                  </a:cxn>
                </a:cxnLst>
                <a:rect l="T12" t="T13" r="T14" b="T15"/>
                <a:pathLst>
                  <a:path w="89" h="180">
                    <a:moveTo>
                      <a:pt x="0" y="177"/>
                    </a:moveTo>
                    <a:lnTo>
                      <a:pt x="89" y="180"/>
                    </a:lnTo>
                    <a:lnTo>
                      <a:pt x="89" y="0"/>
                    </a:lnTo>
                    <a:lnTo>
                      <a:pt x="0" y="0"/>
                    </a:lnTo>
                  </a:path>
                </a:pathLst>
              </a:custGeom>
              <a:noFill/>
              <a:ln w="11113">
                <a:solidFill>
                  <a:srgbClr val="EB7500"/>
                </a:solidFill>
                <a:prstDash val="solid"/>
                <a:round/>
                <a:headEnd/>
                <a:tailEnd/>
              </a:ln>
            </p:spPr>
            <p:txBody>
              <a:bodyPr/>
              <a:lstStyle/>
              <a:p>
                <a:endParaRPr lang="en-US"/>
              </a:p>
            </p:txBody>
          </p:sp>
          <p:sp>
            <p:nvSpPr>
              <p:cNvPr id="105670" name="Line 296"/>
              <p:cNvSpPr>
                <a:spLocks noChangeShapeType="1"/>
              </p:cNvSpPr>
              <p:nvPr/>
            </p:nvSpPr>
            <p:spPr bwMode="auto">
              <a:xfrm flipV="1">
                <a:off x="3946" y="3866"/>
                <a:ext cx="1" cy="187"/>
              </a:xfrm>
              <a:prstGeom prst="line">
                <a:avLst/>
              </a:prstGeom>
              <a:noFill/>
              <a:ln w="11113">
                <a:solidFill>
                  <a:srgbClr val="000000"/>
                </a:solidFill>
                <a:round/>
                <a:headEnd/>
                <a:tailEnd/>
              </a:ln>
            </p:spPr>
            <p:txBody>
              <a:bodyPr/>
              <a:lstStyle/>
              <a:p>
                <a:endParaRPr lang="en-US"/>
              </a:p>
            </p:txBody>
          </p:sp>
          <p:sp>
            <p:nvSpPr>
              <p:cNvPr id="105671" name="Line 297"/>
              <p:cNvSpPr>
                <a:spLocks noChangeShapeType="1"/>
              </p:cNvSpPr>
              <p:nvPr/>
            </p:nvSpPr>
            <p:spPr bwMode="auto">
              <a:xfrm>
                <a:off x="3946" y="3868"/>
                <a:ext cx="90" cy="3"/>
              </a:xfrm>
              <a:prstGeom prst="line">
                <a:avLst/>
              </a:prstGeom>
              <a:noFill/>
              <a:ln w="11113">
                <a:solidFill>
                  <a:srgbClr val="000000"/>
                </a:solidFill>
                <a:round/>
                <a:headEnd/>
                <a:tailEnd/>
              </a:ln>
            </p:spPr>
            <p:txBody>
              <a:bodyPr/>
              <a:lstStyle/>
              <a:p>
                <a:endParaRPr lang="en-US"/>
              </a:p>
            </p:txBody>
          </p:sp>
          <p:sp>
            <p:nvSpPr>
              <p:cNvPr id="105672" name="Line 298"/>
              <p:cNvSpPr>
                <a:spLocks noChangeShapeType="1"/>
              </p:cNvSpPr>
              <p:nvPr/>
            </p:nvSpPr>
            <p:spPr bwMode="auto">
              <a:xfrm>
                <a:off x="3946" y="4048"/>
                <a:ext cx="90" cy="3"/>
              </a:xfrm>
              <a:prstGeom prst="line">
                <a:avLst/>
              </a:prstGeom>
              <a:noFill/>
              <a:ln w="11113">
                <a:solidFill>
                  <a:srgbClr val="000000"/>
                </a:solidFill>
                <a:round/>
                <a:headEnd/>
                <a:tailEnd/>
              </a:ln>
            </p:spPr>
            <p:txBody>
              <a:bodyPr/>
              <a:lstStyle/>
              <a:p>
                <a:endParaRPr lang="en-US"/>
              </a:p>
            </p:txBody>
          </p:sp>
          <p:sp>
            <p:nvSpPr>
              <p:cNvPr id="105673" name="Freeform 299"/>
              <p:cNvSpPr>
                <a:spLocks/>
              </p:cNvSpPr>
              <p:nvPr/>
            </p:nvSpPr>
            <p:spPr bwMode="auto">
              <a:xfrm>
                <a:off x="4391" y="3780"/>
                <a:ext cx="136" cy="357"/>
              </a:xfrm>
              <a:custGeom>
                <a:avLst/>
                <a:gdLst>
                  <a:gd name="T0" fmla="*/ 0 w 136"/>
                  <a:gd name="T1" fmla="*/ 0 h 357"/>
                  <a:gd name="T2" fmla="*/ 3 w 136"/>
                  <a:gd name="T3" fmla="*/ 146 h 357"/>
                  <a:gd name="T4" fmla="*/ 46 w 136"/>
                  <a:gd name="T5" fmla="*/ 179 h 357"/>
                  <a:gd name="T6" fmla="*/ 3 w 136"/>
                  <a:gd name="T7" fmla="*/ 213 h 357"/>
                  <a:gd name="T8" fmla="*/ 3 w 136"/>
                  <a:gd name="T9" fmla="*/ 357 h 357"/>
                  <a:gd name="T10" fmla="*/ 136 w 136"/>
                  <a:gd name="T11" fmla="*/ 249 h 357"/>
                  <a:gd name="T12" fmla="*/ 136 w 136"/>
                  <a:gd name="T13" fmla="*/ 110 h 357"/>
                  <a:gd name="T14" fmla="*/ 3 w 136"/>
                  <a:gd name="T15" fmla="*/ 2 h 357"/>
                  <a:gd name="T16" fmla="*/ 3 w 136"/>
                  <a:gd name="T17" fmla="*/ 2 h 357"/>
                  <a:gd name="T18" fmla="*/ 0 w 136"/>
                  <a:gd name="T19" fmla="*/ 0 h 3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357"/>
                  <a:gd name="T32" fmla="*/ 136 w 136"/>
                  <a:gd name="T33" fmla="*/ 357 h 3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357">
                    <a:moveTo>
                      <a:pt x="0" y="0"/>
                    </a:moveTo>
                    <a:lnTo>
                      <a:pt x="3" y="146"/>
                    </a:lnTo>
                    <a:lnTo>
                      <a:pt x="46" y="179"/>
                    </a:lnTo>
                    <a:lnTo>
                      <a:pt x="3" y="213"/>
                    </a:lnTo>
                    <a:lnTo>
                      <a:pt x="3" y="357"/>
                    </a:lnTo>
                    <a:lnTo>
                      <a:pt x="136" y="249"/>
                    </a:lnTo>
                    <a:lnTo>
                      <a:pt x="136" y="110"/>
                    </a:lnTo>
                    <a:lnTo>
                      <a:pt x="3" y="2"/>
                    </a:lnTo>
                    <a:lnTo>
                      <a:pt x="0" y="0"/>
                    </a:lnTo>
                    <a:close/>
                  </a:path>
                </a:pathLst>
              </a:custGeom>
              <a:solidFill>
                <a:srgbClr val="CCCCCC"/>
              </a:solidFill>
              <a:ln w="9525">
                <a:noFill/>
                <a:round/>
                <a:headEnd/>
                <a:tailEnd/>
              </a:ln>
            </p:spPr>
            <p:txBody>
              <a:bodyPr/>
              <a:lstStyle/>
              <a:p>
                <a:endParaRPr lang="en-US"/>
              </a:p>
            </p:txBody>
          </p:sp>
          <p:sp>
            <p:nvSpPr>
              <p:cNvPr id="105674" name="Freeform 300"/>
              <p:cNvSpPr>
                <a:spLocks/>
              </p:cNvSpPr>
              <p:nvPr/>
            </p:nvSpPr>
            <p:spPr bwMode="auto">
              <a:xfrm>
                <a:off x="4391" y="3780"/>
                <a:ext cx="136" cy="357"/>
              </a:xfrm>
              <a:custGeom>
                <a:avLst/>
                <a:gdLst>
                  <a:gd name="T0" fmla="*/ 0 w 136"/>
                  <a:gd name="T1" fmla="*/ 0 h 357"/>
                  <a:gd name="T2" fmla="*/ 3 w 136"/>
                  <a:gd name="T3" fmla="*/ 146 h 357"/>
                  <a:gd name="T4" fmla="*/ 46 w 136"/>
                  <a:gd name="T5" fmla="*/ 179 h 357"/>
                  <a:gd name="T6" fmla="*/ 3 w 136"/>
                  <a:gd name="T7" fmla="*/ 213 h 357"/>
                  <a:gd name="T8" fmla="*/ 3 w 136"/>
                  <a:gd name="T9" fmla="*/ 357 h 357"/>
                  <a:gd name="T10" fmla="*/ 136 w 136"/>
                  <a:gd name="T11" fmla="*/ 249 h 357"/>
                  <a:gd name="T12" fmla="*/ 136 w 136"/>
                  <a:gd name="T13" fmla="*/ 110 h 357"/>
                  <a:gd name="T14" fmla="*/ 3 w 136"/>
                  <a:gd name="T15" fmla="*/ 2 h 357"/>
                  <a:gd name="T16" fmla="*/ 3 w 136"/>
                  <a:gd name="T17" fmla="*/ 2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
                  <a:gd name="T28" fmla="*/ 0 h 357"/>
                  <a:gd name="T29" fmla="*/ 136 w 136"/>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 h="357">
                    <a:moveTo>
                      <a:pt x="0" y="0"/>
                    </a:moveTo>
                    <a:lnTo>
                      <a:pt x="3" y="146"/>
                    </a:lnTo>
                    <a:lnTo>
                      <a:pt x="46" y="179"/>
                    </a:lnTo>
                    <a:lnTo>
                      <a:pt x="3" y="213"/>
                    </a:lnTo>
                    <a:lnTo>
                      <a:pt x="3" y="357"/>
                    </a:lnTo>
                    <a:lnTo>
                      <a:pt x="136" y="249"/>
                    </a:lnTo>
                    <a:lnTo>
                      <a:pt x="136" y="110"/>
                    </a:lnTo>
                    <a:lnTo>
                      <a:pt x="3" y="2"/>
                    </a:lnTo>
                  </a:path>
                </a:pathLst>
              </a:custGeom>
              <a:noFill/>
              <a:ln w="11113">
                <a:solidFill>
                  <a:srgbClr val="000000"/>
                </a:solidFill>
                <a:prstDash val="solid"/>
                <a:round/>
                <a:headEnd/>
                <a:tailEnd/>
              </a:ln>
            </p:spPr>
            <p:txBody>
              <a:bodyPr/>
              <a:lstStyle/>
              <a:p>
                <a:endParaRPr lang="en-US"/>
              </a:p>
            </p:txBody>
          </p:sp>
          <p:sp>
            <p:nvSpPr>
              <p:cNvPr id="105675" name="Rectangle 301"/>
              <p:cNvSpPr>
                <a:spLocks noChangeArrowheads="1"/>
              </p:cNvSpPr>
              <p:nvPr/>
            </p:nvSpPr>
            <p:spPr bwMode="auto">
              <a:xfrm>
                <a:off x="4824" y="3905"/>
                <a:ext cx="4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D</a:t>
                </a:r>
                <a:endParaRPr kumimoji="0" lang="en-US" b="1">
                  <a:solidFill>
                    <a:schemeClr val="tx1"/>
                  </a:solidFill>
                </a:endParaRPr>
              </a:p>
            </p:txBody>
          </p:sp>
          <p:sp>
            <p:nvSpPr>
              <p:cNvPr id="105676" name="Rectangle 302"/>
              <p:cNvSpPr>
                <a:spLocks noChangeArrowheads="1"/>
              </p:cNvSpPr>
              <p:nvPr/>
            </p:nvSpPr>
            <p:spPr bwMode="auto">
              <a:xfrm>
                <a:off x="4881" y="3905"/>
                <a:ext cx="56"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5677" name="Rectangle 303"/>
              <p:cNvSpPr>
                <a:spLocks noChangeArrowheads="1"/>
              </p:cNvSpPr>
              <p:nvPr/>
            </p:nvSpPr>
            <p:spPr bwMode="auto">
              <a:xfrm>
                <a:off x="5241" y="3905"/>
                <a:ext cx="4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5678" name="Rectangle 304"/>
              <p:cNvSpPr>
                <a:spLocks noChangeArrowheads="1"/>
              </p:cNvSpPr>
              <p:nvPr/>
            </p:nvSpPr>
            <p:spPr bwMode="auto">
              <a:xfrm>
                <a:off x="5298" y="3905"/>
                <a:ext cx="3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5679" name="Rectangle 305"/>
              <p:cNvSpPr>
                <a:spLocks noChangeArrowheads="1"/>
              </p:cNvSpPr>
              <p:nvPr/>
            </p:nvSpPr>
            <p:spPr bwMode="auto">
              <a:xfrm>
                <a:off x="5343" y="3905"/>
                <a:ext cx="42"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g</a:t>
                </a:r>
                <a:endParaRPr kumimoji="0" lang="en-US" b="1">
                  <a:solidFill>
                    <a:schemeClr val="tx1"/>
                  </a:solidFill>
                </a:endParaRPr>
              </a:p>
            </p:txBody>
          </p:sp>
          <p:sp>
            <p:nvSpPr>
              <p:cNvPr id="105680" name="Line 306"/>
              <p:cNvSpPr>
                <a:spLocks noChangeShapeType="1"/>
              </p:cNvSpPr>
              <p:nvPr/>
            </p:nvSpPr>
            <p:spPr bwMode="auto">
              <a:xfrm>
                <a:off x="3701" y="3959"/>
                <a:ext cx="245" cy="1"/>
              </a:xfrm>
              <a:prstGeom prst="line">
                <a:avLst/>
              </a:prstGeom>
              <a:noFill/>
              <a:ln w="11113">
                <a:solidFill>
                  <a:srgbClr val="000000"/>
                </a:solidFill>
                <a:round/>
                <a:headEnd/>
                <a:tailEnd/>
              </a:ln>
            </p:spPr>
            <p:txBody>
              <a:bodyPr/>
              <a:lstStyle/>
              <a:p>
                <a:endParaRPr lang="en-US"/>
              </a:p>
            </p:txBody>
          </p:sp>
          <p:sp>
            <p:nvSpPr>
              <p:cNvPr id="105681" name="Line 307"/>
              <p:cNvSpPr>
                <a:spLocks noChangeShapeType="1"/>
              </p:cNvSpPr>
              <p:nvPr/>
            </p:nvSpPr>
            <p:spPr bwMode="auto">
              <a:xfrm>
                <a:off x="4527" y="3959"/>
                <a:ext cx="269" cy="1"/>
              </a:xfrm>
              <a:prstGeom prst="line">
                <a:avLst/>
              </a:prstGeom>
              <a:noFill/>
              <a:ln w="11113">
                <a:solidFill>
                  <a:srgbClr val="000000"/>
                </a:solidFill>
                <a:round/>
                <a:headEnd/>
                <a:tailEnd/>
              </a:ln>
            </p:spPr>
            <p:txBody>
              <a:bodyPr/>
              <a:lstStyle/>
              <a:p>
                <a:endParaRPr lang="en-US"/>
              </a:p>
            </p:txBody>
          </p:sp>
          <p:sp>
            <p:nvSpPr>
              <p:cNvPr id="105682" name="Line 308"/>
              <p:cNvSpPr>
                <a:spLocks noChangeShapeType="1"/>
              </p:cNvSpPr>
              <p:nvPr/>
            </p:nvSpPr>
            <p:spPr bwMode="auto">
              <a:xfrm>
                <a:off x="4973" y="3959"/>
                <a:ext cx="248" cy="1"/>
              </a:xfrm>
              <a:prstGeom prst="line">
                <a:avLst/>
              </a:prstGeom>
              <a:noFill/>
              <a:ln w="11113">
                <a:solidFill>
                  <a:srgbClr val="000000"/>
                </a:solidFill>
                <a:round/>
                <a:headEnd/>
                <a:tailEnd/>
              </a:ln>
            </p:spPr>
            <p:txBody>
              <a:bodyPr/>
              <a:lstStyle/>
              <a:p>
                <a:endParaRPr lang="en-US"/>
              </a:p>
            </p:txBody>
          </p:sp>
          <p:sp>
            <p:nvSpPr>
              <p:cNvPr id="105683" name="Line 309"/>
              <p:cNvSpPr>
                <a:spLocks noChangeShapeType="1"/>
              </p:cNvSpPr>
              <p:nvPr/>
            </p:nvSpPr>
            <p:spPr bwMode="auto">
              <a:xfrm>
                <a:off x="4125" y="4003"/>
                <a:ext cx="269" cy="2"/>
              </a:xfrm>
              <a:prstGeom prst="line">
                <a:avLst/>
              </a:prstGeom>
              <a:noFill/>
              <a:ln w="11113">
                <a:solidFill>
                  <a:srgbClr val="000000"/>
                </a:solidFill>
                <a:round/>
                <a:headEnd/>
                <a:tailEnd/>
              </a:ln>
            </p:spPr>
            <p:txBody>
              <a:bodyPr/>
              <a:lstStyle/>
              <a:p>
                <a:endParaRPr lang="en-US"/>
              </a:p>
            </p:txBody>
          </p:sp>
          <p:sp>
            <p:nvSpPr>
              <p:cNvPr id="105684" name="Freeform 310"/>
              <p:cNvSpPr>
                <a:spLocks/>
              </p:cNvSpPr>
              <p:nvPr/>
            </p:nvSpPr>
            <p:spPr bwMode="auto">
              <a:xfrm>
                <a:off x="3901" y="3914"/>
                <a:ext cx="45" cy="45"/>
              </a:xfrm>
              <a:custGeom>
                <a:avLst/>
                <a:gdLst>
                  <a:gd name="T0" fmla="*/ 0 w 45"/>
                  <a:gd name="T1" fmla="*/ 45 h 45"/>
                  <a:gd name="T2" fmla="*/ 2 w 45"/>
                  <a:gd name="T3" fmla="*/ 0 h 45"/>
                  <a:gd name="T4" fmla="*/ 45 w 45"/>
                  <a:gd name="T5" fmla="*/ 0 h 45"/>
                  <a:gd name="T6" fmla="*/ 0 60000 65536"/>
                  <a:gd name="T7" fmla="*/ 0 60000 65536"/>
                  <a:gd name="T8" fmla="*/ 0 60000 65536"/>
                  <a:gd name="T9" fmla="*/ 0 w 45"/>
                  <a:gd name="T10" fmla="*/ 0 h 45"/>
                  <a:gd name="T11" fmla="*/ 45 w 45"/>
                  <a:gd name="T12" fmla="*/ 45 h 45"/>
                </a:gdLst>
                <a:ahLst/>
                <a:cxnLst>
                  <a:cxn ang="T6">
                    <a:pos x="T0" y="T1"/>
                  </a:cxn>
                  <a:cxn ang="T7">
                    <a:pos x="T2" y="T3"/>
                  </a:cxn>
                  <a:cxn ang="T8">
                    <a:pos x="T4" y="T5"/>
                  </a:cxn>
                </a:cxnLst>
                <a:rect l="T9" t="T10" r="T11" b="T12"/>
                <a:pathLst>
                  <a:path w="45" h="45">
                    <a:moveTo>
                      <a:pt x="0" y="45"/>
                    </a:moveTo>
                    <a:lnTo>
                      <a:pt x="2" y="0"/>
                    </a:lnTo>
                    <a:lnTo>
                      <a:pt x="45" y="0"/>
                    </a:lnTo>
                  </a:path>
                </a:pathLst>
              </a:custGeom>
              <a:noFill/>
              <a:ln w="11113">
                <a:solidFill>
                  <a:srgbClr val="000000"/>
                </a:solidFill>
                <a:prstDash val="solid"/>
                <a:round/>
                <a:headEnd/>
                <a:tailEnd/>
              </a:ln>
            </p:spPr>
            <p:txBody>
              <a:bodyPr/>
              <a:lstStyle/>
              <a:p>
                <a:endParaRPr lang="en-US"/>
              </a:p>
            </p:txBody>
          </p:sp>
          <p:sp>
            <p:nvSpPr>
              <p:cNvPr id="105685" name="Freeform 311"/>
              <p:cNvSpPr>
                <a:spLocks/>
              </p:cNvSpPr>
              <p:nvPr/>
            </p:nvSpPr>
            <p:spPr bwMode="auto">
              <a:xfrm>
                <a:off x="4751" y="3959"/>
                <a:ext cx="312" cy="135"/>
              </a:xfrm>
              <a:custGeom>
                <a:avLst/>
                <a:gdLst>
                  <a:gd name="T0" fmla="*/ 0 w 312"/>
                  <a:gd name="T1" fmla="*/ 0 h 135"/>
                  <a:gd name="T2" fmla="*/ 0 w 312"/>
                  <a:gd name="T3" fmla="*/ 135 h 135"/>
                  <a:gd name="T4" fmla="*/ 267 w 312"/>
                  <a:gd name="T5" fmla="*/ 135 h 135"/>
                  <a:gd name="T6" fmla="*/ 267 w 312"/>
                  <a:gd name="T7" fmla="*/ 46 h 135"/>
                  <a:gd name="T8" fmla="*/ 312 w 312"/>
                  <a:gd name="T9" fmla="*/ 46 h 135"/>
                  <a:gd name="T10" fmla="*/ 0 60000 65536"/>
                  <a:gd name="T11" fmla="*/ 0 60000 65536"/>
                  <a:gd name="T12" fmla="*/ 0 60000 65536"/>
                  <a:gd name="T13" fmla="*/ 0 60000 65536"/>
                  <a:gd name="T14" fmla="*/ 0 60000 65536"/>
                  <a:gd name="T15" fmla="*/ 0 w 312"/>
                  <a:gd name="T16" fmla="*/ 0 h 135"/>
                  <a:gd name="T17" fmla="*/ 312 w 312"/>
                  <a:gd name="T18" fmla="*/ 135 h 135"/>
                </a:gdLst>
                <a:ahLst/>
                <a:cxnLst>
                  <a:cxn ang="T10">
                    <a:pos x="T0" y="T1"/>
                  </a:cxn>
                  <a:cxn ang="T11">
                    <a:pos x="T2" y="T3"/>
                  </a:cxn>
                  <a:cxn ang="T12">
                    <a:pos x="T4" y="T5"/>
                  </a:cxn>
                  <a:cxn ang="T13">
                    <a:pos x="T6" y="T7"/>
                  </a:cxn>
                  <a:cxn ang="T14">
                    <a:pos x="T8" y="T9"/>
                  </a:cxn>
                </a:cxnLst>
                <a:rect l="T15" t="T16" r="T17" b="T18"/>
                <a:pathLst>
                  <a:path w="312" h="135">
                    <a:moveTo>
                      <a:pt x="0" y="0"/>
                    </a:moveTo>
                    <a:lnTo>
                      <a:pt x="0" y="135"/>
                    </a:lnTo>
                    <a:lnTo>
                      <a:pt x="267" y="135"/>
                    </a:lnTo>
                    <a:lnTo>
                      <a:pt x="267" y="46"/>
                    </a:lnTo>
                    <a:lnTo>
                      <a:pt x="312" y="46"/>
                    </a:lnTo>
                  </a:path>
                </a:pathLst>
              </a:custGeom>
              <a:noFill/>
              <a:ln w="11113">
                <a:solidFill>
                  <a:srgbClr val="000000"/>
                </a:solidFill>
                <a:prstDash val="solid"/>
                <a:round/>
                <a:headEnd/>
                <a:tailEnd/>
              </a:ln>
            </p:spPr>
            <p:txBody>
              <a:bodyPr/>
              <a:lstStyle/>
              <a:p>
                <a:endParaRPr lang="en-US"/>
              </a:p>
            </p:txBody>
          </p:sp>
          <p:sp>
            <p:nvSpPr>
              <p:cNvPr id="105686" name="Freeform 312"/>
              <p:cNvSpPr>
                <a:spLocks/>
              </p:cNvSpPr>
              <p:nvPr/>
            </p:nvSpPr>
            <p:spPr bwMode="auto">
              <a:xfrm>
                <a:off x="3791" y="3780"/>
                <a:ext cx="67" cy="359"/>
              </a:xfrm>
              <a:custGeom>
                <a:avLst/>
                <a:gdLst>
                  <a:gd name="T0" fmla="*/ 67 w 67"/>
                  <a:gd name="T1" fmla="*/ 359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9"/>
                    </a:moveTo>
                    <a:lnTo>
                      <a:pt x="67" y="0"/>
                    </a:lnTo>
                    <a:lnTo>
                      <a:pt x="0" y="0"/>
                    </a:lnTo>
                    <a:lnTo>
                      <a:pt x="0" y="359"/>
                    </a:lnTo>
                    <a:lnTo>
                      <a:pt x="67" y="359"/>
                    </a:lnTo>
                    <a:close/>
                  </a:path>
                </a:pathLst>
              </a:custGeom>
              <a:solidFill>
                <a:srgbClr val="CCCCCC"/>
              </a:solidFill>
              <a:ln w="9525">
                <a:noFill/>
                <a:round/>
                <a:headEnd/>
                <a:tailEnd/>
              </a:ln>
            </p:spPr>
            <p:txBody>
              <a:bodyPr/>
              <a:lstStyle/>
              <a:p>
                <a:endParaRPr lang="en-US"/>
              </a:p>
            </p:txBody>
          </p:sp>
          <p:sp>
            <p:nvSpPr>
              <p:cNvPr id="105687" name="Freeform 313"/>
              <p:cNvSpPr>
                <a:spLocks/>
              </p:cNvSpPr>
              <p:nvPr/>
            </p:nvSpPr>
            <p:spPr bwMode="auto">
              <a:xfrm>
                <a:off x="3791" y="3780"/>
                <a:ext cx="67" cy="359"/>
              </a:xfrm>
              <a:custGeom>
                <a:avLst/>
                <a:gdLst>
                  <a:gd name="T0" fmla="*/ 67 w 67"/>
                  <a:gd name="T1" fmla="*/ 359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9"/>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a:p>
            </p:txBody>
          </p:sp>
          <p:sp>
            <p:nvSpPr>
              <p:cNvPr id="105688" name="Freeform 314"/>
              <p:cNvSpPr>
                <a:spLocks/>
              </p:cNvSpPr>
              <p:nvPr/>
            </p:nvSpPr>
            <p:spPr bwMode="auto">
              <a:xfrm>
                <a:off x="4215" y="3780"/>
                <a:ext cx="67" cy="359"/>
              </a:xfrm>
              <a:custGeom>
                <a:avLst/>
                <a:gdLst>
                  <a:gd name="T0" fmla="*/ 67 w 67"/>
                  <a:gd name="T1" fmla="*/ 359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9"/>
                    </a:moveTo>
                    <a:lnTo>
                      <a:pt x="67" y="0"/>
                    </a:lnTo>
                    <a:lnTo>
                      <a:pt x="0" y="0"/>
                    </a:lnTo>
                    <a:lnTo>
                      <a:pt x="0" y="359"/>
                    </a:lnTo>
                    <a:lnTo>
                      <a:pt x="67" y="359"/>
                    </a:lnTo>
                    <a:close/>
                  </a:path>
                </a:pathLst>
              </a:custGeom>
              <a:solidFill>
                <a:srgbClr val="CCCCCC"/>
              </a:solidFill>
              <a:ln w="9525">
                <a:noFill/>
                <a:round/>
                <a:headEnd/>
                <a:tailEnd/>
              </a:ln>
            </p:spPr>
            <p:txBody>
              <a:bodyPr/>
              <a:lstStyle/>
              <a:p>
                <a:endParaRPr lang="en-US"/>
              </a:p>
            </p:txBody>
          </p:sp>
          <p:sp>
            <p:nvSpPr>
              <p:cNvPr id="105689" name="Freeform 315"/>
              <p:cNvSpPr>
                <a:spLocks/>
              </p:cNvSpPr>
              <p:nvPr/>
            </p:nvSpPr>
            <p:spPr bwMode="auto">
              <a:xfrm>
                <a:off x="4215" y="3780"/>
                <a:ext cx="67" cy="359"/>
              </a:xfrm>
              <a:custGeom>
                <a:avLst/>
                <a:gdLst>
                  <a:gd name="T0" fmla="*/ 67 w 67"/>
                  <a:gd name="T1" fmla="*/ 359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9"/>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a:p>
            </p:txBody>
          </p:sp>
          <p:sp>
            <p:nvSpPr>
              <p:cNvPr id="105690" name="Freeform 316"/>
              <p:cNvSpPr>
                <a:spLocks/>
              </p:cNvSpPr>
              <p:nvPr/>
            </p:nvSpPr>
            <p:spPr bwMode="auto">
              <a:xfrm>
                <a:off x="4639" y="3780"/>
                <a:ext cx="67" cy="359"/>
              </a:xfrm>
              <a:custGeom>
                <a:avLst/>
                <a:gdLst>
                  <a:gd name="T0" fmla="*/ 67 w 67"/>
                  <a:gd name="T1" fmla="*/ 359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9"/>
                    </a:moveTo>
                    <a:lnTo>
                      <a:pt x="67" y="0"/>
                    </a:lnTo>
                    <a:lnTo>
                      <a:pt x="0" y="0"/>
                    </a:lnTo>
                    <a:lnTo>
                      <a:pt x="0" y="359"/>
                    </a:lnTo>
                    <a:lnTo>
                      <a:pt x="67" y="359"/>
                    </a:lnTo>
                    <a:close/>
                  </a:path>
                </a:pathLst>
              </a:custGeom>
              <a:solidFill>
                <a:srgbClr val="CCCCCC"/>
              </a:solidFill>
              <a:ln w="9525">
                <a:noFill/>
                <a:round/>
                <a:headEnd/>
                <a:tailEnd/>
              </a:ln>
            </p:spPr>
            <p:txBody>
              <a:bodyPr/>
              <a:lstStyle/>
              <a:p>
                <a:endParaRPr lang="en-US"/>
              </a:p>
            </p:txBody>
          </p:sp>
          <p:sp>
            <p:nvSpPr>
              <p:cNvPr id="105691" name="Freeform 317"/>
              <p:cNvSpPr>
                <a:spLocks/>
              </p:cNvSpPr>
              <p:nvPr/>
            </p:nvSpPr>
            <p:spPr bwMode="auto">
              <a:xfrm>
                <a:off x="4639" y="3780"/>
                <a:ext cx="67" cy="359"/>
              </a:xfrm>
              <a:custGeom>
                <a:avLst/>
                <a:gdLst>
                  <a:gd name="T0" fmla="*/ 67 w 67"/>
                  <a:gd name="T1" fmla="*/ 359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9"/>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a:p>
            </p:txBody>
          </p:sp>
          <p:sp>
            <p:nvSpPr>
              <p:cNvPr id="105692" name="Freeform 318"/>
              <p:cNvSpPr>
                <a:spLocks/>
              </p:cNvSpPr>
              <p:nvPr/>
            </p:nvSpPr>
            <p:spPr bwMode="auto">
              <a:xfrm>
                <a:off x="5063" y="3780"/>
                <a:ext cx="67" cy="359"/>
              </a:xfrm>
              <a:custGeom>
                <a:avLst/>
                <a:gdLst>
                  <a:gd name="T0" fmla="*/ 67 w 67"/>
                  <a:gd name="T1" fmla="*/ 359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9"/>
                    </a:moveTo>
                    <a:lnTo>
                      <a:pt x="67" y="0"/>
                    </a:lnTo>
                    <a:lnTo>
                      <a:pt x="0" y="0"/>
                    </a:lnTo>
                    <a:lnTo>
                      <a:pt x="0" y="359"/>
                    </a:lnTo>
                    <a:lnTo>
                      <a:pt x="67" y="359"/>
                    </a:lnTo>
                    <a:close/>
                  </a:path>
                </a:pathLst>
              </a:custGeom>
              <a:solidFill>
                <a:srgbClr val="CCCCCC"/>
              </a:solidFill>
              <a:ln w="9525">
                <a:noFill/>
                <a:round/>
                <a:headEnd/>
                <a:tailEnd/>
              </a:ln>
            </p:spPr>
            <p:txBody>
              <a:bodyPr/>
              <a:lstStyle/>
              <a:p>
                <a:endParaRPr lang="en-US"/>
              </a:p>
            </p:txBody>
          </p:sp>
          <p:sp>
            <p:nvSpPr>
              <p:cNvPr id="105693" name="Freeform 319"/>
              <p:cNvSpPr>
                <a:spLocks/>
              </p:cNvSpPr>
              <p:nvPr/>
            </p:nvSpPr>
            <p:spPr bwMode="auto">
              <a:xfrm>
                <a:off x="5063" y="3780"/>
                <a:ext cx="67" cy="359"/>
              </a:xfrm>
              <a:custGeom>
                <a:avLst/>
                <a:gdLst>
                  <a:gd name="T0" fmla="*/ 67 w 67"/>
                  <a:gd name="T1" fmla="*/ 359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7" y="359"/>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a:p>
            </p:txBody>
          </p:sp>
          <p:sp>
            <p:nvSpPr>
              <p:cNvPr id="105694" name="Rectangle 320"/>
              <p:cNvSpPr>
                <a:spLocks noChangeArrowheads="1"/>
              </p:cNvSpPr>
              <p:nvPr/>
            </p:nvSpPr>
            <p:spPr bwMode="auto">
              <a:xfrm>
                <a:off x="4375" y="1387"/>
                <a:ext cx="4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695" name="Rectangle 321"/>
              <p:cNvSpPr>
                <a:spLocks noChangeArrowheads="1"/>
              </p:cNvSpPr>
              <p:nvPr/>
            </p:nvSpPr>
            <p:spPr bwMode="auto">
              <a:xfrm>
                <a:off x="4432" y="1387"/>
                <a:ext cx="4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696" name="Rectangle 322"/>
              <p:cNvSpPr>
                <a:spLocks noChangeArrowheads="1"/>
              </p:cNvSpPr>
              <p:nvPr/>
            </p:nvSpPr>
            <p:spPr bwMode="auto">
              <a:xfrm>
                <a:off x="4489" y="1387"/>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697" name="Rectangle 323"/>
              <p:cNvSpPr>
                <a:spLocks noChangeArrowheads="1"/>
              </p:cNvSpPr>
              <p:nvPr/>
            </p:nvSpPr>
            <p:spPr bwMode="auto">
              <a:xfrm>
                <a:off x="4510" y="1387"/>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7</a:t>
                </a:r>
                <a:endParaRPr kumimoji="0" lang="en-US" b="1">
                  <a:solidFill>
                    <a:schemeClr val="tx1"/>
                  </a:solidFill>
                </a:endParaRPr>
              </a:p>
            </p:txBody>
          </p:sp>
          <p:sp>
            <p:nvSpPr>
              <p:cNvPr id="105698" name="Rectangle 324"/>
              <p:cNvSpPr>
                <a:spLocks noChangeArrowheads="1"/>
              </p:cNvSpPr>
              <p:nvPr/>
            </p:nvSpPr>
            <p:spPr bwMode="auto">
              <a:xfrm>
                <a:off x="4797" y="1387"/>
                <a:ext cx="4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699" name="Rectangle 325"/>
              <p:cNvSpPr>
                <a:spLocks noChangeArrowheads="1"/>
              </p:cNvSpPr>
              <p:nvPr/>
            </p:nvSpPr>
            <p:spPr bwMode="auto">
              <a:xfrm>
                <a:off x="4855" y="1387"/>
                <a:ext cx="4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700" name="Rectangle 326"/>
              <p:cNvSpPr>
                <a:spLocks noChangeArrowheads="1"/>
              </p:cNvSpPr>
              <p:nvPr/>
            </p:nvSpPr>
            <p:spPr bwMode="auto">
              <a:xfrm>
                <a:off x="4912" y="1387"/>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701" name="Rectangle 327"/>
              <p:cNvSpPr>
                <a:spLocks noChangeArrowheads="1"/>
              </p:cNvSpPr>
              <p:nvPr/>
            </p:nvSpPr>
            <p:spPr bwMode="auto">
              <a:xfrm>
                <a:off x="4937" y="1387"/>
                <a:ext cx="3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8</a:t>
                </a:r>
                <a:endParaRPr kumimoji="0" lang="en-US" b="1">
                  <a:solidFill>
                    <a:schemeClr val="tx1"/>
                  </a:solidFill>
                </a:endParaRPr>
              </a:p>
            </p:txBody>
          </p:sp>
          <p:sp>
            <p:nvSpPr>
              <p:cNvPr id="105702" name="Rectangle 328"/>
              <p:cNvSpPr>
                <a:spLocks noChangeArrowheads="1"/>
              </p:cNvSpPr>
              <p:nvPr/>
            </p:nvSpPr>
            <p:spPr bwMode="auto">
              <a:xfrm>
                <a:off x="5223" y="1387"/>
                <a:ext cx="4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703" name="Rectangle 329"/>
              <p:cNvSpPr>
                <a:spLocks noChangeArrowheads="1"/>
              </p:cNvSpPr>
              <p:nvPr/>
            </p:nvSpPr>
            <p:spPr bwMode="auto">
              <a:xfrm>
                <a:off x="5280" y="1387"/>
                <a:ext cx="4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C</a:t>
                </a:r>
                <a:endParaRPr kumimoji="0" lang="en-US" b="1">
                  <a:solidFill>
                    <a:schemeClr val="tx1"/>
                  </a:solidFill>
                </a:endParaRPr>
              </a:p>
            </p:txBody>
          </p:sp>
          <p:sp>
            <p:nvSpPr>
              <p:cNvPr id="105704" name="Rectangle 330"/>
              <p:cNvSpPr>
                <a:spLocks noChangeArrowheads="1"/>
              </p:cNvSpPr>
              <p:nvPr/>
            </p:nvSpPr>
            <p:spPr bwMode="auto">
              <a:xfrm>
                <a:off x="5336" y="1387"/>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705" name="Rectangle 331"/>
              <p:cNvSpPr>
                <a:spLocks noChangeArrowheads="1"/>
              </p:cNvSpPr>
              <p:nvPr/>
            </p:nvSpPr>
            <p:spPr bwMode="auto">
              <a:xfrm>
                <a:off x="5361" y="1387"/>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9</a:t>
                </a:r>
                <a:endParaRPr kumimoji="0" lang="en-US" b="1">
                  <a:solidFill>
                    <a:schemeClr val="tx1"/>
                  </a:solidFill>
                </a:endParaRPr>
              </a:p>
            </p:txBody>
          </p:sp>
          <p:sp>
            <p:nvSpPr>
              <p:cNvPr id="105706" name="Rectangle 332"/>
              <p:cNvSpPr>
                <a:spLocks noChangeArrowheads="1"/>
              </p:cNvSpPr>
              <p:nvPr/>
            </p:nvSpPr>
            <p:spPr bwMode="auto">
              <a:xfrm>
                <a:off x="1866"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5707" name="Rectangle 333"/>
              <p:cNvSpPr>
                <a:spLocks noChangeArrowheads="1"/>
              </p:cNvSpPr>
              <p:nvPr/>
            </p:nvSpPr>
            <p:spPr bwMode="auto">
              <a:xfrm>
                <a:off x="1908" y="1521"/>
                <a:ext cx="3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5708" name="Rectangle 334"/>
              <p:cNvSpPr>
                <a:spLocks noChangeArrowheads="1"/>
              </p:cNvSpPr>
              <p:nvPr/>
            </p:nvSpPr>
            <p:spPr bwMode="auto">
              <a:xfrm>
                <a:off x="2290" y="1521"/>
                <a:ext cx="3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5709" name="Rectangle 335"/>
              <p:cNvSpPr>
                <a:spLocks noChangeArrowheads="1"/>
              </p:cNvSpPr>
              <p:nvPr/>
            </p:nvSpPr>
            <p:spPr bwMode="auto">
              <a:xfrm>
                <a:off x="2335"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5710" name="Rectangle 336"/>
              <p:cNvSpPr>
                <a:spLocks noChangeArrowheads="1"/>
              </p:cNvSpPr>
              <p:nvPr/>
            </p:nvSpPr>
            <p:spPr bwMode="auto">
              <a:xfrm>
                <a:off x="2714"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5711" name="Rectangle 337"/>
              <p:cNvSpPr>
                <a:spLocks noChangeArrowheads="1"/>
              </p:cNvSpPr>
              <p:nvPr/>
            </p:nvSpPr>
            <p:spPr bwMode="auto">
              <a:xfrm>
                <a:off x="2759"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5712" name="Rectangle 338"/>
              <p:cNvSpPr>
                <a:spLocks noChangeArrowheads="1"/>
              </p:cNvSpPr>
              <p:nvPr/>
            </p:nvSpPr>
            <p:spPr bwMode="auto">
              <a:xfrm>
                <a:off x="3138"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5713" name="Rectangle 339"/>
              <p:cNvSpPr>
                <a:spLocks noChangeArrowheads="1"/>
              </p:cNvSpPr>
              <p:nvPr/>
            </p:nvSpPr>
            <p:spPr bwMode="auto">
              <a:xfrm>
                <a:off x="3184"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5714" name="Rectangle 340"/>
              <p:cNvSpPr>
                <a:spLocks noChangeArrowheads="1"/>
              </p:cNvSpPr>
              <p:nvPr/>
            </p:nvSpPr>
            <p:spPr bwMode="auto">
              <a:xfrm>
                <a:off x="3474"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5715" name="Rectangle 341"/>
              <p:cNvSpPr>
                <a:spLocks noChangeArrowheads="1"/>
              </p:cNvSpPr>
              <p:nvPr/>
            </p:nvSpPr>
            <p:spPr bwMode="auto">
              <a:xfrm>
                <a:off x="3519"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5716" name="Rectangle 342"/>
              <p:cNvSpPr>
                <a:spLocks noChangeArrowheads="1"/>
              </p:cNvSpPr>
              <p:nvPr/>
            </p:nvSpPr>
            <p:spPr bwMode="auto">
              <a:xfrm>
                <a:off x="3562" y="1521"/>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717" name="Rectangle 343"/>
              <p:cNvSpPr>
                <a:spLocks noChangeArrowheads="1"/>
              </p:cNvSpPr>
              <p:nvPr/>
            </p:nvSpPr>
            <p:spPr bwMode="auto">
              <a:xfrm>
                <a:off x="3587"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718" name="Rectangle 344"/>
              <p:cNvSpPr>
                <a:spLocks noChangeArrowheads="1"/>
              </p:cNvSpPr>
              <p:nvPr/>
            </p:nvSpPr>
            <p:spPr bwMode="auto">
              <a:xfrm>
                <a:off x="3647"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2</a:t>
                </a:r>
                <a:endParaRPr kumimoji="0" lang="en-US" b="1">
                  <a:solidFill>
                    <a:schemeClr val="tx1"/>
                  </a:solidFill>
                </a:endParaRPr>
              </a:p>
            </p:txBody>
          </p:sp>
          <p:sp>
            <p:nvSpPr>
              <p:cNvPr id="105719" name="Rectangle 345"/>
              <p:cNvSpPr>
                <a:spLocks noChangeArrowheads="1"/>
              </p:cNvSpPr>
              <p:nvPr/>
            </p:nvSpPr>
            <p:spPr bwMode="auto">
              <a:xfrm>
                <a:off x="3688"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5720" name="Rectangle 346"/>
              <p:cNvSpPr>
                <a:spLocks noChangeArrowheads="1"/>
              </p:cNvSpPr>
              <p:nvPr/>
            </p:nvSpPr>
            <p:spPr bwMode="auto">
              <a:xfrm>
                <a:off x="3966"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721" name="Rectangle 347"/>
              <p:cNvSpPr>
                <a:spLocks noChangeArrowheads="1"/>
              </p:cNvSpPr>
              <p:nvPr/>
            </p:nvSpPr>
            <p:spPr bwMode="auto">
              <a:xfrm>
                <a:off x="4026"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2</a:t>
                </a:r>
                <a:endParaRPr kumimoji="0" lang="en-US" b="1">
                  <a:solidFill>
                    <a:schemeClr val="tx1"/>
                  </a:solidFill>
                </a:endParaRPr>
              </a:p>
            </p:txBody>
          </p:sp>
          <p:sp>
            <p:nvSpPr>
              <p:cNvPr id="105722" name="Rectangle 348"/>
              <p:cNvSpPr>
                <a:spLocks noChangeArrowheads="1"/>
              </p:cNvSpPr>
              <p:nvPr/>
            </p:nvSpPr>
            <p:spPr bwMode="auto">
              <a:xfrm>
                <a:off x="4072" y="1521"/>
                <a:ext cx="3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5723" name="Rectangle 349"/>
              <p:cNvSpPr>
                <a:spLocks noChangeArrowheads="1"/>
              </p:cNvSpPr>
              <p:nvPr/>
            </p:nvSpPr>
            <p:spPr bwMode="auto">
              <a:xfrm>
                <a:off x="4391"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724" name="Rectangle 350"/>
              <p:cNvSpPr>
                <a:spLocks noChangeArrowheads="1"/>
              </p:cNvSpPr>
              <p:nvPr/>
            </p:nvSpPr>
            <p:spPr bwMode="auto">
              <a:xfrm>
                <a:off x="4451"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2</a:t>
                </a:r>
                <a:endParaRPr kumimoji="0" lang="en-US" b="1">
                  <a:solidFill>
                    <a:schemeClr val="tx1"/>
                  </a:solidFill>
                </a:endParaRPr>
              </a:p>
            </p:txBody>
          </p:sp>
          <p:sp>
            <p:nvSpPr>
              <p:cNvPr id="105725" name="Rectangle 351"/>
              <p:cNvSpPr>
                <a:spLocks noChangeArrowheads="1"/>
              </p:cNvSpPr>
              <p:nvPr/>
            </p:nvSpPr>
            <p:spPr bwMode="auto">
              <a:xfrm>
                <a:off x="4496"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5726" name="Rectangle 352"/>
              <p:cNvSpPr>
                <a:spLocks noChangeArrowheads="1"/>
              </p:cNvSpPr>
              <p:nvPr/>
            </p:nvSpPr>
            <p:spPr bwMode="auto">
              <a:xfrm>
                <a:off x="4816"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727" name="Rectangle 353"/>
              <p:cNvSpPr>
                <a:spLocks noChangeArrowheads="1"/>
              </p:cNvSpPr>
              <p:nvPr/>
            </p:nvSpPr>
            <p:spPr bwMode="auto">
              <a:xfrm>
                <a:off x="4875" y="1521"/>
                <a:ext cx="3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2</a:t>
                </a:r>
                <a:endParaRPr kumimoji="0" lang="en-US" b="1">
                  <a:solidFill>
                    <a:schemeClr val="tx1"/>
                  </a:solidFill>
                </a:endParaRPr>
              </a:p>
            </p:txBody>
          </p:sp>
          <p:sp>
            <p:nvSpPr>
              <p:cNvPr id="105728" name="Rectangle 354"/>
              <p:cNvSpPr>
                <a:spLocks noChangeArrowheads="1"/>
              </p:cNvSpPr>
              <p:nvPr/>
            </p:nvSpPr>
            <p:spPr bwMode="auto">
              <a:xfrm>
                <a:off x="4920"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5729" name="Rectangle 355"/>
              <p:cNvSpPr>
                <a:spLocks noChangeArrowheads="1"/>
              </p:cNvSpPr>
              <p:nvPr/>
            </p:nvSpPr>
            <p:spPr bwMode="auto">
              <a:xfrm>
                <a:off x="5242"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730" name="Rectangle 356"/>
              <p:cNvSpPr>
                <a:spLocks noChangeArrowheads="1"/>
              </p:cNvSpPr>
              <p:nvPr/>
            </p:nvSpPr>
            <p:spPr bwMode="auto">
              <a:xfrm>
                <a:off x="5302"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2</a:t>
                </a:r>
                <a:endParaRPr kumimoji="0" lang="en-US" b="1">
                  <a:solidFill>
                    <a:schemeClr val="tx1"/>
                  </a:solidFill>
                </a:endParaRPr>
              </a:p>
            </p:txBody>
          </p:sp>
          <p:sp>
            <p:nvSpPr>
              <p:cNvPr id="105731" name="Rectangle 357"/>
              <p:cNvSpPr>
                <a:spLocks noChangeArrowheads="1"/>
              </p:cNvSpPr>
              <p:nvPr/>
            </p:nvSpPr>
            <p:spPr bwMode="auto">
              <a:xfrm>
                <a:off x="5344"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5732" name="Rectangle 358"/>
              <p:cNvSpPr>
                <a:spLocks noChangeArrowheads="1"/>
              </p:cNvSpPr>
              <p:nvPr/>
            </p:nvSpPr>
            <p:spPr bwMode="auto">
              <a:xfrm>
                <a:off x="1228" y="3097"/>
                <a:ext cx="41"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o</a:t>
                </a:r>
                <a:endParaRPr kumimoji="0" lang="en-US" b="1">
                  <a:solidFill>
                    <a:schemeClr val="tx1"/>
                  </a:solidFill>
                </a:endParaRPr>
              </a:p>
            </p:txBody>
          </p:sp>
          <p:sp>
            <p:nvSpPr>
              <p:cNvPr id="105733" name="Rectangle 359"/>
              <p:cNvSpPr>
                <a:spLocks noChangeArrowheads="1"/>
              </p:cNvSpPr>
              <p:nvPr/>
            </p:nvSpPr>
            <p:spPr bwMode="auto">
              <a:xfrm>
                <a:off x="1273" y="3097"/>
                <a:ext cx="26"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5734" name="Rectangle 360"/>
              <p:cNvSpPr>
                <a:spLocks noChangeArrowheads="1"/>
              </p:cNvSpPr>
              <p:nvPr/>
            </p:nvSpPr>
            <p:spPr bwMode="auto">
              <a:xfrm>
                <a:off x="1299" y="3097"/>
                <a:ext cx="18"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735" name="Rectangle 361"/>
              <p:cNvSpPr>
                <a:spLocks noChangeArrowheads="1"/>
              </p:cNvSpPr>
              <p:nvPr/>
            </p:nvSpPr>
            <p:spPr bwMode="auto">
              <a:xfrm>
                <a:off x="1320" y="3097"/>
                <a:ext cx="37"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736" name="Rectangle 362"/>
              <p:cNvSpPr>
                <a:spLocks noChangeArrowheads="1"/>
              </p:cNvSpPr>
              <p:nvPr/>
            </p:nvSpPr>
            <p:spPr bwMode="auto">
              <a:xfrm>
                <a:off x="1365" y="3097"/>
                <a:ext cx="37"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5737" name="Rectangle 363"/>
              <p:cNvSpPr>
                <a:spLocks noChangeArrowheads="1"/>
              </p:cNvSpPr>
              <p:nvPr/>
            </p:nvSpPr>
            <p:spPr bwMode="auto">
              <a:xfrm>
                <a:off x="1408" y="3097"/>
                <a:ext cx="37"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3</a:t>
                </a:r>
                <a:endParaRPr kumimoji="0" lang="en-US" b="1">
                  <a:solidFill>
                    <a:schemeClr val="tx1"/>
                  </a:solidFill>
                </a:endParaRPr>
              </a:p>
            </p:txBody>
          </p:sp>
          <p:sp>
            <p:nvSpPr>
              <p:cNvPr id="105738" name="Rectangle 364"/>
              <p:cNvSpPr>
                <a:spLocks noChangeArrowheads="1"/>
              </p:cNvSpPr>
              <p:nvPr/>
            </p:nvSpPr>
            <p:spPr bwMode="auto">
              <a:xfrm>
                <a:off x="1454" y="3097"/>
                <a:ext cx="1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739" name="Rectangle 365"/>
              <p:cNvSpPr>
                <a:spLocks noChangeArrowheads="1"/>
              </p:cNvSpPr>
              <p:nvPr/>
            </p:nvSpPr>
            <p:spPr bwMode="auto">
              <a:xfrm>
                <a:off x="1474" y="3097"/>
                <a:ext cx="18"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740" name="Rectangle 366"/>
              <p:cNvSpPr>
                <a:spLocks noChangeArrowheads="1"/>
              </p:cNvSpPr>
              <p:nvPr/>
            </p:nvSpPr>
            <p:spPr bwMode="auto">
              <a:xfrm>
                <a:off x="1497" y="3097"/>
                <a:ext cx="37"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741" name="Rectangle 367"/>
              <p:cNvSpPr>
                <a:spLocks noChangeArrowheads="1"/>
              </p:cNvSpPr>
              <p:nvPr/>
            </p:nvSpPr>
            <p:spPr bwMode="auto">
              <a:xfrm>
                <a:off x="1542" y="3097"/>
                <a:ext cx="37"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6</a:t>
                </a:r>
                <a:endParaRPr kumimoji="0" lang="en-US" b="1">
                  <a:solidFill>
                    <a:schemeClr val="tx1"/>
                  </a:solidFill>
                </a:endParaRPr>
              </a:p>
            </p:txBody>
          </p:sp>
          <p:sp>
            <p:nvSpPr>
              <p:cNvPr id="105742" name="Rectangle 368"/>
              <p:cNvSpPr>
                <a:spLocks noChangeArrowheads="1"/>
              </p:cNvSpPr>
              <p:nvPr/>
            </p:nvSpPr>
            <p:spPr bwMode="auto">
              <a:xfrm>
                <a:off x="1584" y="3097"/>
                <a:ext cx="18"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743" name="Rectangle 369"/>
              <p:cNvSpPr>
                <a:spLocks noChangeArrowheads="1"/>
              </p:cNvSpPr>
              <p:nvPr/>
            </p:nvSpPr>
            <p:spPr bwMode="auto">
              <a:xfrm>
                <a:off x="1606" y="3097"/>
                <a:ext cx="18"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744" name="Rectangle 370"/>
              <p:cNvSpPr>
                <a:spLocks noChangeArrowheads="1"/>
              </p:cNvSpPr>
              <p:nvPr/>
            </p:nvSpPr>
            <p:spPr bwMode="auto">
              <a:xfrm>
                <a:off x="1629" y="3097"/>
                <a:ext cx="38" cy="82"/>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a:t>
                </a:r>
                <a:endParaRPr kumimoji="0" lang="en-US" b="1">
                  <a:solidFill>
                    <a:schemeClr val="tx1"/>
                  </a:solidFill>
                </a:endParaRPr>
              </a:p>
            </p:txBody>
          </p:sp>
          <p:sp>
            <p:nvSpPr>
              <p:cNvPr id="105745" name="Rectangle 371"/>
              <p:cNvSpPr>
                <a:spLocks noChangeArrowheads="1"/>
              </p:cNvSpPr>
              <p:nvPr/>
            </p:nvSpPr>
            <p:spPr bwMode="auto">
              <a:xfrm>
                <a:off x="1674" y="3097"/>
                <a:ext cx="37" cy="82"/>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2</a:t>
                </a:r>
                <a:endParaRPr kumimoji="0" lang="en-US" b="1">
                  <a:solidFill>
                    <a:schemeClr val="tx1"/>
                  </a:solidFill>
                </a:endParaRPr>
              </a:p>
            </p:txBody>
          </p:sp>
          <p:sp>
            <p:nvSpPr>
              <p:cNvPr id="105746" name="Rectangle 372"/>
              <p:cNvSpPr>
                <a:spLocks noChangeArrowheads="1"/>
              </p:cNvSpPr>
              <p:nvPr/>
            </p:nvSpPr>
            <p:spPr bwMode="auto">
              <a:xfrm>
                <a:off x="1228" y="350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a:t>
                </a:r>
                <a:endParaRPr kumimoji="0" lang="en-US" b="1">
                  <a:solidFill>
                    <a:schemeClr val="tx1"/>
                  </a:solidFill>
                </a:endParaRPr>
              </a:p>
            </p:txBody>
          </p:sp>
          <p:sp>
            <p:nvSpPr>
              <p:cNvPr id="105747" name="Rectangle 373"/>
              <p:cNvSpPr>
                <a:spLocks noChangeArrowheads="1"/>
              </p:cNvSpPr>
              <p:nvPr/>
            </p:nvSpPr>
            <p:spPr bwMode="auto">
              <a:xfrm>
                <a:off x="1273" y="3501"/>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d</a:t>
                </a:r>
                <a:endParaRPr kumimoji="0" lang="en-US" b="1">
                  <a:solidFill>
                    <a:schemeClr val="tx1"/>
                  </a:solidFill>
                </a:endParaRPr>
              </a:p>
            </p:txBody>
          </p:sp>
          <p:sp>
            <p:nvSpPr>
              <p:cNvPr id="105748" name="Rectangle 374"/>
              <p:cNvSpPr>
                <a:spLocks noChangeArrowheads="1"/>
              </p:cNvSpPr>
              <p:nvPr/>
            </p:nvSpPr>
            <p:spPr bwMode="auto">
              <a:xfrm>
                <a:off x="1316" y="3501"/>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d</a:t>
                </a:r>
                <a:endParaRPr kumimoji="0" lang="en-US" b="1">
                  <a:solidFill>
                    <a:schemeClr val="tx1"/>
                  </a:solidFill>
                </a:endParaRPr>
              </a:p>
            </p:txBody>
          </p:sp>
          <p:sp>
            <p:nvSpPr>
              <p:cNvPr id="105749" name="Rectangle 375"/>
              <p:cNvSpPr>
                <a:spLocks noChangeArrowheads="1"/>
              </p:cNvSpPr>
              <p:nvPr/>
            </p:nvSpPr>
            <p:spPr bwMode="auto">
              <a:xfrm>
                <a:off x="1360" y="3501"/>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750" name="Rectangle 376"/>
              <p:cNvSpPr>
                <a:spLocks noChangeArrowheads="1"/>
              </p:cNvSpPr>
              <p:nvPr/>
            </p:nvSpPr>
            <p:spPr bwMode="auto">
              <a:xfrm>
                <a:off x="1382" y="350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751" name="Rectangle 377"/>
              <p:cNvSpPr>
                <a:spLocks noChangeArrowheads="1"/>
              </p:cNvSpPr>
              <p:nvPr/>
            </p:nvSpPr>
            <p:spPr bwMode="auto">
              <a:xfrm>
                <a:off x="1428" y="350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5752" name="Rectangle 378"/>
              <p:cNvSpPr>
                <a:spLocks noChangeArrowheads="1"/>
              </p:cNvSpPr>
              <p:nvPr/>
            </p:nvSpPr>
            <p:spPr bwMode="auto">
              <a:xfrm>
                <a:off x="1470" y="350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4</a:t>
                </a:r>
                <a:endParaRPr kumimoji="0" lang="en-US" b="1">
                  <a:solidFill>
                    <a:schemeClr val="tx1"/>
                  </a:solidFill>
                </a:endParaRPr>
              </a:p>
            </p:txBody>
          </p:sp>
          <p:sp>
            <p:nvSpPr>
              <p:cNvPr id="105753" name="Rectangle 379"/>
              <p:cNvSpPr>
                <a:spLocks noChangeArrowheads="1"/>
              </p:cNvSpPr>
              <p:nvPr/>
            </p:nvSpPr>
            <p:spPr bwMode="auto">
              <a:xfrm>
                <a:off x="1516" y="3501"/>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754" name="Rectangle 380"/>
              <p:cNvSpPr>
                <a:spLocks noChangeArrowheads="1"/>
              </p:cNvSpPr>
              <p:nvPr/>
            </p:nvSpPr>
            <p:spPr bwMode="auto">
              <a:xfrm>
                <a:off x="1538" y="3501"/>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755" name="Rectangle 381"/>
              <p:cNvSpPr>
                <a:spLocks noChangeArrowheads="1"/>
              </p:cNvSpPr>
              <p:nvPr/>
            </p:nvSpPr>
            <p:spPr bwMode="auto">
              <a:xfrm>
                <a:off x="1559" y="350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a:t>
                </a:r>
                <a:endParaRPr kumimoji="0" lang="en-US" b="1">
                  <a:solidFill>
                    <a:schemeClr val="tx1"/>
                  </a:solidFill>
                </a:endParaRPr>
              </a:p>
            </p:txBody>
          </p:sp>
          <p:sp>
            <p:nvSpPr>
              <p:cNvPr id="105756" name="Rectangle 382"/>
              <p:cNvSpPr>
                <a:spLocks noChangeArrowheads="1"/>
              </p:cNvSpPr>
              <p:nvPr/>
            </p:nvSpPr>
            <p:spPr bwMode="auto">
              <a:xfrm>
                <a:off x="1604" y="350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2</a:t>
                </a:r>
                <a:endParaRPr kumimoji="0" lang="en-US" b="1">
                  <a:solidFill>
                    <a:schemeClr val="tx1"/>
                  </a:solidFill>
                </a:endParaRPr>
              </a:p>
            </p:txBody>
          </p:sp>
          <p:sp>
            <p:nvSpPr>
              <p:cNvPr id="105757" name="Rectangle 383"/>
              <p:cNvSpPr>
                <a:spLocks noChangeArrowheads="1"/>
              </p:cNvSpPr>
              <p:nvPr/>
            </p:nvSpPr>
            <p:spPr bwMode="auto">
              <a:xfrm>
                <a:off x="1647" y="3501"/>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758" name="Rectangle 384"/>
              <p:cNvSpPr>
                <a:spLocks noChangeArrowheads="1"/>
              </p:cNvSpPr>
              <p:nvPr/>
            </p:nvSpPr>
            <p:spPr bwMode="auto">
              <a:xfrm>
                <a:off x="1668" y="3501"/>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759" name="Rectangle 385"/>
              <p:cNvSpPr>
                <a:spLocks noChangeArrowheads="1"/>
              </p:cNvSpPr>
              <p:nvPr/>
            </p:nvSpPr>
            <p:spPr bwMode="auto">
              <a:xfrm>
                <a:off x="1691" y="350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a:t>
                </a:r>
                <a:endParaRPr kumimoji="0" lang="en-US" b="1">
                  <a:solidFill>
                    <a:schemeClr val="tx1"/>
                  </a:solidFill>
                </a:endParaRPr>
              </a:p>
            </p:txBody>
          </p:sp>
          <p:sp>
            <p:nvSpPr>
              <p:cNvPr id="105760" name="Rectangle 386"/>
              <p:cNvSpPr>
                <a:spLocks noChangeArrowheads="1"/>
              </p:cNvSpPr>
              <p:nvPr/>
            </p:nvSpPr>
            <p:spPr bwMode="auto">
              <a:xfrm>
                <a:off x="1735" y="350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2</a:t>
                </a:r>
                <a:endParaRPr kumimoji="0" lang="en-US" b="1">
                  <a:solidFill>
                    <a:schemeClr val="tx1"/>
                  </a:solidFill>
                </a:endParaRPr>
              </a:p>
            </p:txBody>
          </p:sp>
          <p:sp>
            <p:nvSpPr>
              <p:cNvPr id="105761" name="Rectangle 387"/>
              <p:cNvSpPr>
                <a:spLocks noChangeArrowheads="1"/>
              </p:cNvSpPr>
              <p:nvPr/>
            </p:nvSpPr>
            <p:spPr bwMode="auto">
              <a:xfrm>
                <a:off x="1228" y="3905"/>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s</a:t>
                </a:r>
                <a:endParaRPr kumimoji="0" lang="en-US" b="1">
                  <a:solidFill>
                    <a:schemeClr val="tx1"/>
                  </a:solidFill>
                </a:endParaRPr>
              </a:p>
            </p:txBody>
          </p:sp>
          <p:sp>
            <p:nvSpPr>
              <p:cNvPr id="105762" name="Rectangle 388"/>
              <p:cNvSpPr>
                <a:spLocks noChangeArrowheads="1"/>
              </p:cNvSpPr>
              <p:nvPr/>
            </p:nvSpPr>
            <p:spPr bwMode="auto">
              <a:xfrm>
                <a:off x="1269" y="3905"/>
                <a:ext cx="53"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w</a:t>
                </a:r>
                <a:endParaRPr kumimoji="0" lang="en-US" b="1">
                  <a:solidFill>
                    <a:schemeClr val="tx1"/>
                  </a:solidFill>
                </a:endParaRPr>
              </a:p>
            </p:txBody>
          </p:sp>
          <p:sp>
            <p:nvSpPr>
              <p:cNvPr id="105763" name="Rectangle 389"/>
              <p:cNvSpPr>
                <a:spLocks noChangeArrowheads="1"/>
              </p:cNvSpPr>
              <p:nvPr/>
            </p:nvSpPr>
            <p:spPr bwMode="auto">
              <a:xfrm>
                <a:off x="1325" y="3905"/>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764" name="Rectangle 390"/>
              <p:cNvSpPr>
                <a:spLocks noChangeArrowheads="1"/>
              </p:cNvSpPr>
              <p:nvPr/>
            </p:nvSpPr>
            <p:spPr bwMode="auto">
              <a:xfrm>
                <a:off x="1347" y="3905"/>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765" name="Rectangle 391"/>
              <p:cNvSpPr>
                <a:spLocks noChangeArrowheads="1"/>
              </p:cNvSpPr>
              <p:nvPr/>
            </p:nvSpPr>
            <p:spPr bwMode="auto">
              <a:xfrm>
                <a:off x="1392" y="3905"/>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5766" name="Rectangle 392"/>
              <p:cNvSpPr>
                <a:spLocks noChangeArrowheads="1"/>
              </p:cNvSpPr>
              <p:nvPr/>
            </p:nvSpPr>
            <p:spPr bwMode="auto">
              <a:xfrm>
                <a:off x="1435" y="3905"/>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5</a:t>
                </a:r>
                <a:endParaRPr kumimoji="0" lang="en-US" b="1">
                  <a:solidFill>
                    <a:schemeClr val="tx1"/>
                  </a:solidFill>
                </a:endParaRPr>
              </a:p>
            </p:txBody>
          </p:sp>
          <p:sp>
            <p:nvSpPr>
              <p:cNvPr id="105767" name="Rectangle 393"/>
              <p:cNvSpPr>
                <a:spLocks noChangeArrowheads="1"/>
              </p:cNvSpPr>
              <p:nvPr/>
            </p:nvSpPr>
            <p:spPr bwMode="auto">
              <a:xfrm>
                <a:off x="1480" y="3905"/>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768" name="Rectangle 394"/>
              <p:cNvSpPr>
                <a:spLocks noChangeArrowheads="1"/>
              </p:cNvSpPr>
              <p:nvPr/>
            </p:nvSpPr>
            <p:spPr bwMode="auto">
              <a:xfrm>
                <a:off x="1502" y="3905"/>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769" name="Rectangle 395"/>
              <p:cNvSpPr>
                <a:spLocks noChangeArrowheads="1"/>
              </p:cNvSpPr>
              <p:nvPr/>
            </p:nvSpPr>
            <p:spPr bwMode="auto">
              <a:xfrm>
                <a:off x="1523" y="3905"/>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1</a:t>
                </a:r>
                <a:endParaRPr kumimoji="0" lang="en-US" b="1">
                  <a:solidFill>
                    <a:schemeClr val="tx1"/>
                  </a:solidFill>
                </a:endParaRPr>
              </a:p>
            </p:txBody>
          </p:sp>
          <p:sp>
            <p:nvSpPr>
              <p:cNvPr id="105770" name="Rectangle 396"/>
              <p:cNvSpPr>
                <a:spLocks noChangeArrowheads="1"/>
              </p:cNvSpPr>
              <p:nvPr/>
            </p:nvSpPr>
            <p:spPr bwMode="auto">
              <a:xfrm>
                <a:off x="1569" y="3905"/>
                <a:ext cx="3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5771" name="Rectangle 397"/>
              <p:cNvSpPr>
                <a:spLocks noChangeArrowheads="1"/>
              </p:cNvSpPr>
              <p:nvPr/>
            </p:nvSpPr>
            <p:spPr bwMode="auto">
              <a:xfrm>
                <a:off x="1612" y="3905"/>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5772" name="Rectangle 398"/>
              <p:cNvSpPr>
                <a:spLocks noChangeArrowheads="1"/>
              </p:cNvSpPr>
              <p:nvPr/>
            </p:nvSpPr>
            <p:spPr bwMode="auto">
              <a:xfrm>
                <a:off x="1657" y="3905"/>
                <a:ext cx="23" cy="81"/>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a:t>
                </a:r>
                <a:endParaRPr kumimoji="0" lang="en-US" b="1">
                  <a:solidFill>
                    <a:schemeClr val="tx1"/>
                  </a:solidFill>
                </a:endParaRPr>
              </a:p>
            </p:txBody>
          </p:sp>
          <p:sp>
            <p:nvSpPr>
              <p:cNvPr id="105773" name="Rectangle 399"/>
              <p:cNvSpPr>
                <a:spLocks noChangeArrowheads="1"/>
              </p:cNvSpPr>
              <p:nvPr/>
            </p:nvSpPr>
            <p:spPr bwMode="auto">
              <a:xfrm>
                <a:off x="1683" y="3905"/>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a:t>
                </a:r>
                <a:endParaRPr kumimoji="0" lang="en-US" b="1">
                  <a:solidFill>
                    <a:schemeClr val="tx1"/>
                  </a:solidFill>
                </a:endParaRPr>
              </a:p>
            </p:txBody>
          </p:sp>
          <p:sp>
            <p:nvSpPr>
              <p:cNvPr id="105774" name="Rectangle 400"/>
              <p:cNvSpPr>
                <a:spLocks noChangeArrowheads="1"/>
              </p:cNvSpPr>
              <p:nvPr/>
            </p:nvSpPr>
            <p:spPr bwMode="auto">
              <a:xfrm>
                <a:off x="1725" y="3905"/>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2</a:t>
                </a:r>
                <a:endParaRPr kumimoji="0" lang="en-US" b="1">
                  <a:solidFill>
                    <a:schemeClr val="tx1"/>
                  </a:solidFill>
                </a:endParaRPr>
              </a:p>
            </p:txBody>
          </p:sp>
          <p:sp>
            <p:nvSpPr>
              <p:cNvPr id="105775" name="Rectangle 401"/>
              <p:cNvSpPr>
                <a:spLocks noChangeArrowheads="1"/>
              </p:cNvSpPr>
              <p:nvPr/>
            </p:nvSpPr>
            <p:spPr bwMode="auto">
              <a:xfrm>
                <a:off x="1771" y="3905"/>
                <a:ext cx="23" cy="81"/>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a:t>
                </a:r>
                <a:endParaRPr kumimoji="0" lang="en-US" b="1">
                  <a:solidFill>
                    <a:schemeClr val="tx1"/>
                  </a:solidFill>
                </a:endParaRPr>
              </a:p>
            </p:txBody>
          </p:sp>
          <p:sp>
            <p:nvSpPr>
              <p:cNvPr id="105776" name="Rectangle 402"/>
              <p:cNvSpPr>
                <a:spLocks noChangeArrowheads="1"/>
              </p:cNvSpPr>
              <p:nvPr/>
            </p:nvSpPr>
            <p:spPr bwMode="auto">
              <a:xfrm>
                <a:off x="1063" y="1521"/>
                <a:ext cx="45"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V</a:t>
                </a:r>
                <a:endParaRPr kumimoji="0" lang="en-US" b="1">
                  <a:solidFill>
                    <a:schemeClr val="tx1"/>
                  </a:solidFill>
                </a:endParaRPr>
              </a:p>
            </p:txBody>
          </p:sp>
          <p:sp>
            <p:nvSpPr>
              <p:cNvPr id="105777" name="Rectangle 403"/>
              <p:cNvSpPr>
                <a:spLocks noChangeArrowheads="1"/>
              </p:cNvSpPr>
              <p:nvPr/>
            </p:nvSpPr>
            <p:spPr bwMode="auto">
              <a:xfrm>
                <a:off x="1117"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a:t>
                </a:r>
                <a:endParaRPr kumimoji="0" lang="en-US" b="1">
                  <a:solidFill>
                    <a:schemeClr val="tx1"/>
                  </a:solidFill>
                </a:endParaRPr>
              </a:p>
            </p:txBody>
          </p:sp>
          <p:sp>
            <p:nvSpPr>
              <p:cNvPr id="105778" name="Rectangle 404"/>
              <p:cNvSpPr>
                <a:spLocks noChangeArrowheads="1"/>
              </p:cNvSpPr>
              <p:nvPr/>
            </p:nvSpPr>
            <p:spPr bwMode="auto">
              <a:xfrm>
                <a:off x="1158" y="1521"/>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l</a:t>
                </a:r>
                <a:endParaRPr kumimoji="0" lang="en-US" b="1">
                  <a:solidFill>
                    <a:schemeClr val="tx1"/>
                  </a:solidFill>
                </a:endParaRPr>
              </a:p>
            </p:txBody>
          </p:sp>
          <p:sp>
            <p:nvSpPr>
              <p:cNvPr id="105779" name="Rectangle 405"/>
              <p:cNvSpPr>
                <a:spLocks noChangeArrowheads="1"/>
              </p:cNvSpPr>
              <p:nvPr/>
            </p:nvSpPr>
            <p:spPr bwMode="auto">
              <a:xfrm>
                <a:off x="1180" y="1521"/>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u</a:t>
                </a:r>
                <a:endParaRPr kumimoji="0" lang="en-US" b="1">
                  <a:solidFill>
                    <a:schemeClr val="tx1"/>
                  </a:solidFill>
                </a:endParaRPr>
              </a:p>
            </p:txBody>
          </p:sp>
          <p:sp>
            <p:nvSpPr>
              <p:cNvPr id="105780" name="Rectangle 406"/>
              <p:cNvSpPr>
                <a:spLocks noChangeArrowheads="1"/>
              </p:cNvSpPr>
              <p:nvPr/>
            </p:nvSpPr>
            <p:spPr bwMode="auto">
              <a:xfrm>
                <a:off x="1220" y="1521"/>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5781" name="Rectangle 407"/>
              <p:cNvSpPr>
                <a:spLocks noChangeArrowheads="1"/>
              </p:cNvSpPr>
              <p:nvPr/>
            </p:nvSpPr>
            <p:spPr bwMode="auto">
              <a:xfrm>
                <a:off x="1267" y="1521"/>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782" name="Rectangle 408"/>
              <p:cNvSpPr>
                <a:spLocks noChangeArrowheads="1"/>
              </p:cNvSpPr>
              <p:nvPr/>
            </p:nvSpPr>
            <p:spPr bwMode="auto">
              <a:xfrm>
                <a:off x="1287" y="1521"/>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o</a:t>
                </a:r>
                <a:endParaRPr kumimoji="0" lang="en-US" b="1">
                  <a:solidFill>
                    <a:schemeClr val="tx1"/>
                  </a:solidFill>
                </a:endParaRPr>
              </a:p>
            </p:txBody>
          </p:sp>
          <p:sp>
            <p:nvSpPr>
              <p:cNvPr id="105783" name="Rectangle 409"/>
              <p:cNvSpPr>
                <a:spLocks noChangeArrowheads="1"/>
              </p:cNvSpPr>
              <p:nvPr/>
            </p:nvSpPr>
            <p:spPr bwMode="auto">
              <a:xfrm>
                <a:off x="1332" y="1521"/>
                <a:ext cx="23"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f</a:t>
                </a:r>
                <a:endParaRPr kumimoji="0" lang="en-US" b="1">
                  <a:solidFill>
                    <a:schemeClr val="tx1"/>
                  </a:solidFill>
                </a:endParaRPr>
              </a:p>
            </p:txBody>
          </p:sp>
          <p:sp>
            <p:nvSpPr>
              <p:cNvPr id="105784" name="Rectangle 410"/>
              <p:cNvSpPr>
                <a:spLocks noChangeArrowheads="1"/>
              </p:cNvSpPr>
              <p:nvPr/>
            </p:nvSpPr>
            <p:spPr bwMode="auto">
              <a:xfrm>
                <a:off x="1353" y="1521"/>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grpSp>
        <p:sp>
          <p:nvSpPr>
            <p:cNvPr id="105483" name="Rectangle 411"/>
            <p:cNvSpPr>
              <a:spLocks noChangeArrowheads="1"/>
            </p:cNvSpPr>
            <p:nvPr/>
          </p:nvSpPr>
          <p:spPr bwMode="auto">
            <a:xfrm>
              <a:off x="1375" y="1522"/>
              <a:ext cx="26"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5484" name="Rectangle 412"/>
            <p:cNvSpPr>
              <a:spLocks noChangeArrowheads="1"/>
            </p:cNvSpPr>
            <p:nvPr/>
          </p:nvSpPr>
          <p:spPr bwMode="auto">
            <a:xfrm>
              <a:off x="1402" y="1522"/>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5485" name="Rectangle 413"/>
            <p:cNvSpPr>
              <a:spLocks noChangeArrowheads="1"/>
            </p:cNvSpPr>
            <p:nvPr/>
          </p:nvSpPr>
          <p:spPr bwMode="auto">
            <a:xfrm>
              <a:off x="1449" y="1522"/>
              <a:ext cx="42"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g</a:t>
              </a:r>
              <a:endParaRPr kumimoji="0" lang="en-US" b="1">
                <a:solidFill>
                  <a:schemeClr val="tx1"/>
                </a:solidFill>
              </a:endParaRPr>
            </a:p>
          </p:txBody>
        </p:sp>
        <p:sp>
          <p:nvSpPr>
            <p:cNvPr id="105486" name="Rectangle 414"/>
            <p:cNvSpPr>
              <a:spLocks noChangeArrowheads="1"/>
            </p:cNvSpPr>
            <p:nvPr/>
          </p:nvSpPr>
          <p:spPr bwMode="auto">
            <a:xfrm>
              <a:off x="1492" y="1522"/>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i</a:t>
              </a:r>
              <a:endParaRPr kumimoji="0" lang="en-US" b="1">
                <a:solidFill>
                  <a:schemeClr val="tx1"/>
                </a:solidFill>
              </a:endParaRPr>
            </a:p>
          </p:txBody>
        </p:sp>
        <p:sp>
          <p:nvSpPr>
            <p:cNvPr id="105487" name="Rectangle 415"/>
            <p:cNvSpPr>
              <a:spLocks noChangeArrowheads="1"/>
            </p:cNvSpPr>
            <p:nvPr/>
          </p:nvSpPr>
          <p:spPr bwMode="auto">
            <a:xfrm>
              <a:off x="1509" y="1522"/>
              <a:ext cx="3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s</a:t>
              </a:r>
              <a:endParaRPr kumimoji="0" lang="en-US" b="1">
                <a:solidFill>
                  <a:schemeClr val="tx1"/>
                </a:solidFill>
              </a:endParaRPr>
            </a:p>
          </p:txBody>
        </p:sp>
        <p:sp>
          <p:nvSpPr>
            <p:cNvPr id="105488" name="Rectangle 416"/>
            <p:cNvSpPr>
              <a:spLocks noChangeArrowheads="1"/>
            </p:cNvSpPr>
            <p:nvPr/>
          </p:nvSpPr>
          <p:spPr bwMode="auto">
            <a:xfrm>
              <a:off x="1547" y="1522"/>
              <a:ext cx="23"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t</a:t>
              </a:r>
              <a:endParaRPr kumimoji="0" lang="en-US" b="1">
                <a:solidFill>
                  <a:schemeClr val="tx1"/>
                </a:solidFill>
              </a:endParaRPr>
            </a:p>
          </p:txBody>
        </p:sp>
        <p:sp>
          <p:nvSpPr>
            <p:cNvPr id="105489" name="Rectangle 417"/>
            <p:cNvSpPr>
              <a:spLocks noChangeArrowheads="1"/>
            </p:cNvSpPr>
            <p:nvPr/>
          </p:nvSpPr>
          <p:spPr bwMode="auto">
            <a:xfrm>
              <a:off x="1571" y="1522"/>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5490" name="Rectangle 418"/>
            <p:cNvSpPr>
              <a:spLocks noChangeArrowheads="1"/>
            </p:cNvSpPr>
            <p:nvPr/>
          </p:nvSpPr>
          <p:spPr bwMode="auto">
            <a:xfrm>
              <a:off x="1614" y="1522"/>
              <a:ext cx="26"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r</a:t>
              </a:r>
              <a:endParaRPr kumimoji="0" lang="en-US" b="1">
                <a:solidFill>
                  <a:schemeClr val="tx1"/>
                </a:solidFill>
              </a:endParaRPr>
            </a:p>
          </p:txBody>
        </p:sp>
        <p:sp>
          <p:nvSpPr>
            <p:cNvPr id="105491" name="Rectangle 419"/>
            <p:cNvSpPr>
              <a:spLocks noChangeArrowheads="1"/>
            </p:cNvSpPr>
            <p:nvPr/>
          </p:nvSpPr>
          <p:spPr bwMode="auto">
            <a:xfrm>
              <a:off x="1639" y="1522"/>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492" name="Rectangle 420"/>
            <p:cNvSpPr>
              <a:spLocks noChangeArrowheads="1"/>
            </p:cNvSpPr>
            <p:nvPr/>
          </p:nvSpPr>
          <p:spPr bwMode="auto">
            <a:xfrm>
              <a:off x="1661" y="1522"/>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493" name="Rectangle 421"/>
            <p:cNvSpPr>
              <a:spLocks noChangeArrowheads="1"/>
            </p:cNvSpPr>
            <p:nvPr/>
          </p:nvSpPr>
          <p:spPr bwMode="auto">
            <a:xfrm>
              <a:off x="1706" y="1522"/>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2</a:t>
              </a:r>
              <a:endParaRPr kumimoji="0" lang="en-US" b="1">
                <a:solidFill>
                  <a:schemeClr val="tx1"/>
                </a:solidFill>
              </a:endParaRPr>
            </a:p>
          </p:txBody>
        </p:sp>
        <p:sp>
          <p:nvSpPr>
            <p:cNvPr id="105494" name="Rectangle 422"/>
            <p:cNvSpPr>
              <a:spLocks noChangeArrowheads="1"/>
            </p:cNvSpPr>
            <p:nvPr/>
          </p:nvSpPr>
          <p:spPr bwMode="auto">
            <a:xfrm>
              <a:off x="1749" y="1522"/>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495" name="Rectangle 423"/>
            <p:cNvSpPr>
              <a:spLocks noChangeArrowheads="1"/>
            </p:cNvSpPr>
            <p:nvPr/>
          </p:nvSpPr>
          <p:spPr bwMode="auto">
            <a:xfrm>
              <a:off x="1773" y="1522"/>
              <a:ext cx="23"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496" name="Freeform 424"/>
            <p:cNvSpPr>
              <a:spLocks/>
            </p:cNvSpPr>
            <p:nvPr/>
          </p:nvSpPr>
          <p:spPr bwMode="auto">
            <a:xfrm>
              <a:off x="3098" y="2252"/>
              <a:ext cx="178" cy="180"/>
            </a:xfrm>
            <a:custGeom>
              <a:avLst/>
              <a:gdLst>
                <a:gd name="T0" fmla="*/ 178 w 178"/>
                <a:gd name="T1" fmla="*/ 178 h 180"/>
                <a:gd name="T2" fmla="*/ 178 w 178"/>
                <a:gd name="T3" fmla="*/ 0 h 180"/>
                <a:gd name="T4" fmla="*/ 0 w 178"/>
                <a:gd name="T5" fmla="*/ 0 h 180"/>
                <a:gd name="T6" fmla="*/ 0 w 178"/>
                <a:gd name="T7" fmla="*/ 180 h 180"/>
                <a:gd name="T8" fmla="*/ 178 w 178"/>
                <a:gd name="T9" fmla="*/ 180 h 180"/>
                <a:gd name="T10" fmla="*/ 178 w 178"/>
                <a:gd name="T11" fmla="*/ 180 h 180"/>
                <a:gd name="T12" fmla="*/ 0 60000 65536"/>
                <a:gd name="T13" fmla="*/ 0 60000 65536"/>
                <a:gd name="T14" fmla="*/ 0 60000 65536"/>
                <a:gd name="T15" fmla="*/ 0 60000 65536"/>
                <a:gd name="T16" fmla="*/ 0 60000 65536"/>
                <a:gd name="T17" fmla="*/ 0 60000 65536"/>
                <a:gd name="T18" fmla="*/ 0 w 178"/>
                <a:gd name="T19" fmla="*/ 0 h 180"/>
                <a:gd name="T20" fmla="*/ 178 w 178"/>
                <a:gd name="T21" fmla="*/ 180 h 180"/>
              </a:gdLst>
              <a:ahLst/>
              <a:cxnLst>
                <a:cxn ang="T12">
                  <a:pos x="T0" y="T1"/>
                </a:cxn>
                <a:cxn ang="T13">
                  <a:pos x="T2" y="T3"/>
                </a:cxn>
                <a:cxn ang="T14">
                  <a:pos x="T4" y="T5"/>
                </a:cxn>
                <a:cxn ang="T15">
                  <a:pos x="T6" y="T7"/>
                </a:cxn>
                <a:cxn ang="T16">
                  <a:pos x="T8" y="T9"/>
                </a:cxn>
                <a:cxn ang="T17">
                  <a:pos x="T10" y="T11"/>
                </a:cxn>
              </a:cxnLst>
              <a:rect l="T18" t="T19" r="T20" b="T21"/>
              <a:pathLst>
                <a:path w="178" h="180">
                  <a:moveTo>
                    <a:pt x="178" y="178"/>
                  </a:moveTo>
                  <a:lnTo>
                    <a:pt x="178" y="0"/>
                  </a:lnTo>
                  <a:lnTo>
                    <a:pt x="0" y="0"/>
                  </a:lnTo>
                  <a:lnTo>
                    <a:pt x="0" y="180"/>
                  </a:lnTo>
                  <a:lnTo>
                    <a:pt x="178" y="180"/>
                  </a:lnTo>
                </a:path>
              </a:pathLst>
            </a:custGeom>
            <a:noFill/>
            <a:ln w="11113">
              <a:solidFill>
                <a:srgbClr val="000000"/>
              </a:solidFill>
              <a:prstDash val="solid"/>
              <a:round/>
              <a:headEnd/>
              <a:tailEnd/>
            </a:ln>
          </p:spPr>
          <p:txBody>
            <a:bodyPr/>
            <a:lstStyle/>
            <a:p>
              <a:endParaRPr lang="en-US"/>
            </a:p>
          </p:txBody>
        </p:sp>
        <p:sp>
          <p:nvSpPr>
            <p:cNvPr id="105497" name="Rectangle 425"/>
            <p:cNvSpPr>
              <a:spLocks noChangeArrowheads="1"/>
            </p:cNvSpPr>
            <p:nvPr/>
          </p:nvSpPr>
          <p:spPr bwMode="auto">
            <a:xfrm>
              <a:off x="3129" y="2286"/>
              <a:ext cx="4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D</a:t>
              </a:r>
              <a:endParaRPr kumimoji="0" lang="en-US" b="1">
                <a:solidFill>
                  <a:schemeClr val="tx1"/>
                </a:solidFill>
              </a:endParaRPr>
            </a:p>
          </p:txBody>
        </p:sp>
        <p:sp>
          <p:nvSpPr>
            <p:cNvPr id="105498" name="Rectangle 426"/>
            <p:cNvSpPr>
              <a:spLocks noChangeArrowheads="1"/>
            </p:cNvSpPr>
            <p:nvPr/>
          </p:nvSpPr>
          <p:spPr bwMode="auto">
            <a:xfrm>
              <a:off x="3186" y="2286"/>
              <a:ext cx="57"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5499" name="Line 427"/>
            <p:cNvSpPr>
              <a:spLocks noChangeShapeType="1"/>
            </p:cNvSpPr>
            <p:nvPr/>
          </p:nvSpPr>
          <p:spPr bwMode="auto">
            <a:xfrm>
              <a:off x="3276" y="2341"/>
              <a:ext cx="91" cy="1"/>
            </a:xfrm>
            <a:prstGeom prst="line">
              <a:avLst/>
            </a:prstGeom>
            <a:noFill/>
            <a:ln w="11113">
              <a:solidFill>
                <a:srgbClr val="000000"/>
              </a:solidFill>
              <a:round/>
              <a:headEnd/>
              <a:tailEnd/>
            </a:ln>
          </p:spPr>
          <p:txBody>
            <a:bodyPr/>
            <a:lstStyle/>
            <a:p>
              <a:endParaRPr lang="en-US"/>
            </a:p>
          </p:txBody>
        </p:sp>
        <p:sp>
          <p:nvSpPr>
            <p:cNvPr id="105500" name="Rectangle 428"/>
            <p:cNvSpPr>
              <a:spLocks noChangeArrowheads="1"/>
            </p:cNvSpPr>
            <p:nvPr/>
          </p:nvSpPr>
          <p:spPr bwMode="auto">
            <a:xfrm>
              <a:off x="3546" y="2286"/>
              <a:ext cx="50" cy="82"/>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R</a:t>
              </a:r>
              <a:endParaRPr kumimoji="0" lang="en-US" b="1">
                <a:solidFill>
                  <a:schemeClr val="tx1"/>
                </a:solidFill>
              </a:endParaRPr>
            </a:p>
          </p:txBody>
        </p:sp>
        <p:sp>
          <p:nvSpPr>
            <p:cNvPr id="105501" name="Rectangle 429"/>
            <p:cNvSpPr>
              <a:spLocks noChangeArrowheads="1"/>
            </p:cNvSpPr>
            <p:nvPr/>
          </p:nvSpPr>
          <p:spPr bwMode="auto">
            <a:xfrm>
              <a:off x="3603" y="2286"/>
              <a:ext cx="38" cy="82"/>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e</a:t>
              </a:r>
              <a:endParaRPr kumimoji="0" lang="en-US" b="1">
                <a:solidFill>
                  <a:schemeClr val="tx1"/>
                </a:solidFill>
              </a:endParaRPr>
            </a:p>
          </p:txBody>
        </p:sp>
        <p:sp>
          <p:nvSpPr>
            <p:cNvPr id="105502" name="Rectangle 430"/>
            <p:cNvSpPr>
              <a:spLocks noChangeArrowheads="1"/>
            </p:cNvSpPr>
            <p:nvPr/>
          </p:nvSpPr>
          <p:spPr bwMode="auto">
            <a:xfrm>
              <a:off x="3647" y="2286"/>
              <a:ext cx="42" cy="82"/>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g</a:t>
              </a:r>
              <a:endParaRPr kumimoji="0" lang="en-US" b="1">
                <a:solidFill>
                  <a:schemeClr val="tx1"/>
                </a:solidFill>
              </a:endParaRPr>
            </a:p>
          </p:txBody>
        </p:sp>
        <p:sp>
          <p:nvSpPr>
            <p:cNvPr id="105503" name="Rectangle 431"/>
            <p:cNvSpPr>
              <a:spLocks noChangeArrowheads="1"/>
            </p:cNvSpPr>
            <p:nvPr/>
          </p:nvSpPr>
          <p:spPr bwMode="auto">
            <a:xfrm>
              <a:off x="2698" y="2692"/>
              <a:ext cx="49" cy="81"/>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R</a:t>
              </a:r>
              <a:endParaRPr kumimoji="0" lang="en-US" b="1">
                <a:solidFill>
                  <a:schemeClr val="tx1"/>
                </a:solidFill>
              </a:endParaRPr>
            </a:p>
          </p:txBody>
        </p:sp>
        <p:sp>
          <p:nvSpPr>
            <p:cNvPr id="105504" name="Rectangle 432"/>
            <p:cNvSpPr>
              <a:spLocks noChangeArrowheads="1"/>
            </p:cNvSpPr>
            <p:nvPr/>
          </p:nvSpPr>
          <p:spPr bwMode="auto">
            <a:xfrm>
              <a:off x="2755" y="2692"/>
              <a:ext cx="38" cy="81"/>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e</a:t>
              </a:r>
              <a:endParaRPr kumimoji="0" lang="en-US" b="1">
                <a:solidFill>
                  <a:schemeClr val="tx1"/>
                </a:solidFill>
              </a:endParaRPr>
            </a:p>
          </p:txBody>
        </p:sp>
        <p:sp>
          <p:nvSpPr>
            <p:cNvPr id="105505" name="Rectangle 433"/>
            <p:cNvSpPr>
              <a:spLocks noChangeArrowheads="1"/>
            </p:cNvSpPr>
            <p:nvPr/>
          </p:nvSpPr>
          <p:spPr bwMode="auto">
            <a:xfrm>
              <a:off x="2797" y="2692"/>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g</a:t>
              </a:r>
              <a:endParaRPr kumimoji="0" lang="en-US" b="1">
                <a:solidFill>
                  <a:schemeClr val="tx1"/>
                </a:solidFill>
              </a:endParaRPr>
            </a:p>
          </p:txBody>
        </p:sp>
        <p:sp>
          <p:nvSpPr>
            <p:cNvPr id="105506" name="Rectangle 434"/>
            <p:cNvSpPr>
              <a:spLocks noChangeArrowheads="1"/>
            </p:cNvSpPr>
            <p:nvPr/>
          </p:nvSpPr>
          <p:spPr bwMode="auto">
            <a:xfrm>
              <a:off x="3969" y="3905"/>
              <a:ext cx="49" cy="81"/>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R</a:t>
              </a:r>
              <a:endParaRPr kumimoji="0" lang="en-US" b="1">
                <a:solidFill>
                  <a:schemeClr val="tx1"/>
                </a:solidFill>
              </a:endParaRPr>
            </a:p>
          </p:txBody>
        </p:sp>
        <p:sp>
          <p:nvSpPr>
            <p:cNvPr id="105507" name="Rectangle 435"/>
            <p:cNvSpPr>
              <a:spLocks noChangeArrowheads="1"/>
            </p:cNvSpPr>
            <p:nvPr/>
          </p:nvSpPr>
          <p:spPr bwMode="auto">
            <a:xfrm>
              <a:off x="4026" y="3905"/>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e</a:t>
              </a:r>
              <a:endParaRPr kumimoji="0" lang="en-US" b="1">
                <a:solidFill>
                  <a:schemeClr val="tx1"/>
                </a:solidFill>
              </a:endParaRPr>
            </a:p>
          </p:txBody>
        </p:sp>
        <p:sp>
          <p:nvSpPr>
            <p:cNvPr id="105508" name="Rectangle 436"/>
            <p:cNvSpPr>
              <a:spLocks noChangeArrowheads="1"/>
            </p:cNvSpPr>
            <p:nvPr/>
          </p:nvSpPr>
          <p:spPr bwMode="auto">
            <a:xfrm>
              <a:off x="4070" y="3905"/>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g</a:t>
              </a:r>
              <a:endParaRPr kumimoji="0" lang="en-US" b="1">
                <a:solidFill>
                  <a:schemeClr val="tx1"/>
                </a:solidFill>
              </a:endParaRPr>
            </a:p>
          </p:txBody>
        </p:sp>
        <p:sp>
          <p:nvSpPr>
            <p:cNvPr id="105509" name="Rectangle 437"/>
            <p:cNvSpPr>
              <a:spLocks noChangeArrowheads="1"/>
            </p:cNvSpPr>
            <p:nvPr/>
          </p:nvSpPr>
          <p:spPr bwMode="auto">
            <a:xfrm>
              <a:off x="3546" y="3502"/>
              <a:ext cx="50" cy="82"/>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R</a:t>
              </a:r>
              <a:endParaRPr kumimoji="0" lang="en-US" b="1">
                <a:solidFill>
                  <a:schemeClr val="tx1"/>
                </a:solidFill>
              </a:endParaRPr>
            </a:p>
          </p:txBody>
        </p:sp>
        <p:sp>
          <p:nvSpPr>
            <p:cNvPr id="105510" name="Rectangle 438"/>
            <p:cNvSpPr>
              <a:spLocks noChangeArrowheads="1"/>
            </p:cNvSpPr>
            <p:nvPr/>
          </p:nvSpPr>
          <p:spPr bwMode="auto">
            <a:xfrm>
              <a:off x="3603" y="3502"/>
              <a:ext cx="38" cy="82"/>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e</a:t>
              </a:r>
              <a:endParaRPr kumimoji="0" lang="en-US" b="1">
                <a:solidFill>
                  <a:schemeClr val="tx1"/>
                </a:solidFill>
              </a:endParaRPr>
            </a:p>
          </p:txBody>
        </p:sp>
        <p:sp>
          <p:nvSpPr>
            <p:cNvPr id="105511" name="Rectangle 439"/>
            <p:cNvSpPr>
              <a:spLocks noChangeArrowheads="1"/>
            </p:cNvSpPr>
            <p:nvPr/>
          </p:nvSpPr>
          <p:spPr bwMode="auto">
            <a:xfrm>
              <a:off x="3647" y="3502"/>
              <a:ext cx="42" cy="82"/>
            </a:xfrm>
            <a:prstGeom prst="rect">
              <a:avLst/>
            </a:prstGeom>
            <a:noFill/>
            <a:ln w="9525">
              <a:noFill/>
              <a:miter lim="800000"/>
              <a:headEnd/>
              <a:tailEnd/>
            </a:ln>
          </p:spPr>
          <p:txBody>
            <a:bodyPr wrap="none" lIns="0" tIns="0" rIns="0" bIns="0">
              <a:spAutoFit/>
            </a:bodyPr>
            <a:lstStyle/>
            <a:p>
              <a:pPr algn="l"/>
              <a:r>
                <a:rPr kumimoji="0" lang="en-US" sz="1000" b="1">
                  <a:solidFill>
                    <a:srgbClr val="EB7500"/>
                  </a:solidFill>
                  <a:latin typeface="Arial" charset="0"/>
                </a:rPr>
                <a:t>g</a:t>
              </a:r>
              <a:endParaRPr kumimoji="0" lang="en-US" b="1">
                <a:solidFill>
                  <a:schemeClr val="tx1"/>
                </a:solidFill>
              </a:endParaRPr>
            </a:p>
          </p:txBody>
        </p:sp>
        <p:sp>
          <p:nvSpPr>
            <p:cNvPr id="105512" name="Line 440"/>
            <p:cNvSpPr>
              <a:spLocks noChangeShapeType="1"/>
            </p:cNvSpPr>
            <p:nvPr/>
          </p:nvSpPr>
          <p:spPr bwMode="auto">
            <a:xfrm>
              <a:off x="4282" y="3914"/>
              <a:ext cx="112" cy="1"/>
            </a:xfrm>
            <a:prstGeom prst="line">
              <a:avLst/>
            </a:prstGeom>
            <a:noFill/>
            <a:ln w="11113">
              <a:solidFill>
                <a:srgbClr val="000000"/>
              </a:solidFill>
              <a:round/>
              <a:headEnd/>
              <a:tailEnd/>
            </a:ln>
          </p:spPr>
          <p:txBody>
            <a:bodyPr/>
            <a:lstStyle/>
            <a:p>
              <a:endParaRPr lang="en-US"/>
            </a:p>
          </p:txBody>
        </p:sp>
        <p:sp>
          <p:nvSpPr>
            <p:cNvPr id="105513" name="Rectangle 441"/>
            <p:cNvSpPr>
              <a:spLocks noChangeArrowheads="1"/>
            </p:cNvSpPr>
            <p:nvPr/>
          </p:nvSpPr>
          <p:spPr bwMode="auto">
            <a:xfrm>
              <a:off x="1892" y="1622"/>
              <a:ext cx="45"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X</a:t>
              </a:r>
              <a:endParaRPr kumimoji="0" lang="en-US" b="1">
                <a:solidFill>
                  <a:schemeClr val="tx1"/>
                </a:solidFill>
              </a:endParaRPr>
            </a:p>
          </p:txBody>
        </p:sp>
        <p:sp>
          <p:nvSpPr>
            <p:cNvPr id="105514" name="Rectangle 442"/>
            <p:cNvSpPr>
              <a:spLocks noChangeArrowheads="1"/>
            </p:cNvSpPr>
            <p:nvPr/>
          </p:nvSpPr>
          <p:spPr bwMode="auto">
            <a:xfrm>
              <a:off x="2317" y="1622"/>
              <a:ext cx="46"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X</a:t>
              </a:r>
              <a:endParaRPr kumimoji="0" lang="en-US" b="1">
                <a:solidFill>
                  <a:schemeClr val="tx1"/>
                </a:solidFill>
              </a:endParaRPr>
            </a:p>
          </p:txBody>
        </p:sp>
        <p:sp>
          <p:nvSpPr>
            <p:cNvPr id="105515" name="Rectangle 443"/>
            <p:cNvSpPr>
              <a:spLocks noChangeArrowheads="1"/>
            </p:cNvSpPr>
            <p:nvPr/>
          </p:nvSpPr>
          <p:spPr bwMode="auto">
            <a:xfrm>
              <a:off x="2740" y="1622"/>
              <a:ext cx="45"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X</a:t>
              </a:r>
              <a:endParaRPr kumimoji="0" lang="en-US" b="1">
                <a:solidFill>
                  <a:schemeClr val="tx1"/>
                </a:solidFill>
              </a:endParaRPr>
            </a:p>
          </p:txBody>
        </p:sp>
        <p:sp>
          <p:nvSpPr>
            <p:cNvPr id="105516" name="Rectangle 444"/>
            <p:cNvSpPr>
              <a:spLocks noChangeArrowheads="1"/>
            </p:cNvSpPr>
            <p:nvPr/>
          </p:nvSpPr>
          <p:spPr bwMode="auto">
            <a:xfrm>
              <a:off x="3119" y="1622"/>
              <a:ext cx="37"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517" name="Rectangle 445"/>
            <p:cNvSpPr>
              <a:spLocks noChangeArrowheads="1"/>
            </p:cNvSpPr>
            <p:nvPr/>
          </p:nvSpPr>
          <p:spPr bwMode="auto">
            <a:xfrm>
              <a:off x="3179" y="1622"/>
              <a:ext cx="37"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2</a:t>
              </a:r>
              <a:endParaRPr kumimoji="0" lang="en-US" b="1">
                <a:solidFill>
                  <a:schemeClr val="tx1"/>
                </a:solidFill>
              </a:endParaRPr>
            </a:p>
          </p:txBody>
        </p:sp>
        <p:sp>
          <p:nvSpPr>
            <p:cNvPr id="105518" name="Rectangle 446"/>
            <p:cNvSpPr>
              <a:spLocks noChangeArrowheads="1"/>
            </p:cNvSpPr>
            <p:nvPr/>
          </p:nvSpPr>
          <p:spPr bwMode="auto">
            <a:xfrm>
              <a:off x="3222" y="1622"/>
              <a:ext cx="37"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5519" name="Rectangle 447"/>
            <p:cNvSpPr>
              <a:spLocks noChangeArrowheads="1"/>
            </p:cNvSpPr>
            <p:nvPr/>
          </p:nvSpPr>
          <p:spPr bwMode="auto">
            <a:xfrm>
              <a:off x="3589" y="1622"/>
              <a:ext cx="45"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X</a:t>
              </a:r>
              <a:endParaRPr kumimoji="0" lang="en-US" b="1">
                <a:solidFill>
                  <a:schemeClr val="tx1"/>
                </a:solidFill>
              </a:endParaRPr>
            </a:p>
          </p:txBody>
        </p:sp>
        <p:sp>
          <p:nvSpPr>
            <p:cNvPr id="105520" name="Rectangle 448"/>
            <p:cNvSpPr>
              <a:spLocks noChangeArrowheads="1"/>
            </p:cNvSpPr>
            <p:nvPr/>
          </p:nvSpPr>
          <p:spPr bwMode="auto">
            <a:xfrm>
              <a:off x="4015" y="1622"/>
              <a:ext cx="45"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X</a:t>
              </a:r>
              <a:endParaRPr kumimoji="0" lang="en-US" b="1">
                <a:solidFill>
                  <a:schemeClr val="tx1"/>
                </a:solidFill>
              </a:endParaRPr>
            </a:p>
          </p:txBody>
        </p:sp>
        <p:sp>
          <p:nvSpPr>
            <p:cNvPr id="105521" name="Rectangle 449"/>
            <p:cNvSpPr>
              <a:spLocks noChangeArrowheads="1"/>
            </p:cNvSpPr>
            <p:nvPr/>
          </p:nvSpPr>
          <p:spPr bwMode="auto">
            <a:xfrm>
              <a:off x="4439" y="1622"/>
              <a:ext cx="45"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X</a:t>
              </a:r>
              <a:endParaRPr kumimoji="0" lang="en-US" b="1">
                <a:solidFill>
                  <a:schemeClr val="tx1"/>
                </a:solidFill>
              </a:endParaRPr>
            </a:p>
          </p:txBody>
        </p:sp>
        <p:sp>
          <p:nvSpPr>
            <p:cNvPr id="105522" name="Rectangle 450"/>
            <p:cNvSpPr>
              <a:spLocks noChangeArrowheads="1"/>
            </p:cNvSpPr>
            <p:nvPr/>
          </p:nvSpPr>
          <p:spPr bwMode="auto">
            <a:xfrm>
              <a:off x="4863" y="1622"/>
              <a:ext cx="44"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X</a:t>
              </a:r>
              <a:endParaRPr kumimoji="0" lang="en-US" b="1">
                <a:solidFill>
                  <a:schemeClr val="tx1"/>
                </a:solidFill>
              </a:endParaRPr>
            </a:p>
          </p:txBody>
        </p:sp>
        <p:sp>
          <p:nvSpPr>
            <p:cNvPr id="105523" name="Rectangle 451"/>
            <p:cNvSpPr>
              <a:spLocks noChangeArrowheads="1"/>
            </p:cNvSpPr>
            <p:nvPr/>
          </p:nvSpPr>
          <p:spPr bwMode="auto">
            <a:xfrm>
              <a:off x="5287" y="1622"/>
              <a:ext cx="45"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X</a:t>
              </a:r>
              <a:endParaRPr kumimoji="0" lang="en-US" b="1">
                <a:solidFill>
                  <a:schemeClr val="tx1"/>
                </a:solidFill>
              </a:endParaRPr>
            </a:p>
          </p:txBody>
        </p:sp>
        <p:sp>
          <p:nvSpPr>
            <p:cNvPr id="105524" name="Rectangle 452"/>
            <p:cNvSpPr>
              <a:spLocks noChangeArrowheads="1"/>
            </p:cNvSpPr>
            <p:nvPr/>
          </p:nvSpPr>
          <p:spPr bwMode="auto">
            <a:xfrm>
              <a:off x="1138" y="1622"/>
              <a:ext cx="45"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V</a:t>
              </a:r>
              <a:endParaRPr kumimoji="0" lang="en-US" b="1">
                <a:solidFill>
                  <a:schemeClr val="tx1"/>
                </a:solidFill>
              </a:endParaRPr>
            </a:p>
          </p:txBody>
        </p:sp>
        <p:sp>
          <p:nvSpPr>
            <p:cNvPr id="105525" name="Rectangle 453"/>
            <p:cNvSpPr>
              <a:spLocks noChangeArrowheads="1"/>
            </p:cNvSpPr>
            <p:nvPr/>
          </p:nvSpPr>
          <p:spPr bwMode="auto">
            <a:xfrm>
              <a:off x="1192" y="1622"/>
              <a:ext cx="38"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a:t>
              </a:r>
              <a:endParaRPr kumimoji="0" lang="en-US" b="1">
                <a:solidFill>
                  <a:schemeClr val="tx1"/>
                </a:solidFill>
              </a:endParaRPr>
            </a:p>
          </p:txBody>
        </p:sp>
        <p:sp>
          <p:nvSpPr>
            <p:cNvPr id="105526" name="Rectangle 454"/>
            <p:cNvSpPr>
              <a:spLocks noChangeArrowheads="1"/>
            </p:cNvSpPr>
            <p:nvPr/>
          </p:nvSpPr>
          <p:spPr bwMode="auto">
            <a:xfrm>
              <a:off x="1239" y="1622"/>
              <a:ext cx="18"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l</a:t>
              </a:r>
              <a:endParaRPr kumimoji="0" lang="en-US" b="1">
                <a:solidFill>
                  <a:schemeClr val="tx1"/>
                </a:solidFill>
              </a:endParaRPr>
            </a:p>
          </p:txBody>
        </p:sp>
        <p:sp>
          <p:nvSpPr>
            <p:cNvPr id="105527" name="Rectangle 455"/>
            <p:cNvSpPr>
              <a:spLocks noChangeArrowheads="1"/>
            </p:cNvSpPr>
            <p:nvPr/>
          </p:nvSpPr>
          <p:spPr bwMode="auto">
            <a:xfrm>
              <a:off x="1254" y="1622"/>
              <a:ext cx="41"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u</a:t>
              </a:r>
              <a:endParaRPr kumimoji="0" lang="en-US" b="1">
                <a:solidFill>
                  <a:schemeClr val="tx1"/>
                </a:solidFill>
              </a:endParaRPr>
            </a:p>
          </p:txBody>
        </p:sp>
        <p:sp>
          <p:nvSpPr>
            <p:cNvPr id="105528" name="Rectangle 456"/>
            <p:cNvSpPr>
              <a:spLocks noChangeArrowheads="1"/>
            </p:cNvSpPr>
            <p:nvPr/>
          </p:nvSpPr>
          <p:spPr bwMode="auto">
            <a:xfrm>
              <a:off x="1299" y="1622"/>
              <a:ext cx="37"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5529" name="Rectangle 457"/>
            <p:cNvSpPr>
              <a:spLocks noChangeArrowheads="1"/>
            </p:cNvSpPr>
            <p:nvPr/>
          </p:nvSpPr>
          <p:spPr bwMode="auto">
            <a:xfrm>
              <a:off x="1343" y="1622"/>
              <a:ext cx="18"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530" name="Rectangle 458"/>
            <p:cNvSpPr>
              <a:spLocks noChangeArrowheads="1"/>
            </p:cNvSpPr>
            <p:nvPr/>
          </p:nvSpPr>
          <p:spPr bwMode="auto">
            <a:xfrm>
              <a:off x="1365" y="1622"/>
              <a:ext cx="41"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o</a:t>
              </a:r>
              <a:endParaRPr kumimoji="0" lang="en-US" b="1">
                <a:solidFill>
                  <a:schemeClr val="tx1"/>
                </a:solidFill>
              </a:endParaRPr>
            </a:p>
          </p:txBody>
        </p:sp>
        <p:sp>
          <p:nvSpPr>
            <p:cNvPr id="105531" name="Rectangle 459"/>
            <p:cNvSpPr>
              <a:spLocks noChangeArrowheads="1"/>
            </p:cNvSpPr>
            <p:nvPr/>
          </p:nvSpPr>
          <p:spPr bwMode="auto">
            <a:xfrm>
              <a:off x="1408" y="1622"/>
              <a:ext cx="23"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f</a:t>
              </a:r>
              <a:endParaRPr kumimoji="0" lang="en-US" b="1">
                <a:solidFill>
                  <a:schemeClr val="tx1"/>
                </a:solidFill>
              </a:endParaRPr>
            </a:p>
          </p:txBody>
        </p:sp>
        <p:sp>
          <p:nvSpPr>
            <p:cNvPr id="105532" name="Rectangle 460"/>
            <p:cNvSpPr>
              <a:spLocks noChangeArrowheads="1"/>
            </p:cNvSpPr>
            <p:nvPr/>
          </p:nvSpPr>
          <p:spPr bwMode="auto">
            <a:xfrm>
              <a:off x="1431" y="1622"/>
              <a:ext cx="18"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533" name="Rectangle 461"/>
            <p:cNvSpPr>
              <a:spLocks noChangeArrowheads="1"/>
            </p:cNvSpPr>
            <p:nvPr/>
          </p:nvSpPr>
          <p:spPr bwMode="auto">
            <a:xfrm>
              <a:off x="1454" y="1622"/>
              <a:ext cx="45"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5534" name="Rectangle 462"/>
            <p:cNvSpPr>
              <a:spLocks noChangeArrowheads="1"/>
            </p:cNvSpPr>
            <p:nvPr/>
          </p:nvSpPr>
          <p:spPr bwMode="auto">
            <a:xfrm>
              <a:off x="1507" y="1622"/>
              <a:ext cx="45"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X</a:t>
              </a:r>
              <a:endParaRPr kumimoji="0" lang="en-US" b="1">
                <a:solidFill>
                  <a:schemeClr val="tx1"/>
                </a:solidFill>
              </a:endParaRPr>
            </a:p>
          </p:txBody>
        </p:sp>
        <p:sp>
          <p:nvSpPr>
            <p:cNvPr id="105535" name="Rectangle 463"/>
            <p:cNvSpPr>
              <a:spLocks noChangeArrowheads="1"/>
            </p:cNvSpPr>
            <p:nvPr/>
          </p:nvSpPr>
          <p:spPr bwMode="auto">
            <a:xfrm>
              <a:off x="1559" y="1622"/>
              <a:ext cx="1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536" name="Rectangle 464"/>
            <p:cNvSpPr>
              <a:spLocks noChangeArrowheads="1"/>
            </p:cNvSpPr>
            <p:nvPr/>
          </p:nvSpPr>
          <p:spPr bwMode="auto">
            <a:xfrm>
              <a:off x="1579" y="1622"/>
              <a:ext cx="57"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5537" name="Rectangle 465"/>
            <p:cNvSpPr>
              <a:spLocks noChangeArrowheads="1"/>
            </p:cNvSpPr>
            <p:nvPr/>
          </p:nvSpPr>
          <p:spPr bwMode="auto">
            <a:xfrm>
              <a:off x="1647" y="1622"/>
              <a:ext cx="45"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5538" name="Rectangle 466"/>
            <p:cNvSpPr>
              <a:spLocks noChangeArrowheads="1"/>
            </p:cNvSpPr>
            <p:nvPr/>
          </p:nvSpPr>
          <p:spPr bwMode="auto">
            <a:xfrm>
              <a:off x="1698" y="1622"/>
              <a:ext cx="56"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5539" name="Rectangle 467"/>
            <p:cNvSpPr>
              <a:spLocks noChangeArrowheads="1"/>
            </p:cNvSpPr>
            <p:nvPr/>
          </p:nvSpPr>
          <p:spPr bwMode="auto">
            <a:xfrm>
              <a:off x="1766" y="1622"/>
              <a:ext cx="19"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540" name="Rectangle 468"/>
            <p:cNvSpPr>
              <a:spLocks noChangeArrowheads="1"/>
            </p:cNvSpPr>
            <p:nvPr/>
          </p:nvSpPr>
          <p:spPr bwMode="auto">
            <a:xfrm>
              <a:off x="1787" y="1622"/>
              <a:ext cx="22"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541" name="Rectangle 469"/>
            <p:cNvSpPr>
              <a:spLocks noChangeArrowheads="1"/>
            </p:cNvSpPr>
            <p:nvPr/>
          </p:nvSpPr>
          <p:spPr bwMode="auto">
            <a:xfrm>
              <a:off x="1892" y="1723"/>
              <a:ext cx="45"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X</a:t>
              </a:r>
              <a:endParaRPr kumimoji="0" lang="en-US" b="1">
                <a:solidFill>
                  <a:schemeClr val="tx1"/>
                </a:solidFill>
              </a:endParaRPr>
            </a:p>
          </p:txBody>
        </p:sp>
        <p:sp>
          <p:nvSpPr>
            <p:cNvPr id="105542" name="Rectangle 470"/>
            <p:cNvSpPr>
              <a:spLocks noChangeArrowheads="1"/>
            </p:cNvSpPr>
            <p:nvPr/>
          </p:nvSpPr>
          <p:spPr bwMode="auto">
            <a:xfrm>
              <a:off x="2317" y="1723"/>
              <a:ext cx="46" cy="82"/>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X</a:t>
              </a:r>
              <a:endParaRPr kumimoji="0" lang="en-US" b="1">
                <a:solidFill>
                  <a:schemeClr val="tx1"/>
                </a:solidFill>
              </a:endParaRPr>
            </a:p>
          </p:txBody>
        </p:sp>
        <p:sp>
          <p:nvSpPr>
            <p:cNvPr id="105543" name="Rectangle 471"/>
            <p:cNvSpPr>
              <a:spLocks noChangeArrowheads="1"/>
            </p:cNvSpPr>
            <p:nvPr/>
          </p:nvSpPr>
          <p:spPr bwMode="auto">
            <a:xfrm>
              <a:off x="2740" y="1723"/>
              <a:ext cx="45"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X</a:t>
              </a:r>
              <a:endParaRPr kumimoji="0" lang="en-US" b="1">
                <a:solidFill>
                  <a:schemeClr val="tx1"/>
                </a:solidFill>
              </a:endParaRPr>
            </a:p>
          </p:txBody>
        </p:sp>
        <p:sp>
          <p:nvSpPr>
            <p:cNvPr id="105544" name="Rectangle 472"/>
            <p:cNvSpPr>
              <a:spLocks noChangeArrowheads="1"/>
            </p:cNvSpPr>
            <p:nvPr/>
          </p:nvSpPr>
          <p:spPr bwMode="auto">
            <a:xfrm>
              <a:off x="3164" y="1723"/>
              <a:ext cx="44"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X</a:t>
              </a:r>
              <a:endParaRPr kumimoji="0" lang="en-US" b="1">
                <a:solidFill>
                  <a:schemeClr val="tx1"/>
                </a:solidFill>
              </a:endParaRPr>
            </a:p>
          </p:txBody>
        </p:sp>
        <p:sp>
          <p:nvSpPr>
            <p:cNvPr id="105545" name="Rectangle 473"/>
            <p:cNvSpPr>
              <a:spLocks noChangeArrowheads="1"/>
            </p:cNvSpPr>
            <p:nvPr/>
          </p:nvSpPr>
          <p:spPr bwMode="auto">
            <a:xfrm>
              <a:off x="3543" y="1723"/>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546" name="Rectangle 474"/>
            <p:cNvSpPr>
              <a:spLocks noChangeArrowheads="1"/>
            </p:cNvSpPr>
            <p:nvPr/>
          </p:nvSpPr>
          <p:spPr bwMode="auto">
            <a:xfrm>
              <a:off x="3603" y="1723"/>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2</a:t>
              </a:r>
              <a:endParaRPr kumimoji="0" lang="en-US" b="1">
                <a:solidFill>
                  <a:schemeClr val="tx1"/>
                </a:solidFill>
              </a:endParaRPr>
            </a:p>
          </p:txBody>
        </p:sp>
        <p:sp>
          <p:nvSpPr>
            <p:cNvPr id="105547" name="Rectangle 475"/>
            <p:cNvSpPr>
              <a:spLocks noChangeArrowheads="1"/>
            </p:cNvSpPr>
            <p:nvPr/>
          </p:nvSpPr>
          <p:spPr bwMode="auto">
            <a:xfrm>
              <a:off x="3648" y="1723"/>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0</a:t>
              </a:r>
              <a:endParaRPr kumimoji="0" lang="en-US" b="1">
                <a:solidFill>
                  <a:schemeClr val="tx1"/>
                </a:solidFill>
              </a:endParaRPr>
            </a:p>
          </p:txBody>
        </p:sp>
        <p:sp>
          <p:nvSpPr>
            <p:cNvPr id="105548" name="Rectangle 476"/>
            <p:cNvSpPr>
              <a:spLocks noChangeArrowheads="1"/>
            </p:cNvSpPr>
            <p:nvPr/>
          </p:nvSpPr>
          <p:spPr bwMode="auto">
            <a:xfrm>
              <a:off x="4015" y="1723"/>
              <a:ext cx="45"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X</a:t>
              </a:r>
              <a:endParaRPr kumimoji="0" lang="en-US" b="1">
                <a:solidFill>
                  <a:schemeClr val="tx1"/>
                </a:solidFill>
              </a:endParaRPr>
            </a:p>
          </p:txBody>
        </p:sp>
        <p:sp>
          <p:nvSpPr>
            <p:cNvPr id="105549" name="Rectangle 477"/>
            <p:cNvSpPr>
              <a:spLocks noChangeArrowheads="1"/>
            </p:cNvSpPr>
            <p:nvPr/>
          </p:nvSpPr>
          <p:spPr bwMode="auto">
            <a:xfrm>
              <a:off x="4439" y="1723"/>
              <a:ext cx="45"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X</a:t>
              </a:r>
              <a:endParaRPr kumimoji="0" lang="en-US" b="1">
                <a:solidFill>
                  <a:schemeClr val="tx1"/>
                </a:solidFill>
              </a:endParaRPr>
            </a:p>
          </p:txBody>
        </p:sp>
        <p:sp>
          <p:nvSpPr>
            <p:cNvPr id="105550" name="Rectangle 478"/>
            <p:cNvSpPr>
              <a:spLocks noChangeArrowheads="1"/>
            </p:cNvSpPr>
            <p:nvPr/>
          </p:nvSpPr>
          <p:spPr bwMode="auto">
            <a:xfrm>
              <a:off x="4863" y="1723"/>
              <a:ext cx="44"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X</a:t>
              </a:r>
              <a:endParaRPr kumimoji="0" lang="en-US" b="1">
                <a:solidFill>
                  <a:schemeClr val="tx1"/>
                </a:solidFill>
              </a:endParaRPr>
            </a:p>
          </p:txBody>
        </p:sp>
        <p:sp>
          <p:nvSpPr>
            <p:cNvPr id="105551" name="Rectangle 479"/>
            <p:cNvSpPr>
              <a:spLocks noChangeArrowheads="1"/>
            </p:cNvSpPr>
            <p:nvPr/>
          </p:nvSpPr>
          <p:spPr bwMode="auto">
            <a:xfrm>
              <a:off x="5287" y="1723"/>
              <a:ext cx="45"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X</a:t>
              </a:r>
              <a:endParaRPr kumimoji="0" lang="en-US" b="1">
                <a:solidFill>
                  <a:schemeClr val="tx1"/>
                </a:solidFill>
              </a:endParaRPr>
            </a:p>
          </p:txBody>
        </p:sp>
        <p:sp>
          <p:nvSpPr>
            <p:cNvPr id="105552" name="Rectangle 480"/>
            <p:cNvSpPr>
              <a:spLocks noChangeArrowheads="1"/>
            </p:cNvSpPr>
            <p:nvPr/>
          </p:nvSpPr>
          <p:spPr bwMode="auto">
            <a:xfrm>
              <a:off x="1113" y="1723"/>
              <a:ext cx="45"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V</a:t>
              </a:r>
              <a:endParaRPr kumimoji="0" lang="en-US" b="1">
                <a:solidFill>
                  <a:schemeClr val="tx1"/>
                </a:solidFill>
              </a:endParaRPr>
            </a:p>
          </p:txBody>
        </p:sp>
        <p:sp>
          <p:nvSpPr>
            <p:cNvPr id="105553" name="Rectangle 481"/>
            <p:cNvSpPr>
              <a:spLocks noChangeArrowheads="1"/>
            </p:cNvSpPr>
            <p:nvPr/>
          </p:nvSpPr>
          <p:spPr bwMode="auto">
            <a:xfrm>
              <a:off x="1166" y="1723"/>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a:t>
              </a:r>
              <a:endParaRPr kumimoji="0" lang="en-US" b="1">
                <a:solidFill>
                  <a:schemeClr val="tx1"/>
                </a:solidFill>
              </a:endParaRPr>
            </a:p>
          </p:txBody>
        </p:sp>
        <p:sp>
          <p:nvSpPr>
            <p:cNvPr id="105554" name="Rectangle 482"/>
            <p:cNvSpPr>
              <a:spLocks noChangeArrowheads="1"/>
            </p:cNvSpPr>
            <p:nvPr/>
          </p:nvSpPr>
          <p:spPr bwMode="auto">
            <a:xfrm>
              <a:off x="1211" y="1723"/>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l</a:t>
              </a:r>
              <a:endParaRPr kumimoji="0" lang="en-US" b="1">
                <a:solidFill>
                  <a:schemeClr val="tx1"/>
                </a:solidFill>
              </a:endParaRPr>
            </a:p>
          </p:txBody>
        </p:sp>
        <p:sp>
          <p:nvSpPr>
            <p:cNvPr id="105555" name="Rectangle 483"/>
            <p:cNvSpPr>
              <a:spLocks noChangeArrowheads="1"/>
            </p:cNvSpPr>
            <p:nvPr/>
          </p:nvSpPr>
          <p:spPr bwMode="auto">
            <a:xfrm>
              <a:off x="1228" y="1723"/>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u</a:t>
              </a:r>
              <a:endParaRPr kumimoji="0" lang="en-US" b="1">
                <a:solidFill>
                  <a:schemeClr val="tx1"/>
                </a:solidFill>
              </a:endParaRPr>
            </a:p>
          </p:txBody>
        </p:sp>
        <p:sp>
          <p:nvSpPr>
            <p:cNvPr id="105556" name="Rectangle 484"/>
            <p:cNvSpPr>
              <a:spLocks noChangeArrowheads="1"/>
            </p:cNvSpPr>
            <p:nvPr/>
          </p:nvSpPr>
          <p:spPr bwMode="auto">
            <a:xfrm>
              <a:off x="1273" y="1723"/>
              <a:ext cx="3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5557" name="Rectangle 485"/>
            <p:cNvSpPr>
              <a:spLocks noChangeArrowheads="1"/>
            </p:cNvSpPr>
            <p:nvPr/>
          </p:nvSpPr>
          <p:spPr bwMode="auto">
            <a:xfrm>
              <a:off x="1316" y="1723"/>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558" name="Rectangle 486"/>
            <p:cNvSpPr>
              <a:spLocks noChangeArrowheads="1"/>
            </p:cNvSpPr>
            <p:nvPr/>
          </p:nvSpPr>
          <p:spPr bwMode="auto">
            <a:xfrm>
              <a:off x="1337" y="1723"/>
              <a:ext cx="41"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o</a:t>
              </a:r>
              <a:endParaRPr kumimoji="0" lang="en-US" b="1">
                <a:solidFill>
                  <a:schemeClr val="tx1"/>
                </a:solidFill>
              </a:endParaRPr>
            </a:p>
          </p:txBody>
        </p:sp>
        <p:sp>
          <p:nvSpPr>
            <p:cNvPr id="105559" name="Rectangle 487"/>
            <p:cNvSpPr>
              <a:spLocks noChangeArrowheads="1"/>
            </p:cNvSpPr>
            <p:nvPr/>
          </p:nvSpPr>
          <p:spPr bwMode="auto">
            <a:xfrm>
              <a:off x="1382" y="1723"/>
              <a:ext cx="23"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f</a:t>
              </a:r>
              <a:endParaRPr kumimoji="0" lang="en-US" b="1">
                <a:solidFill>
                  <a:schemeClr val="tx1"/>
                </a:solidFill>
              </a:endParaRPr>
            </a:p>
          </p:txBody>
        </p:sp>
        <p:sp>
          <p:nvSpPr>
            <p:cNvPr id="105560" name="Rectangle 488"/>
            <p:cNvSpPr>
              <a:spLocks noChangeArrowheads="1"/>
            </p:cNvSpPr>
            <p:nvPr/>
          </p:nvSpPr>
          <p:spPr bwMode="auto">
            <a:xfrm>
              <a:off x="1405" y="1723"/>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561" name="Rectangle 489"/>
            <p:cNvSpPr>
              <a:spLocks noChangeArrowheads="1"/>
            </p:cNvSpPr>
            <p:nvPr/>
          </p:nvSpPr>
          <p:spPr bwMode="auto">
            <a:xfrm>
              <a:off x="1425" y="1723"/>
              <a:ext cx="56"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5562" name="Rectangle 490"/>
            <p:cNvSpPr>
              <a:spLocks noChangeArrowheads="1"/>
            </p:cNvSpPr>
            <p:nvPr/>
          </p:nvSpPr>
          <p:spPr bwMode="auto">
            <a:xfrm>
              <a:off x="1493" y="1723"/>
              <a:ext cx="45"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E</a:t>
              </a:r>
              <a:endParaRPr kumimoji="0" lang="en-US" b="1">
                <a:solidFill>
                  <a:schemeClr val="tx1"/>
                </a:solidFill>
              </a:endParaRPr>
            </a:p>
          </p:txBody>
        </p:sp>
        <p:sp>
          <p:nvSpPr>
            <p:cNvPr id="105563" name="Rectangle 491"/>
            <p:cNvSpPr>
              <a:spLocks noChangeArrowheads="1"/>
            </p:cNvSpPr>
            <p:nvPr/>
          </p:nvSpPr>
          <p:spPr bwMode="auto">
            <a:xfrm>
              <a:off x="1544" y="1723"/>
              <a:ext cx="5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5564" name="Rectangle 492"/>
            <p:cNvSpPr>
              <a:spLocks noChangeArrowheads="1"/>
            </p:cNvSpPr>
            <p:nvPr/>
          </p:nvSpPr>
          <p:spPr bwMode="auto">
            <a:xfrm>
              <a:off x="1612" y="1723"/>
              <a:ext cx="18"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565" name="Rectangle 493"/>
            <p:cNvSpPr>
              <a:spLocks noChangeArrowheads="1"/>
            </p:cNvSpPr>
            <p:nvPr/>
          </p:nvSpPr>
          <p:spPr bwMode="auto">
            <a:xfrm>
              <a:off x="1632" y="1723"/>
              <a:ext cx="64"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W</a:t>
              </a:r>
              <a:endParaRPr kumimoji="0" lang="en-US" b="1">
                <a:solidFill>
                  <a:schemeClr val="tx1"/>
                </a:solidFill>
              </a:endParaRPr>
            </a:p>
          </p:txBody>
        </p:sp>
        <p:sp>
          <p:nvSpPr>
            <p:cNvPr id="105566" name="Rectangle 494"/>
            <p:cNvSpPr>
              <a:spLocks noChangeArrowheads="1"/>
            </p:cNvSpPr>
            <p:nvPr/>
          </p:nvSpPr>
          <p:spPr bwMode="auto">
            <a:xfrm>
              <a:off x="1709" y="1723"/>
              <a:ext cx="4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B</a:t>
              </a:r>
              <a:endParaRPr kumimoji="0" lang="en-US" b="1">
                <a:solidFill>
                  <a:schemeClr val="tx1"/>
                </a:solidFill>
              </a:endParaRPr>
            </a:p>
          </p:txBody>
        </p:sp>
        <p:sp>
          <p:nvSpPr>
            <p:cNvPr id="105567" name="Rectangle 495"/>
            <p:cNvSpPr>
              <a:spLocks noChangeArrowheads="1"/>
            </p:cNvSpPr>
            <p:nvPr/>
          </p:nvSpPr>
          <p:spPr bwMode="auto">
            <a:xfrm>
              <a:off x="1762" y="1723"/>
              <a:ext cx="1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 </a:t>
              </a:r>
              <a:endParaRPr kumimoji="0" lang="en-US" b="1">
                <a:solidFill>
                  <a:schemeClr val="tx1"/>
                </a:solidFill>
              </a:endParaRPr>
            </a:p>
          </p:txBody>
        </p:sp>
        <p:sp>
          <p:nvSpPr>
            <p:cNvPr id="105568" name="Rectangle 496"/>
            <p:cNvSpPr>
              <a:spLocks noChangeArrowheads="1"/>
            </p:cNvSpPr>
            <p:nvPr/>
          </p:nvSpPr>
          <p:spPr bwMode="auto">
            <a:xfrm>
              <a:off x="1783" y="1723"/>
              <a:ext cx="23"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a:t>
              </a:r>
              <a:endParaRPr kumimoji="0" lang="en-US" b="1">
                <a:solidFill>
                  <a:schemeClr val="tx1"/>
                </a:solidFill>
              </a:endParaRPr>
            </a:p>
          </p:txBody>
        </p:sp>
        <p:sp>
          <p:nvSpPr>
            <p:cNvPr id="105569" name="Freeform 497"/>
            <p:cNvSpPr>
              <a:spLocks/>
            </p:cNvSpPr>
            <p:nvPr/>
          </p:nvSpPr>
          <p:spPr bwMode="auto">
            <a:xfrm>
              <a:off x="2960" y="2324"/>
              <a:ext cx="33" cy="34"/>
            </a:xfrm>
            <a:custGeom>
              <a:avLst/>
              <a:gdLst>
                <a:gd name="T0" fmla="*/ 14 w 33"/>
                <a:gd name="T1" fmla="*/ 34 h 34"/>
                <a:gd name="T2" fmla="*/ 19 w 33"/>
                <a:gd name="T3" fmla="*/ 34 h 34"/>
                <a:gd name="T4" fmla="*/ 21 w 33"/>
                <a:gd name="T5" fmla="*/ 34 h 34"/>
                <a:gd name="T6" fmla="*/ 23 w 33"/>
                <a:gd name="T7" fmla="*/ 32 h 34"/>
                <a:gd name="T8" fmla="*/ 26 w 33"/>
                <a:gd name="T9" fmla="*/ 32 h 34"/>
                <a:gd name="T10" fmla="*/ 28 w 33"/>
                <a:gd name="T11" fmla="*/ 29 h 34"/>
                <a:gd name="T12" fmla="*/ 28 w 33"/>
                <a:gd name="T13" fmla="*/ 27 h 34"/>
                <a:gd name="T14" fmla="*/ 31 w 33"/>
                <a:gd name="T15" fmla="*/ 24 h 34"/>
                <a:gd name="T16" fmla="*/ 31 w 33"/>
                <a:gd name="T17" fmla="*/ 22 h 34"/>
                <a:gd name="T18" fmla="*/ 33 w 33"/>
                <a:gd name="T19" fmla="*/ 20 h 34"/>
                <a:gd name="T20" fmla="*/ 33 w 33"/>
                <a:gd name="T21" fmla="*/ 17 h 34"/>
                <a:gd name="T22" fmla="*/ 33 w 33"/>
                <a:gd name="T23" fmla="*/ 15 h 34"/>
                <a:gd name="T24" fmla="*/ 31 w 33"/>
                <a:gd name="T25" fmla="*/ 12 h 34"/>
                <a:gd name="T26" fmla="*/ 31 w 33"/>
                <a:gd name="T27" fmla="*/ 10 h 34"/>
                <a:gd name="T28" fmla="*/ 28 w 33"/>
                <a:gd name="T29" fmla="*/ 8 h 34"/>
                <a:gd name="T30" fmla="*/ 28 w 33"/>
                <a:gd name="T31" fmla="*/ 5 h 34"/>
                <a:gd name="T32" fmla="*/ 26 w 33"/>
                <a:gd name="T33" fmla="*/ 3 h 34"/>
                <a:gd name="T34" fmla="*/ 23 w 33"/>
                <a:gd name="T35" fmla="*/ 3 h 34"/>
                <a:gd name="T36" fmla="*/ 21 w 33"/>
                <a:gd name="T37" fmla="*/ 0 h 34"/>
                <a:gd name="T38" fmla="*/ 19 w 33"/>
                <a:gd name="T39" fmla="*/ 0 h 34"/>
                <a:gd name="T40" fmla="*/ 16 w 33"/>
                <a:gd name="T41" fmla="*/ 0 h 34"/>
                <a:gd name="T42" fmla="*/ 12 w 33"/>
                <a:gd name="T43" fmla="*/ 0 h 34"/>
                <a:gd name="T44" fmla="*/ 9 w 33"/>
                <a:gd name="T45" fmla="*/ 0 h 34"/>
                <a:gd name="T46" fmla="*/ 7 w 33"/>
                <a:gd name="T47" fmla="*/ 3 h 34"/>
                <a:gd name="T48" fmla="*/ 4 w 33"/>
                <a:gd name="T49" fmla="*/ 3 h 34"/>
                <a:gd name="T50" fmla="*/ 4 w 33"/>
                <a:gd name="T51" fmla="*/ 5 h 34"/>
                <a:gd name="T52" fmla="*/ 2 w 33"/>
                <a:gd name="T53" fmla="*/ 8 h 34"/>
                <a:gd name="T54" fmla="*/ 0 w 33"/>
                <a:gd name="T55" fmla="*/ 10 h 34"/>
                <a:gd name="T56" fmla="*/ 0 w 33"/>
                <a:gd name="T57" fmla="*/ 12 h 34"/>
                <a:gd name="T58" fmla="*/ 0 w 33"/>
                <a:gd name="T59" fmla="*/ 15 h 34"/>
                <a:gd name="T60" fmla="*/ 0 w 33"/>
                <a:gd name="T61" fmla="*/ 17 h 34"/>
                <a:gd name="T62" fmla="*/ 0 w 33"/>
                <a:gd name="T63" fmla="*/ 20 h 34"/>
                <a:gd name="T64" fmla="*/ 0 w 33"/>
                <a:gd name="T65" fmla="*/ 22 h 34"/>
                <a:gd name="T66" fmla="*/ 0 w 33"/>
                <a:gd name="T67" fmla="*/ 24 h 34"/>
                <a:gd name="T68" fmla="*/ 2 w 33"/>
                <a:gd name="T69" fmla="*/ 27 h 34"/>
                <a:gd name="T70" fmla="*/ 4 w 33"/>
                <a:gd name="T71" fmla="*/ 29 h 34"/>
                <a:gd name="T72" fmla="*/ 4 w 33"/>
                <a:gd name="T73" fmla="*/ 32 h 34"/>
                <a:gd name="T74" fmla="*/ 7 w 33"/>
                <a:gd name="T75" fmla="*/ 32 h 34"/>
                <a:gd name="T76" fmla="*/ 9 w 33"/>
                <a:gd name="T77" fmla="*/ 34 h 34"/>
                <a:gd name="T78" fmla="*/ 12 w 33"/>
                <a:gd name="T79" fmla="*/ 34 h 34"/>
                <a:gd name="T80" fmla="*/ 16 w 33"/>
                <a:gd name="T81" fmla="*/ 34 h 34"/>
                <a:gd name="T82" fmla="*/ 16 w 33"/>
                <a:gd name="T83" fmla="*/ 34 h 34"/>
                <a:gd name="T84" fmla="*/ 14 w 33"/>
                <a:gd name="T85" fmla="*/ 34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4"/>
                <a:gd name="T131" fmla="*/ 33 w 33"/>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4">
                  <a:moveTo>
                    <a:pt x="14" y="34"/>
                  </a:moveTo>
                  <a:lnTo>
                    <a:pt x="19" y="34"/>
                  </a:lnTo>
                  <a:lnTo>
                    <a:pt x="21" y="34"/>
                  </a:lnTo>
                  <a:lnTo>
                    <a:pt x="23" y="32"/>
                  </a:lnTo>
                  <a:lnTo>
                    <a:pt x="26" y="32"/>
                  </a:lnTo>
                  <a:lnTo>
                    <a:pt x="28" y="29"/>
                  </a:lnTo>
                  <a:lnTo>
                    <a:pt x="28" y="27"/>
                  </a:lnTo>
                  <a:lnTo>
                    <a:pt x="31" y="24"/>
                  </a:lnTo>
                  <a:lnTo>
                    <a:pt x="31" y="22"/>
                  </a:lnTo>
                  <a:lnTo>
                    <a:pt x="33" y="20"/>
                  </a:lnTo>
                  <a:lnTo>
                    <a:pt x="33" y="17"/>
                  </a:lnTo>
                  <a:lnTo>
                    <a:pt x="33" y="15"/>
                  </a:lnTo>
                  <a:lnTo>
                    <a:pt x="31" y="12"/>
                  </a:lnTo>
                  <a:lnTo>
                    <a:pt x="31" y="10"/>
                  </a:lnTo>
                  <a:lnTo>
                    <a:pt x="28" y="8"/>
                  </a:lnTo>
                  <a:lnTo>
                    <a:pt x="28" y="5"/>
                  </a:lnTo>
                  <a:lnTo>
                    <a:pt x="26" y="3"/>
                  </a:lnTo>
                  <a:lnTo>
                    <a:pt x="23" y="3"/>
                  </a:lnTo>
                  <a:lnTo>
                    <a:pt x="21" y="0"/>
                  </a:lnTo>
                  <a:lnTo>
                    <a:pt x="19" y="0"/>
                  </a:lnTo>
                  <a:lnTo>
                    <a:pt x="16" y="0"/>
                  </a:lnTo>
                  <a:lnTo>
                    <a:pt x="12" y="0"/>
                  </a:lnTo>
                  <a:lnTo>
                    <a:pt x="9" y="0"/>
                  </a:lnTo>
                  <a:lnTo>
                    <a:pt x="7" y="3"/>
                  </a:lnTo>
                  <a:lnTo>
                    <a:pt x="4" y="3"/>
                  </a:lnTo>
                  <a:lnTo>
                    <a:pt x="4" y="5"/>
                  </a:lnTo>
                  <a:lnTo>
                    <a:pt x="2" y="8"/>
                  </a:lnTo>
                  <a:lnTo>
                    <a:pt x="0" y="10"/>
                  </a:lnTo>
                  <a:lnTo>
                    <a:pt x="0" y="12"/>
                  </a:lnTo>
                  <a:lnTo>
                    <a:pt x="0" y="15"/>
                  </a:lnTo>
                  <a:lnTo>
                    <a:pt x="0" y="17"/>
                  </a:lnTo>
                  <a:lnTo>
                    <a:pt x="0" y="20"/>
                  </a:lnTo>
                  <a:lnTo>
                    <a:pt x="0" y="22"/>
                  </a:lnTo>
                  <a:lnTo>
                    <a:pt x="0" y="24"/>
                  </a:lnTo>
                  <a:lnTo>
                    <a:pt x="2" y="27"/>
                  </a:lnTo>
                  <a:lnTo>
                    <a:pt x="4" y="29"/>
                  </a:lnTo>
                  <a:lnTo>
                    <a:pt x="4" y="32"/>
                  </a:lnTo>
                  <a:lnTo>
                    <a:pt x="7" y="32"/>
                  </a:lnTo>
                  <a:lnTo>
                    <a:pt x="9" y="34"/>
                  </a:lnTo>
                  <a:lnTo>
                    <a:pt x="12" y="34"/>
                  </a:lnTo>
                  <a:lnTo>
                    <a:pt x="16" y="34"/>
                  </a:lnTo>
                  <a:lnTo>
                    <a:pt x="14" y="34"/>
                  </a:lnTo>
                  <a:close/>
                </a:path>
              </a:pathLst>
            </a:custGeom>
            <a:solidFill>
              <a:srgbClr val="EB7500"/>
            </a:solidFill>
            <a:ln w="9525">
              <a:noFill/>
              <a:round/>
              <a:headEnd/>
              <a:tailEnd/>
            </a:ln>
          </p:spPr>
          <p:txBody>
            <a:bodyPr/>
            <a:lstStyle/>
            <a:p>
              <a:endParaRPr lang="en-US"/>
            </a:p>
          </p:txBody>
        </p:sp>
        <p:sp>
          <p:nvSpPr>
            <p:cNvPr id="105570" name="Freeform 498"/>
            <p:cNvSpPr>
              <a:spLocks/>
            </p:cNvSpPr>
            <p:nvPr/>
          </p:nvSpPr>
          <p:spPr bwMode="auto">
            <a:xfrm>
              <a:off x="3384" y="2324"/>
              <a:ext cx="33" cy="34"/>
            </a:xfrm>
            <a:custGeom>
              <a:avLst/>
              <a:gdLst>
                <a:gd name="T0" fmla="*/ 14 w 33"/>
                <a:gd name="T1" fmla="*/ 34 h 34"/>
                <a:gd name="T2" fmla="*/ 19 w 33"/>
                <a:gd name="T3" fmla="*/ 34 h 34"/>
                <a:gd name="T4" fmla="*/ 21 w 33"/>
                <a:gd name="T5" fmla="*/ 34 h 34"/>
                <a:gd name="T6" fmla="*/ 23 w 33"/>
                <a:gd name="T7" fmla="*/ 32 h 34"/>
                <a:gd name="T8" fmla="*/ 26 w 33"/>
                <a:gd name="T9" fmla="*/ 32 h 34"/>
                <a:gd name="T10" fmla="*/ 28 w 33"/>
                <a:gd name="T11" fmla="*/ 29 h 34"/>
                <a:gd name="T12" fmla="*/ 28 w 33"/>
                <a:gd name="T13" fmla="*/ 27 h 34"/>
                <a:gd name="T14" fmla="*/ 31 w 33"/>
                <a:gd name="T15" fmla="*/ 24 h 34"/>
                <a:gd name="T16" fmla="*/ 31 w 33"/>
                <a:gd name="T17" fmla="*/ 22 h 34"/>
                <a:gd name="T18" fmla="*/ 33 w 33"/>
                <a:gd name="T19" fmla="*/ 20 h 34"/>
                <a:gd name="T20" fmla="*/ 33 w 33"/>
                <a:gd name="T21" fmla="*/ 17 h 34"/>
                <a:gd name="T22" fmla="*/ 33 w 33"/>
                <a:gd name="T23" fmla="*/ 15 h 34"/>
                <a:gd name="T24" fmla="*/ 31 w 33"/>
                <a:gd name="T25" fmla="*/ 12 h 34"/>
                <a:gd name="T26" fmla="*/ 31 w 33"/>
                <a:gd name="T27" fmla="*/ 10 h 34"/>
                <a:gd name="T28" fmla="*/ 28 w 33"/>
                <a:gd name="T29" fmla="*/ 8 h 34"/>
                <a:gd name="T30" fmla="*/ 28 w 33"/>
                <a:gd name="T31" fmla="*/ 5 h 34"/>
                <a:gd name="T32" fmla="*/ 26 w 33"/>
                <a:gd name="T33" fmla="*/ 3 h 34"/>
                <a:gd name="T34" fmla="*/ 23 w 33"/>
                <a:gd name="T35" fmla="*/ 3 h 34"/>
                <a:gd name="T36" fmla="*/ 21 w 33"/>
                <a:gd name="T37" fmla="*/ 0 h 34"/>
                <a:gd name="T38" fmla="*/ 19 w 33"/>
                <a:gd name="T39" fmla="*/ 0 h 34"/>
                <a:gd name="T40" fmla="*/ 16 w 33"/>
                <a:gd name="T41" fmla="*/ 0 h 34"/>
                <a:gd name="T42" fmla="*/ 14 w 33"/>
                <a:gd name="T43" fmla="*/ 0 h 34"/>
                <a:gd name="T44" fmla="*/ 12 w 33"/>
                <a:gd name="T45" fmla="*/ 0 h 34"/>
                <a:gd name="T46" fmla="*/ 9 w 33"/>
                <a:gd name="T47" fmla="*/ 3 h 34"/>
                <a:gd name="T48" fmla="*/ 7 w 33"/>
                <a:gd name="T49" fmla="*/ 3 h 34"/>
                <a:gd name="T50" fmla="*/ 4 w 33"/>
                <a:gd name="T51" fmla="*/ 5 h 34"/>
                <a:gd name="T52" fmla="*/ 2 w 33"/>
                <a:gd name="T53" fmla="*/ 8 h 34"/>
                <a:gd name="T54" fmla="*/ 2 w 33"/>
                <a:gd name="T55" fmla="*/ 10 h 34"/>
                <a:gd name="T56" fmla="*/ 0 w 33"/>
                <a:gd name="T57" fmla="*/ 12 h 34"/>
                <a:gd name="T58" fmla="*/ 0 w 33"/>
                <a:gd name="T59" fmla="*/ 15 h 34"/>
                <a:gd name="T60" fmla="*/ 0 w 33"/>
                <a:gd name="T61" fmla="*/ 17 h 34"/>
                <a:gd name="T62" fmla="*/ 0 w 33"/>
                <a:gd name="T63" fmla="*/ 20 h 34"/>
                <a:gd name="T64" fmla="*/ 0 w 33"/>
                <a:gd name="T65" fmla="*/ 22 h 34"/>
                <a:gd name="T66" fmla="*/ 2 w 33"/>
                <a:gd name="T67" fmla="*/ 24 h 34"/>
                <a:gd name="T68" fmla="*/ 2 w 33"/>
                <a:gd name="T69" fmla="*/ 27 h 34"/>
                <a:gd name="T70" fmla="*/ 4 w 33"/>
                <a:gd name="T71" fmla="*/ 29 h 34"/>
                <a:gd name="T72" fmla="*/ 7 w 33"/>
                <a:gd name="T73" fmla="*/ 32 h 34"/>
                <a:gd name="T74" fmla="*/ 9 w 33"/>
                <a:gd name="T75" fmla="*/ 32 h 34"/>
                <a:gd name="T76" fmla="*/ 12 w 33"/>
                <a:gd name="T77" fmla="*/ 34 h 34"/>
                <a:gd name="T78" fmla="*/ 14 w 33"/>
                <a:gd name="T79" fmla="*/ 34 h 34"/>
                <a:gd name="T80" fmla="*/ 16 w 33"/>
                <a:gd name="T81" fmla="*/ 34 h 34"/>
                <a:gd name="T82" fmla="*/ 16 w 33"/>
                <a:gd name="T83" fmla="*/ 34 h 34"/>
                <a:gd name="T84" fmla="*/ 14 w 33"/>
                <a:gd name="T85" fmla="*/ 34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4"/>
                <a:gd name="T131" fmla="*/ 33 w 33"/>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4">
                  <a:moveTo>
                    <a:pt x="14" y="34"/>
                  </a:moveTo>
                  <a:lnTo>
                    <a:pt x="19" y="34"/>
                  </a:lnTo>
                  <a:lnTo>
                    <a:pt x="21" y="34"/>
                  </a:lnTo>
                  <a:lnTo>
                    <a:pt x="23" y="32"/>
                  </a:lnTo>
                  <a:lnTo>
                    <a:pt x="26" y="32"/>
                  </a:lnTo>
                  <a:lnTo>
                    <a:pt x="28" y="29"/>
                  </a:lnTo>
                  <a:lnTo>
                    <a:pt x="28" y="27"/>
                  </a:lnTo>
                  <a:lnTo>
                    <a:pt x="31" y="24"/>
                  </a:lnTo>
                  <a:lnTo>
                    <a:pt x="31" y="22"/>
                  </a:lnTo>
                  <a:lnTo>
                    <a:pt x="33" y="20"/>
                  </a:lnTo>
                  <a:lnTo>
                    <a:pt x="33" y="17"/>
                  </a:lnTo>
                  <a:lnTo>
                    <a:pt x="33" y="15"/>
                  </a:lnTo>
                  <a:lnTo>
                    <a:pt x="31" y="12"/>
                  </a:lnTo>
                  <a:lnTo>
                    <a:pt x="31" y="10"/>
                  </a:lnTo>
                  <a:lnTo>
                    <a:pt x="28" y="8"/>
                  </a:lnTo>
                  <a:lnTo>
                    <a:pt x="28" y="5"/>
                  </a:lnTo>
                  <a:lnTo>
                    <a:pt x="26" y="3"/>
                  </a:lnTo>
                  <a:lnTo>
                    <a:pt x="23" y="3"/>
                  </a:lnTo>
                  <a:lnTo>
                    <a:pt x="21" y="0"/>
                  </a:lnTo>
                  <a:lnTo>
                    <a:pt x="19" y="0"/>
                  </a:lnTo>
                  <a:lnTo>
                    <a:pt x="16" y="0"/>
                  </a:lnTo>
                  <a:lnTo>
                    <a:pt x="14" y="0"/>
                  </a:lnTo>
                  <a:lnTo>
                    <a:pt x="12" y="0"/>
                  </a:lnTo>
                  <a:lnTo>
                    <a:pt x="9" y="3"/>
                  </a:lnTo>
                  <a:lnTo>
                    <a:pt x="7" y="3"/>
                  </a:lnTo>
                  <a:lnTo>
                    <a:pt x="4" y="5"/>
                  </a:lnTo>
                  <a:lnTo>
                    <a:pt x="2" y="8"/>
                  </a:lnTo>
                  <a:lnTo>
                    <a:pt x="2" y="10"/>
                  </a:lnTo>
                  <a:lnTo>
                    <a:pt x="0" y="12"/>
                  </a:lnTo>
                  <a:lnTo>
                    <a:pt x="0" y="15"/>
                  </a:lnTo>
                  <a:lnTo>
                    <a:pt x="0" y="17"/>
                  </a:lnTo>
                  <a:lnTo>
                    <a:pt x="0" y="20"/>
                  </a:lnTo>
                  <a:lnTo>
                    <a:pt x="0" y="22"/>
                  </a:lnTo>
                  <a:lnTo>
                    <a:pt x="2" y="24"/>
                  </a:lnTo>
                  <a:lnTo>
                    <a:pt x="2" y="27"/>
                  </a:lnTo>
                  <a:lnTo>
                    <a:pt x="4" y="29"/>
                  </a:lnTo>
                  <a:lnTo>
                    <a:pt x="7" y="32"/>
                  </a:lnTo>
                  <a:lnTo>
                    <a:pt x="9" y="32"/>
                  </a:lnTo>
                  <a:lnTo>
                    <a:pt x="12" y="34"/>
                  </a:lnTo>
                  <a:lnTo>
                    <a:pt x="14" y="34"/>
                  </a:lnTo>
                  <a:lnTo>
                    <a:pt x="16" y="34"/>
                  </a:lnTo>
                  <a:lnTo>
                    <a:pt x="14" y="34"/>
                  </a:lnTo>
                  <a:close/>
                </a:path>
              </a:pathLst>
            </a:custGeom>
            <a:solidFill>
              <a:srgbClr val="EB7500"/>
            </a:solidFill>
            <a:ln w="9525">
              <a:noFill/>
              <a:round/>
              <a:headEnd/>
              <a:tailEnd/>
            </a:ln>
          </p:spPr>
          <p:txBody>
            <a:bodyPr/>
            <a:lstStyle/>
            <a:p>
              <a:endParaRPr lang="en-US"/>
            </a:p>
          </p:txBody>
        </p:sp>
        <p:sp>
          <p:nvSpPr>
            <p:cNvPr id="105571" name="Freeform 499"/>
            <p:cNvSpPr>
              <a:spLocks/>
            </p:cNvSpPr>
            <p:nvPr/>
          </p:nvSpPr>
          <p:spPr bwMode="auto">
            <a:xfrm>
              <a:off x="3596" y="2384"/>
              <a:ext cx="33" cy="34"/>
            </a:xfrm>
            <a:custGeom>
              <a:avLst/>
              <a:gdLst>
                <a:gd name="T0" fmla="*/ 14 w 33"/>
                <a:gd name="T1" fmla="*/ 34 h 34"/>
                <a:gd name="T2" fmla="*/ 19 w 33"/>
                <a:gd name="T3" fmla="*/ 34 h 34"/>
                <a:gd name="T4" fmla="*/ 21 w 33"/>
                <a:gd name="T5" fmla="*/ 34 h 34"/>
                <a:gd name="T6" fmla="*/ 24 w 33"/>
                <a:gd name="T7" fmla="*/ 34 h 34"/>
                <a:gd name="T8" fmla="*/ 26 w 33"/>
                <a:gd name="T9" fmla="*/ 32 h 34"/>
                <a:gd name="T10" fmla="*/ 28 w 33"/>
                <a:gd name="T11" fmla="*/ 29 h 34"/>
                <a:gd name="T12" fmla="*/ 28 w 33"/>
                <a:gd name="T13" fmla="*/ 29 h 34"/>
                <a:gd name="T14" fmla="*/ 31 w 33"/>
                <a:gd name="T15" fmla="*/ 27 h 34"/>
                <a:gd name="T16" fmla="*/ 31 w 33"/>
                <a:gd name="T17" fmla="*/ 24 h 34"/>
                <a:gd name="T18" fmla="*/ 33 w 33"/>
                <a:gd name="T19" fmla="*/ 22 h 34"/>
                <a:gd name="T20" fmla="*/ 33 w 33"/>
                <a:gd name="T21" fmla="*/ 17 h 34"/>
                <a:gd name="T22" fmla="*/ 33 w 33"/>
                <a:gd name="T23" fmla="*/ 15 h 34"/>
                <a:gd name="T24" fmla="*/ 31 w 33"/>
                <a:gd name="T25" fmla="*/ 12 h 34"/>
                <a:gd name="T26" fmla="*/ 31 w 33"/>
                <a:gd name="T27" fmla="*/ 10 h 34"/>
                <a:gd name="T28" fmla="*/ 28 w 33"/>
                <a:gd name="T29" fmla="*/ 8 h 34"/>
                <a:gd name="T30" fmla="*/ 28 w 33"/>
                <a:gd name="T31" fmla="*/ 5 h 34"/>
                <a:gd name="T32" fmla="*/ 26 w 33"/>
                <a:gd name="T33" fmla="*/ 5 h 34"/>
                <a:gd name="T34" fmla="*/ 24 w 33"/>
                <a:gd name="T35" fmla="*/ 3 h 34"/>
                <a:gd name="T36" fmla="*/ 21 w 33"/>
                <a:gd name="T37" fmla="*/ 3 h 34"/>
                <a:gd name="T38" fmla="*/ 19 w 33"/>
                <a:gd name="T39" fmla="*/ 0 h 34"/>
                <a:gd name="T40" fmla="*/ 16 w 33"/>
                <a:gd name="T41" fmla="*/ 0 h 34"/>
                <a:gd name="T42" fmla="*/ 14 w 33"/>
                <a:gd name="T43" fmla="*/ 0 h 34"/>
                <a:gd name="T44" fmla="*/ 12 w 33"/>
                <a:gd name="T45" fmla="*/ 3 h 34"/>
                <a:gd name="T46" fmla="*/ 9 w 33"/>
                <a:gd name="T47" fmla="*/ 3 h 34"/>
                <a:gd name="T48" fmla="*/ 7 w 33"/>
                <a:gd name="T49" fmla="*/ 5 h 34"/>
                <a:gd name="T50" fmla="*/ 4 w 33"/>
                <a:gd name="T51" fmla="*/ 5 h 34"/>
                <a:gd name="T52" fmla="*/ 2 w 33"/>
                <a:gd name="T53" fmla="*/ 8 h 34"/>
                <a:gd name="T54" fmla="*/ 2 w 33"/>
                <a:gd name="T55" fmla="*/ 10 h 34"/>
                <a:gd name="T56" fmla="*/ 0 w 33"/>
                <a:gd name="T57" fmla="*/ 12 h 34"/>
                <a:gd name="T58" fmla="*/ 0 w 33"/>
                <a:gd name="T59" fmla="*/ 15 h 34"/>
                <a:gd name="T60" fmla="*/ 0 w 33"/>
                <a:gd name="T61" fmla="*/ 17 h 34"/>
                <a:gd name="T62" fmla="*/ 0 w 33"/>
                <a:gd name="T63" fmla="*/ 22 h 34"/>
                <a:gd name="T64" fmla="*/ 0 w 33"/>
                <a:gd name="T65" fmla="*/ 24 h 34"/>
                <a:gd name="T66" fmla="*/ 2 w 33"/>
                <a:gd name="T67" fmla="*/ 27 h 34"/>
                <a:gd name="T68" fmla="*/ 2 w 33"/>
                <a:gd name="T69" fmla="*/ 29 h 34"/>
                <a:gd name="T70" fmla="*/ 4 w 33"/>
                <a:gd name="T71" fmla="*/ 29 h 34"/>
                <a:gd name="T72" fmla="*/ 7 w 33"/>
                <a:gd name="T73" fmla="*/ 32 h 34"/>
                <a:gd name="T74" fmla="*/ 9 w 33"/>
                <a:gd name="T75" fmla="*/ 34 h 34"/>
                <a:gd name="T76" fmla="*/ 12 w 33"/>
                <a:gd name="T77" fmla="*/ 34 h 34"/>
                <a:gd name="T78" fmla="*/ 14 w 33"/>
                <a:gd name="T79" fmla="*/ 34 h 34"/>
                <a:gd name="T80" fmla="*/ 16 w 33"/>
                <a:gd name="T81" fmla="*/ 34 h 34"/>
                <a:gd name="T82" fmla="*/ 16 w 33"/>
                <a:gd name="T83" fmla="*/ 34 h 34"/>
                <a:gd name="T84" fmla="*/ 14 w 33"/>
                <a:gd name="T85" fmla="*/ 34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4"/>
                <a:gd name="T131" fmla="*/ 33 w 33"/>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4">
                  <a:moveTo>
                    <a:pt x="14" y="34"/>
                  </a:moveTo>
                  <a:lnTo>
                    <a:pt x="19" y="34"/>
                  </a:lnTo>
                  <a:lnTo>
                    <a:pt x="21" y="34"/>
                  </a:lnTo>
                  <a:lnTo>
                    <a:pt x="24" y="34"/>
                  </a:lnTo>
                  <a:lnTo>
                    <a:pt x="26" y="32"/>
                  </a:lnTo>
                  <a:lnTo>
                    <a:pt x="28" y="29"/>
                  </a:lnTo>
                  <a:lnTo>
                    <a:pt x="31" y="27"/>
                  </a:lnTo>
                  <a:lnTo>
                    <a:pt x="31" y="24"/>
                  </a:lnTo>
                  <a:lnTo>
                    <a:pt x="33" y="22"/>
                  </a:lnTo>
                  <a:lnTo>
                    <a:pt x="33" y="17"/>
                  </a:lnTo>
                  <a:lnTo>
                    <a:pt x="33" y="15"/>
                  </a:lnTo>
                  <a:lnTo>
                    <a:pt x="31" y="12"/>
                  </a:lnTo>
                  <a:lnTo>
                    <a:pt x="31" y="10"/>
                  </a:lnTo>
                  <a:lnTo>
                    <a:pt x="28" y="8"/>
                  </a:lnTo>
                  <a:lnTo>
                    <a:pt x="28" y="5"/>
                  </a:lnTo>
                  <a:lnTo>
                    <a:pt x="26" y="5"/>
                  </a:lnTo>
                  <a:lnTo>
                    <a:pt x="24" y="3"/>
                  </a:lnTo>
                  <a:lnTo>
                    <a:pt x="21" y="3"/>
                  </a:lnTo>
                  <a:lnTo>
                    <a:pt x="19" y="0"/>
                  </a:lnTo>
                  <a:lnTo>
                    <a:pt x="16" y="0"/>
                  </a:lnTo>
                  <a:lnTo>
                    <a:pt x="14" y="0"/>
                  </a:lnTo>
                  <a:lnTo>
                    <a:pt x="12" y="3"/>
                  </a:lnTo>
                  <a:lnTo>
                    <a:pt x="9" y="3"/>
                  </a:lnTo>
                  <a:lnTo>
                    <a:pt x="7" y="5"/>
                  </a:lnTo>
                  <a:lnTo>
                    <a:pt x="4" y="5"/>
                  </a:lnTo>
                  <a:lnTo>
                    <a:pt x="2" y="8"/>
                  </a:lnTo>
                  <a:lnTo>
                    <a:pt x="2" y="10"/>
                  </a:lnTo>
                  <a:lnTo>
                    <a:pt x="0" y="12"/>
                  </a:lnTo>
                  <a:lnTo>
                    <a:pt x="0" y="15"/>
                  </a:lnTo>
                  <a:lnTo>
                    <a:pt x="0" y="17"/>
                  </a:lnTo>
                  <a:lnTo>
                    <a:pt x="0" y="22"/>
                  </a:lnTo>
                  <a:lnTo>
                    <a:pt x="0" y="24"/>
                  </a:lnTo>
                  <a:lnTo>
                    <a:pt x="2" y="27"/>
                  </a:lnTo>
                  <a:lnTo>
                    <a:pt x="2" y="29"/>
                  </a:lnTo>
                  <a:lnTo>
                    <a:pt x="4" y="29"/>
                  </a:lnTo>
                  <a:lnTo>
                    <a:pt x="7" y="32"/>
                  </a:lnTo>
                  <a:lnTo>
                    <a:pt x="9" y="34"/>
                  </a:lnTo>
                  <a:lnTo>
                    <a:pt x="12" y="34"/>
                  </a:lnTo>
                  <a:lnTo>
                    <a:pt x="14" y="34"/>
                  </a:lnTo>
                  <a:lnTo>
                    <a:pt x="16" y="34"/>
                  </a:lnTo>
                  <a:lnTo>
                    <a:pt x="14" y="34"/>
                  </a:lnTo>
                  <a:close/>
                </a:path>
              </a:pathLst>
            </a:custGeom>
            <a:solidFill>
              <a:srgbClr val="EB7500"/>
            </a:solidFill>
            <a:ln w="9525">
              <a:noFill/>
              <a:round/>
              <a:headEnd/>
              <a:tailEnd/>
            </a:ln>
          </p:spPr>
          <p:txBody>
            <a:bodyPr/>
            <a:lstStyle/>
            <a:p>
              <a:endParaRPr lang="en-US"/>
            </a:p>
          </p:txBody>
        </p:sp>
        <p:sp>
          <p:nvSpPr>
            <p:cNvPr id="105572" name="Freeform 500"/>
            <p:cNvSpPr>
              <a:spLocks/>
            </p:cNvSpPr>
            <p:nvPr/>
          </p:nvSpPr>
          <p:spPr bwMode="auto">
            <a:xfrm>
              <a:off x="3048" y="2684"/>
              <a:ext cx="33" cy="34"/>
            </a:xfrm>
            <a:custGeom>
              <a:avLst/>
              <a:gdLst>
                <a:gd name="T0" fmla="*/ 14 w 33"/>
                <a:gd name="T1" fmla="*/ 34 h 34"/>
                <a:gd name="T2" fmla="*/ 19 w 33"/>
                <a:gd name="T3" fmla="*/ 34 h 34"/>
                <a:gd name="T4" fmla="*/ 21 w 33"/>
                <a:gd name="T5" fmla="*/ 34 h 34"/>
                <a:gd name="T6" fmla="*/ 24 w 33"/>
                <a:gd name="T7" fmla="*/ 31 h 34"/>
                <a:gd name="T8" fmla="*/ 26 w 33"/>
                <a:gd name="T9" fmla="*/ 31 h 34"/>
                <a:gd name="T10" fmla="*/ 28 w 33"/>
                <a:gd name="T11" fmla="*/ 29 h 34"/>
                <a:gd name="T12" fmla="*/ 31 w 33"/>
                <a:gd name="T13" fmla="*/ 26 h 34"/>
                <a:gd name="T14" fmla="*/ 31 w 33"/>
                <a:gd name="T15" fmla="*/ 24 h 34"/>
                <a:gd name="T16" fmla="*/ 33 w 33"/>
                <a:gd name="T17" fmla="*/ 22 h 34"/>
                <a:gd name="T18" fmla="*/ 33 w 33"/>
                <a:gd name="T19" fmla="*/ 19 h 34"/>
                <a:gd name="T20" fmla="*/ 33 w 33"/>
                <a:gd name="T21" fmla="*/ 17 h 34"/>
                <a:gd name="T22" fmla="*/ 33 w 33"/>
                <a:gd name="T23" fmla="*/ 14 h 34"/>
                <a:gd name="T24" fmla="*/ 33 w 33"/>
                <a:gd name="T25" fmla="*/ 12 h 34"/>
                <a:gd name="T26" fmla="*/ 31 w 33"/>
                <a:gd name="T27" fmla="*/ 10 h 34"/>
                <a:gd name="T28" fmla="*/ 31 w 33"/>
                <a:gd name="T29" fmla="*/ 7 h 34"/>
                <a:gd name="T30" fmla="*/ 28 w 33"/>
                <a:gd name="T31" fmla="*/ 5 h 34"/>
                <a:gd name="T32" fmla="*/ 26 w 33"/>
                <a:gd name="T33" fmla="*/ 2 h 34"/>
                <a:gd name="T34" fmla="*/ 24 w 33"/>
                <a:gd name="T35" fmla="*/ 2 h 34"/>
                <a:gd name="T36" fmla="*/ 21 w 33"/>
                <a:gd name="T37" fmla="*/ 0 h 34"/>
                <a:gd name="T38" fmla="*/ 19 w 33"/>
                <a:gd name="T39" fmla="*/ 0 h 34"/>
                <a:gd name="T40" fmla="*/ 16 w 33"/>
                <a:gd name="T41" fmla="*/ 0 h 34"/>
                <a:gd name="T42" fmla="*/ 14 w 33"/>
                <a:gd name="T43" fmla="*/ 0 h 34"/>
                <a:gd name="T44" fmla="*/ 12 w 33"/>
                <a:gd name="T45" fmla="*/ 0 h 34"/>
                <a:gd name="T46" fmla="*/ 9 w 33"/>
                <a:gd name="T47" fmla="*/ 2 h 34"/>
                <a:gd name="T48" fmla="*/ 7 w 33"/>
                <a:gd name="T49" fmla="*/ 2 h 34"/>
                <a:gd name="T50" fmla="*/ 5 w 33"/>
                <a:gd name="T51" fmla="*/ 5 h 34"/>
                <a:gd name="T52" fmla="*/ 2 w 33"/>
                <a:gd name="T53" fmla="*/ 7 h 34"/>
                <a:gd name="T54" fmla="*/ 2 w 33"/>
                <a:gd name="T55" fmla="*/ 10 h 34"/>
                <a:gd name="T56" fmla="*/ 0 w 33"/>
                <a:gd name="T57" fmla="*/ 12 h 34"/>
                <a:gd name="T58" fmla="*/ 0 w 33"/>
                <a:gd name="T59" fmla="*/ 14 h 34"/>
                <a:gd name="T60" fmla="*/ 0 w 33"/>
                <a:gd name="T61" fmla="*/ 17 h 34"/>
                <a:gd name="T62" fmla="*/ 0 w 33"/>
                <a:gd name="T63" fmla="*/ 19 h 34"/>
                <a:gd name="T64" fmla="*/ 0 w 33"/>
                <a:gd name="T65" fmla="*/ 22 h 34"/>
                <a:gd name="T66" fmla="*/ 2 w 33"/>
                <a:gd name="T67" fmla="*/ 24 h 34"/>
                <a:gd name="T68" fmla="*/ 2 w 33"/>
                <a:gd name="T69" fmla="*/ 26 h 34"/>
                <a:gd name="T70" fmla="*/ 5 w 33"/>
                <a:gd name="T71" fmla="*/ 29 h 34"/>
                <a:gd name="T72" fmla="*/ 7 w 33"/>
                <a:gd name="T73" fmla="*/ 31 h 34"/>
                <a:gd name="T74" fmla="*/ 9 w 33"/>
                <a:gd name="T75" fmla="*/ 31 h 34"/>
                <a:gd name="T76" fmla="*/ 12 w 33"/>
                <a:gd name="T77" fmla="*/ 34 h 34"/>
                <a:gd name="T78" fmla="*/ 14 w 33"/>
                <a:gd name="T79" fmla="*/ 34 h 34"/>
                <a:gd name="T80" fmla="*/ 16 w 33"/>
                <a:gd name="T81" fmla="*/ 34 h 34"/>
                <a:gd name="T82" fmla="*/ 16 w 33"/>
                <a:gd name="T83" fmla="*/ 34 h 34"/>
                <a:gd name="T84" fmla="*/ 14 w 33"/>
                <a:gd name="T85" fmla="*/ 34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4"/>
                <a:gd name="T131" fmla="*/ 33 w 33"/>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4">
                  <a:moveTo>
                    <a:pt x="14" y="34"/>
                  </a:moveTo>
                  <a:lnTo>
                    <a:pt x="19" y="34"/>
                  </a:lnTo>
                  <a:lnTo>
                    <a:pt x="21" y="34"/>
                  </a:lnTo>
                  <a:lnTo>
                    <a:pt x="24" y="31"/>
                  </a:lnTo>
                  <a:lnTo>
                    <a:pt x="26" y="31"/>
                  </a:lnTo>
                  <a:lnTo>
                    <a:pt x="28" y="29"/>
                  </a:lnTo>
                  <a:lnTo>
                    <a:pt x="31" y="26"/>
                  </a:lnTo>
                  <a:lnTo>
                    <a:pt x="31" y="24"/>
                  </a:lnTo>
                  <a:lnTo>
                    <a:pt x="33" y="22"/>
                  </a:lnTo>
                  <a:lnTo>
                    <a:pt x="33" y="19"/>
                  </a:lnTo>
                  <a:lnTo>
                    <a:pt x="33" y="17"/>
                  </a:lnTo>
                  <a:lnTo>
                    <a:pt x="33" y="14"/>
                  </a:lnTo>
                  <a:lnTo>
                    <a:pt x="33" y="12"/>
                  </a:lnTo>
                  <a:lnTo>
                    <a:pt x="31" y="10"/>
                  </a:lnTo>
                  <a:lnTo>
                    <a:pt x="31" y="7"/>
                  </a:lnTo>
                  <a:lnTo>
                    <a:pt x="28" y="5"/>
                  </a:lnTo>
                  <a:lnTo>
                    <a:pt x="26" y="2"/>
                  </a:lnTo>
                  <a:lnTo>
                    <a:pt x="24" y="2"/>
                  </a:lnTo>
                  <a:lnTo>
                    <a:pt x="21" y="0"/>
                  </a:lnTo>
                  <a:lnTo>
                    <a:pt x="19" y="0"/>
                  </a:lnTo>
                  <a:lnTo>
                    <a:pt x="16" y="0"/>
                  </a:lnTo>
                  <a:lnTo>
                    <a:pt x="14" y="0"/>
                  </a:lnTo>
                  <a:lnTo>
                    <a:pt x="12" y="0"/>
                  </a:lnTo>
                  <a:lnTo>
                    <a:pt x="9" y="2"/>
                  </a:lnTo>
                  <a:lnTo>
                    <a:pt x="7" y="2"/>
                  </a:lnTo>
                  <a:lnTo>
                    <a:pt x="5" y="5"/>
                  </a:lnTo>
                  <a:lnTo>
                    <a:pt x="2" y="7"/>
                  </a:lnTo>
                  <a:lnTo>
                    <a:pt x="2" y="10"/>
                  </a:lnTo>
                  <a:lnTo>
                    <a:pt x="0" y="12"/>
                  </a:lnTo>
                  <a:lnTo>
                    <a:pt x="0" y="14"/>
                  </a:lnTo>
                  <a:lnTo>
                    <a:pt x="0" y="17"/>
                  </a:lnTo>
                  <a:lnTo>
                    <a:pt x="0" y="19"/>
                  </a:lnTo>
                  <a:lnTo>
                    <a:pt x="0" y="22"/>
                  </a:lnTo>
                  <a:lnTo>
                    <a:pt x="2" y="24"/>
                  </a:lnTo>
                  <a:lnTo>
                    <a:pt x="2" y="26"/>
                  </a:lnTo>
                  <a:lnTo>
                    <a:pt x="5" y="29"/>
                  </a:lnTo>
                  <a:lnTo>
                    <a:pt x="7" y="31"/>
                  </a:lnTo>
                  <a:lnTo>
                    <a:pt x="9" y="31"/>
                  </a:lnTo>
                  <a:lnTo>
                    <a:pt x="12" y="34"/>
                  </a:lnTo>
                  <a:lnTo>
                    <a:pt x="14" y="34"/>
                  </a:lnTo>
                  <a:lnTo>
                    <a:pt x="16" y="34"/>
                  </a:lnTo>
                  <a:lnTo>
                    <a:pt x="14" y="34"/>
                  </a:lnTo>
                  <a:close/>
                </a:path>
              </a:pathLst>
            </a:custGeom>
            <a:solidFill>
              <a:srgbClr val="EB7500"/>
            </a:solidFill>
            <a:ln w="9525">
              <a:noFill/>
              <a:round/>
              <a:headEnd/>
              <a:tailEnd/>
            </a:ln>
          </p:spPr>
          <p:txBody>
            <a:bodyPr/>
            <a:lstStyle/>
            <a:p>
              <a:endParaRPr lang="en-US"/>
            </a:p>
          </p:txBody>
        </p:sp>
        <p:sp>
          <p:nvSpPr>
            <p:cNvPr id="105573" name="Line 501"/>
            <p:cNvSpPr>
              <a:spLocks noChangeShapeType="1"/>
            </p:cNvSpPr>
            <p:nvPr/>
          </p:nvSpPr>
          <p:spPr bwMode="auto">
            <a:xfrm>
              <a:off x="2974" y="2341"/>
              <a:ext cx="90" cy="360"/>
            </a:xfrm>
            <a:prstGeom prst="line">
              <a:avLst/>
            </a:prstGeom>
            <a:noFill/>
            <a:ln w="19050">
              <a:solidFill>
                <a:srgbClr val="EB7500"/>
              </a:solidFill>
              <a:round/>
              <a:headEnd/>
              <a:tailEnd/>
            </a:ln>
          </p:spPr>
          <p:txBody>
            <a:bodyPr/>
            <a:lstStyle/>
            <a:p>
              <a:endParaRPr lang="en-US"/>
            </a:p>
          </p:txBody>
        </p:sp>
        <p:sp>
          <p:nvSpPr>
            <p:cNvPr id="105574" name="Freeform 502"/>
            <p:cNvSpPr>
              <a:spLocks/>
            </p:cNvSpPr>
            <p:nvPr/>
          </p:nvSpPr>
          <p:spPr bwMode="auto">
            <a:xfrm>
              <a:off x="3472" y="3185"/>
              <a:ext cx="33" cy="34"/>
            </a:xfrm>
            <a:custGeom>
              <a:avLst/>
              <a:gdLst>
                <a:gd name="T0" fmla="*/ 16 w 33"/>
                <a:gd name="T1" fmla="*/ 31 h 34"/>
                <a:gd name="T2" fmla="*/ 19 w 33"/>
                <a:gd name="T3" fmla="*/ 34 h 34"/>
                <a:gd name="T4" fmla="*/ 21 w 33"/>
                <a:gd name="T5" fmla="*/ 31 h 34"/>
                <a:gd name="T6" fmla="*/ 24 w 33"/>
                <a:gd name="T7" fmla="*/ 31 h 34"/>
                <a:gd name="T8" fmla="*/ 26 w 33"/>
                <a:gd name="T9" fmla="*/ 29 h 34"/>
                <a:gd name="T10" fmla="*/ 28 w 33"/>
                <a:gd name="T11" fmla="*/ 29 h 34"/>
                <a:gd name="T12" fmla="*/ 31 w 33"/>
                <a:gd name="T13" fmla="*/ 26 h 34"/>
                <a:gd name="T14" fmla="*/ 31 w 33"/>
                <a:gd name="T15" fmla="*/ 24 h 34"/>
                <a:gd name="T16" fmla="*/ 33 w 33"/>
                <a:gd name="T17" fmla="*/ 22 h 34"/>
                <a:gd name="T18" fmla="*/ 33 w 33"/>
                <a:gd name="T19" fmla="*/ 19 h 34"/>
                <a:gd name="T20" fmla="*/ 33 w 33"/>
                <a:gd name="T21" fmla="*/ 17 h 34"/>
                <a:gd name="T22" fmla="*/ 33 w 33"/>
                <a:gd name="T23" fmla="*/ 14 h 34"/>
                <a:gd name="T24" fmla="*/ 33 w 33"/>
                <a:gd name="T25" fmla="*/ 12 h 34"/>
                <a:gd name="T26" fmla="*/ 31 w 33"/>
                <a:gd name="T27" fmla="*/ 10 h 34"/>
                <a:gd name="T28" fmla="*/ 31 w 33"/>
                <a:gd name="T29" fmla="*/ 7 h 34"/>
                <a:gd name="T30" fmla="*/ 28 w 33"/>
                <a:gd name="T31" fmla="*/ 5 h 34"/>
                <a:gd name="T32" fmla="*/ 26 w 33"/>
                <a:gd name="T33" fmla="*/ 2 h 34"/>
                <a:gd name="T34" fmla="*/ 24 w 33"/>
                <a:gd name="T35" fmla="*/ 0 h 34"/>
                <a:gd name="T36" fmla="*/ 21 w 33"/>
                <a:gd name="T37" fmla="*/ 0 h 34"/>
                <a:gd name="T38" fmla="*/ 19 w 33"/>
                <a:gd name="T39" fmla="*/ 0 h 34"/>
                <a:gd name="T40" fmla="*/ 16 w 33"/>
                <a:gd name="T41" fmla="*/ 0 h 34"/>
                <a:gd name="T42" fmla="*/ 14 w 33"/>
                <a:gd name="T43" fmla="*/ 0 h 34"/>
                <a:gd name="T44" fmla="*/ 12 w 33"/>
                <a:gd name="T45" fmla="*/ 0 h 34"/>
                <a:gd name="T46" fmla="*/ 9 w 33"/>
                <a:gd name="T47" fmla="*/ 0 h 34"/>
                <a:gd name="T48" fmla="*/ 7 w 33"/>
                <a:gd name="T49" fmla="*/ 2 h 34"/>
                <a:gd name="T50" fmla="*/ 5 w 33"/>
                <a:gd name="T51" fmla="*/ 5 h 34"/>
                <a:gd name="T52" fmla="*/ 2 w 33"/>
                <a:gd name="T53" fmla="*/ 7 h 34"/>
                <a:gd name="T54" fmla="*/ 2 w 33"/>
                <a:gd name="T55" fmla="*/ 10 h 34"/>
                <a:gd name="T56" fmla="*/ 0 w 33"/>
                <a:gd name="T57" fmla="*/ 12 h 34"/>
                <a:gd name="T58" fmla="*/ 0 w 33"/>
                <a:gd name="T59" fmla="*/ 14 h 34"/>
                <a:gd name="T60" fmla="*/ 0 w 33"/>
                <a:gd name="T61" fmla="*/ 17 h 34"/>
                <a:gd name="T62" fmla="*/ 0 w 33"/>
                <a:gd name="T63" fmla="*/ 19 h 34"/>
                <a:gd name="T64" fmla="*/ 0 w 33"/>
                <a:gd name="T65" fmla="*/ 22 h 34"/>
                <a:gd name="T66" fmla="*/ 2 w 33"/>
                <a:gd name="T67" fmla="*/ 24 h 34"/>
                <a:gd name="T68" fmla="*/ 2 w 33"/>
                <a:gd name="T69" fmla="*/ 26 h 34"/>
                <a:gd name="T70" fmla="*/ 5 w 33"/>
                <a:gd name="T71" fmla="*/ 29 h 34"/>
                <a:gd name="T72" fmla="*/ 7 w 33"/>
                <a:gd name="T73" fmla="*/ 29 h 34"/>
                <a:gd name="T74" fmla="*/ 9 w 33"/>
                <a:gd name="T75" fmla="*/ 31 h 34"/>
                <a:gd name="T76" fmla="*/ 12 w 33"/>
                <a:gd name="T77" fmla="*/ 31 h 34"/>
                <a:gd name="T78" fmla="*/ 14 w 33"/>
                <a:gd name="T79" fmla="*/ 34 h 34"/>
                <a:gd name="T80" fmla="*/ 16 w 33"/>
                <a:gd name="T81" fmla="*/ 34 h 34"/>
                <a:gd name="T82" fmla="*/ 16 w 33"/>
                <a:gd name="T83" fmla="*/ 34 h 34"/>
                <a:gd name="T84" fmla="*/ 16 w 33"/>
                <a:gd name="T85" fmla="*/ 31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4"/>
                <a:gd name="T131" fmla="*/ 33 w 33"/>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4">
                  <a:moveTo>
                    <a:pt x="16" y="31"/>
                  </a:moveTo>
                  <a:lnTo>
                    <a:pt x="19" y="34"/>
                  </a:lnTo>
                  <a:lnTo>
                    <a:pt x="21" y="31"/>
                  </a:lnTo>
                  <a:lnTo>
                    <a:pt x="24" y="31"/>
                  </a:lnTo>
                  <a:lnTo>
                    <a:pt x="26" y="29"/>
                  </a:lnTo>
                  <a:lnTo>
                    <a:pt x="28" y="29"/>
                  </a:lnTo>
                  <a:lnTo>
                    <a:pt x="31" y="26"/>
                  </a:lnTo>
                  <a:lnTo>
                    <a:pt x="31" y="24"/>
                  </a:lnTo>
                  <a:lnTo>
                    <a:pt x="33" y="22"/>
                  </a:lnTo>
                  <a:lnTo>
                    <a:pt x="33" y="19"/>
                  </a:lnTo>
                  <a:lnTo>
                    <a:pt x="33" y="17"/>
                  </a:lnTo>
                  <a:lnTo>
                    <a:pt x="33" y="14"/>
                  </a:lnTo>
                  <a:lnTo>
                    <a:pt x="33" y="12"/>
                  </a:lnTo>
                  <a:lnTo>
                    <a:pt x="31" y="10"/>
                  </a:lnTo>
                  <a:lnTo>
                    <a:pt x="31" y="7"/>
                  </a:lnTo>
                  <a:lnTo>
                    <a:pt x="28" y="5"/>
                  </a:lnTo>
                  <a:lnTo>
                    <a:pt x="26" y="2"/>
                  </a:lnTo>
                  <a:lnTo>
                    <a:pt x="24" y="0"/>
                  </a:lnTo>
                  <a:lnTo>
                    <a:pt x="21" y="0"/>
                  </a:lnTo>
                  <a:lnTo>
                    <a:pt x="19" y="0"/>
                  </a:lnTo>
                  <a:lnTo>
                    <a:pt x="16" y="0"/>
                  </a:lnTo>
                  <a:lnTo>
                    <a:pt x="14" y="0"/>
                  </a:lnTo>
                  <a:lnTo>
                    <a:pt x="12" y="0"/>
                  </a:lnTo>
                  <a:lnTo>
                    <a:pt x="9" y="0"/>
                  </a:lnTo>
                  <a:lnTo>
                    <a:pt x="7" y="2"/>
                  </a:lnTo>
                  <a:lnTo>
                    <a:pt x="5" y="5"/>
                  </a:lnTo>
                  <a:lnTo>
                    <a:pt x="2" y="7"/>
                  </a:lnTo>
                  <a:lnTo>
                    <a:pt x="2" y="10"/>
                  </a:lnTo>
                  <a:lnTo>
                    <a:pt x="0" y="12"/>
                  </a:lnTo>
                  <a:lnTo>
                    <a:pt x="0" y="14"/>
                  </a:lnTo>
                  <a:lnTo>
                    <a:pt x="0" y="17"/>
                  </a:lnTo>
                  <a:lnTo>
                    <a:pt x="0" y="19"/>
                  </a:lnTo>
                  <a:lnTo>
                    <a:pt x="0" y="22"/>
                  </a:lnTo>
                  <a:lnTo>
                    <a:pt x="2" y="24"/>
                  </a:lnTo>
                  <a:lnTo>
                    <a:pt x="2" y="26"/>
                  </a:lnTo>
                  <a:lnTo>
                    <a:pt x="5" y="29"/>
                  </a:lnTo>
                  <a:lnTo>
                    <a:pt x="7" y="29"/>
                  </a:lnTo>
                  <a:lnTo>
                    <a:pt x="9" y="31"/>
                  </a:lnTo>
                  <a:lnTo>
                    <a:pt x="12" y="31"/>
                  </a:lnTo>
                  <a:lnTo>
                    <a:pt x="14" y="34"/>
                  </a:lnTo>
                  <a:lnTo>
                    <a:pt x="16" y="34"/>
                  </a:lnTo>
                  <a:lnTo>
                    <a:pt x="16" y="31"/>
                  </a:lnTo>
                  <a:close/>
                </a:path>
              </a:pathLst>
            </a:custGeom>
            <a:solidFill>
              <a:srgbClr val="EB7500"/>
            </a:solidFill>
            <a:ln w="9525">
              <a:noFill/>
              <a:round/>
              <a:headEnd/>
              <a:tailEnd/>
            </a:ln>
          </p:spPr>
          <p:txBody>
            <a:bodyPr/>
            <a:lstStyle/>
            <a:p>
              <a:endParaRPr lang="en-US"/>
            </a:p>
          </p:txBody>
        </p:sp>
        <p:sp>
          <p:nvSpPr>
            <p:cNvPr id="105575" name="Line 503"/>
            <p:cNvSpPr>
              <a:spLocks noChangeShapeType="1"/>
            </p:cNvSpPr>
            <p:nvPr/>
          </p:nvSpPr>
          <p:spPr bwMode="auto">
            <a:xfrm>
              <a:off x="3398" y="2341"/>
              <a:ext cx="90" cy="854"/>
            </a:xfrm>
            <a:prstGeom prst="line">
              <a:avLst/>
            </a:prstGeom>
            <a:noFill/>
            <a:ln w="19050">
              <a:solidFill>
                <a:srgbClr val="EB7500"/>
              </a:solidFill>
              <a:round/>
              <a:headEnd/>
              <a:tailEnd/>
            </a:ln>
          </p:spPr>
          <p:txBody>
            <a:bodyPr/>
            <a:lstStyle/>
            <a:p>
              <a:endParaRPr lang="en-US"/>
            </a:p>
          </p:txBody>
        </p:sp>
        <p:sp>
          <p:nvSpPr>
            <p:cNvPr id="105576" name="Freeform 504"/>
            <p:cNvSpPr>
              <a:spLocks/>
            </p:cNvSpPr>
            <p:nvPr/>
          </p:nvSpPr>
          <p:spPr bwMode="auto">
            <a:xfrm>
              <a:off x="3596" y="3482"/>
              <a:ext cx="33" cy="36"/>
            </a:xfrm>
            <a:custGeom>
              <a:avLst/>
              <a:gdLst>
                <a:gd name="T0" fmla="*/ 14 w 33"/>
                <a:gd name="T1" fmla="*/ 34 h 36"/>
                <a:gd name="T2" fmla="*/ 19 w 33"/>
                <a:gd name="T3" fmla="*/ 34 h 36"/>
                <a:gd name="T4" fmla="*/ 21 w 33"/>
                <a:gd name="T5" fmla="*/ 34 h 36"/>
                <a:gd name="T6" fmla="*/ 24 w 33"/>
                <a:gd name="T7" fmla="*/ 34 h 36"/>
                <a:gd name="T8" fmla="*/ 26 w 33"/>
                <a:gd name="T9" fmla="*/ 32 h 36"/>
                <a:gd name="T10" fmla="*/ 28 w 33"/>
                <a:gd name="T11" fmla="*/ 29 h 36"/>
                <a:gd name="T12" fmla="*/ 28 w 33"/>
                <a:gd name="T13" fmla="*/ 29 h 36"/>
                <a:gd name="T14" fmla="*/ 31 w 33"/>
                <a:gd name="T15" fmla="*/ 27 h 36"/>
                <a:gd name="T16" fmla="*/ 31 w 33"/>
                <a:gd name="T17" fmla="*/ 24 h 36"/>
                <a:gd name="T18" fmla="*/ 33 w 33"/>
                <a:gd name="T19" fmla="*/ 22 h 36"/>
                <a:gd name="T20" fmla="*/ 33 w 33"/>
                <a:gd name="T21" fmla="*/ 17 h 36"/>
                <a:gd name="T22" fmla="*/ 33 w 33"/>
                <a:gd name="T23" fmla="*/ 15 h 36"/>
                <a:gd name="T24" fmla="*/ 31 w 33"/>
                <a:gd name="T25" fmla="*/ 12 h 36"/>
                <a:gd name="T26" fmla="*/ 31 w 33"/>
                <a:gd name="T27" fmla="*/ 10 h 36"/>
                <a:gd name="T28" fmla="*/ 28 w 33"/>
                <a:gd name="T29" fmla="*/ 8 h 36"/>
                <a:gd name="T30" fmla="*/ 28 w 33"/>
                <a:gd name="T31" fmla="*/ 8 h 36"/>
                <a:gd name="T32" fmla="*/ 26 w 33"/>
                <a:gd name="T33" fmla="*/ 5 h 36"/>
                <a:gd name="T34" fmla="*/ 24 w 33"/>
                <a:gd name="T35" fmla="*/ 3 h 36"/>
                <a:gd name="T36" fmla="*/ 21 w 33"/>
                <a:gd name="T37" fmla="*/ 3 h 36"/>
                <a:gd name="T38" fmla="*/ 19 w 33"/>
                <a:gd name="T39" fmla="*/ 3 h 36"/>
                <a:gd name="T40" fmla="*/ 16 w 33"/>
                <a:gd name="T41" fmla="*/ 0 h 36"/>
                <a:gd name="T42" fmla="*/ 14 w 33"/>
                <a:gd name="T43" fmla="*/ 3 h 36"/>
                <a:gd name="T44" fmla="*/ 12 w 33"/>
                <a:gd name="T45" fmla="*/ 3 h 36"/>
                <a:gd name="T46" fmla="*/ 9 w 33"/>
                <a:gd name="T47" fmla="*/ 3 h 36"/>
                <a:gd name="T48" fmla="*/ 7 w 33"/>
                <a:gd name="T49" fmla="*/ 5 h 36"/>
                <a:gd name="T50" fmla="*/ 4 w 33"/>
                <a:gd name="T51" fmla="*/ 8 h 36"/>
                <a:gd name="T52" fmla="*/ 2 w 33"/>
                <a:gd name="T53" fmla="*/ 8 h 36"/>
                <a:gd name="T54" fmla="*/ 2 w 33"/>
                <a:gd name="T55" fmla="*/ 10 h 36"/>
                <a:gd name="T56" fmla="*/ 0 w 33"/>
                <a:gd name="T57" fmla="*/ 12 h 36"/>
                <a:gd name="T58" fmla="*/ 0 w 33"/>
                <a:gd name="T59" fmla="*/ 15 h 36"/>
                <a:gd name="T60" fmla="*/ 0 w 33"/>
                <a:gd name="T61" fmla="*/ 17 h 36"/>
                <a:gd name="T62" fmla="*/ 0 w 33"/>
                <a:gd name="T63" fmla="*/ 22 h 36"/>
                <a:gd name="T64" fmla="*/ 0 w 33"/>
                <a:gd name="T65" fmla="*/ 24 h 36"/>
                <a:gd name="T66" fmla="*/ 2 w 33"/>
                <a:gd name="T67" fmla="*/ 27 h 36"/>
                <a:gd name="T68" fmla="*/ 2 w 33"/>
                <a:gd name="T69" fmla="*/ 29 h 36"/>
                <a:gd name="T70" fmla="*/ 4 w 33"/>
                <a:gd name="T71" fmla="*/ 29 h 36"/>
                <a:gd name="T72" fmla="*/ 7 w 33"/>
                <a:gd name="T73" fmla="*/ 32 h 36"/>
                <a:gd name="T74" fmla="*/ 9 w 33"/>
                <a:gd name="T75" fmla="*/ 34 h 36"/>
                <a:gd name="T76" fmla="*/ 12 w 33"/>
                <a:gd name="T77" fmla="*/ 34 h 36"/>
                <a:gd name="T78" fmla="*/ 14 w 33"/>
                <a:gd name="T79" fmla="*/ 34 h 36"/>
                <a:gd name="T80" fmla="*/ 16 w 33"/>
                <a:gd name="T81" fmla="*/ 36 h 36"/>
                <a:gd name="T82" fmla="*/ 16 w 33"/>
                <a:gd name="T83" fmla="*/ 36 h 36"/>
                <a:gd name="T84" fmla="*/ 14 w 33"/>
                <a:gd name="T85" fmla="*/ 34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6"/>
                <a:gd name="T131" fmla="*/ 33 w 33"/>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6">
                  <a:moveTo>
                    <a:pt x="14" y="34"/>
                  </a:moveTo>
                  <a:lnTo>
                    <a:pt x="19" y="34"/>
                  </a:lnTo>
                  <a:lnTo>
                    <a:pt x="21" y="34"/>
                  </a:lnTo>
                  <a:lnTo>
                    <a:pt x="24" y="34"/>
                  </a:lnTo>
                  <a:lnTo>
                    <a:pt x="26" y="32"/>
                  </a:lnTo>
                  <a:lnTo>
                    <a:pt x="28" y="29"/>
                  </a:lnTo>
                  <a:lnTo>
                    <a:pt x="31" y="27"/>
                  </a:lnTo>
                  <a:lnTo>
                    <a:pt x="31" y="24"/>
                  </a:lnTo>
                  <a:lnTo>
                    <a:pt x="33" y="22"/>
                  </a:lnTo>
                  <a:lnTo>
                    <a:pt x="33" y="17"/>
                  </a:lnTo>
                  <a:lnTo>
                    <a:pt x="33" y="15"/>
                  </a:lnTo>
                  <a:lnTo>
                    <a:pt x="31" y="12"/>
                  </a:lnTo>
                  <a:lnTo>
                    <a:pt x="31" y="10"/>
                  </a:lnTo>
                  <a:lnTo>
                    <a:pt x="28" y="8"/>
                  </a:lnTo>
                  <a:lnTo>
                    <a:pt x="26" y="5"/>
                  </a:lnTo>
                  <a:lnTo>
                    <a:pt x="24" y="3"/>
                  </a:lnTo>
                  <a:lnTo>
                    <a:pt x="21" y="3"/>
                  </a:lnTo>
                  <a:lnTo>
                    <a:pt x="19" y="3"/>
                  </a:lnTo>
                  <a:lnTo>
                    <a:pt x="16" y="0"/>
                  </a:lnTo>
                  <a:lnTo>
                    <a:pt x="14" y="3"/>
                  </a:lnTo>
                  <a:lnTo>
                    <a:pt x="12" y="3"/>
                  </a:lnTo>
                  <a:lnTo>
                    <a:pt x="9" y="3"/>
                  </a:lnTo>
                  <a:lnTo>
                    <a:pt x="7" y="5"/>
                  </a:lnTo>
                  <a:lnTo>
                    <a:pt x="4" y="8"/>
                  </a:lnTo>
                  <a:lnTo>
                    <a:pt x="2" y="8"/>
                  </a:lnTo>
                  <a:lnTo>
                    <a:pt x="2" y="10"/>
                  </a:lnTo>
                  <a:lnTo>
                    <a:pt x="0" y="12"/>
                  </a:lnTo>
                  <a:lnTo>
                    <a:pt x="0" y="15"/>
                  </a:lnTo>
                  <a:lnTo>
                    <a:pt x="0" y="17"/>
                  </a:lnTo>
                  <a:lnTo>
                    <a:pt x="0" y="22"/>
                  </a:lnTo>
                  <a:lnTo>
                    <a:pt x="0" y="24"/>
                  </a:lnTo>
                  <a:lnTo>
                    <a:pt x="2" y="27"/>
                  </a:lnTo>
                  <a:lnTo>
                    <a:pt x="2" y="29"/>
                  </a:lnTo>
                  <a:lnTo>
                    <a:pt x="4" y="29"/>
                  </a:lnTo>
                  <a:lnTo>
                    <a:pt x="7" y="32"/>
                  </a:lnTo>
                  <a:lnTo>
                    <a:pt x="9" y="34"/>
                  </a:lnTo>
                  <a:lnTo>
                    <a:pt x="12" y="34"/>
                  </a:lnTo>
                  <a:lnTo>
                    <a:pt x="14" y="34"/>
                  </a:lnTo>
                  <a:lnTo>
                    <a:pt x="16" y="36"/>
                  </a:lnTo>
                  <a:lnTo>
                    <a:pt x="14" y="34"/>
                  </a:lnTo>
                  <a:close/>
                </a:path>
              </a:pathLst>
            </a:custGeom>
            <a:solidFill>
              <a:srgbClr val="EB7500"/>
            </a:solidFill>
            <a:ln w="9525">
              <a:noFill/>
              <a:round/>
              <a:headEnd/>
              <a:tailEnd/>
            </a:ln>
          </p:spPr>
          <p:txBody>
            <a:bodyPr/>
            <a:lstStyle/>
            <a:p>
              <a:endParaRPr lang="en-US"/>
            </a:p>
          </p:txBody>
        </p:sp>
        <p:sp>
          <p:nvSpPr>
            <p:cNvPr id="105577" name="Line 505"/>
            <p:cNvSpPr>
              <a:spLocks noChangeShapeType="1"/>
            </p:cNvSpPr>
            <p:nvPr/>
          </p:nvSpPr>
          <p:spPr bwMode="auto">
            <a:xfrm>
              <a:off x="3610" y="2396"/>
              <a:ext cx="2" cy="1103"/>
            </a:xfrm>
            <a:prstGeom prst="line">
              <a:avLst/>
            </a:prstGeom>
            <a:noFill/>
            <a:ln w="19050">
              <a:solidFill>
                <a:srgbClr val="EB7500"/>
              </a:solidFill>
              <a:round/>
              <a:headEnd/>
              <a:tailEnd/>
            </a:ln>
          </p:spPr>
          <p:txBody>
            <a:bodyPr/>
            <a:lstStyle/>
            <a:p>
              <a:endParaRPr lang="en-US"/>
            </a:p>
          </p:txBody>
        </p:sp>
        <p:sp>
          <p:nvSpPr>
            <p:cNvPr id="105578" name="Freeform 506"/>
            <p:cNvSpPr>
              <a:spLocks/>
            </p:cNvSpPr>
            <p:nvPr/>
          </p:nvSpPr>
          <p:spPr bwMode="auto">
            <a:xfrm>
              <a:off x="3522" y="2655"/>
              <a:ext cx="179" cy="180"/>
            </a:xfrm>
            <a:custGeom>
              <a:avLst/>
              <a:gdLst>
                <a:gd name="T0" fmla="*/ 179 w 179"/>
                <a:gd name="T1" fmla="*/ 180 h 180"/>
                <a:gd name="T2" fmla="*/ 179 w 179"/>
                <a:gd name="T3" fmla="*/ 0 h 180"/>
                <a:gd name="T4" fmla="*/ 0 w 179"/>
                <a:gd name="T5" fmla="*/ 0 h 180"/>
                <a:gd name="T6" fmla="*/ 0 w 179"/>
                <a:gd name="T7" fmla="*/ 180 h 180"/>
                <a:gd name="T8" fmla="*/ 179 w 179"/>
                <a:gd name="T9" fmla="*/ 180 h 180"/>
                <a:gd name="T10" fmla="*/ 179 w 179"/>
                <a:gd name="T11" fmla="*/ 180 h 180"/>
                <a:gd name="T12" fmla="*/ 0 60000 65536"/>
                <a:gd name="T13" fmla="*/ 0 60000 65536"/>
                <a:gd name="T14" fmla="*/ 0 60000 65536"/>
                <a:gd name="T15" fmla="*/ 0 60000 65536"/>
                <a:gd name="T16" fmla="*/ 0 60000 65536"/>
                <a:gd name="T17" fmla="*/ 0 60000 65536"/>
                <a:gd name="T18" fmla="*/ 0 w 179"/>
                <a:gd name="T19" fmla="*/ 0 h 180"/>
                <a:gd name="T20" fmla="*/ 179 w 179"/>
                <a:gd name="T21" fmla="*/ 180 h 180"/>
              </a:gdLst>
              <a:ahLst/>
              <a:cxnLst>
                <a:cxn ang="T12">
                  <a:pos x="T0" y="T1"/>
                </a:cxn>
                <a:cxn ang="T13">
                  <a:pos x="T2" y="T3"/>
                </a:cxn>
                <a:cxn ang="T14">
                  <a:pos x="T4" y="T5"/>
                </a:cxn>
                <a:cxn ang="T15">
                  <a:pos x="T6" y="T7"/>
                </a:cxn>
                <a:cxn ang="T16">
                  <a:pos x="T8" y="T9"/>
                </a:cxn>
                <a:cxn ang="T17">
                  <a:pos x="T10" y="T11"/>
                </a:cxn>
              </a:cxnLst>
              <a:rect l="T18" t="T19" r="T20" b="T21"/>
              <a:pathLst>
                <a:path w="179" h="180">
                  <a:moveTo>
                    <a:pt x="179" y="180"/>
                  </a:moveTo>
                  <a:lnTo>
                    <a:pt x="179" y="0"/>
                  </a:lnTo>
                  <a:lnTo>
                    <a:pt x="0" y="0"/>
                  </a:lnTo>
                  <a:lnTo>
                    <a:pt x="0" y="180"/>
                  </a:lnTo>
                  <a:lnTo>
                    <a:pt x="179" y="180"/>
                  </a:lnTo>
                </a:path>
              </a:pathLst>
            </a:custGeom>
            <a:noFill/>
            <a:ln w="11113">
              <a:solidFill>
                <a:srgbClr val="000000"/>
              </a:solidFill>
              <a:prstDash val="solid"/>
              <a:round/>
              <a:headEnd/>
              <a:tailEnd/>
            </a:ln>
          </p:spPr>
          <p:txBody>
            <a:bodyPr/>
            <a:lstStyle/>
            <a:p>
              <a:endParaRPr lang="en-US"/>
            </a:p>
          </p:txBody>
        </p:sp>
        <p:sp>
          <p:nvSpPr>
            <p:cNvPr id="105579" name="Freeform 507"/>
            <p:cNvSpPr>
              <a:spLocks/>
            </p:cNvSpPr>
            <p:nvPr/>
          </p:nvSpPr>
          <p:spPr bwMode="auto">
            <a:xfrm>
              <a:off x="3367" y="2567"/>
              <a:ext cx="67" cy="359"/>
            </a:xfrm>
            <a:custGeom>
              <a:avLst/>
              <a:gdLst>
                <a:gd name="T0" fmla="*/ 64 w 67"/>
                <a:gd name="T1" fmla="*/ 357 h 359"/>
                <a:gd name="T2" fmla="*/ 67 w 67"/>
                <a:gd name="T3" fmla="*/ 0 h 359"/>
                <a:gd name="T4" fmla="*/ 0 w 67"/>
                <a:gd name="T5" fmla="*/ 0 h 359"/>
                <a:gd name="T6" fmla="*/ 0 w 67"/>
                <a:gd name="T7" fmla="*/ 359 h 359"/>
                <a:gd name="T8" fmla="*/ 67 w 67"/>
                <a:gd name="T9" fmla="*/ 359 h 359"/>
                <a:gd name="T10" fmla="*/ 67 w 67"/>
                <a:gd name="T11" fmla="*/ 359 h 359"/>
                <a:gd name="T12" fmla="*/ 0 60000 65536"/>
                <a:gd name="T13" fmla="*/ 0 60000 65536"/>
                <a:gd name="T14" fmla="*/ 0 60000 65536"/>
                <a:gd name="T15" fmla="*/ 0 60000 65536"/>
                <a:gd name="T16" fmla="*/ 0 60000 65536"/>
                <a:gd name="T17" fmla="*/ 0 60000 65536"/>
                <a:gd name="T18" fmla="*/ 0 w 67"/>
                <a:gd name="T19" fmla="*/ 0 h 359"/>
                <a:gd name="T20" fmla="*/ 67 w 67"/>
                <a:gd name="T21" fmla="*/ 359 h 359"/>
              </a:gdLst>
              <a:ahLst/>
              <a:cxnLst>
                <a:cxn ang="T12">
                  <a:pos x="T0" y="T1"/>
                </a:cxn>
                <a:cxn ang="T13">
                  <a:pos x="T2" y="T3"/>
                </a:cxn>
                <a:cxn ang="T14">
                  <a:pos x="T4" y="T5"/>
                </a:cxn>
                <a:cxn ang="T15">
                  <a:pos x="T6" y="T7"/>
                </a:cxn>
                <a:cxn ang="T16">
                  <a:pos x="T8" y="T9"/>
                </a:cxn>
                <a:cxn ang="T17">
                  <a:pos x="T10" y="T11"/>
                </a:cxn>
              </a:cxnLst>
              <a:rect l="T18" t="T19" r="T20" b="T21"/>
              <a:pathLst>
                <a:path w="67" h="359">
                  <a:moveTo>
                    <a:pt x="64" y="357"/>
                  </a:moveTo>
                  <a:lnTo>
                    <a:pt x="67" y="0"/>
                  </a:lnTo>
                  <a:lnTo>
                    <a:pt x="0" y="0"/>
                  </a:lnTo>
                  <a:lnTo>
                    <a:pt x="0" y="359"/>
                  </a:lnTo>
                  <a:lnTo>
                    <a:pt x="67" y="359"/>
                  </a:lnTo>
                </a:path>
              </a:pathLst>
            </a:custGeom>
            <a:noFill/>
            <a:ln w="11113">
              <a:solidFill>
                <a:srgbClr val="000000"/>
              </a:solidFill>
              <a:prstDash val="solid"/>
              <a:round/>
              <a:headEnd/>
              <a:tailEnd/>
            </a:ln>
          </p:spPr>
          <p:txBody>
            <a:bodyPr/>
            <a:lstStyle/>
            <a:p>
              <a:endParaRPr lang="en-US"/>
            </a:p>
          </p:txBody>
        </p:sp>
        <p:sp>
          <p:nvSpPr>
            <p:cNvPr id="105580" name="Freeform 508"/>
            <p:cNvSpPr>
              <a:spLocks/>
            </p:cNvSpPr>
            <p:nvPr/>
          </p:nvSpPr>
          <p:spPr bwMode="auto">
            <a:xfrm>
              <a:off x="3367" y="2161"/>
              <a:ext cx="67" cy="360"/>
            </a:xfrm>
            <a:custGeom>
              <a:avLst/>
              <a:gdLst>
                <a:gd name="T0" fmla="*/ 64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4" y="360"/>
                  </a:moveTo>
                  <a:lnTo>
                    <a:pt x="67" y="0"/>
                  </a:lnTo>
                  <a:lnTo>
                    <a:pt x="0" y="0"/>
                  </a:lnTo>
                  <a:lnTo>
                    <a:pt x="0" y="360"/>
                  </a:lnTo>
                  <a:lnTo>
                    <a:pt x="67" y="360"/>
                  </a:lnTo>
                </a:path>
              </a:pathLst>
            </a:custGeom>
            <a:noFill/>
            <a:ln w="11113">
              <a:solidFill>
                <a:srgbClr val="000000"/>
              </a:solidFill>
              <a:prstDash val="solid"/>
              <a:round/>
              <a:headEnd/>
              <a:tailEnd/>
            </a:ln>
          </p:spPr>
          <p:txBody>
            <a:bodyPr/>
            <a:lstStyle/>
            <a:p>
              <a:endParaRPr lang="en-US"/>
            </a:p>
          </p:txBody>
        </p:sp>
        <p:sp>
          <p:nvSpPr>
            <p:cNvPr id="105581" name="Freeform 509"/>
            <p:cNvSpPr>
              <a:spLocks/>
            </p:cNvSpPr>
            <p:nvPr/>
          </p:nvSpPr>
          <p:spPr bwMode="auto">
            <a:xfrm>
              <a:off x="3543" y="2972"/>
              <a:ext cx="136" cy="357"/>
            </a:xfrm>
            <a:custGeom>
              <a:avLst/>
              <a:gdLst>
                <a:gd name="T0" fmla="*/ 0 w 136"/>
                <a:gd name="T1" fmla="*/ 0 h 357"/>
                <a:gd name="T2" fmla="*/ 3 w 136"/>
                <a:gd name="T3" fmla="*/ 144 h 357"/>
                <a:gd name="T4" fmla="*/ 46 w 136"/>
                <a:gd name="T5" fmla="*/ 177 h 357"/>
                <a:gd name="T6" fmla="*/ 3 w 136"/>
                <a:gd name="T7" fmla="*/ 213 h 357"/>
                <a:gd name="T8" fmla="*/ 3 w 136"/>
                <a:gd name="T9" fmla="*/ 357 h 357"/>
                <a:gd name="T10" fmla="*/ 136 w 136"/>
                <a:gd name="T11" fmla="*/ 247 h 357"/>
                <a:gd name="T12" fmla="*/ 136 w 136"/>
                <a:gd name="T13" fmla="*/ 110 h 357"/>
                <a:gd name="T14" fmla="*/ 3 w 136"/>
                <a:gd name="T15" fmla="*/ 0 h 357"/>
                <a:gd name="T16" fmla="*/ 3 w 136"/>
                <a:gd name="T17" fmla="*/ 0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
                <a:gd name="T28" fmla="*/ 0 h 357"/>
                <a:gd name="T29" fmla="*/ 136 w 136"/>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 h="357">
                  <a:moveTo>
                    <a:pt x="0" y="0"/>
                  </a:moveTo>
                  <a:lnTo>
                    <a:pt x="3" y="144"/>
                  </a:lnTo>
                  <a:lnTo>
                    <a:pt x="46" y="177"/>
                  </a:lnTo>
                  <a:lnTo>
                    <a:pt x="3" y="213"/>
                  </a:lnTo>
                  <a:lnTo>
                    <a:pt x="3" y="357"/>
                  </a:lnTo>
                  <a:lnTo>
                    <a:pt x="136" y="247"/>
                  </a:lnTo>
                  <a:lnTo>
                    <a:pt x="136" y="110"/>
                  </a:lnTo>
                  <a:lnTo>
                    <a:pt x="3" y="0"/>
                  </a:lnTo>
                </a:path>
              </a:pathLst>
            </a:custGeom>
            <a:noFill/>
            <a:ln w="11113">
              <a:solidFill>
                <a:srgbClr val="000000"/>
              </a:solidFill>
              <a:prstDash val="solid"/>
              <a:round/>
              <a:headEnd/>
              <a:tailEnd/>
            </a:ln>
          </p:spPr>
          <p:txBody>
            <a:bodyPr/>
            <a:lstStyle/>
            <a:p>
              <a:endParaRPr lang="en-US"/>
            </a:p>
          </p:txBody>
        </p:sp>
        <p:sp>
          <p:nvSpPr>
            <p:cNvPr id="105582" name="Rectangle 510"/>
            <p:cNvSpPr>
              <a:spLocks noChangeArrowheads="1"/>
            </p:cNvSpPr>
            <p:nvPr/>
          </p:nvSpPr>
          <p:spPr bwMode="auto">
            <a:xfrm>
              <a:off x="3553" y="2692"/>
              <a:ext cx="49"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D</a:t>
              </a:r>
              <a:endParaRPr kumimoji="0" lang="en-US" b="1">
                <a:solidFill>
                  <a:schemeClr val="tx1"/>
                </a:solidFill>
              </a:endParaRPr>
            </a:p>
          </p:txBody>
        </p:sp>
        <p:sp>
          <p:nvSpPr>
            <p:cNvPr id="105583" name="Rectangle 511"/>
            <p:cNvSpPr>
              <a:spLocks noChangeArrowheads="1"/>
            </p:cNvSpPr>
            <p:nvPr/>
          </p:nvSpPr>
          <p:spPr bwMode="auto">
            <a:xfrm>
              <a:off x="3610" y="2692"/>
              <a:ext cx="57" cy="81"/>
            </a:xfrm>
            <a:prstGeom prst="rect">
              <a:avLst/>
            </a:prstGeom>
            <a:noFill/>
            <a:ln w="9525">
              <a:noFill/>
              <a:miter lim="800000"/>
              <a:headEnd/>
              <a:tailEnd/>
            </a:ln>
          </p:spPr>
          <p:txBody>
            <a:bodyPr wrap="none" lIns="0" tIns="0" rIns="0" bIns="0">
              <a:spAutoFit/>
            </a:bodyPr>
            <a:lstStyle/>
            <a:p>
              <a:pPr algn="l"/>
              <a:r>
                <a:rPr kumimoji="0" lang="en-US" sz="1000" b="1">
                  <a:solidFill>
                    <a:srgbClr val="000000"/>
                  </a:solidFill>
                  <a:latin typeface="Arial" charset="0"/>
                </a:rPr>
                <a:t>M</a:t>
              </a:r>
              <a:endParaRPr kumimoji="0" lang="en-US" b="1">
                <a:solidFill>
                  <a:schemeClr val="tx1"/>
                </a:solidFill>
              </a:endParaRPr>
            </a:p>
          </p:txBody>
        </p:sp>
        <p:sp>
          <p:nvSpPr>
            <p:cNvPr id="105584" name="Freeform 512"/>
            <p:cNvSpPr>
              <a:spLocks/>
            </p:cNvSpPr>
            <p:nvPr/>
          </p:nvSpPr>
          <p:spPr bwMode="auto">
            <a:xfrm>
              <a:off x="2943" y="2161"/>
              <a:ext cx="67" cy="360"/>
            </a:xfrm>
            <a:custGeom>
              <a:avLst/>
              <a:gdLst>
                <a:gd name="T0" fmla="*/ 64 w 67"/>
                <a:gd name="T1" fmla="*/ 360 h 360"/>
                <a:gd name="T2" fmla="*/ 67 w 67"/>
                <a:gd name="T3" fmla="*/ 0 h 360"/>
                <a:gd name="T4" fmla="*/ 0 w 67"/>
                <a:gd name="T5" fmla="*/ 0 h 360"/>
                <a:gd name="T6" fmla="*/ 0 w 67"/>
                <a:gd name="T7" fmla="*/ 360 h 360"/>
                <a:gd name="T8" fmla="*/ 67 w 67"/>
                <a:gd name="T9" fmla="*/ 360 h 360"/>
                <a:gd name="T10" fmla="*/ 67 w 67"/>
                <a:gd name="T11" fmla="*/ 360 h 360"/>
                <a:gd name="T12" fmla="*/ 0 60000 65536"/>
                <a:gd name="T13" fmla="*/ 0 60000 65536"/>
                <a:gd name="T14" fmla="*/ 0 60000 65536"/>
                <a:gd name="T15" fmla="*/ 0 60000 65536"/>
                <a:gd name="T16" fmla="*/ 0 60000 65536"/>
                <a:gd name="T17" fmla="*/ 0 60000 65536"/>
                <a:gd name="T18" fmla="*/ 0 w 67"/>
                <a:gd name="T19" fmla="*/ 0 h 360"/>
                <a:gd name="T20" fmla="*/ 67 w 67"/>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7" h="360">
                  <a:moveTo>
                    <a:pt x="64" y="360"/>
                  </a:moveTo>
                  <a:lnTo>
                    <a:pt x="67" y="0"/>
                  </a:lnTo>
                  <a:lnTo>
                    <a:pt x="0" y="0"/>
                  </a:lnTo>
                  <a:lnTo>
                    <a:pt x="0" y="360"/>
                  </a:lnTo>
                  <a:lnTo>
                    <a:pt x="67" y="360"/>
                  </a:lnTo>
                </a:path>
              </a:pathLst>
            </a:custGeom>
            <a:noFill/>
            <a:ln w="11113">
              <a:solidFill>
                <a:srgbClr val="000000"/>
              </a:solidFill>
              <a:prstDash val="solid"/>
              <a:round/>
              <a:headEn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Date Placeholder 3"/>
          <p:cNvSpPr>
            <a:spLocks noGrp="1"/>
          </p:cNvSpPr>
          <p:nvPr>
            <p:ph type="dt" sz="quarter" idx="10"/>
          </p:nvPr>
        </p:nvSpPr>
        <p:spPr/>
        <p:txBody>
          <a:bodyPr/>
          <a:lstStyle/>
          <a:p>
            <a:pPr>
              <a:defRPr/>
            </a:pPr>
            <a:r>
              <a:rPr lang="en-US"/>
              <a:t>H.Corporaal  5MD00</a:t>
            </a:r>
          </a:p>
        </p:txBody>
      </p:sp>
      <p:sp>
        <p:nvSpPr>
          <p:cNvPr id="384" name="Slide Number Placeholder 5"/>
          <p:cNvSpPr>
            <a:spLocks noGrp="1"/>
          </p:cNvSpPr>
          <p:nvPr>
            <p:ph type="sldNum" sz="quarter" idx="12"/>
          </p:nvPr>
        </p:nvSpPr>
        <p:spPr/>
        <p:txBody>
          <a:bodyPr/>
          <a:lstStyle/>
          <a:p>
            <a:pPr>
              <a:defRPr/>
            </a:pPr>
            <a:fld id="{C2509A45-4FBE-49B2-9A94-267C805CF322}" type="slidenum">
              <a:rPr lang="en-US"/>
              <a:pPr>
                <a:defRPr/>
              </a:pPr>
              <a:t>51</a:t>
            </a:fld>
            <a:endParaRPr lang="en-US"/>
          </a:p>
        </p:txBody>
      </p:sp>
      <p:sp>
        <p:nvSpPr>
          <p:cNvPr id="107524" name="Rectangle 2"/>
          <p:cNvSpPr>
            <a:spLocks noGrp="1" noChangeArrowheads="1"/>
          </p:cNvSpPr>
          <p:nvPr>
            <p:ph type="title"/>
          </p:nvPr>
        </p:nvSpPr>
        <p:spPr>
          <a:noFill/>
        </p:spPr>
        <p:txBody>
          <a:bodyPr lIns="90488" tIns="44450" rIns="90488" bIns="44450"/>
          <a:lstStyle/>
          <a:p>
            <a:r>
              <a:rPr lang="en-US" smtClean="0"/>
              <a:t>Forwarding</a:t>
            </a:r>
          </a:p>
        </p:txBody>
      </p:sp>
      <p:grpSp>
        <p:nvGrpSpPr>
          <p:cNvPr id="2" name="Group 3"/>
          <p:cNvGrpSpPr>
            <a:grpSpLocks/>
          </p:cNvGrpSpPr>
          <p:nvPr/>
        </p:nvGrpSpPr>
        <p:grpSpPr bwMode="auto">
          <a:xfrm>
            <a:off x="244475" y="620713"/>
            <a:ext cx="8691563" cy="5632450"/>
            <a:chOff x="154" y="391"/>
            <a:chExt cx="5475" cy="3548"/>
          </a:xfrm>
        </p:grpSpPr>
        <p:grpSp>
          <p:nvGrpSpPr>
            <p:cNvPr id="3" name="Group 4"/>
            <p:cNvGrpSpPr>
              <a:grpSpLocks/>
            </p:cNvGrpSpPr>
            <p:nvPr/>
          </p:nvGrpSpPr>
          <p:grpSpPr bwMode="auto">
            <a:xfrm>
              <a:off x="154" y="391"/>
              <a:ext cx="5475" cy="3459"/>
              <a:chOff x="154" y="391"/>
              <a:chExt cx="5475" cy="3459"/>
            </a:xfrm>
          </p:grpSpPr>
          <p:sp>
            <p:nvSpPr>
              <p:cNvPr id="107705" name="Line 5"/>
              <p:cNvSpPr>
                <a:spLocks noChangeShapeType="1"/>
              </p:cNvSpPr>
              <p:nvPr/>
            </p:nvSpPr>
            <p:spPr bwMode="auto">
              <a:xfrm>
                <a:off x="2045" y="959"/>
                <a:ext cx="541" cy="1"/>
              </a:xfrm>
              <a:prstGeom prst="line">
                <a:avLst/>
              </a:prstGeom>
              <a:noFill/>
              <a:ln w="20638">
                <a:solidFill>
                  <a:srgbClr val="EB7500"/>
                </a:solidFill>
                <a:round/>
                <a:headEnd/>
                <a:tailEnd/>
              </a:ln>
            </p:spPr>
            <p:txBody>
              <a:bodyPr/>
              <a:lstStyle/>
              <a:p>
                <a:endParaRPr lang="en-US"/>
              </a:p>
            </p:txBody>
          </p:sp>
          <p:sp>
            <p:nvSpPr>
              <p:cNvPr id="107706" name="Freeform 6"/>
              <p:cNvSpPr>
                <a:spLocks/>
              </p:cNvSpPr>
              <p:nvPr/>
            </p:nvSpPr>
            <p:spPr bwMode="auto">
              <a:xfrm>
                <a:off x="3263" y="2690"/>
                <a:ext cx="34" cy="40"/>
              </a:xfrm>
              <a:custGeom>
                <a:avLst/>
                <a:gdLst>
                  <a:gd name="T0" fmla="*/ 0 w 34"/>
                  <a:gd name="T1" fmla="*/ 40 h 40"/>
                  <a:gd name="T2" fmla="*/ 34 w 34"/>
                  <a:gd name="T3" fmla="*/ 40 h 40"/>
                  <a:gd name="T4" fmla="*/ 18 w 34"/>
                  <a:gd name="T5" fmla="*/ 0 h 40"/>
                  <a:gd name="T6" fmla="*/ 2 w 34"/>
                  <a:gd name="T7" fmla="*/ 40 h 40"/>
                  <a:gd name="T8" fmla="*/ 2 w 34"/>
                  <a:gd name="T9" fmla="*/ 40 h 40"/>
                  <a:gd name="T10" fmla="*/ 0 w 34"/>
                  <a:gd name="T11" fmla="*/ 40 h 40"/>
                  <a:gd name="T12" fmla="*/ 0 60000 65536"/>
                  <a:gd name="T13" fmla="*/ 0 60000 65536"/>
                  <a:gd name="T14" fmla="*/ 0 60000 65536"/>
                  <a:gd name="T15" fmla="*/ 0 60000 65536"/>
                  <a:gd name="T16" fmla="*/ 0 60000 65536"/>
                  <a:gd name="T17" fmla="*/ 0 60000 65536"/>
                  <a:gd name="T18" fmla="*/ 0 w 34"/>
                  <a:gd name="T19" fmla="*/ 0 h 40"/>
                  <a:gd name="T20" fmla="*/ 34 w 3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4" h="40">
                    <a:moveTo>
                      <a:pt x="0" y="40"/>
                    </a:moveTo>
                    <a:lnTo>
                      <a:pt x="34" y="40"/>
                    </a:lnTo>
                    <a:lnTo>
                      <a:pt x="18" y="0"/>
                    </a:lnTo>
                    <a:lnTo>
                      <a:pt x="2" y="40"/>
                    </a:lnTo>
                    <a:lnTo>
                      <a:pt x="0" y="40"/>
                    </a:lnTo>
                    <a:close/>
                  </a:path>
                </a:pathLst>
              </a:custGeom>
              <a:solidFill>
                <a:srgbClr val="EB7500"/>
              </a:solidFill>
              <a:ln w="9525">
                <a:noFill/>
                <a:round/>
                <a:headEnd/>
                <a:tailEnd/>
              </a:ln>
            </p:spPr>
            <p:txBody>
              <a:bodyPr/>
              <a:lstStyle/>
              <a:p>
                <a:endParaRPr lang="en-US"/>
              </a:p>
            </p:txBody>
          </p:sp>
          <p:sp>
            <p:nvSpPr>
              <p:cNvPr id="107707" name="Freeform 7"/>
              <p:cNvSpPr>
                <a:spLocks/>
              </p:cNvSpPr>
              <p:nvPr/>
            </p:nvSpPr>
            <p:spPr bwMode="auto">
              <a:xfrm>
                <a:off x="3263" y="2025"/>
                <a:ext cx="34" cy="44"/>
              </a:xfrm>
              <a:custGeom>
                <a:avLst/>
                <a:gdLst>
                  <a:gd name="T0" fmla="*/ 0 w 34"/>
                  <a:gd name="T1" fmla="*/ 44 h 44"/>
                  <a:gd name="T2" fmla="*/ 34 w 34"/>
                  <a:gd name="T3" fmla="*/ 44 h 44"/>
                  <a:gd name="T4" fmla="*/ 18 w 34"/>
                  <a:gd name="T5" fmla="*/ 0 h 44"/>
                  <a:gd name="T6" fmla="*/ 2 w 34"/>
                  <a:gd name="T7" fmla="*/ 44 h 44"/>
                  <a:gd name="T8" fmla="*/ 2 w 34"/>
                  <a:gd name="T9" fmla="*/ 44 h 44"/>
                  <a:gd name="T10" fmla="*/ 0 w 34"/>
                  <a:gd name="T11" fmla="*/ 44 h 44"/>
                  <a:gd name="T12" fmla="*/ 0 60000 65536"/>
                  <a:gd name="T13" fmla="*/ 0 60000 65536"/>
                  <a:gd name="T14" fmla="*/ 0 60000 65536"/>
                  <a:gd name="T15" fmla="*/ 0 60000 65536"/>
                  <a:gd name="T16" fmla="*/ 0 60000 65536"/>
                  <a:gd name="T17" fmla="*/ 0 60000 65536"/>
                  <a:gd name="T18" fmla="*/ 0 w 34"/>
                  <a:gd name="T19" fmla="*/ 0 h 44"/>
                  <a:gd name="T20" fmla="*/ 34 w 34"/>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4" h="44">
                    <a:moveTo>
                      <a:pt x="0" y="44"/>
                    </a:moveTo>
                    <a:lnTo>
                      <a:pt x="34" y="44"/>
                    </a:lnTo>
                    <a:lnTo>
                      <a:pt x="18" y="0"/>
                    </a:lnTo>
                    <a:lnTo>
                      <a:pt x="2" y="44"/>
                    </a:lnTo>
                    <a:lnTo>
                      <a:pt x="0" y="44"/>
                    </a:lnTo>
                    <a:close/>
                  </a:path>
                </a:pathLst>
              </a:custGeom>
              <a:solidFill>
                <a:srgbClr val="EB7500"/>
              </a:solidFill>
              <a:ln w="9525">
                <a:noFill/>
                <a:round/>
                <a:headEnd/>
                <a:tailEnd/>
              </a:ln>
            </p:spPr>
            <p:txBody>
              <a:bodyPr/>
              <a:lstStyle/>
              <a:p>
                <a:endParaRPr lang="en-US"/>
              </a:p>
            </p:txBody>
          </p:sp>
          <p:sp>
            <p:nvSpPr>
              <p:cNvPr id="107708" name="Freeform 8"/>
              <p:cNvSpPr>
                <a:spLocks/>
              </p:cNvSpPr>
              <p:nvPr/>
            </p:nvSpPr>
            <p:spPr bwMode="auto">
              <a:xfrm>
                <a:off x="3942" y="3574"/>
                <a:ext cx="34" cy="43"/>
              </a:xfrm>
              <a:custGeom>
                <a:avLst/>
                <a:gdLst>
                  <a:gd name="T0" fmla="*/ 34 w 34"/>
                  <a:gd name="T1" fmla="*/ 0 h 43"/>
                  <a:gd name="T2" fmla="*/ 34 w 34"/>
                  <a:gd name="T3" fmla="*/ 43 h 43"/>
                  <a:gd name="T4" fmla="*/ 0 w 34"/>
                  <a:gd name="T5" fmla="*/ 23 h 43"/>
                  <a:gd name="T6" fmla="*/ 34 w 34"/>
                  <a:gd name="T7" fmla="*/ 0 h 43"/>
                  <a:gd name="T8" fmla="*/ 34 w 34"/>
                  <a:gd name="T9" fmla="*/ 0 h 43"/>
                  <a:gd name="T10" fmla="*/ 0 60000 65536"/>
                  <a:gd name="T11" fmla="*/ 0 60000 65536"/>
                  <a:gd name="T12" fmla="*/ 0 60000 65536"/>
                  <a:gd name="T13" fmla="*/ 0 60000 65536"/>
                  <a:gd name="T14" fmla="*/ 0 60000 65536"/>
                  <a:gd name="T15" fmla="*/ 0 w 34"/>
                  <a:gd name="T16" fmla="*/ 0 h 43"/>
                  <a:gd name="T17" fmla="*/ 34 w 34"/>
                  <a:gd name="T18" fmla="*/ 43 h 43"/>
                </a:gdLst>
                <a:ahLst/>
                <a:cxnLst>
                  <a:cxn ang="T10">
                    <a:pos x="T0" y="T1"/>
                  </a:cxn>
                  <a:cxn ang="T11">
                    <a:pos x="T2" y="T3"/>
                  </a:cxn>
                  <a:cxn ang="T12">
                    <a:pos x="T4" y="T5"/>
                  </a:cxn>
                  <a:cxn ang="T13">
                    <a:pos x="T6" y="T7"/>
                  </a:cxn>
                  <a:cxn ang="T14">
                    <a:pos x="T8" y="T9"/>
                  </a:cxn>
                </a:cxnLst>
                <a:rect l="T15" t="T16" r="T17" b="T18"/>
                <a:pathLst>
                  <a:path w="34" h="43">
                    <a:moveTo>
                      <a:pt x="34" y="0"/>
                    </a:moveTo>
                    <a:lnTo>
                      <a:pt x="34" y="43"/>
                    </a:lnTo>
                    <a:lnTo>
                      <a:pt x="0" y="23"/>
                    </a:lnTo>
                    <a:lnTo>
                      <a:pt x="34" y="0"/>
                    </a:lnTo>
                    <a:close/>
                  </a:path>
                </a:pathLst>
              </a:custGeom>
              <a:solidFill>
                <a:srgbClr val="EB7500"/>
              </a:solidFill>
              <a:ln w="9525">
                <a:noFill/>
                <a:round/>
                <a:headEnd/>
                <a:tailEnd/>
              </a:ln>
            </p:spPr>
            <p:txBody>
              <a:bodyPr/>
              <a:lstStyle/>
              <a:p>
                <a:endParaRPr lang="en-US"/>
              </a:p>
            </p:txBody>
          </p:sp>
          <p:sp>
            <p:nvSpPr>
              <p:cNvPr id="107709" name="Freeform 9"/>
              <p:cNvSpPr>
                <a:spLocks/>
              </p:cNvSpPr>
              <p:nvPr/>
            </p:nvSpPr>
            <p:spPr bwMode="auto">
              <a:xfrm>
                <a:off x="3973" y="1241"/>
                <a:ext cx="1290" cy="2356"/>
              </a:xfrm>
              <a:custGeom>
                <a:avLst/>
                <a:gdLst>
                  <a:gd name="T0" fmla="*/ 1290 w 1290"/>
                  <a:gd name="T1" fmla="*/ 0 h 2356"/>
                  <a:gd name="T2" fmla="*/ 1290 w 1290"/>
                  <a:gd name="T3" fmla="*/ 2356 h 2356"/>
                  <a:gd name="T4" fmla="*/ 0 w 1290"/>
                  <a:gd name="T5" fmla="*/ 2356 h 2356"/>
                  <a:gd name="T6" fmla="*/ 0 60000 65536"/>
                  <a:gd name="T7" fmla="*/ 0 60000 65536"/>
                  <a:gd name="T8" fmla="*/ 0 60000 65536"/>
                  <a:gd name="T9" fmla="*/ 0 w 1290"/>
                  <a:gd name="T10" fmla="*/ 0 h 2356"/>
                  <a:gd name="T11" fmla="*/ 1290 w 1290"/>
                  <a:gd name="T12" fmla="*/ 2356 h 2356"/>
                </a:gdLst>
                <a:ahLst/>
                <a:cxnLst>
                  <a:cxn ang="T6">
                    <a:pos x="T0" y="T1"/>
                  </a:cxn>
                  <a:cxn ang="T7">
                    <a:pos x="T2" y="T3"/>
                  </a:cxn>
                  <a:cxn ang="T8">
                    <a:pos x="T4" y="T5"/>
                  </a:cxn>
                </a:cxnLst>
                <a:rect l="T9" t="T10" r="T11" b="T12"/>
                <a:pathLst>
                  <a:path w="1290" h="2356">
                    <a:moveTo>
                      <a:pt x="1290" y="0"/>
                    </a:moveTo>
                    <a:lnTo>
                      <a:pt x="1290" y="2356"/>
                    </a:lnTo>
                    <a:lnTo>
                      <a:pt x="0" y="2356"/>
                    </a:lnTo>
                  </a:path>
                </a:pathLst>
              </a:custGeom>
              <a:noFill/>
              <a:ln w="12700">
                <a:solidFill>
                  <a:srgbClr val="EB7500"/>
                </a:solidFill>
                <a:prstDash val="solid"/>
                <a:round/>
                <a:headEnd/>
                <a:tailEnd/>
              </a:ln>
            </p:spPr>
            <p:txBody>
              <a:bodyPr/>
              <a:lstStyle/>
              <a:p>
                <a:endParaRPr lang="en-US"/>
              </a:p>
            </p:txBody>
          </p:sp>
          <p:sp>
            <p:nvSpPr>
              <p:cNvPr id="107710" name="Line 10"/>
              <p:cNvSpPr>
                <a:spLocks noChangeShapeType="1"/>
              </p:cNvSpPr>
              <p:nvPr/>
            </p:nvSpPr>
            <p:spPr bwMode="auto">
              <a:xfrm>
                <a:off x="5112" y="1241"/>
                <a:ext cx="149" cy="4"/>
              </a:xfrm>
              <a:prstGeom prst="line">
                <a:avLst/>
              </a:prstGeom>
              <a:noFill/>
              <a:ln w="12700">
                <a:solidFill>
                  <a:srgbClr val="EB7500"/>
                </a:solidFill>
                <a:round/>
                <a:headEnd/>
                <a:tailEnd/>
              </a:ln>
            </p:spPr>
            <p:txBody>
              <a:bodyPr/>
              <a:lstStyle/>
              <a:p>
                <a:endParaRPr lang="en-US"/>
              </a:p>
            </p:txBody>
          </p:sp>
          <p:sp>
            <p:nvSpPr>
              <p:cNvPr id="107711" name="Freeform 11"/>
              <p:cNvSpPr>
                <a:spLocks/>
              </p:cNvSpPr>
              <p:nvPr/>
            </p:nvSpPr>
            <p:spPr bwMode="auto">
              <a:xfrm>
                <a:off x="3981" y="959"/>
                <a:ext cx="292" cy="2512"/>
              </a:xfrm>
              <a:custGeom>
                <a:avLst/>
                <a:gdLst>
                  <a:gd name="T0" fmla="*/ 290 w 292"/>
                  <a:gd name="T1" fmla="*/ 0 h 2512"/>
                  <a:gd name="T2" fmla="*/ 292 w 292"/>
                  <a:gd name="T3" fmla="*/ 2512 h 2512"/>
                  <a:gd name="T4" fmla="*/ 0 w 292"/>
                  <a:gd name="T5" fmla="*/ 2512 h 2512"/>
                  <a:gd name="T6" fmla="*/ 0 60000 65536"/>
                  <a:gd name="T7" fmla="*/ 0 60000 65536"/>
                  <a:gd name="T8" fmla="*/ 0 60000 65536"/>
                  <a:gd name="T9" fmla="*/ 0 w 292"/>
                  <a:gd name="T10" fmla="*/ 0 h 2512"/>
                  <a:gd name="T11" fmla="*/ 292 w 292"/>
                  <a:gd name="T12" fmla="*/ 2512 h 2512"/>
                </a:gdLst>
                <a:ahLst/>
                <a:cxnLst>
                  <a:cxn ang="T6">
                    <a:pos x="T0" y="T1"/>
                  </a:cxn>
                  <a:cxn ang="T7">
                    <a:pos x="T2" y="T3"/>
                  </a:cxn>
                  <a:cxn ang="T8">
                    <a:pos x="T4" y="T5"/>
                  </a:cxn>
                </a:cxnLst>
                <a:rect l="T9" t="T10" r="T11" b="T12"/>
                <a:pathLst>
                  <a:path w="292" h="2512">
                    <a:moveTo>
                      <a:pt x="290" y="0"/>
                    </a:moveTo>
                    <a:lnTo>
                      <a:pt x="292" y="2512"/>
                    </a:lnTo>
                    <a:lnTo>
                      <a:pt x="0" y="2512"/>
                    </a:lnTo>
                  </a:path>
                </a:pathLst>
              </a:custGeom>
              <a:noFill/>
              <a:ln w="12700">
                <a:solidFill>
                  <a:srgbClr val="EB7500"/>
                </a:solidFill>
                <a:prstDash val="solid"/>
                <a:round/>
                <a:headEnd/>
                <a:tailEnd/>
              </a:ln>
            </p:spPr>
            <p:txBody>
              <a:bodyPr/>
              <a:lstStyle/>
              <a:p>
                <a:endParaRPr lang="en-US"/>
              </a:p>
            </p:txBody>
          </p:sp>
          <p:sp>
            <p:nvSpPr>
              <p:cNvPr id="107712" name="Freeform 12"/>
              <p:cNvSpPr>
                <a:spLocks/>
              </p:cNvSpPr>
              <p:nvPr/>
            </p:nvSpPr>
            <p:spPr bwMode="auto">
              <a:xfrm>
                <a:off x="3278" y="2720"/>
                <a:ext cx="180" cy="655"/>
              </a:xfrm>
              <a:custGeom>
                <a:avLst/>
                <a:gdLst>
                  <a:gd name="T0" fmla="*/ 0 w 180"/>
                  <a:gd name="T1" fmla="*/ 0 h 655"/>
                  <a:gd name="T2" fmla="*/ 3 w 180"/>
                  <a:gd name="T3" fmla="*/ 90 h 655"/>
                  <a:gd name="T4" fmla="*/ 97 w 180"/>
                  <a:gd name="T5" fmla="*/ 90 h 655"/>
                  <a:gd name="T6" fmla="*/ 97 w 180"/>
                  <a:gd name="T7" fmla="*/ 655 h 655"/>
                  <a:gd name="T8" fmla="*/ 180 w 180"/>
                  <a:gd name="T9" fmla="*/ 655 h 655"/>
                  <a:gd name="T10" fmla="*/ 0 60000 65536"/>
                  <a:gd name="T11" fmla="*/ 0 60000 65536"/>
                  <a:gd name="T12" fmla="*/ 0 60000 65536"/>
                  <a:gd name="T13" fmla="*/ 0 60000 65536"/>
                  <a:gd name="T14" fmla="*/ 0 60000 65536"/>
                  <a:gd name="T15" fmla="*/ 0 w 180"/>
                  <a:gd name="T16" fmla="*/ 0 h 655"/>
                  <a:gd name="T17" fmla="*/ 180 w 180"/>
                  <a:gd name="T18" fmla="*/ 655 h 655"/>
                </a:gdLst>
                <a:ahLst/>
                <a:cxnLst>
                  <a:cxn ang="T10">
                    <a:pos x="T0" y="T1"/>
                  </a:cxn>
                  <a:cxn ang="T11">
                    <a:pos x="T2" y="T3"/>
                  </a:cxn>
                  <a:cxn ang="T12">
                    <a:pos x="T4" y="T5"/>
                  </a:cxn>
                  <a:cxn ang="T13">
                    <a:pos x="T6" y="T7"/>
                  </a:cxn>
                  <a:cxn ang="T14">
                    <a:pos x="T8" y="T9"/>
                  </a:cxn>
                </a:cxnLst>
                <a:rect l="T15" t="T16" r="T17" b="T18"/>
                <a:pathLst>
                  <a:path w="180" h="655">
                    <a:moveTo>
                      <a:pt x="0" y="0"/>
                    </a:moveTo>
                    <a:lnTo>
                      <a:pt x="3" y="90"/>
                    </a:lnTo>
                    <a:lnTo>
                      <a:pt x="97" y="90"/>
                    </a:lnTo>
                    <a:lnTo>
                      <a:pt x="97" y="655"/>
                    </a:lnTo>
                    <a:lnTo>
                      <a:pt x="180" y="655"/>
                    </a:lnTo>
                  </a:path>
                </a:pathLst>
              </a:custGeom>
              <a:noFill/>
              <a:ln w="12700">
                <a:solidFill>
                  <a:srgbClr val="EB7500"/>
                </a:solidFill>
                <a:prstDash val="solid"/>
                <a:round/>
                <a:headEnd/>
                <a:tailEnd/>
              </a:ln>
            </p:spPr>
            <p:txBody>
              <a:bodyPr/>
              <a:lstStyle/>
              <a:p>
                <a:endParaRPr lang="en-US"/>
              </a:p>
            </p:txBody>
          </p:sp>
          <p:sp>
            <p:nvSpPr>
              <p:cNvPr id="107713" name="Freeform 13"/>
              <p:cNvSpPr>
                <a:spLocks/>
              </p:cNvSpPr>
              <p:nvPr/>
            </p:nvSpPr>
            <p:spPr bwMode="auto">
              <a:xfrm>
                <a:off x="3278" y="2055"/>
                <a:ext cx="212" cy="1256"/>
              </a:xfrm>
              <a:custGeom>
                <a:avLst/>
                <a:gdLst>
                  <a:gd name="T0" fmla="*/ 0 w 212"/>
                  <a:gd name="T1" fmla="*/ 0 h 1256"/>
                  <a:gd name="T2" fmla="*/ 3 w 212"/>
                  <a:gd name="T3" fmla="*/ 90 h 1256"/>
                  <a:gd name="T4" fmla="*/ 139 w 212"/>
                  <a:gd name="T5" fmla="*/ 90 h 1256"/>
                  <a:gd name="T6" fmla="*/ 139 w 212"/>
                  <a:gd name="T7" fmla="*/ 1256 h 1256"/>
                  <a:gd name="T8" fmla="*/ 212 w 212"/>
                  <a:gd name="T9" fmla="*/ 1256 h 1256"/>
                  <a:gd name="T10" fmla="*/ 0 60000 65536"/>
                  <a:gd name="T11" fmla="*/ 0 60000 65536"/>
                  <a:gd name="T12" fmla="*/ 0 60000 65536"/>
                  <a:gd name="T13" fmla="*/ 0 60000 65536"/>
                  <a:gd name="T14" fmla="*/ 0 60000 65536"/>
                  <a:gd name="T15" fmla="*/ 0 w 212"/>
                  <a:gd name="T16" fmla="*/ 0 h 1256"/>
                  <a:gd name="T17" fmla="*/ 212 w 212"/>
                  <a:gd name="T18" fmla="*/ 1256 h 1256"/>
                </a:gdLst>
                <a:ahLst/>
                <a:cxnLst>
                  <a:cxn ang="T10">
                    <a:pos x="T0" y="T1"/>
                  </a:cxn>
                  <a:cxn ang="T11">
                    <a:pos x="T2" y="T3"/>
                  </a:cxn>
                  <a:cxn ang="T12">
                    <a:pos x="T4" y="T5"/>
                  </a:cxn>
                  <a:cxn ang="T13">
                    <a:pos x="T6" y="T7"/>
                  </a:cxn>
                  <a:cxn ang="T14">
                    <a:pos x="T8" y="T9"/>
                  </a:cxn>
                </a:cxnLst>
                <a:rect l="T15" t="T16" r="T17" b="T18"/>
                <a:pathLst>
                  <a:path w="212" h="1256">
                    <a:moveTo>
                      <a:pt x="0" y="0"/>
                    </a:moveTo>
                    <a:lnTo>
                      <a:pt x="3" y="90"/>
                    </a:lnTo>
                    <a:lnTo>
                      <a:pt x="139" y="90"/>
                    </a:lnTo>
                    <a:lnTo>
                      <a:pt x="139" y="1256"/>
                    </a:lnTo>
                    <a:lnTo>
                      <a:pt x="212" y="1256"/>
                    </a:lnTo>
                  </a:path>
                </a:pathLst>
              </a:custGeom>
              <a:noFill/>
              <a:ln w="12700">
                <a:solidFill>
                  <a:srgbClr val="EB7500"/>
                </a:solidFill>
                <a:prstDash val="solid"/>
                <a:round/>
                <a:headEnd/>
                <a:tailEnd/>
              </a:ln>
            </p:spPr>
            <p:txBody>
              <a:bodyPr/>
              <a:lstStyle/>
              <a:p>
                <a:endParaRPr lang="en-US"/>
              </a:p>
            </p:txBody>
          </p:sp>
          <p:sp>
            <p:nvSpPr>
              <p:cNvPr id="107714" name="Freeform 14"/>
              <p:cNvSpPr>
                <a:spLocks/>
              </p:cNvSpPr>
              <p:nvPr/>
            </p:nvSpPr>
            <p:spPr bwMode="auto">
              <a:xfrm>
                <a:off x="2615" y="1102"/>
                <a:ext cx="133" cy="282"/>
              </a:xfrm>
              <a:custGeom>
                <a:avLst/>
                <a:gdLst>
                  <a:gd name="T0" fmla="*/ 130 w 133"/>
                  <a:gd name="T1" fmla="*/ 282 h 282"/>
                  <a:gd name="T2" fmla="*/ 133 w 133"/>
                  <a:gd name="T3" fmla="*/ 0 h 282"/>
                  <a:gd name="T4" fmla="*/ 0 w 133"/>
                  <a:gd name="T5" fmla="*/ 0 h 282"/>
                  <a:gd name="T6" fmla="*/ 0 w 133"/>
                  <a:gd name="T7" fmla="*/ 282 h 282"/>
                  <a:gd name="T8" fmla="*/ 133 w 133"/>
                  <a:gd name="T9" fmla="*/ 282 h 282"/>
                  <a:gd name="T10" fmla="*/ 133 w 133"/>
                  <a:gd name="T11" fmla="*/ 282 h 282"/>
                  <a:gd name="T12" fmla="*/ 130 w 133"/>
                  <a:gd name="T13" fmla="*/ 282 h 282"/>
                  <a:gd name="T14" fmla="*/ 0 60000 65536"/>
                  <a:gd name="T15" fmla="*/ 0 60000 65536"/>
                  <a:gd name="T16" fmla="*/ 0 60000 65536"/>
                  <a:gd name="T17" fmla="*/ 0 60000 65536"/>
                  <a:gd name="T18" fmla="*/ 0 60000 65536"/>
                  <a:gd name="T19" fmla="*/ 0 60000 65536"/>
                  <a:gd name="T20" fmla="*/ 0 60000 65536"/>
                  <a:gd name="T21" fmla="*/ 0 w 133"/>
                  <a:gd name="T22" fmla="*/ 0 h 282"/>
                  <a:gd name="T23" fmla="*/ 133 w 133"/>
                  <a:gd name="T24" fmla="*/ 282 h 2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282">
                    <a:moveTo>
                      <a:pt x="130" y="282"/>
                    </a:moveTo>
                    <a:lnTo>
                      <a:pt x="133" y="0"/>
                    </a:lnTo>
                    <a:lnTo>
                      <a:pt x="0" y="0"/>
                    </a:lnTo>
                    <a:lnTo>
                      <a:pt x="0" y="282"/>
                    </a:lnTo>
                    <a:lnTo>
                      <a:pt x="133" y="282"/>
                    </a:lnTo>
                    <a:lnTo>
                      <a:pt x="130" y="282"/>
                    </a:lnTo>
                    <a:close/>
                  </a:path>
                </a:pathLst>
              </a:custGeom>
              <a:solidFill>
                <a:srgbClr val="FFFFFF"/>
              </a:solidFill>
              <a:ln w="9525">
                <a:noFill/>
                <a:round/>
                <a:headEnd/>
                <a:tailEnd/>
              </a:ln>
            </p:spPr>
            <p:txBody>
              <a:bodyPr/>
              <a:lstStyle/>
              <a:p>
                <a:endParaRPr lang="en-US"/>
              </a:p>
            </p:txBody>
          </p:sp>
          <p:sp>
            <p:nvSpPr>
              <p:cNvPr id="107715" name="Freeform 15"/>
              <p:cNvSpPr>
                <a:spLocks/>
              </p:cNvSpPr>
              <p:nvPr/>
            </p:nvSpPr>
            <p:spPr bwMode="auto">
              <a:xfrm>
                <a:off x="2615" y="1102"/>
                <a:ext cx="133" cy="282"/>
              </a:xfrm>
              <a:custGeom>
                <a:avLst/>
                <a:gdLst>
                  <a:gd name="T0" fmla="*/ 130 w 133"/>
                  <a:gd name="T1" fmla="*/ 282 h 282"/>
                  <a:gd name="T2" fmla="*/ 133 w 133"/>
                  <a:gd name="T3" fmla="*/ 0 h 282"/>
                  <a:gd name="T4" fmla="*/ 0 w 133"/>
                  <a:gd name="T5" fmla="*/ 0 h 282"/>
                  <a:gd name="T6" fmla="*/ 0 w 133"/>
                  <a:gd name="T7" fmla="*/ 282 h 282"/>
                  <a:gd name="T8" fmla="*/ 133 w 133"/>
                  <a:gd name="T9" fmla="*/ 282 h 282"/>
                  <a:gd name="T10" fmla="*/ 133 w 133"/>
                  <a:gd name="T11" fmla="*/ 282 h 282"/>
                  <a:gd name="T12" fmla="*/ 0 60000 65536"/>
                  <a:gd name="T13" fmla="*/ 0 60000 65536"/>
                  <a:gd name="T14" fmla="*/ 0 60000 65536"/>
                  <a:gd name="T15" fmla="*/ 0 60000 65536"/>
                  <a:gd name="T16" fmla="*/ 0 60000 65536"/>
                  <a:gd name="T17" fmla="*/ 0 60000 65536"/>
                  <a:gd name="T18" fmla="*/ 0 w 133"/>
                  <a:gd name="T19" fmla="*/ 0 h 282"/>
                  <a:gd name="T20" fmla="*/ 133 w 133"/>
                  <a:gd name="T21" fmla="*/ 282 h 282"/>
                </a:gdLst>
                <a:ahLst/>
                <a:cxnLst>
                  <a:cxn ang="T12">
                    <a:pos x="T0" y="T1"/>
                  </a:cxn>
                  <a:cxn ang="T13">
                    <a:pos x="T2" y="T3"/>
                  </a:cxn>
                  <a:cxn ang="T14">
                    <a:pos x="T4" y="T5"/>
                  </a:cxn>
                  <a:cxn ang="T15">
                    <a:pos x="T6" y="T7"/>
                  </a:cxn>
                  <a:cxn ang="T16">
                    <a:pos x="T8" y="T9"/>
                  </a:cxn>
                  <a:cxn ang="T17">
                    <a:pos x="T10" y="T11"/>
                  </a:cxn>
                </a:cxnLst>
                <a:rect l="T18" t="T19" r="T20" b="T21"/>
                <a:pathLst>
                  <a:path w="133" h="282">
                    <a:moveTo>
                      <a:pt x="130" y="282"/>
                    </a:moveTo>
                    <a:lnTo>
                      <a:pt x="133" y="0"/>
                    </a:lnTo>
                    <a:lnTo>
                      <a:pt x="0" y="0"/>
                    </a:lnTo>
                    <a:lnTo>
                      <a:pt x="0" y="282"/>
                    </a:lnTo>
                    <a:lnTo>
                      <a:pt x="133" y="282"/>
                    </a:lnTo>
                  </a:path>
                </a:pathLst>
              </a:custGeom>
              <a:noFill/>
              <a:ln w="12700">
                <a:solidFill>
                  <a:srgbClr val="EB7500"/>
                </a:solidFill>
                <a:prstDash val="solid"/>
                <a:round/>
                <a:headEnd/>
                <a:tailEnd/>
              </a:ln>
            </p:spPr>
            <p:txBody>
              <a:bodyPr/>
              <a:lstStyle/>
              <a:p>
                <a:endParaRPr lang="en-US"/>
              </a:p>
            </p:txBody>
          </p:sp>
          <p:sp>
            <p:nvSpPr>
              <p:cNvPr id="107716" name="Freeform 16"/>
              <p:cNvSpPr>
                <a:spLocks/>
              </p:cNvSpPr>
              <p:nvPr/>
            </p:nvSpPr>
            <p:spPr bwMode="auto">
              <a:xfrm>
                <a:off x="1808" y="2109"/>
                <a:ext cx="34" cy="43"/>
              </a:xfrm>
              <a:custGeom>
                <a:avLst/>
                <a:gdLst>
                  <a:gd name="T0" fmla="*/ 0 w 34"/>
                  <a:gd name="T1" fmla="*/ 0 h 43"/>
                  <a:gd name="T2" fmla="*/ 0 w 34"/>
                  <a:gd name="T3" fmla="*/ 43 h 43"/>
                  <a:gd name="T4" fmla="*/ 34 w 34"/>
                  <a:gd name="T5" fmla="*/ 23 h 43"/>
                  <a:gd name="T6" fmla="*/ 0 w 34"/>
                  <a:gd name="T7" fmla="*/ 3 h 43"/>
                  <a:gd name="T8" fmla="*/ 0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0" y="43"/>
                    </a:lnTo>
                    <a:lnTo>
                      <a:pt x="34" y="23"/>
                    </a:lnTo>
                    <a:lnTo>
                      <a:pt x="0" y="3"/>
                    </a:lnTo>
                    <a:lnTo>
                      <a:pt x="0" y="0"/>
                    </a:lnTo>
                    <a:close/>
                  </a:path>
                </a:pathLst>
              </a:custGeom>
              <a:solidFill>
                <a:srgbClr val="000000"/>
              </a:solidFill>
              <a:ln w="9525">
                <a:noFill/>
                <a:round/>
                <a:headEnd/>
                <a:tailEnd/>
              </a:ln>
            </p:spPr>
            <p:txBody>
              <a:bodyPr/>
              <a:lstStyle/>
              <a:p>
                <a:endParaRPr lang="en-US"/>
              </a:p>
            </p:txBody>
          </p:sp>
          <p:sp>
            <p:nvSpPr>
              <p:cNvPr id="107717" name="Freeform 17"/>
              <p:cNvSpPr>
                <a:spLocks/>
              </p:cNvSpPr>
              <p:nvPr/>
            </p:nvSpPr>
            <p:spPr bwMode="auto">
              <a:xfrm>
                <a:off x="154" y="1926"/>
                <a:ext cx="126" cy="442"/>
              </a:xfrm>
              <a:custGeom>
                <a:avLst/>
                <a:gdLst>
                  <a:gd name="T0" fmla="*/ 123 w 126"/>
                  <a:gd name="T1" fmla="*/ 442 h 442"/>
                  <a:gd name="T2" fmla="*/ 126 w 126"/>
                  <a:gd name="T3" fmla="*/ 0 h 442"/>
                  <a:gd name="T4" fmla="*/ 0 w 126"/>
                  <a:gd name="T5" fmla="*/ 0 h 442"/>
                  <a:gd name="T6" fmla="*/ 0 w 126"/>
                  <a:gd name="T7" fmla="*/ 442 h 442"/>
                  <a:gd name="T8" fmla="*/ 126 w 126"/>
                  <a:gd name="T9" fmla="*/ 442 h 442"/>
                  <a:gd name="T10" fmla="*/ 126 w 126"/>
                  <a:gd name="T11" fmla="*/ 442 h 442"/>
                  <a:gd name="T12" fmla="*/ 123 w 126"/>
                  <a:gd name="T13" fmla="*/ 442 h 442"/>
                  <a:gd name="T14" fmla="*/ 0 60000 65536"/>
                  <a:gd name="T15" fmla="*/ 0 60000 65536"/>
                  <a:gd name="T16" fmla="*/ 0 60000 65536"/>
                  <a:gd name="T17" fmla="*/ 0 60000 65536"/>
                  <a:gd name="T18" fmla="*/ 0 60000 65536"/>
                  <a:gd name="T19" fmla="*/ 0 60000 65536"/>
                  <a:gd name="T20" fmla="*/ 0 60000 65536"/>
                  <a:gd name="T21" fmla="*/ 0 w 126"/>
                  <a:gd name="T22" fmla="*/ 0 h 442"/>
                  <a:gd name="T23" fmla="*/ 126 w 126"/>
                  <a:gd name="T24" fmla="*/ 442 h 4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442">
                    <a:moveTo>
                      <a:pt x="123" y="442"/>
                    </a:moveTo>
                    <a:lnTo>
                      <a:pt x="126" y="0"/>
                    </a:lnTo>
                    <a:lnTo>
                      <a:pt x="0" y="0"/>
                    </a:lnTo>
                    <a:lnTo>
                      <a:pt x="0" y="442"/>
                    </a:lnTo>
                    <a:lnTo>
                      <a:pt x="126" y="442"/>
                    </a:lnTo>
                    <a:lnTo>
                      <a:pt x="123" y="442"/>
                    </a:lnTo>
                    <a:close/>
                  </a:path>
                </a:pathLst>
              </a:custGeom>
              <a:solidFill>
                <a:srgbClr val="FFFFFF"/>
              </a:solidFill>
              <a:ln w="9525">
                <a:noFill/>
                <a:round/>
                <a:headEnd/>
                <a:tailEnd/>
              </a:ln>
            </p:spPr>
            <p:txBody>
              <a:bodyPr/>
              <a:lstStyle/>
              <a:p>
                <a:endParaRPr lang="en-US"/>
              </a:p>
            </p:txBody>
          </p:sp>
          <p:sp>
            <p:nvSpPr>
              <p:cNvPr id="107718" name="Freeform 18"/>
              <p:cNvSpPr>
                <a:spLocks/>
              </p:cNvSpPr>
              <p:nvPr/>
            </p:nvSpPr>
            <p:spPr bwMode="auto">
              <a:xfrm>
                <a:off x="154" y="1926"/>
                <a:ext cx="126" cy="442"/>
              </a:xfrm>
              <a:custGeom>
                <a:avLst/>
                <a:gdLst>
                  <a:gd name="T0" fmla="*/ 123 w 126"/>
                  <a:gd name="T1" fmla="*/ 442 h 442"/>
                  <a:gd name="T2" fmla="*/ 126 w 126"/>
                  <a:gd name="T3" fmla="*/ 0 h 442"/>
                  <a:gd name="T4" fmla="*/ 0 w 126"/>
                  <a:gd name="T5" fmla="*/ 0 h 442"/>
                  <a:gd name="T6" fmla="*/ 0 w 126"/>
                  <a:gd name="T7" fmla="*/ 442 h 442"/>
                  <a:gd name="T8" fmla="*/ 126 w 126"/>
                  <a:gd name="T9" fmla="*/ 442 h 442"/>
                  <a:gd name="T10" fmla="*/ 126 w 126"/>
                  <a:gd name="T11" fmla="*/ 442 h 442"/>
                  <a:gd name="T12" fmla="*/ 0 60000 65536"/>
                  <a:gd name="T13" fmla="*/ 0 60000 65536"/>
                  <a:gd name="T14" fmla="*/ 0 60000 65536"/>
                  <a:gd name="T15" fmla="*/ 0 60000 65536"/>
                  <a:gd name="T16" fmla="*/ 0 60000 65536"/>
                  <a:gd name="T17" fmla="*/ 0 60000 65536"/>
                  <a:gd name="T18" fmla="*/ 0 w 126"/>
                  <a:gd name="T19" fmla="*/ 0 h 442"/>
                  <a:gd name="T20" fmla="*/ 126 w 126"/>
                  <a:gd name="T21" fmla="*/ 442 h 442"/>
                </a:gdLst>
                <a:ahLst/>
                <a:cxnLst>
                  <a:cxn ang="T12">
                    <a:pos x="T0" y="T1"/>
                  </a:cxn>
                  <a:cxn ang="T13">
                    <a:pos x="T2" y="T3"/>
                  </a:cxn>
                  <a:cxn ang="T14">
                    <a:pos x="T4" y="T5"/>
                  </a:cxn>
                  <a:cxn ang="T15">
                    <a:pos x="T6" y="T7"/>
                  </a:cxn>
                  <a:cxn ang="T16">
                    <a:pos x="T8" y="T9"/>
                  </a:cxn>
                  <a:cxn ang="T17">
                    <a:pos x="T10" y="T11"/>
                  </a:cxn>
                </a:cxnLst>
                <a:rect l="T18" t="T19" r="T20" b="T21"/>
                <a:pathLst>
                  <a:path w="126" h="442">
                    <a:moveTo>
                      <a:pt x="123" y="442"/>
                    </a:moveTo>
                    <a:lnTo>
                      <a:pt x="126" y="0"/>
                    </a:lnTo>
                    <a:lnTo>
                      <a:pt x="0" y="0"/>
                    </a:lnTo>
                    <a:lnTo>
                      <a:pt x="0" y="442"/>
                    </a:lnTo>
                    <a:lnTo>
                      <a:pt x="126" y="442"/>
                    </a:lnTo>
                  </a:path>
                </a:pathLst>
              </a:custGeom>
              <a:noFill/>
              <a:ln w="12700">
                <a:solidFill>
                  <a:srgbClr val="000000"/>
                </a:solidFill>
                <a:prstDash val="solid"/>
                <a:round/>
                <a:headEnd/>
                <a:tailEnd/>
              </a:ln>
            </p:spPr>
            <p:txBody>
              <a:bodyPr/>
              <a:lstStyle/>
              <a:p>
                <a:endParaRPr lang="en-US"/>
              </a:p>
            </p:txBody>
          </p:sp>
          <p:sp>
            <p:nvSpPr>
              <p:cNvPr id="107719" name="Rectangle 19"/>
              <p:cNvSpPr>
                <a:spLocks noChangeArrowheads="1"/>
              </p:cNvSpPr>
              <p:nvPr/>
            </p:nvSpPr>
            <p:spPr bwMode="auto">
              <a:xfrm>
                <a:off x="173" y="2099"/>
                <a:ext cx="7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P</a:t>
                </a:r>
                <a:endParaRPr kumimoji="0" lang="en-US">
                  <a:solidFill>
                    <a:schemeClr val="tx1"/>
                  </a:solidFill>
                </a:endParaRPr>
              </a:p>
            </p:txBody>
          </p:sp>
          <p:sp>
            <p:nvSpPr>
              <p:cNvPr id="107720" name="Rectangle 20"/>
              <p:cNvSpPr>
                <a:spLocks noChangeArrowheads="1"/>
              </p:cNvSpPr>
              <p:nvPr/>
            </p:nvSpPr>
            <p:spPr bwMode="auto">
              <a:xfrm>
                <a:off x="217" y="2099"/>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7721" name="Freeform 21"/>
              <p:cNvSpPr>
                <a:spLocks/>
              </p:cNvSpPr>
              <p:nvPr/>
            </p:nvSpPr>
            <p:spPr bwMode="auto">
              <a:xfrm>
                <a:off x="379" y="1653"/>
                <a:ext cx="421" cy="987"/>
              </a:xfrm>
              <a:custGeom>
                <a:avLst/>
                <a:gdLst>
                  <a:gd name="T0" fmla="*/ 421 w 421"/>
                  <a:gd name="T1" fmla="*/ 987 h 987"/>
                  <a:gd name="T2" fmla="*/ 421 w 421"/>
                  <a:gd name="T3" fmla="*/ 0 h 987"/>
                  <a:gd name="T4" fmla="*/ 0 w 421"/>
                  <a:gd name="T5" fmla="*/ 0 h 987"/>
                  <a:gd name="T6" fmla="*/ 0 w 421"/>
                  <a:gd name="T7" fmla="*/ 987 h 987"/>
                  <a:gd name="T8" fmla="*/ 421 w 421"/>
                  <a:gd name="T9" fmla="*/ 987 h 987"/>
                  <a:gd name="T10" fmla="*/ 421 w 421"/>
                  <a:gd name="T11" fmla="*/ 987 h 987"/>
                  <a:gd name="T12" fmla="*/ 0 60000 65536"/>
                  <a:gd name="T13" fmla="*/ 0 60000 65536"/>
                  <a:gd name="T14" fmla="*/ 0 60000 65536"/>
                  <a:gd name="T15" fmla="*/ 0 60000 65536"/>
                  <a:gd name="T16" fmla="*/ 0 60000 65536"/>
                  <a:gd name="T17" fmla="*/ 0 60000 65536"/>
                  <a:gd name="T18" fmla="*/ 0 w 421"/>
                  <a:gd name="T19" fmla="*/ 0 h 987"/>
                  <a:gd name="T20" fmla="*/ 421 w 421"/>
                  <a:gd name="T21" fmla="*/ 987 h 987"/>
                </a:gdLst>
                <a:ahLst/>
                <a:cxnLst>
                  <a:cxn ang="T12">
                    <a:pos x="T0" y="T1"/>
                  </a:cxn>
                  <a:cxn ang="T13">
                    <a:pos x="T2" y="T3"/>
                  </a:cxn>
                  <a:cxn ang="T14">
                    <a:pos x="T4" y="T5"/>
                  </a:cxn>
                  <a:cxn ang="T15">
                    <a:pos x="T6" y="T7"/>
                  </a:cxn>
                  <a:cxn ang="T16">
                    <a:pos x="T8" y="T9"/>
                  </a:cxn>
                  <a:cxn ang="T17">
                    <a:pos x="T10" y="T11"/>
                  </a:cxn>
                </a:cxnLst>
                <a:rect l="T18" t="T19" r="T20" b="T21"/>
                <a:pathLst>
                  <a:path w="421" h="987">
                    <a:moveTo>
                      <a:pt x="421" y="987"/>
                    </a:moveTo>
                    <a:lnTo>
                      <a:pt x="421" y="0"/>
                    </a:lnTo>
                    <a:lnTo>
                      <a:pt x="0" y="0"/>
                    </a:lnTo>
                    <a:lnTo>
                      <a:pt x="0" y="987"/>
                    </a:lnTo>
                    <a:lnTo>
                      <a:pt x="421" y="987"/>
                    </a:lnTo>
                    <a:close/>
                  </a:path>
                </a:pathLst>
              </a:custGeom>
              <a:solidFill>
                <a:srgbClr val="FFFFFF"/>
              </a:solidFill>
              <a:ln w="9525">
                <a:noFill/>
                <a:round/>
                <a:headEnd/>
                <a:tailEnd/>
              </a:ln>
            </p:spPr>
            <p:txBody>
              <a:bodyPr/>
              <a:lstStyle/>
              <a:p>
                <a:endParaRPr lang="en-US"/>
              </a:p>
            </p:txBody>
          </p:sp>
          <p:sp>
            <p:nvSpPr>
              <p:cNvPr id="107722" name="Freeform 22"/>
              <p:cNvSpPr>
                <a:spLocks/>
              </p:cNvSpPr>
              <p:nvPr/>
            </p:nvSpPr>
            <p:spPr bwMode="auto">
              <a:xfrm>
                <a:off x="379" y="1653"/>
                <a:ext cx="421" cy="987"/>
              </a:xfrm>
              <a:custGeom>
                <a:avLst/>
                <a:gdLst>
                  <a:gd name="T0" fmla="*/ 421 w 421"/>
                  <a:gd name="T1" fmla="*/ 987 h 987"/>
                  <a:gd name="T2" fmla="*/ 421 w 421"/>
                  <a:gd name="T3" fmla="*/ 0 h 987"/>
                  <a:gd name="T4" fmla="*/ 0 w 421"/>
                  <a:gd name="T5" fmla="*/ 0 h 987"/>
                  <a:gd name="T6" fmla="*/ 0 w 421"/>
                  <a:gd name="T7" fmla="*/ 987 h 987"/>
                  <a:gd name="T8" fmla="*/ 421 w 421"/>
                  <a:gd name="T9" fmla="*/ 987 h 987"/>
                  <a:gd name="T10" fmla="*/ 421 w 421"/>
                  <a:gd name="T11" fmla="*/ 987 h 987"/>
                  <a:gd name="T12" fmla="*/ 0 60000 65536"/>
                  <a:gd name="T13" fmla="*/ 0 60000 65536"/>
                  <a:gd name="T14" fmla="*/ 0 60000 65536"/>
                  <a:gd name="T15" fmla="*/ 0 60000 65536"/>
                  <a:gd name="T16" fmla="*/ 0 60000 65536"/>
                  <a:gd name="T17" fmla="*/ 0 60000 65536"/>
                  <a:gd name="T18" fmla="*/ 0 w 421"/>
                  <a:gd name="T19" fmla="*/ 0 h 987"/>
                  <a:gd name="T20" fmla="*/ 421 w 421"/>
                  <a:gd name="T21" fmla="*/ 987 h 987"/>
                </a:gdLst>
                <a:ahLst/>
                <a:cxnLst>
                  <a:cxn ang="T12">
                    <a:pos x="T0" y="T1"/>
                  </a:cxn>
                  <a:cxn ang="T13">
                    <a:pos x="T2" y="T3"/>
                  </a:cxn>
                  <a:cxn ang="T14">
                    <a:pos x="T4" y="T5"/>
                  </a:cxn>
                  <a:cxn ang="T15">
                    <a:pos x="T6" y="T7"/>
                  </a:cxn>
                  <a:cxn ang="T16">
                    <a:pos x="T8" y="T9"/>
                  </a:cxn>
                  <a:cxn ang="T17">
                    <a:pos x="T10" y="T11"/>
                  </a:cxn>
                </a:cxnLst>
                <a:rect l="T18" t="T19" r="T20" b="T21"/>
                <a:pathLst>
                  <a:path w="421" h="987">
                    <a:moveTo>
                      <a:pt x="421" y="987"/>
                    </a:moveTo>
                    <a:lnTo>
                      <a:pt x="421" y="0"/>
                    </a:lnTo>
                    <a:lnTo>
                      <a:pt x="0" y="0"/>
                    </a:lnTo>
                    <a:lnTo>
                      <a:pt x="0" y="987"/>
                    </a:lnTo>
                    <a:lnTo>
                      <a:pt x="421" y="987"/>
                    </a:lnTo>
                  </a:path>
                </a:pathLst>
              </a:custGeom>
              <a:noFill/>
              <a:ln w="12700">
                <a:solidFill>
                  <a:srgbClr val="000000"/>
                </a:solidFill>
                <a:prstDash val="solid"/>
                <a:round/>
                <a:headEnd/>
                <a:tailEnd/>
              </a:ln>
            </p:spPr>
            <p:txBody>
              <a:bodyPr/>
              <a:lstStyle/>
              <a:p>
                <a:endParaRPr lang="en-US"/>
              </a:p>
            </p:txBody>
          </p:sp>
          <p:sp>
            <p:nvSpPr>
              <p:cNvPr id="107723" name="Rectangle 23"/>
              <p:cNvSpPr>
                <a:spLocks noChangeArrowheads="1"/>
              </p:cNvSpPr>
              <p:nvPr/>
            </p:nvSpPr>
            <p:spPr bwMode="auto">
              <a:xfrm>
                <a:off x="429" y="2049"/>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724" name="Rectangle 24"/>
              <p:cNvSpPr>
                <a:spLocks noChangeArrowheads="1"/>
              </p:cNvSpPr>
              <p:nvPr/>
            </p:nvSpPr>
            <p:spPr bwMode="auto">
              <a:xfrm>
                <a:off x="447" y="2049"/>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107725" name="Rectangle 25"/>
              <p:cNvSpPr>
                <a:spLocks noChangeArrowheads="1"/>
              </p:cNvSpPr>
              <p:nvPr/>
            </p:nvSpPr>
            <p:spPr bwMode="auto">
              <a:xfrm>
                <a:off x="484" y="2049"/>
                <a:ext cx="6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107726" name="Rectangle 26"/>
              <p:cNvSpPr>
                <a:spLocks noChangeArrowheads="1"/>
              </p:cNvSpPr>
              <p:nvPr/>
            </p:nvSpPr>
            <p:spPr bwMode="auto">
              <a:xfrm>
                <a:off x="515" y="2049"/>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107727" name="Rectangle 27"/>
              <p:cNvSpPr>
                <a:spLocks noChangeArrowheads="1"/>
              </p:cNvSpPr>
              <p:nvPr/>
            </p:nvSpPr>
            <p:spPr bwMode="auto">
              <a:xfrm>
                <a:off x="533" y="2049"/>
                <a:ext cx="52"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728" name="Rectangle 28"/>
              <p:cNvSpPr>
                <a:spLocks noChangeArrowheads="1"/>
              </p:cNvSpPr>
              <p:nvPr/>
            </p:nvSpPr>
            <p:spPr bwMode="auto">
              <a:xfrm>
                <a:off x="557" y="2049"/>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u</a:t>
                </a:r>
                <a:endParaRPr kumimoji="0" lang="en-US">
                  <a:solidFill>
                    <a:schemeClr val="tx1"/>
                  </a:solidFill>
                </a:endParaRPr>
              </a:p>
            </p:txBody>
          </p:sp>
          <p:sp>
            <p:nvSpPr>
              <p:cNvPr id="107729" name="Rectangle 29"/>
              <p:cNvSpPr>
                <a:spLocks noChangeArrowheads="1"/>
              </p:cNvSpPr>
              <p:nvPr/>
            </p:nvSpPr>
            <p:spPr bwMode="auto">
              <a:xfrm>
                <a:off x="593" y="2049"/>
                <a:ext cx="6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7730" name="Rectangle 30"/>
              <p:cNvSpPr>
                <a:spLocks noChangeArrowheads="1"/>
              </p:cNvSpPr>
              <p:nvPr/>
            </p:nvSpPr>
            <p:spPr bwMode="auto">
              <a:xfrm>
                <a:off x="627" y="2049"/>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107731" name="Rectangle 31"/>
              <p:cNvSpPr>
                <a:spLocks noChangeArrowheads="1"/>
              </p:cNvSpPr>
              <p:nvPr/>
            </p:nvSpPr>
            <p:spPr bwMode="auto">
              <a:xfrm>
                <a:off x="645" y="2049"/>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732" name="Rectangle 32"/>
              <p:cNvSpPr>
                <a:spLocks noChangeArrowheads="1"/>
              </p:cNvSpPr>
              <p:nvPr/>
            </p:nvSpPr>
            <p:spPr bwMode="auto">
              <a:xfrm>
                <a:off x="659" y="2049"/>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o</a:t>
                </a:r>
                <a:endParaRPr kumimoji="0" lang="en-US">
                  <a:solidFill>
                    <a:schemeClr val="tx1"/>
                  </a:solidFill>
                </a:endParaRPr>
              </a:p>
            </p:txBody>
          </p:sp>
          <p:sp>
            <p:nvSpPr>
              <p:cNvPr id="107733" name="Rectangle 33"/>
              <p:cNvSpPr>
                <a:spLocks noChangeArrowheads="1"/>
              </p:cNvSpPr>
              <p:nvPr/>
            </p:nvSpPr>
            <p:spPr bwMode="auto">
              <a:xfrm>
                <a:off x="695" y="2049"/>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107734" name="Rectangle 34"/>
              <p:cNvSpPr>
                <a:spLocks noChangeArrowheads="1"/>
              </p:cNvSpPr>
              <p:nvPr/>
            </p:nvSpPr>
            <p:spPr bwMode="auto">
              <a:xfrm>
                <a:off x="732" y="2049"/>
                <a:ext cx="81" cy="123"/>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735" name="Rectangle 35"/>
              <p:cNvSpPr>
                <a:spLocks noChangeArrowheads="1"/>
              </p:cNvSpPr>
              <p:nvPr/>
            </p:nvSpPr>
            <p:spPr bwMode="auto">
              <a:xfrm>
                <a:off x="470" y="2146"/>
                <a:ext cx="86"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7736" name="Rectangle 36"/>
              <p:cNvSpPr>
                <a:spLocks noChangeArrowheads="1"/>
              </p:cNvSpPr>
              <p:nvPr/>
            </p:nvSpPr>
            <p:spPr bwMode="auto">
              <a:xfrm>
                <a:off x="525" y="2146"/>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737" name="Rectangle 37"/>
              <p:cNvSpPr>
                <a:spLocks noChangeArrowheads="1"/>
              </p:cNvSpPr>
              <p:nvPr/>
            </p:nvSpPr>
            <p:spPr bwMode="auto">
              <a:xfrm>
                <a:off x="562" y="2146"/>
                <a:ext cx="86"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7738" name="Rectangle 38"/>
              <p:cNvSpPr>
                <a:spLocks noChangeArrowheads="1"/>
              </p:cNvSpPr>
              <p:nvPr/>
            </p:nvSpPr>
            <p:spPr bwMode="auto">
              <a:xfrm>
                <a:off x="619" y="2146"/>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o</a:t>
                </a:r>
                <a:endParaRPr kumimoji="0" lang="en-US">
                  <a:solidFill>
                    <a:schemeClr val="tx1"/>
                  </a:solidFill>
                </a:endParaRPr>
              </a:p>
            </p:txBody>
          </p:sp>
          <p:sp>
            <p:nvSpPr>
              <p:cNvPr id="107739" name="Rectangle 39"/>
              <p:cNvSpPr>
                <a:spLocks noChangeArrowheads="1"/>
              </p:cNvSpPr>
              <p:nvPr/>
            </p:nvSpPr>
            <p:spPr bwMode="auto">
              <a:xfrm>
                <a:off x="656" y="2146"/>
                <a:ext cx="52"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740" name="Rectangle 40"/>
              <p:cNvSpPr>
                <a:spLocks noChangeArrowheads="1"/>
              </p:cNvSpPr>
              <p:nvPr/>
            </p:nvSpPr>
            <p:spPr bwMode="auto">
              <a:xfrm>
                <a:off x="677" y="2146"/>
                <a:ext cx="60"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y</a:t>
                </a:r>
                <a:endParaRPr kumimoji="0" lang="en-US">
                  <a:solidFill>
                    <a:schemeClr val="tx1"/>
                  </a:solidFill>
                </a:endParaRPr>
              </a:p>
            </p:txBody>
          </p:sp>
          <p:sp>
            <p:nvSpPr>
              <p:cNvPr id="107741" name="Freeform 41"/>
              <p:cNvSpPr>
                <a:spLocks/>
              </p:cNvSpPr>
              <p:nvPr/>
            </p:nvSpPr>
            <p:spPr bwMode="auto">
              <a:xfrm>
                <a:off x="4446" y="1620"/>
                <a:ext cx="420" cy="990"/>
              </a:xfrm>
              <a:custGeom>
                <a:avLst/>
                <a:gdLst>
                  <a:gd name="T0" fmla="*/ 420 w 420"/>
                  <a:gd name="T1" fmla="*/ 987 h 990"/>
                  <a:gd name="T2" fmla="*/ 420 w 420"/>
                  <a:gd name="T3" fmla="*/ 0 h 990"/>
                  <a:gd name="T4" fmla="*/ 0 w 420"/>
                  <a:gd name="T5" fmla="*/ 0 h 990"/>
                  <a:gd name="T6" fmla="*/ 0 w 420"/>
                  <a:gd name="T7" fmla="*/ 990 h 990"/>
                  <a:gd name="T8" fmla="*/ 420 w 420"/>
                  <a:gd name="T9" fmla="*/ 990 h 990"/>
                  <a:gd name="T10" fmla="*/ 420 w 420"/>
                  <a:gd name="T11" fmla="*/ 990 h 990"/>
                  <a:gd name="T12" fmla="*/ 420 w 420"/>
                  <a:gd name="T13" fmla="*/ 987 h 990"/>
                  <a:gd name="T14" fmla="*/ 0 60000 65536"/>
                  <a:gd name="T15" fmla="*/ 0 60000 65536"/>
                  <a:gd name="T16" fmla="*/ 0 60000 65536"/>
                  <a:gd name="T17" fmla="*/ 0 60000 65536"/>
                  <a:gd name="T18" fmla="*/ 0 60000 65536"/>
                  <a:gd name="T19" fmla="*/ 0 60000 65536"/>
                  <a:gd name="T20" fmla="*/ 0 60000 65536"/>
                  <a:gd name="T21" fmla="*/ 0 w 420"/>
                  <a:gd name="T22" fmla="*/ 0 h 990"/>
                  <a:gd name="T23" fmla="*/ 420 w 420"/>
                  <a:gd name="T24" fmla="*/ 990 h 9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0" h="990">
                    <a:moveTo>
                      <a:pt x="420" y="987"/>
                    </a:moveTo>
                    <a:lnTo>
                      <a:pt x="420" y="0"/>
                    </a:lnTo>
                    <a:lnTo>
                      <a:pt x="0" y="0"/>
                    </a:lnTo>
                    <a:lnTo>
                      <a:pt x="0" y="990"/>
                    </a:lnTo>
                    <a:lnTo>
                      <a:pt x="420" y="990"/>
                    </a:lnTo>
                    <a:lnTo>
                      <a:pt x="420" y="987"/>
                    </a:lnTo>
                    <a:close/>
                  </a:path>
                </a:pathLst>
              </a:custGeom>
              <a:solidFill>
                <a:srgbClr val="FFFFFF"/>
              </a:solidFill>
              <a:ln w="9525">
                <a:noFill/>
                <a:round/>
                <a:headEnd/>
                <a:tailEnd/>
              </a:ln>
            </p:spPr>
            <p:txBody>
              <a:bodyPr/>
              <a:lstStyle/>
              <a:p>
                <a:endParaRPr lang="en-US"/>
              </a:p>
            </p:txBody>
          </p:sp>
          <p:sp>
            <p:nvSpPr>
              <p:cNvPr id="107742" name="Freeform 42"/>
              <p:cNvSpPr>
                <a:spLocks/>
              </p:cNvSpPr>
              <p:nvPr/>
            </p:nvSpPr>
            <p:spPr bwMode="auto">
              <a:xfrm>
                <a:off x="4446" y="1620"/>
                <a:ext cx="420" cy="990"/>
              </a:xfrm>
              <a:custGeom>
                <a:avLst/>
                <a:gdLst>
                  <a:gd name="T0" fmla="*/ 420 w 420"/>
                  <a:gd name="T1" fmla="*/ 987 h 990"/>
                  <a:gd name="T2" fmla="*/ 420 w 420"/>
                  <a:gd name="T3" fmla="*/ 0 h 990"/>
                  <a:gd name="T4" fmla="*/ 0 w 420"/>
                  <a:gd name="T5" fmla="*/ 0 h 990"/>
                  <a:gd name="T6" fmla="*/ 0 w 420"/>
                  <a:gd name="T7" fmla="*/ 990 h 990"/>
                  <a:gd name="T8" fmla="*/ 420 w 420"/>
                  <a:gd name="T9" fmla="*/ 990 h 990"/>
                  <a:gd name="T10" fmla="*/ 420 w 420"/>
                  <a:gd name="T11" fmla="*/ 990 h 990"/>
                  <a:gd name="T12" fmla="*/ 0 60000 65536"/>
                  <a:gd name="T13" fmla="*/ 0 60000 65536"/>
                  <a:gd name="T14" fmla="*/ 0 60000 65536"/>
                  <a:gd name="T15" fmla="*/ 0 60000 65536"/>
                  <a:gd name="T16" fmla="*/ 0 60000 65536"/>
                  <a:gd name="T17" fmla="*/ 0 60000 65536"/>
                  <a:gd name="T18" fmla="*/ 0 w 420"/>
                  <a:gd name="T19" fmla="*/ 0 h 990"/>
                  <a:gd name="T20" fmla="*/ 420 w 420"/>
                  <a:gd name="T21" fmla="*/ 990 h 990"/>
                </a:gdLst>
                <a:ahLst/>
                <a:cxnLst>
                  <a:cxn ang="T12">
                    <a:pos x="T0" y="T1"/>
                  </a:cxn>
                  <a:cxn ang="T13">
                    <a:pos x="T2" y="T3"/>
                  </a:cxn>
                  <a:cxn ang="T14">
                    <a:pos x="T4" y="T5"/>
                  </a:cxn>
                  <a:cxn ang="T15">
                    <a:pos x="T6" y="T7"/>
                  </a:cxn>
                  <a:cxn ang="T16">
                    <a:pos x="T8" y="T9"/>
                  </a:cxn>
                  <a:cxn ang="T17">
                    <a:pos x="T10" y="T11"/>
                  </a:cxn>
                </a:cxnLst>
                <a:rect l="T18" t="T19" r="T20" b="T21"/>
                <a:pathLst>
                  <a:path w="420" h="990">
                    <a:moveTo>
                      <a:pt x="420" y="987"/>
                    </a:moveTo>
                    <a:lnTo>
                      <a:pt x="420" y="0"/>
                    </a:lnTo>
                    <a:lnTo>
                      <a:pt x="0" y="0"/>
                    </a:lnTo>
                    <a:lnTo>
                      <a:pt x="0" y="990"/>
                    </a:lnTo>
                    <a:lnTo>
                      <a:pt x="420" y="990"/>
                    </a:lnTo>
                  </a:path>
                </a:pathLst>
              </a:custGeom>
              <a:noFill/>
              <a:ln w="12700">
                <a:solidFill>
                  <a:srgbClr val="000000"/>
                </a:solidFill>
                <a:prstDash val="solid"/>
                <a:round/>
                <a:headEnd/>
                <a:tailEnd/>
              </a:ln>
            </p:spPr>
            <p:txBody>
              <a:bodyPr/>
              <a:lstStyle/>
              <a:p>
                <a:endParaRPr lang="en-US"/>
              </a:p>
            </p:txBody>
          </p:sp>
          <p:sp>
            <p:nvSpPr>
              <p:cNvPr id="107743" name="Freeform 43"/>
              <p:cNvSpPr>
                <a:spLocks/>
              </p:cNvSpPr>
              <p:nvPr/>
            </p:nvSpPr>
            <p:spPr bwMode="auto">
              <a:xfrm>
                <a:off x="1808" y="1603"/>
                <a:ext cx="34" cy="44"/>
              </a:xfrm>
              <a:custGeom>
                <a:avLst/>
                <a:gdLst>
                  <a:gd name="T0" fmla="*/ 0 w 34"/>
                  <a:gd name="T1" fmla="*/ 0 h 44"/>
                  <a:gd name="T2" fmla="*/ 0 w 34"/>
                  <a:gd name="T3" fmla="*/ 44 h 44"/>
                  <a:gd name="T4" fmla="*/ 34 w 34"/>
                  <a:gd name="T5" fmla="*/ 24 h 44"/>
                  <a:gd name="T6" fmla="*/ 0 w 34"/>
                  <a:gd name="T7" fmla="*/ 4 h 44"/>
                  <a:gd name="T8" fmla="*/ 0 w 34"/>
                  <a:gd name="T9" fmla="*/ 4 h 44"/>
                  <a:gd name="T10" fmla="*/ 0 w 34"/>
                  <a:gd name="T11" fmla="*/ 0 h 44"/>
                  <a:gd name="T12" fmla="*/ 0 60000 65536"/>
                  <a:gd name="T13" fmla="*/ 0 60000 65536"/>
                  <a:gd name="T14" fmla="*/ 0 60000 65536"/>
                  <a:gd name="T15" fmla="*/ 0 60000 65536"/>
                  <a:gd name="T16" fmla="*/ 0 60000 65536"/>
                  <a:gd name="T17" fmla="*/ 0 60000 65536"/>
                  <a:gd name="T18" fmla="*/ 0 w 34"/>
                  <a:gd name="T19" fmla="*/ 0 h 44"/>
                  <a:gd name="T20" fmla="*/ 34 w 34"/>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4" h="44">
                    <a:moveTo>
                      <a:pt x="0" y="0"/>
                    </a:moveTo>
                    <a:lnTo>
                      <a:pt x="0" y="44"/>
                    </a:lnTo>
                    <a:lnTo>
                      <a:pt x="34" y="24"/>
                    </a:lnTo>
                    <a:lnTo>
                      <a:pt x="0" y="4"/>
                    </a:lnTo>
                    <a:lnTo>
                      <a:pt x="0" y="0"/>
                    </a:lnTo>
                    <a:close/>
                  </a:path>
                </a:pathLst>
              </a:custGeom>
              <a:solidFill>
                <a:srgbClr val="000000"/>
              </a:solidFill>
              <a:ln w="9525">
                <a:noFill/>
                <a:round/>
                <a:headEnd/>
                <a:tailEnd/>
              </a:ln>
            </p:spPr>
            <p:txBody>
              <a:bodyPr/>
              <a:lstStyle/>
              <a:p>
                <a:endParaRPr lang="en-US"/>
              </a:p>
            </p:txBody>
          </p:sp>
          <p:sp>
            <p:nvSpPr>
              <p:cNvPr id="107744" name="Freeform 44"/>
              <p:cNvSpPr>
                <a:spLocks/>
              </p:cNvSpPr>
              <p:nvPr/>
            </p:nvSpPr>
            <p:spPr bwMode="auto">
              <a:xfrm>
                <a:off x="1808" y="2361"/>
                <a:ext cx="34" cy="43"/>
              </a:xfrm>
              <a:custGeom>
                <a:avLst/>
                <a:gdLst>
                  <a:gd name="T0" fmla="*/ 0 w 34"/>
                  <a:gd name="T1" fmla="*/ 0 h 43"/>
                  <a:gd name="T2" fmla="*/ 0 w 34"/>
                  <a:gd name="T3" fmla="*/ 43 h 43"/>
                  <a:gd name="T4" fmla="*/ 34 w 34"/>
                  <a:gd name="T5" fmla="*/ 23 h 43"/>
                  <a:gd name="T6" fmla="*/ 0 w 34"/>
                  <a:gd name="T7" fmla="*/ 3 h 43"/>
                  <a:gd name="T8" fmla="*/ 0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0" y="43"/>
                    </a:lnTo>
                    <a:lnTo>
                      <a:pt x="34" y="23"/>
                    </a:lnTo>
                    <a:lnTo>
                      <a:pt x="0" y="3"/>
                    </a:lnTo>
                    <a:lnTo>
                      <a:pt x="0" y="0"/>
                    </a:lnTo>
                    <a:close/>
                  </a:path>
                </a:pathLst>
              </a:custGeom>
              <a:solidFill>
                <a:srgbClr val="000000"/>
              </a:solidFill>
              <a:ln w="9525">
                <a:noFill/>
                <a:round/>
                <a:headEnd/>
                <a:tailEnd/>
              </a:ln>
            </p:spPr>
            <p:txBody>
              <a:bodyPr/>
              <a:lstStyle/>
              <a:p>
                <a:endParaRPr lang="en-US"/>
              </a:p>
            </p:txBody>
          </p:sp>
          <p:sp>
            <p:nvSpPr>
              <p:cNvPr id="107745" name="Freeform 45"/>
              <p:cNvSpPr>
                <a:spLocks/>
              </p:cNvSpPr>
              <p:nvPr/>
            </p:nvSpPr>
            <p:spPr bwMode="auto">
              <a:xfrm>
                <a:off x="3179" y="2268"/>
                <a:ext cx="34" cy="43"/>
              </a:xfrm>
              <a:custGeom>
                <a:avLst/>
                <a:gdLst>
                  <a:gd name="T0" fmla="*/ 0 w 34"/>
                  <a:gd name="T1" fmla="*/ 0 h 43"/>
                  <a:gd name="T2" fmla="*/ 0 w 34"/>
                  <a:gd name="T3" fmla="*/ 43 h 43"/>
                  <a:gd name="T4" fmla="*/ 34 w 34"/>
                  <a:gd name="T5" fmla="*/ 20 h 43"/>
                  <a:gd name="T6" fmla="*/ 0 w 34"/>
                  <a:gd name="T7" fmla="*/ 0 h 43"/>
                  <a:gd name="T8" fmla="*/ 0 w 34"/>
                  <a:gd name="T9" fmla="*/ 0 h 43"/>
                  <a:gd name="T10" fmla="*/ 0 60000 65536"/>
                  <a:gd name="T11" fmla="*/ 0 60000 65536"/>
                  <a:gd name="T12" fmla="*/ 0 60000 65536"/>
                  <a:gd name="T13" fmla="*/ 0 60000 65536"/>
                  <a:gd name="T14" fmla="*/ 0 60000 65536"/>
                  <a:gd name="T15" fmla="*/ 0 w 34"/>
                  <a:gd name="T16" fmla="*/ 0 h 43"/>
                  <a:gd name="T17" fmla="*/ 34 w 34"/>
                  <a:gd name="T18" fmla="*/ 43 h 43"/>
                </a:gdLst>
                <a:ahLst/>
                <a:cxnLst>
                  <a:cxn ang="T10">
                    <a:pos x="T0" y="T1"/>
                  </a:cxn>
                  <a:cxn ang="T11">
                    <a:pos x="T2" y="T3"/>
                  </a:cxn>
                  <a:cxn ang="T12">
                    <a:pos x="T4" y="T5"/>
                  </a:cxn>
                  <a:cxn ang="T13">
                    <a:pos x="T6" y="T7"/>
                  </a:cxn>
                  <a:cxn ang="T14">
                    <a:pos x="T8" y="T9"/>
                  </a:cxn>
                </a:cxnLst>
                <a:rect l="T15" t="T16" r="T17" b="T18"/>
                <a:pathLst>
                  <a:path w="34" h="43">
                    <a:moveTo>
                      <a:pt x="0" y="0"/>
                    </a:moveTo>
                    <a:lnTo>
                      <a:pt x="0" y="43"/>
                    </a:lnTo>
                    <a:lnTo>
                      <a:pt x="34" y="20"/>
                    </a:lnTo>
                    <a:lnTo>
                      <a:pt x="0" y="0"/>
                    </a:lnTo>
                    <a:close/>
                  </a:path>
                </a:pathLst>
              </a:custGeom>
              <a:solidFill>
                <a:srgbClr val="000000"/>
              </a:solidFill>
              <a:ln w="9525">
                <a:noFill/>
                <a:round/>
                <a:headEnd/>
                <a:tailEnd/>
              </a:ln>
            </p:spPr>
            <p:txBody>
              <a:bodyPr/>
              <a:lstStyle/>
              <a:p>
                <a:endParaRPr lang="en-US"/>
              </a:p>
            </p:txBody>
          </p:sp>
          <p:sp>
            <p:nvSpPr>
              <p:cNvPr id="107746" name="Freeform 46"/>
              <p:cNvSpPr>
                <a:spLocks/>
              </p:cNvSpPr>
              <p:nvPr/>
            </p:nvSpPr>
            <p:spPr bwMode="auto">
              <a:xfrm>
                <a:off x="3179" y="2424"/>
                <a:ext cx="34" cy="43"/>
              </a:xfrm>
              <a:custGeom>
                <a:avLst/>
                <a:gdLst>
                  <a:gd name="T0" fmla="*/ 0 w 34"/>
                  <a:gd name="T1" fmla="*/ 0 h 43"/>
                  <a:gd name="T2" fmla="*/ 0 w 34"/>
                  <a:gd name="T3" fmla="*/ 43 h 43"/>
                  <a:gd name="T4" fmla="*/ 34 w 34"/>
                  <a:gd name="T5" fmla="*/ 23 h 43"/>
                  <a:gd name="T6" fmla="*/ 0 w 34"/>
                  <a:gd name="T7" fmla="*/ 0 h 43"/>
                  <a:gd name="T8" fmla="*/ 0 w 34"/>
                  <a:gd name="T9" fmla="*/ 0 h 43"/>
                  <a:gd name="T10" fmla="*/ 0 60000 65536"/>
                  <a:gd name="T11" fmla="*/ 0 60000 65536"/>
                  <a:gd name="T12" fmla="*/ 0 60000 65536"/>
                  <a:gd name="T13" fmla="*/ 0 60000 65536"/>
                  <a:gd name="T14" fmla="*/ 0 60000 65536"/>
                  <a:gd name="T15" fmla="*/ 0 w 34"/>
                  <a:gd name="T16" fmla="*/ 0 h 43"/>
                  <a:gd name="T17" fmla="*/ 34 w 34"/>
                  <a:gd name="T18" fmla="*/ 43 h 43"/>
                </a:gdLst>
                <a:ahLst/>
                <a:cxnLst>
                  <a:cxn ang="T10">
                    <a:pos x="T0" y="T1"/>
                  </a:cxn>
                  <a:cxn ang="T11">
                    <a:pos x="T2" y="T3"/>
                  </a:cxn>
                  <a:cxn ang="T12">
                    <a:pos x="T4" y="T5"/>
                  </a:cxn>
                  <a:cxn ang="T13">
                    <a:pos x="T6" y="T7"/>
                  </a:cxn>
                  <a:cxn ang="T14">
                    <a:pos x="T8" y="T9"/>
                  </a:cxn>
                </a:cxnLst>
                <a:rect l="T15" t="T16" r="T17" b="T18"/>
                <a:pathLst>
                  <a:path w="34" h="43">
                    <a:moveTo>
                      <a:pt x="0" y="0"/>
                    </a:moveTo>
                    <a:lnTo>
                      <a:pt x="0" y="43"/>
                    </a:lnTo>
                    <a:lnTo>
                      <a:pt x="34" y="23"/>
                    </a:lnTo>
                    <a:lnTo>
                      <a:pt x="0" y="0"/>
                    </a:lnTo>
                    <a:close/>
                  </a:path>
                </a:pathLst>
              </a:custGeom>
              <a:solidFill>
                <a:srgbClr val="000000"/>
              </a:solidFill>
              <a:ln w="9525">
                <a:noFill/>
                <a:round/>
                <a:headEnd/>
                <a:tailEnd/>
              </a:ln>
            </p:spPr>
            <p:txBody>
              <a:bodyPr/>
              <a:lstStyle/>
              <a:p>
                <a:endParaRPr lang="en-US"/>
              </a:p>
            </p:txBody>
          </p:sp>
          <p:sp>
            <p:nvSpPr>
              <p:cNvPr id="107747" name="Freeform 47"/>
              <p:cNvSpPr>
                <a:spLocks/>
              </p:cNvSpPr>
              <p:nvPr/>
            </p:nvSpPr>
            <p:spPr bwMode="auto">
              <a:xfrm>
                <a:off x="3526" y="2424"/>
                <a:ext cx="37" cy="43"/>
              </a:xfrm>
              <a:custGeom>
                <a:avLst/>
                <a:gdLst>
                  <a:gd name="T0" fmla="*/ 0 w 37"/>
                  <a:gd name="T1" fmla="*/ 0 h 43"/>
                  <a:gd name="T2" fmla="*/ 3 w 37"/>
                  <a:gd name="T3" fmla="*/ 43 h 43"/>
                  <a:gd name="T4" fmla="*/ 37 w 37"/>
                  <a:gd name="T5" fmla="*/ 23 h 43"/>
                  <a:gd name="T6" fmla="*/ 3 w 37"/>
                  <a:gd name="T7" fmla="*/ 0 h 43"/>
                  <a:gd name="T8" fmla="*/ 3 w 37"/>
                  <a:gd name="T9" fmla="*/ 0 h 43"/>
                  <a:gd name="T10" fmla="*/ 0 w 37"/>
                  <a:gd name="T11" fmla="*/ 0 h 43"/>
                  <a:gd name="T12" fmla="*/ 0 60000 65536"/>
                  <a:gd name="T13" fmla="*/ 0 60000 65536"/>
                  <a:gd name="T14" fmla="*/ 0 60000 65536"/>
                  <a:gd name="T15" fmla="*/ 0 60000 65536"/>
                  <a:gd name="T16" fmla="*/ 0 60000 65536"/>
                  <a:gd name="T17" fmla="*/ 0 60000 65536"/>
                  <a:gd name="T18" fmla="*/ 0 w 37"/>
                  <a:gd name="T19" fmla="*/ 0 h 43"/>
                  <a:gd name="T20" fmla="*/ 37 w 37"/>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7" h="43">
                    <a:moveTo>
                      <a:pt x="0" y="0"/>
                    </a:moveTo>
                    <a:lnTo>
                      <a:pt x="3" y="43"/>
                    </a:lnTo>
                    <a:lnTo>
                      <a:pt x="37" y="23"/>
                    </a:lnTo>
                    <a:lnTo>
                      <a:pt x="3" y="0"/>
                    </a:lnTo>
                    <a:lnTo>
                      <a:pt x="0" y="0"/>
                    </a:lnTo>
                    <a:close/>
                  </a:path>
                </a:pathLst>
              </a:custGeom>
              <a:solidFill>
                <a:srgbClr val="000000"/>
              </a:solidFill>
              <a:ln w="9525">
                <a:noFill/>
                <a:round/>
                <a:headEnd/>
                <a:tailEnd/>
              </a:ln>
            </p:spPr>
            <p:txBody>
              <a:bodyPr/>
              <a:lstStyle/>
              <a:p>
                <a:endParaRPr lang="en-US"/>
              </a:p>
            </p:txBody>
          </p:sp>
          <p:sp>
            <p:nvSpPr>
              <p:cNvPr id="107748" name="Line 48"/>
              <p:cNvSpPr>
                <a:spLocks noChangeShapeType="1"/>
              </p:cNvSpPr>
              <p:nvPr/>
            </p:nvSpPr>
            <p:spPr bwMode="auto">
              <a:xfrm flipH="1">
                <a:off x="3344" y="2444"/>
                <a:ext cx="195" cy="3"/>
              </a:xfrm>
              <a:prstGeom prst="line">
                <a:avLst/>
              </a:prstGeom>
              <a:noFill/>
              <a:ln w="20638">
                <a:solidFill>
                  <a:srgbClr val="000000"/>
                </a:solidFill>
                <a:round/>
                <a:headEnd/>
                <a:tailEnd/>
              </a:ln>
            </p:spPr>
            <p:txBody>
              <a:bodyPr/>
              <a:lstStyle/>
              <a:p>
                <a:endParaRPr lang="en-US"/>
              </a:p>
            </p:txBody>
          </p:sp>
          <p:sp>
            <p:nvSpPr>
              <p:cNvPr id="107749" name="Freeform 49"/>
              <p:cNvSpPr>
                <a:spLocks/>
              </p:cNvSpPr>
              <p:nvPr/>
            </p:nvSpPr>
            <p:spPr bwMode="auto">
              <a:xfrm>
                <a:off x="5394" y="2092"/>
                <a:ext cx="34" cy="43"/>
              </a:xfrm>
              <a:custGeom>
                <a:avLst/>
                <a:gdLst>
                  <a:gd name="T0" fmla="*/ 0 w 34"/>
                  <a:gd name="T1" fmla="*/ 0 h 43"/>
                  <a:gd name="T2" fmla="*/ 0 w 34"/>
                  <a:gd name="T3" fmla="*/ 43 h 43"/>
                  <a:gd name="T4" fmla="*/ 34 w 34"/>
                  <a:gd name="T5" fmla="*/ 23 h 43"/>
                  <a:gd name="T6" fmla="*/ 0 w 34"/>
                  <a:gd name="T7" fmla="*/ 3 h 43"/>
                  <a:gd name="T8" fmla="*/ 0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0" y="43"/>
                    </a:lnTo>
                    <a:lnTo>
                      <a:pt x="34" y="23"/>
                    </a:lnTo>
                    <a:lnTo>
                      <a:pt x="0" y="3"/>
                    </a:lnTo>
                    <a:lnTo>
                      <a:pt x="0" y="0"/>
                    </a:lnTo>
                    <a:close/>
                  </a:path>
                </a:pathLst>
              </a:custGeom>
              <a:solidFill>
                <a:srgbClr val="000000"/>
              </a:solidFill>
              <a:ln w="9525">
                <a:noFill/>
                <a:round/>
                <a:headEnd/>
                <a:tailEnd/>
              </a:ln>
            </p:spPr>
            <p:txBody>
              <a:bodyPr/>
              <a:lstStyle/>
              <a:p>
                <a:endParaRPr lang="en-US"/>
              </a:p>
            </p:txBody>
          </p:sp>
          <p:sp>
            <p:nvSpPr>
              <p:cNvPr id="107750" name="Freeform 50"/>
              <p:cNvSpPr>
                <a:spLocks/>
              </p:cNvSpPr>
              <p:nvPr/>
            </p:nvSpPr>
            <p:spPr bwMode="auto">
              <a:xfrm>
                <a:off x="5394" y="2408"/>
                <a:ext cx="34" cy="43"/>
              </a:xfrm>
              <a:custGeom>
                <a:avLst/>
                <a:gdLst>
                  <a:gd name="T0" fmla="*/ 0 w 34"/>
                  <a:gd name="T1" fmla="*/ 0 h 43"/>
                  <a:gd name="T2" fmla="*/ 0 w 34"/>
                  <a:gd name="T3" fmla="*/ 43 h 43"/>
                  <a:gd name="T4" fmla="*/ 34 w 34"/>
                  <a:gd name="T5" fmla="*/ 20 h 43"/>
                  <a:gd name="T6" fmla="*/ 0 w 34"/>
                  <a:gd name="T7" fmla="*/ 0 h 43"/>
                  <a:gd name="T8" fmla="*/ 0 w 34"/>
                  <a:gd name="T9" fmla="*/ 0 h 43"/>
                  <a:gd name="T10" fmla="*/ 0 60000 65536"/>
                  <a:gd name="T11" fmla="*/ 0 60000 65536"/>
                  <a:gd name="T12" fmla="*/ 0 60000 65536"/>
                  <a:gd name="T13" fmla="*/ 0 60000 65536"/>
                  <a:gd name="T14" fmla="*/ 0 60000 65536"/>
                  <a:gd name="T15" fmla="*/ 0 w 34"/>
                  <a:gd name="T16" fmla="*/ 0 h 43"/>
                  <a:gd name="T17" fmla="*/ 34 w 34"/>
                  <a:gd name="T18" fmla="*/ 43 h 43"/>
                </a:gdLst>
                <a:ahLst/>
                <a:cxnLst>
                  <a:cxn ang="T10">
                    <a:pos x="T0" y="T1"/>
                  </a:cxn>
                  <a:cxn ang="T11">
                    <a:pos x="T2" y="T3"/>
                  </a:cxn>
                  <a:cxn ang="T12">
                    <a:pos x="T4" y="T5"/>
                  </a:cxn>
                  <a:cxn ang="T13">
                    <a:pos x="T6" y="T7"/>
                  </a:cxn>
                  <a:cxn ang="T14">
                    <a:pos x="T8" y="T9"/>
                  </a:cxn>
                </a:cxnLst>
                <a:rect l="T15" t="T16" r="T17" b="T18"/>
                <a:pathLst>
                  <a:path w="34" h="43">
                    <a:moveTo>
                      <a:pt x="0" y="0"/>
                    </a:moveTo>
                    <a:lnTo>
                      <a:pt x="0" y="43"/>
                    </a:lnTo>
                    <a:lnTo>
                      <a:pt x="34" y="20"/>
                    </a:lnTo>
                    <a:lnTo>
                      <a:pt x="0" y="0"/>
                    </a:lnTo>
                    <a:close/>
                  </a:path>
                </a:pathLst>
              </a:custGeom>
              <a:solidFill>
                <a:srgbClr val="000000"/>
              </a:solidFill>
              <a:ln w="9525">
                <a:noFill/>
                <a:round/>
                <a:headEnd/>
                <a:tailEnd/>
              </a:ln>
            </p:spPr>
            <p:txBody>
              <a:bodyPr/>
              <a:lstStyle/>
              <a:p>
                <a:endParaRPr lang="en-US"/>
              </a:p>
            </p:txBody>
          </p:sp>
          <p:sp>
            <p:nvSpPr>
              <p:cNvPr id="107751" name="Line 51"/>
              <p:cNvSpPr>
                <a:spLocks noChangeShapeType="1"/>
              </p:cNvSpPr>
              <p:nvPr/>
            </p:nvSpPr>
            <p:spPr bwMode="auto">
              <a:xfrm>
                <a:off x="277" y="2145"/>
                <a:ext cx="76" cy="3"/>
              </a:xfrm>
              <a:prstGeom prst="line">
                <a:avLst/>
              </a:prstGeom>
              <a:noFill/>
              <a:ln w="20638">
                <a:solidFill>
                  <a:srgbClr val="000000"/>
                </a:solidFill>
                <a:round/>
                <a:headEnd/>
                <a:tailEnd/>
              </a:ln>
            </p:spPr>
            <p:txBody>
              <a:bodyPr/>
              <a:lstStyle/>
              <a:p>
                <a:endParaRPr lang="en-US"/>
              </a:p>
            </p:txBody>
          </p:sp>
          <p:sp>
            <p:nvSpPr>
              <p:cNvPr id="107752" name="Freeform 52"/>
              <p:cNvSpPr>
                <a:spLocks/>
              </p:cNvSpPr>
              <p:nvPr/>
            </p:nvSpPr>
            <p:spPr bwMode="auto">
              <a:xfrm>
                <a:off x="340" y="2125"/>
                <a:ext cx="34" cy="43"/>
              </a:xfrm>
              <a:custGeom>
                <a:avLst/>
                <a:gdLst>
                  <a:gd name="T0" fmla="*/ 0 w 34"/>
                  <a:gd name="T1" fmla="*/ 0 h 43"/>
                  <a:gd name="T2" fmla="*/ 3 w 34"/>
                  <a:gd name="T3" fmla="*/ 43 h 43"/>
                  <a:gd name="T4" fmla="*/ 34 w 34"/>
                  <a:gd name="T5" fmla="*/ 23 h 43"/>
                  <a:gd name="T6" fmla="*/ 3 w 34"/>
                  <a:gd name="T7" fmla="*/ 0 h 43"/>
                  <a:gd name="T8" fmla="*/ 3 w 34"/>
                  <a:gd name="T9" fmla="*/ 0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3" y="43"/>
                    </a:lnTo>
                    <a:lnTo>
                      <a:pt x="34" y="23"/>
                    </a:lnTo>
                    <a:lnTo>
                      <a:pt x="3" y="0"/>
                    </a:lnTo>
                    <a:lnTo>
                      <a:pt x="0" y="0"/>
                    </a:lnTo>
                    <a:close/>
                  </a:path>
                </a:pathLst>
              </a:custGeom>
              <a:solidFill>
                <a:srgbClr val="000000"/>
              </a:solidFill>
              <a:ln w="9525">
                <a:noFill/>
                <a:round/>
                <a:headEnd/>
                <a:tailEnd/>
              </a:ln>
            </p:spPr>
            <p:txBody>
              <a:bodyPr/>
              <a:lstStyle/>
              <a:p>
                <a:endParaRPr lang="en-US"/>
              </a:p>
            </p:txBody>
          </p:sp>
          <p:sp>
            <p:nvSpPr>
              <p:cNvPr id="107753" name="Freeform 53"/>
              <p:cNvSpPr>
                <a:spLocks/>
              </p:cNvSpPr>
              <p:nvPr/>
            </p:nvSpPr>
            <p:spPr bwMode="auto">
              <a:xfrm>
                <a:off x="5430" y="2035"/>
                <a:ext cx="126" cy="472"/>
              </a:xfrm>
              <a:custGeom>
                <a:avLst/>
                <a:gdLst>
                  <a:gd name="T0" fmla="*/ 0 w 126"/>
                  <a:gd name="T1" fmla="*/ 77 h 472"/>
                  <a:gd name="T2" fmla="*/ 3 w 126"/>
                  <a:gd name="T3" fmla="*/ 67 h 472"/>
                  <a:gd name="T4" fmla="*/ 6 w 126"/>
                  <a:gd name="T5" fmla="*/ 54 h 472"/>
                  <a:gd name="T6" fmla="*/ 8 w 126"/>
                  <a:gd name="T7" fmla="*/ 44 h 472"/>
                  <a:gd name="T8" fmla="*/ 13 w 126"/>
                  <a:gd name="T9" fmla="*/ 34 h 472"/>
                  <a:gd name="T10" fmla="*/ 21 w 126"/>
                  <a:gd name="T11" fmla="*/ 24 h 472"/>
                  <a:gd name="T12" fmla="*/ 27 w 126"/>
                  <a:gd name="T13" fmla="*/ 17 h 472"/>
                  <a:gd name="T14" fmla="*/ 34 w 126"/>
                  <a:gd name="T15" fmla="*/ 10 h 472"/>
                  <a:gd name="T16" fmla="*/ 45 w 126"/>
                  <a:gd name="T17" fmla="*/ 4 h 472"/>
                  <a:gd name="T18" fmla="*/ 55 w 126"/>
                  <a:gd name="T19" fmla="*/ 0 h 472"/>
                  <a:gd name="T20" fmla="*/ 63 w 126"/>
                  <a:gd name="T21" fmla="*/ 0 h 472"/>
                  <a:gd name="T22" fmla="*/ 74 w 126"/>
                  <a:gd name="T23" fmla="*/ 0 h 472"/>
                  <a:gd name="T24" fmla="*/ 84 w 126"/>
                  <a:gd name="T25" fmla="*/ 4 h 472"/>
                  <a:gd name="T26" fmla="*/ 92 w 126"/>
                  <a:gd name="T27" fmla="*/ 10 h 472"/>
                  <a:gd name="T28" fmla="*/ 100 w 126"/>
                  <a:gd name="T29" fmla="*/ 17 h 472"/>
                  <a:gd name="T30" fmla="*/ 108 w 126"/>
                  <a:gd name="T31" fmla="*/ 24 h 472"/>
                  <a:gd name="T32" fmla="*/ 113 w 126"/>
                  <a:gd name="T33" fmla="*/ 34 h 472"/>
                  <a:gd name="T34" fmla="*/ 118 w 126"/>
                  <a:gd name="T35" fmla="*/ 44 h 472"/>
                  <a:gd name="T36" fmla="*/ 123 w 126"/>
                  <a:gd name="T37" fmla="*/ 54 h 472"/>
                  <a:gd name="T38" fmla="*/ 126 w 126"/>
                  <a:gd name="T39" fmla="*/ 67 h 472"/>
                  <a:gd name="T40" fmla="*/ 126 w 126"/>
                  <a:gd name="T41" fmla="*/ 80 h 472"/>
                  <a:gd name="T42" fmla="*/ 126 w 126"/>
                  <a:gd name="T43" fmla="*/ 396 h 472"/>
                  <a:gd name="T44" fmla="*/ 126 w 126"/>
                  <a:gd name="T45" fmla="*/ 406 h 472"/>
                  <a:gd name="T46" fmla="*/ 123 w 126"/>
                  <a:gd name="T47" fmla="*/ 419 h 472"/>
                  <a:gd name="T48" fmla="*/ 118 w 126"/>
                  <a:gd name="T49" fmla="*/ 429 h 472"/>
                  <a:gd name="T50" fmla="*/ 113 w 126"/>
                  <a:gd name="T51" fmla="*/ 442 h 472"/>
                  <a:gd name="T52" fmla="*/ 108 w 126"/>
                  <a:gd name="T53" fmla="*/ 449 h 472"/>
                  <a:gd name="T54" fmla="*/ 100 w 126"/>
                  <a:gd name="T55" fmla="*/ 459 h 472"/>
                  <a:gd name="T56" fmla="*/ 92 w 126"/>
                  <a:gd name="T57" fmla="*/ 466 h 472"/>
                  <a:gd name="T58" fmla="*/ 84 w 126"/>
                  <a:gd name="T59" fmla="*/ 469 h 472"/>
                  <a:gd name="T60" fmla="*/ 74 w 126"/>
                  <a:gd name="T61" fmla="*/ 472 h 472"/>
                  <a:gd name="T62" fmla="*/ 63 w 126"/>
                  <a:gd name="T63" fmla="*/ 472 h 472"/>
                  <a:gd name="T64" fmla="*/ 55 w 126"/>
                  <a:gd name="T65" fmla="*/ 472 h 472"/>
                  <a:gd name="T66" fmla="*/ 45 w 126"/>
                  <a:gd name="T67" fmla="*/ 469 h 472"/>
                  <a:gd name="T68" fmla="*/ 34 w 126"/>
                  <a:gd name="T69" fmla="*/ 466 h 472"/>
                  <a:gd name="T70" fmla="*/ 27 w 126"/>
                  <a:gd name="T71" fmla="*/ 459 h 472"/>
                  <a:gd name="T72" fmla="*/ 21 w 126"/>
                  <a:gd name="T73" fmla="*/ 449 h 472"/>
                  <a:gd name="T74" fmla="*/ 13 w 126"/>
                  <a:gd name="T75" fmla="*/ 442 h 472"/>
                  <a:gd name="T76" fmla="*/ 8 w 126"/>
                  <a:gd name="T77" fmla="*/ 429 h 472"/>
                  <a:gd name="T78" fmla="*/ 6 w 126"/>
                  <a:gd name="T79" fmla="*/ 419 h 472"/>
                  <a:gd name="T80" fmla="*/ 3 w 126"/>
                  <a:gd name="T81" fmla="*/ 406 h 472"/>
                  <a:gd name="T82" fmla="*/ 3 w 126"/>
                  <a:gd name="T83" fmla="*/ 396 h 472"/>
                  <a:gd name="T84" fmla="*/ 3 w 126"/>
                  <a:gd name="T85" fmla="*/ 80 h 472"/>
                  <a:gd name="T86" fmla="*/ 3 w 126"/>
                  <a:gd name="T87" fmla="*/ 80 h 472"/>
                  <a:gd name="T88" fmla="*/ 0 w 126"/>
                  <a:gd name="T89" fmla="*/ 77 h 4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472"/>
                  <a:gd name="T137" fmla="*/ 126 w 126"/>
                  <a:gd name="T138" fmla="*/ 472 h 4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472">
                    <a:moveTo>
                      <a:pt x="0" y="77"/>
                    </a:moveTo>
                    <a:lnTo>
                      <a:pt x="3" y="67"/>
                    </a:lnTo>
                    <a:lnTo>
                      <a:pt x="6" y="54"/>
                    </a:lnTo>
                    <a:lnTo>
                      <a:pt x="8" y="44"/>
                    </a:lnTo>
                    <a:lnTo>
                      <a:pt x="13" y="34"/>
                    </a:lnTo>
                    <a:lnTo>
                      <a:pt x="21" y="24"/>
                    </a:lnTo>
                    <a:lnTo>
                      <a:pt x="27" y="17"/>
                    </a:lnTo>
                    <a:lnTo>
                      <a:pt x="34" y="10"/>
                    </a:lnTo>
                    <a:lnTo>
                      <a:pt x="45" y="4"/>
                    </a:lnTo>
                    <a:lnTo>
                      <a:pt x="55" y="0"/>
                    </a:lnTo>
                    <a:lnTo>
                      <a:pt x="63" y="0"/>
                    </a:lnTo>
                    <a:lnTo>
                      <a:pt x="74" y="0"/>
                    </a:lnTo>
                    <a:lnTo>
                      <a:pt x="84" y="4"/>
                    </a:lnTo>
                    <a:lnTo>
                      <a:pt x="92" y="10"/>
                    </a:lnTo>
                    <a:lnTo>
                      <a:pt x="100" y="17"/>
                    </a:lnTo>
                    <a:lnTo>
                      <a:pt x="108" y="24"/>
                    </a:lnTo>
                    <a:lnTo>
                      <a:pt x="113" y="34"/>
                    </a:lnTo>
                    <a:lnTo>
                      <a:pt x="118" y="44"/>
                    </a:lnTo>
                    <a:lnTo>
                      <a:pt x="123" y="54"/>
                    </a:lnTo>
                    <a:lnTo>
                      <a:pt x="126" y="67"/>
                    </a:lnTo>
                    <a:lnTo>
                      <a:pt x="126" y="80"/>
                    </a:lnTo>
                    <a:lnTo>
                      <a:pt x="126" y="396"/>
                    </a:lnTo>
                    <a:lnTo>
                      <a:pt x="126" y="406"/>
                    </a:lnTo>
                    <a:lnTo>
                      <a:pt x="123" y="419"/>
                    </a:lnTo>
                    <a:lnTo>
                      <a:pt x="118" y="429"/>
                    </a:lnTo>
                    <a:lnTo>
                      <a:pt x="113" y="442"/>
                    </a:lnTo>
                    <a:lnTo>
                      <a:pt x="108" y="449"/>
                    </a:lnTo>
                    <a:lnTo>
                      <a:pt x="100" y="459"/>
                    </a:lnTo>
                    <a:lnTo>
                      <a:pt x="92" y="466"/>
                    </a:lnTo>
                    <a:lnTo>
                      <a:pt x="84" y="469"/>
                    </a:lnTo>
                    <a:lnTo>
                      <a:pt x="74" y="472"/>
                    </a:lnTo>
                    <a:lnTo>
                      <a:pt x="63" y="472"/>
                    </a:lnTo>
                    <a:lnTo>
                      <a:pt x="55" y="472"/>
                    </a:lnTo>
                    <a:lnTo>
                      <a:pt x="45" y="469"/>
                    </a:lnTo>
                    <a:lnTo>
                      <a:pt x="34" y="466"/>
                    </a:lnTo>
                    <a:lnTo>
                      <a:pt x="27" y="459"/>
                    </a:lnTo>
                    <a:lnTo>
                      <a:pt x="21" y="449"/>
                    </a:lnTo>
                    <a:lnTo>
                      <a:pt x="13" y="442"/>
                    </a:lnTo>
                    <a:lnTo>
                      <a:pt x="8" y="429"/>
                    </a:lnTo>
                    <a:lnTo>
                      <a:pt x="6" y="419"/>
                    </a:lnTo>
                    <a:lnTo>
                      <a:pt x="3" y="406"/>
                    </a:lnTo>
                    <a:lnTo>
                      <a:pt x="3" y="396"/>
                    </a:lnTo>
                    <a:lnTo>
                      <a:pt x="3" y="80"/>
                    </a:lnTo>
                    <a:lnTo>
                      <a:pt x="0" y="77"/>
                    </a:lnTo>
                    <a:close/>
                  </a:path>
                </a:pathLst>
              </a:custGeom>
              <a:solidFill>
                <a:srgbClr val="FFFFFF"/>
              </a:solidFill>
              <a:ln w="9525">
                <a:noFill/>
                <a:round/>
                <a:headEnd/>
                <a:tailEnd/>
              </a:ln>
            </p:spPr>
            <p:txBody>
              <a:bodyPr/>
              <a:lstStyle/>
              <a:p>
                <a:endParaRPr lang="en-US"/>
              </a:p>
            </p:txBody>
          </p:sp>
          <p:sp>
            <p:nvSpPr>
              <p:cNvPr id="107754" name="Freeform 54"/>
              <p:cNvSpPr>
                <a:spLocks/>
              </p:cNvSpPr>
              <p:nvPr/>
            </p:nvSpPr>
            <p:spPr bwMode="auto">
              <a:xfrm>
                <a:off x="5430" y="2035"/>
                <a:ext cx="126" cy="472"/>
              </a:xfrm>
              <a:custGeom>
                <a:avLst/>
                <a:gdLst>
                  <a:gd name="T0" fmla="*/ 0 w 126"/>
                  <a:gd name="T1" fmla="*/ 77 h 472"/>
                  <a:gd name="T2" fmla="*/ 3 w 126"/>
                  <a:gd name="T3" fmla="*/ 67 h 472"/>
                  <a:gd name="T4" fmla="*/ 6 w 126"/>
                  <a:gd name="T5" fmla="*/ 54 h 472"/>
                  <a:gd name="T6" fmla="*/ 8 w 126"/>
                  <a:gd name="T7" fmla="*/ 44 h 472"/>
                  <a:gd name="T8" fmla="*/ 13 w 126"/>
                  <a:gd name="T9" fmla="*/ 34 h 472"/>
                  <a:gd name="T10" fmla="*/ 21 w 126"/>
                  <a:gd name="T11" fmla="*/ 24 h 472"/>
                  <a:gd name="T12" fmla="*/ 27 w 126"/>
                  <a:gd name="T13" fmla="*/ 17 h 472"/>
                  <a:gd name="T14" fmla="*/ 34 w 126"/>
                  <a:gd name="T15" fmla="*/ 10 h 472"/>
                  <a:gd name="T16" fmla="*/ 45 w 126"/>
                  <a:gd name="T17" fmla="*/ 4 h 472"/>
                  <a:gd name="T18" fmla="*/ 55 w 126"/>
                  <a:gd name="T19" fmla="*/ 0 h 472"/>
                  <a:gd name="T20" fmla="*/ 63 w 126"/>
                  <a:gd name="T21" fmla="*/ 0 h 472"/>
                  <a:gd name="T22" fmla="*/ 74 w 126"/>
                  <a:gd name="T23" fmla="*/ 0 h 472"/>
                  <a:gd name="T24" fmla="*/ 84 w 126"/>
                  <a:gd name="T25" fmla="*/ 4 h 472"/>
                  <a:gd name="T26" fmla="*/ 92 w 126"/>
                  <a:gd name="T27" fmla="*/ 10 h 472"/>
                  <a:gd name="T28" fmla="*/ 100 w 126"/>
                  <a:gd name="T29" fmla="*/ 17 h 472"/>
                  <a:gd name="T30" fmla="*/ 108 w 126"/>
                  <a:gd name="T31" fmla="*/ 24 h 472"/>
                  <a:gd name="T32" fmla="*/ 113 w 126"/>
                  <a:gd name="T33" fmla="*/ 34 h 472"/>
                  <a:gd name="T34" fmla="*/ 118 w 126"/>
                  <a:gd name="T35" fmla="*/ 44 h 472"/>
                  <a:gd name="T36" fmla="*/ 123 w 126"/>
                  <a:gd name="T37" fmla="*/ 54 h 472"/>
                  <a:gd name="T38" fmla="*/ 126 w 126"/>
                  <a:gd name="T39" fmla="*/ 67 h 472"/>
                  <a:gd name="T40" fmla="*/ 126 w 126"/>
                  <a:gd name="T41" fmla="*/ 80 h 472"/>
                  <a:gd name="T42" fmla="*/ 126 w 126"/>
                  <a:gd name="T43" fmla="*/ 396 h 472"/>
                  <a:gd name="T44" fmla="*/ 126 w 126"/>
                  <a:gd name="T45" fmla="*/ 406 h 472"/>
                  <a:gd name="T46" fmla="*/ 123 w 126"/>
                  <a:gd name="T47" fmla="*/ 419 h 472"/>
                  <a:gd name="T48" fmla="*/ 118 w 126"/>
                  <a:gd name="T49" fmla="*/ 429 h 472"/>
                  <a:gd name="T50" fmla="*/ 113 w 126"/>
                  <a:gd name="T51" fmla="*/ 442 h 472"/>
                  <a:gd name="T52" fmla="*/ 108 w 126"/>
                  <a:gd name="T53" fmla="*/ 449 h 472"/>
                  <a:gd name="T54" fmla="*/ 100 w 126"/>
                  <a:gd name="T55" fmla="*/ 459 h 472"/>
                  <a:gd name="T56" fmla="*/ 92 w 126"/>
                  <a:gd name="T57" fmla="*/ 466 h 472"/>
                  <a:gd name="T58" fmla="*/ 84 w 126"/>
                  <a:gd name="T59" fmla="*/ 469 h 472"/>
                  <a:gd name="T60" fmla="*/ 74 w 126"/>
                  <a:gd name="T61" fmla="*/ 472 h 472"/>
                  <a:gd name="T62" fmla="*/ 63 w 126"/>
                  <a:gd name="T63" fmla="*/ 472 h 472"/>
                  <a:gd name="T64" fmla="*/ 55 w 126"/>
                  <a:gd name="T65" fmla="*/ 472 h 472"/>
                  <a:gd name="T66" fmla="*/ 45 w 126"/>
                  <a:gd name="T67" fmla="*/ 469 h 472"/>
                  <a:gd name="T68" fmla="*/ 34 w 126"/>
                  <a:gd name="T69" fmla="*/ 466 h 472"/>
                  <a:gd name="T70" fmla="*/ 27 w 126"/>
                  <a:gd name="T71" fmla="*/ 459 h 472"/>
                  <a:gd name="T72" fmla="*/ 21 w 126"/>
                  <a:gd name="T73" fmla="*/ 449 h 472"/>
                  <a:gd name="T74" fmla="*/ 13 w 126"/>
                  <a:gd name="T75" fmla="*/ 442 h 472"/>
                  <a:gd name="T76" fmla="*/ 8 w 126"/>
                  <a:gd name="T77" fmla="*/ 429 h 472"/>
                  <a:gd name="T78" fmla="*/ 6 w 126"/>
                  <a:gd name="T79" fmla="*/ 419 h 472"/>
                  <a:gd name="T80" fmla="*/ 3 w 126"/>
                  <a:gd name="T81" fmla="*/ 406 h 472"/>
                  <a:gd name="T82" fmla="*/ 3 w 126"/>
                  <a:gd name="T83" fmla="*/ 396 h 472"/>
                  <a:gd name="T84" fmla="*/ 3 w 126"/>
                  <a:gd name="T85" fmla="*/ 80 h 472"/>
                  <a:gd name="T86" fmla="*/ 3 w 126"/>
                  <a:gd name="T87" fmla="*/ 80 h 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
                  <a:gd name="T133" fmla="*/ 0 h 472"/>
                  <a:gd name="T134" fmla="*/ 126 w 126"/>
                  <a:gd name="T135" fmla="*/ 472 h 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 h="472">
                    <a:moveTo>
                      <a:pt x="0" y="77"/>
                    </a:moveTo>
                    <a:lnTo>
                      <a:pt x="3" y="67"/>
                    </a:lnTo>
                    <a:lnTo>
                      <a:pt x="6" y="54"/>
                    </a:lnTo>
                    <a:lnTo>
                      <a:pt x="8" y="44"/>
                    </a:lnTo>
                    <a:lnTo>
                      <a:pt x="13" y="34"/>
                    </a:lnTo>
                    <a:lnTo>
                      <a:pt x="21" y="24"/>
                    </a:lnTo>
                    <a:lnTo>
                      <a:pt x="27" y="17"/>
                    </a:lnTo>
                    <a:lnTo>
                      <a:pt x="34" y="10"/>
                    </a:lnTo>
                    <a:lnTo>
                      <a:pt x="45" y="4"/>
                    </a:lnTo>
                    <a:lnTo>
                      <a:pt x="55" y="0"/>
                    </a:lnTo>
                    <a:lnTo>
                      <a:pt x="63" y="0"/>
                    </a:lnTo>
                    <a:lnTo>
                      <a:pt x="74" y="0"/>
                    </a:lnTo>
                    <a:lnTo>
                      <a:pt x="84" y="4"/>
                    </a:lnTo>
                    <a:lnTo>
                      <a:pt x="92" y="10"/>
                    </a:lnTo>
                    <a:lnTo>
                      <a:pt x="100" y="17"/>
                    </a:lnTo>
                    <a:lnTo>
                      <a:pt x="108" y="24"/>
                    </a:lnTo>
                    <a:lnTo>
                      <a:pt x="113" y="34"/>
                    </a:lnTo>
                    <a:lnTo>
                      <a:pt x="118" y="44"/>
                    </a:lnTo>
                    <a:lnTo>
                      <a:pt x="123" y="54"/>
                    </a:lnTo>
                    <a:lnTo>
                      <a:pt x="126" y="67"/>
                    </a:lnTo>
                    <a:lnTo>
                      <a:pt x="126" y="80"/>
                    </a:lnTo>
                    <a:lnTo>
                      <a:pt x="126" y="396"/>
                    </a:lnTo>
                    <a:lnTo>
                      <a:pt x="126" y="406"/>
                    </a:lnTo>
                    <a:lnTo>
                      <a:pt x="123" y="419"/>
                    </a:lnTo>
                    <a:lnTo>
                      <a:pt x="118" y="429"/>
                    </a:lnTo>
                    <a:lnTo>
                      <a:pt x="113" y="442"/>
                    </a:lnTo>
                    <a:lnTo>
                      <a:pt x="108" y="449"/>
                    </a:lnTo>
                    <a:lnTo>
                      <a:pt x="100" y="459"/>
                    </a:lnTo>
                    <a:lnTo>
                      <a:pt x="92" y="466"/>
                    </a:lnTo>
                    <a:lnTo>
                      <a:pt x="84" y="469"/>
                    </a:lnTo>
                    <a:lnTo>
                      <a:pt x="74" y="472"/>
                    </a:lnTo>
                    <a:lnTo>
                      <a:pt x="63" y="472"/>
                    </a:lnTo>
                    <a:lnTo>
                      <a:pt x="55" y="472"/>
                    </a:lnTo>
                    <a:lnTo>
                      <a:pt x="45" y="469"/>
                    </a:lnTo>
                    <a:lnTo>
                      <a:pt x="34" y="466"/>
                    </a:lnTo>
                    <a:lnTo>
                      <a:pt x="27" y="459"/>
                    </a:lnTo>
                    <a:lnTo>
                      <a:pt x="21" y="449"/>
                    </a:lnTo>
                    <a:lnTo>
                      <a:pt x="13" y="442"/>
                    </a:lnTo>
                    <a:lnTo>
                      <a:pt x="8" y="429"/>
                    </a:lnTo>
                    <a:lnTo>
                      <a:pt x="6" y="419"/>
                    </a:lnTo>
                    <a:lnTo>
                      <a:pt x="3" y="406"/>
                    </a:lnTo>
                    <a:lnTo>
                      <a:pt x="3" y="396"/>
                    </a:lnTo>
                    <a:lnTo>
                      <a:pt x="3" y="80"/>
                    </a:lnTo>
                  </a:path>
                </a:pathLst>
              </a:custGeom>
              <a:noFill/>
              <a:ln w="12700">
                <a:solidFill>
                  <a:srgbClr val="000000"/>
                </a:solidFill>
                <a:prstDash val="solid"/>
                <a:round/>
                <a:headEnd/>
                <a:tailEnd/>
              </a:ln>
            </p:spPr>
            <p:txBody>
              <a:bodyPr/>
              <a:lstStyle/>
              <a:p>
                <a:endParaRPr lang="en-US"/>
              </a:p>
            </p:txBody>
          </p:sp>
          <p:sp>
            <p:nvSpPr>
              <p:cNvPr id="107755" name="Freeform 55"/>
              <p:cNvSpPr>
                <a:spLocks/>
              </p:cNvSpPr>
              <p:nvPr/>
            </p:nvSpPr>
            <p:spPr bwMode="auto">
              <a:xfrm>
                <a:off x="3218" y="2212"/>
                <a:ext cx="126" cy="471"/>
              </a:xfrm>
              <a:custGeom>
                <a:avLst/>
                <a:gdLst>
                  <a:gd name="T0" fmla="*/ 0 w 126"/>
                  <a:gd name="T1" fmla="*/ 76 h 471"/>
                  <a:gd name="T2" fmla="*/ 3 w 126"/>
                  <a:gd name="T3" fmla="*/ 63 h 471"/>
                  <a:gd name="T4" fmla="*/ 3 w 126"/>
                  <a:gd name="T5" fmla="*/ 53 h 471"/>
                  <a:gd name="T6" fmla="*/ 8 w 126"/>
                  <a:gd name="T7" fmla="*/ 39 h 471"/>
                  <a:gd name="T8" fmla="*/ 13 w 126"/>
                  <a:gd name="T9" fmla="*/ 29 h 471"/>
                  <a:gd name="T10" fmla="*/ 18 w 126"/>
                  <a:gd name="T11" fmla="*/ 23 h 471"/>
                  <a:gd name="T12" fmla="*/ 26 w 126"/>
                  <a:gd name="T13" fmla="*/ 13 h 471"/>
                  <a:gd name="T14" fmla="*/ 34 w 126"/>
                  <a:gd name="T15" fmla="*/ 6 h 471"/>
                  <a:gd name="T16" fmla="*/ 42 w 126"/>
                  <a:gd name="T17" fmla="*/ 3 h 471"/>
                  <a:gd name="T18" fmla="*/ 52 w 126"/>
                  <a:gd name="T19" fmla="*/ 0 h 471"/>
                  <a:gd name="T20" fmla="*/ 63 w 126"/>
                  <a:gd name="T21" fmla="*/ 0 h 471"/>
                  <a:gd name="T22" fmla="*/ 73 w 126"/>
                  <a:gd name="T23" fmla="*/ 0 h 471"/>
                  <a:gd name="T24" fmla="*/ 81 w 126"/>
                  <a:gd name="T25" fmla="*/ 3 h 471"/>
                  <a:gd name="T26" fmla="*/ 92 w 126"/>
                  <a:gd name="T27" fmla="*/ 6 h 471"/>
                  <a:gd name="T28" fmla="*/ 99 w 126"/>
                  <a:gd name="T29" fmla="*/ 13 h 471"/>
                  <a:gd name="T30" fmla="*/ 107 w 126"/>
                  <a:gd name="T31" fmla="*/ 23 h 471"/>
                  <a:gd name="T32" fmla="*/ 112 w 126"/>
                  <a:gd name="T33" fmla="*/ 29 h 471"/>
                  <a:gd name="T34" fmla="*/ 118 w 126"/>
                  <a:gd name="T35" fmla="*/ 39 h 471"/>
                  <a:gd name="T36" fmla="*/ 120 w 126"/>
                  <a:gd name="T37" fmla="*/ 53 h 471"/>
                  <a:gd name="T38" fmla="*/ 123 w 126"/>
                  <a:gd name="T39" fmla="*/ 63 h 471"/>
                  <a:gd name="T40" fmla="*/ 126 w 126"/>
                  <a:gd name="T41" fmla="*/ 76 h 471"/>
                  <a:gd name="T42" fmla="*/ 126 w 126"/>
                  <a:gd name="T43" fmla="*/ 392 h 471"/>
                  <a:gd name="T44" fmla="*/ 123 w 126"/>
                  <a:gd name="T45" fmla="*/ 405 h 471"/>
                  <a:gd name="T46" fmla="*/ 120 w 126"/>
                  <a:gd name="T47" fmla="*/ 415 h 471"/>
                  <a:gd name="T48" fmla="*/ 118 w 126"/>
                  <a:gd name="T49" fmla="*/ 428 h 471"/>
                  <a:gd name="T50" fmla="*/ 112 w 126"/>
                  <a:gd name="T51" fmla="*/ 438 h 471"/>
                  <a:gd name="T52" fmla="*/ 107 w 126"/>
                  <a:gd name="T53" fmla="*/ 448 h 471"/>
                  <a:gd name="T54" fmla="*/ 99 w 126"/>
                  <a:gd name="T55" fmla="*/ 455 h 471"/>
                  <a:gd name="T56" fmla="*/ 92 w 126"/>
                  <a:gd name="T57" fmla="*/ 461 h 471"/>
                  <a:gd name="T58" fmla="*/ 81 w 126"/>
                  <a:gd name="T59" fmla="*/ 465 h 471"/>
                  <a:gd name="T60" fmla="*/ 73 w 126"/>
                  <a:gd name="T61" fmla="*/ 468 h 471"/>
                  <a:gd name="T62" fmla="*/ 63 w 126"/>
                  <a:gd name="T63" fmla="*/ 471 h 471"/>
                  <a:gd name="T64" fmla="*/ 52 w 126"/>
                  <a:gd name="T65" fmla="*/ 468 h 471"/>
                  <a:gd name="T66" fmla="*/ 42 w 126"/>
                  <a:gd name="T67" fmla="*/ 465 h 471"/>
                  <a:gd name="T68" fmla="*/ 34 w 126"/>
                  <a:gd name="T69" fmla="*/ 461 h 471"/>
                  <a:gd name="T70" fmla="*/ 26 w 126"/>
                  <a:gd name="T71" fmla="*/ 455 h 471"/>
                  <a:gd name="T72" fmla="*/ 18 w 126"/>
                  <a:gd name="T73" fmla="*/ 448 h 471"/>
                  <a:gd name="T74" fmla="*/ 13 w 126"/>
                  <a:gd name="T75" fmla="*/ 438 h 471"/>
                  <a:gd name="T76" fmla="*/ 8 w 126"/>
                  <a:gd name="T77" fmla="*/ 428 h 471"/>
                  <a:gd name="T78" fmla="*/ 3 w 126"/>
                  <a:gd name="T79" fmla="*/ 415 h 471"/>
                  <a:gd name="T80" fmla="*/ 3 w 126"/>
                  <a:gd name="T81" fmla="*/ 405 h 471"/>
                  <a:gd name="T82" fmla="*/ 0 w 126"/>
                  <a:gd name="T83" fmla="*/ 392 h 471"/>
                  <a:gd name="T84" fmla="*/ 0 w 126"/>
                  <a:gd name="T85" fmla="*/ 76 h 471"/>
                  <a:gd name="T86" fmla="*/ 0 w 126"/>
                  <a:gd name="T87" fmla="*/ 76 h 4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
                  <a:gd name="T133" fmla="*/ 0 h 471"/>
                  <a:gd name="T134" fmla="*/ 126 w 126"/>
                  <a:gd name="T135" fmla="*/ 471 h 4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 h="471">
                    <a:moveTo>
                      <a:pt x="0" y="76"/>
                    </a:moveTo>
                    <a:lnTo>
                      <a:pt x="3" y="63"/>
                    </a:lnTo>
                    <a:lnTo>
                      <a:pt x="3" y="53"/>
                    </a:lnTo>
                    <a:lnTo>
                      <a:pt x="8" y="39"/>
                    </a:lnTo>
                    <a:lnTo>
                      <a:pt x="13" y="29"/>
                    </a:lnTo>
                    <a:lnTo>
                      <a:pt x="18" y="23"/>
                    </a:lnTo>
                    <a:lnTo>
                      <a:pt x="26" y="13"/>
                    </a:lnTo>
                    <a:lnTo>
                      <a:pt x="34" y="6"/>
                    </a:lnTo>
                    <a:lnTo>
                      <a:pt x="42" y="3"/>
                    </a:lnTo>
                    <a:lnTo>
                      <a:pt x="52" y="0"/>
                    </a:lnTo>
                    <a:lnTo>
                      <a:pt x="63" y="0"/>
                    </a:lnTo>
                    <a:lnTo>
                      <a:pt x="73" y="0"/>
                    </a:lnTo>
                    <a:lnTo>
                      <a:pt x="81" y="3"/>
                    </a:lnTo>
                    <a:lnTo>
                      <a:pt x="92" y="6"/>
                    </a:lnTo>
                    <a:lnTo>
                      <a:pt x="99" y="13"/>
                    </a:lnTo>
                    <a:lnTo>
                      <a:pt x="107" y="23"/>
                    </a:lnTo>
                    <a:lnTo>
                      <a:pt x="112" y="29"/>
                    </a:lnTo>
                    <a:lnTo>
                      <a:pt x="118" y="39"/>
                    </a:lnTo>
                    <a:lnTo>
                      <a:pt x="120" y="53"/>
                    </a:lnTo>
                    <a:lnTo>
                      <a:pt x="123" y="63"/>
                    </a:lnTo>
                    <a:lnTo>
                      <a:pt x="126" y="76"/>
                    </a:lnTo>
                    <a:lnTo>
                      <a:pt x="126" y="392"/>
                    </a:lnTo>
                    <a:lnTo>
                      <a:pt x="123" y="405"/>
                    </a:lnTo>
                    <a:lnTo>
                      <a:pt x="120" y="415"/>
                    </a:lnTo>
                    <a:lnTo>
                      <a:pt x="118" y="428"/>
                    </a:lnTo>
                    <a:lnTo>
                      <a:pt x="112" y="438"/>
                    </a:lnTo>
                    <a:lnTo>
                      <a:pt x="107" y="448"/>
                    </a:lnTo>
                    <a:lnTo>
                      <a:pt x="99" y="455"/>
                    </a:lnTo>
                    <a:lnTo>
                      <a:pt x="92" y="461"/>
                    </a:lnTo>
                    <a:lnTo>
                      <a:pt x="81" y="465"/>
                    </a:lnTo>
                    <a:lnTo>
                      <a:pt x="73" y="468"/>
                    </a:lnTo>
                    <a:lnTo>
                      <a:pt x="63" y="471"/>
                    </a:lnTo>
                    <a:lnTo>
                      <a:pt x="52" y="468"/>
                    </a:lnTo>
                    <a:lnTo>
                      <a:pt x="42" y="465"/>
                    </a:lnTo>
                    <a:lnTo>
                      <a:pt x="34" y="461"/>
                    </a:lnTo>
                    <a:lnTo>
                      <a:pt x="26" y="455"/>
                    </a:lnTo>
                    <a:lnTo>
                      <a:pt x="18" y="448"/>
                    </a:lnTo>
                    <a:lnTo>
                      <a:pt x="13" y="438"/>
                    </a:lnTo>
                    <a:lnTo>
                      <a:pt x="8" y="428"/>
                    </a:lnTo>
                    <a:lnTo>
                      <a:pt x="3" y="415"/>
                    </a:lnTo>
                    <a:lnTo>
                      <a:pt x="3" y="405"/>
                    </a:lnTo>
                    <a:lnTo>
                      <a:pt x="0" y="392"/>
                    </a:lnTo>
                    <a:lnTo>
                      <a:pt x="0" y="76"/>
                    </a:lnTo>
                    <a:close/>
                  </a:path>
                </a:pathLst>
              </a:custGeom>
              <a:solidFill>
                <a:srgbClr val="FFFFFF"/>
              </a:solidFill>
              <a:ln w="9525">
                <a:noFill/>
                <a:round/>
                <a:headEnd/>
                <a:tailEnd/>
              </a:ln>
            </p:spPr>
            <p:txBody>
              <a:bodyPr/>
              <a:lstStyle/>
              <a:p>
                <a:endParaRPr lang="en-US"/>
              </a:p>
            </p:txBody>
          </p:sp>
          <p:sp>
            <p:nvSpPr>
              <p:cNvPr id="107756" name="Freeform 56"/>
              <p:cNvSpPr>
                <a:spLocks/>
              </p:cNvSpPr>
              <p:nvPr/>
            </p:nvSpPr>
            <p:spPr bwMode="auto">
              <a:xfrm>
                <a:off x="3218" y="2212"/>
                <a:ext cx="126" cy="471"/>
              </a:xfrm>
              <a:custGeom>
                <a:avLst/>
                <a:gdLst>
                  <a:gd name="T0" fmla="*/ 0 w 126"/>
                  <a:gd name="T1" fmla="*/ 76 h 471"/>
                  <a:gd name="T2" fmla="*/ 3 w 126"/>
                  <a:gd name="T3" fmla="*/ 63 h 471"/>
                  <a:gd name="T4" fmla="*/ 3 w 126"/>
                  <a:gd name="T5" fmla="*/ 53 h 471"/>
                  <a:gd name="T6" fmla="*/ 8 w 126"/>
                  <a:gd name="T7" fmla="*/ 39 h 471"/>
                  <a:gd name="T8" fmla="*/ 13 w 126"/>
                  <a:gd name="T9" fmla="*/ 29 h 471"/>
                  <a:gd name="T10" fmla="*/ 18 w 126"/>
                  <a:gd name="T11" fmla="*/ 23 h 471"/>
                  <a:gd name="T12" fmla="*/ 26 w 126"/>
                  <a:gd name="T13" fmla="*/ 13 h 471"/>
                  <a:gd name="T14" fmla="*/ 34 w 126"/>
                  <a:gd name="T15" fmla="*/ 6 h 471"/>
                  <a:gd name="T16" fmla="*/ 42 w 126"/>
                  <a:gd name="T17" fmla="*/ 3 h 471"/>
                  <a:gd name="T18" fmla="*/ 52 w 126"/>
                  <a:gd name="T19" fmla="*/ 0 h 471"/>
                  <a:gd name="T20" fmla="*/ 63 w 126"/>
                  <a:gd name="T21" fmla="*/ 0 h 471"/>
                  <a:gd name="T22" fmla="*/ 73 w 126"/>
                  <a:gd name="T23" fmla="*/ 0 h 471"/>
                  <a:gd name="T24" fmla="*/ 81 w 126"/>
                  <a:gd name="T25" fmla="*/ 3 h 471"/>
                  <a:gd name="T26" fmla="*/ 92 w 126"/>
                  <a:gd name="T27" fmla="*/ 6 h 471"/>
                  <a:gd name="T28" fmla="*/ 99 w 126"/>
                  <a:gd name="T29" fmla="*/ 13 h 471"/>
                  <a:gd name="T30" fmla="*/ 107 w 126"/>
                  <a:gd name="T31" fmla="*/ 23 h 471"/>
                  <a:gd name="T32" fmla="*/ 112 w 126"/>
                  <a:gd name="T33" fmla="*/ 29 h 471"/>
                  <a:gd name="T34" fmla="*/ 118 w 126"/>
                  <a:gd name="T35" fmla="*/ 39 h 471"/>
                  <a:gd name="T36" fmla="*/ 120 w 126"/>
                  <a:gd name="T37" fmla="*/ 53 h 471"/>
                  <a:gd name="T38" fmla="*/ 123 w 126"/>
                  <a:gd name="T39" fmla="*/ 63 h 471"/>
                  <a:gd name="T40" fmla="*/ 126 w 126"/>
                  <a:gd name="T41" fmla="*/ 76 h 471"/>
                  <a:gd name="T42" fmla="*/ 126 w 126"/>
                  <a:gd name="T43" fmla="*/ 392 h 471"/>
                  <a:gd name="T44" fmla="*/ 123 w 126"/>
                  <a:gd name="T45" fmla="*/ 405 h 471"/>
                  <a:gd name="T46" fmla="*/ 120 w 126"/>
                  <a:gd name="T47" fmla="*/ 415 h 471"/>
                  <a:gd name="T48" fmla="*/ 118 w 126"/>
                  <a:gd name="T49" fmla="*/ 428 h 471"/>
                  <a:gd name="T50" fmla="*/ 112 w 126"/>
                  <a:gd name="T51" fmla="*/ 438 h 471"/>
                  <a:gd name="T52" fmla="*/ 107 w 126"/>
                  <a:gd name="T53" fmla="*/ 448 h 471"/>
                  <a:gd name="T54" fmla="*/ 99 w 126"/>
                  <a:gd name="T55" fmla="*/ 455 h 471"/>
                  <a:gd name="T56" fmla="*/ 92 w 126"/>
                  <a:gd name="T57" fmla="*/ 461 h 471"/>
                  <a:gd name="T58" fmla="*/ 81 w 126"/>
                  <a:gd name="T59" fmla="*/ 465 h 471"/>
                  <a:gd name="T60" fmla="*/ 73 w 126"/>
                  <a:gd name="T61" fmla="*/ 468 h 471"/>
                  <a:gd name="T62" fmla="*/ 63 w 126"/>
                  <a:gd name="T63" fmla="*/ 471 h 471"/>
                  <a:gd name="T64" fmla="*/ 52 w 126"/>
                  <a:gd name="T65" fmla="*/ 468 h 471"/>
                  <a:gd name="T66" fmla="*/ 42 w 126"/>
                  <a:gd name="T67" fmla="*/ 465 h 471"/>
                  <a:gd name="T68" fmla="*/ 34 w 126"/>
                  <a:gd name="T69" fmla="*/ 461 h 471"/>
                  <a:gd name="T70" fmla="*/ 26 w 126"/>
                  <a:gd name="T71" fmla="*/ 455 h 471"/>
                  <a:gd name="T72" fmla="*/ 18 w 126"/>
                  <a:gd name="T73" fmla="*/ 448 h 471"/>
                  <a:gd name="T74" fmla="*/ 13 w 126"/>
                  <a:gd name="T75" fmla="*/ 438 h 471"/>
                  <a:gd name="T76" fmla="*/ 8 w 126"/>
                  <a:gd name="T77" fmla="*/ 428 h 471"/>
                  <a:gd name="T78" fmla="*/ 3 w 126"/>
                  <a:gd name="T79" fmla="*/ 415 h 471"/>
                  <a:gd name="T80" fmla="*/ 3 w 126"/>
                  <a:gd name="T81" fmla="*/ 405 h 471"/>
                  <a:gd name="T82" fmla="*/ 0 w 126"/>
                  <a:gd name="T83" fmla="*/ 392 h 471"/>
                  <a:gd name="T84" fmla="*/ 0 w 126"/>
                  <a:gd name="T85" fmla="*/ 76 h 471"/>
                  <a:gd name="T86" fmla="*/ 0 w 126"/>
                  <a:gd name="T87" fmla="*/ 76 h 4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
                  <a:gd name="T133" fmla="*/ 0 h 471"/>
                  <a:gd name="T134" fmla="*/ 126 w 126"/>
                  <a:gd name="T135" fmla="*/ 471 h 4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 h="471">
                    <a:moveTo>
                      <a:pt x="0" y="76"/>
                    </a:moveTo>
                    <a:lnTo>
                      <a:pt x="3" y="63"/>
                    </a:lnTo>
                    <a:lnTo>
                      <a:pt x="3" y="53"/>
                    </a:lnTo>
                    <a:lnTo>
                      <a:pt x="8" y="39"/>
                    </a:lnTo>
                    <a:lnTo>
                      <a:pt x="13" y="29"/>
                    </a:lnTo>
                    <a:lnTo>
                      <a:pt x="18" y="23"/>
                    </a:lnTo>
                    <a:lnTo>
                      <a:pt x="26" y="13"/>
                    </a:lnTo>
                    <a:lnTo>
                      <a:pt x="34" y="6"/>
                    </a:lnTo>
                    <a:lnTo>
                      <a:pt x="42" y="3"/>
                    </a:lnTo>
                    <a:lnTo>
                      <a:pt x="52" y="0"/>
                    </a:lnTo>
                    <a:lnTo>
                      <a:pt x="63" y="0"/>
                    </a:lnTo>
                    <a:lnTo>
                      <a:pt x="73" y="0"/>
                    </a:lnTo>
                    <a:lnTo>
                      <a:pt x="81" y="3"/>
                    </a:lnTo>
                    <a:lnTo>
                      <a:pt x="92" y="6"/>
                    </a:lnTo>
                    <a:lnTo>
                      <a:pt x="99" y="13"/>
                    </a:lnTo>
                    <a:lnTo>
                      <a:pt x="107" y="23"/>
                    </a:lnTo>
                    <a:lnTo>
                      <a:pt x="112" y="29"/>
                    </a:lnTo>
                    <a:lnTo>
                      <a:pt x="118" y="39"/>
                    </a:lnTo>
                    <a:lnTo>
                      <a:pt x="120" y="53"/>
                    </a:lnTo>
                    <a:lnTo>
                      <a:pt x="123" y="63"/>
                    </a:lnTo>
                    <a:lnTo>
                      <a:pt x="126" y="76"/>
                    </a:lnTo>
                    <a:lnTo>
                      <a:pt x="126" y="392"/>
                    </a:lnTo>
                    <a:lnTo>
                      <a:pt x="123" y="405"/>
                    </a:lnTo>
                    <a:lnTo>
                      <a:pt x="120" y="415"/>
                    </a:lnTo>
                    <a:lnTo>
                      <a:pt x="118" y="428"/>
                    </a:lnTo>
                    <a:lnTo>
                      <a:pt x="112" y="438"/>
                    </a:lnTo>
                    <a:lnTo>
                      <a:pt x="107" y="448"/>
                    </a:lnTo>
                    <a:lnTo>
                      <a:pt x="99" y="455"/>
                    </a:lnTo>
                    <a:lnTo>
                      <a:pt x="92" y="461"/>
                    </a:lnTo>
                    <a:lnTo>
                      <a:pt x="81" y="465"/>
                    </a:lnTo>
                    <a:lnTo>
                      <a:pt x="73" y="468"/>
                    </a:lnTo>
                    <a:lnTo>
                      <a:pt x="63" y="471"/>
                    </a:lnTo>
                    <a:lnTo>
                      <a:pt x="52" y="468"/>
                    </a:lnTo>
                    <a:lnTo>
                      <a:pt x="42" y="465"/>
                    </a:lnTo>
                    <a:lnTo>
                      <a:pt x="34" y="461"/>
                    </a:lnTo>
                    <a:lnTo>
                      <a:pt x="26" y="455"/>
                    </a:lnTo>
                    <a:lnTo>
                      <a:pt x="18" y="448"/>
                    </a:lnTo>
                    <a:lnTo>
                      <a:pt x="13" y="438"/>
                    </a:lnTo>
                    <a:lnTo>
                      <a:pt x="8" y="428"/>
                    </a:lnTo>
                    <a:lnTo>
                      <a:pt x="3" y="415"/>
                    </a:lnTo>
                    <a:lnTo>
                      <a:pt x="3" y="405"/>
                    </a:lnTo>
                    <a:lnTo>
                      <a:pt x="0" y="392"/>
                    </a:lnTo>
                    <a:lnTo>
                      <a:pt x="0" y="76"/>
                    </a:lnTo>
                  </a:path>
                </a:pathLst>
              </a:custGeom>
              <a:noFill/>
              <a:ln w="12700">
                <a:solidFill>
                  <a:srgbClr val="000000"/>
                </a:solidFill>
                <a:prstDash val="solid"/>
                <a:round/>
                <a:headEnd/>
                <a:tailEnd/>
              </a:ln>
            </p:spPr>
            <p:txBody>
              <a:bodyPr/>
              <a:lstStyle/>
              <a:p>
                <a:endParaRPr lang="en-US"/>
              </a:p>
            </p:txBody>
          </p:sp>
          <p:sp>
            <p:nvSpPr>
              <p:cNvPr id="107757" name="Freeform 57"/>
              <p:cNvSpPr>
                <a:spLocks/>
              </p:cNvSpPr>
              <p:nvPr/>
            </p:nvSpPr>
            <p:spPr bwMode="auto">
              <a:xfrm>
                <a:off x="3218" y="2933"/>
                <a:ext cx="126" cy="471"/>
              </a:xfrm>
              <a:custGeom>
                <a:avLst/>
                <a:gdLst>
                  <a:gd name="T0" fmla="*/ 0 w 126"/>
                  <a:gd name="T1" fmla="*/ 76 h 471"/>
                  <a:gd name="T2" fmla="*/ 3 w 126"/>
                  <a:gd name="T3" fmla="*/ 66 h 471"/>
                  <a:gd name="T4" fmla="*/ 3 w 126"/>
                  <a:gd name="T5" fmla="*/ 53 h 471"/>
                  <a:gd name="T6" fmla="*/ 8 w 126"/>
                  <a:gd name="T7" fmla="*/ 43 h 471"/>
                  <a:gd name="T8" fmla="*/ 13 w 126"/>
                  <a:gd name="T9" fmla="*/ 29 h 471"/>
                  <a:gd name="T10" fmla="*/ 18 w 126"/>
                  <a:gd name="T11" fmla="*/ 23 h 471"/>
                  <a:gd name="T12" fmla="*/ 26 w 126"/>
                  <a:gd name="T13" fmla="*/ 13 h 471"/>
                  <a:gd name="T14" fmla="*/ 34 w 126"/>
                  <a:gd name="T15" fmla="*/ 6 h 471"/>
                  <a:gd name="T16" fmla="*/ 42 w 126"/>
                  <a:gd name="T17" fmla="*/ 3 h 471"/>
                  <a:gd name="T18" fmla="*/ 52 w 126"/>
                  <a:gd name="T19" fmla="*/ 0 h 471"/>
                  <a:gd name="T20" fmla="*/ 63 w 126"/>
                  <a:gd name="T21" fmla="*/ 0 h 471"/>
                  <a:gd name="T22" fmla="*/ 73 w 126"/>
                  <a:gd name="T23" fmla="*/ 0 h 471"/>
                  <a:gd name="T24" fmla="*/ 81 w 126"/>
                  <a:gd name="T25" fmla="*/ 3 h 471"/>
                  <a:gd name="T26" fmla="*/ 92 w 126"/>
                  <a:gd name="T27" fmla="*/ 6 h 471"/>
                  <a:gd name="T28" fmla="*/ 99 w 126"/>
                  <a:gd name="T29" fmla="*/ 13 h 471"/>
                  <a:gd name="T30" fmla="*/ 107 w 126"/>
                  <a:gd name="T31" fmla="*/ 23 h 471"/>
                  <a:gd name="T32" fmla="*/ 112 w 126"/>
                  <a:gd name="T33" fmla="*/ 29 h 471"/>
                  <a:gd name="T34" fmla="*/ 118 w 126"/>
                  <a:gd name="T35" fmla="*/ 43 h 471"/>
                  <a:gd name="T36" fmla="*/ 120 w 126"/>
                  <a:gd name="T37" fmla="*/ 53 h 471"/>
                  <a:gd name="T38" fmla="*/ 123 w 126"/>
                  <a:gd name="T39" fmla="*/ 66 h 471"/>
                  <a:gd name="T40" fmla="*/ 126 w 126"/>
                  <a:gd name="T41" fmla="*/ 76 h 471"/>
                  <a:gd name="T42" fmla="*/ 126 w 126"/>
                  <a:gd name="T43" fmla="*/ 392 h 471"/>
                  <a:gd name="T44" fmla="*/ 123 w 126"/>
                  <a:gd name="T45" fmla="*/ 405 h 471"/>
                  <a:gd name="T46" fmla="*/ 120 w 126"/>
                  <a:gd name="T47" fmla="*/ 418 h 471"/>
                  <a:gd name="T48" fmla="*/ 118 w 126"/>
                  <a:gd name="T49" fmla="*/ 428 h 471"/>
                  <a:gd name="T50" fmla="*/ 112 w 126"/>
                  <a:gd name="T51" fmla="*/ 438 h 471"/>
                  <a:gd name="T52" fmla="*/ 107 w 126"/>
                  <a:gd name="T53" fmla="*/ 448 h 471"/>
                  <a:gd name="T54" fmla="*/ 99 w 126"/>
                  <a:gd name="T55" fmla="*/ 455 h 471"/>
                  <a:gd name="T56" fmla="*/ 92 w 126"/>
                  <a:gd name="T57" fmla="*/ 461 h 471"/>
                  <a:gd name="T58" fmla="*/ 81 w 126"/>
                  <a:gd name="T59" fmla="*/ 468 h 471"/>
                  <a:gd name="T60" fmla="*/ 73 w 126"/>
                  <a:gd name="T61" fmla="*/ 471 h 471"/>
                  <a:gd name="T62" fmla="*/ 63 w 126"/>
                  <a:gd name="T63" fmla="*/ 471 h 471"/>
                  <a:gd name="T64" fmla="*/ 52 w 126"/>
                  <a:gd name="T65" fmla="*/ 471 h 471"/>
                  <a:gd name="T66" fmla="*/ 42 w 126"/>
                  <a:gd name="T67" fmla="*/ 468 h 471"/>
                  <a:gd name="T68" fmla="*/ 34 w 126"/>
                  <a:gd name="T69" fmla="*/ 461 h 471"/>
                  <a:gd name="T70" fmla="*/ 26 w 126"/>
                  <a:gd name="T71" fmla="*/ 455 h 471"/>
                  <a:gd name="T72" fmla="*/ 18 w 126"/>
                  <a:gd name="T73" fmla="*/ 448 h 471"/>
                  <a:gd name="T74" fmla="*/ 13 w 126"/>
                  <a:gd name="T75" fmla="*/ 438 h 471"/>
                  <a:gd name="T76" fmla="*/ 8 w 126"/>
                  <a:gd name="T77" fmla="*/ 428 h 471"/>
                  <a:gd name="T78" fmla="*/ 3 w 126"/>
                  <a:gd name="T79" fmla="*/ 418 h 471"/>
                  <a:gd name="T80" fmla="*/ 3 w 126"/>
                  <a:gd name="T81" fmla="*/ 405 h 471"/>
                  <a:gd name="T82" fmla="*/ 0 w 126"/>
                  <a:gd name="T83" fmla="*/ 392 h 471"/>
                  <a:gd name="T84" fmla="*/ 0 w 126"/>
                  <a:gd name="T85" fmla="*/ 76 h 471"/>
                  <a:gd name="T86" fmla="*/ 0 w 126"/>
                  <a:gd name="T87" fmla="*/ 76 h 4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
                  <a:gd name="T133" fmla="*/ 0 h 471"/>
                  <a:gd name="T134" fmla="*/ 126 w 126"/>
                  <a:gd name="T135" fmla="*/ 471 h 4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 h="471">
                    <a:moveTo>
                      <a:pt x="0" y="76"/>
                    </a:moveTo>
                    <a:lnTo>
                      <a:pt x="3" y="66"/>
                    </a:lnTo>
                    <a:lnTo>
                      <a:pt x="3" y="53"/>
                    </a:lnTo>
                    <a:lnTo>
                      <a:pt x="8" y="43"/>
                    </a:lnTo>
                    <a:lnTo>
                      <a:pt x="13" y="29"/>
                    </a:lnTo>
                    <a:lnTo>
                      <a:pt x="18" y="23"/>
                    </a:lnTo>
                    <a:lnTo>
                      <a:pt x="26" y="13"/>
                    </a:lnTo>
                    <a:lnTo>
                      <a:pt x="34" y="6"/>
                    </a:lnTo>
                    <a:lnTo>
                      <a:pt x="42" y="3"/>
                    </a:lnTo>
                    <a:lnTo>
                      <a:pt x="52" y="0"/>
                    </a:lnTo>
                    <a:lnTo>
                      <a:pt x="63" y="0"/>
                    </a:lnTo>
                    <a:lnTo>
                      <a:pt x="73" y="0"/>
                    </a:lnTo>
                    <a:lnTo>
                      <a:pt x="81" y="3"/>
                    </a:lnTo>
                    <a:lnTo>
                      <a:pt x="92" y="6"/>
                    </a:lnTo>
                    <a:lnTo>
                      <a:pt x="99" y="13"/>
                    </a:lnTo>
                    <a:lnTo>
                      <a:pt x="107" y="23"/>
                    </a:lnTo>
                    <a:lnTo>
                      <a:pt x="112" y="29"/>
                    </a:lnTo>
                    <a:lnTo>
                      <a:pt x="118" y="43"/>
                    </a:lnTo>
                    <a:lnTo>
                      <a:pt x="120" y="53"/>
                    </a:lnTo>
                    <a:lnTo>
                      <a:pt x="123" y="66"/>
                    </a:lnTo>
                    <a:lnTo>
                      <a:pt x="126" y="76"/>
                    </a:lnTo>
                    <a:lnTo>
                      <a:pt x="126" y="392"/>
                    </a:lnTo>
                    <a:lnTo>
                      <a:pt x="123" y="405"/>
                    </a:lnTo>
                    <a:lnTo>
                      <a:pt x="120" y="418"/>
                    </a:lnTo>
                    <a:lnTo>
                      <a:pt x="118" y="428"/>
                    </a:lnTo>
                    <a:lnTo>
                      <a:pt x="112" y="438"/>
                    </a:lnTo>
                    <a:lnTo>
                      <a:pt x="107" y="448"/>
                    </a:lnTo>
                    <a:lnTo>
                      <a:pt x="99" y="455"/>
                    </a:lnTo>
                    <a:lnTo>
                      <a:pt x="92" y="461"/>
                    </a:lnTo>
                    <a:lnTo>
                      <a:pt x="81" y="468"/>
                    </a:lnTo>
                    <a:lnTo>
                      <a:pt x="73" y="471"/>
                    </a:lnTo>
                    <a:lnTo>
                      <a:pt x="63" y="471"/>
                    </a:lnTo>
                    <a:lnTo>
                      <a:pt x="52" y="471"/>
                    </a:lnTo>
                    <a:lnTo>
                      <a:pt x="42" y="468"/>
                    </a:lnTo>
                    <a:lnTo>
                      <a:pt x="34" y="461"/>
                    </a:lnTo>
                    <a:lnTo>
                      <a:pt x="26" y="455"/>
                    </a:lnTo>
                    <a:lnTo>
                      <a:pt x="18" y="448"/>
                    </a:lnTo>
                    <a:lnTo>
                      <a:pt x="13" y="438"/>
                    </a:lnTo>
                    <a:lnTo>
                      <a:pt x="8" y="428"/>
                    </a:lnTo>
                    <a:lnTo>
                      <a:pt x="3" y="418"/>
                    </a:lnTo>
                    <a:lnTo>
                      <a:pt x="3" y="405"/>
                    </a:lnTo>
                    <a:lnTo>
                      <a:pt x="0" y="392"/>
                    </a:lnTo>
                    <a:lnTo>
                      <a:pt x="0" y="76"/>
                    </a:lnTo>
                    <a:close/>
                  </a:path>
                </a:pathLst>
              </a:custGeom>
              <a:solidFill>
                <a:srgbClr val="FFFFFF"/>
              </a:solidFill>
              <a:ln w="9525">
                <a:noFill/>
                <a:round/>
                <a:headEnd/>
                <a:tailEnd/>
              </a:ln>
            </p:spPr>
            <p:txBody>
              <a:bodyPr/>
              <a:lstStyle/>
              <a:p>
                <a:endParaRPr lang="en-US"/>
              </a:p>
            </p:txBody>
          </p:sp>
          <p:sp>
            <p:nvSpPr>
              <p:cNvPr id="107758" name="Freeform 58"/>
              <p:cNvSpPr>
                <a:spLocks/>
              </p:cNvSpPr>
              <p:nvPr/>
            </p:nvSpPr>
            <p:spPr bwMode="auto">
              <a:xfrm>
                <a:off x="3218" y="2933"/>
                <a:ext cx="126" cy="471"/>
              </a:xfrm>
              <a:custGeom>
                <a:avLst/>
                <a:gdLst>
                  <a:gd name="T0" fmla="*/ 0 w 126"/>
                  <a:gd name="T1" fmla="*/ 76 h 471"/>
                  <a:gd name="T2" fmla="*/ 3 w 126"/>
                  <a:gd name="T3" fmla="*/ 66 h 471"/>
                  <a:gd name="T4" fmla="*/ 3 w 126"/>
                  <a:gd name="T5" fmla="*/ 53 h 471"/>
                  <a:gd name="T6" fmla="*/ 8 w 126"/>
                  <a:gd name="T7" fmla="*/ 43 h 471"/>
                  <a:gd name="T8" fmla="*/ 13 w 126"/>
                  <a:gd name="T9" fmla="*/ 29 h 471"/>
                  <a:gd name="T10" fmla="*/ 18 w 126"/>
                  <a:gd name="T11" fmla="*/ 23 h 471"/>
                  <a:gd name="T12" fmla="*/ 26 w 126"/>
                  <a:gd name="T13" fmla="*/ 13 h 471"/>
                  <a:gd name="T14" fmla="*/ 34 w 126"/>
                  <a:gd name="T15" fmla="*/ 6 h 471"/>
                  <a:gd name="T16" fmla="*/ 42 w 126"/>
                  <a:gd name="T17" fmla="*/ 3 h 471"/>
                  <a:gd name="T18" fmla="*/ 52 w 126"/>
                  <a:gd name="T19" fmla="*/ 0 h 471"/>
                  <a:gd name="T20" fmla="*/ 63 w 126"/>
                  <a:gd name="T21" fmla="*/ 0 h 471"/>
                  <a:gd name="T22" fmla="*/ 73 w 126"/>
                  <a:gd name="T23" fmla="*/ 0 h 471"/>
                  <a:gd name="T24" fmla="*/ 81 w 126"/>
                  <a:gd name="T25" fmla="*/ 3 h 471"/>
                  <a:gd name="T26" fmla="*/ 92 w 126"/>
                  <a:gd name="T27" fmla="*/ 6 h 471"/>
                  <a:gd name="T28" fmla="*/ 99 w 126"/>
                  <a:gd name="T29" fmla="*/ 13 h 471"/>
                  <a:gd name="T30" fmla="*/ 107 w 126"/>
                  <a:gd name="T31" fmla="*/ 23 h 471"/>
                  <a:gd name="T32" fmla="*/ 112 w 126"/>
                  <a:gd name="T33" fmla="*/ 29 h 471"/>
                  <a:gd name="T34" fmla="*/ 118 w 126"/>
                  <a:gd name="T35" fmla="*/ 43 h 471"/>
                  <a:gd name="T36" fmla="*/ 120 w 126"/>
                  <a:gd name="T37" fmla="*/ 53 h 471"/>
                  <a:gd name="T38" fmla="*/ 123 w 126"/>
                  <a:gd name="T39" fmla="*/ 66 h 471"/>
                  <a:gd name="T40" fmla="*/ 126 w 126"/>
                  <a:gd name="T41" fmla="*/ 76 h 471"/>
                  <a:gd name="T42" fmla="*/ 126 w 126"/>
                  <a:gd name="T43" fmla="*/ 392 h 471"/>
                  <a:gd name="T44" fmla="*/ 123 w 126"/>
                  <a:gd name="T45" fmla="*/ 405 h 471"/>
                  <a:gd name="T46" fmla="*/ 120 w 126"/>
                  <a:gd name="T47" fmla="*/ 418 h 471"/>
                  <a:gd name="T48" fmla="*/ 118 w 126"/>
                  <a:gd name="T49" fmla="*/ 428 h 471"/>
                  <a:gd name="T50" fmla="*/ 112 w 126"/>
                  <a:gd name="T51" fmla="*/ 438 h 471"/>
                  <a:gd name="T52" fmla="*/ 107 w 126"/>
                  <a:gd name="T53" fmla="*/ 448 h 471"/>
                  <a:gd name="T54" fmla="*/ 99 w 126"/>
                  <a:gd name="T55" fmla="*/ 455 h 471"/>
                  <a:gd name="T56" fmla="*/ 92 w 126"/>
                  <a:gd name="T57" fmla="*/ 461 h 471"/>
                  <a:gd name="T58" fmla="*/ 81 w 126"/>
                  <a:gd name="T59" fmla="*/ 468 h 471"/>
                  <a:gd name="T60" fmla="*/ 73 w 126"/>
                  <a:gd name="T61" fmla="*/ 471 h 471"/>
                  <a:gd name="T62" fmla="*/ 63 w 126"/>
                  <a:gd name="T63" fmla="*/ 471 h 471"/>
                  <a:gd name="T64" fmla="*/ 52 w 126"/>
                  <a:gd name="T65" fmla="*/ 471 h 471"/>
                  <a:gd name="T66" fmla="*/ 42 w 126"/>
                  <a:gd name="T67" fmla="*/ 468 h 471"/>
                  <a:gd name="T68" fmla="*/ 34 w 126"/>
                  <a:gd name="T69" fmla="*/ 461 h 471"/>
                  <a:gd name="T70" fmla="*/ 26 w 126"/>
                  <a:gd name="T71" fmla="*/ 455 h 471"/>
                  <a:gd name="T72" fmla="*/ 18 w 126"/>
                  <a:gd name="T73" fmla="*/ 448 h 471"/>
                  <a:gd name="T74" fmla="*/ 13 w 126"/>
                  <a:gd name="T75" fmla="*/ 438 h 471"/>
                  <a:gd name="T76" fmla="*/ 8 w 126"/>
                  <a:gd name="T77" fmla="*/ 428 h 471"/>
                  <a:gd name="T78" fmla="*/ 3 w 126"/>
                  <a:gd name="T79" fmla="*/ 418 h 471"/>
                  <a:gd name="T80" fmla="*/ 3 w 126"/>
                  <a:gd name="T81" fmla="*/ 405 h 471"/>
                  <a:gd name="T82" fmla="*/ 0 w 126"/>
                  <a:gd name="T83" fmla="*/ 392 h 471"/>
                  <a:gd name="T84" fmla="*/ 0 w 126"/>
                  <a:gd name="T85" fmla="*/ 76 h 471"/>
                  <a:gd name="T86" fmla="*/ 0 w 126"/>
                  <a:gd name="T87" fmla="*/ 76 h 4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
                  <a:gd name="T133" fmla="*/ 0 h 471"/>
                  <a:gd name="T134" fmla="*/ 126 w 126"/>
                  <a:gd name="T135" fmla="*/ 471 h 4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 h="471">
                    <a:moveTo>
                      <a:pt x="0" y="76"/>
                    </a:moveTo>
                    <a:lnTo>
                      <a:pt x="3" y="66"/>
                    </a:lnTo>
                    <a:lnTo>
                      <a:pt x="3" y="53"/>
                    </a:lnTo>
                    <a:lnTo>
                      <a:pt x="8" y="43"/>
                    </a:lnTo>
                    <a:lnTo>
                      <a:pt x="13" y="29"/>
                    </a:lnTo>
                    <a:lnTo>
                      <a:pt x="18" y="23"/>
                    </a:lnTo>
                    <a:lnTo>
                      <a:pt x="26" y="13"/>
                    </a:lnTo>
                    <a:lnTo>
                      <a:pt x="34" y="6"/>
                    </a:lnTo>
                    <a:lnTo>
                      <a:pt x="42" y="3"/>
                    </a:lnTo>
                    <a:lnTo>
                      <a:pt x="52" y="0"/>
                    </a:lnTo>
                    <a:lnTo>
                      <a:pt x="63" y="0"/>
                    </a:lnTo>
                    <a:lnTo>
                      <a:pt x="73" y="0"/>
                    </a:lnTo>
                    <a:lnTo>
                      <a:pt x="81" y="3"/>
                    </a:lnTo>
                    <a:lnTo>
                      <a:pt x="92" y="6"/>
                    </a:lnTo>
                    <a:lnTo>
                      <a:pt x="99" y="13"/>
                    </a:lnTo>
                    <a:lnTo>
                      <a:pt x="107" y="23"/>
                    </a:lnTo>
                    <a:lnTo>
                      <a:pt x="112" y="29"/>
                    </a:lnTo>
                    <a:lnTo>
                      <a:pt x="118" y="43"/>
                    </a:lnTo>
                    <a:lnTo>
                      <a:pt x="120" y="53"/>
                    </a:lnTo>
                    <a:lnTo>
                      <a:pt x="123" y="66"/>
                    </a:lnTo>
                    <a:lnTo>
                      <a:pt x="126" y="76"/>
                    </a:lnTo>
                    <a:lnTo>
                      <a:pt x="126" y="392"/>
                    </a:lnTo>
                    <a:lnTo>
                      <a:pt x="123" y="405"/>
                    </a:lnTo>
                    <a:lnTo>
                      <a:pt x="120" y="418"/>
                    </a:lnTo>
                    <a:lnTo>
                      <a:pt x="118" y="428"/>
                    </a:lnTo>
                    <a:lnTo>
                      <a:pt x="112" y="438"/>
                    </a:lnTo>
                    <a:lnTo>
                      <a:pt x="107" y="448"/>
                    </a:lnTo>
                    <a:lnTo>
                      <a:pt x="99" y="455"/>
                    </a:lnTo>
                    <a:lnTo>
                      <a:pt x="92" y="461"/>
                    </a:lnTo>
                    <a:lnTo>
                      <a:pt x="81" y="468"/>
                    </a:lnTo>
                    <a:lnTo>
                      <a:pt x="73" y="471"/>
                    </a:lnTo>
                    <a:lnTo>
                      <a:pt x="63" y="471"/>
                    </a:lnTo>
                    <a:lnTo>
                      <a:pt x="52" y="471"/>
                    </a:lnTo>
                    <a:lnTo>
                      <a:pt x="42" y="468"/>
                    </a:lnTo>
                    <a:lnTo>
                      <a:pt x="34" y="461"/>
                    </a:lnTo>
                    <a:lnTo>
                      <a:pt x="26" y="455"/>
                    </a:lnTo>
                    <a:lnTo>
                      <a:pt x="18" y="448"/>
                    </a:lnTo>
                    <a:lnTo>
                      <a:pt x="13" y="438"/>
                    </a:lnTo>
                    <a:lnTo>
                      <a:pt x="8" y="428"/>
                    </a:lnTo>
                    <a:lnTo>
                      <a:pt x="3" y="418"/>
                    </a:lnTo>
                    <a:lnTo>
                      <a:pt x="3" y="405"/>
                    </a:lnTo>
                    <a:lnTo>
                      <a:pt x="0" y="392"/>
                    </a:lnTo>
                    <a:lnTo>
                      <a:pt x="0" y="76"/>
                    </a:lnTo>
                  </a:path>
                </a:pathLst>
              </a:custGeom>
              <a:noFill/>
              <a:ln w="12700">
                <a:solidFill>
                  <a:srgbClr val="000000"/>
                </a:solidFill>
                <a:prstDash val="solid"/>
                <a:round/>
                <a:headEnd/>
                <a:tailEnd/>
              </a:ln>
            </p:spPr>
            <p:txBody>
              <a:bodyPr/>
              <a:lstStyle/>
              <a:p>
                <a:endParaRPr lang="en-US"/>
              </a:p>
            </p:txBody>
          </p:sp>
          <p:sp>
            <p:nvSpPr>
              <p:cNvPr id="107759" name="Freeform 59"/>
              <p:cNvSpPr>
                <a:spLocks/>
              </p:cNvSpPr>
              <p:nvPr/>
            </p:nvSpPr>
            <p:spPr bwMode="auto">
              <a:xfrm>
                <a:off x="1735" y="936"/>
                <a:ext cx="34" cy="43"/>
              </a:xfrm>
              <a:custGeom>
                <a:avLst/>
                <a:gdLst>
                  <a:gd name="T0" fmla="*/ 0 w 34"/>
                  <a:gd name="T1" fmla="*/ 0 h 43"/>
                  <a:gd name="T2" fmla="*/ 0 w 34"/>
                  <a:gd name="T3" fmla="*/ 43 h 43"/>
                  <a:gd name="T4" fmla="*/ 34 w 34"/>
                  <a:gd name="T5" fmla="*/ 23 h 43"/>
                  <a:gd name="T6" fmla="*/ 0 w 34"/>
                  <a:gd name="T7" fmla="*/ 3 h 43"/>
                  <a:gd name="T8" fmla="*/ 0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0" y="43"/>
                    </a:lnTo>
                    <a:lnTo>
                      <a:pt x="34" y="23"/>
                    </a:lnTo>
                    <a:lnTo>
                      <a:pt x="0" y="3"/>
                    </a:lnTo>
                    <a:lnTo>
                      <a:pt x="0" y="0"/>
                    </a:lnTo>
                    <a:close/>
                  </a:path>
                </a:pathLst>
              </a:custGeom>
              <a:solidFill>
                <a:srgbClr val="000000"/>
              </a:solidFill>
              <a:ln w="9525">
                <a:noFill/>
                <a:round/>
                <a:headEnd/>
                <a:tailEnd/>
              </a:ln>
            </p:spPr>
            <p:txBody>
              <a:bodyPr/>
              <a:lstStyle/>
              <a:p>
                <a:endParaRPr lang="en-US"/>
              </a:p>
            </p:txBody>
          </p:sp>
          <p:sp>
            <p:nvSpPr>
              <p:cNvPr id="107760" name="Freeform 60"/>
              <p:cNvSpPr>
                <a:spLocks/>
              </p:cNvSpPr>
              <p:nvPr/>
            </p:nvSpPr>
            <p:spPr bwMode="auto">
              <a:xfrm>
                <a:off x="1808" y="1856"/>
                <a:ext cx="34" cy="43"/>
              </a:xfrm>
              <a:custGeom>
                <a:avLst/>
                <a:gdLst>
                  <a:gd name="T0" fmla="*/ 0 w 34"/>
                  <a:gd name="T1" fmla="*/ 0 h 43"/>
                  <a:gd name="T2" fmla="*/ 0 w 34"/>
                  <a:gd name="T3" fmla="*/ 43 h 43"/>
                  <a:gd name="T4" fmla="*/ 34 w 34"/>
                  <a:gd name="T5" fmla="*/ 23 h 43"/>
                  <a:gd name="T6" fmla="*/ 0 w 34"/>
                  <a:gd name="T7" fmla="*/ 3 h 43"/>
                  <a:gd name="T8" fmla="*/ 0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0" y="43"/>
                    </a:lnTo>
                    <a:lnTo>
                      <a:pt x="34" y="23"/>
                    </a:lnTo>
                    <a:lnTo>
                      <a:pt x="0" y="3"/>
                    </a:lnTo>
                    <a:lnTo>
                      <a:pt x="0" y="0"/>
                    </a:lnTo>
                    <a:close/>
                  </a:path>
                </a:pathLst>
              </a:custGeom>
              <a:solidFill>
                <a:srgbClr val="000000"/>
              </a:solidFill>
              <a:ln w="9525">
                <a:noFill/>
                <a:round/>
                <a:headEnd/>
                <a:tailEnd/>
              </a:ln>
            </p:spPr>
            <p:txBody>
              <a:bodyPr/>
              <a:lstStyle/>
              <a:p>
                <a:endParaRPr lang="en-US"/>
              </a:p>
            </p:txBody>
          </p:sp>
          <p:sp>
            <p:nvSpPr>
              <p:cNvPr id="107761" name="Freeform 61"/>
              <p:cNvSpPr>
                <a:spLocks/>
              </p:cNvSpPr>
              <p:nvPr/>
            </p:nvSpPr>
            <p:spPr bwMode="auto">
              <a:xfrm>
                <a:off x="1844" y="1510"/>
                <a:ext cx="497" cy="991"/>
              </a:xfrm>
              <a:custGeom>
                <a:avLst/>
                <a:gdLst>
                  <a:gd name="T0" fmla="*/ 497 w 497"/>
                  <a:gd name="T1" fmla="*/ 991 h 991"/>
                  <a:gd name="T2" fmla="*/ 497 w 497"/>
                  <a:gd name="T3" fmla="*/ 0 h 991"/>
                  <a:gd name="T4" fmla="*/ 0 w 497"/>
                  <a:gd name="T5" fmla="*/ 0 h 991"/>
                  <a:gd name="T6" fmla="*/ 0 w 497"/>
                  <a:gd name="T7" fmla="*/ 991 h 991"/>
                  <a:gd name="T8" fmla="*/ 497 w 497"/>
                  <a:gd name="T9" fmla="*/ 991 h 991"/>
                  <a:gd name="T10" fmla="*/ 497 w 497"/>
                  <a:gd name="T11" fmla="*/ 991 h 991"/>
                  <a:gd name="T12" fmla="*/ 0 60000 65536"/>
                  <a:gd name="T13" fmla="*/ 0 60000 65536"/>
                  <a:gd name="T14" fmla="*/ 0 60000 65536"/>
                  <a:gd name="T15" fmla="*/ 0 60000 65536"/>
                  <a:gd name="T16" fmla="*/ 0 60000 65536"/>
                  <a:gd name="T17" fmla="*/ 0 60000 65536"/>
                  <a:gd name="T18" fmla="*/ 0 w 497"/>
                  <a:gd name="T19" fmla="*/ 0 h 991"/>
                  <a:gd name="T20" fmla="*/ 497 w 497"/>
                  <a:gd name="T21" fmla="*/ 991 h 991"/>
                </a:gdLst>
                <a:ahLst/>
                <a:cxnLst>
                  <a:cxn ang="T12">
                    <a:pos x="T0" y="T1"/>
                  </a:cxn>
                  <a:cxn ang="T13">
                    <a:pos x="T2" y="T3"/>
                  </a:cxn>
                  <a:cxn ang="T14">
                    <a:pos x="T4" y="T5"/>
                  </a:cxn>
                  <a:cxn ang="T15">
                    <a:pos x="T6" y="T7"/>
                  </a:cxn>
                  <a:cxn ang="T16">
                    <a:pos x="T8" y="T9"/>
                  </a:cxn>
                  <a:cxn ang="T17">
                    <a:pos x="T10" y="T11"/>
                  </a:cxn>
                </a:cxnLst>
                <a:rect l="T18" t="T19" r="T20" b="T21"/>
                <a:pathLst>
                  <a:path w="497" h="991">
                    <a:moveTo>
                      <a:pt x="497" y="991"/>
                    </a:moveTo>
                    <a:lnTo>
                      <a:pt x="497" y="0"/>
                    </a:lnTo>
                    <a:lnTo>
                      <a:pt x="0" y="0"/>
                    </a:lnTo>
                    <a:lnTo>
                      <a:pt x="0" y="991"/>
                    </a:lnTo>
                    <a:lnTo>
                      <a:pt x="497" y="991"/>
                    </a:lnTo>
                    <a:close/>
                  </a:path>
                </a:pathLst>
              </a:custGeom>
              <a:solidFill>
                <a:srgbClr val="FFFFFF"/>
              </a:solidFill>
              <a:ln w="9525">
                <a:noFill/>
                <a:round/>
                <a:headEnd/>
                <a:tailEnd/>
              </a:ln>
            </p:spPr>
            <p:txBody>
              <a:bodyPr/>
              <a:lstStyle/>
              <a:p>
                <a:endParaRPr lang="en-US"/>
              </a:p>
            </p:txBody>
          </p:sp>
          <p:sp>
            <p:nvSpPr>
              <p:cNvPr id="107762" name="Freeform 62"/>
              <p:cNvSpPr>
                <a:spLocks/>
              </p:cNvSpPr>
              <p:nvPr/>
            </p:nvSpPr>
            <p:spPr bwMode="auto">
              <a:xfrm>
                <a:off x="1844" y="1510"/>
                <a:ext cx="497" cy="991"/>
              </a:xfrm>
              <a:custGeom>
                <a:avLst/>
                <a:gdLst>
                  <a:gd name="T0" fmla="*/ 497 w 497"/>
                  <a:gd name="T1" fmla="*/ 991 h 991"/>
                  <a:gd name="T2" fmla="*/ 497 w 497"/>
                  <a:gd name="T3" fmla="*/ 0 h 991"/>
                  <a:gd name="T4" fmla="*/ 0 w 497"/>
                  <a:gd name="T5" fmla="*/ 0 h 991"/>
                  <a:gd name="T6" fmla="*/ 0 w 497"/>
                  <a:gd name="T7" fmla="*/ 991 h 991"/>
                  <a:gd name="T8" fmla="*/ 497 w 497"/>
                  <a:gd name="T9" fmla="*/ 991 h 991"/>
                  <a:gd name="T10" fmla="*/ 497 w 497"/>
                  <a:gd name="T11" fmla="*/ 991 h 991"/>
                  <a:gd name="T12" fmla="*/ 0 60000 65536"/>
                  <a:gd name="T13" fmla="*/ 0 60000 65536"/>
                  <a:gd name="T14" fmla="*/ 0 60000 65536"/>
                  <a:gd name="T15" fmla="*/ 0 60000 65536"/>
                  <a:gd name="T16" fmla="*/ 0 60000 65536"/>
                  <a:gd name="T17" fmla="*/ 0 60000 65536"/>
                  <a:gd name="T18" fmla="*/ 0 w 497"/>
                  <a:gd name="T19" fmla="*/ 0 h 991"/>
                  <a:gd name="T20" fmla="*/ 497 w 497"/>
                  <a:gd name="T21" fmla="*/ 991 h 991"/>
                </a:gdLst>
                <a:ahLst/>
                <a:cxnLst>
                  <a:cxn ang="T12">
                    <a:pos x="T0" y="T1"/>
                  </a:cxn>
                  <a:cxn ang="T13">
                    <a:pos x="T2" y="T3"/>
                  </a:cxn>
                  <a:cxn ang="T14">
                    <a:pos x="T4" y="T5"/>
                  </a:cxn>
                  <a:cxn ang="T15">
                    <a:pos x="T6" y="T7"/>
                  </a:cxn>
                  <a:cxn ang="T16">
                    <a:pos x="T8" y="T9"/>
                  </a:cxn>
                  <a:cxn ang="T17">
                    <a:pos x="T10" y="T11"/>
                  </a:cxn>
                </a:cxnLst>
                <a:rect l="T18" t="T19" r="T20" b="T21"/>
                <a:pathLst>
                  <a:path w="497" h="991">
                    <a:moveTo>
                      <a:pt x="497" y="991"/>
                    </a:moveTo>
                    <a:lnTo>
                      <a:pt x="497" y="0"/>
                    </a:lnTo>
                    <a:lnTo>
                      <a:pt x="0" y="0"/>
                    </a:lnTo>
                    <a:lnTo>
                      <a:pt x="0" y="991"/>
                    </a:lnTo>
                    <a:lnTo>
                      <a:pt x="497" y="991"/>
                    </a:lnTo>
                  </a:path>
                </a:pathLst>
              </a:custGeom>
              <a:solidFill>
                <a:srgbClr val="FFFF99"/>
              </a:solidFill>
              <a:ln w="12700">
                <a:solidFill>
                  <a:srgbClr val="000000"/>
                </a:solidFill>
                <a:prstDash val="solid"/>
                <a:round/>
                <a:headEnd/>
                <a:tailEnd/>
              </a:ln>
            </p:spPr>
            <p:txBody>
              <a:bodyPr/>
              <a:lstStyle/>
              <a:p>
                <a:endParaRPr lang="en-US"/>
              </a:p>
            </p:txBody>
          </p:sp>
          <p:sp>
            <p:nvSpPr>
              <p:cNvPr id="107763" name="Rectangle 63"/>
              <p:cNvSpPr>
                <a:spLocks noChangeArrowheads="1"/>
              </p:cNvSpPr>
              <p:nvPr/>
            </p:nvSpPr>
            <p:spPr bwMode="auto">
              <a:xfrm>
                <a:off x="1951" y="1956"/>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764" name="Rectangle 64"/>
              <p:cNvSpPr>
                <a:spLocks noChangeArrowheads="1"/>
              </p:cNvSpPr>
              <p:nvPr/>
            </p:nvSpPr>
            <p:spPr bwMode="auto">
              <a:xfrm>
                <a:off x="1998" y="1956"/>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765" name="Rectangle 65"/>
              <p:cNvSpPr>
                <a:spLocks noChangeArrowheads="1"/>
              </p:cNvSpPr>
              <p:nvPr/>
            </p:nvSpPr>
            <p:spPr bwMode="auto">
              <a:xfrm>
                <a:off x="2035" y="1956"/>
                <a:ext cx="6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g</a:t>
                </a:r>
                <a:endParaRPr kumimoji="0" lang="en-US">
                  <a:solidFill>
                    <a:schemeClr val="tx1"/>
                  </a:solidFill>
                </a:endParaRPr>
              </a:p>
            </p:txBody>
          </p:sp>
          <p:sp>
            <p:nvSpPr>
              <p:cNvPr id="107766" name="Rectangle 66"/>
              <p:cNvSpPr>
                <a:spLocks noChangeArrowheads="1"/>
              </p:cNvSpPr>
              <p:nvPr/>
            </p:nvSpPr>
            <p:spPr bwMode="auto">
              <a:xfrm>
                <a:off x="2072" y="1956"/>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767" name="Rectangle 67"/>
              <p:cNvSpPr>
                <a:spLocks noChangeArrowheads="1"/>
              </p:cNvSpPr>
              <p:nvPr/>
            </p:nvSpPr>
            <p:spPr bwMode="auto">
              <a:xfrm>
                <a:off x="2087" y="1956"/>
                <a:ext cx="6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107768" name="Rectangle 68"/>
              <p:cNvSpPr>
                <a:spLocks noChangeArrowheads="1"/>
              </p:cNvSpPr>
              <p:nvPr/>
            </p:nvSpPr>
            <p:spPr bwMode="auto">
              <a:xfrm>
                <a:off x="2121" y="1956"/>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107769" name="Rectangle 69"/>
              <p:cNvSpPr>
                <a:spLocks noChangeArrowheads="1"/>
              </p:cNvSpPr>
              <p:nvPr/>
            </p:nvSpPr>
            <p:spPr bwMode="auto">
              <a:xfrm>
                <a:off x="2139" y="1956"/>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770" name="Rectangle 70"/>
              <p:cNvSpPr>
                <a:spLocks noChangeArrowheads="1"/>
              </p:cNvSpPr>
              <p:nvPr/>
            </p:nvSpPr>
            <p:spPr bwMode="auto">
              <a:xfrm>
                <a:off x="2176" y="1956"/>
                <a:ext cx="52"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771" name="Rectangle 71"/>
              <p:cNvSpPr>
                <a:spLocks noChangeArrowheads="1"/>
              </p:cNvSpPr>
              <p:nvPr/>
            </p:nvSpPr>
            <p:spPr bwMode="auto">
              <a:xfrm>
                <a:off x="2197" y="1956"/>
                <a:ext cx="6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107772" name="Freeform 72"/>
              <p:cNvSpPr>
                <a:spLocks/>
              </p:cNvSpPr>
              <p:nvPr/>
            </p:nvSpPr>
            <p:spPr bwMode="auto">
              <a:xfrm>
                <a:off x="1473" y="2271"/>
                <a:ext cx="4156" cy="1579"/>
              </a:xfrm>
              <a:custGeom>
                <a:avLst/>
                <a:gdLst>
                  <a:gd name="T0" fmla="*/ 345 w 4156"/>
                  <a:gd name="T1" fmla="*/ 113 h 1579"/>
                  <a:gd name="T2" fmla="*/ 0 w 4156"/>
                  <a:gd name="T3" fmla="*/ 113 h 1579"/>
                  <a:gd name="T4" fmla="*/ 0 w 4156"/>
                  <a:gd name="T5" fmla="*/ 1579 h 1579"/>
                  <a:gd name="T6" fmla="*/ 4156 w 4156"/>
                  <a:gd name="T7" fmla="*/ 1579 h 1579"/>
                  <a:gd name="T8" fmla="*/ 4156 w 4156"/>
                  <a:gd name="T9" fmla="*/ 0 h 1579"/>
                  <a:gd name="T10" fmla="*/ 4083 w 4156"/>
                  <a:gd name="T11" fmla="*/ 0 h 1579"/>
                  <a:gd name="T12" fmla="*/ 0 60000 65536"/>
                  <a:gd name="T13" fmla="*/ 0 60000 65536"/>
                  <a:gd name="T14" fmla="*/ 0 60000 65536"/>
                  <a:gd name="T15" fmla="*/ 0 60000 65536"/>
                  <a:gd name="T16" fmla="*/ 0 60000 65536"/>
                  <a:gd name="T17" fmla="*/ 0 60000 65536"/>
                  <a:gd name="T18" fmla="*/ 0 w 4156"/>
                  <a:gd name="T19" fmla="*/ 0 h 1579"/>
                  <a:gd name="T20" fmla="*/ 4156 w 4156"/>
                  <a:gd name="T21" fmla="*/ 1579 h 1579"/>
                </a:gdLst>
                <a:ahLst/>
                <a:cxnLst>
                  <a:cxn ang="T12">
                    <a:pos x="T0" y="T1"/>
                  </a:cxn>
                  <a:cxn ang="T13">
                    <a:pos x="T2" y="T3"/>
                  </a:cxn>
                  <a:cxn ang="T14">
                    <a:pos x="T4" y="T5"/>
                  </a:cxn>
                  <a:cxn ang="T15">
                    <a:pos x="T6" y="T7"/>
                  </a:cxn>
                  <a:cxn ang="T16">
                    <a:pos x="T8" y="T9"/>
                  </a:cxn>
                  <a:cxn ang="T17">
                    <a:pos x="T10" y="T11"/>
                  </a:cxn>
                </a:cxnLst>
                <a:rect l="T18" t="T19" r="T20" b="T21"/>
                <a:pathLst>
                  <a:path w="4156" h="1579">
                    <a:moveTo>
                      <a:pt x="345" y="113"/>
                    </a:moveTo>
                    <a:lnTo>
                      <a:pt x="0" y="113"/>
                    </a:lnTo>
                    <a:lnTo>
                      <a:pt x="0" y="1579"/>
                    </a:lnTo>
                    <a:lnTo>
                      <a:pt x="4156" y="1579"/>
                    </a:lnTo>
                    <a:lnTo>
                      <a:pt x="4156" y="0"/>
                    </a:lnTo>
                    <a:lnTo>
                      <a:pt x="4083" y="0"/>
                    </a:lnTo>
                  </a:path>
                </a:pathLst>
              </a:custGeom>
              <a:noFill/>
              <a:ln w="20638">
                <a:solidFill>
                  <a:srgbClr val="000000"/>
                </a:solidFill>
                <a:prstDash val="solid"/>
                <a:round/>
                <a:headEnd/>
                <a:tailEnd/>
              </a:ln>
            </p:spPr>
            <p:txBody>
              <a:bodyPr/>
              <a:lstStyle/>
              <a:p>
                <a:endParaRPr lang="en-US"/>
              </a:p>
            </p:txBody>
          </p:sp>
          <p:sp>
            <p:nvSpPr>
              <p:cNvPr id="107773" name="Line 73"/>
              <p:cNvSpPr>
                <a:spLocks noChangeShapeType="1"/>
              </p:cNvSpPr>
              <p:nvPr/>
            </p:nvSpPr>
            <p:spPr bwMode="auto">
              <a:xfrm flipH="1">
                <a:off x="1181" y="1627"/>
                <a:ext cx="637" cy="1"/>
              </a:xfrm>
              <a:prstGeom prst="line">
                <a:avLst/>
              </a:prstGeom>
              <a:noFill/>
              <a:ln w="20638">
                <a:solidFill>
                  <a:srgbClr val="000000"/>
                </a:solidFill>
                <a:round/>
                <a:headEnd/>
                <a:tailEnd/>
              </a:ln>
            </p:spPr>
            <p:txBody>
              <a:bodyPr/>
              <a:lstStyle/>
              <a:p>
                <a:endParaRPr lang="en-US"/>
              </a:p>
            </p:txBody>
          </p:sp>
          <p:sp>
            <p:nvSpPr>
              <p:cNvPr id="107774" name="Line 74"/>
              <p:cNvSpPr>
                <a:spLocks noChangeShapeType="1"/>
              </p:cNvSpPr>
              <p:nvPr/>
            </p:nvSpPr>
            <p:spPr bwMode="auto">
              <a:xfrm flipH="1">
                <a:off x="3119" y="2444"/>
                <a:ext cx="76" cy="3"/>
              </a:xfrm>
              <a:prstGeom prst="line">
                <a:avLst/>
              </a:prstGeom>
              <a:noFill/>
              <a:ln w="20638">
                <a:solidFill>
                  <a:srgbClr val="000000"/>
                </a:solidFill>
                <a:round/>
                <a:headEnd/>
                <a:tailEnd/>
              </a:ln>
            </p:spPr>
            <p:txBody>
              <a:bodyPr/>
              <a:lstStyle/>
              <a:p>
                <a:endParaRPr lang="en-US"/>
              </a:p>
            </p:txBody>
          </p:sp>
          <p:sp>
            <p:nvSpPr>
              <p:cNvPr id="107775" name="Rectangle 75"/>
              <p:cNvSpPr>
                <a:spLocks noChangeArrowheads="1"/>
              </p:cNvSpPr>
              <p:nvPr/>
            </p:nvSpPr>
            <p:spPr bwMode="auto">
              <a:xfrm>
                <a:off x="3250" y="2315"/>
                <a:ext cx="8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7776" name="Rectangle 76"/>
              <p:cNvSpPr>
                <a:spLocks noChangeArrowheads="1"/>
              </p:cNvSpPr>
              <p:nvPr/>
            </p:nvSpPr>
            <p:spPr bwMode="auto">
              <a:xfrm>
                <a:off x="3304" y="2315"/>
                <a:ext cx="81" cy="123"/>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777" name="Rectangle 77"/>
              <p:cNvSpPr>
                <a:spLocks noChangeArrowheads="1"/>
              </p:cNvSpPr>
              <p:nvPr/>
            </p:nvSpPr>
            <p:spPr bwMode="auto">
              <a:xfrm>
                <a:off x="3263" y="2398"/>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u</a:t>
                </a:r>
                <a:endParaRPr kumimoji="0" lang="en-US">
                  <a:solidFill>
                    <a:schemeClr val="tx1"/>
                  </a:solidFill>
                </a:endParaRPr>
              </a:p>
            </p:txBody>
          </p:sp>
          <p:sp>
            <p:nvSpPr>
              <p:cNvPr id="107778" name="Rectangle 78"/>
              <p:cNvSpPr>
                <a:spLocks noChangeArrowheads="1"/>
              </p:cNvSpPr>
              <p:nvPr/>
            </p:nvSpPr>
            <p:spPr bwMode="auto">
              <a:xfrm>
                <a:off x="3299" y="2398"/>
                <a:ext cx="81" cy="123"/>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779" name="Rectangle 79"/>
              <p:cNvSpPr>
                <a:spLocks noChangeArrowheads="1"/>
              </p:cNvSpPr>
              <p:nvPr/>
            </p:nvSpPr>
            <p:spPr bwMode="auto">
              <a:xfrm>
                <a:off x="3263" y="2481"/>
                <a:ext cx="60"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x</a:t>
                </a:r>
                <a:endParaRPr kumimoji="0" lang="en-US">
                  <a:solidFill>
                    <a:schemeClr val="tx1"/>
                  </a:solidFill>
                </a:endParaRPr>
              </a:p>
            </p:txBody>
          </p:sp>
          <p:sp>
            <p:nvSpPr>
              <p:cNvPr id="107780" name="Rectangle 80"/>
              <p:cNvSpPr>
                <a:spLocks noChangeArrowheads="1"/>
              </p:cNvSpPr>
              <p:nvPr/>
            </p:nvSpPr>
            <p:spPr bwMode="auto">
              <a:xfrm>
                <a:off x="5464" y="2139"/>
                <a:ext cx="8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7781" name="Rectangle 81"/>
              <p:cNvSpPr>
                <a:spLocks noChangeArrowheads="1"/>
              </p:cNvSpPr>
              <p:nvPr/>
            </p:nvSpPr>
            <p:spPr bwMode="auto">
              <a:xfrm>
                <a:off x="5519" y="2139"/>
                <a:ext cx="81" cy="123"/>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782" name="Rectangle 82"/>
              <p:cNvSpPr>
                <a:spLocks noChangeArrowheads="1"/>
              </p:cNvSpPr>
              <p:nvPr/>
            </p:nvSpPr>
            <p:spPr bwMode="auto">
              <a:xfrm>
                <a:off x="5475" y="2222"/>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u</a:t>
                </a:r>
                <a:endParaRPr kumimoji="0" lang="en-US">
                  <a:solidFill>
                    <a:schemeClr val="tx1"/>
                  </a:solidFill>
                </a:endParaRPr>
              </a:p>
            </p:txBody>
          </p:sp>
          <p:sp>
            <p:nvSpPr>
              <p:cNvPr id="107783" name="Rectangle 83"/>
              <p:cNvSpPr>
                <a:spLocks noChangeArrowheads="1"/>
              </p:cNvSpPr>
              <p:nvPr/>
            </p:nvSpPr>
            <p:spPr bwMode="auto">
              <a:xfrm>
                <a:off x="5511" y="2222"/>
                <a:ext cx="81" cy="123"/>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784" name="Rectangle 84"/>
              <p:cNvSpPr>
                <a:spLocks noChangeArrowheads="1"/>
              </p:cNvSpPr>
              <p:nvPr/>
            </p:nvSpPr>
            <p:spPr bwMode="auto">
              <a:xfrm>
                <a:off x="5475" y="2308"/>
                <a:ext cx="60"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x</a:t>
                </a:r>
                <a:endParaRPr kumimoji="0" lang="en-US">
                  <a:solidFill>
                    <a:schemeClr val="tx1"/>
                  </a:solidFill>
                </a:endParaRPr>
              </a:p>
            </p:txBody>
          </p:sp>
          <p:sp>
            <p:nvSpPr>
              <p:cNvPr id="107785" name="Line 85"/>
              <p:cNvSpPr>
                <a:spLocks noChangeShapeType="1"/>
              </p:cNvSpPr>
              <p:nvPr/>
            </p:nvSpPr>
            <p:spPr bwMode="auto">
              <a:xfrm>
                <a:off x="1181" y="1879"/>
                <a:ext cx="640" cy="1"/>
              </a:xfrm>
              <a:prstGeom prst="line">
                <a:avLst/>
              </a:prstGeom>
              <a:noFill/>
              <a:ln w="20638">
                <a:solidFill>
                  <a:srgbClr val="000000"/>
                </a:solidFill>
                <a:round/>
                <a:headEnd/>
                <a:tailEnd/>
              </a:ln>
            </p:spPr>
            <p:txBody>
              <a:bodyPr/>
              <a:lstStyle/>
              <a:p>
                <a:endParaRPr lang="en-US"/>
              </a:p>
            </p:txBody>
          </p:sp>
          <p:sp>
            <p:nvSpPr>
              <p:cNvPr id="107786" name="Freeform 86"/>
              <p:cNvSpPr>
                <a:spLocks/>
              </p:cNvSpPr>
              <p:nvPr/>
            </p:nvSpPr>
            <p:spPr bwMode="auto">
              <a:xfrm>
                <a:off x="2576" y="2268"/>
                <a:ext cx="34" cy="43"/>
              </a:xfrm>
              <a:custGeom>
                <a:avLst/>
                <a:gdLst>
                  <a:gd name="T0" fmla="*/ 0 w 34"/>
                  <a:gd name="T1" fmla="*/ 0 h 43"/>
                  <a:gd name="T2" fmla="*/ 2 w 34"/>
                  <a:gd name="T3" fmla="*/ 43 h 43"/>
                  <a:gd name="T4" fmla="*/ 34 w 34"/>
                  <a:gd name="T5" fmla="*/ 20 h 43"/>
                  <a:gd name="T6" fmla="*/ 2 w 34"/>
                  <a:gd name="T7" fmla="*/ 0 h 43"/>
                  <a:gd name="T8" fmla="*/ 2 w 34"/>
                  <a:gd name="T9" fmla="*/ 0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2" y="43"/>
                    </a:lnTo>
                    <a:lnTo>
                      <a:pt x="34" y="20"/>
                    </a:lnTo>
                    <a:lnTo>
                      <a:pt x="2" y="0"/>
                    </a:lnTo>
                    <a:lnTo>
                      <a:pt x="0" y="0"/>
                    </a:lnTo>
                    <a:close/>
                  </a:path>
                </a:pathLst>
              </a:custGeom>
              <a:solidFill>
                <a:srgbClr val="000000"/>
              </a:solidFill>
              <a:ln w="9525">
                <a:noFill/>
                <a:round/>
                <a:headEnd/>
                <a:tailEnd/>
              </a:ln>
            </p:spPr>
            <p:txBody>
              <a:bodyPr/>
              <a:lstStyle/>
              <a:p>
                <a:endParaRPr lang="en-US"/>
              </a:p>
            </p:txBody>
          </p:sp>
          <p:sp>
            <p:nvSpPr>
              <p:cNvPr id="107787" name="Line 87"/>
              <p:cNvSpPr>
                <a:spLocks noChangeShapeType="1"/>
              </p:cNvSpPr>
              <p:nvPr/>
            </p:nvSpPr>
            <p:spPr bwMode="auto">
              <a:xfrm flipH="1">
                <a:off x="2748" y="2288"/>
                <a:ext cx="447" cy="1"/>
              </a:xfrm>
              <a:prstGeom prst="line">
                <a:avLst/>
              </a:prstGeom>
              <a:noFill/>
              <a:ln w="20638">
                <a:solidFill>
                  <a:srgbClr val="000000"/>
                </a:solidFill>
                <a:round/>
                <a:headEnd/>
                <a:tailEnd/>
              </a:ln>
            </p:spPr>
            <p:txBody>
              <a:bodyPr/>
              <a:lstStyle/>
              <a:p>
                <a:endParaRPr lang="en-US"/>
              </a:p>
            </p:txBody>
          </p:sp>
          <p:sp>
            <p:nvSpPr>
              <p:cNvPr id="107788" name="Line 88"/>
              <p:cNvSpPr>
                <a:spLocks noChangeShapeType="1"/>
              </p:cNvSpPr>
              <p:nvPr/>
            </p:nvSpPr>
            <p:spPr bwMode="auto">
              <a:xfrm flipH="1">
                <a:off x="2341" y="2288"/>
                <a:ext cx="242" cy="1"/>
              </a:xfrm>
              <a:prstGeom prst="line">
                <a:avLst/>
              </a:prstGeom>
              <a:noFill/>
              <a:ln w="20638">
                <a:solidFill>
                  <a:srgbClr val="000000"/>
                </a:solidFill>
                <a:round/>
                <a:headEnd/>
                <a:tailEnd/>
              </a:ln>
            </p:spPr>
            <p:txBody>
              <a:bodyPr/>
              <a:lstStyle/>
              <a:p>
                <a:endParaRPr lang="en-US"/>
              </a:p>
            </p:txBody>
          </p:sp>
          <p:sp>
            <p:nvSpPr>
              <p:cNvPr id="107789" name="Freeform 89"/>
              <p:cNvSpPr>
                <a:spLocks/>
              </p:cNvSpPr>
              <p:nvPr/>
            </p:nvSpPr>
            <p:spPr bwMode="auto">
              <a:xfrm>
                <a:off x="4331" y="2095"/>
                <a:ext cx="31" cy="40"/>
              </a:xfrm>
              <a:custGeom>
                <a:avLst/>
                <a:gdLst>
                  <a:gd name="T0" fmla="*/ 16 w 31"/>
                  <a:gd name="T1" fmla="*/ 40 h 40"/>
                  <a:gd name="T2" fmla="*/ 18 w 31"/>
                  <a:gd name="T3" fmla="*/ 40 h 40"/>
                  <a:gd name="T4" fmla="*/ 21 w 31"/>
                  <a:gd name="T5" fmla="*/ 40 h 40"/>
                  <a:gd name="T6" fmla="*/ 23 w 31"/>
                  <a:gd name="T7" fmla="*/ 37 h 40"/>
                  <a:gd name="T8" fmla="*/ 26 w 31"/>
                  <a:gd name="T9" fmla="*/ 37 h 40"/>
                  <a:gd name="T10" fmla="*/ 26 w 31"/>
                  <a:gd name="T11" fmla="*/ 33 h 40"/>
                  <a:gd name="T12" fmla="*/ 29 w 31"/>
                  <a:gd name="T13" fmla="*/ 33 h 40"/>
                  <a:gd name="T14" fmla="*/ 31 w 31"/>
                  <a:gd name="T15" fmla="*/ 30 h 40"/>
                  <a:gd name="T16" fmla="*/ 31 w 31"/>
                  <a:gd name="T17" fmla="*/ 27 h 40"/>
                  <a:gd name="T18" fmla="*/ 31 w 31"/>
                  <a:gd name="T19" fmla="*/ 23 h 40"/>
                  <a:gd name="T20" fmla="*/ 31 w 31"/>
                  <a:gd name="T21" fmla="*/ 20 h 40"/>
                  <a:gd name="T22" fmla="*/ 31 w 31"/>
                  <a:gd name="T23" fmla="*/ 17 h 40"/>
                  <a:gd name="T24" fmla="*/ 31 w 31"/>
                  <a:gd name="T25" fmla="*/ 14 h 40"/>
                  <a:gd name="T26" fmla="*/ 31 w 31"/>
                  <a:gd name="T27" fmla="*/ 10 h 40"/>
                  <a:gd name="T28" fmla="*/ 29 w 31"/>
                  <a:gd name="T29" fmla="*/ 7 h 40"/>
                  <a:gd name="T30" fmla="*/ 26 w 31"/>
                  <a:gd name="T31" fmla="*/ 4 h 40"/>
                  <a:gd name="T32" fmla="*/ 26 w 31"/>
                  <a:gd name="T33" fmla="*/ 4 h 40"/>
                  <a:gd name="T34" fmla="*/ 23 w 31"/>
                  <a:gd name="T35" fmla="*/ 0 h 40"/>
                  <a:gd name="T36" fmla="*/ 21 w 31"/>
                  <a:gd name="T37" fmla="*/ 0 h 40"/>
                  <a:gd name="T38" fmla="*/ 18 w 31"/>
                  <a:gd name="T39" fmla="*/ 0 h 40"/>
                  <a:gd name="T40" fmla="*/ 16 w 31"/>
                  <a:gd name="T41" fmla="*/ 0 h 40"/>
                  <a:gd name="T42" fmla="*/ 13 w 31"/>
                  <a:gd name="T43" fmla="*/ 0 h 40"/>
                  <a:gd name="T44" fmla="*/ 10 w 31"/>
                  <a:gd name="T45" fmla="*/ 0 h 40"/>
                  <a:gd name="T46" fmla="*/ 8 w 31"/>
                  <a:gd name="T47" fmla="*/ 0 h 40"/>
                  <a:gd name="T48" fmla="*/ 5 w 31"/>
                  <a:gd name="T49" fmla="*/ 4 h 40"/>
                  <a:gd name="T50" fmla="*/ 5 w 31"/>
                  <a:gd name="T51" fmla="*/ 4 h 40"/>
                  <a:gd name="T52" fmla="*/ 2 w 31"/>
                  <a:gd name="T53" fmla="*/ 7 h 40"/>
                  <a:gd name="T54" fmla="*/ 0 w 31"/>
                  <a:gd name="T55" fmla="*/ 10 h 40"/>
                  <a:gd name="T56" fmla="*/ 0 w 31"/>
                  <a:gd name="T57" fmla="*/ 14 h 40"/>
                  <a:gd name="T58" fmla="*/ 0 w 31"/>
                  <a:gd name="T59" fmla="*/ 17 h 40"/>
                  <a:gd name="T60" fmla="*/ 0 w 31"/>
                  <a:gd name="T61" fmla="*/ 20 h 40"/>
                  <a:gd name="T62" fmla="*/ 0 w 31"/>
                  <a:gd name="T63" fmla="*/ 23 h 40"/>
                  <a:gd name="T64" fmla="*/ 0 w 31"/>
                  <a:gd name="T65" fmla="*/ 27 h 40"/>
                  <a:gd name="T66" fmla="*/ 0 w 31"/>
                  <a:gd name="T67" fmla="*/ 30 h 40"/>
                  <a:gd name="T68" fmla="*/ 2 w 31"/>
                  <a:gd name="T69" fmla="*/ 33 h 40"/>
                  <a:gd name="T70" fmla="*/ 5 w 31"/>
                  <a:gd name="T71" fmla="*/ 33 h 40"/>
                  <a:gd name="T72" fmla="*/ 5 w 31"/>
                  <a:gd name="T73" fmla="*/ 37 h 40"/>
                  <a:gd name="T74" fmla="*/ 8 w 31"/>
                  <a:gd name="T75" fmla="*/ 37 h 40"/>
                  <a:gd name="T76" fmla="*/ 10 w 31"/>
                  <a:gd name="T77" fmla="*/ 40 h 40"/>
                  <a:gd name="T78" fmla="*/ 13 w 31"/>
                  <a:gd name="T79" fmla="*/ 40 h 40"/>
                  <a:gd name="T80" fmla="*/ 16 w 31"/>
                  <a:gd name="T81" fmla="*/ 40 h 40"/>
                  <a:gd name="T82" fmla="*/ 16 w 31"/>
                  <a:gd name="T83" fmla="*/ 40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40"/>
                  <a:gd name="T128" fmla="*/ 31 w 31"/>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40">
                    <a:moveTo>
                      <a:pt x="16" y="40"/>
                    </a:moveTo>
                    <a:lnTo>
                      <a:pt x="18" y="40"/>
                    </a:lnTo>
                    <a:lnTo>
                      <a:pt x="21" y="40"/>
                    </a:lnTo>
                    <a:lnTo>
                      <a:pt x="23" y="37"/>
                    </a:lnTo>
                    <a:lnTo>
                      <a:pt x="26" y="37"/>
                    </a:lnTo>
                    <a:lnTo>
                      <a:pt x="26" y="33"/>
                    </a:lnTo>
                    <a:lnTo>
                      <a:pt x="29" y="33"/>
                    </a:lnTo>
                    <a:lnTo>
                      <a:pt x="31" y="30"/>
                    </a:lnTo>
                    <a:lnTo>
                      <a:pt x="31" y="27"/>
                    </a:lnTo>
                    <a:lnTo>
                      <a:pt x="31" y="23"/>
                    </a:lnTo>
                    <a:lnTo>
                      <a:pt x="31" y="20"/>
                    </a:lnTo>
                    <a:lnTo>
                      <a:pt x="31" y="17"/>
                    </a:lnTo>
                    <a:lnTo>
                      <a:pt x="31" y="14"/>
                    </a:lnTo>
                    <a:lnTo>
                      <a:pt x="31" y="10"/>
                    </a:lnTo>
                    <a:lnTo>
                      <a:pt x="29" y="7"/>
                    </a:lnTo>
                    <a:lnTo>
                      <a:pt x="26" y="4"/>
                    </a:lnTo>
                    <a:lnTo>
                      <a:pt x="23" y="0"/>
                    </a:lnTo>
                    <a:lnTo>
                      <a:pt x="21" y="0"/>
                    </a:lnTo>
                    <a:lnTo>
                      <a:pt x="18" y="0"/>
                    </a:lnTo>
                    <a:lnTo>
                      <a:pt x="16" y="0"/>
                    </a:lnTo>
                    <a:lnTo>
                      <a:pt x="13" y="0"/>
                    </a:lnTo>
                    <a:lnTo>
                      <a:pt x="10" y="0"/>
                    </a:lnTo>
                    <a:lnTo>
                      <a:pt x="8" y="0"/>
                    </a:lnTo>
                    <a:lnTo>
                      <a:pt x="5" y="4"/>
                    </a:lnTo>
                    <a:lnTo>
                      <a:pt x="2" y="7"/>
                    </a:lnTo>
                    <a:lnTo>
                      <a:pt x="0" y="10"/>
                    </a:lnTo>
                    <a:lnTo>
                      <a:pt x="0" y="14"/>
                    </a:lnTo>
                    <a:lnTo>
                      <a:pt x="0" y="17"/>
                    </a:lnTo>
                    <a:lnTo>
                      <a:pt x="0" y="20"/>
                    </a:lnTo>
                    <a:lnTo>
                      <a:pt x="0" y="23"/>
                    </a:lnTo>
                    <a:lnTo>
                      <a:pt x="0" y="27"/>
                    </a:lnTo>
                    <a:lnTo>
                      <a:pt x="0" y="30"/>
                    </a:lnTo>
                    <a:lnTo>
                      <a:pt x="2" y="33"/>
                    </a:lnTo>
                    <a:lnTo>
                      <a:pt x="5" y="33"/>
                    </a:lnTo>
                    <a:lnTo>
                      <a:pt x="5" y="37"/>
                    </a:lnTo>
                    <a:lnTo>
                      <a:pt x="8" y="37"/>
                    </a:lnTo>
                    <a:lnTo>
                      <a:pt x="10" y="40"/>
                    </a:lnTo>
                    <a:lnTo>
                      <a:pt x="13" y="40"/>
                    </a:lnTo>
                    <a:lnTo>
                      <a:pt x="16" y="40"/>
                    </a:lnTo>
                    <a:close/>
                  </a:path>
                </a:pathLst>
              </a:custGeom>
              <a:solidFill>
                <a:srgbClr val="000000"/>
              </a:solidFill>
              <a:ln w="9525">
                <a:noFill/>
                <a:round/>
                <a:headEnd/>
                <a:tailEnd/>
              </a:ln>
            </p:spPr>
            <p:txBody>
              <a:bodyPr/>
              <a:lstStyle/>
              <a:p>
                <a:endParaRPr lang="en-US"/>
              </a:p>
            </p:txBody>
          </p:sp>
          <p:sp>
            <p:nvSpPr>
              <p:cNvPr id="107790" name="Freeform 90"/>
              <p:cNvSpPr>
                <a:spLocks/>
              </p:cNvSpPr>
              <p:nvPr/>
            </p:nvSpPr>
            <p:spPr bwMode="auto">
              <a:xfrm>
                <a:off x="1774" y="590"/>
                <a:ext cx="271" cy="738"/>
              </a:xfrm>
              <a:custGeom>
                <a:avLst/>
                <a:gdLst>
                  <a:gd name="T0" fmla="*/ 136 w 271"/>
                  <a:gd name="T1" fmla="*/ 738 h 738"/>
                  <a:gd name="T2" fmla="*/ 157 w 271"/>
                  <a:gd name="T3" fmla="*/ 734 h 738"/>
                  <a:gd name="T4" fmla="*/ 177 w 271"/>
                  <a:gd name="T5" fmla="*/ 721 h 738"/>
                  <a:gd name="T6" fmla="*/ 198 w 271"/>
                  <a:gd name="T7" fmla="*/ 698 h 738"/>
                  <a:gd name="T8" fmla="*/ 217 w 271"/>
                  <a:gd name="T9" fmla="*/ 668 h 738"/>
                  <a:gd name="T10" fmla="*/ 232 w 271"/>
                  <a:gd name="T11" fmla="*/ 631 h 738"/>
                  <a:gd name="T12" fmla="*/ 245 w 271"/>
                  <a:gd name="T13" fmla="*/ 588 h 738"/>
                  <a:gd name="T14" fmla="*/ 256 w 271"/>
                  <a:gd name="T15" fmla="*/ 538 h 738"/>
                  <a:gd name="T16" fmla="*/ 266 w 271"/>
                  <a:gd name="T17" fmla="*/ 485 h 738"/>
                  <a:gd name="T18" fmla="*/ 271 w 271"/>
                  <a:gd name="T19" fmla="*/ 429 h 738"/>
                  <a:gd name="T20" fmla="*/ 271 w 271"/>
                  <a:gd name="T21" fmla="*/ 369 h 738"/>
                  <a:gd name="T22" fmla="*/ 271 w 271"/>
                  <a:gd name="T23" fmla="*/ 309 h 738"/>
                  <a:gd name="T24" fmla="*/ 266 w 271"/>
                  <a:gd name="T25" fmla="*/ 253 h 738"/>
                  <a:gd name="T26" fmla="*/ 256 w 271"/>
                  <a:gd name="T27" fmla="*/ 199 h 738"/>
                  <a:gd name="T28" fmla="*/ 245 w 271"/>
                  <a:gd name="T29" fmla="*/ 153 h 738"/>
                  <a:gd name="T30" fmla="*/ 232 w 271"/>
                  <a:gd name="T31" fmla="*/ 110 h 738"/>
                  <a:gd name="T32" fmla="*/ 217 w 271"/>
                  <a:gd name="T33" fmla="*/ 73 h 738"/>
                  <a:gd name="T34" fmla="*/ 198 w 271"/>
                  <a:gd name="T35" fmla="*/ 43 h 738"/>
                  <a:gd name="T36" fmla="*/ 177 w 271"/>
                  <a:gd name="T37" fmla="*/ 20 h 738"/>
                  <a:gd name="T38" fmla="*/ 157 w 271"/>
                  <a:gd name="T39" fmla="*/ 7 h 738"/>
                  <a:gd name="T40" fmla="*/ 136 w 271"/>
                  <a:gd name="T41" fmla="*/ 0 h 738"/>
                  <a:gd name="T42" fmla="*/ 112 w 271"/>
                  <a:gd name="T43" fmla="*/ 7 h 738"/>
                  <a:gd name="T44" fmla="*/ 91 w 271"/>
                  <a:gd name="T45" fmla="*/ 20 h 738"/>
                  <a:gd name="T46" fmla="*/ 73 w 271"/>
                  <a:gd name="T47" fmla="*/ 43 h 738"/>
                  <a:gd name="T48" fmla="*/ 55 w 271"/>
                  <a:gd name="T49" fmla="*/ 73 h 738"/>
                  <a:gd name="T50" fmla="*/ 39 w 271"/>
                  <a:gd name="T51" fmla="*/ 110 h 738"/>
                  <a:gd name="T52" fmla="*/ 26 w 271"/>
                  <a:gd name="T53" fmla="*/ 153 h 738"/>
                  <a:gd name="T54" fmla="*/ 15 w 271"/>
                  <a:gd name="T55" fmla="*/ 199 h 738"/>
                  <a:gd name="T56" fmla="*/ 5 w 271"/>
                  <a:gd name="T57" fmla="*/ 253 h 738"/>
                  <a:gd name="T58" fmla="*/ 0 w 271"/>
                  <a:gd name="T59" fmla="*/ 309 h 738"/>
                  <a:gd name="T60" fmla="*/ 0 w 271"/>
                  <a:gd name="T61" fmla="*/ 369 h 738"/>
                  <a:gd name="T62" fmla="*/ 0 w 271"/>
                  <a:gd name="T63" fmla="*/ 429 h 738"/>
                  <a:gd name="T64" fmla="*/ 5 w 271"/>
                  <a:gd name="T65" fmla="*/ 485 h 738"/>
                  <a:gd name="T66" fmla="*/ 15 w 271"/>
                  <a:gd name="T67" fmla="*/ 538 h 738"/>
                  <a:gd name="T68" fmla="*/ 26 w 271"/>
                  <a:gd name="T69" fmla="*/ 588 h 738"/>
                  <a:gd name="T70" fmla="*/ 39 w 271"/>
                  <a:gd name="T71" fmla="*/ 631 h 738"/>
                  <a:gd name="T72" fmla="*/ 55 w 271"/>
                  <a:gd name="T73" fmla="*/ 668 h 738"/>
                  <a:gd name="T74" fmla="*/ 73 w 271"/>
                  <a:gd name="T75" fmla="*/ 698 h 738"/>
                  <a:gd name="T76" fmla="*/ 91 w 271"/>
                  <a:gd name="T77" fmla="*/ 721 h 738"/>
                  <a:gd name="T78" fmla="*/ 112 w 271"/>
                  <a:gd name="T79" fmla="*/ 734 h 738"/>
                  <a:gd name="T80" fmla="*/ 136 w 271"/>
                  <a:gd name="T81" fmla="*/ 738 h 738"/>
                  <a:gd name="T82" fmla="*/ 136 w 271"/>
                  <a:gd name="T83" fmla="*/ 738 h 7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1"/>
                  <a:gd name="T127" fmla="*/ 0 h 738"/>
                  <a:gd name="T128" fmla="*/ 271 w 271"/>
                  <a:gd name="T129" fmla="*/ 738 h 7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1" h="738">
                    <a:moveTo>
                      <a:pt x="136" y="738"/>
                    </a:moveTo>
                    <a:lnTo>
                      <a:pt x="157" y="734"/>
                    </a:lnTo>
                    <a:lnTo>
                      <a:pt x="177" y="721"/>
                    </a:lnTo>
                    <a:lnTo>
                      <a:pt x="198" y="698"/>
                    </a:lnTo>
                    <a:lnTo>
                      <a:pt x="217" y="668"/>
                    </a:lnTo>
                    <a:lnTo>
                      <a:pt x="232" y="631"/>
                    </a:lnTo>
                    <a:lnTo>
                      <a:pt x="245" y="588"/>
                    </a:lnTo>
                    <a:lnTo>
                      <a:pt x="256" y="538"/>
                    </a:lnTo>
                    <a:lnTo>
                      <a:pt x="266" y="485"/>
                    </a:lnTo>
                    <a:lnTo>
                      <a:pt x="271" y="429"/>
                    </a:lnTo>
                    <a:lnTo>
                      <a:pt x="271" y="369"/>
                    </a:lnTo>
                    <a:lnTo>
                      <a:pt x="271" y="309"/>
                    </a:lnTo>
                    <a:lnTo>
                      <a:pt x="266" y="253"/>
                    </a:lnTo>
                    <a:lnTo>
                      <a:pt x="256" y="199"/>
                    </a:lnTo>
                    <a:lnTo>
                      <a:pt x="245" y="153"/>
                    </a:lnTo>
                    <a:lnTo>
                      <a:pt x="232" y="110"/>
                    </a:lnTo>
                    <a:lnTo>
                      <a:pt x="217" y="73"/>
                    </a:lnTo>
                    <a:lnTo>
                      <a:pt x="198" y="43"/>
                    </a:lnTo>
                    <a:lnTo>
                      <a:pt x="177" y="20"/>
                    </a:lnTo>
                    <a:lnTo>
                      <a:pt x="157" y="7"/>
                    </a:lnTo>
                    <a:lnTo>
                      <a:pt x="136" y="0"/>
                    </a:lnTo>
                    <a:lnTo>
                      <a:pt x="112" y="7"/>
                    </a:lnTo>
                    <a:lnTo>
                      <a:pt x="91" y="20"/>
                    </a:lnTo>
                    <a:lnTo>
                      <a:pt x="73" y="43"/>
                    </a:lnTo>
                    <a:lnTo>
                      <a:pt x="55" y="73"/>
                    </a:lnTo>
                    <a:lnTo>
                      <a:pt x="39" y="110"/>
                    </a:lnTo>
                    <a:lnTo>
                      <a:pt x="26" y="153"/>
                    </a:lnTo>
                    <a:lnTo>
                      <a:pt x="15" y="199"/>
                    </a:lnTo>
                    <a:lnTo>
                      <a:pt x="5" y="253"/>
                    </a:lnTo>
                    <a:lnTo>
                      <a:pt x="0" y="309"/>
                    </a:lnTo>
                    <a:lnTo>
                      <a:pt x="0" y="369"/>
                    </a:lnTo>
                    <a:lnTo>
                      <a:pt x="0" y="429"/>
                    </a:lnTo>
                    <a:lnTo>
                      <a:pt x="5" y="485"/>
                    </a:lnTo>
                    <a:lnTo>
                      <a:pt x="15" y="538"/>
                    </a:lnTo>
                    <a:lnTo>
                      <a:pt x="26" y="588"/>
                    </a:lnTo>
                    <a:lnTo>
                      <a:pt x="39" y="631"/>
                    </a:lnTo>
                    <a:lnTo>
                      <a:pt x="55" y="668"/>
                    </a:lnTo>
                    <a:lnTo>
                      <a:pt x="73" y="698"/>
                    </a:lnTo>
                    <a:lnTo>
                      <a:pt x="91" y="721"/>
                    </a:lnTo>
                    <a:lnTo>
                      <a:pt x="112" y="734"/>
                    </a:lnTo>
                    <a:lnTo>
                      <a:pt x="136" y="738"/>
                    </a:lnTo>
                    <a:close/>
                  </a:path>
                </a:pathLst>
              </a:custGeom>
              <a:solidFill>
                <a:srgbClr val="FFFFFF"/>
              </a:solidFill>
              <a:ln w="9525">
                <a:noFill/>
                <a:round/>
                <a:headEnd/>
                <a:tailEnd/>
              </a:ln>
            </p:spPr>
            <p:txBody>
              <a:bodyPr/>
              <a:lstStyle/>
              <a:p>
                <a:endParaRPr lang="en-US"/>
              </a:p>
            </p:txBody>
          </p:sp>
          <p:sp>
            <p:nvSpPr>
              <p:cNvPr id="107791" name="Freeform 91"/>
              <p:cNvSpPr>
                <a:spLocks/>
              </p:cNvSpPr>
              <p:nvPr/>
            </p:nvSpPr>
            <p:spPr bwMode="auto">
              <a:xfrm>
                <a:off x="1774" y="590"/>
                <a:ext cx="271" cy="738"/>
              </a:xfrm>
              <a:custGeom>
                <a:avLst/>
                <a:gdLst>
                  <a:gd name="T0" fmla="*/ 136 w 271"/>
                  <a:gd name="T1" fmla="*/ 738 h 738"/>
                  <a:gd name="T2" fmla="*/ 157 w 271"/>
                  <a:gd name="T3" fmla="*/ 734 h 738"/>
                  <a:gd name="T4" fmla="*/ 177 w 271"/>
                  <a:gd name="T5" fmla="*/ 721 h 738"/>
                  <a:gd name="T6" fmla="*/ 198 w 271"/>
                  <a:gd name="T7" fmla="*/ 698 h 738"/>
                  <a:gd name="T8" fmla="*/ 217 w 271"/>
                  <a:gd name="T9" fmla="*/ 668 h 738"/>
                  <a:gd name="T10" fmla="*/ 232 w 271"/>
                  <a:gd name="T11" fmla="*/ 631 h 738"/>
                  <a:gd name="T12" fmla="*/ 245 w 271"/>
                  <a:gd name="T13" fmla="*/ 588 h 738"/>
                  <a:gd name="T14" fmla="*/ 256 w 271"/>
                  <a:gd name="T15" fmla="*/ 538 h 738"/>
                  <a:gd name="T16" fmla="*/ 266 w 271"/>
                  <a:gd name="T17" fmla="*/ 485 h 738"/>
                  <a:gd name="T18" fmla="*/ 271 w 271"/>
                  <a:gd name="T19" fmla="*/ 429 h 738"/>
                  <a:gd name="T20" fmla="*/ 271 w 271"/>
                  <a:gd name="T21" fmla="*/ 369 h 738"/>
                  <a:gd name="T22" fmla="*/ 271 w 271"/>
                  <a:gd name="T23" fmla="*/ 309 h 738"/>
                  <a:gd name="T24" fmla="*/ 266 w 271"/>
                  <a:gd name="T25" fmla="*/ 253 h 738"/>
                  <a:gd name="T26" fmla="*/ 256 w 271"/>
                  <a:gd name="T27" fmla="*/ 199 h 738"/>
                  <a:gd name="T28" fmla="*/ 245 w 271"/>
                  <a:gd name="T29" fmla="*/ 153 h 738"/>
                  <a:gd name="T30" fmla="*/ 232 w 271"/>
                  <a:gd name="T31" fmla="*/ 110 h 738"/>
                  <a:gd name="T32" fmla="*/ 217 w 271"/>
                  <a:gd name="T33" fmla="*/ 73 h 738"/>
                  <a:gd name="T34" fmla="*/ 198 w 271"/>
                  <a:gd name="T35" fmla="*/ 43 h 738"/>
                  <a:gd name="T36" fmla="*/ 177 w 271"/>
                  <a:gd name="T37" fmla="*/ 20 h 738"/>
                  <a:gd name="T38" fmla="*/ 157 w 271"/>
                  <a:gd name="T39" fmla="*/ 7 h 738"/>
                  <a:gd name="T40" fmla="*/ 136 w 271"/>
                  <a:gd name="T41" fmla="*/ 0 h 738"/>
                  <a:gd name="T42" fmla="*/ 112 w 271"/>
                  <a:gd name="T43" fmla="*/ 7 h 738"/>
                  <a:gd name="T44" fmla="*/ 91 w 271"/>
                  <a:gd name="T45" fmla="*/ 20 h 738"/>
                  <a:gd name="T46" fmla="*/ 73 w 271"/>
                  <a:gd name="T47" fmla="*/ 43 h 738"/>
                  <a:gd name="T48" fmla="*/ 55 w 271"/>
                  <a:gd name="T49" fmla="*/ 73 h 738"/>
                  <a:gd name="T50" fmla="*/ 39 w 271"/>
                  <a:gd name="T51" fmla="*/ 110 h 738"/>
                  <a:gd name="T52" fmla="*/ 26 w 271"/>
                  <a:gd name="T53" fmla="*/ 153 h 738"/>
                  <a:gd name="T54" fmla="*/ 15 w 271"/>
                  <a:gd name="T55" fmla="*/ 199 h 738"/>
                  <a:gd name="T56" fmla="*/ 5 w 271"/>
                  <a:gd name="T57" fmla="*/ 253 h 738"/>
                  <a:gd name="T58" fmla="*/ 0 w 271"/>
                  <a:gd name="T59" fmla="*/ 309 h 738"/>
                  <a:gd name="T60" fmla="*/ 0 w 271"/>
                  <a:gd name="T61" fmla="*/ 369 h 738"/>
                  <a:gd name="T62" fmla="*/ 0 w 271"/>
                  <a:gd name="T63" fmla="*/ 429 h 738"/>
                  <a:gd name="T64" fmla="*/ 5 w 271"/>
                  <a:gd name="T65" fmla="*/ 485 h 738"/>
                  <a:gd name="T66" fmla="*/ 15 w 271"/>
                  <a:gd name="T67" fmla="*/ 538 h 738"/>
                  <a:gd name="T68" fmla="*/ 26 w 271"/>
                  <a:gd name="T69" fmla="*/ 588 h 738"/>
                  <a:gd name="T70" fmla="*/ 39 w 271"/>
                  <a:gd name="T71" fmla="*/ 631 h 738"/>
                  <a:gd name="T72" fmla="*/ 55 w 271"/>
                  <a:gd name="T73" fmla="*/ 668 h 738"/>
                  <a:gd name="T74" fmla="*/ 73 w 271"/>
                  <a:gd name="T75" fmla="*/ 698 h 738"/>
                  <a:gd name="T76" fmla="*/ 91 w 271"/>
                  <a:gd name="T77" fmla="*/ 721 h 738"/>
                  <a:gd name="T78" fmla="*/ 112 w 271"/>
                  <a:gd name="T79" fmla="*/ 734 h 738"/>
                  <a:gd name="T80" fmla="*/ 136 w 271"/>
                  <a:gd name="T81" fmla="*/ 738 h 738"/>
                  <a:gd name="T82" fmla="*/ 136 w 271"/>
                  <a:gd name="T83" fmla="*/ 738 h 7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1"/>
                  <a:gd name="T127" fmla="*/ 0 h 738"/>
                  <a:gd name="T128" fmla="*/ 271 w 271"/>
                  <a:gd name="T129" fmla="*/ 738 h 7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1" h="738">
                    <a:moveTo>
                      <a:pt x="136" y="738"/>
                    </a:moveTo>
                    <a:lnTo>
                      <a:pt x="157" y="734"/>
                    </a:lnTo>
                    <a:lnTo>
                      <a:pt x="177" y="721"/>
                    </a:lnTo>
                    <a:lnTo>
                      <a:pt x="198" y="698"/>
                    </a:lnTo>
                    <a:lnTo>
                      <a:pt x="217" y="668"/>
                    </a:lnTo>
                    <a:lnTo>
                      <a:pt x="232" y="631"/>
                    </a:lnTo>
                    <a:lnTo>
                      <a:pt x="245" y="588"/>
                    </a:lnTo>
                    <a:lnTo>
                      <a:pt x="256" y="538"/>
                    </a:lnTo>
                    <a:lnTo>
                      <a:pt x="266" y="485"/>
                    </a:lnTo>
                    <a:lnTo>
                      <a:pt x="271" y="429"/>
                    </a:lnTo>
                    <a:lnTo>
                      <a:pt x="271" y="369"/>
                    </a:lnTo>
                    <a:lnTo>
                      <a:pt x="271" y="309"/>
                    </a:lnTo>
                    <a:lnTo>
                      <a:pt x="266" y="253"/>
                    </a:lnTo>
                    <a:lnTo>
                      <a:pt x="256" y="199"/>
                    </a:lnTo>
                    <a:lnTo>
                      <a:pt x="245" y="153"/>
                    </a:lnTo>
                    <a:lnTo>
                      <a:pt x="232" y="110"/>
                    </a:lnTo>
                    <a:lnTo>
                      <a:pt x="217" y="73"/>
                    </a:lnTo>
                    <a:lnTo>
                      <a:pt x="198" y="43"/>
                    </a:lnTo>
                    <a:lnTo>
                      <a:pt x="177" y="20"/>
                    </a:lnTo>
                    <a:lnTo>
                      <a:pt x="157" y="7"/>
                    </a:lnTo>
                    <a:lnTo>
                      <a:pt x="136" y="0"/>
                    </a:lnTo>
                    <a:lnTo>
                      <a:pt x="112" y="7"/>
                    </a:lnTo>
                    <a:lnTo>
                      <a:pt x="91" y="20"/>
                    </a:lnTo>
                    <a:lnTo>
                      <a:pt x="73" y="43"/>
                    </a:lnTo>
                    <a:lnTo>
                      <a:pt x="55" y="73"/>
                    </a:lnTo>
                    <a:lnTo>
                      <a:pt x="39" y="110"/>
                    </a:lnTo>
                    <a:lnTo>
                      <a:pt x="26" y="153"/>
                    </a:lnTo>
                    <a:lnTo>
                      <a:pt x="15" y="199"/>
                    </a:lnTo>
                    <a:lnTo>
                      <a:pt x="5" y="253"/>
                    </a:lnTo>
                    <a:lnTo>
                      <a:pt x="0" y="309"/>
                    </a:lnTo>
                    <a:lnTo>
                      <a:pt x="0" y="369"/>
                    </a:lnTo>
                    <a:lnTo>
                      <a:pt x="0" y="429"/>
                    </a:lnTo>
                    <a:lnTo>
                      <a:pt x="5" y="485"/>
                    </a:lnTo>
                    <a:lnTo>
                      <a:pt x="15" y="538"/>
                    </a:lnTo>
                    <a:lnTo>
                      <a:pt x="26" y="588"/>
                    </a:lnTo>
                    <a:lnTo>
                      <a:pt x="39" y="631"/>
                    </a:lnTo>
                    <a:lnTo>
                      <a:pt x="55" y="668"/>
                    </a:lnTo>
                    <a:lnTo>
                      <a:pt x="73" y="698"/>
                    </a:lnTo>
                    <a:lnTo>
                      <a:pt x="91" y="721"/>
                    </a:lnTo>
                    <a:lnTo>
                      <a:pt x="112" y="734"/>
                    </a:lnTo>
                    <a:lnTo>
                      <a:pt x="136" y="738"/>
                    </a:lnTo>
                  </a:path>
                </a:pathLst>
              </a:custGeom>
              <a:noFill/>
              <a:ln w="12700">
                <a:solidFill>
                  <a:srgbClr val="EB7500"/>
                </a:solidFill>
                <a:prstDash val="solid"/>
                <a:round/>
                <a:headEnd/>
                <a:tailEnd/>
              </a:ln>
            </p:spPr>
            <p:txBody>
              <a:bodyPr/>
              <a:lstStyle/>
              <a:p>
                <a:endParaRPr lang="en-US"/>
              </a:p>
            </p:txBody>
          </p:sp>
          <p:sp>
            <p:nvSpPr>
              <p:cNvPr id="107792" name="Rectangle 92"/>
              <p:cNvSpPr>
                <a:spLocks noChangeArrowheads="1"/>
              </p:cNvSpPr>
              <p:nvPr/>
            </p:nvSpPr>
            <p:spPr bwMode="auto">
              <a:xfrm>
                <a:off x="1800" y="913"/>
                <a:ext cx="78"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C</a:t>
                </a:r>
                <a:endParaRPr kumimoji="0" lang="en-US">
                  <a:solidFill>
                    <a:schemeClr val="tx1"/>
                  </a:solidFill>
                </a:endParaRPr>
              </a:p>
            </p:txBody>
          </p:sp>
          <p:sp>
            <p:nvSpPr>
              <p:cNvPr id="107793" name="Rectangle 93"/>
              <p:cNvSpPr>
                <a:spLocks noChangeArrowheads="1"/>
              </p:cNvSpPr>
              <p:nvPr/>
            </p:nvSpPr>
            <p:spPr bwMode="auto">
              <a:xfrm>
                <a:off x="1850" y="913"/>
                <a:ext cx="65"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o</a:t>
                </a:r>
                <a:endParaRPr kumimoji="0" lang="en-US">
                  <a:solidFill>
                    <a:schemeClr val="tx1"/>
                  </a:solidFill>
                </a:endParaRPr>
              </a:p>
            </p:txBody>
          </p:sp>
          <p:sp>
            <p:nvSpPr>
              <p:cNvPr id="107794" name="Rectangle 94"/>
              <p:cNvSpPr>
                <a:spLocks noChangeArrowheads="1"/>
              </p:cNvSpPr>
              <p:nvPr/>
            </p:nvSpPr>
            <p:spPr bwMode="auto">
              <a:xfrm>
                <a:off x="1886" y="913"/>
                <a:ext cx="65"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n</a:t>
                </a:r>
                <a:endParaRPr kumimoji="0" lang="en-US">
                  <a:solidFill>
                    <a:schemeClr val="tx1"/>
                  </a:solidFill>
                </a:endParaRPr>
              </a:p>
            </p:txBody>
          </p:sp>
          <p:sp>
            <p:nvSpPr>
              <p:cNvPr id="107795" name="Rectangle 95"/>
              <p:cNvSpPr>
                <a:spLocks noChangeArrowheads="1"/>
              </p:cNvSpPr>
              <p:nvPr/>
            </p:nvSpPr>
            <p:spPr bwMode="auto">
              <a:xfrm>
                <a:off x="1923" y="913"/>
                <a:ext cx="47"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t</a:t>
                </a:r>
                <a:endParaRPr kumimoji="0" lang="en-US">
                  <a:solidFill>
                    <a:schemeClr val="tx1"/>
                  </a:solidFill>
                </a:endParaRPr>
              </a:p>
            </p:txBody>
          </p:sp>
          <p:sp>
            <p:nvSpPr>
              <p:cNvPr id="107796" name="Rectangle 96"/>
              <p:cNvSpPr>
                <a:spLocks noChangeArrowheads="1"/>
              </p:cNvSpPr>
              <p:nvPr/>
            </p:nvSpPr>
            <p:spPr bwMode="auto">
              <a:xfrm>
                <a:off x="1941" y="913"/>
                <a:ext cx="52"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r</a:t>
                </a:r>
                <a:endParaRPr kumimoji="0" lang="en-US">
                  <a:solidFill>
                    <a:schemeClr val="tx1"/>
                  </a:solidFill>
                </a:endParaRPr>
              </a:p>
            </p:txBody>
          </p:sp>
          <p:sp>
            <p:nvSpPr>
              <p:cNvPr id="107797" name="Rectangle 97"/>
              <p:cNvSpPr>
                <a:spLocks noChangeArrowheads="1"/>
              </p:cNvSpPr>
              <p:nvPr/>
            </p:nvSpPr>
            <p:spPr bwMode="auto">
              <a:xfrm>
                <a:off x="1962" y="913"/>
                <a:ext cx="65"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o</a:t>
                </a:r>
                <a:endParaRPr kumimoji="0" lang="en-US">
                  <a:solidFill>
                    <a:schemeClr val="tx1"/>
                  </a:solidFill>
                </a:endParaRPr>
              </a:p>
            </p:txBody>
          </p:sp>
          <p:sp>
            <p:nvSpPr>
              <p:cNvPr id="107798" name="Rectangle 98"/>
              <p:cNvSpPr>
                <a:spLocks noChangeArrowheads="1"/>
              </p:cNvSpPr>
              <p:nvPr/>
            </p:nvSpPr>
            <p:spPr bwMode="auto">
              <a:xfrm>
                <a:off x="1998" y="913"/>
                <a:ext cx="44"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l</a:t>
                </a:r>
                <a:endParaRPr kumimoji="0" lang="en-US">
                  <a:solidFill>
                    <a:schemeClr val="tx1"/>
                  </a:solidFill>
                </a:endParaRPr>
              </a:p>
            </p:txBody>
          </p:sp>
          <p:sp>
            <p:nvSpPr>
              <p:cNvPr id="107799" name="Rectangle 99"/>
              <p:cNvSpPr>
                <a:spLocks noChangeArrowheads="1"/>
              </p:cNvSpPr>
              <p:nvPr/>
            </p:nvSpPr>
            <p:spPr bwMode="auto">
              <a:xfrm>
                <a:off x="3647" y="2066"/>
                <a:ext cx="7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a:t>
                </a:r>
                <a:endParaRPr kumimoji="0" lang="en-US">
                  <a:solidFill>
                    <a:schemeClr val="tx1"/>
                  </a:solidFill>
                </a:endParaRPr>
              </a:p>
            </p:txBody>
          </p:sp>
          <p:sp>
            <p:nvSpPr>
              <p:cNvPr id="107800" name="Rectangle 100"/>
              <p:cNvSpPr>
                <a:spLocks noChangeArrowheads="1"/>
              </p:cNvSpPr>
              <p:nvPr/>
            </p:nvSpPr>
            <p:spPr bwMode="auto">
              <a:xfrm>
                <a:off x="3691" y="2066"/>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L</a:t>
                </a:r>
                <a:endParaRPr kumimoji="0" lang="en-US">
                  <a:solidFill>
                    <a:schemeClr val="tx1"/>
                  </a:solidFill>
                </a:endParaRPr>
              </a:p>
            </p:txBody>
          </p:sp>
          <p:sp>
            <p:nvSpPr>
              <p:cNvPr id="107801" name="Rectangle 101"/>
              <p:cNvSpPr>
                <a:spLocks noChangeArrowheads="1"/>
              </p:cNvSpPr>
              <p:nvPr/>
            </p:nvSpPr>
            <p:spPr bwMode="auto">
              <a:xfrm>
                <a:off x="3727" y="2066"/>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U</a:t>
                </a:r>
                <a:endParaRPr kumimoji="0" lang="en-US">
                  <a:solidFill>
                    <a:schemeClr val="tx1"/>
                  </a:solidFill>
                </a:endParaRPr>
              </a:p>
            </p:txBody>
          </p:sp>
          <p:sp>
            <p:nvSpPr>
              <p:cNvPr id="107802" name="Freeform 102"/>
              <p:cNvSpPr>
                <a:spLocks/>
              </p:cNvSpPr>
              <p:nvPr/>
            </p:nvSpPr>
            <p:spPr bwMode="auto">
              <a:xfrm>
                <a:off x="899" y="1384"/>
                <a:ext cx="133" cy="1961"/>
              </a:xfrm>
              <a:custGeom>
                <a:avLst/>
                <a:gdLst>
                  <a:gd name="T0" fmla="*/ 130 w 133"/>
                  <a:gd name="T1" fmla="*/ 1957 h 1961"/>
                  <a:gd name="T2" fmla="*/ 133 w 133"/>
                  <a:gd name="T3" fmla="*/ 0 h 1961"/>
                  <a:gd name="T4" fmla="*/ 0 w 133"/>
                  <a:gd name="T5" fmla="*/ 0 h 1961"/>
                  <a:gd name="T6" fmla="*/ 0 w 133"/>
                  <a:gd name="T7" fmla="*/ 1961 h 1961"/>
                  <a:gd name="T8" fmla="*/ 133 w 133"/>
                  <a:gd name="T9" fmla="*/ 1961 h 1961"/>
                  <a:gd name="T10" fmla="*/ 133 w 133"/>
                  <a:gd name="T11" fmla="*/ 1961 h 1961"/>
                  <a:gd name="T12" fmla="*/ 130 w 133"/>
                  <a:gd name="T13" fmla="*/ 1957 h 1961"/>
                  <a:gd name="T14" fmla="*/ 0 60000 65536"/>
                  <a:gd name="T15" fmla="*/ 0 60000 65536"/>
                  <a:gd name="T16" fmla="*/ 0 60000 65536"/>
                  <a:gd name="T17" fmla="*/ 0 60000 65536"/>
                  <a:gd name="T18" fmla="*/ 0 60000 65536"/>
                  <a:gd name="T19" fmla="*/ 0 60000 65536"/>
                  <a:gd name="T20" fmla="*/ 0 60000 65536"/>
                  <a:gd name="T21" fmla="*/ 0 w 133"/>
                  <a:gd name="T22" fmla="*/ 0 h 1961"/>
                  <a:gd name="T23" fmla="*/ 133 w 133"/>
                  <a:gd name="T24" fmla="*/ 1961 h 19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1961">
                    <a:moveTo>
                      <a:pt x="130" y="1957"/>
                    </a:moveTo>
                    <a:lnTo>
                      <a:pt x="133" y="0"/>
                    </a:lnTo>
                    <a:lnTo>
                      <a:pt x="0" y="0"/>
                    </a:lnTo>
                    <a:lnTo>
                      <a:pt x="0" y="1961"/>
                    </a:lnTo>
                    <a:lnTo>
                      <a:pt x="133" y="1961"/>
                    </a:lnTo>
                    <a:lnTo>
                      <a:pt x="130" y="1957"/>
                    </a:lnTo>
                    <a:close/>
                  </a:path>
                </a:pathLst>
              </a:custGeom>
              <a:solidFill>
                <a:srgbClr val="FFFFFF"/>
              </a:solidFill>
              <a:ln w="9525">
                <a:noFill/>
                <a:round/>
                <a:headEnd/>
                <a:tailEnd/>
              </a:ln>
            </p:spPr>
            <p:txBody>
              <a:bodyPr/>
              <a:lstStyle/>
              <a:p>
                <a:endParaRPr lang="en-US"/>
              </a:p>
            </p:txBody>
          </p:sp>
          <p:sp>
            <p:nvSpPr>
              <p:cNvPr id="107803" name="Freeform 103"/>
              <p:cNvSpPr>
                <a:spLocks/>
              </p:cNvSpPr>
              <p:nvPr/>
            </p:nvSpPr>
            <p:spPr bwMode="auto">
              <a:xfrm>
                <a:off x="899" y="1384"/>
                <a:ext cx="133" cy="1961"/>
              </a:xfrm>
              <a:custGeom>
                <a:avLst/>
                <a:gdLst>
                  <a:gd name="T0" fmla="*/ 130 w 133"/>
                  <a:gd name="T1" fmla="*/ 1957 h 1961"/>
                  <a:gd name="T2" fmla="*/ 133 w 133"/>
                  <a:gd name="T3" fmla="*/ 0 h 1961"/>
                  <a:gd name="T4" fmla="*/ 0 w 133"/>
                  <a:gd name="T5" fmla="*/ 0 h 1961"/>
                  <a:gd name="T6" fmla="*/ 0 w 133"/>
                  <a:gd name="T7" fmla="*/ 1961 h 1961"/>
                  <a:gd name="T8" fmla="*/ 133 w 133"/>
                  <a:gd name="T9" fmla="*/ 1961 h 1961"/>
                  <a:gd name="T10" fmla="*/ 133 w 133"/>
                  <a:gd name="T11" fmla="*/ 1961 h 1961"/>
                  <a:gd name="T12" fmla="*/ 0 60000 65536"/>
                  <a:gd name="T13" fmla="*/ 0 60000 65536"/>
                  <a:gd name="T14" fmla="*/ 0 60000 65536"/>
                  <a:gd name="T15" fmla="*/ 0 60000 65536"/>
                  <a:gd name="T16" fmla="*/ 0 60000 65536"/>
                  <a:gd name="T17" fmla="*/ 0 60000 65536"/>
                  <a:gd name="T18" fmla="*/ 0 w 133"/>
                  <a:gd name="T19" fmla="*/ 0 h 1961"/>
                  <a:gd name="T20" fmla="*/ 133 w 133"/>
                  <a:gd name="T21" fmla="*/ 1961 h 1961"/>
                </a:gdLst>
                <a:ahLst/>
                <a:cxnLst>
                  <a:cxn ang="T12">
                    <a:pos x="T0" y="T1"/>
                  </a:cxn>
                  <a:cxn ang="T13">
                    <a:pos x="T2" y="T3"/>
                  </a:cxn>
                  <a:cxn ang="T14">
                    <a:pos x="T4" y="T5"/>
                  </a:cxn>
                  <a:cxn ang="T15">
                    <a:pos x="T6" y="T7"/>
                  </a:cxn>
                  <a:cxn ang="T16">
                    <a:pos x="T8" y="T9"/>
                  </a:cxn>
                  <a:cxn ang="T17">
                    <a:pos x="T10" y="T11"/>
                  </a:cxn>
                </a:cxnLst>
                <a:rect l="T18" t="T19" r="T20" b="T21"/>
                <a:pathLst>
                  <a:path w="133" h="1961">
                    <a:moveTo>
                      <a:pt x="130" y="1957"/>
                    </a:moveTo>
                    <a:lnTo>
                      <a:pt x="133" y="0"/>
                    </a:lnTo>
                    <a:lnTo>
                      <a:pt x="0" y="0"/>
                    </a:lnTo>
                    <a:lnTo>
                      <a:pt x="0" y="1961"/>
                    </a:lnTo>
                    <a:lnTo>
                      <a:pt x="133" y="1961"/>
                    </a:lnTo>
                  </a:path>
                </a:pathLst>
              </a:custGeom>
              <a:noFill/>
              <a:ln w="12700">
                <a:solidFill>
                  <a:srgbClr val="000000"/>
                </a:solidFill>
                <a:prstDash val="solid"/>
                <a:round/>
                <a:headEnd/>
                <a:tailEnd/>
              </a:ln>
            </p:spPr>
            <p:txBody>
              <a:bodyPr/>
              <a:lstStyle/>
              <a:p>
                <a:endParaRPr lang="en-US"/>
              </a:p>
            </p:txBody>
          </p:sp>
          <p:sp>
            <p:nvSpPr>
              <p:cNvPr id="107804" name="Freeform 104"/>
              <p:cNvSpPr>
                <a:spLocks/>
              </p:cNvSpPr>
              <p:nvPr/>
            </p:nvSpPr>
            <p:spPr bwMode="auto">
              <a:xfrm>
                <a:off x="3103" y="2424"/>
                <a:ext cx="34" cy="43"/>
              </a:xfrm>
              <a:custGeom>
                <a:avLst/>
                <a:gdLst>
                  <a:gd name="T0" fmla="*/ 16 w 34"/>
                  <a:gd name="T1" fmla="*/ 43 h 43"/>
                  <a:gd name="T2" fmla="*/ 19 w 34"/>
                  <a:gd name="T3" fmla="*/ 43 h 43"/>
                  <a:gd name="T4" fmla="*/ 21 w 34"/>
                  <a:gd name="T5" fmla="*/ 43 h 43"/>
                  <a:gd name="T6" fmla="*/ 24 w 34"/>
                  <a:gd name="T7" fmla="*/ 40 h 43"/>
                  <a:gd name="T8" fmla="*/ 26 w 34"/>
                  <a:gd name="T9" fmla="*/ 40 h 43"/>
                  <a:gd name="T10" fmla="*/ 29 w 34"/>
                  <a:gd name="T11" fmla="*/ 37 h 43"/>
                  <a:gd name="T12" fmla="*/ 29 w 34"/>
                  <a:gd name="T13" fmla="*/ 33 h 43"/>
                  <a:gd name="T14" fmla="*/ 32 w 34"/>
                  <a:gd name="T15" fmla="*/ 33 h 43"/>
                  <a:gd name="T16" fmla="*/ 32 w 34"/>
                  <a:gd name="T17" fmla="*/ 30 h 43"/>
                  <a:gd name="T18" fmla="*/ 34 w 34"/>
                  <a:gd name="T19" fmla="*/ 27 h 43"/>
                  <a:gd name="T20" fmla="*/ 34 w 34"/>
                  <a:gd name="T21" fmla="*/ 23 h 43"/>
                  <a:gd name="T22" fmla="*/ 34 w 34"/>
                  <a:gd name="T23" fmla="*/ 20 h 43"/>
                  <a:gd name="T24" fmla="*/ 32 w 34"/>
                  <a:gd name="T25" fmla="*/ 17 h 43"/>
                  <a:gd name="T26" fmla="*/ 32 w 34"/>
                  <a:gd name="T27" fmla="*/ 13 h 43"/>
                  <a:gd name="T28" fmla="*/ 29 w 34"/>
                  <a:gd name="T29" fmla="*/ 10 h 43"/>
                  <a:gd name="T30" fmla="*/ 29 w 34"/>
                  <a:gd name="T31" fmla="*/ 7 h 43"/>
                  <a:gd name="T32" fmla="*/ 26 w 34"/>
                  <a:gd name="T33" fmla="*/ 7 h 43"/>
                  <a:gd name="T34" fmla="*/ 24 w 34"/>
                  <a:gd name="T35" fmla="*/ 4 h 43"/>
                  <a:gd name="T36" fmla="*/ 21 w 34"/>
                  <a:gd name="T37" fmla="*/ 4 h 43"/>
                  <a:gd name="T38" fmla="*/ 19 w 34"/>
                  <a:gd name="T39" fmla="*/ 0 h 43"/>
                  <a:gd name="T40" fmla="*/ 16 w 34"/>
                  <a:gd name="T41" fmla="*/ 0 h 43"/>
                  <a:gd name="T42" fmla="*/ 13 w 34"/>
                  <a:gd name="T43" fmla="*/ 0 h 43"/>
                  <a:gd name="T44" fmla="*/ 11 w 34"/>
                  <a:gd name="T45" fmla="*/ 4 h 43"/>
                  <a:gd name="T46" fmla="*/ 8 w 34"/>
                  <a:gd name="T47" fmla="*/ 4 h 43"/>
                  <a:gd name="T48" fmla="*/ 8 w 34"/>
                  <a:gd name="T49" fmla="*/ 7 h 43"/>
                  <a:gd name="T50" fmla="*/ 5 w 34"/>
                  <a:gd name="T51" fmla="*/ 7 h 43"/>
                  <a:gd name="T52" fmla="*/ 3 w 34"/>
                  <a:gd name="T53" fmla="*/ 10 h 43"/>
                  <a:gd name="T54" fmla="*/ 3 w 34"/>
                  <a:gd name="T55" fmla="*/ 13 h 43"/>
                  <a:gd name="T56" fmla="*/ 0 w 34"/>
                  <a:gd name="T57" fmla="*/ 17 h 43"/>
                  <a:gd name="T58" fmla="*/ 0 w 34"/>
                  <a:gd name="T59" fmla="*/ 20 h 43"/>
                  <a:gd name="T60" fmla="*/ 0 w 34"/>
                  <a:gd name="T61" fmla="*/ 23 h 43"/>
                  <a:gd name="T62" fmla="*/ 0 w 34"/>
                  <a:gd name="T63" fmla="*/ 27 h 43"/>
                  <a:gd name="T64" fmla="*/ 0 w 34"/>
                  <a:gd name="T65" fmla="*/ 30 h 43"/>
                  <a:gd name="T66" fmla="*/ 3 w 34"/>
                  <a:gd name="T67" fmla="*/ 33 h 43"/>
                  <a:gd name="T68" fmla="*/ 3 w 34"/>
                  <a:gd name="T69" fmla="*/ 33 h 43"/>
                  <a:gd name="T70" fmla="*/ 5 w 34"/>
                  <a:gd name="T71" fmla="*/ 37 h 43"/>
                  <a:gd name="T72" fmla="*/ 8 w 34"/>
                  <a:gd name="T73" fmla="*/ 40 h 43"/>
                  <a:gd name="T74" fmla="*/ 8 w 34"/>
                  <a:gd name="T75" fmla="*/ 40 h 43"/>
                  <a:gd name="T76" fmla="*/ 11 w 34"/>
                  <a:gd name="T77" fmla="*/ 43 h 43"/>
                  <a:gd name="T78" fmla="*/ 13 w 34"/>
                  <a:gd name="T79" fmla="*/ 43 h 43"/>
                  <a:gd name="T80" fmla="*/ 16 w 34"/>
                  <a:gd name="T81" fmla="*/ 43 h 43"/>
                  <a:gd name="T82" fmla="*/ 16 w 34"/>
                  <a:gd name="T83" fmla="*/ 43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3"/>
                  <a:gd name="T128" fmla="*/ 34 w 34"/>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3">
                    <a:moveTo>
                      <a:pt x="16" y="43"/>
                    </a:moveTo>
                    <a:lnTo>
                      <a:pt x="19" y="43"/>
                    </a:lnTo>
                    <a:lnTo>
                      <a:pt x="21" y="43"/>
                    </a:lnTo>
                    <a:lnTo>
                      <a:pt x="24" y="40"/>
                    </a:lnTo>
                    <a:lnTo>
                      <a:pt x="26" y="40"/>
                    </a:lnTo>
                    <a:lnTo>
                      <a:pt x="29" y="37"/>
                    </a:lnTo>
                    <a:lnTo>
                      <a:pt x="29" y="33"/>
                    </a:lnTo>
                    <a:lnTo>
                      <a:pt x="32" y="33"/>
                    </a:lnTo>
                    <a:lnTo>
                      <a:pt x="32" y="30"/>
                    </a:lnTo>
                    <a:lnTo>
                      <a:pt x="34" y="27"/>
                    </a:lnTo>
                    <a:lnTo>
                      <a:pt x="34" y="23"/>
                    </a:lnTo>
                    <a:lnTo>
                      <a:pt x="34" y="20"/>
                    </a:lnTo>
                    <a:lnTo>
                      <a:pt x="32" y="17"/>
                    </a:lnTo>
                    <a:lnTo>
                      <a:pt x="32" y="13"/>
                    </a:lnTo>
                    <a:lnTo>
                      <a:pt x="29" y="10"/>
                    </a:lnTo>
                    <a:lnTo>
                      <a:pt x="29" y="7"/>
                    </a:lnTo>
                    <a:lnTo>
                      <a:pt x="26" y="7"/>
                    </a:lnTo>
                    <a:lnTo>
                      <a:pt x="24" y="4"/>
                    </a:lnTo>
                    <a:lnTo>
                      <a:pt x="21" y="4"/>
                    </a:lnTo>
                    <a:lnTo>
                      <a:pt x="19" y="0"/>
                    </a:lnTo>
                    <a:lnTo>
                      <a:pt x="16" y="0"/>
                    </a:lnTo>
                    <a:lnTo>
                      <a:pt x="13" y="0"/>
                    </a:lnTo>
                    <a:lnTo>
                      <a:pt x="11" y="4"/>
                    </a:lnTo>
                    <a:lnTo>
                      <a:pt x="8" y="4"/>
                    </a:lnTo>
                    <a:lnTo>
                      <a:pt x="8" y="7"/>
                    </a:lnTo>
                    <a:lnTo>
                      <a:pt x="5" y="7"/>
                    </a:lnTo>
                    <a:lnTo>
                      <a:pt x="3" y="10"/>
                    </a:lnTo>
                    <a:lnTo>
                      <a:pt x="3" y="13"/>
                    </a:lnTo>
                    <a:lnTo>
                      <a:pt x="0" y="17"/>
                    </a:lnTo>
                    <a:lnTo>
                      <a:pt x="0" y="20"/>
                    </a:lnTo>
                    <a:lnTo>
                      <a:pt x="0" y="23"/>
                    </a:lnTo>
                    <a:lnTo>
                      <a:pt x="0" y="27"/>
                    </a:lnTo>
                    <a:lnTo>
                      <a:pt x="0" y="30"/>
                    </a:lnTo>
                    <a:lnTo>
                      <a:pt x="3" y="33"/>
                    </a:lnTo>
                    <a:lnTo>
                      <a:pt x="5" y="37"/>
                    </a:lnTo>
                    <a:lnTo>
                      <a:pt x="8" y="40"/>
                    </a:lnTo>
                    <a:lnTo>
                      <a:pt x="11" y="43"/>
                    </a:lnTo>
                    <a:lnTo>
                      <a:pt x="13" y="43"/>
                    </a:lnTo>
                    <a:lnTo>
                      <a:pt x="16" y="43"/>
                    </a:lnTo>
                    <a:close/>
                  </a:path>
                </a:pathLst>
              </a:custGeom>
              <a:solidFill>
                <a:srgbClr val="000000"/>
              </a:solidFill>
              <a:ln w="9525">
                <a:noFill/>
                <a:round/>
                <a:headEnd/>
                <a:tailEnd/>
              </a:ln>
            </p:spPr>
            <p:txBody>
              <a:bodyPr/>
              <a:lstStyle/>
              <a:p>
                <a:endParaRPr lang="en-US"/>
              </a:p>
            </p:txBody>
          </p:sp>
          <p:sp>
            <p:nvSpPr>
              <p:cNvPr id="107805" name="Freeform 105"/>
              <p:cNvSpPr>
                <a:spLocks/>
              </p:cNvSpPr>
              <p:nvPr/>
            </p:nvSpPr>
            <p:spPr bwMode="auto">
              <a:xfrm>
                <a:off x="2615" y="1384"/>
                <a:ext cx="133" cy="1961"/>
              </a:xfrm>
              <a:custGeom>
                <a:avLst/>
                <a:gdLst>
                  <a:gd name="T0" fmla="*/ 130 w 133"/>
                  <a:gd name="T1" fmla="*/ 1957 h 1961"/>
                  <a:gd name="T2" fmla="*/ 133 w 133"/>
                  <a:gd name="T3" fmla="*/ 0 h 1961"/>
                  <a:gd name="T4" fmla="*/ 0 w 133"/>
                  <a:gd name="T5" fmla="*/ 0 h 1961"/>
                  <a:gd name="T6" fmla="*/ 0 w 133"/>
                  <a:gd name="T7" fmla="*/ 1961 h 1961"/>
                  <a:gd name="T8" fmla="*/ 133 w 133"/>
                  <a:gd name="T9" fmla="*/ 1961 h 1961"/>
                  <a:gd name="T10" fmla="*/ 133 w 133"/>
                  <a:gd name="T11" fmla="*/ 1961 h 1961"/>
                  <a:gd name="T12" fmla="*/ 130 w 133"/>
                  <a:gd name="T13" fmla="*/ 1957 h 1961"/>
                  <a:gd name="T14" fmla="*/ 0 60000 65536"/>
                  <a:gd name="T15" fmla="*/ 0 60000 65536"/>
                  <a:gd name="T16" fmla="*/ 0 60000 65536"/>
                  <a:gd name="T17" fmla="*/ 0 60000 65536"/>
                  <a:gd name="T18" fmla="*/ 0 60000 65536"/>
                  <a:gd name="T19" fmla="*/ 0 60000 65536"/>
                  <a:gd name="T20" fmla="*/ 0 60000 65536"/>
                  <a:gd name="T21" fmla="*/ 0 w 133"/>
                  <a:gd name="T22" fmla="*/ 0 h 1961"/>
                  <a:gd name="T23" fmla="*/ 133 w 133"/>
                  <a:gd name="T24" fmla="*/ 1961 h 19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1961">
                    <a:moveTo>
                      <a:pt x="130" y="1957"/>
                    </a:moveTo>
                    <a:lnTo>
                      <a:pt x="133" y="0"/>
                    </a:lnTo>
                    <a:lnTo>
                      <a:pt x="0" y="0"/>
                    </a:lnTo>
                    <a:lnTo>
                      <a:pt x="0" y="1961"/>
                    </a:lnTo>
                    <a:lnTo>
                      <a:pt x="133" y="1961"/>
                    </a:lnTo>
                    <a:lnTo>
                      <a:pt x="130" y="1957"/>
                    </a:lnTo>
                    <a:close/>
                  </a:path>
                </a:pathLst>
              </a:custGeom>
              <a:solidFill>
                <a:srgbClr val="FFFFFF"/>
              </a:solidFill>
              <a:ln w="9525">
                <a:noFill/>
                <a:round/>
                <a:headEnd/>
                <a:tailEnd/>
              </a:ln>
            </p:spPr>
            <p:txBody>
              <a:bodyPr/>
              <a:lstStyle/>
              <a:p>
                <a:endParaRPr lang="en-US"/>
              </a:p>
            </p:txBody>
          </p:sp>
          <p:sp>
            <p:nvSpPr>
              <p:cNvPr id="107806" name="Freeform 106"/>
              <p:cNvSpPr>
                <a:spLocks/>
              </p:cNvSpPr>
              <p:nvPr/>
            </p:nvSpPr>
            <p:spPr bwMode="auto">
              <a:xfrm>
                <a:off x="2615" y="1384"/>
                <a:ext cx="133" cy="1961"/>
              </a:xfrm>
              <a:custGeom>
                <a:avLst/>
                <a:gdLst>
                  <a:gd name="T0" fmla="*/ 130 w 133"/>
                  <a:gd name="T1" fmla="*/ 1957 h 1961"/>
                  <a:gd name="T2" fmla="*/ 133 w 133"/>
                  <a:gd name="T3" fmla="*/ 0 h 1961"/>
                  <a:gd name="T4" fmla="*/ 0 w 133"/>
                  <a:gd name="T5" fmla="*/ 0 h 1961"/>
                  <a:gd name="T6" fmla="*/ 0 w 133"/>
                  <a:gd name="T7" fmla="*/ 1961 h 1961"/>
                  <a:gd name="T8" fmla="*/ 133 w 133"/>
                  <a:gd name="T9" fmla="*/ 1961 h 1961"/>
                  <a:gd name="T10" fmla="*/ 133 w 133"/>
                  <a:gd name="T11" fmla="*/ 1961 h 1961"/>
                  <a:gd name="T12" fmla="*/ 0 60000 65536"/>
                  <a:gd name="T13" fmla="*/ 0 60000 65536"/>
                  <a:gd name="T14" fmla="*/ 0 60000 65536"/>
                  <a:gd name="T15" fmla="*/ 0 60000 65536"/>
                  <a:gd name="T16" fmla="*/ 0 60000 65536"/>
                  <a:gd name="T17" fmla="*/ 0 60000 65536"/>
                  <a:gd name="T18" fmla="*/ 0 w 133"/>
                  <a:gd name="T19" fmla="*/ 0 h 1961"/>
                  <a:gd name="T20" fmla="*/ 133 w 133"/>
                  <a:gd name="T21" fmla="*/ 1961 h 1961"/>
                </a:gdLst>
                <a:ahLst/>
                <a:cxnLst>
                  <a:cxn ang="T12">
                    <a:pos x="T0" y="T1"/>
                  </a:cxn>
                  <a:cxn ang="T13">
                    <a:pos x="T2" y="T3"/>
                  </a:cxn>
                  <a:cxn ang="T14">
                    <a:pos x="T4" y="T5"/>
                  </a:cxn>
                  <a:cxn ang="T15">
                    <a:pos x="T6" y="T7"/>
                  </a:cxn>
                  <a:cxn ang="T16">
                    <a:pos x="T8" y="T9"/>
                  </a:cxn>
                  <a:cxn ang="T17">
                    <a:pos x="T10" y="T11"/>
                  </a:cxn>
                </a:cxnLst>
                <a:rect l="T18" t="T19" r="T20" b="T21"/>
                <a:pathLst>
                  <a:path w="133" h="1961">
                    <a:moveTo>
                      <a:pt x="130" y="1957"/>
                    </a:moveTo>
                    <a:lnTo>
                      <a:pt x="133" y="0"/>
                    </a:lnTo>
                    <a:lnTo>
                      <a:pt x="0" y="0"/>
                    </a:lnTo>
                    <a:lnTo>
                      <a:pt x="0" y="1961"/>
                    </a:lnTo>
                    <a:lnTo>
                      <a:pt x="133" y="1961"/>
                    </a:lnTo>
                  </a:path>
                </a:pathLst>
              </a:custGeom>
              <a:noFill/>
              <a:ln w="12700">
                <a:solidFill>
                  <a:srgbClr val="000000"/>
                </a:solidFill>
                <a:prstDash val="solid"/>
                <a:round/>
                <a:headEnd/>
                <a:tailEnd/>
              </a:ln>
            </p:spPr>
            <p:txBody>
              <a:bodyPr/>
              <a:lstStyle/>
              <a:p>
                <a:endParaRPr lang="en-US"/>
              </a:p>
            </p:txBody>
          </p:sp>
          <p:sp>
            <p:nvSpPr>
              <p:cNvPr id="107807" name="Freeform 107"/>
              <p:cNvSpPr>
                <a:spLocks/>
              </p:cNvSpPr>
              <p:nvPr/>
            </p:nvSpPr>
            <p:spPr bwMode="auto">
              <a:xfrm>
                <a:off x="860" y="2125"/>
                <a:ext cx="34" cy="43"/>
              </a:xfrm>
              <a:custGeom>
                <a:avLst/>
                <a:gdLst>
                  <a:gd name="T0" fmla="*/ 0 w 34"/>
                  <a:gd name="T1" fmla="*/ 0 h 43"/>
                  <a:gd name="T2" fmla="*/ 2 w 34"/>
                  <a:gd name="T3" fmla="*/ 43 h 43"/>
                  <a:gd name="T4" fmla="*/ 34 w 34"/>
                  <a:gd name="T5" fmla="*/ 23 h 43"/>
                  <a:gd name="T6" fmla="*/ 2 w 34"/>
                  <a:gd name="T7" fmla="*/ 0 h 43"/>
                  <a:gd name="T8" fmla="*/ 2 w 34"/>
                  <a:gd name="T9" fmla="*/ 0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2" y="43"/>
                    </a:lnTo>
                    <a:lnTo>
                      <a:pt x="34" y="23"/>
                    </a:lnTo>
                    <a:lnTo>
                      <a:pt x="2" y="0"/>
                    </a:lnTo>
                    <a:lnTo>
                      <a:pt x="0" y="0"/>
                    </a:lnTo>
                    <a:close/>
                  </a:path>
                </a:pathLst>
              </a:custGeom>
              <a:solidFill>
                <a:srgbClr val="000000"/>
              </a:solidFill>
              <a:ln w="9525">
                <a:noFill/>
                <a:round/>
                <a:headEnd/>
                <a:tailEnd/>
              </a:ln>
            </p:spPr>
            <p:txBody>
              <a:bodyPr/>
              <a:lstStyle/>
              <a:p>
                <a:endParaRPr lang="en-US"/>
              </a:p>
            </p:txBody>
          </p:sp>
          <p:sp>
            <p:nvSpPr>
              <p:cNvPr id="107808" name="Line 108"/>
              <p:cNvSpPr>
                <a:spLocks noChangeShapeType="1"/>
              </p:cNvSpPr>
              <p:nvPr/>
            </p:nvSpPr>
            <p:spPr bwMode="auto">
              <a:xfrm>
                <a:off x="800" y="2145"/>
                <a:ext cx="70" cy="3"/>
              </a:xfrm>
              <a:prstGeom prst="line">
                <a:avLst/>
              </a:prstGeom>
              <a:noFill/>
              <a:ln w="20638">
                <a:solidFill>
                  <a:srgbClr val="000000"/>
                </a:solidFill>
                <a:round/>
                <a:headEnd/>
                <a:tailEnd/>
              </a:ln>
            </p:spPr>
            <p:txBody>
              <a:bodyPr/>
              <a:lstStyle/>
              <a:p>
                <a:endParaRPr lang="en-US"/>
              </a:p>
            </p:txBody>
          </p:sp>
          <p:sp>
            <p:nvSpPr>
              <p:cNvPr id="107809" name="Freeform 109"/>
              <p:cNvSpPr>
                <a:spLocks/>
              </p:cNvSpPr>
              <p:nvPr/>
            </p:nvSpPr>
            <p:spPr bwMode="auto">
              <a:xfrm>
                <a:off x="2576" y="1603"/>
                <a:ext cx="34" cy="44"/>
              </a:xfrm>
              <a:custGeom>
                <a:avLst/>
                <a:gdLst>
                  <a:gd name="T0" fmla="*/ 0 w 34"/>
                  <a:gd name="T1" fmla="*/ 0 h 44"/>
                  <a:gd name="T2" fmla="*/ 2 w 34"/>
                  <a:gd name="T3" fmla="*/ 44 h 44"/>
                  <a:gd name="T4" fmla="*/ 34 w 34"/>
                  <a:gd name="T5" fmla="*/ 24 h 44"/>
                  <a:gd name="T6" fmla="*/ 2 w 34"/>
                  <a:gd name="T7" fmla="*/ 0 h 44"/>
                  <a:gd name="T8" fmla="*/ 2 w 34"/>
                  <a:gd name="T9" fmla="*/ 0 h 44"/>
                  <a:gd name="T10" fmla="*/ 0 w 34"/>
                  <a:gd name="T11" fmla="*/ 0 h 44"/>
                  <a:gd name="T12" fmla="*/ 0 60000 65536"/>
                  <a:gd name="T13" fmla="*/ 0 60000 65536"/>
                  <a:gd name="T14" fmla="*/ 0 60000 65536"/>
                  <a:gd name="T15" fmla="*/ 0 60000 65536"/>
                  <a:gd name="T16" fmla="*/ 0 60000 65536"/>
                  <a:gd name="T17" fmla="*/ 0 60000 65536"/>
                  <a:gd name="T18" fmla="*/ 0 w 34"/>
                  <a:gd name="T19" fmla="*/ 0 h 44"/>
                  <a:gd name="T20" fmla="*/ 34 w 34"/>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4" h="44">
                    <a:moveTo>
                      <a:pt x="0" y="0"/>
                    </a:moveTo>
                    <a:lnTo>
                      <a:pt x="2" y="44"/>
                    </a:lnTo>
                    <a:lnTo>
                      <a:pt x="34" y="24"/>
                    </a:lnTo>
                    <a:lnTo>
                      <a:pt x="2" y="0"/>
                    </a:lnTo>
                    <a:lnTo>
                      <a:pt x="0" y="0"/>
                    </a:lnTo>
                    <a:close/>
                  </a:path>
                </a:pathLst>
              </a:custGeom>
              <a:solidFill>
                <a:srgbClr val="000000"/>
              </a:solidFill>
              <a:ln w="9525">
                <a:noFill/>
                <a:round/>
                <a:headEnd/>
                <a:tailEnd/>
              </a:ln>
            </p:spPr>
            <p:txBody>
              <a:bodyPr/>
              <a:lstStyle/>
              <a:p>
                <a:endParaRPr lang="en-US"/>
              </a:p>
            </p:txBody>
          </p:sp>
          <p:sp>
            <p:nvSpPr>
              <p:cNvPr id="107810" name="Line 110"/>
              <p:cNvSpPr>
                <a:spLocks noChangeShapeType="1"/>
              </p:cNvSpPr>
              <p:nvPr/>
            </p:nvSpPr>
            <p:spPr bwMode="auto">
              <a:xfrm flipH="1">
                <a:off x="2343" y="1623"/>
                <a:ext cx="240" cy="4"/>
              </a:xfrm>
              <a:prstGeom prst="line">
                <a:avLst/>
              </a:prstGeom>
              <a:noFill/>
              <a:ln w="20638">
                <a:solidFill>
                  <a:srgbClr val="000000"/>
                </a:solidFill>
                <a:round/>
                <a:headEnd/>
                <a:tailEnd/>
              </a:ln>
            </p:spPr>
            <p:txBody>
              <a:bodyPr/>
              <a:lstStyle/>
              <a:p>
                <a:endParaRPr lang="en-US"/>
              </a:p>
            </p:txBody>
          </p:sp>
          <p:sp>
            <p:nvSpPr>
              <p:cNvPr id="107811" name="Freeform 111"/>
              <p:cNvSpPr>
                <a:spLocks/>
              </p:cNvSpPr>
              <p:nvPr/>
            </p:nvSpPr>
            <p:spPr bwMode="auto">
              <a:xfrm>
                <a:off x="2576" y="2773"/>
                <a:ext cx="34" cy="43"/>
              </a:xfrm>
              <a:custGeom>
                <a:avLst/>
                <a:gdLst>
                  <a:gd name="T0" fmla="*/ 0 w 34"/>
                  <a:gd name="T1" fmla="*/ 0 h 43"/>
                  <a:gd name="T2" fmla="*/ 2 w 34"/>
                  <a:gd name="T3" fmla="*/ 43 h 43"/>
                  <a:gd name="T4" fmla="*/ 34 w 34"/>
                  <a:gd name="T5" fmla="*/ 23 h 43"/>
                  <a:gd name="T6" fmla="*/ 2 w 34"/>
                  <a:gd name="T7" fmla="*/ 0 h 43"/>
                  <a:gd name="T8" fmla="*/ 2 w 34"/>
                  <a:gd name="T9" fmla="*/ 0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2" y="43"/>
                    </a:lnTo>
                    <a:lnTo>
                      <a:pt x="34" y="23"/>
                    </a:lnTo>
                    <a:lnTo>
                      <a:pt x="2" y="0"/>
                    </a:lnTo>
                    <a:lnTo>
                      <a:pt x="0" y="0"/>
                    </a:lnTo>
                    <a:close/>
                  </a:path>
                </a:pathLst>
              </a:custGeom>
              <a:solidFill>
                <a:srgbClr val="000000"/>
              </a:solidFill>
              <a:ln w="9525">
                <a:noFill/>
                <a:round/>
                <a:headEnd/>
                <a:tailEnd/>
              </a:ln>
            </p:spPr>
            <p:txBody>
              <a:bodyPr/>
              <a:lstStyle/>
              <a:p>
                <a:endParaRPr lang="en-US"/>
              </a:p>
            </p:txBody>
          </p:sp>
          <p:sp>
            <p:nvSpPr>
              <p:cNvPr id="107812" name="Freeform 112"/>
              <p:cNvSpPr>
                <a:spLocks/>
              </p:cNvSpPr>
              <p:nvPr/>
            </p:nvSpPr>
            <p:spPr bwMode="auto">
              <a:xfrm>
                <a:off x="1254" y="1627"/>
                <a:ext cx="1332" cy="1169"/>
              </a:xfrm>
              <a:custGeom>
                <a:avLst/>
                <a:gdLst>
                  <a:gd name="T0" fmla="*/ 1332 w 1332"/>
                  <a:gd name="T1" fmla="*/ 1166 h 1169"/>
                  <a:gd name="T2" fmla="*/ 0 w 1332"/>
                  <a:gd name="T3" fmla="*/ 1169 h 1169"/>
                  <a:gd name="T4" fmla="*/ 0 w 1332"/>
                  <a:gd name="T5" fmla="*/ 0 h 1169"/>
                  <a:gd name="T6" fmla="*/ 0 60000 65536"/>
                  <a:gd name="T7" fmla="*/ 0 60000 65536"/>
                  <a:gd name="T8" fmla="*/ 0 60000 65536"/>
                  <a:gd name="T9" fmla="*/ 0 w 1332"/>
                  <a:gd name="T10" fmla="*/ 0 h 1169"/>
                  <a:gd name="T11" fmla="*/ 1332 w 1332"/>
                  <a:gd name="T12" fmla="*/ 1169 h 1169"/>
                </a:gdLst>
                <a:ahLst/>
                <a:cxnLst>
                  <a:cxn ang="T6">
                    <a:pos x="T0" y="T1"/>
                  </a:cxn>
                  <a:cxn ang="T7">
                    <a:pos x="T2" y="T3"/>
                  </a:cxn>
                  <a:cxn ang="T8">
                    <a:pos x="T4" y="T5"/>
                  </a:cxn>
                </a:cxnLst>
                <a:rect l="T9" t="T10" r="T11" b="T12"/>
                <a:pathLst>
                  <a:path w="1332" h="1169">
                    <a:moveTo>
                      <a:pt x="1332" y="1166"/>
                    </a:moveTo>
                    <a:lnTo>
                      <a:pt x="0" y="1169"/>
                    </a:lnTo>
                    <a:lnTo>
                      <a:pt x="0" y="0"/>
                    </a:lnTo>
                  </a:path>
                </a:pathLst>
              </a:custGeom>
              <a:noFill/>
              <a:ln w="20638">
                <a:solidFill>
                  <a:srgbClr val="000000"/>
                </a:solidFill>
                <a:prstDash val="solid"/>
                <a:round/>
                <a:headEnd/>
                <a:tailEnd/>
              </a:ln>
            </p:spPr>
            <p:txBody>
              <a:bodyPr/>
              <a:lstStyle/>
              <a:p>
                <a:endParaRPr lang="en-US"/>
              </a:p>
            </p:txBody>
          </p:sp>
          <p:sp>
            <p:nvSpPr>
              <p:cNvPr id="107813" name="Rectangle 113"/>
              <p:cNvSpPr>
                <a:spLocks noChangeArrowheads="1"/>
              </p:cNvSpPr>
              <p:nvPr/>
            </p:nvSpPr>
            <p:spPr bwMode="auto">
              <a:xfrm>
                <a:off x="2644" y="1195"/>
                <a:ext cx="73"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E</a:t>
                </a:r>
                <a:endParaRPr kumimoji="0" lang="en-US">
                  <a:solidFill>
                    <a:schemeClr val="tx1"/>
                  </a:solidFill>
                </a:endParaRPr>
              </a:p>
            </p:txBody>
          </p:sp>
          <p:sp>
            <p:nvSpPr>
              <p:cNvPr id="107814" name="Rectangle 114"/>
              <p:cNvSpPr>
                <a:spLocks noChangeArrowheads="1"/>
              </p:cNvSpPr>
              <p:nvPr/>
            </p:nvSpPr>
            <p:spPr bwMode="auto">
              <a:xfrm>
                <a:off x="2688" y="1195"/>
                <a:ext cx="73"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X</a:t>
                </a:r>
                <a:endParaRPr kumimoji="0" lang="en-US">
                  <a:solidFill>
                    <a:schemeClr val="tx1"/>
                  </a:solidFill>
                </a:endParaRPr>
              </a:p>
            </p:txBody>
          </p:sp>
          <p:sp>
            <p:nvSpPr>
              <p:cNvPr id="107815" name="Freeform 115"/>
              <p:cNvSpPr>
                <a:spLocks/>
              </p:cNvSpPr>
              <p:nvPr/>
            </p:nvSpPr>
            <p:spPr bwMode="auto">
              <a:xfrm>
                <a:off x="2615" y="816"/>
                <a:ext cx="133" cy="286"/>
              </a:xfrm>
              <a:custGeom>
                <a:avLst/>
                <a:gdLst>
                  <a:gd name="T0" fmla="*/ 130 w 133"/>
                  <a:gd name="T1" fmla="*/ 282 h 286"/>
                  <a:gd name="T2" fmla="*/ 133 w 133"/>
                  <a:gd name="T3" fmla="*/ 0 h 286"/>
                  <a:gd name="T4" fmla="*/ 0 w 133"/>
                  <a:gd name="T5" fmla="*/ 0 h 286"/>
                  <a:gd name="T6" fmla="*/ 0 w 133"/>
                  <a:gd name="T7" fmla="*/ 286 h 286"/>
                  <a:gd name="T8" fmla="*/ 133 w 133"/>
                  <a:gd name="T9" fmla="*/ 286 h 286"/>
                  <a:gd name="T10" fmla="*/ 133 w 133"/>
                  <a:gd name="T11" fmla="*/ 286 h 286"/>
                  <a:gd name="T12" fmla="*/ 130 w 133"/>
                  <a:gd name="T13" fmla="*/ 282 h 286"/>
                  <a:gd name="T14" fmla="*/ 0 60000 65536"/>
                  <a:gd name="T15" fmla="*/ 0 60000 65536"/>
                  <a:gd name="T16" fmla="*/ 0 60000 65536"/>
                  <a:gd name="T17" fmla="*/ 0 60000 65536"/>
                  <a:gd name="T18" fmla="*/ 0 60000 65536"/>
                  <a:gd name="T19" fmla="*/ 0 60000 65536"/>
                  <a:gd name="T20" fmla="*/ 0 60000 65536"/>
                  <a:gd name="T21" fmla="*/ 0 w 133"/>
                  <a:gd name="T22" fmla="*/ 0 h 286"/>
                  <a:gd name="T23" fmla="*/ 133 w 133"/>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286">
                    <a:moveTo>
                      <a:pt x="130" y="282"/>
                    </a:moveTo>
                    <a:lnTo>
                      <a:pt x="133" y="0"/>
                    </a:lnTo>
                    <a:lnTo>
                      <a:pt x="0" y="0"/>
                    </a:lnTo>
                    <a:lnTo>
                      <a:pt x="0" y="286"/>
                    </a:lnTo>
                    <a:lnTo>
                      <a:pt x="133" y="286"/>
                    </a:lnTo>
                    <a:lnTo>
                      <a:pt x="130" y="282"/>
                    </a:lnTo>
                    <a:close/>
                  </a:path>
                </a:pathLst>
              </a:custGeom>
              <a:solidFill>
                <a:srgbClr val="FFFFFF"/>
              </a:solidFill>
              <a:ln w="9525">
                <a:noFill/>
                <a:round/>
                <a:headEnd/>
                <a:tailEnd/>
              </a:ln>
            </p:spPr>
            <p:txBody>
              <a:bodyPr/>
              <a:lstStyle/>
              <a:p>
                <a:endParaRPr lang="en-US"/>
              </a:p>
            </p:txBody>
          </p:sp>
          <p:sp>
            <p:nvSpPr>
              <p:cNvPr id="107816" name="Freeform 116"/>
              <p:cNvSpPr>
                <a:spLocks/>
              </p:cNvSpPr>
              <p:nvPr/>
            </p:nvSpPr>
            <p:spPr bwMode="auto">
              <a:xfrm>
                <a:off x="2615" y="816"/>
                <a:ext cx="133" cy="286"/>
              </a:xfrm>
              <a:custGeom>
                <a:avLst/>
                <a:gdLst>
                  <a:gd name="T0" fmla="*/ 130 w 133"/>
                  <a:gd name="T1" fmla="*/ 282 h 286"/>
                  <a:gd name="T2" fmla="*/ 133 w 133"/>
                  <a:gd name="T3" fmla="*/ 0 h 286"/>
                  <a:gd name="T4" fmla="*/ 0 w 133"/>
                  <a:gd name="T5" fmla="*/ 0 h 286"/>
                  <a:gd name="T6" fmla="*/ 0 w 133"/>
                  <a:gd name="T7" fmla="*/ 286 h 286"/>
                  <a:gd name="T8" fmla="*/ 133 w 133"/>
                  <a:gd name="T9" fmla="*/ 286 h 286"/>
                  <a:gd name="T10" fmla="*/ 133 w 133"/>
                  <a:gd name="T11" fmla="*/ 286 h 286"/>
                  <a:gd name="T12" fmla="*/ 0 60000 65536"/>
                  <a:gd name="T13" fmla="*/ 0 60000 65536"/>
                  <a:gd name="T14" fmla="*/ 0 60000 65536"/>
                  <a:gd name="T15" fmla="*/ 0 60000 65536"/>
                  <a:gd name="T16" fmla="*/ 0 60000 65536"/>
                  <a:gd name="T17" fmla="*/ 0 60000 65536"/>
                  <a:gd name="T18" fmla="*/ 0 w 133"/>
                  <a:gd name="T19" fmla="*/ 0 h 286"/>
                  <a:gd name="T20" fmla="*/ 133 w 133"/>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133" h="286">
                    <a:moveTo>
                      <a:pt x="130" y="282"/>
                    </a:moveTo>
                    <a:lnTo>
                      <a:pt x="133" y="0"/>
                    </a:lnTo>
                    <a:lnTo>
                      <a:pt x="0" y="0"/>
                    </a:lnTo>
                    <a:lnTo>
                      <a:pt x="0" y="286"/>
                    </a:lnTo>
                    <a:lnTo>
                      <a:pt x="133" y="286"/>
                    </a:lnTo>
                  </a:path>
                </a:pathLst>
              </a:custGeom>
              <a:noFill/>
              <a:ln w="12700">
                <a:solidFill>
                  <a:srgbClr val="EB7500"/>
                </a:solidFill>
                <a:prstDash val="solid"/>
                <a:round/>
                <a:headEnd/>
                <a:tailEnd/>
              </a:ln>
            </p:spPr>
            <p:txBody>
              <a:bodyPr/>
              <a:lstStyle/>
              <a:p>
                <a:endParaRPr lang="en-US"/>
              </a:p>
            </p:txBody>
          </p:sp>
          <p:sp>
            <p:nvSpPr>
              <p:cNvPr id="107817" name="Rectangle 117"/>
              <p:cNvSpPr>
                <a:spLocks noChangeArrowheads="1"/>
              </p:cNvSpPr>
              <p:nvPr/>
            </p:nvSpPr>
            <p:spPr bwMode="auto">
              <a:xfrm>
                <a:off x="2654" y="909"/>
                <a:ext cx="84"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M</a:t>
                </a:r>
                <a:endParaRPr kumimoji="0" lang="en-US">
                  <a:solidFill>
                    <a:schemeClr val="tx1"/>
                  </a:solidFill>
                </a:endParaRPr>
              </a:p>
            </p:txBody>
          </p:sp>
          <p:sp>
            <p:nvSpPr>
              <p:cNvPr id="107818" name="Freeform 118"/>
              <p:cNvSpPr>
                <a:spLocks/>
              </p:cNvSpPr>
              <p:nvPr/>
            </p:nvSpPr>
            <p:spPr bwMode="auto">
              <a:xfrm>
                <a:off x="2615" y="534"/>
                <a:ext cx="133" cy="282"/>
              </a:xfrm>
              <a:custGeom>
                <a:avLst/>
                <a:gdLst>
                  <a:gd name="T0" fmla="*/ 130 w 133"/>
                  <a:gd name="T1" fmla="*/ 282 h 282"/>
                  <a:gd name="T2" fmla="*/ 133 w 133"/>
                  <a:gd name="T3" fmla="*/ 0 h 282"/>
                  <a:gd name="T4" fmla="*/ 0 w 133"/>
                  <a:gd name="T5" fmla="*/ 0 h 282"/>
                  <a:gd name="T6" fmla="*/ 0 w 133"/>
                  <a:gd name="T7" fmla="*/ 282 h 282"/>
                  <a:gd name="T8" fmla="*/ 133 w 133"/>
                  <a:gd name="T9" fmla="*/ 282 h 282"/>
                  <a:gd name="T10" fmla="*/ 133 w 133"/>
                  <a:gd name="T11" fmla="*/ 282 h 282"/>
                  <a:gd name="T12" fmla="*/ 130 w 133"/>
                  <a:gd name="T13" fmla="*/ 282 h 282"/>
                  <a:gd name="T14" fmla="*/ 0 60000 65536"/>
                  <a:gd name="T15" fmla="*/ 0 60000 65536"/>
                  <a:gd name="T16" fmla="*/ 0 60000 65536"/>
                  <a:gd name="T17" fmla="*/ 0 60000 65536"/>
                  <a:gd name="T18" fmla="*/ 0 60000 65536"/>
                  <a:gd name="T19" fmla="*/ 0 60000 65536"/>
                  <a:gd name="T20" fmla="*/ 0 60000 65536"/>
                  <a:gd name="T21" fmla="*/ 0 w 133"/>
                  <a:gd name="T22" fmla="*/ 0 h 282"/>
                  <a:gd name="T23" fmla="*/ 133 w 133"/>
                  <a:gd name="T24" fmla="*/ 282 h 2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282">
                    <a:moveTo>
                      <a:pt x="130" y="282"/>
                    </a:moveTo>
                    <a:lnTo>
                      <a:pt x="133" y="0"/>
                    </a:lnTo>
                    <a:lnTo>
                      <a:pt x="0" y="0"/>
                    </a:lnTo>
                    <a:lnTo>
                      <a:pt x="0" y="282"/>
                    </a:lnTo>
                    <a:lnTo>
                      <a:pt x="133" y="282"/>
                    </a:lnTo>
                    <a:lnTo>
                      <a:pt x="130" y="282"/>
                    </a:lnTo>
                    <a:close/>
                  </a:path>
                </a:pathLst>
              </a:custGeom>
              <a:solidFill>
                <a:srgbClr val="FFFFFF"/>
              </a:solidFill>
              <a:ln w="9525">
                <a:noFill/>
                <a:round/>
                <a:headEnd/>
                <a:tailEnd/>
              </a:ln>
            </p:spPr>
            <p:txBody>
              <a:bodyPr/>
              <a:lstStyle/>
              <a:p>
                <a:endParaRPr lang="en-US"/>
              </a:p>
            </p:txBody>
          </p:sp>
          <p:sp>
            <p:nvSpPr>
              <p:cNvPr id="107819" name="Freeform 119"/>
              <p:cNvSpPr>
                <a:spLocks/>
              </p:cNvSpPr>
              <p:nvPr/>
            </p:nvSpPr>
            <p:spPr bwMode="auto">
              <a:xfrm>
                <a:off x="2615" y="534"/>
                <a:ext cx="133" cy="282"/>
              </a:xfrm>
              <a:custGeom>
                <a:avLst/>
                <a:gdLst>
                  <a:gd name="T0" fmla="*/ 130 w 133"/>
                  <a:gd name="T1" fmla="*/ 282 h 282"/>
                  <a:gd name="T2" fmla="*/ 133 w 133"/>
                  <a:gd name="T3" fmla="*/ 0 h 282"/>
                  <a:gd name="T4" fmla="*/ 0 w 133"/>
                  <a:gd name="T5" fmla="*/ 0 h 282"/>
                  <a:gd name="T6" fmla="*/ 0 w 133"/>
                  <a:gd name="T7" fmla="*/ 282 h 282"/>
                  <a:gd name="T8" fmla="*/ 133 w 133"/>
                  <a:gd name="T9" fmla="*/ 282 h 282"/>
                  <a:gd name="T10" fmla="*/ 133 w 133"/>
                  <a:gd name="T11" fmla="*/ 282 h 282"/>
                  <a:gd name="T12" fmla="*/ 0 60000 65536"/>
                  <a:gd name="T13" fmla="*/ 0 60000 65536"/>
                  <a:gd name="T14" fmla="*/ 0 60000 65536"/>
                  <a:gd name="T15" fmla="*/ 0 60000 65536"/>
                  <a:gd name="T16" fmla="*/ 0 60000 65536"/>
                  <a:gd name="T17" fmla="*/ 0 60000 65536"/>
                  <a:gd name="T18" fmla="*/ 0 w 133"/>
                  <a:gd name="T19" fmla="*/ 0 h 282"/>
                  <a:gd name="T20" fmla="*/ 133 w 133"/>
                  <a:gd name="T21" fmla="*/ 282 h 282"/>
                </a:gdLst>
                <a:ahLst/>
                <a:cxnLst>
                  <a:cxn ang="T12">
                    <a:pos x="T0" y="T1"/>
                  </a:cxn>
                  <a:cxn ang="T13">
                    <a:pos x="T2" y="T3"/>
                  </a:cxn>
                  <a:cxn ang="T14">
                    <a:pos x="T4" y="T5"/>
                  </a:cxn>
                  <a:cxn ang="T15">
                    <a:pos x="T6" y="T7"/>
                  </a:cxn>
                  <a:cxn ang="T16">
                    <a:pos x="T8" y="T9"/>
                  </a:cxn>
                  <a:cxn ang="T17">
                    <a:pos x="T10" y="T11"/>
                  </a:cxn>
                </a:cxnLst>
                <a:rect l="T18" t="T19" r="T20" b="T21"/>
                <a:pathLst>
                  <a:path w="133" h="282">
                    <a:moveTo>
                      <a:pt x="130" y="282"/>
                    </a:moveTo>
                    <a:lnTo>
                      <a:pt x="133" y="0"/>
                    </a:lnTo>
                    <a:lnTo>
                      <a:pt x="0" y="0"/>
                    </a:lnTo>
                    <a:lnTo>
                      <a:pt x="0" y="282"/>
                    </a:lnTo>
                    <a:lnTo>
                      <a:pt x="133" y="282"/>
                    </a:lnTo>
                  </a:path>
                </a:pathLst>
              </a:custGeom>
              <a:noFill/>
              <a:ln w="12700">
                <a:solidFill>
                  <a:srgbClr val="EB7500"/>
                </a:solidFill>
                <a:prstDash val="solid"/>
                <a:round/>
                <a:headEnd/>
                <a:tailEnd/>
              </a:ln>
            </p:spPr>
            <p:txBody>
              <a:bodyPr/>
              <a:lstStyle/>
              <a:p>
                <a:endParaRPr lang="en-US"/>
              </a:p>
            </p:txBody>
          </p:sp>
          <p:sp>
            <p:nvSpPr>
              <p:cNvPr id="107820" name="Rectangle 120"/>
              <p:cNvSpPr>
                <a:spLocks noChangeArrowheads="1"/>
              </p:cNvSpPr>
              <p:nvPr/>
            </p:nvSpPr>
            <p:spPr bwMode="auto">
              <a:xfrm>
                <a:off x="2633" y="627"/>
                <a:ext cx="97"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W</a:t>
                </a:r>
                <a:endParaRPr kumimoji="0" lang="en-US">
                  <a:solidFill>
                    <a:schemeClr val="tx1"/>
                  </a:solidFill>
                </a:endParaRPr>
              </a:p>
            </p:txBody>
          </p:sp>
          <p:sp>
            <p:nvSpPr>
              <p:cNvPr id="107821" name="Rectangle 121"/>
              <p:cNvSpPr>
                <a:spLocks noChangeArrowheads="1"/>
              </p:cNvSpPr>
              <p:nvPr/>
            </p:nvSpPr>
            <p:spPr bwMode="auto">
              <a:xfrm>
                <a:off x="2696" y="627"/>
                <a:ext cx="73"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B</a:t>
                </a:r>
                <a:endParaRPr kumimoji="0" lang="en-US">
                  <a:solidFill>
                    <a:schemeClr val="tx1"/>
                  </a:solidFill>
                </a:endParaRPr>
              </a:p>
            </p:txBody>
          </p:sp>
          <p:sp>
            <p:nvSpPr>
              <p:cNvPr id="107822" name="Freeform 122"/>
              <p:cNvSpPr>
                <a:spLocks/>
              </p:cNvSpPr>
              <p:nvPr/>
            </p:nvSpPr>
            <p:spPr bwMode="auto">
              <a:xfrm>
                <a:off x="2576" y="1221"/>
                <a:ext cx="34" cy="44"/>
              </a:xfrm>
              <a:custGeom>
                <a:avLst/>
                <a:gdLst>
                  <a:gd name="T0" fmla="*/ 0 w 34"/>
                  <a:gd name="T1" fmla="*/ 0 h 44"/>
                  <a:gd name="T2" fmla="*/ 2 w 34"/>
                  <a:gd name="T3" fmla="*/ 44 h 44"/>
                  <a:gd name="T4" fmla="*/ 34 w 34"/>
                  <a:gd name="T5" fmla="*/ 24 h 44"/>
                  <a:gd name="T6" fmla="*/ 2 w 34"/>
                  <a:gd name="T7" fmla="*/ 0 h 44"/>
                  <a:gd name="T8" fmla="*/ 2 w 34"/>
                  <a:gd name="T9" fmla="*/ 0 h 44"/>
                  <a:gd name="T10" fmla="*/ 0 w 34"/>
                  <a:gd name="T11" fmla="*/ 0 h 44"/>
                  <a:gd name="T12" fmla="*/ 0 60000 65536"/>
                  <a:gd name="T13" fmla="*/ 0 60000 65536"/>
                  <a:gd name="T14" fmla="*/ 0 60000 65536"/>
                  <a:gd name="T15" fmla="*/ 0 60000 65536"/>
                  <a:gd name="T16" fmla="*/ 0 60000 65536"/>
                  <a:gd name="T17" fmla="*/ 0 60000 65536"/>
                  <a:gd name="T18" fmla="*/ 0 w 34"/>
                  <a:gd name="T19" fmla="*/ 0 h 44"/>
                  <a:gd name="T20" fmla="*/ 34 w 34"/>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4" h="44">
                    <a:moveTo>
                      <a:pt x="0" y="0"/>
                    </a:moveTo>
                    <a:lnTo>
                      <a:pt x="2" y="44"/>
                    </a:lnTo>
                    <a:lnTo>
                      <a:pt x="34" y="24"/>
                    </a:lnTo>
                    <a:lnTo>
                      <a:pt x="2" y="0"/>
                    </a:lnTo>
                    <a:lnTo>
                      <a:pt x="0" y="0"/>
                    </a:lnTo>
                    <a:close/>
                  </a:path>
                </a:pathLst>
              </a:custGeom>
              <a:solidFill>
                <a:srgbClr val="EB7500"/>
              </a:solidFill>
              <a:ln w="9525">
                <a:noFill/>
                <a:round/>
                <a:headEnd/>
                <a:tailEnd/>
              </a:ln>
            </p:spPr>
            <p:txBody>
              <a:bodyPr/>
              <a:lstStyle/>
              <a:p>
                <a:endParaRPr lang="en-US"/>
              </a:p>
            </p:txBody>
          </p:sp>
          <p:sp>
            <p:nvSpPr>
              <p:cNvPr id="107823" name="Freeform 123"/>
              <p:cNvSpPr>
                <a:spLocks/>
              </p:cNvSpPr>
              <p:nvPr/>
            </p:nvSpPr>
            <p:spPr bwMode="auto">
              <a:xfrm>
                <a:off x="2576" y="653"/>
                <a:ext cx="34" cy="43"/>
              </a:xfrm>
              <a:custGeom>
                <a:avLst/>
                <a:gdLst>
                  <a:gd name="T0" fmla="*/ 0 w 34"/>
                  <a:gd name="T1" fmla="*/ 0 h 43"/>
                  <a:gd name="T2" fmla="*/ 2 w 34"/>
                  <a:gd name="T3" fmla="*/ 43 h 43"/>
                  <a:gd name="T4" fmla="*/ 34 w 34"/>
                  <a:gd name="T5" fmla="*/ 23 h 43"/>
                  <a:gd name="T6" fmla="*/ 2 w 34"/>
                  <a:gd name="T7" fmla="*/ 0 h 43"/>
                  <a:gd name="T8" fmla="*/ 2 w 34"/>
                  <a:gd name="T9" fmla="*/ 0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2" y="43"/>
                    </a:lnTo>
                    <a:lnTo>
                      <a:pt x="34" y="23"/>
                    </a:lnTo>
                    <a:lnTo>
                      <a:pt x="2" y="0"/>
                    </a:lnTo>
                    <a:lnTo>
                      <a:pt x="0" y="0"/>
                    </a:lnTo>
                    <a:close/>
                  </a:path>
                </a:pathLst>
              </a:custGeom>
              <a:solidFill>
                <a:srgbClr val="EB7500"/>
              </a:solidFill>
              <a:ln w="9525">
                <a:noFill/>
                <a:round/>
                <a:headEnd/>
                <a:tailEnd/>
              </a:ln>
            </p:spPr>
            <p:txBody>
              <a:bodyPr/>
              <a:lstStyle/>
              <a:p>
                <a:endParaRPr lang="en-US"/>
              </a:p>
            </p:txBody>
          </p:sp>
          <p:sp>
            <p:nvSpPr>
              <p:cNvPr id="107824" name="Freeform 124"/>
              <p:cNvSpPr>
                <a:spLocks/>
              </p:cNvSpPr>
              <p:nvPr/>
            </p:nvSpPr>
            <p:spPr bwMode="auto">
              <a:xfrm>
                <a:off x="2516" y="673"/>
                <a:ext cx="70" cy="572"/>
              </a:xfrm>
              <a:custGeom>
                <a:avLst/>
                <a:gdLst>
                  <a:gd name="T0" fmla="*/ 70 w 70"/>
                  <a:gd name="T1" fmla="*/ 0 h 572"/>
                  <a:gd name="T2" fmla="*/ 0 w 70"/>
                  <a:gd name="T3" fmla="*/ 3 h 572"/>
                  <a:gd name="T4" fmla="*/ 0 w 70"/>
                  <a:gd name="T5" fmla="*/ 572 h 572"/>
                  <a:gd name="T6" fmla="*/ 70 w 70"/>
                  <a:gd name="T7" fmla="*/ 572 h 572"/>
                  <a:gd name="T8" fmla="*/ 0 60000 65536"/>
                  <a:gd name="T9" fmla="*/ 0 60000 65536"/>
                  <a:gd name="T10" fmla="*/ 0 60000 65536"/>
                  <a:gd name="T11" fmla="*/ 0 60000 65536"/>
                  <a:gd name="T12" fmla="*/ 0 w 70"/>
                  <a:gd name="T13" fmla="*/ 0 h 572"/>
                  <a:gd name="T14" fmla="*/ 70 w 70"/>
                  <a:gd name="T15" fmla="*/ 572 h 572"/>
                </a:gdLst>
                <a:ahLst/>
                <a:cxnLst>
                  <a:cxn ang="T8">
                    <a:pos x="T0" y="T1"/>
                  </a:cxn>
                  <a:cxn ang="T9">
                    <a:pos x="T2" y="T3"/>
                  </a:cxn>
                  <a:cxn ang="T10">
                    <a:pos x="T4" y="T5"/>
                  </a:cxn>
                  <a:cxn ang="T11">
                    <a:pos x="T6" y="T7"/>
                  </a:cxn>
                </a:cxnLst>
                <a:rect l="T12" t="T13" r="T14" b="T15"/>
                <a:pathLst>
                  <a:path w="70" h="572">
                    <a:moveTo>
                      <a:pt x="70" y="0"/>
                    </a:moveTo>
                    <a:lnTo>
                      <a:pt x="0" y="3"/>
                    </a:lnTo>
                    <a:lnTo>
                      <a:pt x="0" y="572"/>
                    </a:lnTo>
                    <a:lnTo>
                      <a:pt x="70" y="572"/>
                    </a:lnTo>
                  </a:path>
                </a:pathLst>
              </a:custGeom>
              <a:noFill/>
              <a:ln w="20638">
                <a:solidFill>
                  <a:srgbClr val="EB7500"/>
                </a:solidFill>
                <a:prstDash val="solid"/>
                <a:round/>
                <a:headEnd/>
                <a:tailEnd/>
              </a:ln>
            </p:spPr>
            <p:txBody>
              <a:bodyPr/>
              <a:lstStyle/>
              <a:p>
                <a:endParaRPr lang="en-US"/>
              </a:p>
            </p:txBody>
          </p:sp>
          <p:sp>
            <p:nvSpPr>
              <p:cNvPr id="107825" name="Freeform 125"/>
              <p:cNvSpPr>
                <a:spLocks/>
              </p:cNvSpPr>
              <p:nvPr/>
            </p:nvSpPr>
            <p:spPr bwMode="auto">
              <a:xfrm>
                <a:off x="3991" y="1102"/>
                <a:ext cx="133" cy="282"/>
              </a:xfrm>
              <a:custGeom>
                <a:avLst/>
                <a:gdLst>
                  <a:gd name="T0" fmla="*/ 131 w 133"/>
                  <a:gd name="T1" fmla="*/ 282 h 282"/>
                  <a:gd name="T2" fmla="*/ 133 w 133"/>
                  <a:gd name="T3" fmla="*/ 0 h 282"/>
                  <a:gd name="T4" fmla="*/ 0 w 133"/>
                  <a:gd name="T5" fmla="*/ 0 h 282"/>
                  <a:gd name="T6" fmla="*/ 0 w 133"/>
                  <a:gd name="T7" fmla="*/ 282 h 282"/>
                  <a:gd name="T8" fmla="*/ 133 w 133"/>
                  <a:gd name="T9" fmla="*/ 282 h 282"/>
                  <a:gd name="T10" fmla="*/ 133 w 133"/>
                  <a:gd name="T11" fmla="*/ 282 h 282"/>
                  <a:gd name="T12" fmla="*/ 131 w 133"/>
                  <a:gd name="T13" fmla="*/ 282 h 282"/>
                  <a:gd name="T14" fmla="*/ 0 60000 65536"/>
                  <a:gd name="T15" fmla="*/ 0 60000 65536"/>
                  <a:gd name="T16" fmla="*/ 0 60000 65536"/>
                  <a:gd name="T17" fmla="*/ 0 60000 65536"/>
                  <a:gd name="T18" fmla="*/ 0 60000 65536"/>
                  <a:gd name="T19" fmla="*/ 0 60000 65536"/>
                  <a:gd name="T20" fmla="*/ 0 60000 65536"/>
                  <a:gd name="T21" fmla="*/ 0 w 133"/>
                  <a:gd name="T22" fmla="*/ 0 h 282"/>
                  <a:gd name="T23" fmla="*/ 133 w 133"/>
                  <a:gd name="T24" fmla="*/ 282 h 2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282">
                    <a:moveTo>
                      <a:pt x="131" y="282"/>
                    </a:moveTo>
                    <a:lnTo>
                      <a:pt x="133" y="0"/>
                    </a:lnTo>
                    <a:lnTo>
                      <a:pt x="0" y="0"/>
                    </a:lnTo>
                    <a:lnTo>
                      <a:pt x="0" y="282"/>
                    </a:lnTo>
                    <a:lnTo>
                      <a:pt x="133" y="282"/>
                    </a:lnTo>
                    <a:lnTo>
                      <a:pt x="131" y="282"/>
                    </a:lnTo>
                    <a:close/>
                  </a:path>
                </a:pathLst>
              </a:custGeom>
              <a:solidFill>
                <a:srgbClr val="FFFFFF"/>
              </a:solidFill>
              <a:ln w="9525">
                <a:noFill/>
                <a:round/>
                <a:headEnd/>
                <a:tailEnd/>
              </a:ln>
            </p:spPr>
            <p:txBody>
              <a:bodyPr/>
              <a:lstStyle/>
              <a:p>
                <a:endParaRPr lang="en-US"/>
              </a:p>
            </p:txBody>
          </p:sp>
          <p:sp>
            <p:nvSpPr>
              <p:cNvPr id="107826" name="Freeform 126"/>
              <p:cNvSpPr>
                <a:spLocks/>
              </p:cNvSpPr>
              <p:nvPr/>
            </p:nvSpPr>
            <p:spPr bwMode="auto">
              <a:xfrm>
                <a:off x="3991" y="1102"/>
                <a:ext cx="133" cy="282"/>
              </a:xfrm>
              <a:custGeom>
                <a:avLst/>
                <a:gdLst>
                  <a:gd name="T0" fmla="*/ 131 w 133"/>
                  <a:gd name="T1" fmla="*/ 282 h 282"/>
                  <a:gd name="T2" fmla="*/ 133 w 133"/>
                  <a:gd name="T3" fmla="*/ 0 h 282"/>
                  <a:gd name="T4" fmla="*/ 0 w 133"/>
                  <a:gd name="T5" fmla="*/ 0 h 282"/>
                  <a:gd name="T6" fmla="*/ 0 w 133"/>
                  <a:gd name="T7" fmla="*/ 282 h 282"/>
                  <a:gd name="T8" fmla="*/ 133 w 133"/>
                  <a:gd name="T9" fmla="*/ 282 h 282"/>
                  <a:gd name="T10" fmla="*/ 133 w 133"/>
                  <a:gd name="T11" fmla="*/ 282 h 282"/>
                  <a:gd name="T12" fmla="*/ 0 60000 65536"/>
                  <a:gd name="T13" fmla="*/ 0 60000 65536"/>
                  <a:gd name="T14" fmla="*/ 0 60000 65536"/>
                  <a:gd name="T15" fmla="*/ 0 60000 65536"/>
                  <a:gd name="T16" fmla="*/ 0 60000 65536"/>
                  <a:gd name="T17" fmla="*/ 0 60000 65536"/>
                  <a:gd name="T18" fmla="*/ 0 w 133"/>
                  <a:gd name="T19" fmla="*/ 0 h 282"/>
                  <a:gd name="T20" fmla="*/ 133 w 133"/>
                  <a:gd name="T21" fmla="*/ 282 h 282"/>
                </a:gdLst>
                <a:ahLst/>
                <a:cxnLst>
                  <a:cxn ang="T12">
                    <a:pos x="T0" y="T1"/>
                  </a:cxn>
                  <a:cxn ang="T13">
                    <a:pos x="T2" y="T3"/>
                  </a:cxn>
                  <a:cxn ang="T14">
                    <a:pos x="T4" y="T5"/>
                  </a:cxn>
                  <a:cxn ang="T15">
                    <a:pos x="T6" y="T7"/>
                  </a:cxn>
                  <a:cxn ang="T16">
                    <a:pos x="T8" y="T9"/>
                  </a:cxn>
                  <a:cxn ang="T17">
                    <a:pos x="T10" y="T11"/>
                  </a:cxn>
                </a:cxnLst>
                <a:rect l="T18" t="T19" r="T20" b="T21"/>
                <a:pathLst>
                  <a:path w="133" h="282">
                    <a:moveTo>
                      <a:pt x="131" y="282"/>
                    </a:moveTo>
                    <a:lnTo>
                      <a:pt x="133" y="0"/>
                    </a:lnTo>
                    <a:lnTo>
                      <a:pt x="0" y="0"/>
                    </a:lnTo>
                    <a:lnTo>
                      <a:pt x="0" y="282"/>
                    </a:lnTo>
                    <a:lnTo>
                      <a:pt x="133" y="282"/>
                    </a:lnTo>
                  </a:path>
                </a:pathLst>
              </a:custGeom>
              <a:noFill/>
              <a:ln w="12700">
                <a:solidFill>
                  <a:srgbClr val="EB7500"/>
                </a:solidFill>
                <a:prstDash val="solid"/>
                <a:round/>
                <a:headEnd/>
                <a:tailEnd/>
              </a:ln>
            </p:spPr>
            <p:txBody>
              <a:bodyPr/>
              <a:lstStyle/>
              <a:p>
                <a:endParaRPr lang="en-US"/>
              </a:p>
            </p:txBody>
          </p:sp>
          <p:sp>
            <p:nvSpPr>
              <p:cNvPr id="107827" name="Freeform 127"/>
              <p:cNvSpPr>
                <a:spLocks/>
              </p:cNvSpPr>
              <p:nvPr/>
            </p:nvSpPr>
            <p:spPr bwMode="auto">
              <a:xfrm>
                <a:off x="3991" y="1384"/>
                <a:ext cx="133" cy="1961"/>
              </a:xfrm>
              <a:custGeom>
                <a:avLst/>
                <a:gdLst>
                  <a:gd name="T0" fmla="*/ 131 w 133"/>
                  <a:gd name="T1" fmla="*/ 1957 h 1961"/>
                  <a:gd name="T2" fmla="*/ 133 w 133"/>
                  <a:gd name="T3" fmla="*/ 0 h 1961"/>
                  <a:gd name="T4" fmla="*/ 0 w 133"/>
                  <a:gd name="T5" fmla="*/ 0 h 1961"/>
                  <a:gd name="T6" fmla="*/ 0 w 133"/>
                  <a:gd name="T7" fmla="*/ 1961 h 1961"/>
                  <a:gd name="T8" fmla="*/ 133 w 133"/>
                  <a:gd name="T9" fmla="*/ 1961 h 1961"/>
                  <a:gd name="T10" fmla="*/ 133 w 133"/>
                  <a:gd name="T11" fmla="*/ 1961 h 1961"/>
                  <a:gd name="T12" fmla="*/ 131 w 133"/>
                  <a:gd name="T13" fmla="*/ 1957 h 1961"/>
                  <a:gd name="T14" fmla="*/ 0 60000 65536"/>
                  <a:gd name="T15" fmla="*/ 0 60000 65536"/>
                  <a:gd name="T16" fmla="*/ 0 60000 65536"/>
                  <a:gd name="T17" fmla="*/ 0 60000 65536"/>
                  <a:gd name="T18" fmla="*/ 0 60000 65536"/>
                  <a:gd name="T19" fmla="*/ 0 60000 65536"/>
                  <a:gd name="T20" fmla="*/ 0 60000 65536"/>
                  <a:gd name="T21" fmla="*/ 0 w 133"/>
                  <a:gd name="T22" fmla="*/ 0 h 1961"/>
                  <a:gd name="T23" fmla="*/ 133 w 133"/>
                  <a:gd name="T24" fmla="*/ 1961 h 19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1961">
                    <a:moveTo>
                      <a:pt x="131" y="1957"/>
                    </a:moveTo>
                    <a:lnTo>
                      <a:pt x="133" y="0"/>
                    </a:lnTo>
                    <a:lnTo>
                      <a:pt x="0" y="0"/>
                    </a:lnTo>
                    <a:lnTo>
                      <a:pt x="0" y="1961"/>
                    </a:lnTo>
                    <a:lnTo>
                      <a:pt x="133" y="1961"/>
                    </a:lnTo>
                    <a:lnTo>
                      <a:pt x="131" y="1957"/>
                    </a:lnTo>
                    <a:close/>
                  </a:path>
                </a:pathLst>
              </a:custGeom>
              <a:solidFill>
                <a:srgbClr val="FFFFFF"/>
              </a:solidFill>
              <a:ln w="9525">
                <a:noFill/>
                <a:round/>
                <a:headEnd/>
                <a:tailEnd/>
              </a:ln>
            </p:spPr>
            <p:txBody>
              <a:bodyPr/>
              <a:lstStyle/>
              <a:p>
                <a:endParaRPr lang="en-US"/>
              </a:p>
            </p:txBody>
          </p:sp>
          <p:sp>
            <p:nvSpPr>
              <p:cNvPr id="107828" name="Freeform 128"/>
              <p:cNvSpPr>
                <a:spLocks/>
              </p:cNvSpPr>
              <p:nvPr/>
            </p:nvSpPr>
            <p:spPr bwMode="auto">
              <a:xfrm>
                <a:off x="3991" y="1384"/>
                <a:ext cx="133" cy="1961"/>
              </a:xfrm>
              <a:custGeom>
                <a:avLst/>
                <a:gdLst>
                  <a:gd name="T0" fmla="*/ 131 w 133"/>
                  <a:gd name="T1" fmla="*/ 1957 h 1961"/>
                  <a:gd name="T2" fmla="*/ 133 w 133"/>
                  <a:gd name="T3" fmla="*/ 0 h 1961"/>
                  <a:gd name="T4" fmla="*/ 0 w 133"/>
                  <a:gd name="T5" fmla="*/ 0 h 1961"/>
                  <a:gd name="T6" fmla="*/ 0 w 133"/>
                  <a:gd name="T7" fmla="*/ 1961 h 1961"/>
                  <a:gd name="T8" fmla="*/ 133 w 133"/>
                  <a:gd name="T9" fmla="*/ 1961 h 1961"/>
                  <a:gd name="T10" fmla="*/ 133 w 133"/>
                  <a:gd name="T11" fmla="*/ 1961 h 1961"/>
                  <a:gd name="T12" fmla="*/ 0 60000 65536"/>
                  <a:gd name="T13" fmla="*/ 0 60000 65536"/>
                  <a:gd name="T14" fmla="*/ 0 60000 65536"/>
                  <a:gd name="T15" fmla="*/ 0 60000 65536"/>
                  <a:gd name="T16" fmla="*/ 0 60000 65536"/>
                  <a:gd name="T17" fmla="*/ 0 60000 65536"/>
                  <a:gd name="T18" fmla="*/ 0 w 133"/>
                  <a:gd name="T19" fmla="*/ 0 h 1961"/>
                  <a:gd name="T20" fmla="*/ 133 w 133"/>
                  <a:gd name="T21" fmla="*/ 1961 h 1961"/>
                </a:gdLst>
                <a:ahLst/>
                <a:cxnLst>
                  <a:cxn ang="T12">
                    <a:pos x="T0" y="T1"/>
                  </a:cxn>
                  <a:cxn ang="T13">
                    <a:pos x="T2" y="T3"/>
                  </a:cxn>
                  <a:cxn ang="T14">
                    <a:pos x="T4" y="T5"/>
                  </a:cxn>
                  <a:cxn ang="T15">
                    <a:pos x="T6" y="T7"/>
                  </a:cxn>
                  <a:cxn ang="T16">
                    <a:pos x="T8" y="T9"/>
                  </a:cxn>
                  <a:cxn ang="T17">
                    <a:pos x="T10" y="T11"/>
                  </a:cxn>
                </a:cxnLst>
                <a:rect l="T18" t="T19" r="T20" b="T21"/>
                <a:pathLst>
                  <a:path w="133" h="1961">
                    <a:moveTo>
                      <a:pt x="131" y="1957"/>
                    </a:moveTo>
                    <a:lnTo>
                      <a:pt x="133" y="0"/>
                    </a:lnTo>
                    <a:lnTo>
                      <a:pt x="0" y="0"/>
                    </a:lnTo>
                    <a:lnTo>
                      <a:pt x="0" y="1961"/>
                    </a:lnTo>
                    <a:lnTo>
                      <a:pt x="133" y="1961"/>
                    </a:lnTo>
                  </a:path>
                </a:pathLst>
              </a:custGeom>
              <a:noFill/>
              <a:ln w="12700">
                <a:solidFill>
                  <a:srgbClr val="000000"/>
                </a:solidFill>
                <a:prstDash val="solid"/>
                <a:round/>
                <a:headEnd/>
                <a:tailEnd/>
              </a:ln>
            </p:spPr>
            <p:txBody>
              <a:bodyPr/>
              <a:lstStyle/>
              <a:p>
                <a:endParaRPr lang="en-US"/>
              </a:p>
            </p:txBody>
          </p:sp>
          <p:sp>
            <p:nvSpPr>
              <p:cNvPr id="107829" name="Rectangle 129"/>
              <p:cNvSpPr>
                <a:spLocks noChangeArrowheads="1"/>
              </p:cNvSpPr>
              <p:nvPr/>
            </p:nvSpPr>
            <p:spPr bwMode="auto">
              <a:xfrm>
                <a:off x="4028" y="1195"/>
                <a:ext cx="84"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M</a:t>
                </a:r>
                <a:endParaRPr kumimoji="0" lang="en-US">
                  <a:solidFill>
                    <a:schemeClr val="tx1"/>
                  </a:solidFill>
                </a:endParaRPr>
              </a:p>
            </p:txBody>
          </p:sp>
          <p:sp>
            <p:nvSpPr>
              <p:cNvPr id="107830" name="Freeform 130"/>
              <p:cNvSpPr>
                <a:spLocks/>
              </p:cNvSpPr>
              <p:nvPr/>
            </p:nvSpPr>
            <p:spPr bwMode="auto">
              <a:xfrm>
                <a:off x="3991" y="816"/>
                <a:ext cx="133" cy="286"/>
              </a:xfrm>
              <a:custGeom>
                <a:avLst/>
                <a:gdLst>
                  <a:gd name="T0" fmla="*/ 131 w 133"/>
                  <a:gd name="T1" fmla="*/ 282 h 286"/>
                  <a:gd name="T2" fmla="*/ 133 w 133"/>
                  <a:gd name="T3" fmla="*/ 0 h 286"/>
                  <a:gd name="T4" fmla="*/ 0 w 133"/>
                  <a:gd name="T5" fmla="*/ 0 h 286"/>
                  <a:gd name="T6" fmla="*/ 0 w 133"/>
                  <a:gd name="T7" fmla="*/ 286 h 286"/>
                  <a:gd name="T8" fmla="*/ 133 w 133"/>
                  <a:gd name="T9" fmla="*/ 286 h 286"/>
                  <a:gd name="T10" fmla="*/ 133 w 133"/>
                  <a:gd name="T11" fmla="*/ 286 h 286"/>
                  <a:gd name="T12" fmla="*/ 131 w 133"/>
                  <a:gd name="T13" fmla="*/ 282 h 286"/>
                  <a:gd name="T14" fmla="*/ 0 60000 65536"/>
                  <a:gd name="T15" fmla="*/ 0 60000 65536"/>
                  <a:gd name="T16" fmla="*/ 0 60000 65536"/>
                  <a:gd name="T17" fmla="*/ 0 60000 65536"/>
                  <a:gd name="T18" fmla="*/ 0 60000 65536"/>
                  <a:gd name="T19" fmla="*/ 0 60000 65536"/>
                  <a:gd name="T20" fmla="*/ 0 60000 65536"/>
                  <a:gd name="T21" fmla="*/ 0 w 133"/>
                  <a:gd name="T22" fmla="*/ 0 h 286"/>
                  <a:gd name="T23" fmla="*/ 133 w 133"/>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286">
                    <a:moveTo>
                      <a:pt x="131" y="282"/>
                    </a:moveTo>
                    <a:lnTo>
                      <a:pt x="133" y="0"/>
                    </a:lnTo>
                    <a:lnTo>
                      <a:pt x="0" y="0"/>
                    </a:lnTo>
                    <a:lnTo>
                      <a:pt x="0" y="286"/>
                    </a:lnTo>
                    <a:lnTo>
                      <a:pt x="133" y="286"/>
                    </a:lnTo>
                    <a:lnTo>
                      <a:pt x="131" y="282"/>
                    </a:lnTo>
                    <a:close/>
                  </a:path>
                </a:pathLst>
              </a:custGeom>
              <a:solidFill>
                <a:srgbClr val="FFFFFF"/>
              </a:solidFill>
              <a:ln w="9525">
                <a:noFill/>
                <a:round/>
                <a:headEnd/>
                <a:tailEnd/>
              </a:ln>
            </p:spPr>
            <p:txBody>
              <a:bodyPr/>
              <a:lstStyle/>
              <a:p>
                <a:endParaRPr lang="en-US"/>
              </a:p>
            </p:txBody>
          </p:sp>
          <p:sp>
            <p:nvSpPr>
              <p:cNvPr id="107831" name="Freeform 131"/>
              <p:cNvSpPr>
                <a:spLocks/>
              </p:cNvSpPr>
              <p:nvPr/>
            </p:nvSpPr>
            <p:spPr bwMode="auto">
              <a:xfrm>
                <a:off x="3991" y="816"/>
                <a:ext cx="133" cy="286"/>
              </a:xfrm>
              <a:custGeom>
                <a:avLst/>
                <a:gdLst>
                  <a:gd name="T0" fmla="*/ 131 w 133"/>
                  <a:gd name="T1" fmla="*/ 282 h 286"/>
                  <a:gd name="T2" fmla="*/ 133 w 133"/>
                  <a:gd name="T3" fmla="*/ 0 h 286"/>
                  <a:gd name="T4" fmla="*/ 0 w 133"/>
                  <a:gd name="T5" fmla="*/ 0 h 286"/>
                  <a:gd name="T6" fmla="*/ 0 w 133"/>
                  <a:gd name="T7" fmla="*/ 286 h 286"/>
                  <a:gd name="T8" fmla="*/ 133 w 133"/>
                  <a:gd name="T9" fmla="*/ 286 h 286"/>
                  <a:gd name="T10" fmla="*/ 133 w 133"/>
                  <a:gd name="T11" fmla="*/ 286 h 286"/>
                  <a:gd name="T12" fmla="*/ 0 60000 65536"/>
                  <a:gd name="T13" fmla="*/ 0 60000 65536"/>
                  <a:gd name="T14" fmla="*/ 0 60000 65536"/>
                  <a:gd name="T15" fmla="*/ 0 60000 65536"/>
                  <a:gd name="T16" fmla="*/ 0 60000 65536"/>
                  <a:gd name="T17" fmla="*/ 0 60000 65536"/>
                  <a:gd name="T18" fmla="*/ 0 w 133"/>
                  <a:gd name="T19" fmla="*/ 0 h 286"/>
                  <a:gd name="T20" fmla="*/ 133 w 133"/>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133" h="286">
                    <a:moveTo>
                      <a:pt x="131" y="282"/>
                    </a:moveTo>
                    <a:lnTo>
                      <a:pt x="133" y="0"/>
                    </a:lnTo>
                    <a:lnTo>
                      <a:pt x="0" y="0"/>
                    </a:lnTo>
                    <a:lnTo>
                      <a:pt x="0" y="286"/>
                    </a:lnTo>
                    <a:lnTo>
                      <a:pt x="133" y="286"/>
                    </a:lnTo>
                  </a:path>
                </a:pathLst>
              </a:custGeom>
              <a:noFill/>
              <a:ln w="12700">
                <a:solidFill>
                  <a:srgbClr val="EB7500"/>
                </a:solidFill>
                <a:prstDash val="solid"/>
                <a:round/>
                <a:headEnd/>
                <a:tailEnd/>
              </a:ln>
            </p:spPr>
            <p:txBody>
              <a:bodyPr/>
              <a:lstStyle/>
              <a:p>
                <a:endParaRPr lang="en-US"/>
              </a:p>
            </p:txBody>
          </p:sp>
          <p:sp>
            <p:nvSpPr>
              <p:cNvPr id="107832" name="Rectangle 132"/>
              <p:cNvSpPr>
                <a:spLocks noChangeArrowheads="1"/>
              </p:cNvSpPr>
              <p:nvPr/>
            </p:nvSpPr>
            <p:spPr bwMode="auto">
              <a:xfrm>
                <a:off x="4010" y="909"/>
                <a:ext cx="97"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W</a:t>
                </a:r>
                <a:endParaRPr kumimoji="0" lang="en-US">
                  <a:solidFill>
                    <a:schemeClr val="tx1"/>
                  </a:solidFill>
                </a:endParaRPr>
              </a:p>
            </p:txBody>
          </p:sp>
          <p:sp>
            <p:nvSpPr>
              <p:cNvPr id="107833" name="Rectangle 133"/>
              <p:cNvSpPr>
                <a:spLocks noChangeArrowheads="1"/>
              </p:cNvSpPr>
              <p:nvPr/>
            </p:nvSpPr>
            <p:spPr bwMode="auto">
              <a:xfrm>
                <a:off x="4070" y="909"/>
                <a:ext cx="73"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B</a:t>
                </a:r>
                <a:endParaRPr kumimoji="0" lang="en-US">
                  <a:solidFill>
                    <a:schemeClr val="tx1"/>
                  </a:solidFill>
                </a:endParaRPr>
              </a:p>
            </p:txBody>
          </p:sp>
          <p:sp>
            <p:nvSpPr>
              <p:cNvPr id="107834" name="Freeform 134"/>
              <p:cNvSpPr>
                <a:spLocks/>
              </p:cNvSpPr>
              <p:nvPr/>
            </p:nvSpPr>
            <p:spPr bwMode="auto">
              <a:xfrm>
                <a:off x="3952" y="1201"/>
                <a:ext cx="34" cy="44"/>
              </a:xfrm>
              <a:custGeom>
                <a:avLst/>
                <a:gdLst>
                  <a:gd name="T0" fmla="*/ 0 w 34"/>
                  <a:gd name="T1" fmla="*/ 0 h 44"/>
                  <a:gd name="T2" fmla="*/ 3 w 34"/>
                  <a:gd name="T3" fmla="*/ 44 h 44"/>
                  <a:gd name="T4" fmla="*/ 34 w 34"/>
                  <a:gd name="T5" fmla="*/ 24 h 44"/>
                  <a:gd name="T6" fmla="*/ 3 w 34"/>
                  <a:gd name="T7" fmla="*/ 0 h 44"/>
                  <a:gd name="T8" fmla="*/ 3 w 34"/>
                  <a:gd name="T9" fmla="*/ 0 h 44"/>
                  <a:gd name="T10" fmla="*/ 0 w 34"/>
                  <a:gd name="T11" fmla="*/ 0 h 44"/>
                  <a:gd name="T12" fmla="*/ 0 60000 65536"/>
                  <a:gd name="T13" fmla="*/ 0 60000 65536"/>
                  <a:gd name="T14" fmla="*/ 0 60000 65536"/>
                  <a:gd name="T15" fmla="*/ 0 60000 65536"/>
                  <a:gd name="T16" fmla="*/ 0 60000 65536"/>
                  <a:gd name="T17" fmla="*/ 0 60000 65536"/>
                  <a:gd name="T18" fmla="*/ 0 w 34"/>
                  <a:gd name="T19" fmla="*/ 0 h 44"/>
                  <a:gd name="T20" fmla="*/ 34 w 34"/>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4" h="44">
                    <a:moveTo>
                      <a:pt x="0" y="0"/>
                    </a:moveTo>
                    <a:lnTo>
                      <a:pt x="3" y="44"/>
                    </a:lnTo>
                    <a:lnTo>
                      <a:pt x="34" y="24"/>
                    </a:lnTo>
                    <a:lnTo>
                      <a:pt x="3" y="0"/>
                    </a:lnTo>
                    <a:lnTo>
                      <a:pt x="0" y="0"/>
                    </a:lnTo>
                    <a:close/>
                  </a:path>
                </a:pathLst>
              </a:custGeom>
              <a:solidFill>
                <a:srgbClr val="EB7500"/>
              </a:solidFill>
              <a:ln w="9525">
                <a:noFill/>
                <a:round/>
                <a:headEnd/>
                <a:tailEnd/>
              </a:ln>
            </p:spPr>
            <p:txBody>
              <a:bodyPr/>
              <a:lstStyle/>
              <a:p>
                <a:endParaRPr lang="en-US"/>
              </a:p>
            </p:txBody>
          </p:sp>
          <p:sp>
            <p:nvSpPr>
              <p:cNvPr id="107835" name="Freeform 135"/>
              <p:cNvSpPr>
                <a:spLocks/>
              </p:cNvSpPr>
              <p:nvPr/>
            </p:nvSpPr>
            <p:spPr bwMode="auto">
              <a:xfrm>
                <a:off x="2748" y="959"/>
                <a:ext cx="1215" cy="266"/>
              </a:xfrm>
              <a:custGeom>
                <a:avLst/>
                <a:gdLst>
                  <a:gd name="T0" fmla="*/ 1215 w 1215"/>
                  <a:gd name="T1" fmla="*/ 262 h 266"/>
                  <a:gd name="T2" fmla="*/ 1094 w 1215"/>
                  <a:gd name="T3" fmla="*/ 266 h 266"/>
                  <a:gd name="T4" fmla="*/ 1094 w 1215"/>
                  <a:gd name="T5" fmla="*/ 0 h 266"/>
                  <a:gd name="T6" fmla="*/ 0 w 1215"/>
                  <a:gd name="T7" fmla="*/ 0 h 266"/>
                  <a:gd name="T8" fmla="*/ 0 60000 65536"/>
                  <a:gd name="T9" fmla="*/ 0 60000 65536"/>
                  <a:gd name="T10" fmla="*/ 0 60000 65536"/>
                  <a:gd name="T11" fmla="*/ 0 60000 65536"/>
                  <a:gd name="T12" fmla="*/ 0 w 1215"/>
                  <a:gd name="T13" fmla="*/ 0 h 266"/>
                  <a:gd name="T14" fmla="*/ 1215 w 1215"/>
                  <a:gd name="T15" fmla="*/ 266 h 266"/>
                </a:gdLst>
                <a:ahLst/>
                <a:cxnLst>
                  <a:cxn ang="T8">
                    <a:pos x="T0" y="T1"/>
                  </a:cxn>
                  <a:cxn ang="T9">
                    <a:pos x="T2" y="T3"/>
                  </a:cxn>
                  <a:cxn ang="T10">
                    <a:pos x="T4" y="T5"/>
                  </a:cxn>
                  <a:cxn ang="T11">
                    <a:pos x="T6" y="T7"/>
                  </a:cxn>
                </a:cxnLst>
                <a:rect l="T12" t="T13" r="T14" b="T15"/>
                <a:pathLst>
                  <a:path w="1215" h="266">
                    <a:moveTo>
                      <a:pt x="1215" y="262"/>
                    </a:moveTo>
                    <a:lnTo>
                      <a:pt x="1094" y="266"/>
                    </a:lnTo>
                    <a:lnTo>
                      <a:pt x="1094" y="0"/>
                    </a:lnTo>
                    <a:lnTo>
                      <a:pt x="0" y="0"/>
                    </a:lnTo>
                  </a:path>
                </a:pathLst>
              </a:custGeom>
              <a:noFill/>
              <a:ln w="20638">
                <a:solidFill>
                  <a:srgbClr val="EB7500"/>
                </a:solidFill>
                <a:prstDash val="solid"/>
                <a:round/>
                <a:headEnd/>
                <a:tailEnd/>
              </a:ln>
            </p:spPr>
            <p:txBody>
              <a:bodyPr/>
              <a:lstStyle/>
              <a:p>
                <a:endParaRPr lang="en-US"/>
              </a:p>
            </p:txBody>
          </p:sp>
          <p:sp>
            <p:nvSpPr>
              <p:cNvPr id="107836" name="Freeform 136"/>
              <p:cNvSpPr>
                <a:spLocks/>
              </p:cNvSpPr>
              <p:nvPr/>
            </p:nvSpPr>
            <p:spPr bwMode="auto">
              <a:xfrm>
                <a:off x="3952" y="936"/>
                <a:ext cx="34" cy="43"/>
              </a:xfrm>
              <a:custGeom>
                <a:avLst/>
                <a:gdLst>
                  <a:gd name="T0" fmla="*/ 0 w 34"/>
                  <a:gd name="T1" fmla="*/ 0 h 43"/>
                  <a:gd name="T2" fmla="*/ 3 w 34"/>
                  <a:gd name="T3" fmla="*/ 43 h 43"/>
                  <a:gd name="T4" fmla="*/ 34 w 34"/>
                  <a:gd name="T5" fmla="*/ 23 h 43"/>
                  <a:gd name="T6" fmla="*/ 3 w 34"/>
                  <a:gd name="T7" fmla="*/ 3 h 43"/>
                  <a:gd name="T8" fmla="*/ 3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3" y="43"/>
                    </a:lnTo>
                    <a:lnTo>
                      <a:pt x="34" y="23"/>
                    </a:lnTo>
                    <a:lnTo>
                      <a:pt x="3" y="3"/>
                    </a:lnTo>
                    <a:lnTo>
                      <a:pt x="0" y="0"/>
                    </a:lnTo>
                    <a:close/>
                  </a:path>
                </a:pathLst>
              </a:custGeom>
              <a:solidFill>
                <a:srgbClr val="EB7500"/>
              </a:solidFill>
              <a:ln w="9525">
                <a:noFill/>
                <a:round/>
                <a:headEnd/>
                <a:tailEnd/>
              </a:ln>
            </p:spPr>
            <p:txBody>
              <a:bodyPr/>
              <a:lstStyle/>
              <a:p>
                <a:endParaRPr lang="en-US"/>
              </a:p>
            </p:txBody>
          </p:sp>
          <p:sp>
            <p:nvSpPr>
              <p:cNvPr id="107837" name="Freeform 137"/>
              <p:cNvSpPr>
                <a:spLocks/>
              </p:cNvSpPr>
              <p:nvPr/>
            </p:nvSpPr>
            <p:spPr bwMode="auto">
              <a:xfrm>
                <a:off x="2745" y="673"/>
                <a:ext cx="1218" cy="286"/>
              </a:xfrm>
              <a:custGeom>
                <a:avLst/>
                <a:gdLst>
                  <a:gd name="T0" fmla="*/ 0 w 1218"/>
                  <a:gd name="T1" fmla="*/ 0 h 286"/>
                  <a:gd name="T2" fmla="*/ 1147 w 1218"/>
                  <a:gd name="T3" fmla="*/ 3 h 286"/>
                  <a:gd name="T4" fmla="*/ 1147 w 1218"/>
                  <a:gd name="T5" fmla="*/ 286 h 286"/>
                  <a:gd name="T6" fmla="*/ 1218 w 1218"/>
                  <a:gd name="T7" fmla="*/ 286 h 286"/>
                  <a:gd name="T8" fmla="*/ 0 60000 65536"/>
                  <a:gd name="T9" fmla="*/ 0 60000 65536"/>
                  <a:gd name="T10" fmla="*/ 0 60000 65536"/>
                  <a:gd name="T11" fmla="*/ 0 60000 65536"/>
                  <a:gd name="T12" fmla="*/ 0 w 1218"/>
                  <a:gd name="T13" fmla="*/ 0 h 286"/>
                  <a:gd name="T14" fmla="*/ 1218 w 1218"/>
                  <a:gd name="T15" fmla="*/ 286 h 286"/>
                </a:gdLst>
                <a:ahLst/>
                <a:cxnLst>
                  <a:cxn ang="T8">
                    <a:pos x="T0" y="T1"/>
                  </a:cxn>
                  <a:cxn ang="T9">
                    <a:pos x="T2" y="T3"/>
                  </a:cxn>
                  <a:cxn ang="T10">
                    <a:pos x="T4" y="T5"/>
                  </a:cxn>
                  <a:cxn ang="T11">
                    <a:pos x="T6" y="T7"/>
                  </a:cxn>
                </a:cxnLst>
                <a:rect l="T12" t="T13" r="T14" b="T15"/>
                <a:pathLst>
                  <a:path w="1218" h="286">
                    <a:moveTo>
                      <a:pt x="0" y="0"/>
                    </a:moveTo>
                    <a:lnTo>
                      <a:pt x="1147" y="3"/>
                    </a:lnTo>
                    <a:lnTo>
                      <a:pt x="1147" y="286"/>
                    </a:lnTo>
                    <a:lnTo>
                      <a:pt x="1218" y="286"/>
                    </a:lnTo>
                  </a:path>
                </a:pathLst>
              </a:custGeom>
              <a:noFill/>
              <a:ln w="20638">
                <a:solidFill>
                  <a:srgbClr val="EB7500"/>
                </a:solidFill>
                <a:prstDash val="solid"/>
                <a:round/>
                <a:headEnd/>
                <a:tailEnd/>
              </a:ln>
            </p:spPr>
            <p:txBody>
              <a:bodyPr/>
              <a:lstStyle/>
              <a:p>
                <a:endParaRPr lang="en-US"/>
              </a:p>
            </p:txBody>
          </p:sp>
          <p:sp>
            <p:nvSpPr>
              <p:cNvPr id="107838" name="Freeform 138"/>
              <p:cNvSpPr>
                <a:spLocks/>
              </p:cNvSpPr>
              <p:nvPr/>
            </p:nvSpPr>
            <p:spPr bwMode="auto">
              <a:xfrm>
                <a:off x="4979" y="1102"/>
                <a:ext cx="133" cy="282"/>
              </a:xfrm>
              <a:custGeom>
                <a:avLst/>
                <a:gdLst>
                  <a:gd name="T0" fmla="*/ 133 w 133"/>
                  <a:gd name="T1" fmla="*/ 282 h 282"/>
                  <a:gd name="T2" fmla="*/ 133 w 133"/>
                  <a:gd name="T3" fmla="*/ 0 h 282"/>
                  <a:gd name="T4" fmla="*/ 0 w 133"/>
                  <a:gd name="T5" fmla="*/ 0 h 282"/>
                  <a:gd name="T6" fmla="*/ 0 w 133"/>
                  <a:gd name="T7" fmla="*/ 282 h 282"/>
                  <a:gd name="T8" fmla="*/ 133 w 133"/>
                  <a:gd name="T9" fmla="*/ 282 h 282"/>
                  <a:gd name="T10" fmla="*/ 133 w 133"/>
                  <a:gd name="T11" fmla="*/ 282 h 282"/>
                  <a:gd name="T12" fmla="*/ 0 60000 65536"/>
                  <a:gd name="T13" fmla="*/ 0 60000 65536"/>
                  <a:gd name="T14" fmla="*/ 0 60000 65536"/>
                  <a:gd name="T15" fmla="*/ 0 60000 65536"/>
                  <a:gd name="T16" fmla="*/ 0 60000 65536"/>
                  <a:gd name="T17" fmla="*/ 0 60000 65536"/>
                  <a:gd name="T18" fmla="*/ 0 w 133"/>
                  <a:gd name="T19" fmla="*/ 0 h 282"/>
                  <a:gd name="T20" fmla="*/ 133 w 133"/>
                  <a:gd name="T21" fmla="*/ 282 h 282"/>
                </a:gdLst>
                <a:ahLst/>
                <a:cxnLst>
                  <a:cxn ang="T12">
                    <a:pos x="T0" y="T1"/>
                  </a:cxn>
                  <a:cxn ang="T13">
                    <a:pos x="T2" y="T3"/>
                  </a:cxn>
                  <a:cxn ang="T14">
                    <a:pos x="T4" y="T5"/>
                  </a:cxn>
                  <a:cxn ang="T15">
                    <a:pos x="T6" y="T7"/>
                  </a:cxn>
                  <a:cxn ang="T16">
                    <a:pos x="T8" y="T9"/>
                  </a:cxn>
                  <a:cxn ang="T17">
                    <a:pos x="T10" y="T11"/>
                  </a:cxn>
                </a:cxnLst>
                <a:rect l="T18" t="T19" r="T20" b="T21"/>
                <a:pathLst>
                  <a:path w="133" h="282">
                    <a:moveTo>
                      <a:pt x="133" y="282"/>
                    </a:moveTo>
                    <a:lnTo>
                      <a:pt x="133" y="0"/>
                    </a:lnTo>
                    <a:lnTo>
                      <a:pt x="0" y="0"/>
                    </a:lnTo>
                    <a:lnTo>
                      <a:pt x="0" y="282"/>
                    </a:lnTo>
                    <a:lnTo>
                      <a:pt x="133" y="282"/>
                    </a:lnTo>
                    <a:close/>
                  </a:path>
                </a:pathLst>
              </a:custGeom>
              <a:solidFill>
                <a:srgbClr val="FFFFFF"/>
              </a:solidFill>
              <a:ln w="9525">
                <a:noFill/>
                <a:round/>
                <a:headEnd/>
                <a:tailEnd/>
              </a:ln>
            </p:spPr>
            <p:txBody>
              <a:bodyPr/>
              <a:lstStyle/>
              <a:p>
                <a:endParaRPr lang="en-US"/>
              </a:p>
            </p:txBody>
          </p:sp>
          <p:sp>
            <p:nvSpPr>
              <p:cNvPr id="107839" name="Freeform 139"/>
              <p:cNvSpPr>
                <a:spLocks/>
              </p:cNvSpPr>
              <p:nvPr/>
            </p:nvSpPr>
            <p:spPr bwMode="auto">
              <a:xfrm>
                <a:off x="4979" y="1102"/>
                <a:ext cx="133" cy="282"/>
              </a:xfrm>
              <a:custGeom>
                <a:avLst/>
                <a:gdLst>
                  <a:gd name="T0" fmla="*/ 133 w 133"/>
                  <a:gd name="T1" fmla="*/ 282 h 282"/>
                  <a:gd name="T2" fmla="*/ 133 w 133"/>
                  <a:gd name="T3" fmla="*/ 0 h 282"/>
                  <a:gd name="T4" fmla="*/ 0 w 133"/>
                  <a:gd name="T5" fmla="*/ 0 h 282"/>
                  <a:gd name="T6" fmla="*/ 0 w 133"/>
                  <a:gd name="T7" fmla="*/ 282 h 282"/>
                  <a:gd name="T8" fmla="*/ 133 w 133"/>
                  <a:gd name="T9" fmla="*/ 282 h 282"/>
                  <a:gd name="T10" fmla="*/ 133 w 133"/>
                  <a:gd name="T11" fmla="*/ 282 h 282"/>
                  <a:gd name="T12" fmla="*/ 0 60000 65536"/>
                  <a:gd name="T13" fmla="*/ 0 60000 65536"/>
                  <a:gd name="T14" fmla="*/ 0 60000 65536"/>
                  <a:gd name="T15" fmla="*/ 0 60000 65536"/>
                  <a:gd name="T16" fmla="*/ 0 60000 65536"/>
                  <a:gd name="T17" fmla="*/ 0 60000 65536"/>
                  <a:gd name="T18" fmla="*/ 0 w 133"/>
                  <a:gd name="T19" fmla="*/ 0 h 282"/>
                  <a:gd name="T20" fmla="*/ 133 w 133"/>
                  <a:gd name="T21" fmla="*/ 282 h 282"/>
                </a:gdLst>
                <a:ahLst/>
                <a:cxnLst>
                  <a:cxn ang="T12">
                    <a:pos x="T0" y="T1"/>
                  </a:cxn>
                  <a:cxn ang="T13">
                    <a:pos x="T2" y="T3"/>
                  </a:cxn>
                  <a:cxn ang="T14">
                    <a:pos x="T4" y="T5"/>
                  </a:cxn>
                  <a:cxn ang="T15">
                    <a:pos x="T6" y="T7"/>
                  </a:cxn>
                  <a:cxn ang="T16">
                    <a:pos x="T8" y="T9"/>
                  </a:cxn>
                  <a:cxn ang="T17">
                    <a:pos x="T10" y="T11"/>
                  </a:cxn>
                </a:cxnLst>
                <a:rect l="T18" t="T19" r="T20" b="T21"/>
                <a:pathLst>
                  <a:path w="133" h="282">
                    <a:moveTo>
                      <a:pt x="133" y="282"/>
                    </a:moveTo>
                    <a:lnTo>
                      <a:pt x="133" y="0"/>
                    </a:lnTo>
                    <a:lnTo>
                      <a:pt x="0" y="0"/>
                    </a:lnTo>
                    <a:lnTo>
                      <a:pt x="0" y="282"/>
                    </a:lnTo>
                    <a:lnTo>
                      <a:pt x="133" y="282"/>
                    </a:lnTo>
                  </a:path>
                </a:pathLst>
              </a:custGeom>
              <a:noFill/>
              <a:ln w="12700">
                <a:solidFill>
                  <a:srgbClr val="EB7500"/>
                </a:solidFill>
                <a:prstDash val="solid"/>
                <a:round/>
                <a:headEnd/>
                <a:tailEnd/>
              </a:ln>
            </p:spPr>
            <p:txBody>
              <a:bodyPr/>
              <a:lstStyle/>
              <a:p>
                <a:endParaRPr lang="en-US"/>
              </a:p>
            </p:txBody>
          </p:sp>
          <p:sp>
            <p:nvSpPr>
              <p:cNvPr id="107840" name="Freeform 140"/>
              <p:cNvSpPr>
                <a:spLocks/>
              </p:cNvSpPr>
              <p:nvPr/>
            </p:nvSpPr>
            <p:spPr bwMode="auto">
              <a:xfrm>
                <a:off x="4979" y="1384"/>
                <a:ext cx="133" cy="1961"/>
              </a:xfrm>
              <a:custGeom>
                <a:avLst/>
                <a:gdLst>
                  <a:gd name="T0" fmla="*/ 133 w 133"/>
                  <a:gd name="T1" fmla="*/ 1957 h 1961"/>
                  <a:gd name="T2" fmla="*/ 133 w 133"/>
                  <a:gd name="T3" fmla="*/ 0 h 1961"/>
                  <a:gd name="T4" fmla="*/ 0 w 133"/>
                  <a:gd name="T5" fmla="*/ 0 h 1961"/>
                  <a:gd name="T6" fmla="*/ 0 w 133"/>
                  <a:gd name="T7" fmla="*/ 1961 h 1961"/>
                  <a:gd name="T8" fmla="*/ 133 w 133"/>
                  <a:gd name="T9" fmla="*/ 1961 h 1961"/>
                  <a:gd name="T10" fmla="*/ 133 w 133"/>
                  <a:gd name="T11" fmla="*/ 1961 h 1961"/>
                  <a:gd name="T12" fmla="*/ 133 w 133"/>
                  <a:gd name="T13" fmla="*/ 1957 h 1961"/>
                  <a:gd name="T14" fmla="*/ 0 60000 65536"/>
                  <a:gd name="T15" fmla="*/ 0 60000 65536"/>
                  <a:gd name="T16" fmla="*/ 0 60000 65536"/>
                  <a:gd name="T17" fmla="*/ 0 60000 65536"/>
                  <a:gd name="T18" fmla="*/ 0 60000 65536"/>
                  <a:gd name="T19" fmla="*/ 0 60000 65536"/>
                  <a:gd name="T20" fmla="*/ 0 60000 65536"/>
                  <a:gd name="T21" fmla="*/ 0 w 133"/>
                  <a:gd name="T22" fmla="*/ 0 h 1961"/>
                  <a:gd name="T23" fmla="*/ 133 w 133"/>
                  <a:gd name="T24" fmla="*/ 1961 h 19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1961">
                    <a:moveTo>
                      <a:pt x="133" y="1957"/>
                    </a:moveTo>
                    <a:lnTo>
                      <a:pt x="133" y="0"/>
                    </a:lnTo>
                    <a:lnTo>
                      <a:pt x="0" y="0"/>
                    </a:lnTo>
                    <a:lnTo>
                      <a:pt x="0" y="1961"/>
                    </a:lnTo>
                    <a:lnTo>
                      <a:pt x="133" y="1961"/>
                    </a:lnTo>
                    <a:lnTo>
                      <a:pt x="133" y="1957"/>
                    </a:lnTo>
                    <a:close/>
                  </a:path>
                </a:pathLst>
              </a:custGeom>
              <a:solidFill>
                <a:srgbClr val="FFFFFF"/>
              </a:solidFill>
              <a:ln w="9525">
                <a:noFill/>
                <a:round/>
                <a:headEnd/>
                <a:tailEnd/>
              </a:ln>
            </p:spPr>
            <p:txBody>
              <a:bodyPr/>
              <a:lstStyle/>
              <a:p>
                <a:endParaRPr lang="en-US"/>
              </a:p>
            </p:txBody>
          </p:sp>
          <p:sp>
            <p:nvSpPr>
              <p:cNvPr id="107841" name="Freeform 141"/>
              <p:cNvSpPr>
                <a:spLocks/>
              </p:cNvSpPr>
              <p:nvPr/>
            </p:nvSpPr>
            <p:spPr bwMode="auto">
              <a:xfrm>
                <a:off x="4979" y="1384"/>
                <a:ext cx="133" cy="1961"/>
              </a:xfrm>
              <a:custGeom>
                <a:avLst/>
                <a:gdLst>
                  <a:gd name="T0" fmla="*/ 133 w 133"/>
                  <a:gd name="T1" fmla="*/ 1957 h 1961"/>
                  <a:gd name="T2" fmla="*/ 133 w 133"/>
                  <a:gd name="T3" fmla="*/ 0 h 1961"/>
                  <a:gd name="T4" fmla="*/ 0 w 133"/>
                  <a:gd name="T5" fmla="*/ 0 h 1961"/>
                  <a:gd name="T6" fmla="*/ 0 w 133"/>
                  <a:gd name="T7" fmla="*/ 1961 h 1961"/>
                  <a:gd name="T8" fmla="*/ 133 w 133"/>
                  <a:gd name="T9" fmla="*/ 1961 h 1961"/>
                  <a:gd name="T10" fmla="*/ 133 w 133"/>
                  <a:gd name="T11" fmla="*/ 1961 h 1961"/>
                  <a:gd name="T12" fmla="*/ 0 60000 65536"/>
                  <a:gd name="T13" fmla="*/ 0 60000 65536"/>
                  <a:gd name="T14" fmla="*/ 0 60000 65536"/>
                  <a:gd name="T15" fmla="*/ 0 60000 65536"/>
                  <a:gd name="T16" fmla="*/ 0 60000 65536"/>
                  <a:gd name="T17" fmla="*/ 0 60000 65536"/>
                  <a:gd name="T18" fmla="*/ 0 w 133"/>
                  <a:gd name="T19" fmla="*/ 0 h 1961"/>
                  <a:gd name="T20" fmla="*/ 133 w 133"/>
                  <a:gd name="T21" fmla="*/ 1961 h 1961"/>
                </a:gdLst>
                <a:ahLst/>
                <a:cxnLst>
                  <a:cxn ang="T12">
                    <a:pos x="T0" y="T1"/>
                  </a:cxn>
                  <a:cxn ang="T13">
                    <a:pos x="T2" y="T3"/>
                  </a:cxn>
                  <a:cxn ang="T14">
                    <a:pos x="T4" y="T5"/>
                  </a:cxn>
                  <a:cxn ang="T15">
                    <a:pos x="T6" y="T7"/>
                  </a:cxn>
                  <a:cxn ang="T16">
                    <a:pos x="T8" y="T9"/>
                  </a:cxn>
                  <a:cxn ang="T17">
                    <a:pos x="T10" y="T11"/>
                  </a:cxn>
                </a:cxnLst>
                <a:rect l="T18" t="T19" r="T20" b="T21"/>
                <a:pathLst>
                  <a:path w="133" h="1961">
                    <a:moveTo>
                      <a:pt x="133" y="1957"/>
                    </a:moveTo>
                    <a:lnTo>
                      <a:pt x="133" y="0"/>
                    </a:lnTo>
                    <a:lnTo>
                      <a:pt x="0" y="0"/>
                    </a:lnTo>
                    <a:lnTo>
                      <a:pt x="0" y="1961"/>
                    </a:lnTo>
                    <a:lnTo>
                      <a:pt x="133" y="1961"/>
                    </a:lnTo>
                  </a:path>
                </a:pathLst>
              </a:custGeom>
              <a:noFill/>
              <a:ln w="12700">
                <a:solidFill>
                  <a:srgbClr val="000000"/>
                </a:solidFill>
                <a:prstDash val="solid"/>
                <a:round/>
                <a:headEnd/>
                <a:tailEnd/>
              </a:ln>
            </p:spPr>
            <p:txBody>
              <a:bodyPr/>
              <a:lstStyle/>
              <a:p>
                <a:endParaRPr lang="en-US"/>
              </a:p>
            </p:txBody>
          </p:sp>
          <p:sp>
            <p:nvSpPr>
              <p:cNvPr id="107842" name="Rectangle 142"/>
              <p:cNvSpPr>
                <a:spLocks noChangeArrowheads="1"/>
              </p:cNvSpPr>
              <p:nvPr/>
            </p:nvSpPr>
            <p:spPr bwMode="auto">
              <a:xfrm>
                <a:off x="4997" y="1195"/>
                <a:ext cx="97"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W</a:t>
                </a:r>
                <a:endParaRPr kumimoji="0" lang="en-US">
                  <a:solidFill>
                    <a:schemeClr val="tx1"/>
                  </a:solidFill>
                </a:endParaRPr>
              </a:p>
            </p:txBody>
          </p:sp>
          <p:sp>
            <p:nvSpPr>
              <p:cNvPr id="107843" name="Rectangle 143"/>
              <p:cNvSpPr>
                <a:spLocks noChangeArrowheads="1"/>
              </p:cNvSpPr>
              <p:nvPr/>
            </p:nvSpPr>
            <p:spPr bwMode="auto">
              <a:xfrm>
                <a:off x="5060" y="1195"/>
                <a:ext cx="73"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B</a:t>
                </a:r>
                <a:endParaRPr kumimoji="0" lang="en-US">
                  <a:solidFill>
                    <a:schemeClr val="tx1"/>
                  </a:solidFill>
                </a:endParaRPr>
              </a:p>
            </p:txBody>
          </p:sp>
          <p:sp>
            <p:nvSpPr>
              <p:cNvPr id="107844" name="Freeform 144"/>
              <p:cNvSpPr>
                <a:spLocks/>
              </p:cNvSpPr>
              <p:nvPr/>
            </p:nvSpPr>
            <p:spPr bwMode="auto">
              <a:xfrm>
                <a:off x="3952" y="2092"/>
                <a:ext cx="34" cy="43"/>
              </a:xfrm>
              <a:custGeom>
                <a:avLst/>
                <a:gdLst>
                  <a:gd name="T0" fmla="*/ 0 w 34"/>
                  <a:gd name="T1" fmla="*/ 0 h 43"/>
                  <a:gd name="T2" fmla="*/ 3 w 34"/>
                  <a:gd name="T3" fmla="*/ 43 h 43"/>
                  <a:gd name="T4" fmla="*/ 34 w 34"/>
                  <a:gd name="T5" fmla="*/ 23 h 43"/>
                  <a:gd name="T6" fmla="*/ 3 w 34"/>
                  <a:gd name="T7" fmla="*/ 3 h 43"/>
                  <a:gd name="T8" fmla="*/ 3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3" y="43"/>
                    </a:lnTo>
                    <a:lnTo>
                      <a:pt x="34" y="23"/>
                    </a:lnTo>
                    <a:lnTo>
                      <a:pt x="3" y="3"/>
                    </a:lnTo>
                    <a:lnTo>
                      <a:pt x="0" y="0"/>
                    </a:lnTo>
                    <a:close/>
                  </a:path>
                </a:pathLst>
              </a:custGeom>
              <a:solidFill>
                <a:srgbClr val="000000"/>
              </a:solidFill>
              <a:ln w="9525">
                <a:noFill/>
                <a:round/>
                <a:headEnd/>
                <a:tailEnd/>
              </a:ln>
            </p:spPr>
            <p:txBody>
              <a:bodyPr/>
              <a:lstStyle/>
              <a:p>
                <a:endParaRPr lang="en-US"/>
              </a:p>
            </p:txBody>
          </p:sp>
          <p:sp>
            <p:nvSpPr>
              <p:cNvPr id="107845" name="Line 145"/>
              <p:cNvSpPr>
                <a:spLocks noChangeShapeType="1"/>
              </p:cNvSpPr>
              <p:nvPr/>
            </p:nvSpPr>
            <p:spPr bwMode="auto">
              <a:xfrm flipH="1">
                <a:off x="3780" y="2112"/>
                <a:ext cx="180" cy="3"/>
              </a:xfrm>
              <a:prstGeom prst="line">
                <a:avLst/>
              </a:prstGeom>
              <a:noFill/>
              <a:ln w="20638">
                <a:solidFill>
                  <a:srgbClr val="000000"/>
                </a:solidFill>
                <a:round/>
                <a:headEnd/>
                <a:tailEnd/>
              </a:ln>
            </p:spPr>
            <p:txBody>
              <a:bodyPr/>
              <a:lstStyle/>
              <a:p>
                <a:endParaRPr lang="en-US"/>
              </a:p>
            </p:txBody>
          </p:sp>
          <p:sp>
            <p:nvSpPr>
              <p:cNvPr id="107846" name="Freeform 146"/>
              <p:cNvSpPr>
                <a:spLocks/>
              </p:cNvSpPr>
              <p:nvPr/>
            </p:nvSpPr>
            <p:spPr bwMode="auto">
              <a:xfrm>
                <a:off x="4942" y="1221"/>
                <a:ext cx="34" cy="44"/>
              </a:xfrm>
              <a:custGeom>
                <a:avLst/>
                <a:gdLst>
                  <a:gd name="T0" fmla="*/ 0 w 34"/>
                  <a:gd name="T1" fmla="*/ 0 h 44"/>
                  <a:gd name="T2" fmla="*/ 0 w 34"/>
                  <a:gd name="T3" fmla="*/ 44 h 44"/>
                  <a:gd name="T4" fmla="*/ 34 w 34"/>
                  <a:gd name="T5" fmla="*/ 24 h 44"/>
                  <a:gd name="T6" fmla="*/ 0 w 34"/>
                  <a:gd name="T7" fmla="*/ 0 h 44"/>
                  <a:gd name="T8" fmla="*/ 0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0" y="0"/>
                    </a:moveTo>
                    <a:lnTo>
                      <a:pt x="0" y="44"/>
                    </a:lnTo>
                    <a:lnTo>
                      <a:pt x="34" y="24"/>
                    </a:lnTo>
                    <a:lnTo>
                      <a:pt x="0" y="0"/>
                    </a:lnTo>
                    <a:close/>
                  </a:path>
                </a:pathLst>
              </a:custGeom>
              <a:solidFill>
                <a:srgbClr val="EB7500"/>
              </a:solidFill>
              <a:ln w="9525">
                <a:noFill/>
                <a:round/>
                <a:headEnd/>
                <a:tailEnd/>
              </a:ln>
            </p:spPr>
            <p:txBody>
              <a:bodyPr/>
              <a:lstStyle/>
              <a:p>
                <a:endParaRPr lang="en-US"/>
              </a:p>
            </p:txBody>
          </p:sp>
          <p:sp>
            <p:nvSpPr>
              <p:cNvPr id="107847" name="Freeform 147"/>
              <p:cNvSpPr>
                <a:spLocks/>
              </p:cNvSpPr>
              <p:nvPr/>
            </p:nvSpPr>
            <p:spPr bwMode="auto">
              <a:xfrm>
                <a:off x="4124" y="959"/>
                <a:ext cx="826" cy="286"/>
              </a:xfrm>
              <a:custGeom>
                <a:avLst/>
                <a:gdLst>
                  <a:gd name="T0" fmla="*/ 826 w 826"/>
                  <a:gd name="T1" fmla="*/ 282 h 286"/>
                  <a:gd name="T2" fmla="*/ 755 w 826"/>
                  <a:gd name="T3" fmla="*/ 286 h 286"/>
                  <a:gd name="T4" fmla="*/ 755 w 826"/>
                  <a:gd name="T5" fmla="*/ 0 h 286"/>
                  <a:gd name="T6" fmla="*/ 0 w 826"/>
                  <a:gd name="T7" fmla="*/ 0 h 286"/>
                  <a:gd name="T8" fmla="*/ 0 60000 65536"/>
                  <a:gd name="T9" fmla="*/ 0 60000 65536"/>
                  <a:gd name="T10" fmla="*/ 0 60000 65536"/>
                  <a:gd name="T11" fmla="*/ 0 60000 65536"/>
                  <a:gd name="T12" fmla="*/ 0 w 826"/>
                  <a:gd name="T13" fmla="*/ 0 h 286"/>
                  <a:gd name="T14" fmla="*/ 826 w 826"/>
                  <a:gd name="T15" fmla="*/ 286 h 286"/>
                </a:gdLst>
                <a:ahLst/>
                <a:cxnLst>
                  <a:cxn ang="T8">
                    <a:pos x="T0" y="T1"/>
                  </a:cxn>
                  <a:cxn ang="T9">
                    <a:pos x="T2" y="T3"/>
                  </a:cxn>
                  <a:cxn ang="T10">
                    <a:pos x="T4" y="T5"/>
                  </a:cxn>
                  <a:cxn ang="T11">
                    <a:pos x="T6" y="T7"/>
                  </a:cxn>
                </a:cxnLst>
                <a:rect l="T12" t="T13" r="T14" b="T15"/>
                <a:pathLst>
                  <a:path w="826" h="286">
                    <a:moveTo>
                      <a:pt x="826" y="282"/>
                    </a:moveTo>
                    <a:lnTo>
                      <a:pt x="755" y="286"/>
                    </a:lnTo>
                    <a:lnTo>
                      <a:pt x="755" y="0"/>
                    </a:lnTo>
                    <a:lnTo>
                      <a:pt x="0" y="0"/>
                    </a:lnTo>
                  </a:path>
                </a:pathLst>
              </a:custGeom>
              <a:noFill/>
              <a:ln w="20638">
                <a:solidFill>
                  <a:srgbClr val="EB7500"/>
                </a:solidFill>
                <a:prstDash val="solid"/>
                <a:round/>
                <a:headEnd/>
                <a:tailEnd/>
              </a:ln>
            </p:spPr>
            <p:txBody>
              <a:bodyPr/>
              <a:lstStyle/>
              <a:p>
                <a:endParaRPr lang="en-US"/>
              </a:p>
            </p:txBody>
          </p:sp>
          <p:sp>
            <p:nvSpPr>
              <p:cNvPr id="107848" name="Freeform 148"/>
              <p:cNvSpPr>
                <a:spLocks/>
              </p:cNvSpPr>
              <p:nvPr/>
            </p:nvSpPr>
            <p:spPr bwMode="auto">
              <a:xfrm>
                <a:off x="4939" y="2092"/>
                <a:ext cx="37" cy="43"/>
              </a:xfrm>
              <a:custGeom>
                <a:avLst/>
                <a:gdLst>
                  <a:gd name="T0" fmla="*/ 0 w 37"/>
                  <a:gd name="T1" fmla="*/ 0 h 43"/>
                  <a:gd name="T2" fmla="*/ 3 w 37"/>
                  <a:gd name="T3" fmla="*/ 43 h 43"/>
                  <a:gd name="T4" fmla="*/ 37 w 37"/>
                  <a:gd name="T5" fmla="*/ 23 h 43"/>
                  <a:gd name="T6" fmla="*/ 3 w 37"/>
                  <a:gd name="T7" fmla="*/ 3 h 43"/>
                  <a:gd name="T8" fmla="*/ 3 w 37"/>
                  <a:gd name="T9" fmla="*/ 3 h 43"/>
                  <a:gd name="T10" fmla="*/ 0 w 37"/>
                  <a:gd name="T11" fmla="*/ 0 h 43"/>
                  <a:gd name="T12" fmla="*/ 0 60000 65536"/>
                  <a:gd name="T13" fmla="*/ 0 60000 65536"/>
                  <a:gd name="T14" fmla="*/ 0 60000 65536"/>
                  <a:gd name="T15" fmla="*/ 0 60000 65536"/>
                  <a:gd name="T16" fmla="*/ 0 60000 65536"/>
                  <a:gd name="T17" fmla="*/ 0 60000 65536"/>
                  <a:gd name="T18" fmla="*/ 0 w 37"/>
                  <a:gd name="T19" fmla="*/ 0 h 43"/>
                  <a:gd name="T20" fmla="*/ 37 w 37"/>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7" h="43">
                    <a:moveTo>
                      <a:pt x="0" y="0"/>
                    </a:moveTo>
                    <a:lnTo>
                      <a:pt x="3" y="43"/>
                    </a:lnTo>
                    <a:lnTo>
                      <a:pt x="37" y="23"/>
                    </a:lnTo>
                    <a:lnTo>
                      <a:pt x="3" y="3"/>
                    </a:lnTo>
                    <a:lnTo>
                      <a:pt x="0" y="0"/>
                    </a:lnTo>
                    <a:close/>
                  </a:path>
                </a:pathLst>
              </a:custGeom>
              <a:solidFill>
                <a:srgbClr val="000000"/>
              </a:solidFill>
              <a:ln w="9525">
                <a:noFill/>
                <a:round/>
                <a:headEnd/>
                <a:tailEnd/>
              </a:ln>
            </p:spPr>
            <p:txBody>
              <a:bodyPr/>
              <a:lstStyle/>
              <a:p>
                <a:endParaRPr lang="en-US"/>
              </a:p>
            </p:txBody>
          </p:sp>
          <p:sp>
            <p:nvSpPr>
              <p:cNvPr id="107849" name="Line 149"/>
              <p:cNvSpPr>
                <a:spLocks noChangeShapeType="1"/>
              </p:cNvSpPr>
              <p:nvPr/>
            </p:nvSpPr>
            <p:spPr bwMode="auto">
              <a:xfrm flipH="1">
                <a:off x="5112" y="2112"/>
                <a:ext cx="298" cy="3"/>
              </a:xfrm>
              <a:prstGeom prst="line">
                <a:avLst/>
              </a:prstGeom>
              <a:noFill/>
              <a:ln w="20638">
                <a:solidFill>
                  <a:srgbClr val="000000"/>
                </a:solidFill>
                <a:round/>
                <a:headEnd/>
                <a:tailEnd/>
              </a:ln>
            </p:spPr>
            <p:txBody>
              <a:bodyPr/>
              <a:lstStyle/>
              <a:p>
                <a:endParaRPr lang="en-US"/>
              </a:p>
            </p:txBody>
          </p:sp>
          <p:sp>
            <p:nvSpPr>
              <p:cNvPr id="107850" name="Line 150"/>
              <p:cNvSpPr>
                <a:spLocks noChangeShapeType="1"/>
              </p:cNvSpPr>
              <p:nvPr/>
            </p:nvSpPr>
            <p:spPr bwMode="auto">
              <a:xfrm flipH="1">
                <a:off x="4869" y="2112"/>
                <a:ext cx="78" cy="3"/>
              </a:xfrm>
              <a:prstGeom prst="line">
                <a:avLst/>
              </a:prstGeom>
              <a:noFill/>
              <a:ln w="20638">
                <a:solidFill>
                  <a:srgbClr val="000000"/>
                </a:solidFill>
                <a:round/>
                <a:headEnd/>
                <a:tailEnd/>
              </a:ln>
            </p:spPr>
            <p:txBody>
              <a:bodyPr/>
              <a:lstStyle/>
              <a:p>
                <a:endParaRPr lang="en-US"/>
              </a:p>
            </p:txBody>
          </p:sp>
          <p:sp>
            <p:nvSpPr>
              <p:cNvPr id="107851" name="Freeform 151"/>
              <p:cNvSpPr>
                <a:spLocks/>
              </p:cNvSpPr>
              <p:nvPr/>
            </p:nvSpPr>
            <p:spPr bwMode="auto">
              <a:xfrm>
                <a:off x="4939" y="2683"/>
                <a:ext cx="37" cy="44"/>
              </a:xfrm>
              <a:custGeom>
                <a:avLst/>
                <a:gdLst>
                  <a:gd name="T0" fmla="*/ 0 w 37"/>
                  <a:gd name="T1" fmla="*/ 0 h 44"/>
                  <a:gd name="T2" fmla="*/ 3 w 37"/>
                  <a:gd name="T3" fmla="*/ 44 h 44"/>
                  <a:gd name="T4" fmla="*/ 37 w 37"/>
                  <a:gd name="T5" fmla="*/ 20 h 44"/>
                  <a:gd name="T6" fmla="*/ 3 w 37"/>
                  <a:gd name="T7" fmla="*/ 0 h 44"/>
                  <a:gd name="T8" fmla="*/ 3 w 37"/>
                  <a:gd name="T9" fmla="*/ 0 h 44"/>
                  <a:gd name="T10" fmla="*/ 0 w 37"/>
                  <a:gd name="T11" fmla="*/ 0 h 44"/>
                  <a:gd name="T12" fmla="*/ 0 60000 65536"/>
                  <a:gd name="T13" fmla="*/ 0 60000 65536"/>
                  <a:gd name="T14" fmla="*/ 0 60000 65536"/>
                  <a:gd name="T15" fmla="*/ 0 60000 65536"/>
                  <a:gd name="T16" fmla="*/ 0 60000 65536"/>
                  <a:gd name="T17" fmla="*/ 0 60000 65536"/>
                  <a:gd name="T18" fmla="*/ 0 w 37"/>
                  <a:gd name="T19" fmla="*/ 0 h 44"/>
                  <a:gd name="T20" fmla="*/ 37 w 3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7" h="44">
                    <a:moveTo>
                      <a:pt x="0" y="0"/>
                    </a:moveTo>
                    <a:lnTo>
                      <a:pt x="3" y="44"/>
                    </a:lnTo>
                    <a:lnTo>
                      <a:pt x="37" y="20"/>
                    </a:lnTo>
                    <a:lnTo>
                      <a:pt x="3" y="0"/>
                    </a:lnTo>
                    <a:lnTo>
                      <a:pt x="0" y="0"/>
                    </a:lnTo>
                    <a:close/>
                  </a:path>
                </a:pathLst>
              </a:custGeom>
              <a:solidFill>
                <a:srgbClr val="000000"/>
              </a:solidFill>
              <a:ln w="9525">
                <a:noFill/>
                <a:round/>
                <a:headEnd/>
                <a:tailEnd/>
              </a:ln>
            </p:spPr>
            <p:txBody>
              <a:bodyPr/>
              <a:lstStyle/>
              <a:p>
                <a:endParaRPr lang="en-US"/>
              </a:p>
            </p:txBody>
          </p:sp>
          <p:sp>
            <p:nvSpPr>
              <p:cNvPr id="107852" name="Freeform 152"/>
              <p:cNvSpPr>
                <a:spLocks/>
              </p:cNvSpPr>
              <p:nvPr/>
            </p:nvSpPr>
            <p:spPr bwMode="auto">
              <a:xfrm>
                <a:off x="5112" y="2428"/>
                <a:ext cx="298" cy="275"/>
              </a:xfrm>
              <a:custGeom>
                <a:avLst/>
                <a:gdLst>
                  <a:gd name="T0" fmla="*/ 298 w 298"/>
                  <a:gd name="T1" fmla="*/ 0 h 275"/>
                  <a:gd name="T2" fmla="*/ 222 w 298"/>
                  <a:gd name="T3" fmla="*/ 0 h 275"/>
                  <a:gd name="T4" fmla="*/ 222 w 298"/>
                  <a:gd name="T5" fmla="*/ 275 h 275"/>
                  <a:gd name="T6" fmla="*/ 0 w 298"/>
                  <a:gd name="T7" fmla="*/ 275 h 275"/>
                  <a:gd name="T8" fmla="*/ 0 60000 65536"/>
                  <a:gd name="T9" fmla="*/ 0 60000 65536"/>
                  <a:gd name="T10" fmla="*/ 0 60000 65536"/>
                  <a:gd name="T11" fmla="*/ 0 60000 65536"/>
                  <a:gd name="T12" fmla="*/ 0 w 298"/>
                  <a:gd name="T13" fmla="*/ 0 h 275"/>
                  <a:gd name="T14" fmla="*/ 298 w 298"/>
                  <a:gd name="T15" fmla="*/ 275 h 275"/>
                </a:gdLst>
                <a:ahLst/>
                <a:cxnLst>
                  <a:cxn ang="T8">
                    <a:pos x="T0" y="T1"/>
                  </a:cxn>
                  <a:cxn ang="T9">
                    <a:pos x="T2" y="T3"/>
                  </a:cxn>
                  <a:cxn ang="T10">
                    <a:pos x="T4" y="T5"/>
                  </a:cxn>
                  <a:cxn ang="T11">
                    <a:pos x="T6" y="T7"/>
                  </a:cxn>
                </a:cxnLst>
                <a:rect l="T12" t="T13" r="T14" b="T15"/>
                <a:pathLst>
                  <a:path w="298" h="275">
                    <a:moveTo>
                      <a:pt x="298" y="0"/>
                    </a:moveTo>
                    <a:lnTo>
                      <a:pt x="222" y="0"/>
                    </a:lnTo>
                    <a:lnTo>
                      <a:pt x="222" y="275"/>
                    </a:lnTo>
                    <a:lnTo>
                      <a:pt x="0" y="275"/>
                    </a:lnTo>
                  </a:path>
                </a:pathLst>
              </a:custGeom>
              <a:noFill/>
              <a:ln w="20638">
                <a:solidFill>
                  <a:srgbClr val="000000"/>
                </a:solidFill>
                <a:prstDash val="solid"/>
                <a:round/>
                <a:headEnd/>
                <a:tailEnd/>
              </a:ln>
            </p:spPr>
            <p:txBody>
              <a:bodyPr/>
              <a:lstStyle/>
              <a:p>
                <a:endParaRPr lang="en-US"/>
              </a:p>
            </p:txBody>
          </p:sp>
          <p:sp>
            <p:nvSpPr>
              <p:cNvPr id="107853" name="Line 153"/>
              <p:cNvSpPr>
                <a:spLocks noChangeShapeType="1"/>
              </p:cNvSpPr>
              <p:nvPr/>
            </p:nvSpPr>
            <p:spPr bwMode="auto">
              <a:xfrm flipH="1">
                <a:off x="4347" y="2703"/>
                <a:ext cx="600" cy="1"/>
              </a:xfrm>
              <a:prstGeom prst="line">
                <a:avLst/>
              </a:prstGeom>
              <a:noFill/>
              <a:ln w="20638">
                <a:solidFill>
                  <a:srgbClr val="000000"/>
                </a:solidFill>
                <a:round/>
                <a:headEnd/>
                <a:tailEnd/>
              </a:ln>
            </p:spPr>
            <p:txBody>
              <a:bodyPr/>
              <a:lstStyle/>
              <a:p>
                <a:endParaRPr lang="en-US"/>
              </a:p>
            </p:txBody>
          </p:sp>
          <p:sp>
            <p:nvSpPr>
              <p:cNvPr id="107854" name="Rectangle 154"/>
              <p:cNvSpPr>
                <a:spLocks noChangeArrowheads="1"/>
              </p:cNvSpPr>
              <p:nvPr/>
            </p:nvSpPr>
            <p:spPr bwMode="auto">
              <a:xfrm>
                <a:off x="2597" y="391"/>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855" name="Rectangle 155"/>
              <p:cNvSpPr>
                <a:spLocks noChangeArrowheads="1"/>
              </p:cNvSpPr>
              <p:nvPr/>
            </p:nvSpPr>
            <p:spPr bwMode="auto">
              <a:xfrm>
                <a:off x="2615" y="391"/>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107856" name="Rectangle 156"/>
              <p:cNvSpPr>
                <a:spLocks noChangeArrowheads="1"/>
              </p:cNvSpPr>
              <p:nvPr/>
            </p:nvSpPr>
            <p:spPr bwMode="auto">
              <a:xfrm>
                <a:off x="2662" y="391"/>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7857" name="Rectangle 157"/>
              <p:cNvSpPr>
                <a:spLocks noChangeArrowheads="1"/>
              </p:cNvSpPr>
              <p:nvPr/>
            </p:nvSpPr>
            <p:spPr bwMode="auto">
              <a:xfrm>
                <a:off x="2680" y="391"/>
                <a:ext cx="7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858" name="Rectangle 158"/>
              <p:cNvSpPr>
                <a:spLocks noChangeArrowheads="1"/>
              </p:cNvSpPr>
              <p:nvPr/>
            </p:nvSpPr>
            <p:spPr bwMode="auto">
              <a:xfrm>
                <a:off x="2725" y="391"/>
                <a:ext cx="7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X</a:t>
                </a:r>
                <a:endParaRPr kumimoji="0" lang="en-US">
                  <a:solidFill>
                    <a:schemeClr val="tx1"/>
                  </a:solidFill>
                </a:endParaRPr>
              </a:p>
            </p:txBody>
          </p:sp>
          <p:sp>
            <p:nvSpPr>
              <p:cNvPr id="107859" name="Rectangle 159"/>
              <p:cNvSpPr>
                <a:spLocks noChangeArrowheads="1"/>
              </p:cNvSpPr>
              <p:nvPr/>
            </p:nvSpPr>
            <p:spPr bwMode="auto">
              <a:xfrm>
                <a:off x="3929" y="677"/>
                <a:ext cx="7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860" name="Rectangle 160"/>
              <p:cNvSpPr>
                <a:spLocks noChangeArrowheads="1"/>
              </p:cNvSpPr>
              <p:nvPr/>
            </p:nvSpPr>
            <p:spPr bwMode="auto">
              <a:xfrm>
                <a:off x="3973" y="677"/>
                <a:ext cx="7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X</a:t>
                </a:r>
                <a:endParaRPr kumimoji="0" lang="en-US">
                  <a:solidFill>
                    <a:schemeClr val="tx1"/>
                  </a:solidFill>
                </a:endParaRPr>
              </a:p>
            </p:txBody>
          </p:sp>
          <p:sp>
            <p:nvSpPr>
              <p:cNvPr id="107861" name="Rectangle 161"/>
              <p:cNvSpPr>
                <a:spLocks noChangeArrowheads="1"/>
              </p:cNvSpPr>
              <p:nvPr/>
            </p:nvSpPr>
            <p:spPr bwMode="auto">
              <a:xfrm>
                <a:off x="4017" y="677"/>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7862" name="Rectangle 162"/>
              <p:cNvSpPr>
                <a:spLocks noChangeArrowheads="1"/>
              </p:cNvSpPr>
              <p:nvPr/>
            </p:nvSpPr>
            <p:spPr bwMode="auto">
              <a:xfrm>
                <a:off x="4036" y="677"/>
                <a:ext cx="8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7863" name="Rectangle 163"/>
              <p:cNvSpPr>
                <a:spLocks noChangeArrowheads="1"/>
              </p:cNvSpPr>
              <p:nvPr/>
            </p:nvSpPr>
            <p:spPr bwMode="auto">
              <a:xfrm>
                <a:off x="4091" y="677"/>
                <a:ext cx="7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864" name="Rectangle 164"/>
              <p:cNvSpPr>
                <a:spLocks noChangeArrowheads="1"/>
              </p:cNvSpPr>
              <p:nvPr/>
            </p:nvSpPr>
            <p:spPr bwMode="auto">
              <a:xfrm>
                <a:off x="4135" y="677"/>
                <a:ext cx="8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7865" name="Rectangle 165"/>
              <p:cNvSpPr>
                <a:spLocks noChangeArrowheads="1"/>
              </p:cNvSpPr>
              <p:nvPr/>
            </p:nvSpPr>
            <p:spPr bwMode="auto">
              <a:xfrm>
                <a:off x="4908" y="959"/>
                <a:ext cx="8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7866" name="Rectangle 166"/>
              <p:cNvSpPr>
                <a:spLocks noChangeArrowheads="1"/>
              </p:cNvSpPr>
              <p:nvPr/>
            </p:nvSpPr>
            <p:spPr bwMode="auto">
              <a:xfrm>
                <a:off x="4963" y="959"/>
                <a:ext cx="7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867" name="Rectangle 167"/>
              <p:cNvSpPr>
                <a:spLocks noChangeArrowheads="1"/>
              </p:cNvSpPr>
              <p:nvPr/>
            </p:nvSpPr>
            <p:spPr bwMode="auto">
              <a:xfrm>
                <a:off x="5005" y="959"/>
                <a:ext cx="8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7868" name="Rectangle 168"/>
              <p:cNvSpPr>
                <a:spLocks noChangeArrowheads="1"/>
              </p:cNvSpPr>
              <p:nvPr/>
            </p:nvSpPr>
            <p:spPr bwMode="auto">
              <a:xfrm>
                <a:off x="5062" y="959"/>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7869" name="Rectangle 169"/>
              <p:cNvSpPr>
                <a:spLocks noChangeArrowheads="1"/>
              </p:cNvSpPr>
              <p:nvPr/>
            </p:nvSpPr>
            <p:spPr bwMode="auto">
              <a:xfrm>
                <a:off x="5080" y="959"/>
                <a:ext cx="9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W</a:t>
                </a:r>
                <a:endParaRPr kumimoji="0" lang="en-US">
                  <a:solidFill>
                    <a:schemeClr val="tx1"/>
                  </a:solidFill>
                </a:endParaRPr>
              </a:p>
            </p:txBody>
          </p:sp>
          <p:sp>
            <p:nvSpPr>
              <p:cNvPr id="107870" name="Rectangle 170"/>
              <p:cNvSpPr>
                <a:spLocks noChangeArrowheads="1"/>
              </p:cNvSpPr>
              <p:nvPr/>
            </p:nvSpPr>
            <p:spPr bwMode="auto">
              <a:xfrm>
                <a:off x="5143" y="959"/>
                <a:ext cx="7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B</a:t>
                </a:r>
                <a:endParaRPr kumimoji="0" lang="en-US">
                  <a:solidFill>
                    <a:schemeClr val="tx1"/>
                  </a:solidFill>
                </a:endParaRPr>
              </a:p>
            </p:txBody>
          </p:sp>
          <p:sp>
            <p:nvSpPr>
              <p:cNvPr id="107871" name="Rectangle 171"/>
              <p:cNvSpPr>
                <a:spLocks noChangeArrowheads="1"/>
              </p:cNvSpPr>
              <p:nvPr/>
            </p:nvSpPr>
            <p:spPr bwMode="auto">
              <a:xfrm>
                <a:off x="4587" y="2016"/>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107872" name="Rectangle 172"/>
              <p:cNvSpPr>
                <a:spLocks noChangeArrowheads="1"/>
              </p:cNvSpPr>
              <p:nvPr/>
            </p:nvSpPr>
            <p:spPr bwMode="auto">
              <a:xfrm>
                <a:off x="4634" y="2016"/>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a:t>
                </a:r>
                <a:endParaRPr kumimoji="0" lang="en-US">
                  <a:solidFill>
                    <a:schemeClr val="tx1"/>
                  </a:solidFill>
                </a:endParaRPr>
              </a:p>
            </p:txBody>
          </p:sp>
          <p:sp>
            <p:nvSpPr>
              <p:cNvPr id="107873" name="Rectangle 173"/>
              <p:cNvSpPr>
                <a:spLocks noChangeArrowheads="1"/>
              </p:cNvSpPr>
              <p:nvPr/>
            </p:nvSpPr>
            <p:spPr bwMode="auto">
              <a:xfrm>
                <a:off x="4670" y="2016"/>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107874" name="Rectangle 174"/>
              <p:cNvSpPr>
                <a:spLocks noChangeArrowheads="1"/>
              </p:cNvSpPr>
              <p:nvPr/>
            </p:nvSpPr>
            <p:spPr bwMode="auto">
              <a:xfrm>
                <a:off x="4689" y="2016"/>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a:t>
                </a:r>
                <a:endParaRPr kumimoji="0" lang="en-US">
                  <a:solidFill>
                    <a:schemeClr val="tx1"/>
                  </a:solidFill>
                </a:endParaRPr>
              </a:p>
            </p:txBody>
          </p:sp>
          <p:sp>
            <p:nvSpPr>
              <p:cNvPr id="107875" name="Rectangle 175"/>
              <p:cNvSpPr>
                <a:spLocks noChangeArrowheads="1"/>
              </p:cNvSpPr>
              <p:nvPr/>
            </p:nvSpPr>
            <p:spPr bwMode="auto">
              <a:xfrm>
                <a:off x="4725" y="2016"/>
                <a:ext cx="81" cy="123"/>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876" name="Rectangle 176"/>
              <p:cNvSpPr>
                <a:spLocks noChangeArrowheads="1"/>
              </p:cNvSpPr>
              <p:nvPr/>
            </p:nvSpPr>
            <p:spPr bwMode="auto">
              <a:xfrm>
                <a:off x="4540" y="2116"/>
                <a:ext cx="86"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7877" name="Rectangle 177"/>
              <p:cNvSpPr>
                <a:spLocks noChangeArrowheads="1"/>
              </p:cNvSpPr>
              <p:nvPr/>
            </p:nvSpPr>
            <p:spPr bwMode="auto">
              <a:xfrm>
                <a:off x="4595" y="2116"/>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878" name="Rectangle 178"/>
              <p:cNvSpPr>
                <a:spLocks noChangeArrowheads="1"/>
              </p:cNvSpPr>
              <p:nvPr/>
            </p:nvSpPr>
            <p:spPr bwMode="auto">
              <a:xfrm>
                <a:off x="4631" y="2116"/>
                <a:ext cx="86"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7879" name="Rectangle 179"/>
              <p:cNvSpPr>
                <a:spLocks noChangeArrowheads="1"/>
              </p:cNvSpPr>
              <p:nvPr/>
            </p:nvSpPr>
            <p:spPr bwMode="auto">
              <a:xfrm>
                <a:off x="4686" y="2116"/>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o</a:t>
                </a:r>
                <a:endParaRPr kumimoji="0" lang="en-US">
                  <a:solidFill>
                    <a:schemeClr val="tx1"/>
                  </a:solidFill>
                </a:endParaRPr>
              </a:p>
            </p:txBody>
          </p:sp>
          <p:sp>
            <p:nvSpPr>
              <p:cNvPr id="107880" name="Rectangle 180"/>
              <p:cNvSpPr>
                <a:spLocks noChangeArrowheads="1"/>
              </p:cNvSpPr>
              <p:nvPr/>
            </p:nvSpPr>
            <p:spPr bwMode="auto">
              <a:xfrm>
                <a:off x="4723" y="2116"/>
                <a:ext cx="52"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881" name="Rectangle 181"/>
              <p:cNvSpPr>
                <a:spLocks noChangeArrowheads="1"/>
              </p:cNvSpPr>
              <p:nvPr/>
            </p:nvSpPr>
            <p:spPr bwMode="auto">
              <a:xfrm>
                <a:off x="4746" y="2116"/>
                <a:ext cx="60"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y</a:t>
                </a:r>
                <a:endParaRPr kumimoji="0" lang="en-US">
                  <a:solidFill>
                    <a:schemeClr val="tx1"/>
                  </a:solidFill>
                </a:endParaRPr>
              </a:p>
            </p:txBody>
          </p:sp>
          <p:sp>
            <p:nvSpPr>
              <p:cNvPr id="107882" name="Freeform 182"/>
              <p:cNvSpPr>
                <a:spLocks/>
              </p:cNvSpPr>
              <p:nvPr/>
            </p:nvSpPr>
            <p:spPr bwMode="auto">
              <a:xfrm>
                <a:off x="3566" y="1690"/>
                <a:ext cx="214" cy="847"/>
              </a:xfrm>
              <a:custGeom>
                <a:avLst/>
                <a:gdLst>
                  <a:gd name="T0" fmla="*/ 0 w 214"/>
                  <a:gd name="T1" fmla="*/ 0 h 847"/>
                  <a:gd name="T2" fmla="*/ 0 w 214"/>
                  <a:gd name="T3" fmla="*/ 342 h 847"/>
                  <a:gd name="T4" fmla="*/ 67 w 214"/>
                  <a:gd name="T5" fmla="*/ 425 h 847"/>
                  <a:gd name="T6" fmla="*/ 0 w 214"/>
                  <a:gd name="T7" fmla="*/ 505 h 847"/>
                  <a:gd name="T8" fmla="*/ 0 w 214"/>
                  <a:gd name="T9" fmla="*/ 847 h 847"/>
                  <a:gd name="T10" fmla="*/ 214 w 214"/>
                  <a:gd name="T11" fmla="*/ 588 h 847"/>
                  <a:gd name="T12" fmla="*/ 214 w 214"/>
                  <a:gd name="T13" fmla="*/ 259 h 847"/>
                  <a:gd name="T14" fmla="*/ 0 w 214"/>
                  <a:gd name="T15" fmla="*/ 0 h 847"/>
                  <a:gd name="T16" fmla="*/ 0 w 214"/>
                  <a:gd name="T17" fmla="*/ 0 h 8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4"/>
                  <a:gd name="T28" fmla="*/ 0 h 847"/>
                  <a:gd name="T29" fmla="*/ 214 w 214"/>
                  <a:gd name="T30" fmla="*/ 847 h 8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4" h="847">
                    <a:moveTo>
                      <a:pt x="0" y="0"/>
                    </a:moveTo>
                    <a:lnTo>
                      <a:pt x="0" y="342"/>
                    </a:lnTo>
                    <a:lnTo>
                      <a:pt x="67" y="425"/>
                    </a:lnTo>
                    <a:lnTo>
                      <a:pt x="0" y="505"/>
                    </a:lnTo>
                    <a:lnTo>
                      <a:pt x="0" y="847"/>
                    </a:lnTo>
                    <a:lnTo>
                      <a:pt x="214" y="588"/>
                    </a:lnTo>
                    <a:lnTo>
                      <a:pt x="214" y="259"/>
                    </a:lnTo>
                    <a:lnTo>
                      <a:pt x="0" y="0"/>
                    </a:lnTo>
                  </a:path>
                </a:pathLst>
              </a:custGeom>
              <a:noFill/>
              <a:ln w="12700">
                <a:solidFill>
                  <a:srgbClr val="000000"/>
                </a:solidFill>
                <a:prstDash val="solid"/>
                <a:round/>
                <a:headEnd/>
                <a:tailEnd/>
              </a:ln>
            </p:spPr>
            <p:txBody>
              <a:bodyPr/>
              <a:lstStyle/>
              <a:p>
                <a:endParaRPr lang="en-US"/>
              </a:p>
            </p:txBody>
          </p:sp>
          <p:sp>
            <p:nvSpPr>
              <p:cNvPr id="107883" name="Freeform 183"/>
              <p:cNvSpPr>
                <a:spLocks/>
              </p:cNvSpPr>
              <p:nvPr/>
            </p:nvSpPr>
            <p:spPr bwMode="auto">
              <a:xfrm>
                <a:off x="3218" y="1547"/>
                <a:ext cx="126" cy="472"/>
              </a:xfrm>
              <a:custGeom>
                <a:avLst/>
                <a:gdLst>
                  <a:gd name="T0" fmla="*/ 0 w 126"/>
                  <a:gd name="T1" fmla="*/ 76 h 472"/>
                  <a:gd name="T2" fmla="*/ 3 w 126"/>
                  <a:gd name="T3" fmla="*/ 66 h 472"/>
                  <a:gd name="T4" fmla="*/ 3 w 126"/>
                  <a:gd name="T5" fmla="*/ 53 h 472"/>
                  <a:gd name="T6" fmla="*/ 8 w 126"/>
                  <a:gd name="T7" fmla="*/ 43 h 472"/>
                  <a:gd name="T8" fmla="*/ 13 w 126"/>
                  <a:gd name="T9" fmla="*/ 33 h 472"/>
                  <a:gd name="T10" fmla="*/ 18 w 126"/>
                  <a:gd name="T11" fmla="*/ 23 h 472"/>
                  <a:gd name="T12" fmla="*/ 26 w 126"/>
                  <a:gd name="T13" fmla="*/ 17 h 472"/>
                  <a:gd name="T14" fmla="*/ 34 w 126"/>
                  <a:gd name="T15" fmla="*/ 10 h 472"/>
                  <a:gd name="T16" fmla="*/ 42 w 126"/>
                  <a:gd name="T17" fmla="*/ 3 h 472"/>
                  <a:gd name="T18" fmla="*/ 52 w 126"/>
                  <a:gd name="T19" fmla="*/ 0 h 472"/>
                  <a:gd name="T20" fmla="*/ 63 w 126"/>
                  <a:gd name="T21" fmla="*/ 0 h 472"/>
                  <a:gd name="T22" fmla="*/ 73 w 126"/>
                  <a:gd name="T23" fmla="*/ 0 h 472"/>
                  <a:gd name="T24" fmla="*/ 81 w 126"/>
                  <a:gd name="T25" fmla="*/ 3 h 472"/>
                  <a:gd name="T26" fmla="*/ 92 w 126"/>
                  <a:gd name="T27" fmla="*/ 10 h 472"/>
                  <a:gd name="T28" fmla="*/ 99 w 126"/>
                  <a:gd name="T29" fmla="*/ 17 h 472"/>
                  <a:gd name="T30" fmla="*/ 107 w 126"/>
                  <a:gd name="T31" fmla="*/ 23 h 472"/>
                  <a:gd name="T32" fmla="*/ 112 w 126"/>
                  <a:gd name="T33" fmla="*/ 33 h 472"/>
                  <a:gd name="T34" fmla="*/ 118 w 126"/>
                  <a:gd name="T35" fmla="*/ 43 h 472"/>
                  <a:gd name="T36" fmla="*/ 120 w 126"/>
                  <a:gd name="T37" fmla="*/ 53 h 472"/>
                  <a:gd name="T38" fmla="*/ 123 w 126"/>
                  <a:gd name="T39" fmla="*/ 66 h 472"/>
                  <a:gd name="T40" fmla="*/ 126 w 126"/>
                  <a:gd name="T41" fmla="*/ 80 h 472"/>
                  <a:gd name="T42" fmla="*/ 126 w 126"/>
                  <a:gd name="T43" fmla="*/ 392 h 472"/>
                  <a:gd name="T44" fmla="*/ 123 w 126"/>
                  <a:gd name="T45" fmla="*/ 405 h 472"/>
                  <a:gd name="T46" fmla="*/ 120 w 126"/>
                  <a:gd name="T47" fmla="*/ 419 h 472"/>
                  <a:gd name="T48" fmla="*/ 118 w 126"/>
                  <a:gd name="T49" fmla="*/ 429 h 472"/>
                  <a:gd name="T50" fmla="*/ 112 w 126"/>
                  <a:gd name="T51" fmla="*/ 439 h 472"/>
                  <a:gd name="T52" fmla="*/ 107 w 126"/>
                  <a:gd name="T53" fmla="*/ 449 h 472"/>
                  <a:gd name="T54" fmla="*/ 99 w 126"/>
                  <a:gd name="T55" fmla="*/ 459 h 472"/>
                  <a:gd name="T56" fmla="*/ 92 w 126"/>
                  <a:gd name="T57" fmla="*/ 465 h 472"/>
                  <a:gd name="T58" fmla="*/ 81 w 126"/>
                  <a:gd name="T59" fmla="*/ 468 h 472"/>
                  <a:gd name="T60" fmla="*/ 73 w 126"/>
                  <a:gd name="T61" fmla="*/ 472 h 472"/>
                  <a:gd name="T62" fmla="*/ 63 w 126"/>
                  <a:gd name="T63" fmla="*/ 472 h 472"/>
                  <a:gd name="T64" fmla="*/ 52 w 126"/>
                  <a:gd name="T65" fmla="*/ 472 h 472"/>
                  <a:gd name="T66" fmla="*/ 42 w 126"/>
                  <a:gd name="T67" fmla="*/ 468 h 472"/>
                  <a:gd name="T68" fmla="*/ 34 w 126"/>
                  <a:gd name="T69" fmla="*/ 465 h 472"/>
                  <a:gd name="T70" fmla="*/ 26 w 126"/>
                  <a:gd name="T71" fmla="*/ 459 h 472"/>
                  <a:gd name="T72" fmla="*/ 18 w 126"/>
                  <a:gd name="T73" fmla="*/ 449 h 472"/>
                  <a:gd name="T74" fmla="*/ 13 w 126"/>
                  <a:gd name="T75" fmla="*/ 439 h 472"/>
                  <a:gd name="T76" fmla="*/ 8 w 126"/>
                  <a:gd name="T77" fmla="*/ 429 h 472"/>
                  <a:gd name="T78" fmla="*/ 3 w 126"/>
                  <a:gd name="T79" fmla="*/ 419 h 472"/>
                  <a:gd name="T80" fmla="*/ 3 w 126"/>
                  <a:gd name="T81" fmla="*/ 405 h 472"/>
                  <a:gd name="T82" fmla="*/ 0 w 126"/>
                  <a:gd name="T83" fmla="*/ 392 h 472"/>
                  <a:gd name="T84" fmla="*/ 0 w 126"/>
                  <a:gd name="T85" fmla="*/ 80 h 472"/>
                  <a:gd name="T86" fmla="*/ 0 w 126"/>
                  <a:gd name="T87" fmla="*/ 80 h 472"/>
                  <a:gd name="T88" fmla="*/ 0 w 126"/>
                  <a:gd name="T89" fmla="*/ 76 h 4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472"/>
                  <a:gd name="T137" fmla="*/ 126 w 126"/>
                  <a:gd name="T138" fmla="*/ 472 h 4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472">
                    <a:moveTo>
                      <a:pt x="0" y="76"/>
                    </a:moveTo>
                    <a:lnTo>
                      <a:pt x="3" y="66"/>
                    </a:lnTo>
                    <a:lnTo>
                      <a:pt x="3" y="53"/>
                    </a:lnTo>
                    <a:lnTo>
                      <a:pt x="8" y="43"/>
                    </a:lnTo>
                    <a:lnTo>
                      <a:pt x="13" y="33"/>
                    </a:lnTo>
                    <a:lnTo>
                      <a:pt x="18" y="23"/>
                    </a:lnTo>
                    <a:lnTo>
                      <a:pt x="26" y="17"/>
                    </a:lnTo>
                    <a:lnTo>
                      <a:pt x="34" y="10"/>
                    </a:lnTo>
                    <a:lnTo>
                      <a:pt x="42" y="3"/>
                    </a:lnTo>
                    <a:lnTo>
                      <a:pt x="52" y="0"/>
                    </a:lnTo>
                    <a:lnTo>
                      <a:pt x="63" y="0"/>
                    </a:lnTo>
                    <a:lnTo>
                      <a:pt x="73" y="0"/>
                    </a:lnTo>
                    <a:lnTo>
                      <a:pt x="81" y="3"/>
                    </a:lnTo>
                    <a:lnTo>
                      <a:pt x="92" y="10"/>
                    </a:lnTo>
                    <a:lnTo>
                      <a:pt x="99" y="17"/>
                    </a:lnTo>
                    <a:lnTo>
                      <a:pt x="107" y="23"/>
                    </a:lnTo>
                    <a:lnTo>
                      <a:pt x="112" y="33"/>
                    </a:lnTo>
                    <a:lnTo>
                      <a:pt x="118" y="43"/>
                    </a:lnTo>
                    <a:lnTo>
                      <a:pt x="120" y="53"/>
                    </a:lnTo>
                    <a:lnTo>
                      <a:pt x="123" y="66"/>
                    </a:lnTo>
                    <a:lnTo>
                      <a:pt x="126" y="80"/>
                    </a:lnTo>
                    <a:lnTo>
                      <a:pt x="126" y="392"/>
                    </a:lnTo>
                    <a:lnTo>
                      <a:pt x="123" y="405"/>
                    </a:lnTo>
                    <a:lnTo>
                      <a:pt x="120" y="419"/>
                    </a:lnTo>
                    <a:lnTo>
                      <a:pt x="118" y="429"/>
                    </a:lnTo>
                    <a:lnTo>
                      <a:pt x="112" y="439"/>
                    </a:lnTo>
                    <a:lnTo>
                      <a:pt x="107" y="449"/>
                    </a:lnTo>
                    <a:lnTo>
                      <a:pt x="99" y="459"/>
                    </a:lnTo>
                    <a:lnTo>
                      <a:pt x="92" y="465"/>
                    </a:lnTo>
                    <a:lnTo>
                      <a:pt x="81" y="468"/>
                    </a:lnTo>
                    <a:lnTo>
                      <a:pt x="73" y="472"/>
                    </a:lnTo>
                    <a:lnTo>
                      <a:pt x="63" y="472"/>
                    </a:lnTo>
                    <a:lnTo>
                      <a:pt x="52" y="472"/>
                    </a:lnTo>
                    <a:lnTo>
                      <a:pt x="42" y="468"/>
                    </a:lnTo>
                    <a:lnTo>
                      <a:pt x="34" y="465"/>
                    </a:lnTo>
                    <a:lnTo>
                      <a:pt x="26" y="459"/>
                    </a:lnTo>
                    <a:lnTo>
                      <a:pt x="18" y="449"/>
                    </a:lnTo>
                    <a:lnTo>
                      <a:pt x="13" y="439"/>
                    </a:lnTo>
                    <a:lnTo>
                      <a:pt x="8" y="429"/>
                    </a:lnTo>
                    <a:lnTo>
                      <a:pt x="3" y="419"/>
                    </a:lnTo>
                    <a:lnTo>
                      <a:pt x="3" y="405"/>
                    </a:lnTo>
                    <a:lnTo>
                      <a:pt x="0" y="392"/>
                    </a:lnTo>
                    <a:lnTo>
                      <a:pt x="0" y="80"/>
                    </a:lnTo>
                    <a:lnTo>
                      <a:pt x="0" y="76"/>
                    </a:lnTo>
                    <a:close/>
                  </a:path>
                </a:pathLst>
              </a:custGeom>
              <a:solidFill>
                <a:srgbClr val="FFFFFF"/>
              </a:solidFill>
              <a:ln w="9525">
                <a:noFill/>
                <a:round/>
                <a:headEnd/>
                <a:tailEnd/>
              </a:ln>
            </p:spPr>
            <p:txBody>
              <a:bodyPr/>
              <a:lstStyle/>
              <a:p>
                <a:endParaRPr lang="en-US"/>
              </a:p>
            </p:txBody>
          </p:sp>
          <p:sp>
            <p:nvSpPr>
              <p:cNvPr id="107884" name="Freeform 184"/>
              <p:cNvSpPr>
                <a:spLocks/>
              </p:cNvSpPr>
              <p:nvPr/>
            </p:nvSpPr>
            <p:spPr bwMode="auto">
              <a:xfrm>
                <a:off x="3218" y="1547"/>
                <a:ext cx="126" cy="472"/>
              </a:xfrm>
              <a:custGeom>
                <a:avLst/>
                <a:gdLst>
                  <a:gd name="T0" fmla="*/ 0 w 126"/>
                  <a:gd name="T1" fmla="*/ 76 h 472"/>
                  <a:gd name="T2" fmla="*/ 3 w 126"/>
                  <a:gd name="T3" fmla="*/ 66 h 472"/>
                  <a:gd name="T4" fmla="*/ 3 w 126"/>
                  <a:gd name="T5" fmla="*/ 53 h 472"/>
                  <a:gd name="T6" fmla="*/ 8 w 126"/>
                  <a:gd name="T7" fmla="*/ 43 h 472"/>
                  <a:gd name="T8" fmla="*/ 13 w 126"/>
                  <a:gd name="T9" fmla="*/ 33 h 472"/>
                  <a:gd name="T10" fmla="*/ 18 w 126"/>
                  <a:gd name="T11" fmla="*/ 23 h 472"/>
                  <a:gd name="T12" fmla="*/ 26 w 126"/>
                  <a:gd name="T13" fmla="*/ 17 h 472"/>
                  <a:gd name="T14" fmla="*/ 34 w 126"/>
                  <a:gd name="T15" fmla="*/ 10 h 472"/>
                  <a:gd name="T16" fmla="*/ 42 w 126"/>
                  <a:gd name="T17" fmla="*/ 3 h 472"/>
                  <a:gd name="T18" fmla="*/ 52 w 126"/>
                  <a:gd name="T19" fmla="*/ 0 h 472"/>
                  <a:gd name="T20" fmla="*/ 63 w 126"/>
                  <a:gd name="T21" fmla="*/ 0 h 472"/>
                  <a:gd name="T22" fmla="*/ 73 w 126"/>
                  <a:gd name="T23" fmla="*/ 0 h 472"/>
                  <a:gd name="T24" fmla="*/ 81 w 126"/>
                  <a:gd name="T25" fmla="*/ 3 h 472"/>
                  <a:gd name="T26" fmla="*/ 92 w 126"/>
                  <a:gd name="T27" fmla="*/ 10 h 472"/>
                  <a:gd name="T28" fmla="*/ 99 w 126"/>
                  <a:gd name="T29" fmla="*/ 17 h 472"/>
                  <a:gd name="T30" fmla="*/ 107 w 126"/>
                  <a:gd name="T31" fmla="*/ 23 h 472"/>
                  <a:gd name="T32" fmla="*/ 112 w 126"/>
                  <a:gd name="T33" fmla="*/ 33 h 472"/>
                  <a:gd name="T34" fmla="*/ 118 w 126"/>
                  <a:gd name="T35" fmla="*/ 43 h 472"/>
                  <a:gd name="T36" fmla="*/ 120 w 126"/>
                  <a:gd name="T37" fmla="*/ 53 h 472"/>
                  <a:gd name="T38" fmla="*/ 123 w 126"/>
                  <a:gd name="T39" fmla="*/ 66 h 472"/>
                  <a:gd name="T40" fmla="*/ 126 w 126"/>
                  <a:gd name="T41" fmla="*/ 80 h 472"/>
                  <a:gd name="T42" fmla="*/ 126 w 126"/>
                  <a:gd name="T43" fmla="*/ 392 h 472"/>
                  <a:gd name="T44" fmla="*/ 123 w 126"/>
                  <a:gd name="T45" fmla="*/ 405 h 472"/>
                  <a:gd name="T46" fmla="*/ 120 w 126"/>
                  <a:gd name="T47" fmla="*/ 419 h 472"/>
                  <a:gd name="T48" fmla="*/ 118 w 126"/>
                  <a:gd name="T49" fmla="*/ 429 h 472"/>
                  <a:gd name="T50" fmla="*/ 112 w 126"/>
                  <a:gd name="T51" fmla="*/ 439 h 472"/>
                  <a:gd name="T52" fmla="*/ 107 w 126"/>
                  <a:gd name="T53" fmla="*/ 449 h 472"/>
                  <a:gd name="T54" fmla="*/ 99 w 126"/>
                  <a:gd name="T55" fmla="*/ 459 h 472"/>
                  <a:gd name="T56" fmla="*/ 92 w 126"/>
                  <a:gd name="T57" fmla="*/ 465 h 472"/>
                  <a:gd name="T58" fmla="*/ 81 w 126"/>
                  <a:gd name="T59" fmla="*/ 468 h 472"/>
                  <a:gd name="T60" fmla="*/ 73 w 126"/>
                  <a:gd name="T61" fmla="*/ 472 h 472"/>
                  <a:gd name="T62" fmla="*/ 63 w 126"/>
                  <a:gd name="T63" fmla="*/ 472 h 472"/>
                  <a:gd name="T64" fmla="*/ 52 w 126"/>
                  <a:gd name="T65" fmla="*/ 472 h 472"/>
                  <a:gd name="T66" fmla="*/ 42 w 126"/>
                  <a:gd name="T67" fmla="*/ 468 h 472"/>
                  <a:gd name="T68" fmla="*/ 34 w 126"/>
                  <a:gd name="T69" fmla="*/ 465 h 472"/>
                  <a:gd name="T70" fmla="*/ 26 w 126"/>
                  <a:gd name="T71" fmla="*/ 459 h 472"/>
                  <a:gd name="T72" fmla="*/ 18 w 126"/>
                  <a:gd name="T73" fmla="*/ 449 h 472"/>
                  <a:gd name="T74" fmla="*/ 13 w 126"/>
                  <a:gd name="T75" fmla="*/ 439 h 472"/>
                  <a:gd name="T76" fmla="*/ 8 w 126"/>
                  <a:gd name="T77" fmla="*/ 429 h 472"/>
                  <a:gd name="T78" fmla="*/ 3 w 126"/>
                  <a:gd name="T79" fmla="*/ 419 h 472"/>
                  <a:gd name="T80" fmla="*/ 3 w 126"/>
                  <a:gd name="T81" fmla="*/ 405 h 472"/>
                  <a:gd name="T82" fmla="*/ 0 w 126"/>
                  <a:gd name="T83" fmla="*/ 392 h 472"/>
                  <a:gd name="T84" fmla="*/ 0 w 126"/>
                  <a:gd name="T85" fmla="*/ 80 h 472"/>
                  <a:gd name="T86" fmla="*/ 0 w 126"/>
                  <a:gd name="T87" fmla="*/ 80 h 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
                  <a:gd name="T133" fmla="*/ 0 h 472"/>
                  <a:gd name="T134" fmla="*/ 126 w 126"/>
                  <a:gd name="T135" fmla="*/ 472 h 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 h="472">
                    <a:moveTo>
                      <a:pt x="0" y="76"/>
                    </a:moveTo>
                    <a:lnTo>
                      <a:pt x="3" y="66"/>
                    </a:lnTo>
                    <a:lnTo>
                      <a:pt x="3" y="53"/>
                    </a:lnTo>
                    <a:lnTo>
                      <a:pt x="8" y="43"/>
                    </a:lnTo>
                    <a:lnTo>
                      <a:pt x="13" y="33"/>
                    </a:lnTo>
                    <a:lnTo>
                      <a:pt x="18" y="23"/>
                    </a:lnTo>
                    <a:lnTo>
                      <a:pt x="26" y="17"/>
                    </a:lnTo>
                    <a:lnTo>
                      <a:pt x="34" y="10"/>
                    </a:lnTo>
                    <a:lnTo>
                      <a:pt x="42" y="3"/>
                    </a:lnTo>
                    <a:lnTo>
                      <a:pt x="52" y="0"/>
                    </a:lnTo>
                    <a:lnTo>
                      <a:pt x="63" y="0"/>
                    </a:lnTo>
                    <a:lnTo>
                      <a:pt x="73" y="0"/>
                    </a:lnTo>
                    <a:lnTo>
                      <a:pt x="81" y="3"/>
                    </a:lnTo>
                    <a:lnTo>
                      <a:pt x="92" y="10"/>
                    </a:lnTo>
                    <a:lnTo>
                      <a:pt x="99" y="17"/>
                    </a:lnTo>
                    <a:lnTo>
                      <a:pt x="107" y="23"/>
                    </a:lnTo>
                    <a:lnTo>
                      <a:pt x="112" y="33"/>
                    </a:lnTo>
                    <a:lnTo>
                      <a:pt x="118" y="43"/>
                    </a:lnTo>
                    <a:lnTo>
                      <a:pt x="120" y="53"/>
                    </a:lnTo>
                    <a:lnTo>
                      <a:pt x="123" y="66"/>
                    </a:lnTo>
                    <a:lnTo>
                      <a:pt x="126" y="80"/>
                    </a:lnTo>
                    <a:lnTo>
                      <a:pt x="126" y="392"/>
                    </a:lnTo>
                    <a:lnTo>
                      <a:pt x="123" y="405"/>
                    </a:lnTo>
                    <a:lnTo>
                      <a:pt x="120" y="419"/>
                    </a:lnTo>
                    <a:lnTo>
                      <a:pt x="118" y="429"/>
                    </a:lnTo>
                    <a:lnTo>
                      <a:pt x="112" y="439"/>
                    </a:lnTo>
                    <a:lnTo>
                      <a:pt x="107" y="449"/>
                    </a:lnTo>
                    <a:lnTo>
                      <a:pt x="99" y="459"/>
                    </a:lnTo>
                    <a:lnTo>
                      <a:pt x="92" y="465"/>
                    </a:lnTo>
                    <a:lnTo>
                      <a:pt x="81" y="468"/>
                    </a:lnTo>
                    <a:lnTo>
                      <a:pt x="73" y="472"/>
                    </a:lnTo>
                    <a:lnTo>
                      <a:pt x="63" y="472"/>
                    </a:lnTo>
                    <a:lnTo>
                      <a:pt x="52" y="472"/>
                    </a:lnTo>
                    <a:lnTo>
                      <a:pt x="42" y="468"/>
                    </a:lnTo>
                    <a:lnTo>
                      <a:pt x="34" y="465"/>
                    </a:lnTo>
                    <a:lnTo>
                      <a:pt x="26" y="459"/>
                    </a:lnTo>
                    <a:lnTo>
                      <a:pt x="18" y="449"/>
                    </a:lnTo>
                    <a:lnTo>
                      <a:pt x="13" y="439"/>
                    </a:lnTo>
                    <a:lnTo>
                      <a:pt x="8" y="429"/>
                    </a:lnTo>
                    <a:lnTo>
                      <a:pt x="3" y="419"/>
                    </a:lnTo>
                    <a:lnTo>
                      <a:pt x="3" y="405"/>
                    </a:lnTo>
                    <a:lnTo>
                      <a:pt x="0" y="392"/>
                    </a:lnTo>
                    <a:lnTo>
                      <a:pt x="0" y="80"/>
                    </a:lnTo>
                  </a:path>
                </a:pathLst>
              </a:custGeom>
              <a:noFill/>
              <a:ln w="12700">
                <a:solidFill>
                  <a:srgbClr val="000000"/>
                </a:solidFill>
                <a:prstDash val="solid"/>
                <a:round/>
                <a:headEnd/>
                <a:tailEnd/>
              </a:ln>
            </p:spPr>
            <p:txBody>
              <a:bodyPr/>
              <a:lstStyle/>
              <a:p>
                <a:endParaRPr lang="en-US"/>
              </a:p>
            </p:txBody>
          </p:sp>
          <p:sp>
            <p:nvSpPr>
              <p:cNvPr id="107885" name="Rectangle 185"/>
              <p:cNvSpPr>
                <a:spLocks noChangeArrowheads="1"/>
              </p:cNvSpPr>
              <p:nvPr/>
            </p:nvSpPr>
            <p:spPr bwMode="auto">
              <a:xfrm>
                <a:off x="3250" y="1650"/>
                <a:ext cx="8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7886" name="Rectangle 186"/>
              <p:cNvSpPr>
                <a:spLocks noChangeArrowheads="1"/>
              </p:cNvSpPr>
              <p:nvPr/>
            </p:nvSpPr>
            <p:spPr bwMode="auto">
              <a:xfrm>
                <a:off x="3304" y="1650"/>
                <a:ext cx="81" cy="123"/>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887" name="Rectangle 187"/>
              <p:cNvSpPr>
                <a:spLocks noChangeArrowheads="1"/>
              </p:cNvSpPr>
              <p:nvPr/>
            </p:nvSpPr>
            <p:spPr bwMode="auto">
              <a:xfrm>
                <a:off x="3263" y="1733"/>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u</a:t>
                </a:r>
                <a:endParaRPr kumimoji="0" lang="en-US">
                  <a:solidFill>
                    <a:schemeClr val="tx1"/>
                  </a:solidFill>
                </a:endParaRPr>
              </a:p>
            </p:txBody>
          </p:sp>
          <p:sp>
            <p:nvSpPr>
              <p:cNvPr id="107888" name="Rectangle 188"/>
              <p:cNvSpPr>
                <a:spLocks noChangeArrowheads="1"/>
              </p:cNvSpPr>
              <p:nvPr/>
            </p:nvSpPr>
            <p:spPr bwMode="auto">
              <a:xfrm>
                <a:off x="3299" y="1733"/>
                <a:ext cx="81" cy="123"/>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889" name="Rectangle 189"/>
              <p:cNvSpPr>
                <a:spLocks noChangeArrowheads="1"/>
              </p:cNvSpPr>
              <p:nvPr/>
            </p:nvSpPr>
            <p:spPr bwMode="auto">
              <a:xfrm>
                <a:off x="3263" y="1820"/>
                <a:ext cx="60"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x</a:t>
                </a:r>
                <a:endParaRPr kumimoji="0" lang="en-US">
                  <a:solidFill>
                    <a:schemeClr val="tx1"/>
                  </a:solidFill>
                </a:endParaRPr>
              </a:p>
            </p:txBody>
          </p:sp>
          <p:sp>
            <p:nvSpPr>
              <p:cNvPr id="107890" name="Freeform 190"/>
              <p:cNvSpPr>
                <a:spLocks/>
              </p:cNvSpPr>
              <p:nvPr/>
            </p:nvSpPr>
            <p:spPr bwMode="auto">
              <a:xfrm>
                <a:off x="3456" y="3281"/>
                <a:ext cx="496" cy="379"/>
              </a:xfrm>
              <a:custGeom>
                <a:avLst/>
                <a:gdLst>
                  <a:gd name="T0" fmla="*/ 394 w 496"/>
                  <a:gd name="T1" fmla="*/ 376 h 379"/>
                  <a:gd name="T2" fmla="*/ 413 w 496"/>
                  <a:gd name="T3" fmla="*/ 376 h 379"/>
                  <a:gd name="T4" fmla="*/ 428 w 496"/>
                  <a:gd name="T5" fmla="*/ 373 h 379"/>
                  <a:gd name="T6" fmla="*/ 441 w 496"/>
                  <a:gd name="T7" fmla="*/ 366 h 379"/>
                  <a:gd name="T8" fmla="*/ 454 w 496"/>
                  <a:gd name="T9" fmla="*/ 353 h 379"/>
                  <a:gd name="T10" fmla="*/ 467 w 496"/>
                  <a:gd name="T11" fmla="*/ 343 h 379"/>
                  <a:gd name="T12" fmla="*/ 475 w 496"/>
                  <a:gd name="T13" fmla="*/ 326 h 379"/>
                  <a:gd name="T14" fmla="*/ 486 w 496"/>
                  <a:gd name="T15" fmla="*/ 309 h 379"/>
                  <a:gd name="T16" fmla="*/ 491 w 496"/>
                  <a:gd name="T17" fmla="*/ 293 h 379"/>
                  <a:gd name="T18" fmla="*/ 494 w 496"/>
                  <a:gd name="T19" fmla="*/ 273 h 379"/>
                  <a:gd name="T20" fmla="*/ 496 w 496"/>
                  <a:gd name="T21" fmla="*/ 253 h 379"/>
                  <a:gd name="T22" fmla="*/ 496 w 496"/>
                  <a:gd name="T23" fmla="*/ 127 h 379"/>
                  <a:gd name="T24" fmla="*/ 494 w 496"/>
                  <a:gd name="T25" fmla="*/ 107 h 379"/>
                  <a:gd name="T26" fmla="*/ 491 w 496"/>
                  <a:gd name="T27" fmla="*/ 87 h 379"/>
                  <a:gd name="T28" fmla="*/ 486 w 496"/>
                  <a:gd name="T29" fmla="*/ 67 h 379"/>
                  <a:gd name="T30" fmla="*/ 475 w 496"/>
                  <a:gd name="T31" fmla="*/ 50 h 379"/>
                  <a:gd name="T32" fmla="*/ 467 w 496"/>
                  <a:gd name="T33" fmla="*/ 37 h 379"/>
                  <a:gd name="T34" fmla="*/ 454 w 496"/>
                  <a:gd name="T35" fmla="*/ 24 h 379"/>
                  <a:gd name="T36" fmla="*/ 441 w 496"/>
                  <a:gd name="T37" fmla="*/ 14 h 379"/>
                  <a:gd name="T38" fmla="*/ 428 w 496"/>
                  <a:gd name="T39" fmla="*/ 7 h 379"/>
                  <a:gd name="T40" fmla="*/ 413 w 496"/>
                  <a:gd name="T41" fmla="*/ 0 h 379"/>
                  <a:gd name="T42" fmla="*/ 397 w 496"/>
                  <a:gd name="T43" fmla="*/ 0 h 379"/>
                  <a:gd name="T44" fmla="*/ 99 w 496"/>
                  <a:gd name="T45" fmla="*/ 0 h 379"/>
                  <a:gd name="T46" fmla="*/ 83 w 496"/>
                  <a:gd name="T47" fmla="*/ 0 h 379"/>
                  <a:gd name="T48" fmla="*/ 68 w 496"/>
                  <a:gd name="T49" fmla="*/ 7 h 379"/>
                  <a:gd name="T50" fmla="*/ 52 w 496"/>
                  <a:gd name="T51" fmla="*/ 14 h 379"/>
                  <a:gd name="T52" fmla="*/ 39 w 496"/>
                  <a:gd name="T53" fmla="*/ 24 h 379"/>
                  <a:gd name="T54" fmla="*/ 29 w 496"/>
                  <a:gd name="T55" fmla="*/ 37 h 379"/>
                  <a:gd name="T56" fmla="*/ 18 w 496"/>
                  <a:gd name="T57" fmla="*/ 50 h 379"/>
                  <a:gd name="T58" fmla="*/ 10 w 496"/>
                  <a:gd name="T59" fmla="*/ 67 h 379"/>
                  <a:gd name="T60" fmla="*/ 5 w 496"/>
                  <a:gd name="T61" fmla="*/ 87 h 379"/>
                  <a:gd name="T62" fmla="*/ 0 w 496"/>
                  <a:gd name="T63" fmla="*/ 107 h 379"/>
                  <a:gd name="T64" fmla="*/ 0 w 496"/>
                  <a:gd name="T65" fmla="*/ 127 h 379"/>
                  <a:gd name="T66" fmla="*/ 0 w 496"/>
                  <a:gd name="T67" fmla="*/ 253 h 379"/>
                  <a:gd name="T68" fmla="*/ 0 w 496"/>
                  <a:gd name="T69" fmla="*/ 273 h 379"/>
                  <a:gd name="T70" fmla="*/ 5 w 496"/>
                  <a:gd name="T71" fmla="*/ 293 h 379"/>
                  <a:gd name="T72" fmla="*/ 10 w 496"/>
                  <a:gd name="T73" fmla="*/ 309 h 379"/>
                  <a:gd name="T74" fmla="*/ 18 w 496"/>
                  <a:gd name="T75" fmla="*/ 326 h 379"/>
                  <a:gd name="T76" fmla="*/ 29 w 496"/>
                  <a:gd name="T77" fmla="*/ 343 h 379"/>
                  <a:gd name="T78" fmla="*/ 39 w 496"/>
                  <a:gd name="T79" fmla="*/ 353 h 379"/>
                  <a:gd name="T80" fmla="*/ 52 w 496"/>
                  <a:gd name="T81" fmla="*/ 366 h 379"/>
                  <a:gd name="T82" fmla="*/ 68 w 496"/>
                  <a:gd name="T83" fmla="*/ 373 h 379"/>
                  <a:gd name="T84" fmla="*/ 83 w 496"/>
                  <a:gd name="T85" fmla="*/ 376 h 379"/>
                  <a:gd name="T86" fmla="*/ 99 w 496"/>
                  <a:gd name="T87" fmla="*/ 379 h 379"/>
                  <a:gd name="T88" fmla="*/ 397 w 496"/>
                  <a:gd name="T89" fmla="*/ 379 h 379"/>
                  <a:gd name="T90" fmla="*/ 397 w 496"/>
                  <a:gd name="T91" fmla="*/ 379 h 379"/>
                  <a:gd name="T92" fmla="*/ 394 w 496"/>
                  <a:gd name="T93" fmla="*/ 376 h 3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96"/>
                  <a:gd name="T142" fmla="*/ 0 h 379"/>
                  <a:gd name="T143" fmla="*/ 496 w 496"/>
                  <a:gd name="T144" fmla="*/ 379 h 3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96" h="379">
                    <a:moveTo>
                      <a:pt x="394" y="376"/>
                    </a:moveTo>
                    <a:lnTo>
                      <a:pt x="413" y="376"/>
                    </a:lnTo>
                    <a:lnTo>
                      <a:pt x="428" y="373"/>
                    </a:lnTo>
                    <a:lnTo>
                      <a:pt x="441" y="366"/>
                    </a:lnTo>
                    <a:lnTo>
                      <a:pt x="454" y="353"/>
                    </a:lnTo>
                    <a:lnTo>
                      <a:pt x="467" y="343"/>
                    </a:lnTo>
                    <a:lnTo>
                      <a:pt x="475" y="326"/>
                    </a:lnTo>
                    <a:lnTo>
                      <a:pt x="486" y="309"/>
                    </a:lnTo>
                    <a:lnTo>
                      <a:pt x="491" y="293"/>
                    </a:lnTo>
                    <a:lnTo>
                      <a:pt x="494" y="273"/>
                    </a:lnTo>
                    <a:lnTo>
                      <a:pt x="496" y="253"/>
                    </a:lnTo>
                    <a:lnTo>
                      <a:pt x="496" y="127"/>
                    </a:lnTo>
                    <a:lnTo>
                      <a:pt x="494" y="107"/>
                    </a:lnTo>
                    <a:lnTo>
                      <a:pt x="491" y="87"/>
                    </a:lnTo>
                    <a:lnTo>
                      <a:pt x="486" y="67"/>
                    </a:lnTo>
                    <a:lnTo>
                      <a:pt x="475" y="50"/>
                    </a:lnTo>
                    <a:lnTo>
                      <a:pt x="467" y="37"/>
                    </a:lnTo>
                    <a:lnTo>
                      <a:pt x="454" y="24"/>
                    </a:lnTo>
                    <a:lnTo>
                      <a:pt x="441" y="14"/>
                    </a:lnTo>
                    <a:lnTo>
                      <a:pt x="428" y="7"/>
                    </a:lnTo>
                    <a:lnTo>
                      <a:pt x="413" y="0"/>
                    </a:lnTo>
                    <a:lnTo>
                      <a:pt x="397" y="0"/>
                    </a:lnTo>
                    <a:lnTo>
                      <a:pt x="99" y="0"/>
                    </a:lnTo>
                    <a:lnTo>
                      <a:pt x="83" y="0"/>
                    </a:lnTo>
                    <a:lnTo>
                      <a:pt x="68" y="7"/>
                    </a:lnTo>
                    <a:lnTo>
                      <a:pt x="52" y="14"/>
                    </a:lnTo>
                    <a:lnTo>
                      <a:pt x="39" y="24"/>
                    </a:lnTo>
                    <a:lnTo>
                      <a:pt x="29" y="37"/>
                    </a:lnTo>
                    <a:lnTo>
                      <a:pt x="18" y="50"/>
                    </a:lnTo>
                    <a:lnTo>
                      <a:pt x="10" y="67"/>
                    </a:lnTo>
                    <a:lnTo>
                      <a:pt x="5" y="87"/>
                    </a:lnTo>
                    <a:lnTo>
                      <a:pt x="0" y="107"/>
                    </a:lnTo>
                    <a:lnTo>
                      <a:pt x="0" y="127"/>
                    </a:lnTo>
                    <a:lnTo>
                      <a:pt x="0" y="253"/>
                    </a:lnTo>
                    <a:lnTo>
                      <a:pt x="0" y="273"/>
                    </a:lnTo>
                    <a:lnTo>
                      <a:pt x="5" y="293"/>
                    </a:lnTo>
                    <a:lnTo>
                      <a:pt x="10" y="309"/>
                    </a:lnTo>
                    <a:lnTo>
                      <a:pt x="18" y="326"/>
                    </a:lnTo>
                    <a:lnTo>
                      <a:pt x="29" y="343"/>
                    </a:lnTo>
                    <a:lnTo>
                      <a:pt x="39" y="353"/>
                    </a:lnTo>
                    <a:lnTo>
                      <a:pt x="52" y="366"/>
                    </a:lnTo>
                    <a:lnTo>
                      <a:pt x="68" y="373"/>
                    </a:lnTo>
                    <a:lnTo>
                      <a:pt x="83" y="376"/>
                    </a:lnTo>
                    <a:lnTo>
                      <a:pt x="99" y="379"/>
                    </a:lnTo>
                    <a:lnTo>
                      <a:pt x="397" y="379"/>
                    </a:lnTo>
                    <a:lnTo>
                      <a:pt x="394" y="376"/>
                    </a:lnTo>
                    <a:close/>
                  </a:path>
                </a:pathLst>
              </a:custGeom>
              <a:solidFill>
                <a:srgbClr val="FFFFFF"/>
              </a:solidFill>
              <a:ln w="9525">
                <a:noFill/>
                <a:round/>
                <a:headEnd/>
                <a:tailEnd/>
              </a:ln>
            </p:spPr>
            <p:txBody>
              <a:bodyPr/>
              <a:lstStyle/>
              <a:p>
                <a:endParaRPr lang="en-US"/>
              </a:p>
            </p:txBody>
          </p:sp>
          <p:sp>
            <p:nvSpPr>
              <p:cNvPr id="107891" name="Freeform 191"/>
              <p:cNvSpPr>
                <a:spLocks/>
              </p:cNvSpPr>
              <p:nvPr/>
            </p:nvSpPr>
            <p:spPr bwMode="auto">
              <a:xfrm>
                <a:off x="3456" y="3281"/>
                <a:ext cx="496" cy="379"/>
              </a:xfrm>
              <a:custGeom>
                <a:avLst/>
                <a:gdLst>
                  <a:gd name="T0" fmla="*/ 394 w 496"/>
                  <a:gd name="T1" fmla="*/ 376 h 379"/>
                  <a:gd name="T2" fmla="*/ 413 w 496"/>
                  <a:gd name="T3" fmla="*/ 376 h 379"/>
                  <a:gd name="T4" fmla="*/ 428 w 496"/>
                  <a:gd name="T5" fmla="*/ 373 h 379"/>
                  <a:gd name="T6" fmla="*/ 441 w 496"/>
                  <a:gd name="T7" fmla="*/ 366 h 379"/>
                  <a:gd name="T8" fmla="*/ 454 w 496"/>
                  <a:gd name="T9" fmla="*/ 353 h 379"/>
                  <a:gd name="T10" fmla="*/ 467 w 496"/>
                  <a:gd name="T11" fmla="*/ 343 h 379"/>
                  <a:gd name="T12" fmla="*/ 475 w 496"/>
                  <a:gd name="T13" fmla="*/ 326 h 379"/>
                  <a:gd name="T14" fmla="*/ 486 w 496"/>
                  <a:gd name="T15" fmla="*/ 309 h 379"/>
                  <a:gd name="T16" fmla="*/ 491 w 496"/>
                  <a:gd name="T17" fmla="*/ 293 h 379"/>
                  <a:gd name="T18" fmla="*/ 494 w 496"/>
                  <a:gd name="T19" fmla="*/ 273 h 379"/>
                  <a:gd name="T20" fmla="*/ 496 w 496"/>
                  <a:gd name="T21" fmla="*/ 253 h 379"/>
                  <a:gd name="T22" fmla="*/ 496 w 496"/>
                  <a:gd name="T23" fmla="*/ 127 h 379"/>
                  <a:gd name="T24" fmla="*/ 494 w 496"/>
                  <a:gd name="T25" fmla="*/ 107 h 379"/>
                  <a:gd name="T26" fmla="*/ 491 w 496"/>
                  <a:gd name="T27" fmla="*/ 87 h 379"/>
                  <a:gd name="T28" fmla="*/ 486 w 496"/>
                  <a:gd name="T29" fmla="*/ 67 h 379"/>
                  <a:gd name="T30" fmla="*/ 475 w 496"/>
                  <a:gd name="T31" fmla="*/ 50 h 379"/>
                  <a:gd name="T32" fmla="*/ 467 w 496"/>
                  <a:gd name="T33" fmla="*/ 37 h 379"/>
                  <a:gd name="T34" fmla="*/ 454 w 496"/>
                  <a:gd name="T35" fmla="*/ 24 h 379"/>
                  <a:gd name="T36" fmla="*/ 441 w 496"/>
                  <a:gd name="T37" fmla="*/ 14 h 379"/>
                  <a:gd name="T38" fmla="*/ 428 w 496"/>
                  <a:gd name="T39" fmla="*/ 7 h 379"/>
                  <a:gd name="T40" fmla="*/ 413 w 496"/>
                  <a:gd name="T41" fmla="*/ 0 h 379"/>
                  <a:gd name="T42" fmla="*/ 397 w 496"/>
                  <a:gd name="T43" fmla="*/ 0 h 379"/>
                  <a:gd name="T44" fmla="*/ 99 w 496"/>
                  <a:gd name="T45" fmla="*/ 0 h 379"/>
                  <a:gd name="T46" fmla="*/ 83 w 496"/>
                  <a:gd name="T47" fmla="*/ 0 h 379"/>
                  <a:gd name="T48" fmla="*/ 68 w 496"/>
                  <a:gd name="T49" fmla="*/ 7 h 379"/>
                  <a:gd name="T50" fmla="*/ 52 w 496"/>
                  <a:gd name="T51" fmla="*/ 14 h 379"/>
                  <a:gd name="T52" fmla="*/ 39 w 496"/>
                  <a:gd name="T53" fmla="*/ 24 h 379"/>
                  <a:gd name="T54" fmla="*/ 29 w 496"/>
                  <a:gd name="T55" fmla="*/ 37 h 379"/>
                  <a:gd name="T56" fmla="*/ 18 w 496"/>
                  <a:gd name="T57" fmla="*/ 50 h 379"/>
                  <a:gd name="T58" fmla="*/ 10 w 496"/>
                  <a:gd name="T59" fmla="*/ 67 h 379"/>
                  <a:gd name="T60" fmla="*/ 5 w 496"/>
                  <a:gd name="T61" fmla="*/ 87 h 379"/>
                  <a:gd name="T62" fmla="*/ 0 w 496"/>
                  <a:gd name="T63" fmla="*/ 107 h 379"/>
                  <a:gd name="T64" fmla="*/ 0 w 496"/>
                  <a:gd name="T65" fmla="*/ 127 h 379"/>
                  <a:gd name="T66" fmla="*/ 0 w 496"/>
                  <a:gd name="T67" fmla="*/ 253 h 379"/>
                  <a:gd name="T68" fmla="*/ 0 w 496"/>
                  <a:gd name="T69" fmla="*/ 273 h 379"/>
                  <a:gd name="T70" fmla="*/ 5 w 496"/>
                  <a:gd name="T71" fmla="*/ 293 h 379"/>
                  <a:gd name="T72" fmla="*/ 10 w 496"/>
                  <a:gd name="T73" fmla="*/ 309 h 379"/>
                  <a:gd name="T74" fmla="*/ 18 w 496"/>
                  <a:gd name="T75" fmla="*/ 326 h 379"/>
                  <a:gd name="T76" fmla="*/ 29 w 496"/>
                  <a:gd name="T77" fmla="*/ 343 h 379"/>
                  <a:gd name="T78" fmla="*/ 39 w 496"/>
                  <a:gd name="T79" fmla="*/ 353 h 379"/>
                  <a:gd name="T80" fmla="*/ 52 w 496"/>
                  <a:gd name="T81" fmla="*/ 366 h 379"/>
                  <a:gd name="T82" fmla="*/ 68 w 496"/>
                  <a:gd name="T83" fmla="*/ 373 h 379"/>
                  <a:gd name="T84" fmla="*/ 83 w 496"/>
                  <a:gd name="T85" fmla="*/ 376 h 379"/>
                  <a:gd name="T86" fmla="*/ 99 w 496"/>
                  <a:gd name="T87" fmla="*/ 379 h 379"/>
                  <a:gd name="T88" fmla="*/ 397 w 496"/>
                  <a:gd name="T89" fmla="*/ 379 h 379"/>
                  <a:gd name="T90" fmla="*/ 397 w 496"/>
                  <a:gd name="T91" fmla="*/ 379 h 3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6"/>
                  <a:gd name="T139" fmla="*/ 0 h 379"/>
                  <a:gd name="T140" fmla="*/ 496 w 496"/>
                  <a:gd name="T141" fmla="*/ 379 h 3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6" h="379">
                    <a:moveTo>
                      <a:pt x="394" y="376"/>
                    </a:moveTo>
                    <a:lnTo>
                      <a:pt x="413" y="376"/>
                    </a:lnTo>
                    <a:lnTo>
                      <a:pt x="428" y="373"/>
                    </a:lnTo>
                    <a:lnTo>
                      <a:pt x="441" y="366"/>
                    </a:lnTo>
                    <a:lnTo>
                      <a:pt x="454" y="353"/>
                    </a:lnTo>
                    <a:lnTo>
                      <a:pt x="467" y="343"/>
                    </a:lnTo>
                    <a:lnTo>
                      <a:pt x="475" y="326"/>
                    </a:lnTo>
                    <a:lnTo>
                      <a:pt x="486" y="309"/>
                    </a:lnTo>
                    <a:lnTo>
                      <a:pt x="491" y="293"/>
                    </a:lnTo>
                    <a:lnTo>
                      <a:pt x="494" y="273"/>
                    </a:lnTo>
                    <a:lnTo>
                      <a:pt x="496" y="253"/>
                    </a:lnTo>
                    <a:lnTo>
                      <a:pt x="496" y="127"/>
                    </a:lnTo>
                    <a:lnTo>
                      <a:pt x="494" y="107"/>
                    </a:lnTo>
                    <a:lnTo>
                      <a:pt x="491" y="87"/>
                    </a:lnTo>
                    <a:lnTo>
                      <a:pt x="486" y="67"/>
                    </a:lnTo>
                    <a:lnTo>
                      <a:pt x="475" y="50"/>
                    </a:lnTo>
                    <a:lnTo>
                      <a:pt x="467" y="37"/>
                    </a:lnTo>
                    <a:lnTo>
                      <a:pt x="454" y="24"/>
                    </a:lnTo>
                    <a:lnTo>
                      <a:pt x="441" y="14"/>
                    </a:lnTo>
                    <a:lnTo>
                      <a:pt x="428" y="7"/>
                    </a:lnTo>
                    <a:lnTo>
                      <a:pt x="413" y="0"/>
                    </a:lnTo>
                    <a:lnTo>
                      <a:pt x="397" y="0"/>
                    </a:lnTo>
                    <a:lnTo>
                      <a:pt x="99" y="0"/>
                    </a:lnTo>
                    <a:lnTo>
                      <a:pt x="83" y="0"/>
                    </a:lnTo>
                    <a:lnTo>
                      <a:pt x="68" y="7"/>
                    </a:lnTo>
                    <a:lnTo>
                      <a:pt x="52" y="14"/>
                    </a:lnTo>
                    <a:lnTo>
                      <a:pt x="39" y="24"/>
                    </a:lnTo>
                    <a:lnTo>
                      <a:pt x="29" y="37"/>
                    </a:lnTo>
                    <a:lnTo>
                      <a:pt x="18" y="50"/>
                    </a:lnTo>
                    <a:lnTo>
                      <a:pt x="10" y="67"/>
                    </a:lnTo>
                    <a:lnTo>
                      <a:pt x="5" y="87"/>
                    </a:lnTo>
                    <a:lnTo>
                      <a:pt x="0" y="107"/>
                    </a:lnTo>
                    <a:lnTo>
                      <a:pt x="0" y="127"/>
                    </a:lnTo>
                    <a:lnTo>
                      <a:pt x="0" y="253"/>
                    </a:lnTo>
                    <a:lnTo>
                      <a:pt x="0" y="273"/>
                    </a:lnTo>
                    <a:lnTo>
                      <a:pt x="5" y="293"/>
                    </a:lnTo>
                    <a:lnTo>
                      <a:pt x="10" y="309"/>
                    </a:lnTo>
                    <a:lnTo>
                      <a:pt x="18" y="326"/>
                    </a:lnTo>
                    <a:lnTo>
                      <a:pt x="29" y="343"/>
                    </a:lnTo>
                    <a:lnTo>
                      <a:pt x="39" y="353"/>
                    </a:lnTo>
                    <a:lnTo>
                      <a:pt x="52" y="366"/>
                    </a:lnTo>
                    <a:lnTo>
                      <a:pt x="68" y="373"/>
                    </a:lnTo>
                    <a:lnTo>
                      <a:pt x="83" y="376"/>
                    </a:lnTo>
                    <a:lnTo>
                      <a:pt x="99" y="379"/>
                    </a:lnTo>
                    <a:lnTo>
                      <a:pt x="397" y="379"/>
                    </a:lnTo>
                  </a:path>
                </a:pathLst>
              </a:custGeom>
              <a:noFill/>
              <a:ln w="12700">
                <a:solidFill>
                  <a:srgbClr val="EB7500"/>
                </a:solidFill>
                <a:prstDash val="solid"/>
                <a:round/>
                <a:headEnd/>
                <a:tailEnd/>
              </a:ln>
            </p:spPr>
            <p:txBody>
              <a:bodyPr/>
              <a:lstStyle/>
              <a:p>
                <a:endParaRPr lang="en-US"/>
              </a:p>
            </p:txBody>
          </p:sp>
          <p:sp>
            <p:nvSpPr>
              <p:cNvPr id="107892" name="Rectangle 192"/>
              <p:cNvSpPr>
                <a:spLocks noChangeArrowheads="1"/>
              </p:cNvSpPr>
              <p:nvPr/>
            </p:nvSpPr>
            <p:spPr bwMode="auto">
              <a:xfrm>
                <a:off x="3539" y="3372"/>
                <a:ext cx="71"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F</a:t>
                </a:r>
                <a:endParaRPr kumimoji="0" lang="en-US">
                  <a:solidFill>
                    <a:schemeClr val="tx1"/>
                  </a:solidFill>
                </a:endParaRPr>
              </a:p>
            </p:txBody>
          </p:sp>
          <p:sp>
            <p:nvSpPr>
              <p:cNvPr id="107893" name="Rectangle 193"/>
              <p:cNvSpPr>
                <a:spLocks noChangeArrowheads="1"/>
              </p:cNvSpPr>
              <p:nvPr/>
            </p:nvSpPr>
            <p:spPr bwMode="auto">
              <a:xfrm>
                <a:off x="3579" y="3372"/>
                <a:ext cx="65"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o</a:t>
                </a:r>
                <a:endParaRPr kumimoji="0" lang="en-US">
                  <a:solidFill>
                    <a:schemeClr val="tx1"/>
                  </a:solidFill>
                </a:endParaRPr>
              </a:p>
            </p:txBody>
          </p:sp>
          <p:sp>
            <p:nvSpPr>
              <p:cNvPr id="107894" name="Rectangle 194"/>
              <p:cNvSpPr>
                <a:spLocks noChangeArrowheads="1"/>
              </p:cNvSpPr>
              <p:nvPr/>
            </p:nvSpPr>
            <p:spPr bwMode="auto">
              <a:xfrm>
                <a:off x="3615" y="3372"/>
                <a:ext cx="52"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r</a:t>
                </a:r>
                <a:endParaRPr kumimoji="0" lang="en-US">
                  <a:solidFill>
                    <a:schemeClr val="tx1"/>
                  </a:solidFill>
                </a:endParaRPr>
              </a:p>
            </p:txBody>
          </p:sp>
          <p:sp>
            <p:nvSpPr>
              <p:cNvPr id="107895" name="Rectangle 195"/>
              <p:cNvSpPr>
                <a:spLocks noChangeArrowheads="1"/>
              </p:cNvSpPr>
              <p:nvPr/>
            </p:nvSpPr>
            <p:spPr bwMode="auto">
              <a:xfrm>
                <a:off x="3639" y="3372"/>
                <a:ext cx="78"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w</a:t>
                </a:r>
                <a:endParaRPr kumimoji="0" lang="en-US">
                  <a:solidFill>
                    <a:schemeClr val="tx1"/>
                  </a:solidFill>
                </a:endParaRPr>
              </a:p>
            </p:txBody>
          </p:sp>
          <p:sp>
            <p:nvSpPr>
              <p:cNvPr id="107896" name="Rectangle 196"/>
              <p:cNvSpPr>
                <a:spLocks noChangeArrowheads="1"/>
              </p:cNvSpPr>
              <p:nvPr/>
            </p:nvSpPr>
            <p:spPr bwMode="auto">
              <a:xfrm>
                <a:off x="3686" y="3372"/>
                <a:ext cx="65"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a</a:t>
                </a:r>
                <a:endParaRPr kumimoji="0" lang="en-US">
                  <a:solidFill>
                    <a:schemeClr val="tx1"/>
                  </a:solidFill>
                </a:endParaRPr>
              </a:p>
            </p:txBody>
          </p:sp>
          <p:sp>
            <p:nvSpPr>
              <p:cNvPr id="107897" name="Rectangle 197"/>
              <p:cNvSpPr>
                <a:spLocks noChangeArrowheads="1"/>
              </p:cNvSpPr>
              <p:nvPr/>
            </p:nvSpPr>
            <p:spPr bwMode="auto">
              <a:xfrm>
                <a:off x="3722" y="3372"/>
                <a:ext cx="52"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r</a:t>
                </a:r>
                <a:endParaRPr kumimoji="0" lang="en-US">
                  <a:solidFill>
                    <a:schemeClr val="tx1"/>
                  </a:solidFill>
                </a:endParaRPr>
              </a:p>
            </p:txBody>
          </p:sp>
          <p:sp>
            <p:nvSpPr>
              <p:cNvPr id="107898" name="Rectangle 198"/>
              <p:cNvSpPr>
                <a:spLocks noChangeArrowheads="1"/>
              </p:cNvSpPr>
              <p:nvPr/>
            </p:nvSpPr>
            <p:spPr bwMode="auto">
              <a:xfrm>
                <a:off x="3746" y="3372"/>
                <a:ext cx="68"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d</a:t>
                </a:r>
                <a:endParaRPr kumimoji="0" lang="en-US">
                  <a:solidFill>
                    <a:schemeClr val="tx1"/>
                  </a:solidFill>
                </a:endParaRPr>
              </a:p>
            </p:txBody>
          </p:sp>
          <p:sp>
            <p:nvSpPr>
              <p:cNvPr id="107899" name="Rectangle 199"/>
              <p:cNvSpPr>
                <a:spLocks noChangeArrowheads="1"/>
              </p:cNvSpPr>
              <p:nvPr/>
            </p:nvSpPr>
            <p:spPr bwMode="auto">
              <a:xfrm>
                <a:off x="3782" y="3372"/>
                <a:ext cx="44"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i</a:t>
                </a:r>
                <a:endParaRPr kumimoji="0" lang="en-US">
                  <a:solidFill>
                    <a:schemeClr val="tx1"/>
                  </a:solidFill>
                </a:endParaRPr>
              </a:p>
            </p:txBody>
          </p:sp>
          <p:sp>
            <p:nvSpPr>
              <p:cNvPr id="107900" name="Rectangle 200"/>
              <p:cNvSpPr>
                <a:spLocks noChangeArrowheads="1"/>
              </p:cNvSpPr>
              <p:nvPr/>
            </p:nvSpPr>
            <p:spPr bwMode="auto">
              <a:xfrm>
                <a:off x="3795" y="3372"/>
                <a:ext cx="65"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n</a:t>
                </a:r>
                <a:endParaRPr kumimoji="0" lang="en-US">
                  <a:solidFill>
                    <a:schemeClr val="tx1"/>
                  </a:solidFill>
                </a:endParaRPr>
              </a:p>
            </p:txBody>
          </p:sp>
          <p:sp>
            <p:nvSpPr>
              <p:cNvPr id="107901" name="Rectangle 201"/>
              <p:cNvSpPr>
                <a:spLocks noChangeArrowheads="1"/>
              </p:cNvSpPr>
              <p:nvPr/>
            </p:nvSpPr>
            <p:spPr bwMode="auto">
              <a:xfrm>
                <a:off x="3832" y="3372"/>
                <a:ext cx="68"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g</a:t>
                </a:r>
                <a:endParaRPr kumimoji="0" lang="en-US">
                  <a:solidFill>
                    <a:schemeClr val="tx1"/>
                  </a:solidFill>
                </a:endParaRPr>
              </a:p>
            </p:txBody>
          </p:sp>
          <p:sp>
            <p:nvSpPr>
              <p:cNvPr id="107902" name="Rectangle 202"/>
              <p:cNvSpPr>
                <a:spLocks noChangeArrowheads="1"/>
              </p:cNvSpPr>
              <p:nvPr/>
            </p:nvSpPr>
            <p:spPr bwMode="auto">
              <a:xfrm>
                <a:off x="3871" y="3372"/>
                <a:ext cx="81" cy="123"/>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903" name="Rectangle 203"/>
              <p:cNvSpPr>
                <a:spLocks noChangeArrowheads="1"/>
              </p:cNvSpPr>
              <p:nvPr/>
            </p:nvSpPr>
            <p:spPr bwMode="auto">
              <a:xfrm>
                <a:off x="3647" y="3471"/>
                <a:ext cx="65"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u</a:t>
                </a:r>
                <a:endParaRPr kumimoji="0" lang="en-US">
                  <a:solidFill>
                    <a:schemeClr val="tx1"/>
                  </a:solidFill>
                </a:endParaRPr>
              </a:p>
            </p:txBody>
          </p:sp>
          <p:sp>
            <p:nvSpPr>
              <p:cNvPr id="107904" name="Rectangle 204"/>
              <p:cNvSpPr>
                <a:spLocks noChangeArrowheads="1"/>
              </p:cNvSpPr>
              <p:nvPr/>
            </p:nvSpPr>
            <p:spPr bwMode="auto">
              <a:xfrm>
                <a:off x="3683" y="3471"/>
                <a:ext cx="65"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n</a:t>
                </a:r>
                <a:endParaRPr kumimoji="0" lang="en-US">
                  <a:solidFill>
                    <a:schemeClr val="tx1"/>
                  </a:solidFill>
                </a:endParaRPr>
              </a:p>
            </p:txBody>
          </p:sp>
        </p:grpSp>
        <p:sp>
          <p:nvSpPr>
            <p:cNvPr id="107530" name="Rectangle 205"/>
            <p:cNvSpPr>
              <a:spLocks noChangeArrowheads="1"/>
            </p:cNvSpPr>
            <p:nvPr/>
          </p:nvSpPr>
          <p:spPr bwMode="auto">
            <a:xfrm>
              <a:off x="3720" y="3471"/>
              <a:ext cx="44"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i</a:t>
              </a:r>
              <a:endParaRPr kumimoji="0" lang="en-US">
                <a:solidFill>
                  <a:schemeClr val="tx1"/>
                </a:solidFill>
              </a:endParaRPr>
            </a:p>
          </p:txBody>
        </p:sp>
        <p:sp>
          <p:nvSpPr>
            <p:cNvPr id="107531" name="Rectangle 206"/>
            <p:cNvSpPr>
              <a:spLocks noChangeArrowheads="1"/>
            </p:cNvSpPr>
            <p:nvPr/>
          </p:nvSpPr>
          <p:spPr bwMode="auto">
            <a:xfrm>
              <a:off x="3733" y="3471"/>
              <a:ext cx="47" cy="12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t</a:t>
              </a:r>
              <a:endParaRPr kumimoji="0" lang="en-US">
                <a:solidFill>
                  <a:schemeClr val="tx1"/>
                </a:solidFill>
              </a:endParaRPr>
            </a:p>
          </p:txBody>
        </p:sp>
        <p:sp>
          <p:nvSpPr>
            <p:cNvPr id="107532" name="Freeform 207"/>
            <p:cNvSpPr>
              <a:spLocks/>
            </p:cNvSpPr>
            <p:nvPr/>
          </p:nvSpPr>
          <p:spPr bwMode="auto">
            <a:xfrm>
              <a:off x="3179" y="2580"/>
              <a:ext cx="34" cy="44"/>
            </a:xfrm>
            <a:custGeom>
              <a:avLst/>
              <a:gdLst>
                <a:gd name="T0" fmla="*/ 0 w 34"/>
                <a:gd name="T1" fmla="*/ 0 h 44"/>
                <a:gd name="T2" fmla="*/ 0 w 34"/>
                <a:gd name="T3" fmla="*/ 44 h 44"/>
                <a:gd name="T4" fmla="*/ 34 w 34"/>
                <a:gd name="T5" fmla="*/ 24 h 44"/>
                <a:gd name="T6" fmla="*/ 0 w 34"/>
                <a:gd name="T7" fmla="*/ 0 h 44"/>
                <a:gd name="T8" fmla="*/ 0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0" y="0"/>
                  </a:moveTo>
                  <a:lnTo>
                    <a:pt x="0" y="44"/>
                  </a:lnTo>
                  <a:lnTo>
                    <a:pt x="34" y="24"/>
                  </a:lnTo>
                  <a:lnTo>
                    <a:pt x="0" y="0"/>
                  </a:lnTo>
                  <a:close/>
                </a:path>
              </a:pathLst>
            </a:custGeom>
            <a:solidFill>
              <a:srgbClr val="000000"/>
            </a:solidFill>
            <a:ln w="9525">
              <a:noFill/>
              <a:round/>
              <a:headEnd/>
              <a:tailEnd/>
            </a:ln>
          </p:spPr>
          <p:txBody>
            <a:bodyPr/>
            <a:lstStyle/>
            <a:p>
              <a:endParaRPr lang="en-US"/>
            </a:p>
          </p:txBody>
        </p:sp>
        <p:sp>
          <p:nvSpPr>
            <p:cNvPr id="107533" name="Freeform 208"/>
            <p:cNvSpPr>
              <a:spLocks/>
            </p:cNvSpPr>
            <p:nvPr/>
          </p:nvSpPr>
          <p:spPr bwMode="auto">
            <a:xfrm>
              <a:off x="3179" y="3079"/>
              <a:ext cx="34" cy="43"/>
            </a:xfrm>
            <a:custGeom>
              <a:avLst/>
              <a:gdLst>
                <a:gd name="T0" fmla="*/ 0 w 34"/>
                <a:gd name="T1" fmla="*/ 0 h 43"/>
                <a:gd name="T2" fmla="*/ 0 w 34"/>
                <a:gd name="T3" fmla="*/ 43 h 43"/>
                <a:gd name="T4" fmla="*/ 34 w 34"/>
                <a:gd name="T5" fmla="*/ 23 h 43"/>
                <a:gd name="T6" fmla="*/ 0 w 34"/>
                <a:gd name="T7" fmla="*/ 0 h 43"/>
                <a:gd name="T8" fmla="*/ 0 w 34"/>
                <a:gd name="T9" fmla="*/ 0 h 43"/>
                <a:gd name="T10" fmla="*/ 0 60000 65536"/>
                <a:gd name="T11" fmla="*/ 0 60000 65536"/>
                <a:gd name="T12" fmla="*/ 0 60000 65536"/>
                <a:gd name="T13" fmla="*/ 0 60000 65536"/>
                <a:gd name="T14" fmla="*/ 0 60000 65536"/>
                <a:gd name="T15" fmla="*/ 0 w 34"/>
                <a:gd name="T16" fmla="*/ 0 h 43"/>
                <a:gd name="T17" fmla="*/ 34 w 34"/>
                <a:gd name="T18" fmla="*/ 43 h 43"/>
              </a:gdLst>
              <a:ahLst/>
              <a:cxnLst>
                <a:cxn ang="T10">
                  <a:pos x="T0" y="T1"/>
                </a:cxn>
                <a:cxn ang="T11">
                  <a:pos x="T2" y="T3"/>
                </a:cxn>
                <a:cxn ang="T12">
                  <a:pos x="T4" y="T5"/>
                </a:cxn>
                <a:cxn ang="T13">
                  <a:pos x="T6" y="T7"/>
                </a:cxn>
                <a:cxn ang="T14">
                  <a:pos x="T8" y="T9"/>
                </a:cxn>
              </a:cxnLst>
              <a:rect l="T15" t="T16" r="T17" b="T18"/>
              <a:pathLst>
                <a:path w="34" h="43">
                  <a:moveTo>
                    <a:pt x="0" y="0"/>
                  </a:moveTo>
                  <a:lnTo>
                    <a:pt x="0" y="43"/>
                  </a:lnTo>
                  <a:lnTo>
                    <a:pt x="34" y="23"/>
                  </a:lnTo>
                  <a:lnTo>
                    <a:pt x="0" y="0"/>
                  </a:lnTo>
                  <a:close/>
                </a:path>
              </a:pathLst>
            </a:custGeom>
            <a:solidFill>
              <a:srgbClr val="000000"/>
            </a:solidFill>
            <a:ln w="9525">
              <a:noFill/>
              <a:round/>
              <a:headEnd/>
              <a:tailEnd/>
            </a:ln>
          </p:spPr>
          <p:txBody>
            <a:bodyPr/>
            <a:lstStyle/>
            <a:p>
              <a:endParaRPr lang="en-US"/>
            </a:p>
          </p:txBody>
        </p:sp>
        <p:sp>
          <p:nvSpPr>
            <p:cNvPr id="107534" name="Freeform 209"/>
            <p:cNvSpPr>
              <a:spLocks/>
            </p:cNvSpPr>
            <p:nvPr/>
          </p:nvSpPr>
          <p:spPr bwMode="auto">
            <a:xfrm>
              <a:off x="3179" y="3232"/>
              <a:ext cx="34" cy="43"/>
            </a:xfrm>
            <a:custGeom>
              <a:avLst/>
              <a:gdLst>
                <a:gd name="T0" fmla="*/ 0 w 34"/>
                <a:gd name="T1" fmla="*/ 0 h 43"/>
                <a:gd name="T2" fmla="*/ 0 w 34"/>
                <a:gd name="T3" fmla="*/ 43 h 43"/>
                <a:gd name="T4" fmla="*/ 34 w 34"/>
                <a:gd name="T5" fmla="*/ 23 h 43"/>
                <a:gd name="T6" fmla="*/ 0 w 34"/>
                <a:gd name="T7" fmla="*/ 3 h 43"/>
                <a:gd name="T8" fmla="*/ 0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0" y="43"/>
                  </a:lnTo>
                  <a:lnTo>
                    <a:pt x="34" y="23"/>
                  </a:lnTo>
                  <a:lnTo>
                    <a:pt x="0" y="3"/>
                  </a:lnTo>
                  <a:lnTo>
                    <a:pt x="0" y="0"/>
                  </a:lnTo>
                  <a:close/>
                </a:path>
              </a:pathLst>
            </a:custGeom>
            <a:solidFill>
              <a:srgbClr val="000000"/>
            </a:solidFill>
            <a:ln w="9525">
              <a:noFill/>
              <a:round/>
              <a:headEnd/>
              <a:tailEnd/>
            </a:ln>
          </p:spPr>
          <p:txBody>
            <a:bodyPr/>
            <a:lstStyle/>
            <a:p>
              <a:endParaRPr lang="en-US"/>
            </a:p>
          </p:txBody>
        </p:sp>
        <p:sp>
          <p:nvSpPr>
            <p:cNvPr id="107535" name="Line 210"/>
            <p:cNvSpPr>
              <a:spLocks noChangeShapeType="1"/>
            </p:cNvSpPr>
            <p:nvPr/>
          </p:nvSpPr>
          <p:spPr bwMode="auto">
            <a:xfrm flipH="1">
              <a:off x="3046" y="2600"/>
              <a:ext cx="149" cy="4"/>
            </a:xfrm>
            <a:prstGeom prst="line">
              <a:avLst/>
            </a:prstGeom>
            <a:noFill/>
            <a:ln w="20638">
              <a:solidFill>
                <a:srgbClr val="000000"/>
              </a:solidFill>
              <a:round/>
              <a:headEnd/>
              <a:tailEnd/>
            </a:ln>
          </p:spPr>
          <p:txBody>
            <a:bodyPr/>
            <a:lstStyle/>
            <a:p>
              <a:endParaRPr lang="en-US"/>
            </a:p>
          </p:txBody>
        </p:sp>
        <p:sp>
          <p:nvSpPr>
            <p:cNvPr id="107536" name="Freeform 211"/>
            <p:cNvSpPr>
              <a:spLocks/>
            </p:cNvSpPr>
            <p:nvPr/>
          </p:nvSpPr>
          <p:spPr bwMode="auto">
            <a:xfrm>
              <a:off x="3179" y="1919"/>
              <a:ext cx="34" cy="43"/>
            </a:xfrm>
            <a:custGeom>
              <a:avLst/>
              <a:gdLst>
                <a:gd name="T0" fmla="*/ 0 w 34"/>
                <a:gd name="T1" fmla="*/ 0 h 43"/>
                <a:gd name="T2" fmla="*/ 0 w 34"/>
                <a:gd name="T3" fmla="*/ 43 h 43"/>
                <a:gd name="T4" fmla="*/ 34 w 34"/>
                <a:gd name="T5" fmla="*/ 20 h 43"/>
                <a:gd name="T6" fmla="*/ 0 w 34"/>
                <a:gd name="T7" fmla="*/ 0 h 43"/>
                <a:gd name="T8" fmla="*/ 0 w 34"/>
                <a:gd name="T9" fmla="*/ 0 h 43"/>
                <a:gd name="T10" fmla="*/ 0 60000 65536"/>
                <a:gd name="T11" fmla="*/ 0 60000 65536"/>
                <a:gd name="T12" fmla="*/ 0 60000 65536"/>
                <a:gd name="T13" fmla="*/ 0 60000 65536"/>
                <a:gd name="T14" fmla="*/ 0 60000 65536"/>
                <a:gd name="T15" fmla="*/ 0 w 34"/>
                <a:gd name="T16" fmla="*/ 0 h 43"/>
                <a:gd name="T17" fmla="*/ 34 w 34"/>
                <a:gd name="T18" fmla="*/ 43 h 43"/>
              </a:gdLst>
              <a:ahLst/>
              <a:cxnLst>
                <a:cxn ang="T10">
                  <a:pos x="T0" y="T1"/>
                </a:cxn>
                <a:cxn ang="T11">
                  <a:pos x="T2" y="T3"/>
                </a:cxn>
                <a:cxn ang="T12">
                  <a:pos x="T4" y="T5"/>
                </a:cxn>
                <a:cxn ang="T13">
                  <a:pos x="T6" y="T7"/>
                </a:cxn>
                <a:cxn ang="T14">
                  <a:pos x="T8" y="T9"/>
                </a:cxn>
              </a:cxnLst>
              <a:rect l="T15" t="T16" r="T17" b="T18"/>
              <a:pathLst>
                <a:path w="34" h="43">
                  <a:moveTo>
                    <a:pt x="0" y="0"/>
                  </a:moveTo>
                  <a:lnTo>
                    <a:pt x="0" y="43"/>
                  </a:lnTo>
                  <a:lnTo>
                    <a:pt x="34" y="20"/>
                  </a:lnTo>
                  <a:lnTo>
                    <a:pt x="0" y="0"/>
                  </a:lnTo>
                  <a:close/>
                </a:path>
              </a:pathLst>
            </a:custGeom>
            <a:solidFill>
              <a:srgbClr val="000000"/>
            </a:solidFill>
            <a:ln w="9525">
              <a:noFill/>
              <a:round/>
              <a:headEnd/>
              <a:tailEnd/>
            </a:ln>
          </p:spPr>
          <p:txBody>
            <a:bodyPr/>
            <a:lstStyle/>
            <a:p>
              <a:endParaRPr lang="en-US"/>
            </a:p>
          </p:txBody>
        </p:sp>
        <p:sp>
          <p:nvSpPr>
            <p:cNvPr id="107537" name="Freeform 212"/>
            <p:cNvSpPr>
              <a:spLocks/>
            </p:cNvSpPr>
            <p:nvPr/>
          </p:nvSpPr>
          <p:spPr bwMode="auto">
            <a:xfrm>
              <a:off x="3526" y="1760"/>
              <a:ext cx="37" cy="43"/>
            </a:xfrm>
            <a:custGeom>
              <a:avLst/>
              <a:gdLst>
                <a:gd name="T0" fmla="*/ 0 w 37"/>
                <a:gd name="T1" fmla="*/ 0 h 43"/>
                <a:gd name="T2" fmla="*/ 3 w 37"/>
                <a:gd name="T3" fmla="*/ 43 h 43"/>
                <a:gd name="T4" fmla="*/ 37 w 37"/>
                <a:gd name="T5" fmla="*/ 23 h 43"/>
                <a:gd name="T6" fmla="*/ 3 w 37"/>
                <a:gd name="T7" fmla="*/ 3 h 43"/>
                <a:gd name="T8" fmla="*/ 3 w 37"/>
                <a:gd name="T9" fmla="*/ 3 h 43"/>
                <a:gd name="T10" fmla="*/ 0 w 37"/>
                <a:gd name="T11" fmla="*/ 0 h 43"/>
                <a:gd name="T12" fmla="*/ 0 60000 65536"/>
                <a:gd name="T13" fmla="*/ 0 60000 65536"/>
                <a:gd name="T14" fmla="*/ 0 60000 65536"/>
                <a:gd name="T15" fmla="*/ 0 60000 65536"/>
                <a:gd name="T16" fmla="*/ 0 60000 65536"/>
                <a:gd name="T17" fmla="*/ 0 60000 65536"/>
                <a:gd name="T18" fmla="*/ 0 w 37"/>
                <a:gd name="T19" fmla="*/ 0 h 43"/>
                <a:gd name="T20" fmla="*/ 37 w 37"/>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7" h="43">
                  <a:moveTo>
                    <a:pt x="0" y="0"/>
                  </a:moveTo>
                  <a:lnTo>
                    <a:pt x="3" y="43"/>
                  </a:lnTo>
                  <a:lnTo>
                    <a:pt x="37" y="23"/>
                  </a:lnTo>
                  <a:lnTo>
                    <a:pt x="3" y="3"/>
                  </a:lnTo>
                  <a:lnTo>
                    <a:pt x="0" y="0"/>
                  </a:lnTo>
                  <a:close/>
                </a:path>
              </a:pathLst>
            </a:custGeom>
            <a:solidFill>
              <a:srgbClr val="000000"/>
            </a:solidFill>
            <a:ln w="9525">
              <a:noFill/>
              <a:round/>
              <a:headEnd/>
              <a:tailEnd/>
            </a:ln>
          </p:spPr>
          <p:txBody>
            <a:bodyPr/>
            <a:lstStyle/>
            <a:p>
              <a:endParaRPr lang="en-US"/>
            </a:p>
          </p:txBody>
        </p:sp>
        <p:sp>
          <p:nvSpPr>
            <p:cNvPr id="107538" name="Line 213"/>
            <p:cNvSpPr>
              <a:spLocks noChangeShapeType="1"/>
            </p:cNvSpPr>
            <p:nvPr/>
          </p:nvSpPr>
          <p:spPr bwMode="auto">
            <a:xfrm flipH="1">
              <a:off x="3344" y="1783"/>
              <a:ext cx="195" cy="1"/>
            </a:xfrm>
            <a:prstGeom prst="line">
              <a:avLst/>
            </a:prstGeom>
            <a:noFill/>
            <a:ln w="20638">
              <a:solidFill>
                <a:srgbClr val="000000"/>
              </a:solidFill>
              <a:round/>
              <a:headEnd/>
              <a:tailEnd/>
            </a:ln>
          </p:spPr>
          <p:txBody>
            <a:bodyPr/>
            <a:lstStyle/>
            <a:p>
              <a:endParaRPr lang="en-US"/>
            </a:p>
          </p:txBody>
        </p:sp>
        <p:sp>
          <p:nvSpPr>
            <p:cNvPr id="107539" name="Freeform 214"/>
            <p:cNvSpPr>
              <a:spLocks/>
            </p:cNvSpPr>
            <p:nvPr/>
          </p:nvSpPr>
          <p:spPr bwMode="auto">
            <a:xfrm>
              <a:off x="3179" y="1760"/>
              <a:ext cx="34" cy="43"/>
            </a:xfrm>
            <a:custGeom>
              <a:avLst/>
              <a:gdLst>
                <a:gd name="T0" fmla="*/ 0 w 34"/>
                <a:gd name="T1" fmla="*/ 0 h 43"/>
                <a:gd name="T2" fmla="*/ 0 w 34"/>
                <a:gd name="T3" fmla="*/ 43 h 43"/>
                <a:gd name="T4" fmla="*/ 34 w 34"/>
                <a:gd name="T5" fmla="*/ 23 h 43"/>
                <a:gd name="T6" fmla="*/ 0 w 34"/>
                <a:gd name="T7" fmla="*/ 3 h 43"/>
                <a:gd name="T8" fmla="*/ 0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0" y="43"/>
                  </a:lnTo>
                  <a:lnTo>
                    <a:pt x="34" y="23"/>
                  </a:lnTo>
                  <a:lnTo>
                    <a:pt x="0" y="3"/>
                  </a:lnTo>
                  <a:lnTo>
                    <a:pt x="0" y="0"/>
                  </a:lnTo>
                  <a:close/>
                </a:path>
              </a:pathLst>
            </a:custGeom>
            <a:solidFill>
              <a:srgbClr val="000000"/>
            </a:solidFill>
            <a:ln w="9525">
              <a:noFill/>
              <a:round/>
              <a:headEnd/>
              <a:tailEnd/>
            </a:ln>
          </p:spPr>
          <p:txBody>
            <a:bodyPr/>
            <a:lstStyle/>
            <a:p>
              <a:endParaRPr lang="en-US"/>
            </a:p>
          </p:txBody>
        </p:sp>
        <p:sp>
          <p:nvSpPr>
            <p:cNvPr id="107540" name="Freeform 215"/>
            <p:cNvSpPr>
              <a:spLocks/>
            </p:cNvSpPr>
            <p:nvPr/>
          </p:nvSpPr>
          <p:spPr bwMode="auto">
            <a:xfrm>
              <a:off x="3046" y="1783"/>
              <a:ext cx="149" cy="2067"/>
            </a:xfrm>
            <a:custGeom>
              <a:avLst/>
              <a:gdLst>
                <a:gd name="T0" fmla="*/ 149 w 149"/>
                <a:gd name="T1" fmla="*/ 0 h 2067"/>
                <a:gd name="T2" fmla="*/ 0 w 149"/>
                <a:gd name="T3" fmla="*/ 0 h 2067"/>
                <a:gd name="T4" fmla="*/ 0 w 149"/>
                <a:gd name="T5" fmla="*/ 2067 h 2067"/>
                <a:gd name="T6" fmla="*/ 0 60000 65536"/>
                <a:gd name="T7" fmla="*/ 0 60000 65536"/>
                <a:gd name="T8" fmla="*/ 0 60000 65536"/>
                <a:gd name="T9" fmla="*/ 0 w 149"/>
                <a:gd name="T10" fmla="*/ 0 h 2067"/>
                <a:gd name="T11" fmla="*/ 149 w 149"/>
                <a:gd name="T12" fmla="*/ 2067 h 2067"/>
              </a:gdLst>
              <a:ahLst/>
              <a:cxnLst>
                <a:cxn ang="T6">
                  <a:pos x="T0" y="T1"/>
                </a:cxn>
                <a:cxn ang="T7">
                  <a:pos x="T2" y="T3"/>
                </a:cxn>
                <a:cxn ang="T8">
                  <a:pos x="T4" y="T5"/>
                </a:cxn>
              </a:cxnLst>
              <a:rect l="T9" t="T10" r="T11" b="T12"/>
              <a:pathLst>
                <a:path w="149" h="2067">
                  <a:moveTo>
                    <a:pt x="149" y="0"/>
                  </a:moveTo>
                  <a:lnTo>
                    <a:pt x="0" y="0"/>
                  </a:lnTo>
                  <a:lnTo>
                    <a:pt x="0" y="2067"/>
                  </a:lnTo>
                </a:path>
              </a:pathLst>
            </a:custGeom>
            <a:noFill/>
            <a:ln w="20638">
              <a:solidFill>
                <a:srgbClr val="000000"/>
              </a:solidFill>
              <a:prstDash val="solid"/>
              <a:round/>
              <a:headEnd/>
              <a:tailEnd/>
            </a:ln>
          </p:spPr>
          <p:txBody>
            <a:bodyPr/>
            <a:lstStyle/>
            <a:p>
              <a:endParaRPr lang="en-US"/>
            </a:p>
          </p:txBody>
        </p:sp>
        <p:sp>
          <p:nvSpPr>
            <p:cNvPr id="107541" name="Freeform 216"/>
            <p:cNvSpPr>
              <a:spLocks/>
            </p:cNvSpPr>
            <p:nvPr/>
          </p:nvSpPr>
          <p:spPr bwMode="auto">
            <a:xfrm>
              <a:off x="3179" y="1603"/>
              <a:ext cx="34" cy="44"/>
            </a:xfrm>
            <a:custGeom>
              <a:avLst/>
              <a:gdLst>
                <a:gd name="T0" fmla="*/ 0 w 34"/>
                <a:gd name="T1" fmla="*/ 0 h 44"/>
                <a:gd name="T2" fmla="*/ 0 w 34"/>
                <a:gd name="T3" fmla="*/ 44 h 44"/>
                <a:gd name="T4" fmla="*/ 34 w 34"/>
                <a:gd name="T5" fmla="*/ 24 h 44"/>
                <a:gd name="T6" fmla="*/ 0 w 34"/>
                <a:gd name="T7" fmla="*/ 0 h 44"/>
                <a:gd name="T8" fmla="*/ 0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0" y="0"/>
                  </a:moveTo>
                  <a:lnTo>
                    <a:pt x="0" y="44"/>
                  </a:lnTo>
                  <a:lnTo>
                    <a:pt x="34" y="24"/>
                  </a:lnTo>
                  <a:lnTo>
                    <a:pt x="0" y="0"/>
                  </a:lnTo>
                  <a:close/>
                </a:path>
              </a:pathLst>
            </a:custGeom>
            <a:solidFill>
              <a:srgbClr val="000000"/>
            </a:solidFill>
            <a:ln w="9525">
              <a:noFill/>
              <a:round/>
              <a:headEnd/>
              <a:tailEnd/>
            </a:ln>
          </p:spPr>
          <p:txBody>
            <a:bodyPr/>
            <a:lstStyle/>
            <a:p>
              <a:endParaRPr lang="en-US"/>
            </a:p>
          </p:txBody>
        </p:sp>
        <p:sp>
          <p:nvSpPr>
            <p:cNvPr id="107542" name="Line 217"/>
            <p:cNvSpPr>
              <a:spLocks noChangeShapeType="1"/>
            </p:cNvSpPr>
            <p:nvPr/>
          </p:nvSpPr>
          <p:spPr bwMode="auto">
            <a:xfrm flipH="1">
              <a:off x="2748" y="1623"/>
              <a:ext cx="447" cy="4"/>
            </a:xfrm>
            <a:prstGeom prst="line">
              <a:avLst/>
            </a:prstGeom>
            <a:noFill/>
            <a:ln w="20638">
              <a:solidFill>
                <a:srgbClr val="000000"/>
              </a:solidFill>
              <a:round/>
              <a:headEnd/>
              <a:tailEnd/>
            </a:ln>
          </p:spPr>
          <p:txBody>
            <a:bodyPr/>
            <a:lstStyle/>
            <a:p>
              <a:endParaRPr lang="en-US"/>
            </a:p>
          </p:txBody>
        </p:sp>
        <p:sp>
          <p:nvSpPr>
            <p:cNvPr id="107543" name="Freeform 218"/>
            <p:cNvSpPr>
              <a:spLocks/>
            </p:cNvSpPr>
            <p:nvPr/>
          </p:nvSpPr>
          <p:spPr bwMode="auto">
            <a:xfrm>
              <a:off x="3030" y="2580"/>
              <a:ext cx="31" cy="44"/>
            </a:xfrm>
            <a:custGeom>
              <a:avLst/>
              <a:gdLst>
                <a:gd name="T0" fmla="*/ 13 w 31"/>
                <a:gd name="T1" fmla="*/ 44 h 44"/>
                <a:gd name="T2" fmla="*/ 18 w 31"/>
                <a:gd name="T3" fmla="*/ 44 h 44"/>
                <a:gd name="T4" fmla="*/ 21 w 31"/>
                <a:gd name="T5" fmla="*/ 44 h 44"/>
                <a:gd name="T6" fmla="*/ 24 w 31"/>
                <a:gd name="T7" fmla="*/ 40 h 44"/>
                <a:gd name="T8" fmla="*/ 26 w 31"/>
                <a:gd name="T9" fmla="*/ 40 h 44"/>
                <a:gd name="T10" fmla="*/ 26 w 31"/>
                <a:gd name="T11" fmla="*/ 37 h 44"/>
                <a:gd name="T12" fmla="*/ 29 w 31"/>
                <a:gd name="T13" fmla="*/ 37 h 44"/>
                <a:gd name="T14" fmla="*/ 29 w 31"/>
                <a:gd name="T15" fmla="*/ 34 h 44"/>
                <a:gd name="T16" fmla="*/ 31 w 31"/>
                <a:gd name="T17" fmla="*/ 30 h 44"/>
                <a:gd name="T18" fmla="*/ 31 w 31"/>
                <a:gd name="T19" fmla="*/ 27 h 44"/>
                <a:gd name="T20" fmla="*/ 31 w 31"/>
                <a:gd name="T21" fmla="*/ 24 h 44"/>
                <a:gd name="T22" fmla="*/ 31 w 31"/>
                <a:gd name="T23" fmla="*/ 20 h 44"/>
                <a:gd name="T24" fmla="*/ 31 w 31"/>
                <a:gd name="T25" fmla="*/ 17 h 44"/>
                <a:gd name="T26" fmla="*/ 29 w 31"/>
                <a:gd name="T27" fmla="*/ 14 h 44"/>
                <a:gd name="T28" fmla="*/ 29 w 31"/>
                <a:gd name="T29" fmla="*/ 10 h 44"/>
                <a:gd name="T30" fmla="*/ 26 w 31"/>
                <a:gd name="T31" fmla="*/ 7 h 44"/>
                <a:gd name="T32" fmla="*/ 26 w 31"/>
                <a:gd name="T33" fmla="*/ 7 h 44"/>
                <a:gd name="T34" fmla="*/ 24 w 31"/>
                <a:gd name="T35" fmla="*/ 4 h 44"/>
                <a:gd name="T36" fmla="*/ 21 w 31"/>
                <a:gd name="T37" fmla="*/ 4 h 44"/>
                <a:gd name="T38" fmla="*/ 18 w 31"/>
                <a:gd name="T39" fmla="*/ 4 h 44"/>
                <a:gd name="T40" fmla="*/ 16 w 31"/>
                <a:gd name="T41" fmla="*/ 0 h 44"/>
                <a:gd name="T42" fmla="*/ 13 w 31"/>
                <a:gd name="T43" fmla="*/ 4 h 44"/>
                <a:gd name="T44" fmla="*/ 11 w 31"/>
                <a:gd name="T45" fmla="*/ 4 h 44"/>
                <a:gd name="T46" fmla="*/ 8 w 31"/>
                <a:gd name="T47" fmla="*/ 4 h 44"/>
                <a:gd name="T48" fmla="*/ 5 w 31"/>
                <a:gd name="T49" fmla="*/ 7 h 44"/>
                <a:gd name="T50" fmla="*/ 3 w 31"/>
                <a:gd name="T51" fmla="*/ 7 h 44"/>
                <a:gd name="T52" fmla="*/ 3 w 31"/>
                <a:gd name="T53" fmla="*/ 10 h 44"/>
                <a:gd name="T54" fmla="*/ 0 w 31"/>
                <a:gd name="T55" fmla="*/ 14 h 44"/>
                <a:gd name="T56" fmla="*/ 0 w 31"/>
                <a:gd name="T57" fmla="*/ 17 h 44"/>
                <a:gd name="T58" fmla="*/ 0 w 31"/>
                <a:gd name="T59" fmla="*/ 20 h 44"/>
                <a:gd name="T60" fmla="*/ 0 w 31"/>
                <a:gd name="T61" fmla="*/ 24 h 44"/>
                <a:gd name="T62" fmla="*/ 0 w 31"/>
                <a:gd name="T63" fmla="*/ 27 h 44"/>
                <a:gd name="T64" fmla="*/ 0 w 31"/>
                <a:gd name="T65" fmla="*/ 30 h 44"/>
                <a:gd name="T66" fmla="*/ 0 w 31"/>
                <a:gd name="T67" fmla="*/ 34 h 44"/>
                <a:gd name="T68" fmla="*/ 3 w 31"/>
                <a:gd name="T69" fmla="*/ 37 h 44"/>
                <a:gd name="T70" fmla="*/ 3 w 31"/>
                <a:gd name="T71" fmla="*/ 37 h 44"/>
                <a:gd name="T72" fmla="*/ 5 w 31"/>
                <a:gd name="T73" fmla="*/ 40 h 44"/>
                <a:gd name="T74" fmla="*/ 8 w 31"/>
                <a:gd name="T75" fmla="*/ 40 h 44"/>
                <a:gd name="T76" fmla="*/ 11 w 31"/>
                <a:gd name="T77" fmla="*/ 44 h 44"/>
                <a:gd name="T78" fmla="*/ 13 w 31"/>
                <a:gd name="T79" fmla="*/ 44 h 44"/>
                <a:gd name="T80" fmla="*/ 16 w 31"/>
                <a:gd name="T81" fmla="*/ 44 h 44"/>
                <a:gd name="T82" fmla="*/ 16 w 31"/>
                <a:gd name="T83" fmla="*/ 44 h 44"/>
                <a:gd name="T84" fmla="*/ 13 w 31"/>
                <a:gd name="T85" fmla="*/ 44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44"/>
                <a:gd name="T131" fmla="*/ 31 w 31"/>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44">
                  <a:moveTo>
                    <a:pt x="13" y="44"/>
                  </a:moveTo>
                  <a:lnTo>
                    <a:pt x="18" y="44"/>
                  </a:lnTo>
                  <a:lnTo>
                    <a:pt x="21" y="44"/>
                  </a:lnTo>
                  <a:lnTo>
                    <a:pt x="24" y="40"/>
                  </a:lnTo>
                  <a:lnTo>
                    <a:pt x="26" y="40"/>
                  </a:lnTo>
                  <a:lnTo>
                    <a:pt x="26" y="37"/>
                  </a:lnTo>
                  <a:lnTo>
                    <a:pt x="29" y="37"/>
                  </a:lnTo>
                  <a:lnTo>
                    <a:pt x="29" y="34"/>
                  </a:lnTo>
                  <a:lnTo>
                    <a:pt x="31" y="30"/>
                  </a:lnTo>
                  <a:lnTo>
                    <a:pt x="31" y="27"/>
                  </a:lnTo>
                  <a:lnTo>
                    <a:pt x="31" y="24"/>
                  </a:lnTo>
                  <a:lnTo>
                    <a:pt x="31" y="20"/>
                  </a:lnTo>
                  <a:lnTo>
                    <a:pt x="31" y="17"/>
                  </a:lnTo>
                  <a:lnTo>
                    <a:pt x="29" y="14"/>
                  </a:lnTo>
                  <a:lnTo>
                    <a:pt x="29" y="10"/>
                  </a:lnTo>
                  <a:lnTo>
                    <a:pt x="26" y="7"/>
                  </a:lnTo>
                  <a:lnTo>
                    <a:pt x="24" y="4"/>
                  </a:lnTo>
                  <a:lnTo>
                    <a:pt x="21" y="4"/>
                  </a:lnTo>
                  <a:lnTo>
                    <a:pt x="18" y="4"/>
                  </a:lnTo>
                  <a:lnTo>
                    <a:pt x="16" y="0"/>
                  </a:lnTo>
                  <a:lnTo>
                    <a:pt x="13" y="4"/>
                  </a:lnTo>
                  <a:lnTo>
                    <a:pt x="11" y="4"/>
                  </a:lnTo>
                  <a:lnTo>
                    <a:pt x="8" y="4"/>
                  </a:lnTo>
                  <a:lnTo>
                    <a:pt x="5" y="7"/>
                  </a:lnTo>
                  <a:lnTo>
                    <a:pt x="3" y="7"/>
                  </a:lnTo>
                  <a:lnTo>
                    <a:pt x="3" y="10"/>
                  </a:lnTo>
                  <a:lnTo>
                    <a:pt x="0" y="14"/>
                  </a:lnTo>
                  <a:lnTo>
                    <a:pt x="0" y="17"/>
                  </a:lnTo>
                  <a:lnTo>
                    <a:pt x="0" y="20"/>
                  </a:lnTo>
                  <a:lnTo>
                    <a:pt x="0" y="24"/>
                  </a:lnTo>
                  <a:lnTo>
                    <a:pt x="0" y="27"/>
                  </a:lnTo>
                  <a:lnTo>
                    <a:pt x="0" y="30"/>
                  </a:lnTo>
                  <a:lnTo>
                    <a:pt x="0" y="34"/>
                  </a:lnTo>
                  <a:lnTo>
                    <a:pt x="3" y="37"/>
                  </a:lnTo>
                  <a:lnTo>
                    <a:pt x="5" y="40"/>
                  </a:lnTo>
                  <a:lnTo>
                    <a:pt x="8" y="40"/>
                  </a:lnTo>
                  <a:lnTo>
                    <a:pt x="11" y="44"/>
                  </a:lnTo>
                  <a:lnTo>
                    <a:pt x="13" y="44"/>
                  </a:lnTo>
                  <a:lnTo>
                    <a:pt x="16" y="44"/>
                  </a:lnTo>
                  <a:lnTo>
                    <a:pt x="13" y="44"/>
                  </a:lnTo>
                  <a:close/>
                </a:path>
              </a:pathLst>
            </a:custGeom>
            <a:solidFill>
              <a:srgbClr val="000000"/>
            </a:solidFill>
            <a:ln w="9525">
              <a:noFill/>
              <a:round/>
              <a:headEnd/>
              <a:tailEnd/>
            </a:ln>
          </p:spPr>
          <p:txBody>
            <a:bodyPr/>
            <a:lstStyle/>
            <a:p>
              <a:endParaRPr lang="en-US"/>
            </a:p>
          </p:txBody>
        </p:sp>
        <p:sp>
          <p:nvSpPr>
            <p:cNvPr id="107544" name="Line 219"/>
            <p:cNvSpPr>
              <a:spLocks noChangeShapeType="1"/>
            </p:cNvSpPr>
            <p:nvPr/>
          </p:nvSpPr>
          <p:spPr bwMode="auto">
            <a:xfrm>
              <a:off x="1029" y="2145"/>
              <a:ext cx="152" cy="3"/>
            </a:xfrm>
            <a:prstGeom prst="line">
              <a:avLst/>
            </a:prstGeom>
            <a:noFill/>
            <a:ln w="20638">
              <a:solidFill>
                <a:srgbClr val="000000"/>
              </a:solidFill>
              <a:round/>
              <a:headEnd/>
              <a:tailEnd/>
            </a:ln>
          </p:spPr>
          <p:txBody>
            <a:bodyPr/>
            <a:lstStyle/>
            <a:p>
              <a:endParaRPr lang="en-US"/>
            </a:p>
          </p:txBody>
        </p:sp>
        <p:sp>
          <p:nvSpPr>
            <p:cNvPr id="107545" name="Freeform 220"/>
            <p:cNvSpPr>
              <a:spLocks/>
            </p:cNvSpPr>
            <p:nvPr/>
          </p:nvSpPr>
          <p:spPr bwMode="auto">
            <a:xfrm>
              <a:off x="1181" y="959"/>
              <a:ext cx="1405" cy="2299"/>
            </a:xfrm>
            <a:custGeom>
              <a:avLst/>
              <a:gdLst>
                <a:gd name="T0" fmla="*/ 1405 w 1405"/>
                <a:gd name="T1" fmla="*/ 2296 h 2299"/>
                <a:gd name="T2" fmla="*/ 0 w 1405"/>
                <a:gd name="T3" fmla="*/ 2299 h 2299"/>
                <a:gd name="T4" fmla="*/ 0 w 1405"/>
                <a:gd name="T5" fmla="*/ 0 h 2299"/>
                <a:gd name="T6" fmla="*/ 561 w 1405"/>
                <a:gd name="T7" fmla="*/ 0 h 2299"/>
                <a:gd name="T8" fmla="*/ 0 60000 65536"/>
                <a:gd name="T9" fmla="*/ 0 60000 65536"/>
                <a:gd name="T10" fmla="*/ 0 60000 65536"/>
                <a:gd name="T11" fmla="*/ 0 60000 65536"/>
                <a:gd name="T12" fmla="*/ 0 w 1405"/>
                <a:gd name="T13" fmla="*/ 0 h 2299"/>
                <a:gd name="T14" fmla="*/ 1405 w 1405"/>
                <a:gd name="T15" fmla="*/ 2299 h 2299"/>
              </a:gdLst>
              <a:ahLst/>
              <a:cxnLst>
                <a:cxn ang="T8">
                  <a:pos x="T0" y="T1"/>
                </a:cxn>
                <a:cxn ang="T9">
                  <a:pos x="T2" y="T3"/>
                </a:cxn>
                <a:cxn ang="T10">
                  <a:pos x="T4" y="T5"/>
                </a:cxn>
                <a:cxn ang="T11">
                  <a:pos x="T6" y="T7"/>
                </a:cxn>
              </a:cxnLst>
              <a:rect l="T12" t="T13" r="T14" b="T15"/>
              <a:pathLst>
                <a:path w="1405" h="2299">
                  <a:moveTo>
                    <a:pt x="1405" y="2296"/>
                  </a:moveTo>
                  <a:lnTo>
                    <a:pt x="0" y="2299"/>
                  </a:lnTo>
                  <a:lnTo>
                    <a:pt x="0" y="0"/>
                  </a:lnTo>
                  <a:lnTo>
                    <a:pt x="561" y="0"/>
                  </a:lnTo>
                </a:path>
              </a:pathLst>
            </a:custGeom>
            <a:noFill/>
            <a:ln w="20638">
              <a:solidFill>
                <a:srgbClr val="000000"/>
              </a:solidFill>
              <a:prstDash val="solid"/>
              <a:round/>
              <a:headEnd/>
              <a:tailEnd/>
            </a:ln>
          </p:spPr>
          <p:txBody>
            <a:bodyPr/>
            <a:lstStyle/>
            <a:p>
              <a:endParaRPr lang="en-US"/>
            </a:p>
          </p:txBody>
        </p:sp>
        <p:sp>
          <p:nvSpPr>
            <p:cNvPr id="107546" name="Freeform 221"/>
            <p:cNvSpPr>
              <a:spLocks/>
            </p:cNvSpPr>
            <p:nvPr/>
          </p:nvSpPr>
          <p:spPr bwMode="auto">
            <a:xfrm>
              <a:off x="2576" y="2929"/>
              <a:ext cx="34" cy="43"/>
            </a:xfrm>
            <a:custGeom>
              <a:avLst/>
              <a:gdLst>
                <a:gd name="T0" fmla="*/ 0 w 34"/>
                <a:gd name="T1" fmla="*/ 0 h 43"/>
                <a:gd name="T2" fmla="*/ 2 w 34"/>
                <a:gd name="T3" fmla="*/ 43 h 43"/>
                <a:gd name="T4" fmla="*/ 34 w 34"/>
                <a:gd name="T5" fmla="*/ 20 h 43"/>
                <a:gd name="T6" fmla="*/ 2 w 34"/>
                <a:gd name="T7" fmla="*/ 0 h 43"/>
                <a:gd name="T8" fmla="*/ 2 w 34"/>
                <a:gd name="T9" fmla="*/ 0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2" y="43"/>
                  </a:lnTo>
                  <a:lnTo>
                    <a:pt x="34" y="20"/>
                  </a:lnTo>
                  <a:lnTo>
                    <a:pt x="2" y="0"/>
                  </a:lnTo>
                  <a:lnTo>
                    <a:pt x="0" y="0"/>
                  </a:lnTo>
                  <a:close/>
                </a:path>
              </a:pathLst>
            </a:custGeom>
            <a:solidFill>
              <a:srgbClr val="000000"/>
            </a:solidFill>
            <a:ln w="9525">
              <a:noFill/>
              <a:round/>
              <a:headEnd/>
              <a:tailEnd/>
            </a:ln>
          </p:spPr>
          <p:txBody>
            <a:bodyPr/>
            <a:lstStyle/>
            <a:p>
              <a:endParaRPr lang="en-US"/>
            </a:p>
          </p:txBody>
        </p:sp>
        <p:sp>
          <p:nvSpPr>
            <p:cNvPr id="107547" name="Freeform 222"/>
            <p:cNvSpPr>
              <a:spLocks/>
            </p:cNvSpPr>
            <p:nvPr/>
          </p:nvSpPr>
          <p:spPr bwMode="auto">
            <a:xfrm>
              <a:off x="1330" y="1879"/>
              <a:ext cx="1256" cy="1070"/>
            </a:xfrm>
            <a:custGeom>
              <a:avLst/>
              <a:gdLst>
                <a:gd name="T0" fmla="*/ 1256 w 1256"/>
                <a:gd name="T1" fmla="*/ 1070 h 1070"/>
                <a:gd name="T2" fmla="*/ 0 w 1256"/>
                <a:gd name="T3" fmla="*/ 1070 h 1070"/>
                <a:gd name="T4" fmla="*/ 0 w 1256"/>
                <a:gd name="T5" fmla="*/ 0 h 1070"/>
                <a:gd name="T6" fmla="*/ 0 60000 65536"/>
                <a:gd name="T7" fmla="*/ 0 60000 65536"/>
                <a:gd name="T8" fmla="*/ 0 60000 65536"/>
                <a:gd name="T9" fmla="*/ 0 w 1256"/>
                <a:gd name="T10" fmla="*/ 0 h 1070"/>
                <a:gd name="T11" fmla="*/ 1256 w 1256"/>
                <a:gd name="T12" fmla="*/ 1070 h 1070"/>
              </a:gdLst>
              <a:ahLst/>
              <a:cxnLst>
                <a:cxn ang="T6">
                  <a:pos x="T0" y="T1"/>
                </a:cxn>
                <a:cxn ang="T7">
                  <a:pos x="T2" y="T3"/>
                </a:cxn>
                <a:cxn ang="T8">
                  <a:pos x="T4" y="T5"/>
                </a:cxn>
              </a:cxnLst>
              <a:rect l="T9" t="T10" r="T11" b="T12"/>
              <a:pathLst>
                <a:path w="1256" h="1070">
                  <a:moveTo>
                    <a:pt x="1256" y="1070"/>
                  </a:moveTo>
                  <a:lnTo>
                    <a:pt x="0" y="1070"/>
                  </a:lnTo>
                  <a:lnTo>
                    <a:pt x="0" y="0"/>
                  </a:lnTo>
                </a:path>
              </a:pathLst>
            </a:custGeom>
            <a:noFill/>
            <a:ln w="20638">
              <a:solidFill>
                <a:srgbClr val="000000"/>
              </a:solidFill>
              <a:prstDash val="solid"/>
              <a:round/>
              <a:headEnd/>
              <a:tailEnd/>
            </a:ln>
          </p:spPr>
          <p:txBody>
            <a:bodyPr/>
            <a:lstStyle/>
            <a:p>
              <a:endParaRPr lang="en-US"/>
            </a:p>
          </p:txBody>
        </p:sp>
        <p:sp>
          <p:nvSpPr>
            <p:cNvPr id="107548" name="Freeform 223"/>
            <p:cNvSpPr>
              <a:spLocks/>
            </p:cNvSpPr>
            <p:nvPr/>
          </p:nvSpPr>
          <p:spPr bwMode="auto">
            <a:xfrm>
              <a:off x="2576" y="3079"/>
              <a:ext cx="34" cy="43"/>
            </a:xfrm>
            <a:custGeom>
              <a:avLst/>
              <a:gdLst>
                <a:gd name="T0" fmla="*/ 0 w 34"/>
                <a:gd name="T1" fmla="*/ 0 h 43"/>
                <a:gd name="T2" fmla="*/ 2 w 34"/>
                <a:gd name="T3" fmla="*/ 43 h 43"/>
                <a:gd name="T4" fmla="*/ 34 w 34"/>
                <a:gd name="T5" fmla="*/ 20 h 43"/>
                <a:gd name="T6" fmla="*/ 2 w 34"/>
                <a:gd name="T7" fmla="*/ 0 h 43"/>
                <a:gd name="T8" fmla="*/ 2 w 34"/>
                <a:gd name="T9" fmla="*/ 0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2" y="43"/>
                  </a:lnTo>
                  <a:lnTo>
                    <a:pt x="34" y="20"/>
                  </a:lnTo>
                  <a:lnTo>
                    <a:pt x="2" y="0"/>
                  </a:lnTo>
                  <a:lnTo>
                    <a:pt x="0" y="0"/>
                  </a:lnTo>
                  <a:close/>
                </a:path>
              </a:pathLst>
            </a:custGeom>
            <a:solidFill>
              <a:srgbClr val="000000"/>
            </a:solidFill>
            <a:ln w="9525">
              <a:noFill/>
              <a:round/>
              <a:headEnd/>
              <a:tailEnd/>
            </a:ln>
          </p:spPr>
          <p:txBody>
            <a:bodyPr/>
            <a:lstStyle/>
            <a:p>
              <a:endParaRPr lang="en-US"/>
            </a:p>
          </p:txBody>
        </p:sp>
        <p:sp>
          <p:nvSpPr>
            <p:cNvPr id="107549" name="Line 224"/>
            <p:cNvSpPr>
              <a:spLocks noChangeShapeType="1"/>
            </p:cNvSpPr>
            <p:nvPr/>
          </p:nvSpPr>
          <p:spPr bwMode="auto">
            <a:xfrm>
              <a:off x="1181" y="3099"/>
              <a:ext cx="1408" cy="1"/>
            </a:xfrm>
            <a:prstGeom prst="line">
              <a:avLst/>
            </a:prstGeom>
            <a:noFill/>
            <a:ln w="20638">
              <a:solidFill>
                <a:srgbClr val="000000"/>
              </a:solidFill>
              <a:round/>
              <a:headEnd/>
              <a:tailEnd/>
            </a:ln>
          </p:spPr>
          <p:txBody>
            <a:bodyPr/>
            <a:lstStyle/>
            <a:p>
              <a:endParaRPr lang="en-US"/>
            </a:p>
          </p:txBody>
        </p:sp>
        <p:sp>
          <p:nvSpPr>
            <p:cNvPr id="107550" name="Freeform 225"/>
            <p:cNvSpPr>
              <a:spLocks/>
            </p:cNvSpPr>
            <p:nvPr/>
          </p:nvSpPr>
          <p:spPr bwMode="auto">
            <a:xfrm>
              <a:off x="2576" y="3235"/>
              <a:ext cx="34" cy="43"/>
            </a:xfrm>
            <a:custGeom>
              <a:avLst/>
              <a:gdLst>
                <a:gd name="T0" fmla="*/ 0 w 34"/>
                <a:gd name="T1" fmla="*/ 0 h 43"/>
                <a:gd name="T2" fmla="*/ 2 w 34"/>
                <a:gd name="T3" fmla="*/ 43 h 43"/>
                <a:gd name="T4" fmla="*/ 34 w 34"/>
                <a:gd name="T5" fmla="*/ 20 h 43"/>
                <a:gd name="T6" fmla="*/ 2 w 34"/>
                <a:gd name="T7" fmla="*/ 0 h 43"/>
                <a:gd name="T8" fmla="*/ 2 w 34"/>
                <a:gd name="T9" fmla="*/ 0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2" y="43"/>
                  </a:lnTo>
                  <a:lnTo>
                    <a:pt x="34" y="20"/>
                  </a:lnTo>
                  <a:lnTo>
                    <a:pt x="2" y="0"/>
                  </a:lnTo>
                  <a:lnTo>
                    <a:pt x="0" y="0"/>
                  </a:lnTo>
                  <a:close/>
                </a:path>
              </a:pathLst>
            </a:custGeom>
            <a:solidFill>
              <a:srgbClr val="000000"/>
            </a:solidFill>
            <a:ln w="9525">
              <a:noFill/>
              <a:round/>
              <a:headEnd/>
              <a:tailEnd/>
            </a:ln>
          </p:spPr>
          <p:txBody>
            <a:bodyPr/>
            <a:lstStyle/>
            <a:p>
              <a:endParaRPr lang="en-US"/>
            </a:p>
          </p:txBody>
        </p:sp>
        <p:sp>
          <p:nvSpPr>
            <p:cNvPr id="107551" name="Freeform 226"/>
            <p:cNvSpPr>
              <a:spLocks/>
            </p:cNvSpPr>
            <p:nvPr/>
          </p:nvSpPr>
          <p:spPr bwMode="auto">
            <a:xfrm>
              <a:off x="1165" y="3079"/>
              <a:ext cx="34" cy="43"/>
            </a:xfrm>
            <a:custGeom>
              <a:avLst/>
              <a:gdLst>
                <a:gd name="T0" fmla="*/ 16 w 34"/>
                <a:gd name="T1" fmla="*/ 40 h 43"/>
                <a:gd name="T2" fmla="*/ 19 w 34"/>
                <a:gd name="T3" fmla="*/ 43 h 43"/>
                <a:gd name="T4" fmla="*/ 21 w 34"/>
                <a:gd name="T5" fmla="*/ 40 h 43"/>
                <a:gd name="T6" fmla="*/ 24 w 34"/>
                <a:gd name="T7" fmla="*/ 40 h 43"/>
                <a:gd name="T8" fmla="*/ 26 w 34"/>
                <a:gd name="T9" fmla="*/ 36 h 43"/>
                <a:gd name="T10" fmla="*/ 29 w 34"/>
                <a:gd name="T11" fmla="*/ 36 h 43"/>
                <a:gd name="T12" fmla="*/ 29 w 34"/>
                <a:gd name="T13" fmla="*/ 33 h 43"/>
                <a:gd name="T14" fmla="*/ 32 w 34"/>
                <a:gd name="T15" fmla="*/ 30 h 43"/>
                <a:gd name="T16" fmla="*/ 32 w 34"/>
                <a:gd name="T17" fmla="*/ 26 h 43"/>
                <a:gd name="T18" fmla="*/ 32 w 34"/>
                <a:gd name="T19" fmla="*/ 23 h 43"/>
                <a:gd name="T20" fmla="*/ 34 w 34"/>
                <a:gd name="T21" fmla="*/ 20 h 43"/>
                <a:gd name="T22" fmla="*/ 32 w 34"/>
                <a:gd name="T23" fmla="*/ 16 h 43"/>
                <a:gd name="T24" fmla="*/ 32 w 34"/>
                <a:gd name="T25" fmla="*/ 13 h 43"/>
                <a:gd name="T26" fmla="*/ 32 w 34"/>
                <a:gd name="T27" fmla="*/ 10 h 43"/>
                <a:gd name="T28" fmla="*/ 29 w 34"/>
                <a:gd name="T29" fmla="*/ 10 h 43"/>
                <a:gd name="T30" fmla="*/ 29 w 34"/>
                <a:gd name="T31" fmla="*/ 6 h 43"/>
                <a:gd name="T32" fmla="*/ 26 w 34"/>
                <a:gd name="T33" fmla="*/ 3 h 43"/>
                <a:gd name="T34" fmla="*/ 24 w 34"/>
                <a:gd name="T35" fmla="*/ 3 h 43"/>
                <a:gd name="T36" fmla="*/ 21 w 34"/>
                <a:gd name="T37" fmla="*/ 0 h 43"/>
                <a:gd name="T38" fmla="*/ 19 w 34"/>
                <a:gd name="T39" fmla="*/ 0 h 43"/>
                <a:gd name="T40" fmla="*/ 16 w 34"/>
                <a:gd name="T41" fmla="*/ 0 h 43"/>
                <a:gd name="T42" fmla="*/ 13 w 34"/>
                <a:gd name="T43" fmla="*/ 0 h 43"/>
                <a:gd name="T44" fmla="*/ 11 w 34"/>
                <a:gd name="T45" fmla="*/ 0 h 43"/>
                <a:gd name="T46" fmla="*/ 8 w 34"/>
                <a:gd name="T47" fmla="*/ 3 h 43"/>
                <a:gd name="T48" fmla="*/ 5 w 34"/>
                <a:gd name="T49" fmla="*/ 3 h 43"/>
                <a:gd name="T50" fmla="*/ 5 w 34"/>
                <a:gd name="T51" fmla="*/ 6 h 43"/>
                <a:gd name="T52" fmla="*/ 3 w 34"/>
                <a:gd name="T53" fmla="*/ 10 h 43"/>
                <a:gd name="T54" fmla="*/ 3 w 34"/>
                <a:gd name="T55" fmla="*/ 10 h 43"/>
                <a:gd name="T56" fmla="*/ 0 w 34"/>
                <a:gd name="T57" fmla="*/ 13 h 43"/>
                <a:gd name="T58" fmla="*/ 0 w 34"/>
                <a:gd name="T59" fmla="*/ 16 h 43"/>
                <a:gd name="T60" fmla="*/ 0 w 34"/>
                <a:gd name="T61" fmla="*/ 20 h 43"/>
                <a:gd name="T62" fmla="*/ 0 w 34"/>
                <a:gd name="T63" fmla="*/ 23 h 43"/>
                <a:gd name="T64" fmla="*/ 0 w 34"/>
                <a:gd name="T65" fmla="*/ 26 h 43"/>
                <a:gd name="T66" fmla="*/ 3 w 34"/>
                <a:gd name="T67" fmla="*/ 30 h 43"/>
                <a:gd name="T68" fmla="*/ 3 w 34"/>
                <a:gd name="T69" fmla="*/ 33 h 43"/>
                <a:gd name="T70" fmla="*/ 5 w 34"/>
                <a:gd name="T71" fmla="*/ 36 h 43"/>
                <a:gd name="T72" fmla="*/ 5 w 34"/>
                <a:gd name="T73" fmla="*/ 36 h 43"/>
                <a:gd name="T74" fmla="*/ 8 w 34"/>
                <a:gd name="T75" fmla="*/ 40 h 43"/>
                <a:gd name="T76" fmla="*/ 11 w 34"/>
                <a:gd name="T77" fmla="*/ 40 h 43"/>
                <a:gd name="T78" fmla="*/ 13 w 34"/>
                <a:gd name="T79" fmla="*/ 43 h 43"/>
                <a:gd name="T80" fmla="*/ 16 w 34"/>
                <a:gd name="T81" fmla="*/ 43 h 43"/>
                <a:gd name="T82" fmla="*/ 16 w 34"/>
                <a:gd name="T83" fmla="*/ 43 h 43"/>
                <a:gd name="T84" fmla="*/ 16 w 34"/>
                <a:gd name="T85" fmla="*/ 40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43"/>
                <a:gd name="T131" fmla="*/ 34 w 34"/>
                <a:gd name="T132" fmla="*/ 43 h 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43">
                  <a:moveTo>
                    <a:pt x="16" y="40"/>
                  </a:moveTo>
                  <a:lnTo>
                    <a:pt x="19" y="43"/>
                  </a:lnTo>
                  <a:lnTo>
                    <a:pt x="21" y="40"/>
                  </a:lnTo>
                  <a:lnTo>
                    <a:pt x="24" y="40"/>
                  </a:lnTo>
                  <a:lnTo>
                    <a:pt x="26" y="36"/>
                  </a:lnTo>
                  <a:lnTo>
                    <a:pt x="29" y="36"/>
                  </a:lnTo>
                  <a:lnTo>
                    <a:pt x="29" y="33"/>
                  </a:lnTo>
                  <a:lnTo>
                    <a:pt x="32" y="30"/>
                  </a:lnTo>
                  <a:lnTo>
                    <a:pt x="32" y="26"/>
                  </a:lnTo>
                  <a:lnTo>
                    <a:pt x="32" y="23"/>
                  </a:lnTo>
                  <a:lnTo>
                    <a:pt x="34" y="20"/>
                  </a:lnTo>
                  <a:lnTo>
                    <a:pt x="32" y="16"/>
                  </a:lnTo>
                  <a:lnTo>
                    <a:pt x="32" y="13"/>
                  </a:lnTo>
                  <a:lnTo>
                    <a:pt x="32" y="10"/>
                  </a:lnTo>
                  <a:lnTo>
                    <a:pt x="29" y="10"/>
                  </a:lnTo>
                  <a:lnTo>
                    <a:pt x="29" y="6"/>
                  </a:lnTo>
                  <a:lnTo>
                    <a:pt x="26" y="3"/>
                  </a:lnTo>
                  <a:lnTo>
                    <a:pt x="24" y="3"/>
                  </a:lnTo>
                  <a:lnTo>
                    <a:pt x="21" y="0"/>
                  </a:lnTo>
                  <a:lnTo>
                    <a:pt x="19" y="0"/>
                  </a:lnTo>
                  <a:lnTo>
                    <a:pt x="16" y="0"/>
                  </a:lnTo>
                  <a:lnTo>
                    <a:pt x="13" y="0"/>
                  </a:lnTo>
                  <a:lnTo>
                    <a:pt x="11" y="0"/>
                  </a:lnTo>
                  <a:lnTo>
                    <a:pt x="8" y="3"/>
                  </a:lnTo>
                  <a:lnTo>
                    <a:pt x="5" y="3"/>
                  </a:lnTo>
                  <a:lnTo>
                    <a:pt x="5" y="6"/>
                  </a:lnTo>
                  <a:lnTo>
                    <a:pt x="3" y="10"/>
                  </a:lnTo>
                  <a:lnTo>
                    <a:pt x="0" y="13"/>
                  </a:lnTo>
                  <a:lnTo>
                    <a:pt x="0" y="16"/>
                  </a:lnTo>
                  <a:lnTo>
                    <a:pt x="0" y="20"/>
                  </a:lnTo>
                  <a:lnTo>
                    <a:pt x="0" y="23"/>
                  </a:lnTo>
                  <a:lnTo>
                    <a:pt x="0" y="26"/>
                  </a:lnTo>
                  <a:lnTo>
                    <a:pt x="3" y="30"/>
                  </a:lnTo>
                  <a:lnTo>
                    <a:pt x="3" y="33"/>
                  </a:lnTo>
                  <a:lnTo>
                    <a:pt x="5" y="36"/>
                  </a:lnTo>
                  <a:lnTo>
                    <a:pt x="8" y="40"/>
                  </a:lnTo>
                  <a:lnTo>
                    <a:pt x="11" y="40"/>
                  </a:lnTo>
                  <a:lnTo>
                    <a:pt x="13" y="43"/>
                  </a:lnTo>
                  <a:lnTo>
                    <a:pt x="16" y="43"/>
                  </a:lnTo>
                  <a:lnTo>
                    <a:pt x="16" y="40"/>
                  </a:lnTo>
                  <a:close/>
                </a:path>
              </a:pathLst>
            </a:custGeom>
            <a:solidFill>
              <a:srgbClr val="000000"/>
            </a:solidFill>
            <a:ln w="9525">
              <a:noFill/>
              <a:round/>
              <a:headEnd/>
              <a:tailEnd/>
            </a:ln>
          </p:spPr>
          <p:txBody>
            <a:bodyPr/>
            <a:lstStyle/>
            <a:p>
              <a:endParaRPr lang="en-US"/>
            </a:p>
          </p:txBody>
        </p:sp>
        <p:sp>
          <p:nvSpPr>
            <p:cNvPr id="107552" name="Freeform 227"/>
            <p:cNvSpPr>
              <a:spLocks/>
            </p:cNvSpPr>
            <p:nvPr/>
          </p:nvSpPr>
          <p:spPr bwMode="auto">
            <a:xfrm>
              <a:off x="1238" y="1607"/>
              <a:ext cx="34" cy="43"/>
            </a:xfrm>
            <a:custGeom>
              <a:avLst/>
              <a:gdLst>
                <a:gd name="T0" fmla="*/ 16 w 34"/>
                <a:gd name="T1" fmla="*/ 40 h 43"/>
                <a:gd name="T2" fmla="*/ 19 w 34"/>
                <a:gd name="T3" fmla="*/ 40 h 43"/>
                <a:gd name="T4" fmla="*/ 21 w 34"/>
                <a:gd name="T5" fmla="*/ 40 h 43"/>
                <a:gd name="T6" fmla="*/ 24 w 34"/>
                <a:gd name="T7" fmla="*/ 40 h 43"/>
                <a:gd name="T8" fmla="*/ 26 w 34"/>
                <a:gd name="T9" fmla="*/ 36 h 43"/>
                <a:gd name="T10" fmla="*/ 29 w 34"/>
                <a:gd name="T11" fmla="*/ 36 h 43"/>
                <a:gd name="T12" fmla="*/ 29 w 34"/>
                <a:gd name="T13" fmla="*/ 33 h 43"/>
                <a:gd name="T14" fmla="*/ 32 w 34"/>
                <a:gd name="T15" fmla="*/ 30 h 43"/>
                <a:gd name="T16" fmla="*/ 32 w 34"/>
                <a:gd name="T17" fmla="*/ 26 h 43"/>
                <a:gd name="T18" fmla="*/ 34 w 34"/>
                <a:gd name="T19" fmla="*/ 23 h 43"/>
                <a:gd name="T20" fmla="*/ 34 w 34"/>
                <a:gd name="T21" fmla="*/ 20 h 43"/>
                <a:gd name="T22" fmla="*/ 34 w 34"/>
                <a:gd name="T23" fmla="*/ 16 h 43"/>
                <a:gd name="T24" fmla="*/ 32 w 34"/>
                <a:gd name="T25" fmla="*/ 13 h 43"/>
                <a:gd name="T26" fmla="*/ 32 w 34"/>
                <a:gd name="T27" fmla="*/ 10 h 43"/>
                <a:gd name="T28" fmla="*/ 29 w 34"/>
                <a:gd name="T29" fmla="*/ 6 h 43"/>
                <a:gd name="T30" fmla="*/ 29 w 34"/>
                <a:gd name="T31" fmla="*/ 6 h 43"/>
                <a:gd name="T32" fmla="*/ 26 w 34"/>
                <a:gd name="T33" fmla="*/ 3 h 43"/>
                <a:gd name="T34" fmla="*/ 24 w 34"/>
                <a:gd name="T35" fmla="*/ 3 h 43"/>
                <a:gd name="T36" fmla="*/ 21 w 34"/>
                <a:gd name="T37" fmla="*/ 0 h 43"/>
                <a:gd name="T38" fmla="*/ 19 w 34"/>
                <a:gd name="T39" fmla="*/ 0 h 43"/>
                <a:gd name="T40" fmla="*/ 16 w 34"/>
                <a:gd name="T41" fmla="*/ 0 h 43"/>
                <a:gd name="T42" fmla="*/ 13 w 34"/>
                <a:gd name="T43" fmla="*/ 0 h 43"/>
                <a:gd name="T44" fmla="*/ 11 w 34"/>
                <a:gd name="T45" fmla="*/ 0 h 43"/>
                <a:gd name="T46" fmla="*/ 8 w 34"/>
                <a:gd name="T47" fmla="*/ 3 h 43"/>
                <a:gd name="T48" fmla="*/ 8 w 34"/>
                <a:gd name="T49" fmla="*/ 3 h 43"/>
                <a:gd name="T50" fmla="*/ 6 w 34"/>
                <a:gd name="T51" fmla="*/ 6 h 43"/>
                <a:gd name="T52" fmla="*/ 3 w 34"/>
                <a:gd name="T53" fmla="*/ 6 h 43"/>
                <a:gd name="T54" fmla="*/ 3 w 34"/>
                <a:gd name="T55" fmla="*/ 10 h 43"/>
                <a:gd name="T56" fmla="*/ 0 w 34"/>
                <a:gd name="T57" fmla="*/ 13 h 43"/>
                <a:gd name="T58" fmla="*/ 0 w 34"/>
                <a:gd name="T59" fmla="*/ 16 h 43"/>
                <a:gd name="T60" fmla="*/ 0 w 34"/>
                <a:gd name="T61" fmla="*/ 20 h 43"/>
                <a:gd name="T62" fmla="*/ 0 w 34"/>
                <a:gd name="T63" fmla="*/ 23 h 43"/>
                <a:gd name="T64" fmla="*/ 0 w 34"/>
                <a:gd name="T65" fmla="*/ 26 h 43"/>
                <a:gd name="T66" fmla="*/ 3 w 34"/>
                <a:gd name="T67" fmla="*/ 30 h 43"/>
                <a:gd name="T68" fmla="*/ 3 w 34"/>
                <a:gd name="T69" fmla="*/ 33 h 43"/>
                <a:gd name="T70" fmla="*/ 6 w 34"/>
                <a:gd name="T71" fmla="*/ 36 h 43"/>
                <a:gd name="T72" fmla="*/ 8 w 34"/>
                <a:gd name="T73" fmla="*/ 36 h 43"/>
                <a:gd name="T74" fmla="*/ 8 w 34"/>
                <a:gd name="T75" fmla="*/ 40 h 43"/>
                <a:gd name="T76" fmla="*/ 11 w 34"/>
                <a:gd name="T77" fmla="*/ 40 h 43"/>
                <a:gd name="T78" fmla="*/ 13 w 34"/>
                <a:gd name="T79" fmla="*/ 40 h 43"/>
                <a:gd name="T80" fmla="*/ 16 w 34"/>
                <a:gd name="T81" fmla="*/ 43 h 43"/>
                <a:gd name="T82" fmla="*/ 16 w 34"/>
                <a:gd name="T83" fmla="*/ 43 h 43"/>
                <a:gd name="T84" fmla="*/ 16 w 34"/>
                <a:gd name="T85" fmla="*/ 40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43"/>
                <a:gd name="T131" fmla="*/ 34 w 34"/>
                <a:gd name="T132" fmla="*/ 43 h 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43">
                  <a:moveTo>
                    <a:pt x="16" y="40"/>
                  </a:moveTo>
                  <a:lnTo>
                    <a:pt x="19" y="40"/>
                  </a:lnTo>
                  <a:lnTo>
                    <a:pt x="21" y="40"/>
                  </a:lnTo>
                  <a:lnTo>
                    <a:pt x="24" y="40"/>
                  </a:lnTo>
                  <a:lnTo>
                    <a:pt x="26" y="36"/>
                  </a:lnTo>
                  <a:lnTo>
                    <a:pt x="29" y="36"/>
                  </a:lnTo>
                  <a:lnTo>
                    <a:pt x="29" y="33"/>
                  </a:lnTo>
                  <a:lnTo>
                    <a:pt x="32" y="30"/>
                  </a:lnTo>
                  <a:lnTo>
                    <a:pt x="32" y="26"/>
                  </a:lnTo>
                  <a:lnTo>
                    <a:pt x="34" y="23"/>
                  </a:lnTo>
                  <a:lnTo>
                    <a:pt x="34" y="20"/>
                  </a:lnTo>
                  <a:lnTo>
                    <a:pt x="34" y="16"/>
                  </a:lnTo>
                  <a:lnTo>
                    <a:pt x="32" y="13"/>
                  </a:lnTo>
                  <a:lnTo>
                    <a:pt x="32" y="10"/>
                  </a:lnTo>
                  <a:lnTo>
                    <a:pt x="29" y="6"/>
                  </a:lnTo>
                  <a:lnTo>
                    <a:pt x="26" y="3"/>
                  </a:lnTo>
                  <a:lnTo>
                    <a:pt x="24" y="3"/>
                  </a:lnTo>
                  <a:lnTo>
                    <a:pt x="21" y="0"/>
                  </a:lnTo>
                  <a:lnTo>
                    <a:pt x="19" y="0"/>
                  </a:lnTo>
                  <a:lnTo>
                    <a:pt x="16" y="0"/>
                  </a:lnTo>
                  <a:lnTo>
                    <a:pt x="13" y="0"/>
                  </a:lnTo>
                  <a:lnTo>
                    <a:pt x="11" y="0"/>
                  </a:lnTo>
                  <a:lnTo>
                    <a:pt x="8" y="3"/>
                  </a:lnTo>
                  <a:lnTo>
                    <a:pt x="6" y="6"/>
                  </a:lnTo>
                  <a:lnTo>
                    <a:pt x="3" y="6"/>
                  </a:lnTo>
                  <a:lnTo>
                    <a:pt x="3" y="10"/>
                  </a:lnTo>
                  <a:lnTo>
                    <a:pt x="0" y="13"/>
                  </a:lnTo>
                  <a:lnTo>
                    <a:pt x="0" y="16"/>
                  </a:lnTo>
                  <a:lnTo>
                    <a:pt x="0" y="20"/>
                  </a:lnTo>
                  <a:lnTo>
                    <a:pt x="0" y="23"/>
                  </a:lnTo>
                  <a:lnTo>
                    <a:pt x="0" y="26"/>
                  </a:lnTo>
                  <a:lnTo>
                    <a:pt x="3" y="30"/>
                  </a:lnTo>
                  <a:lnTo>
                    <a:pt x="3" y="33"/>
                  </a:lnTo>
                  <a:lnTo>
                    <a:pt x="6" y="36"/>
                  </a:lnTo>
                  <a:lnTo>
                    <a:pt x="8" y="36"/>
                  </a:lnTo>
                  <a:lnTo>
                    <a:pt x="8" y="40"/>
                  </a:lnTo>
                  <a:lnTo>
                    <a:pt x="11" y="40"/>
                  </a:lnTo>
                  <a:lnTo>
                    <a:pt x="13" y="40"/>
                  </a:lnTo>
                  <a:lnTo>
                    <a:pt x="16" y="43"/>
                  </a:lnTo>
                  <a:lnTo>
                    <a:pt x="16" y="40"/>
                  </a:lnTo>
                  <a:close/>
                </a:path>
              </a:pathLst>
            </a:custGeom>
            <a:solidFill>
              <a:srgbClr val="000000"/>
            </a:solidFill>
            <a:ln w="9525">
              <a:noFill/>
              <a:round/>
              <a:headEnd/>
              <a:tailEnd/>
            </a:ln>
          </p:spPr>
          <p:txBody>
            <a:bodyPr/>
            <a:lstStyle/>
            <a:p>
              <a:endParaRPr lang="en-US"/>
            </a:p>
          </p:txBody>
        </p:sp>
        <p:sp>
          <p:nvSpPr>
            <p:cNvPr id="107553" name="Freeform 228"/>
            <p:cNvSpPr>
              <a:spLocks/>
            </p:cNvSpPr>
            <p:nvPr/>
          </p:nvSpPr>
          <p:spPr bwMode="auto">
            <a:xfrm>
              <a:off x="1312" y="1859"/>
              <a:ext cx="33" cy="44"/>
            </a:xfrm>
            <a:custGeom>
              <a:avLst/>
              <a:gdLst>
                <a:gd name="T0" fmla="*/ 15 w 33"/>
                <a:gd name="T1" fmla="*/ 40 h 44"/>
                <a:gd name="T2" fmla="*/ 20 w 33"/>
                <a:gd name="T3" fmla="*/ 40 h 44"/>
                <a:gd name="T4" fmla="*/ 23 w 33"/>
                <a:gd name="T5" fmla="*/ 40 h 44"/>
                <a:gd name="T6" fmla="*/ 26 w 33"/>
                <a:gd name="T7" fmla="*/ 40 h 44"/>
                <a:gd name="T8" fmla="*/ 28 w 33"/>
                <a:gd name="T9" fmla="*/ 37 h 44"/>
                <a:gd name="T10" fmla="*/ 28 w 33"/>
                <a:gd name="T11" fmla="*/ 37 h 44"/>
                <a:gd name="T12" fmla="*/ 31 w 33"/>
                <a:gd name="T13" fmla="*/ 34 h 44"/>
                <a:gd name="T14" fmla="*/ 31 w 33"/>
                <a:gd name="T15" fmla="*/ 30 h 44"/>
                <a:gd name="T16" fmla="*/ 33 w 33"/>
                <a:gd name="T17" fmla="*/ 27 h 44"/>
                <a:gd name="T18" fmla="*/ 33 w 33"/>
                <a:gd name="T19" fmla="*/ 24 h 44"/>
                <a:gd name="T20" fmla="*/ 33 w 33"/>
                <a:gd name="T21" fmla="*/ 20 h 44"/>
                <a:gd name="T22" fmla="*/ 33 w 33"/>
                <a:gd name="T23" fmla="*/ 17 h 44"/>
                <a:gd name="T24" fmla="*/ 33 w 33"/>
                <a:gd name="T25" fmla="*/ 14 h 44"/>
                <a:gd name="T26" fmla="*/ 31 w 33"/>
                <a:gd name="T27" fmla="*/ 10 h 44"/>
                <a:gd name="T28" fmla="*/ 31 w 33"/>
                <a:gd name="T29" fmla="*/ 7 h 44"/>
                <a:gd name="T30" fmla="*/ 28 w 33"/>
                <a:gd name="T31" fmla="*/ 7 h 44"/>
                <a:gd name="T32" fmla="*/ 28 w 33"/>
                <a:gd name="T33" fmla="*/ 4 h 44"/>
                <a:gd name="T34" fmla="*/ 26 w 33"/>
                <a:gd name="T35" fmla="*/ 4 h 44"/>
                <a:gd name="T36" fmla="*/ 23 w 33"/>
                <a:gd name="T37" fmla="*/ 0 h 44"/>
                <a:gd name="T38" fmla="*/ 20 w 33"/>
                <a:gd name="T39" fmla="*/ 0 h 44"/>
                <a:gd name="T40" fmla="*/ 18 w 33"/>
                <a:gd name="T41" fmla="*/ 0 h 44"/>
                <a:gd name="T42" fmla="*/ 15 w 33"/>
                <a:gd name="T43" fmla="*/ 0 h 44"/>
                <a:gd name="T44" fmla="*/ 13 w 33"/>
                <a:gd name="T45" fmla="*/ 0 h 44"/>
                <a:gd name="T46" fmla="*/ 10 w 33"/>
                <a:gd name="T47" fmla="*/ 4 h 44"/>
                <a:gd name="T48" fmla="*/ 7 w 33"/>
                <a:gd name="T49" fmla="*/ 4 h 44"/>
                <a:gd name="T50" fmla="*/ 5 w 33"/>
                <a:gd name="T51" fmla="*/ 7 h 44"/>
                <a:gd name="T52" fmla="*/ 5 w 33"/>
                <a:gd name="T53" fmla="*/ 7 h 44"/>
                <a:gd name="T54" fmla="*/ 2 w 33"/>
                <a:gd name="T55" fmla="*/ 10 h 44"/>
                <a:gd name="T56" fmla="*/ 2 w 33"/>
                <a:gd name="T57" fmla="*/ 14 h 44"/>
                <a:gd name="T58" fmla="*/ 2 w 33"/>
                <a:gd name="T59" fmla="*/ 17 h 44"/>
                <a:gd name="T60" fmla="*/ 0 w 33"/>
                <a:gd name="T61" fmla="*/ 20 h 44"/>
                <a:gd name="T62" fmla="*/ 2 w 33"/>
                <a:gd name="T63" fmla="*/ 24 h 44"/>
                <a:gd name="T64" fmla="*/ 2 w 33"/>
                <a:gd name="T65" fmla="*/ 27 h 44"/>
                <a:gd name="T66" fmla="*/ 2 w 33"/>
                <a:gd name="T67" fmla="*/ 30 h 44"/>
                <a:gd name="T68" fmla="*/ 5 w 33"/>
                <a:gd name="T69" fmla="*/ 34 h 44"/>
                <a:gd name="T70" fmla="*/ 5 w 33"/>
                <a:gd name="T71" fmla="*/ 37 h 44"/>
                <a:gd name="T72" fmla="*/ 7 w 33"/>
                <a:gd name="T73" fmla="*/ 37 h 44"/>
                <a:gd name="T74" fmla="*/ 10 w 33"/>
                <a:gd name="T75" fmla="*/ 40 h 44"/>
                <a:gd name="T76" fmla="*/ 13 w 33"/>
                <a:gd name="T77" fmla="*/ 40 h 44"/>
                <a:gd name="T78" fmla="*/ 15 w 33"/>
                <a:gd name="T79" fmla="*/ 40 h 44"/>
                <a:gd name="T80" fmla="*/ 18 w 33"/>
                <a:gd name="T81" fmla="*/ 44 h 44"/>
                <a:gd name="T82" fmla="*/ 18 w 33"/>
                <a:gd name="T83" fmla="*/ 44 h 44"/>
                <a:gd name="T84" fmla="*/ 15 w 33"/>
                <a:gd name="T85" fmla="*/ 4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44"/>
                <a:gd name="T131" fmla="*/ 33 w 33"/>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44">
                  <a:moveTo>
                    <a:pt x="15" y="40"/>
                  </a:moveTo>
                  <a:lnTo>
                    <a:pt x="20" y="40"/>
                  </a:lnTo>
                  <a:lnTo>
                    <a:pt x="23" y="40"/>
                  </a:lnTo>
                  <a:lnTo>
                    <a:pt x="26" y="40"/>
                  </a:lnTo>
                  <a:lnTo>
                    <a:pt x="28" y="37"/>
                  </a:lnTo>
                  <a:lnTo>
                    <a:pt x="31" y="34"/>
                  </a:lnTo>
                  <a:lnTo>
                    <a:pt x="31" y="30"/>
                  </a:lnTo>
                  <a:lnTo>
                    <a:pt x="33" y="27"/>
                  </a:lnTo>
                  <a:lnTo>
                    <a:pt x="33" y="24"/>
                  </a:lnTo>
                  <a:lnTo>
                    <a:pt x="33" y="20"/>
                  </a:lnTo>
                  <a:lnTo>
                    <a:pt x="33" y="17"/>
                  </a:lnTo>
                  <a:lnTo>
                    <a:pt x="33" y="14"/>
                  </a:lnTo>
                  <a:lnTo>
                    <a:pt x="31" y="10"/>
                  </a:lnTo>
                  <a:lnTo>
                    <a:pt x="31" y="7"/>
                  </a:lnTo>
                  <a:lnTo>
                    <a:pt x="28" y="7"/>
                  </a:lnTo>
                  <a:lnTo>
                    <a:pt x="28" y="4"/>
                  </a:lnTo>
                  <a:lnTo>
                    <a:pt x="26" y="4"/>
                  </a:lnTo>
                  <a:lnTo>
                    <a:pt x="23" y="0"/>
                  </a:lnTo>
                  <a:lnTo>
                    <a:pt x="20" y="0"/>
                  </a:lnTo>
                  <a:lnTo>
                    <a:pt x="18" y="0"/>
                  </a:lnTo>
                  <a:lnTo>
                    <a:pt x="15" y="0"/>
                  </a:lnTo>
                  <a:lnTo>
                    <a:pt x="13" y="0"/>
                  </a:lnTo>
                  <a:lnTo>
                    <a:pt x="10" y="4"/>
                  </a:lnTo>
                  <a:lnTo>
                    <a:pt x="7" y="4"/>
                  </a:lnTo>
                  <a:lnTo>
                    <a:pt x="5" y="7"/>
                  </a:lnTo>
                  <a:lnTo>
                    <a:pt x="2" y="10"/>
                  </a:lnTo>
                  <a:lnTo>
                    <a:pt x="2" y="14"/>
                  </a:lnTo>
                  <a:lnTo>
                    <a:pt x="2" y="17"/>
                  </a:lnTo>
                  <a:lnTo>
                    <a:pt x="0" y="20"/>
                  </a:lnTo>
                  <a:lnTo>
                    <a:pt x="2" y="24"/>
                  </a:lnTo>
                  <a:lnTo>
                    <a:pt x="2" y="27"/>
                  </a:lnTo>
                  <a:lnTo>
                    <a:pt x="2" y="30"/>
                  </a:lnTo>
                  <a:lnTo>
                    <a:pt x="5" y="34"/>
                  </a:lnTo>
                  <a:lnTo>
                    <a:pt x="5" y="37"/>
                  </a:lnTo>
                  <a:lnTo>
                    <a:pt x="7" y="37"/>
                  </a:lnTo>
                  <a:lnTo>
                    <a:pt x="10" y="40"/>
                  </a:lnTo>
                  <a:lnTo>
                    <a:pt x="13" y="40"/>
                  </a:lnTo>
                  <a:lnTo>
                    <a:pt x="15" y="40"/>
                  </a:lnTo>
                  <a:lnTo>
                    <a:pt x="18" y="44"/>
                  </a:lnTo>
                  <a:lnTo>
                    <a:pt x="15" y="40"/>
                  </a:lnTo>
                  <a:close/>
                </a:path>
              </a:pathLst>
            </a:custGeom>
            <a:solidFill>
              <a:srgbClr val="000000"/>
            </a:solidFill>
            <a:ln w="9525">
              <a:noFill/>
              <a:round/>
              <a:headEnd/>
              <a:tailEnd/>
            </a:ln>
          </p:spPr>
          <p:txBody>
            <a:bodyPr/>
            <a:lstStyle/>
            <a:p>
              <a:endParaRPr lang="en-US"/>
            </a:p>
          </p:txBody>
        </p:sp>
        <p:sp>
          <p:nvSpPr>
            <p:cNvPr id="107554" name="Freeform 229"/>
            <p:cNvSpPr>
              <a:spLocks/>
            </p:cNvSpPr>
            <p:nvPr/>
          </p:nvSpPr>
          <p:spPr bwMode="auto">
            <a:xfrm>
              <a:off x="4939" y="3145"/>
              <a:ext cx="34" cy="43"/>
            </a:xfrm>
            <a:custGeom>
              <a:avLst/>
              <a:gdLst>
                <a:gd name="T0" fmla="*/ 0 w 34"/>
                <a:gd name="T1" fmla="*/ 0 h 43"/>
                <a:gd name="T2" fmla="*/ 3 w 34"/>
                <a:gd name="T3" fmla="*/ 43 h 43"/>
                <a:gd name="T4" fmla="*/ 34 w 34"/>
                <a:gd name="T5" fmla="*/ 23 h 43"/>
                <a:gd name="T6" fmla="*/ 3 w 34"/>
                <a:gd name="T7" fmla="*/ 4 h 43"/>
                <a:gd name="T8" fmla="*/ 3 w 34"/>
                <a:gd name="T9" fmla="*/ 4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3" y="43"/>
                  </a:lnTo>
                  <a:lnTo>
                    <a:pt x="34" y="23"/>
                  </a:lnTo>
                  <a:lnTo>
                    <a:pt x="3" y="4"/>
                  </a:lnTo>
                  <a:lnTo>
                    <a:pt x="0" y="0"/>
                  </a:lnTo>
                  <a:close/>
                </a:path>
              </a:pathLst>
            </a:custGeom>
            <a:solidFill>
              <a:srgbClr val="000000"/>
            </a:solidFill>
            <a:ln w="9525">
              <a:noFill/>
              <a:round/>
              <a:headEnd/>
              <a:tailEnd/>
            </a:ln>
          </p:spPr>
          <p:txBody>
            <a:bodyPr/>
            <a:lstStyle/>
            <a:p>
              <a:endParaRPr lang="en-US"/>
            </a:p>
          </p:txBody>
        </p:sp>
        <p:sp>
          <p:nvSpPr>
            <p:cNvPr id="107555" name="Line 230"/>
            <p:cNvSpPr>
              <a:spLocks noChangeShapeType="1"/>
            </p:cNvSpPr>
            <p:nvPr/>
          </p:nvSpPr>
          <p:spPr bwMode="auto">
            <a:xfrm flipH="1">
              <a:off x="4124" y="3168"/>
              <a:ext cx="821" cy="1"/>
            </a:xfrm>
            <a:prstGeom prst="line">
              <a:avLst/>
            </a:prstGeom>
            <a:noFill/>
            <a:ln w="20638">
              <a:solidFill>
                <a:srgbClr val="000000"/>
              </a:solidFill>
              <a:round/>
              <a:headEnd/>
              <a:tailEnd/>
            </a:ln>
          </p:spPr>
          <p:txBody>
            <a:bodyPr/>
            <a:lstStyle/>
            <a:p>
              <a:endParaRPr lang="en-US"/>
            </a:p>
          </p:txBody>
        </p:sp>
        <p:sp>
          <p:nvSpPr>
            <p:cNvPr id="107556" name="Freeform 231"/>
            <p:cNvSpPr>
              <a:spLocks/>
            </p:cNvSpPr>
            <p:nvPr/>
          </p:nvSpPr>
          <p:spPr bwMode="auto">
            <a:xfrm>
              <a:off x="3981" y="3168"/>
              <a:ext cx="217" cy="240"/>
            </a:xfrm>
            <a:custGeom>
              <a:avLst/>
              <a:gdLst>
                <a:gd name="T0" fmla="*/ 217 w 217"/>
                <a:gd name="T1" fmla="*/ 0 h 240"/>
                <a:gd name="T2" fmla="*/ 217 w 217"/>
                <a:gd name="T3" fmla="*/ 240 h 240"/>
                <a:gd name="T4" fmla="*/ 0 w 217"/>
                <a:gd name="T5" fmla="*/ 240 h 240"/>
                <a:gd name="T6" fmla="*/ 0 60000 65536"/>
                <a:gd name="T7" fmla="*/ 0 60000 65536"/>
                <a:gd name="T8" fmla="*/ 0 60000 65536"/>
                <a:gd name="T9" fmla="*/ 0 w 217"/>
                <a:gd name="T10" fmla="*/ 0 h 240"/>
                <a:gd name="T11" fmla="*/ 217 w 217"/>
                <a:gd name="T12" fmla="*/ 240 h 240"/>
              </a:gdLst>
              <a:ahLst/>
              <a:cxnLst>
                <a:cxn ang="T6">
                  <a:pos x="T0" y="T1"/>
                </a:cxn>
                <a:cxn ang="T7">
                  <a:pos x="T2" y="T3"/>
                </a:cxn>
                <a:cxn ang="T8">
                  <a:pos x="T4" y="T5"/>
                </a:cxn>
              </a:cxnLst>
              <a:rect l="T9" t="T10" r="T11" b="T12"/>
              <a:pathLst>
                <a:path w="217" h="240">
                  <a:moveTo>
                    <a:pt x="217" y="0"/>
                  </a:moveTo>
                  <a:lnTo>
                    <a:pt x="217" y="240"/>
                  </a:lnTo>
                  <a:lnTo>
                    <a:pt x="0" y="240"/>
                  </a:lnTo>
                </a:path>
              </a:pathLst>
            </a:custGeom>
            <a:noFill/>
            <a:ln w="20638">
              <a:solidFill>
                <a:srgbClr val="000000"/>
              </a:solidFill>
              <a:prstDash val="solid"/>
              <a:round/>
              <a:headEnd/>
              <a:tailEnd/>
            </a:ln>
          </p:spPr>
          <p:txBody>
            <a:bodyPr/>
            <a:lstStyle/>
            <a:p>
              <a:endParaRPr lang="en-US"/>
            </a:p>
          </p:txBody>
        </p:sp>
        <p:sp>
          <p:nvSpPr>
            <p:cNvPr id="107557" name="Freeform 232"/>
            <p:cNvSpPr>
              <a:spLocks/>
            </p:cNvSpPr>
            <p:nvPr/>
          </p:nvSpPr>
          <p:spPr bwMode="auto">
            <a:xfrm>
              <a:off x="4182" y="3149"/>
              <a:ext cx="31" cy="39"/>
            </a:xfrm>
            <a:custGeom>
              <a:avLst/>
              <a:gdLst>
                <a:gd name="T0" fmla="*/ 16 w 31"/>
                <a:gd name="T1" fmla="*/ 39 h 39"/>
                <a:gd name="T2" fmla="*/ 18 w 31"/>
                <a:gd name="T3" fmla="*/ 39 h 39"/>
                <a:gd name="T4" fmla="*/ 21 w 31"/>
                <a:gd name="T5" fmla="*/ 39 h 39"/>
                <a:gd name="T6" fmla="*/ 23 w 31"/>
                <a:gd name="T7" fmla="*/ 39 h 39"/>
                <a:gd name="T8" fmla="*/ 26 w 31"/>
                <a:gd name="T9" fmla="*/ 36 h 39"/>
                <a:gd name="T10" fmla="*/ 26 w 31"/>
                <a:gd name="T11" fmla="*/ 36 h 39"/>
                <a:gd name="T12" fmla="*/ 29 w 31"/>
                <a:gd name="T13" fmla="*/ 33 h 39"/>
                <a:gd name="T14" fmla="*/ 31 w 31"/>
                <a:gd name="T15" fmla="*/ 29 h 39"/>
                <a:gd name="T16" fmla="*/ 31 w 31"/>
                <a:gd name="T17" fmla="*/ 26 h 39"/>
                <a:gd name="T18" fmla="*/ 31 w 31"/>
                <a:gd name="T19" fmla="*/ 23 h 39"/>
                <a:gd name="T20" fmla="*/ 31 w 31"/>
                <a:gd name="T21" fmla="*/ 19 h 39"/>
                <a:gd name="T22" fmla="*/ 31 w 31"/>
                <a:gd name="T23" fmla="*/ 16 h 39"/>
                <a:gd name="T24" fmla="*/ 31 w 31"/>
                <a:gd name="T25" fmla="*/ 13 h 39"/>
                <a:gd name="T26" fmla="*/ 31 w 31"/>
                <a:gd name="T27" fmla="*/ 10 h 39"/>
                <a:gd name="T28" fmla="*/ 29 w 31"/>
                <a:gd name="T29" fmla="*/ 6 h 39"/>
                <a:gd name="T30" fmla="*/ 26 w 31"/>
                <a:gd name="T31" fmla="*/ 6 h 39"/>
                <a:gd name="T32" fmla="*/ 26 w 31"/>
                <a:gd name="T33" fmla="*/ 3 h 39"/>
                <a:gd name="T34" fmla="*/ 23 w 31"/>
                <a:gd name="T35" fmla="*/ 0 h 39"/>
                <a:gd name="T36" fmla="*/ 21 w 31"/>
                <a:gd name="T37" fmla="*/ 0 h 39"/>
                <a:gd name="T38" fmla="*/ 18 w 31"/>
                <a:gd name="T39" fmla="*/ 0 h 39"/>
                <a:gd name="T40" fmla="*/ 16 w 31"/>
                <a:gd name="T41" fmla="*/ 0 h 39"/>
                <a:gd name="T42" fmla="*/ 13 w 31"/>
                <a:gd name="T43" fmla="*/ 0 h 39"/>
                <a:gd name="T44" fmla="*/ 10 w 31"/>
                <a:gd name="T45" fmla="*/ 0 h 39"/>
                <a:gd name="T46" fmla="*/ 8 w 31"/>
                <a:gd name="T47" fmla="*/ 0 h 39"/>
                <a:gd name="T48" fmla="*/ 5 w 31"/>
                <a:gd name="T49" fmla="*/ 3 h 39"/>
                <a:gd name="T50" fmla="*/ 5 w 31"/>
                <a:gd name="T51" fmla="*/ 6 h 39"/>
                <a:gd name="T52" fmla="*/ 3 w 31"/>
                <a:gd name="T53" fmla="*/ 6 h 39"/>
                <a:gd name="T54" fmla="*/ 0 w 31"/>
                <a:gd name="T55" fmla="*/ 10 h 39"/>
                <a:gd name="T56" fmla="*/ 0 w 31"/>
                <a:gd name="T57" fmla="*/ 13 h 39"/>
                <a:gd name="T58" fmla="*/ 0 w 31"/>
                <a:gd name="T59" fmla="*/ 16 h 39"/>
                <a:gd name="T60" fmla="*/ 0 w 31"/>
                <a:gd name="T61" fmla="*/ 19 h 39"/>
                <a:gd name="T62" fmla="*/ 0 w 31"/>
                <a:gd name="T63" fmla="*/ 23 h 39"/>
                <a:gd name="T64" fmla="*/ 0 w 31"/>
                <a:gd name="T65" fmla="*/ 26 h 39"/>
                <a:gd name="T66" fmla="*/ 0 w 31"/>
                <a:gd name="T67" fmla="*/ 29 h 39"/>
                <a:gd name="T68" fmla="*/ 3 w 31"/>
                <a:gd name="T69" fmla="*/ 33 h 39"/>
                <a:gd name="T70" fmla="*/ 5 w 31"/>
                <a:gd name="T71" fmla="*/ 36 h 39"/>
                <a:gd name="T72" fmla="*/ 5 w 31"/>
                <a:gd name="T73" fmla="*/ 36 h 39"/>
                <a:gd name="T74" fmla="*/ 8 w 31"/>
                <a:gd name="T75" fmla="*/ 39 h 39"/>
                <a:gd name="T76" fmla="*/ 10 w 31"/>
                <a:gd name="T77" fmla="*/ 39 h 39"/>
                <a:gd name="T78" fmla="*/ 13 w 31"/>
                <a:gd name="T79" fmla="*/ 39 h 39"/>
                <a:gd name="T80" fmla="*/ 16 w 31"/>
                <a:gd name="T81" fmla="*/ 39 h 39"/>
                <a:gd name="T82" fmla="*/ 16 w 31"/>
                <a:gd name="T83" fmla="*/ 39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39"/>
                <a:gd name="T128" fmla="*/ 31 w 31"/>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39">
                  <a:moveTo>
                    <a:pt x="16" y="39"/>
                  </a:moveTo>
                  <a:lnTo>
                    <a:pt x="18" y="39"/>
                  </a:lnTo>
                  <a:lnTo>
                    <a:pt x="21" y="39"/>
                  </a:lnTo>
                  <a:lnTo>
                    <a:pt x="23" y="39"/>
                  </a:lnTo>
                  <a:lnTo>
                    <a:pt x="26" y="36"/>
                  </a:lnTo>
                  <a:lnTo>
                    <a:pt x="29" y="33"/>
                  </a:lnTo>
                  <a:lnTo>
                    <a:pt x="31" y="29"/>
                  </a:lnTo>
                  <a:lnTo>
                    <a:pt x="31" y="26"/>
                  </a:lnTo>
                  <a:lnTo>
                    <a:pt x="31" y="23"/>
                  </a:lnTo>
                  <a:lnTo>
                    <a:pt x="31" y="19"/>
                  </a:lnTo>
                  <a:lnTo>
                    <a:pt x="31" y="16"/>
                  </a:lnTo>
                  <a:lnTo>
                    <a:pt x="31" y="13"/>
                  </a:lnTo>
                  <a:lnTo>
                    <a:pt x="31" y="10"/>
                  </a:lnTo>
                  <a:lnTo>
                    <a:pt x="29" y="6"/>
                  </a:lnTo>
                  <a:lnTo>
                    <a:pt x="26" y="6"/>
                  </a:lnTo>
                  <a:lnTo>
                    <a:pt x="26" y="3"/>
                  </a:lnTo>
                  <a:lnTo>
                    <a:pt x="23" y="0"/>
                  </a:lnTo>
                  <a:lnTo>
                    <a:pt x="21" y="0"/>
                  </a:lnTo>
                  <a:lnTo>
                    <a:pt x="18" y="0"/>
                  </a:lnTo>
                  <a:lnTo>
                    <a:pt x="16" y="0"/>
                  </a:lnTo>
                  <a:lnTo>
                    <a:pt x="13" y="0"/>
                  </a:lnTo>
                  <a:lnTo>
                    <a:pt x="10" y="0"/>
                  </a:lnTo>
                  <a:lnTo>
                    <a:pt x="8" y="0"/>
                  </a:lnTo>
                  <a:lnTo>
                    <a:pt x="5" y="3"/>
                  </a:lnTo>
                  <a:lnTo>
                    <a:pt x="5" y="6"/>
                  </a:lnTo>
                  <a:lnTo>
                    <a:pt x="3" y="6"/>
                  </a:lnTo>
                  <a:lnTo>
                    <a:pt x="0" y="10"/>
                  </a:lnTo>
                  <a:lnTo>
                    <a:pt x="0" y="13"/>
                  </a:lnTo>
                  <a:lnTo>
                    <a:pt x="0" y="16"/>
                  </a:lnTo>
                  <a:lnTo>
                    <a:pt x="0" y="19"/>
                  </a:lnTo>
                  <a:lnTo>
                    <a:pt x="0" y="23"/>
                  </a:lnTo>
                  <a:lnTo>
                    <a:pt x="0" y="26"/>
                  </a:lnTo>
                  <a:lnTo>
                    <a:pt x="0" y="29"/>
                  </a:lnTo>
                  <a:lnTo>
                    <a:pt x="3" y="33"/>
                  </a:lnTo>
                  <a:lnTo>
                    <a:pt x="5" y="36"/>
                  </a:lnTo>
                  <a:lnTo>
                    <a:pt x="8" y="39"/>
                  </a:lnTo>
                  <a:lnTo>
                    <a:pt x="10" y="39"/>
                  </a:lnTo>
                  <a:lnTo>
                    <a:pt x="13" y="39"/>
                  </a:lnTo>
                  <a:lnTo>
                    <a:pt x="16" y="39"/>
                  </a:lnTo>
                  <a:close/>
                </a:path>
              </a:pathLst>
            </a:custGeom>
            <a:solidFill>
              <a:srgbClr val="000000"/>
            </a:solidFill>
            <a:ln w="9525">
              <a:noFill/>
              <a:round/>
              <a:headEnd/>
              <a:tailEnd/>
            </a:ln>
          </p:spPr>
          <p:txBody>
            <a:bodyPr/>
            <a:lstStyle/>
            <a:p>
              <a:endParaRPr lang="en-US"/>
            </a:p>
          </p:txBody>
        </p:sp>
        <p:sp>
          <p:nvSpPr>
            <p:cNvPr id="107558" name="Freeform 233"/>
            <p:cNvSpPr>
              <a:spLocks/>
            </p:cNvSpPr>
            <p:nvPr/>
          </p:nvSpPr>
          <p:spPr bwMode="auto">
            <a:xfrm>
              <a:off x="3978" y="3168"/>
              <a:ext cx="1207" cy="366"/>
            </a:xfrm>
            <a:custGeom>
              <a:avLst/>
              <a:gdLst>
                <a:gd name="T0" fmla="*/ 0 w 1207"/>
                <a:gd name="T1" fmla="*/ 363 h 366"/>
                <a:gd name="T2" fmla="*/ 1207 w 1207"/>
                <a:gd name="T3" fmla="*/ 366 h 366"/>
                <a:gd name="T4" fmla="*/ 1207 w 1207"/>
                <a:gd name="T5" fmla="*/ 0 h 366"/>
                <a:gd name="T6" fmla="*/ 1134 w 1207"/>
                <a:gd name="T7" fmla="*/ 0 h 366"/>
                <a:gd name="T8" fmla="*/ 0 60000 65536"/>
                <a:gd name="T9" fmla="*/ 0 60000 65536"/>
                <a:gd name="T10" fmla="*/ 0 60000 65536"/>
                <a:gd name="T11" fmla="*/ 0 60000 65536"/>
                <a:gd name="T12" fmla="*/ 0 w 1207"/>
                <a:gd name="T13" fmla="*/ 0 h 366"/>
                <a:gd name="T14" fmla="*/ 1207 w 1207"/>
                <a:gd name="T15" fmla="*/ 366 h 366"/>
              </a:gdLst>
              <a:ahLst/>
              <a:cxnLst>
                <a:cxn ang="T8">
                  <a:pos x="T0" y="T1"/>
                </a:cxn>
                <a:cxn ang="T9">
                  <a:pos x="T2" y="T3"/>
                </a:cxn>
                <a:cxn ang="T10">
                  <a:pos x="T4" y="T5"/>
                </a:cxn>
                <a:cxn ang="T11">
                  <a:pos x="T6" y="T7"/>
                </a:cxn>
              </a:cxnLst>
              <a:rect l="T12" t="T13" r="T14" b="T15"/>
              <a:pathLst>
                <a:path w="1207" h="366">
                  <a:moveTo>
                    <a:pt x="0" y="363"/>
                  </a:moveTo>
                  <a:lnTo>
                    <a:pt x="1207" y="366"/>
                  </a:lnTo>
                  <a:lnTo>
                    <a:pt x="1207" y="0"/>
                  </a:lnTo>
                  <a:lnTo>
                    <a:pt x="1134" y="0"/>
                  </a:lnTo>
                </a:path>
              </a:pathLst>
            </a:custGeom>
            <a:noFill/>
            <a:ln w="20638">
              <a:solidFill>
                <a:srgbClr val="000000"/>
              </a:solidFill>
              <a:prstDash val="solid"/>
              <a:round/>
              <a:headEnd/>
              <a:tailEnd/>
            </a:ln>
          </p:spPr>
          <p:txBody>
            <a:bodyPr/>
            <a:lstStyle/>
            <a:p>
              <a:endParaRPr lang="en-US"/>
            </a:p>
          </p:txBody>
        </p:sp>
        <p:sp>
          <p:nvSpPr>
            <p:cNvPr id="107559" name="Freeform 234"/>
            <p:cNvSpPr>
              <a:spLocks/>
            </p:cNvSpPr>
            <p:nvPr/>
          </p:nvSpPr>
          <p:spPr bwMode="auto">
            <a:xfrm>
              <a:off x="3957" y="3511"/>
              <a:ext cx="32" cy="43"/>
            </a:xfrm>
            <a:custGeom>
              <a:avLst/>
              <a:gdLst>
                <a:gd name="T0" fmla="*/ 32 w 32"/>
                <a:gd name="T1" fmla="*/ 0 h 43"/>
                <a:gd name="T2" fmla="*/ 32 w 32"/>
                <a:gd name="T3" fmla="*/ 43 h 43"/>
                <a:gd name="T4" fmla="*/ 0 w 32"/>
                <a:gd name="T5" fmla="*/ 23 h 43"/>
                <a:gd name="T6" fmla="*/ 32 w 32"/>
                <a:gd name="T7" fmla="*/ 0 h 43"/>
                <a:gd name="T8" fmla="*/ 32 w 32"/>
                <a:gd name="T9" fmla="*/ 0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32" y="0"/>
                  </a:moveTo>
                  <a:lnTo>
                    <a:pt x="32" y="43"/>
                  </a:lnTo>
                  <a:lnTo>
                    <a:pt x="0" y="23"/>
                  </a:lnTo>
                  <a:lnTo>
                    <a:pt x="32" y="0"/>
                  </a:lnTo>
                  <a:close/>
                </a:path>
              </a:pathLst>
            </a:custGeom>
            <a:solidFill>
              <a:srgbClr val="000000"/>
            </a:solidFill>
            <a:ln w="9525">
              <a:noFill/>
              <a:round/>
              <a:headEnd/>
              <a:tailEnd/>
            </a:ln>
          </p:spPr>
          <p:txBody>
            <a:bodyPr/>
            <a:lstStyle/>
            <a:p>
              <a:endParaRPr lang="en-US"/>
            </a:p>
          </p:txBody>
        </p:sp>
        <p:sp>
          <p:nvSpPr>
            <p:cNvPr id="107560" name="Freeform 235"/>
            <p:cNvSpPr>
              <a:spLocks/>
            </p:cNvSpPr>
            <p:nvPr/>
          </p:nvSpPr>
          <p:spPr bwMode="auto">
            <a:xfrm>
              <a:off x="3957" y="3384"/>
              <a:ext cx="32" cy="44"/>
            </a:xfrm>
            <a:custGeom>
              <a:avLst/>
              <a:gdLst>
                <a:gd name="T0" fmla="*/ 32 w 32"/>
                <a:gd name="T1" fmla="*/ 0 h 44"/>
                <a:gd name="T2" fmla="*/ 32 w 32"/>
                <a:gd name="T3" fmla="*/ 44 h 44"/>
                <a:gd name="T4" fmla="*/ 0 w 32"/>
                <a:gd name="T5" fmla="*/ 24 h 44"/>
                <a:gd name="T6" fmla="*/ 32 w 32"/>
                <a:gd name="T7" fmla="*/ 0 h 44"/>
                <a:gd name="T8" fmla="*/ 32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32" y="0"/>
                  </a:moveTo>
                  <a:lnTo>
                    <a:pt x="32" y="44"/>
                  </a:lnTo>
                  <a:lnTo>
                    <a:pt x="0" y="24"/>
                  </a:lnTo>
                  <a:lnTo>
                    <a:pt x="32" y="0"/>
                  </a:lnTo>
                  <a:close/>
                </a:path>
              </a:pathLst>
            </a:custGeom>
            <a:solidFill>
              <a:srgbClr val="000000"/>
            </a:solidFill>
            <a:ln w="9525">
              <a:noFill/>
              <a:round/>
              <a:headEnd/>
              <a:tailEnd/>
            </a:ln>
          </p:spPr>
          <p:txBody>
            <a:bodyPr/>
            <a:lstStyle/>
            <a:p>
              <a:endParaRPr lang="en-US"/>
            </a:p>
          </p:txBody>
        </p:sp>
        <p:sp>
          <p:nvSpPr>
            <p:cNvPr id="107561" name="Freeform 236"/>
            <p:cNvSpPr>
              <a:spLocks/>
            </p:cNvSpPr>
            <p:nvPr/>
          </p:nvSpPr>
          <p:spPr bwMode="auto">
            <a:xfrm>
              <a:off x="3957" y="3448"/>
              <a:ext cx="32" cy="43"/>
            </a:xfrm>
            <a:custGeom>
              <a:avLst/>
              <a:gdLst>
                <a:gd name="T0" fmla="*/ 32 w 32"/>
                <a:gd name="T1" fmla="*/ 0 h 43"/>
                <a:gd name="T2" fmla="*/ 32 w 32"/>
                <a:gd name="T3" fmla="*/ 43 h 43"/>
                <a:gd name="T4" fmla="*/ 0 w 32"/>
                <a:gd name="T5" fmla="*/ 23 h 43"/>
                <a:gd name="T6" fmla="*/ 32 w 32"/>
                <a:gd name="T7" fmla="*/ 0 h 43"/>
                <a:gd name="T8" fmla="*/ 32 w 32"/>
                <a:gd name="T9" fmla="*/ 0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32" y="0"/>
                  </a:moveTo>
                  <a:lnTo>
                    <a:pt x="32" y="43"/>
                  </a:lnTo>
                  <a:lnTo>
                    <a:pt x="0" y="23"/>
                  </a:lnTo>
                  <a:lnTo>
                    <a:pt x="32" y="0"/>
                  </a:lnTo>
                  <a:close/>
                </a:path>
              </a:pathLst>
            </a:custGeom>
            <a:solidFill>
              <a:srgbClr val="EB7500"/>
            </a:solidFill>
            <a:ln w="9525">
              <a:noFill/>
              <a:round/>
              <a:headEnd/>
              <a:tailEnd/>
            </a:ln>
          </p:spPr>
          <p:txBody>
            <a:bodyPr/>
            <a:lstStyle/>
            <a:p>
              <a:endParaRPr lang="en-US"/>
            </a:p>
          </p:txBody>
        </p:sp>
        <p:sp>
          <p:nvSpPr>
            <p:cNvPr id="107562" name="Freeform 237"/>
            <p:cNvSpPr>
              <a:spLocks/>
            </p:cNvSpPr>
            <p:nvPr/>
          </p:nvSpPr>
          <p:spPr bwMode="auto">
            <a:xfrm>
              <a:off x="4407" y="2092"/>
              <a:ext cx="34" cy="43"/>
            </a:xfrm>
            <a:custGeom>
              <a:avLst/>
              <a:gdLst>
                <a:gd name="T0" fmla="*/ 0 w 34"/>
                <a:gd name="T1" fmla="*/ 0 h 43"/>
                <a:gd name="T2" fmla="*/ 0 w 34"/>
                <a:gd name="T3" fmla="*/ 43 h 43"/>
                <a:gd name="T4" fmla="*/ 34 w 34"/>
                <a:gd name="T5" fmla="*/ 23 h 43"/>
                <a:gd name="T6" fmla="*/ 0 w 34"/>
                <a:gd name="T7" fmla="*/ 3 h 43"/>
                <a:gd name="T8" fmla="*/ 0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0" y="43"/>
                  </a:lnTo>
                  <a:lnTo>
                    <a:pt x="34" y="23"/>
                  </a:lnTo>
                  <a:lnTo>
                    <a:pt x="0" y="3"/>
                  </a:lnTo>
                  <a:lnTo>
                    <a:pt x="0" y="0"/>
                  </a:lnTo>
                  <a:close/>
                </a:path>
              </a:pathLst>
            </a:custGeom>
            <a:solidFill>
              <a:srgbClr val="000000"/>
            </a:solidFill>
            <a:ln w="9525">
              <a:noFill/>
              <a:round/>
              <a:headEnd/>
              <a:tailEnd/>
            </a:ln>
          </p:spPr>
          <p:txBody>
            <a:bodyPr/>
            <a:lstStyle/>
            <a:p>
              <a:endParaRPr lang="en-US"/>
            </a:p>
          </p:txBody>
        </p:sp>
        <p:sp>
          <p:nvSpPr>
            <p:cNvPr id="107563" name="Line 238"/>
            <p:cNvSpPr>
              <a:spLocks noChangeShapeType="1"/>
            </p:cNvSpPr>
            <p:nvPr/>
          </p:nvSpPr>
          <p:spPr bwMode="auto">
            <a:xfrm flipH="1">
              <a:off x="4124" y="2112"/>
              <a:ext cx="290" cy="3"/>
            </a:xfrm>
            <a:prstGeom prst="line">
              <a:avLst/>
            </a:prstGeom>
            <a:noFill/>
            <a:ln w="20638">
              <a:solidFill>
                <a:srgbClr val="000000"/>
              </a:solidFill>
              <a:round/>
              <a:headEnd/>
              <a:tailEnd/>
            </a:ln>
          </p:spPr>
          <p:txBody>
            <a:bodyPr/>
            <a:lstStyle/>
            <a:p>
              <a:endParaRPr lang="en-US"/>
            </a:p>
          </p:txBody>
        </p:sp>
        <p:sp>
          <p:nvSpPr>
            <p:cNvPr id="107564" name="Freeform 239"/>
            <p:cNvSpPr>
              <a:spLocks/>
            </p:cNvSpPr>
            <p:nvPr/>
          </p:nvSpPr>
          <p:spPr bwMode="auto">
            <a:xfrm>
              <a:off x="4331" y="2683"/>
              <a:ext cx="31" cy="44"/>
            </a:xfrm>
            <a:custGeom>
              <a:avLst/>
              <a:gdLst>
                <a:gd name="T0" fmla="*/ 16 w 31"/>
                <a:gd name="T1" fmla="*/ 40 h 44"/>
                <a:gd name="T2" fmla="*/ 18 w 31"/>
                <a:gd name="T3" fmla="*/ 44 h 44"/>
                <a:gd name="T4" fmla="*/ 21 w 31"/>
                <a:gd name="T5" fmla="*/ 40 h 44"/>
                <a:gd name="T6" fmla="*/ 23 w 31"/>
                <a:gd name="T7" fmla="*/ 40 h 44"/>
                <a:gd name="T8" fmla="*/ 26 w 31"/>
                <a:gd name="T9" fmla="*/ 40 h 44"/>
                <a:gd name="T10" fmla="*/ 26 w 31"/>
                <a:gd name="T11" fmla="*/ 37 h 44"/>
                <a:gd name="T12" fmla="*/ 29 w 31"/>
                <a:gd name="T13" fmla="*/ 34 h 44"/>
                <a:gd name="T14" fmla="*/ 31 w 31"/>
                <a:gd name="T15" fmla="*/ 30 h 44"/>
                <a:gd name="T16" fmla="*/ 31 w 31"/>
                <a:gd name="T17" fmla="*/ 27 h 44"/>
                <a:gd name="T18" fmla="*/ 31 w 31"/>
                <a:gd name="T19" fmla="*/ 24 h 44"/>
                <a:gd name="T20" fmla="*/ 31 w 31"/>
                <a:gd name="T21" fmla="*/ 20 h 44"/>
                <a:gd name="T22" fmla="*/ 31 w 31"/>
                <a:gd name="T23" fmla="*/ 17 h 44"/>
                <a:gd name="T24" fmla="*/ 31 w 31"/>
                <a:gd name="T25" fmla="*/ 14 h 44"/>
                <a:gd name="T26" fmla="*/ 31 w 31"/>
                <a:gd name="T27" fmla="*/ 10 h 44"/>
                <a:gd name="T28" fmla="*/ 29 w 31"/>
                <a:gd name="T29" fmla="*/ 10 h 44"/>
                <a:gd name="T30" fmla="*/ 26 w 31"/>
                <a:gd name="T31" fmla="*/ 7 h 44"/>
                <a:gd name="T32" fmla="*/ 26 w 31"/>
                <a:gd name="T33" fmla="*/ 4 h 44"/>
                <a:gd name="T34" fmla="*/ 23 w 31"/>
                <a:gd name="T35" fmla="*/ 4 h 44"/>
                <a:gd name="T36" fmla="*/ 21 w 31"/>
                <a:gd name="T37" fmla="*/ 0 h 44"/>
                <a:gd name="T38" fmla="*/ 18 w 31"/>
                <a:gd name="T39" fmla="*/ 0 h 44"/>
                <a:gd name="T40" fmla="*/ 16 w 31"/>
                <a:gd name="T41" fmla="*/ 0 h 44"/>
                <a:gd name="T42" fmla="*/ 13 w 31"/>
                <a:gd name="T43" fmla="*/ 0 h 44"/>
                <a:gd name="T44" fmla="*/ 10 w 31"/>
                <a:gd name="T45" fmla="*/ 0 h 44"/>
                <a:gd name="T46" fmla="*/ 8 w 31"/>
                <a:gd name="T47" fmla="*/ 4 h 44"/>
                <a:gd name="T48" fmla="*/ 5 w 31"/>
                <a:gd name="T49" fmla="*/ 4 h 44"/>
                <a:gd name="T50" fmla="*/ 5 w 31"/>
                <a:gd name="T51" fmla="*/ 7 h 44"/>
                <a:gd name="T52" fmla="*/ 2 w 31"/>
                <a:gd name="T53" fmla="*/ 10 h 44"/>
                <a:gd name="T54" fmla="*/ 0 w 31"/>
                <a:gd name="T55" fmla="*/ 10 h 44"/>
                <a:gd name="T56" fmla="*/ 0 w 31"/>
                <a:gd name="T57" fmla="*/ 14 h 44"/>
                <a:gd name="T58" fmla="*/ 0 w 31"/>
                <a:gd name="T59" fmla="*/ 17 h 44"/>
                <a:gd name="T60" fmla="*/ 0 w 31"/>
                <a:gd name="T61" fmla="*/ 20 h 44"/>
                <a:gd name="T62" fmla="*/ 0 w 31"/>
                <a:gd name="T63" fmla="*/ 24 h 44"/>
                <a:gd name="T64" fmla="*/ 0 w 31"/>
                <a:gd name="T65" fmla="*/ 27 h 44"/>
                <a:gd name="T66" fmla="*/ 0 w 31"/>
                <a:gd name="T67" fmla="*/ 30 h 44"/>
                <a:gd name="T68" fmla="*/ 2 w 31"/>
                <a:gd name="T69" fmla="*/ 34 h 44"/>
                <a:gd name="T70" fmla="*/ 5 w 31"/>
                <a:gd name="T71" fmla="*/ 37 h 44"/>
                <a:gd name="T72" fmla="*/ 5 w 31"/>
                <a:gd name="T73" fmla="*/ 40 h 44"/>
                <a:gd name="T74" fmla="*/ 8 w 31"/>
                <a:gd name="T75" fmla="*/ 40 h 44"/>
                <a:gd name="T76" fmla="*/ 10 w 31"/>
                <a:gd name="T77" fmla="*/ 40 h 44"/>
                <a:gd name="T78" fmla="*/ 13 w 31"/>
                <a:gd name="T79" fmla="*/ 44 h 44"/>
                <a:gd name="T80" fmla="*/ 16 w 31"/>
                <a:gd name="T81" fmla="*/ 44 h 44"/>
                <a:gd name="T82" fmla="*/ 16 w 31"/>
                <a:gd name="T83" fmla="*/ 44 h 44"/>
                <a:gd name="T84" fmla="*/ 16 w 31"/>
                <a:gd name="T85" fmla="*/ 4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44"/>
                <a:gd name="T131" fmla="*/ 31 w 31"/>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44">
                  <a:moveTo>
                    <a:pt x="16" y="40"/>
                  </a:moveTo>
                  <a:lnTo>
                    <a:pt x="18" y="44"/>
                  </a:lnTo>
                  <a:lnTo>
                    <a:pt x="21" y="40"/>
                  </a:lnTo>
                  <a:lnTo>
                    <a:pt x="23" y="40"/>
                  </a:lnTo>
                  <a:lnTo>
                    <a:pt x="26" y="40"/>
                  </a:lnTo>
                  <a:lnTo>
                    <a:pt x="26" y="37"/>
                  </a:lnTo>
                  <a:lnTo>
                    <a:pt x="29" y="34"/>
                  </a:lnTo>
                  <a:lnTo>
                    <a:pt x="31" y="30"/>
                  </a:lnTo>
                  <a:lnTo>
                    <a:pt x="31" y="27"/>
                  </a:lnTo>
                  <a:lnTo>
                    <a:pt x="31" y="24"/>
                  </a:lnTo>
                  <a:lnTo>
                    <a:pt x="31" y="20"/>
                  </a:lnTo>
                  <a:lnTo>
                    <a:pt x="31" y="17"/>
                  </a:lnTo>
                  <a:lnTo>
                    <a:pt x="31" y="14"/>
                  </a:lnTo>
                  <a:lnTo>
                    <a:pt x="31" y="10"/>
                  </a:lnTo>
                  <a:lnTo>
                    <a:pt x="29" y="10"/>
                  </a:lnTo>
                  <a:lnTo>
                    <a:pt x="26" y="7"/>
                  </a:lnTo>
                  <a:lnTo>
                    <a:pt x="26" y="4"/>
                  </a:lnTo>
                  <a:lnTo>
                    <a:pt x="23" y="4"/>
                  </a:lnTo>
                  <a:lnTo>
                    <a:pt x="21" y="0"/>
                  </a:lnTo>
                  <a:lnTo>
                    <a:pt x="18" y="0"/>
                  </a:lnTo>
                  <a:lnTo>
                    <a:pt x="16" y="0"/>
                  </a:lnTo>
                  <a:lnTo>
                    <a:pt x="13" y="0"/>
                  </a:lnTo>
                  <a:lnTo>
                    <a:pt x="10" y="0"/>
                  </a:lnTo>
                  <a:lnTo>
                    <a:pt x="8" y="4"/>
                  </a:lnTo>
                  <a:lnTo>
                    <a:pt x="5" y="4"/>
                  </a:lnTo>
                  <a:lnTo>
                    <a:pt x="5" y="7"/>
                  </a:lnTo>
                  <a:lnTo>
                    <a:pt x="2" y="10"/>
                  </a:lnTo>
                  <a:lnTo>
                    <a:pt x="0" y="10"/>
                  </a:lnTo>
                  <a:lnTo>
                    <a:pt x="0" y="14"/>
                  </a:lnTo>
                  <a:lnTo>
                    <a:pt x="0" y="17"/>
                  </a:lnTo>
                  <a:lnTo>
                    <a:pt x="0" y="20"/>
                  </a:lnTo>
                  <a:lnTo>
                    <a:pt x="0" y="24"/>
                  </a:lnTo>
                  <a:lnTo>
                    <a:pt x="0" y="27"/>
                  </a:lnTo>
                  <a:lnTo>
                    <a:pt x="0" y="30"/>
                  </a:lnTo>
                  <a:lnTo>
                    <a:pt x="2" y="34"/>
                  </a:lnTo>
                  <a:lnTo>
                    <a:pt x="5" y="37"/>
                  </a:lnTo>
                  <a:lnTo>
                    <a:pt x="5" y="40"/>
                  </a:lnTo>
                  <a:lnTo>
                    <a:pt x="8" y="40"/>
                  </a:lnTo>
                  <a:lnTo>
                    <a:pt x="10" y="40"/>
                  </a:lnTo>
                  <a:lnTo>
                    <a:pt x="13" y="44"/>
                  </a:lnTo>
                  <a:lnTo>
                    <a:pt x="16" y="44"/>
                  </a:lnTo>
                  <a:lnTo>
                    <a:pt x="16" y="40"/>
                  </a:lnTo>
                  <a:close/>
                </a:path>
              </a:pathLst>
            </a:custGeom>
            <a:solidFill>
              <a:srgbClr val="000000"/>
            </a:solidFill>
            <a:ln w="9525">
              <a:noFill/>
              <a:round/>
              <a:headEnd/>
              <a:tailEnd/>
            </a:ln>
          </p:spPr>
          <p:txBody>
            <a:bodyPr/>
            <a:lstStyle/>
            <a:p>
              <a:endParaRPr lang="en-US"/>
            </a:p>
          </p:txBody>
        </p:sp>
        <p:sp>
          <p:nvSpPr>
            <p:cNvPr id="107565" name="Freeform 240"/>
            <p:cNvSpPr>
              <a:spLocks/>
            </p:cNvSpPr>
            <p:nvPr/>
          </p:nvSpPr>
          <p:spPr bwMode="auto">
            <a:xfrm>
              <a:off x="3119" y="1939"/>
              <a:ext cx="1228" cy="1814"/>
            </a:xfrm>
            <a:custGeom>
              <a:avLst/>
              <a:gdLst>
                <a:gd name="T0" fmla="*/ 1228 w 1228"/>
                <a:gd name="T1" fmla="*/ 173 h 1814"/>
                <a:gd name="T2" fmla="*/ 1228 w 1228"/>
                <a:gd name="T3" fmla="*/ 1814 h 1814"/>
                <a:gd name="T4" fmla="*/ 0 w 1228"/>
                <a:gd name="T5" fmla="*/ 1814 h 1814"/>
                <a:gd name="T6" fmla="*/ 0 w 1228"/>
                <a:gd name="T7" fmla="*/ 0 h 1814"/>
                <a:gd name="T8" fmla="*/ 78 w 1228"/>
                <a:gd name="T9" fmla="*/ 0 h 1814"/>
                <a:gd name="T10" fmla="*/ 0 60000 65536"/>
                <a:gd name="T11" fmla="*/ 0 60000 65536"/>
                <a:gd name="T12" fmla="*/ 0 60000 65536"/>
                <a:gd name="T13" fmla="*/ 0 60000 65536"/>
                <a:gd name="T14" fmla="*/ 0 60000 65536"/>
                <a:gd name="T15" fmla="*/ 0 w 1228"/>
                <a:gd name="T16" fmla="*/ 0 h 1814"/>
                <a:gd name="T17" fmla="*/ 1228 w 1228"/>
                <a:gd name="T18" fmla="*/ 1814 h 1814"/>
              </a:gdLst>
              <a:ahLst/>
              <a:cxnLst>
                <a:cxn ang="T10">
                  <a:pos x="T0" y="T1"/>
                </a:cxn>
                <a:cxn ang="T11">
                  <a:pos x="T2" y="T3"/>
                </a:cxn>
                <a:cxn ang="T12">
                  <a:pos x="T4" y="T5"/>
                </a:cxn>
                <a:cxn ang="T13">
                  <a:pos x="T6" y="T7"/>
                </a:cxn>
                <a:cxn ang="T14">
                  <a:pos x="T8" y="T9"/>
                </a:cxn>
              </a:cxnLst>
              <a:rect l="T15" t="T16" r="T17" b="T18"/>
              <a:pathLst>
                <a:path w="1228" h="1814">
                  <a:moveTo>
                    <a:pt x="1228" y="173"/>
                  </a:moveTo>
                  <a:lnTo>
                    <a:pt x="1228" y="1814"/>
                  </a:lnTo>
                  <a:lnTo>
                    <a:pt x="0" y="1814"/>
                  </a:lnTo>
                  <a:lnTo>
                    <a:pt x="0" y="0"/>
                  </a:lnTo>
                  <a:lnTo>
                    <a:pt x="78" y="0"/>
                  </a:lnTo>
                </a:path>
              </a:pathLst>
            </a:custGeom>
            <a:noFill/>
            <a:ln w="20638">
              <a:solidFill>
                <a:srgbClr val="000000"/>
              </a:solidFill>
              <a:prstDash val="solid"/>
              <a:round/>
              <a:headEnd/>
              <a:tailEnd/>
            </a:ln>
          </p:spPr>
          <p:txBody>
            <a:bodyPr/>
            <a:lstStyle/>
            <a:p>
              <a:endParaRPr lang="en-US"/>
            </a:p>
          </p:txBody>
        </p:sp>
        <p:sp>
          <p:nvSpPr>
            <p:cNvPr id="107566" name="Freeform 241"/>
            <p:cNvSpPr>
              <a:spLocks/>
            </p:cNvSpPr>
            <p:nvPr/>
          </p:nvSpPr>
          <p:spPr bwMode="auto">
            <a:xfrm>
              <a:off x="3030" y="3826"/>
              <a:ext cx="31" cy="44"/>
            </a:xfrm>
            <a:custGeom>
              <a:avLst/>
              <a:gdLst>
                <a:gd name="T0" fmla="*/ 13 w 31"/>
                <a:gd name="T1" fmla="*/ 44 h 44"/>
                <a:gd name="T2" fmla="*/ 18 w 31"/>
                <a:gd name="T3" fmla="*/ 44 h 44"/>
                <a:gd name="T4" fmla="*/ 21 w 31"/>
                <a:gd name="T5" fmla="*/ 44 h 44"/>
                <a:gd name="T6" fmla="*/ 24 w 31"/>
                <a:gd name="T7" fmla="*/ 40 h 44"/>
                <a:gd name="T8" fmla="*/ 26 w 31"/>
                <a:gd name="T9" fmla="*/ 40 h 44"/>
                <a:gd name="T10" fmla="*/ 26 w 31"/>
                <a:gd name="T11" fmla="*/ 37 h 44"/>
                <a:gd name="T12" fmla="*/ 29 w 31"/>
                <a:gd name="T13" fmla="*/ 37 h 44"/>
                <a:gd name="T14" fmla="*/ 29 w 31"/>
                <a:gd name="T15" fmla="*/ 34 h 44"/>
                <a:gd name="T16" fmla="*/ 31 w 31"/>
                <a:gd name="T17" fmla="*/ 30 h 44"/>
                <a:gd name="T18" fmla="*/ 31 w 31"/>
                <a:gd name="T19" fmla="*/ 27 h 44"/>
                <a:gd name="T20" fmla="*/ 31 w 31"/>
                <a:gd name="T21" fmla="*/ 24 h 44"/>
                <a:gd name="T22" fmla="*/ 31 w 31"/>
                <a:gd name="T23" fmla="*/ 20 h 44"/>
                <a:gd name="T24" fmla="*/ 31 w 31"/>
                <a:gd name="T25" fmla="*/ 17 h 44"/>
                <a:gd name="T26" fmla="*/ 29 w 31"/>
                <a:gd name="T27" fmla="*/ 14 h 44"/>
                <a:gd name="T28" fmla="*/ 29 w 31"/>
                <a:gd name="T29" fmla="*/ 10 h 44"/>
                <a:gd name="T30" fmla="*/ 26 w 31"/>
                <a:gd name="T31" fmla="*/ 7 h 44"/>
                <a:gd name="T32" fmla="*/ 26 w 31"/>
                <a:gd name="T33" fmla="*/ 7 h 44"/>
                <a:gd name="T34" fmla="*/ 24 w 31"/>
                <a:gd name="T35" fmla="*/ 4 h 44"/>
                <a:gd name="T36" fmla="*/ 21 w 31"/>
                <a:gd name="T37" fmla="*/ 4 h 44"/>
                <a:gd name="T38" fmla="*/ 18 w 31"/>
                <a:gd name="T39" fmla="*/ 4 h 44"/>
                <a:gd name="T40" fmla="*/ 16 w 31"/>
                <a:gd name="T41" fmla="*/ 0 h 44"/>
                <a:gd name="T42" fmla="*/ 13 w 31"/>
                <a:gd name="T43" fmla="*/ 4 h 44"/>
                <a:gd name="T44" fmla="*/ 11 w 31"/>
                <a:gd name="T45" fmla="*/ 4 h 44"/>
                <a:gd name="T46" fmla="*/ 8 w 31"/>
                <a:gd name="T47" fmla="*/ 4 h 44"/>
                <a:gd name="T48" fmla="*/ 5 w 31"/>
                <a:gd name="T49" fmla="*/ 7 h 44"/>
                <a:gd name="T50" fmla="*/ 3 w 31"/>
                <a:gd name="T51" fmla="*/ 7 h 44"/>
                <a:gd name="T52" fmla="*/ 3 w 31"/>
                <a:gd name="T53" fmla="*/ 10 h 44"/>
                <a:gd name="T54" fmla="*/ 0 w 31"/>
                <a:gd name="T55" fmla="*/ 14 h 44"/>
                <a:gd name="T56" fmla="*/ 0 w 31"/>
                <a:gd name="T57" fmla="*/ 17 h 44"/>
                <a:gd name="T58" fmla="*/ 0 w 31"/>
                <a:gd name="T59" fmla="*/ 20 h 44"/>
                <a:gd name="T60" fmla="*/ 0 w 31"/>
                <a:gd name="T61" fmla="*/ 24 h 44"/>
                <a:gd name="T62" fmla="*/ 0 w 31"/>
                <a:gd name="T63" fmla="*/ 27 h 44"/>
                <a:gd name="T64" fmla="*/ 0 w 31"/>
                <a:gd name="T65" fmla="*/ 30 h 44"/>
                <a:gd name="T66" fmla="*/ 0 w 31"/>
                <a:gd name="T67" fmla="*/ 34 h 44"/>
                <a:gd name="T68" fmla="*/ 3 w 31"/>
                <a:gd name="T69" fmla="*/ 37 h 44"/>
                <a:gd name="T70" fmla="*/ 3 w 31"/>
                <a:gd name="T71" fmla="*/ 37 h 44"/>
                <a:gd name="T72" fmla="*/ 5 w 31"/>
                <a:gd name="T73" fmla="*/ 40 h 44"/>
                <a:gd name="T74" fmla="*/ 8 w 31"/>
                <a:gd name="T75" fmla="*/ 40 h 44"/>
                <a:gd name="T76" fmla="*/ 11 w 31"/>
                <a:gd name="T77" fmla="*/ 44 h 44"/>
                <a:gd name="T78" fmla="*/ 13 w 31"/>
                <a:gd name="T79" fmla="*/ 44 h 44"/>
                <a:gd name="T80" fmla="*/ 16 w 31"/>
                <a:gd name="T81" fmla="*/ 44 h 44"/>
                <a:gd name="T82" fmla="*/ 16 w 31"/>
                <a:gd name="T83" fmla="*/ 44 h 44"/>
                <a:gd name="T84" fmla="*/ 13 w 31"/>
                <a:gd name="T85" fmla="*/ 44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44"/>
                <a:gd name="T131" fmla="*/ 31 w 31"/>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44">
                  <a:moveTo>
                    <a:pt x="13" y="44"/>
                  </a:moveTo>
                  <a:lnTo>
                    <a:pt x="18" y="44"/>
                  </a:lnTo>
                  <a:lnTo>
                    <a:pt x="21" y="44"/>
                  </a:lnTo>
                  <a:lnTo>
                    <a:pt x="24" y="40"/>
                  </a:lnTo>
                  <a:lnTo>
                    <a:pt x="26" y="40"/>
                  </a:lnTo>
                  <a:lnTo>
                    <a:pt x="26" y="37"/>
                  </a:lnTo>
                  <a:lnTo>
                    <a:pt x="29" y="37"/>
                  </a:lnTo>
                  <a:lnTo>
                    <a:pt x="29" y="34"/>
                  </a:lnTo>
                  <a:lnTo>
                    <a:pt x="31" y="30"/>
                  </a:lnTo>
                  <a:lnTo>
                    <a:pt x="31" y="27"/>
                  </a:lnTo>
                  <a:lnTo>
                    <a:pt x="31" y="24"/>
                  </a:lnTo>
                  <a:lnTo>
                    <a:pt x="31" y="20"/>
                  </a:lnTo>
                  <a:lnTo>
                    <a:pt x="31" y="17"/>
                  </a:lnTo>
                  <a:lnTo>
                    <a:pt x="29" y="14"/>
                  </a:lnTo>
                  <a:lnTo>
                    <a:pt x="29" y="10"/>
                  </a:lnTo>
                  <a:lnTo>
                    <a:pt x="26" y="7"/>
                  </a:lnTo>
                  <a:lnTo>
                    <a:pt x="24" y="4"/>
                  </a:lnTo>
                  <a:lnTo>
                    <a:pt x="21" y="4"/>
                  </a:lnTo>
                  <a:lnTo>
                    <a:pt x="18" y="4"/>
                  </a:lnTo>
                  <a:lnTo>
                    <a:pt x="16" y="0"/>
                  </a:lnTo>
                  <a:lnTo>
                    <a:pt x="13" y="4"/>
                  </a:lnTo>
                  <a:lnTo>
                    <a:pt x="11" y="4"/>
                  </a:lnTo>
                  <a:lnTo>
                    <a:pt x="8" y="4"/>
                  </a:lnTo>
                  <a:lnTo>
                    <a:pt x="5" y="7"/>
                  </a:lnTo>
                  <a:lnTo>
                    <a:pt x="3" y="7"/>
                  </a:lnTo>
                  <a:lnTo>
                    <a:pt x="3" y="10"/>
                  </a:lnTo>
                  <a:lnTo>
                    <a:pt x="0" y="14"/>
                  </a:lnTo>
                  <a:lnTo>
                    <a:pt x="0" y="17"/>
                  </a:lnTo>
                  <a:lnTo>
                    <a:pt x="0" y="20"/>
                  </a:lnTo>
                  <a:lnTo>
                    <a:pt x="0" y="24"/>
                  </a:lnTo>
                  <a:lnTo>
                    <a:pt x="0" y="27"/>
                  </a:lnTo>
                  <a:lnTo>
                    <a:pt x="0" y="30"/>
                  </a:lnTo>
                  <a:lnTo>
                    <a:pt x="0" y="34"/>
                  </a:lnTo>
                  <a:lnTo>
                    <a:pt x="3" y="37"/>
                  </a:lnTo>
                  <a:lnTo>
                    <a:pt x="5" y="40"/>
                  </a:lnTo>
                  <a:lnTo>
                    <a:pt x="8" y="40"/>
                  </a:lnTo>
                  <a:lnTo>
                    <a:pt x="11" y="44"/>
                  </a:lnTo>
                  <a:lnTo>
                    <a:pt x="13" y="44"/>
                  </a:lnTo>
                  <a:lnTo>
                    <a:pt x="16" y="44"/>
                  </a:lnTo>
                  <a:lnTo>
                    <a:pt x="13" y="44"/>
                  </a:lnTo>
                  <a:close/>
                </a:path>
              </a:pathLst>
            </a:custGeom>
            <a:solidFill>
              <a:srgbClr val="000000"/>
            </a:solidFill>
            <a:ln w="9525">
              <a:noFill/>
              <a:round/>
              <a:headEnd/>
              <a:tailEnd/>
            </a:ln>
          </p:spPr>
          <p:txBody>
            <a:bodyPr/>
            <a:lstStyle/>
            <a:p>
              <a:endParaRPr lang="en-US"/>
            </a:p>
          </p:txBody>
        </p:sp>
        <p:sp>
          <p:nvSpPr>
            <p:cNvPr id="107567" name="Freeform 242"/>
            <p:cNvSpPr>
              <a:spLocks/>
            </p:cNvSpPr>
            <p:nvPr/>
          </p:nvSpPr>
          <p:spPr bwMode="auto">
            <a:xfrm>
              <a:off x="1398" y="2132"/>
              <a:ext cx="3259" cy="1807"/>
            </a:xfrm>
            <a:custGeom>
              <a:avLst/>
              <a:gdLst>
                <a:gd name="T0" fmla="*/ 3257 w 3259"/>
                <a:gd name="T1" fmla="*/ 1399 h 1807"/>
                <a:gd name="T2" fmla="*/ 3259 w 3259"/>
                <a:gd name="T3" fmla="*/ 1807 h 1807"/>
                <a:gd name="T4" fmla="*/ 0 w 3259"/>
                <a:gd name="T5" fmla="*/ 1807 h 1807"/>
                <a:gd name="T6" fmla="*/ 0 w 3259"/>
                <a:gd name="T7" fmla="*/ 0 h 1807"/>
                <a:gd name="T8" fmla="*/ 423 w 3259"/>
                <a:gd name="T9" fmla="*/ 0 h 1807"/>
                <a:gd name="T10" fmla="*/ 0 60000 65536"/>
                <a:gd name="T11" fmla="*/ 0 60000 65536"/>
                <a:gd name="T12" fmla="*/ 0 60000 65536"/>
                <a:gd name="T13" fmla="*/ 0 60000 65536"/>
                <a:gd name="T14" fmla="*/ 0 60000 65536"/>
                <a:gd name="T15" fmla="*/ 0 w 3259"/>
                <a:gd name="T16" fmla="*/ 0 h 1807"/>
                <a:gd name="T17" fmla="*/ 3259 w 3259"/>
                <a:gd name="T18" fmla="*/ 1807 h 1807"/>
              </a:gdLst>
              <a:ahLst/>
              <a:cxnLst>
                <a:cxn ang="T10">
                  <a:pos x="T0" y="T1"/>
                </a:cxn>
                <a:cxn ang="T11">
                  <a:pos x="T2" y="T3"/>
                </a:cxn>
                <a:cxn ang="T12">
                  <a:pos x="T4" y="T5"/>
                </a:cxn>
                <a:cxn ang="T13">
                  <a:pos x="T6" y="T7"/>
                </a:cxn>
                <a:cxn ang="T14">
                  <a:pos x="T8" y="T9"/>
                </a:cxn>
              </a:cxnLst>
              <a:rect l="T15" t="T16" r="T17" b="T18"/>
              <a:pathLst>
                <a:path w="3259" h="1807">
                  <a:moveTo>
                    <a:pt x="3257" y="1399"/>
                  </a:moveTo>
                  <a:lnTo>
                    <a:pt x="3259" y="1807"/>
                  </a:lnTo>
                  <a:lnTo>
                    <a:pt x="0" y="1807"/>
                  </a:lnTo>
                  <a:lnTo>
                    <a:pt x="0" y="0"/>
                  </a:lnTo>
                  <a:lnTo>
                    <a:pt x="423" y="0"/>
                  </a:lnTo>
                </a:path>
              </a:pathLst>
            </a:custGeom>
            <a:noFill/>
            <a:ln w="20638">
              <a:solidFill>
                <a:srgbClr val="000000"/>
              </a:solidFill>
              <a:prstDash val="solid"/>
              <a:round/>
              <a:headEnd/>
              <a:tailEnd/>
            </a:ln>
          </p:spPr>
          <p:txBody>
            <a:bodyPr/>
            <a:lstStyle/>
            <a:p>
              <a:endParaRPr lang="en-US"/>
            </a:p>
          </p:txBody>
        </p:sp>
        <p:sp>
          <p:nvSpPr>
            <p:cNvPr id="107568" name="Freeform 243"/>
            <p:cNvSpPr>
              <a:spLocks/>
            </p:cNvSpPr>
            <p:nvPr/>
          </p:nvSpPr>
          <p:spPr bwMode="auto">
            <a:xfrm>
              <a:off x="4639" y="3511"/>
              <a:ext cx="34" cy="43"/>
            </a:xfrm>
            <a:custGeom>
              <a:avLst/>
              <a:gdLst>
                <a:gd name="T0" fmla="*/ 16 w 34"/>
                <a:gd name="T1" fmla="*/ 43 h 43"/>
                <a:gd name="T2" fmla="*/ 21 w 34"/>
                <a:gd name="T3" fmla="*/ 43 h 43"/>
                <a:gd name="T4" fmla="*/ 24 w 34"/>
                <a:gd name="T5" fmla="*/ 43 h 43"/>
                <a:gd name="T6" fmla="*/ 26 w 34"/>
                <a:gd name="T7" fmla="*/ 40 h 43"/>
                <a:gd name="T8" fmla="*/ 29 w 34"/>
                <a:gd name="T9" fmla="*/ 40 h 43"/>
                <a:gd name="T10" fmla="*/ 29 w 34"/>
                <a:gd name="T11" fmla="*/ 36 h 43"/>
                <a:gd name="T12" fmla="*/ 31 w 34"/>
                <a:gd name="T13" fmla="*/ 36 h 43"/>
                <a:gd name="T14" fmla="*/ 31 w 34"/>
                <a:gd name="T15" fmla="*/ 33 h 43"/>
                <a:gd name="T16" fmla="*/ 34 w 34"/>
                <a:gd name="T17" fmla="*/ 30 h 43"/>
                <a:gd name="T18" fmla="*/ 34 w 34"/>
                <a:gd name="T19" fmla="*/ 26 h 43"/>
                <a:gd name="T20" fmla="*/ 34 w 34"/>
                <a:gd name="T21" fmla="*/ 23 h 43"/>
                <a:gd name="T22" fmla="*/ 34 w 34"/>
                <a:gd name="T23" fmla="*/ 20 h 43"/>
                <a:gd name="T24" fmla="*/ 34 w 34"/>
                <a:gd name="T25" fmla="*/ 16 h 43"/>
                <a:gd name="T26" fmla="*/ 31 w 34"/>
                <a:gd name="T27" fmla="*/ 13 h 43"/>
                <a:gd name="T28" fmla="*/ 31 w 34"/>
                <a:gd name="T29" fmla="*/ 10 h 43"/>
                <a:gd name="T30" fmla="*/ 29 w 34"/>
                <a:gd name="T31" fmla="*/ 6 h 43"/>
                <a:gd name="T32" fmla="*/ 29 w 34"/>
                <a:gd name="T33" fmla="*/ 6 h 43"/>
                <a:gd name="T34" fmla="*/ 26 w 34"/>
                <a:gd name="T35" fmla="*/ 3 h 43"/>
                <a:gd name="T36" fmla="*/ 24 w 34"/>
                <a:gd name="T37" fmla="*/ 3 h 43"/>
                <a:gd name="T38" fmla="*/ 21 w 34"/>
                <a:gd name="T39" fmla="*/ 3 h 43"/>
                <a:gd name="T40" fmla="*/ 18 w 34"/>
                <a:gd name="T41" fmla="*/ 0 h 43"/>
                <a:gd name="T42" fmla="*/ 16 w 34"/>
                <a:gd name="T43" fmla="*/ 3 h 43"/>
                <a:gd name="T44" fmla="*/ 13 w 34"/>
                <a:gd name="T45" fmla="*/ 3 h 43"/>
                <a:gd name="T46" fmla="*/ 10 w 34"/>
                <a:gd name="T47" fmla="*/ 3 h 43"/>
                <a:gd name="T48" fmla="*/ 8 w 34"/>
                <a:gd name="T49" fmla="*/ 6 h 43"/>
                <a:gd name="T50" fmla="*/ 5 w 34"/>
                <a:gd name="T51" fmla="*/ 6 h 43"/>
                <a:gd name="T52" fmla="*/ 5 w 34"/>
                <a:gd name="T53" fmla="*/ 10 h 43"/>
                <a:gd name="T54" fmla="*/ 3 w 34"/>
                <a:gd name="T55" fmla="*/ 13 h 43"/>
                <a:gd name="T56" fmla="*/ 3 w 34"/>
                <a:gd name="T57" fmla="*/ 16 h 43"/>
                <a:gd name="T58" fmla="*/ 3 w 34"/>
                <a:gd name="T59" fmla="*/ 20 h 43"/>
                <a:gd name="T60" fmla="*/ 0 w 34"/>
                <a:gd name="T61" fmla="*/ 23 h 43"/>
                <a:gd name="T62" fmla="*/ 3 w 34"/>
                <a:gd name="T63" fmla="*/ 26 h 43"/>
                <a:gd name="T64" fmla="*/ 3 w 34"/>
                <a:gd name="T65" fmla="*/ 30 h 43"/>
                <a:gd name="T66" fmla="*/ 3 w 34"/>
                <a:gd name="T67" fmla="*/ 33 h 43"/>
                <a:gd name="T68" fmla="*/ 5 w 34"/>
                <a:gd name="T69" fmla="*/ 36 h 43"/>
                <a:gd name="T70" fmla="*/ 5 w 34"/>
                <a:gd name="T71" fmla="*/ 36 h 43"/>
                <a:gd name="T72" fmla="*/ 8 w 34"/>
                <a:gd name="T73" fmla="*/ 40 h 43"/>
                <a:gd name="T74" fmla="*/ 10 w 34"/>
                <a:gd name="T75" fmla="*/ 40 h 43"/>
                <a:gd name="T76" fmla="*/ 13 w 34"/>
                <a:gd name="T77" fmla="*/ 43 h 43"/>
                <a:gd name="T78" fmla="*/ 16 w 34"/>
                <a:gd name="T79" fmla="*/ 43 h 43"/>
                <a:gd name="T80" fmla="*/ 18 w 34"/>
                <a:gd name="T81" fmla="*/ 43 h 43"/>
                <a:gd name="T82" fmla="*/ 18 w 34"/>
                <a:gd name="T83" fmla="*/ 43 h 43"/>
                <a:gd name="T84" fmla="*/ 16 w 34"/>
                <a:gd name="T85" fmla="*/ 4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43"/>
                <a:gd name="T131" fmla="*/ 34 w 34"/>
                <a:gd name="T132" fmla="*/ 43 h 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43">
                  <a:moveTo>
                    <a:pt x="16" y="43"/>
                  </a:moveTo>
                  <a:lnTo>
                    <a:pt x="21" y="43"/>
                  </a:lnTo>
                  <a:lnTo>
                    <a:pt x="24" y="43"/>
                  </a:lnTo>
                  <a:lnTo>
                    <a:pt x="26" y="40"/>
                  </a:lnTo>
                  <a:lnTo>
                    <a:pt x="29" y="40"/>
                  </a:lnTo>
                  <a:lnTo>
                    <a:pt x="29" y="36"/>
                  </a:lnTo>
                  <a:lnTo>
                    <a:pt x="31" y="36"/>
                  </a:lnTo>
                  <a:lnTo>
                    <a:pt x="31" y="33"/>
                  </a:lnTo>
                  <a:lnTo>
                    <a:pt x="34" y="30"/>
                  </a:lnTo>
                  <a:lnTo>
                    <a:pt x="34" y="26"/>
                  </a:lnTo>
                  <a:lnTo>
                    <a:pt x="34" y="23"/>
                  </a:lnTo>
                  <a:lnTo>
                    <a:pt x="34" y="20"/>
                  </a:lnTo>
                  <a:lnTo>
                    <a:pt x="34" y="16"/>
                  </a:lnTo>
                  <a:lnTo>
                    <a:pt x="31" y="13"/>
                  </a:lnTo>
                  <a:lnTo>
                    <a:pt x="31" y="10"/>
                  </a:lnTo>
                  <a:lnTo>
                    <a:pt x="29" y="6"/>
                  </a:lnTo>
                  <a:lnTo>
                    <a:pt x="26" y="3"/>
                  </a:lnTo>
                  <a:lnTo>
                    <a:pt x="24" y="3"/>
                  </a:lnTo>
                  <a:lnTo>
                    <a:pt x="21" y="3"/>
                  </a:lnTo>
                  <a:lnTo>
                    <a:pt x="18" y="0"/>
                  </a:lnTo>
                  <a:lnTo>
                    <a:pt x="16" y="3"/>
                  </a:lnTo>
                  <a:lnTo>
                    <a:pt x="13" y="3"/>
                  </a:lnTo>
                  <a:lnTo>
                    <a:pt x="10" y="3"/>
                  </a:lnTo>
                  <a:lnTo>
                    <a:pt x="8" y="6"/>
                  </a:lnTo>
                  <a:lnTo>
                    <a:pt x="5" y="6"/>
                  </a:lnTo>
                  <a:lnTo>
                    <a:pt x="5" y="10"/>
                  </a:lnTo>
                  <a:lnTo>
                    <a:pt x="3" y="13"/>
                  </a:lnTo>
                  <a:lnTo>
                    <a:pt x="3" y="16"/>
                  </a:lnTo>
                  <a:lnTo>
                    <a:pt x="3" y="20"/>
                  </a:lnTo>
                  <a:lnTo>
                    <a:pt x="0" y="23"/>
                  </a:lnTo>
                  <a:lnTo>
                    <a:pt x="3" y="26"/>
                  </a:lnTo>
                  <a:lnTo>
                    <a:pt x="3" y="30"/>
                  </a:lnTo>
                  <a:lnTo>
                    <a:pt x="3" y="33"/>
                  </a:lnTo>
                  <a:lnTo>
                    <a:pt x="5" y="36"/>
                  </a:lnTo>
                  <a:lnTo>
                    <a:pt x="8" y="40"/>
                  </a:lnTo>
                  <a:lnTo>
                    <a:pt x="10" y="40"/>
                  </a:lnTo>
                  <a:lnTo>
                    <a:pt x="13" y="43"/>
                  </a:lnTo>
                  <a:lnTo>
                    <a:pt x="16" y="43"/>
                  </a:lnTo>
                  <a:lnTo>
                    <a:pt x="18" y="43"/>
                  </a:lnTo>
                  <a:lnTo>
                    <a:pt x="16" y="43"/>
                  </a:lnTo>
                  <a:close/>
                </a:path>
              </a:pathLst>
            </a:custGeom>
            <a:solidFill>
              <a:srgbClr val="000000"/>
            </a:solidFill>
            <a:ln w="9525">
              <a:noFill/>
              <a:round/>
              <a:headEnd/>
              <a:tailEnd/>
            </a:ln>
          </p:spPr>
          <p:txBody>
            <a:bodyPr/>
            <a:lstStyle/>
            <a:p>
              <a:endParaRPr lang="en-US"/>
            </a:p>
          </p:txBody>
        </p:sp>
        <p:sp>
          <p:nvSpPr>
            <p:cNvPr id="107569" name="Freeform 244"/>
            <p:cNvSpPr>
              <a:spLocks/>
            </p:cNvSpPr>
            <p:nvPr/>
          </p:nvSpPr>
          <p:spPr bwMode="auto">
            <a:xfrm>
              <a:off x="2576" y="936"/>
              <a:ext cx="34" cy="43"/>
            </a:xfrm>
            <a:custGeom>
              <a:avLst/>
              <a:gdLst>
                <a:gd name="T0" fmla="*/ 0 w 34"/>
                <a:gd name="T1" fmla="*/ 0 h 43"/>
                <a:gd name="T2" fmla="*/ 2 w 34"/>
                <a:gd name="T3" fmla="*/ 43 h 43"/>
                <a:gd name="T4" fmla="*/ 34 w 34"/>
                <a:gd name="T5" fmla="*/ 23 h 43"/>
                <a:gd name="T6" fmla="*/ 2 w 34"/>
                <a:gd name="T7" fmla="*/ 3 h 43"/>
                <a:gd name="T8" fmla="*/ 2 w 34"/>
                <a:gd name="T9" fmla="*/ 3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2" y="43"/>
                  </a:lnTo>
                  <a:lnTo>
                    <a:pt x="34" y="23"/>
                  </a:lnTo>
                  <a:lnTo>
                    <a:pt x="2" y="3"/>
                  </a:lnTo>
                  <a:lnTo>
                    <a:pt x="0" y="0"/>
                  </a:lnTo>
                  <a:close/>
                </a:path>
              </a:pathLst>
            </a:custGeom>
            <a:solidFill>
              <a:srgbClr val="EB7500"/>
            </a:solidFill>
            <a:ln w="9525">
              <a:noFill/>
              <a:round/>
              <a:headEnd/>
              <a:tailEnd/>
            </a:ln>
          </p:spPr>
          <p:txBody>
            <a:bodyPr/>
            <a:lstStyle/>
            <a:p>
              <a:endParaRPr lang="en-US"/>
            </a:p>
          </p:txBody>
        </p:sp>
        <p:sp>
          <p:nvSpPr>
            <p:cNvPr id="107570" name="Rectangle 245"/>
            <p:cNvSpPr>
              <a:spLocks noChangeArrowheads="1"/>
            </p:cNvSpPr>
            <p:nvPr/>
          </p:nvSpPr>
          <p:spPr bwMode="auto">
            <a:xfrm>
              <a:off x="891" y="1212"/>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571" name="Rectangle 246"/>
            <p:cNvSpPr>
              <a:spLocks noChangeArrowheads="1"/>
            </p:cNvSpPr>
            <p:nvPr/>
          </p:nvSpPr>
          <p:spPr bwMode="auto">
            <a:xfrm>
              <a:off x="909" y="1212"/>
              <a:ext cx="71"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F</a:t>
              </a:r>
              <a:endParaRPr kumimoji="0" lang="en-US">
                <a:solidFill>
                  <a:schemeClr val="tx1"/>
                </a:solidFill>
              </a:endParaRPr>
            </a:p>
          </p:txBody>
        </p:sp>
        <p:sp>
          <p:nvSpPr>
            <p:cNvPr id="107572" name="Rectangle 247"/>
            <p:cNvSpPr>
              <a:spLocks noChangeArrowheads="1"/>
            </p:cNvSpPr>
            <p:nvPr/>
          </p:nvSpPr>
          <p:spPr bwMode="auto">
            <a:xfrm>
              <a:off x="951" y="1212"/>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7573" name="Rectangle 248"/>
            <p:cNvSpPr>
              <a:spLocks noChangeArrowheads="1"/>
            </p:cNvSpPr>
            <p:nvPr/>
          </p:nvSpPr>
          <p:spPr bwMode="auto">
            <a:xfrm>
              <a:off x="969" y="1212"/>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574" name="Rectangle 249"/>
            <p:cNvSpPr>
              <a:spLocks noChangeArrowheads="1"/>
            </p:cNvSpPr>
            <p:nvPr/>
          </p:nvSpPr>
          <p:spPr bwMode="auto">
            <a:xfrm>
              <a:off x="988" y="1212"/>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107575" name="Rectangle 250"/>
            <p:cNvSpPr>
              <a:spLocks noChangeArrowheads="1"/>
            </p:cNvSpPr>
            <p:nvPr/>
          </p:nvSpPr>
          <p:spPr bwMode="auto">
            <a:xfrm rot="-5400000">
              <a:off x="1089" y="2017"/>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576" name="Rectangle 251"/>
            <p:cNvSpPr>
              <a:spLocks noChangeArrowheads="1"/>
            </p:cNvSpPr>
            <p:nvPr/>
          </p:nvSpPr>
          <p:spPr bwMode="auto">
            <a:xfrm rot="-5400000">
              <a:off x="1078" y="1983"/>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107577" name="Rectangle 252"/>
            <p:cNvSpPr>
              <a:spLocks noChangeArrowheads="1"/>
            </p:cNvSpPr>
            <p:nvPr/>
          </p:nvSpPr>
          <p:spPr bwMode="auto">
            <a:xfrm rot="-5400000">
              <a:off x="1079" y="1937"/>
              <a:ext cx="6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107578" name="Rectangle 253"/>
            <p:cNvSpPr>
              <a:spLocks noChangeArrowheads="1"/>
            </p:cNvSpPr>
            <p:nvPr/>
          </p:nvSpPr>
          <p:spPr bwMode="auto">
            <a:xfrm rot="-5400000">
              <a:off x="1087" y="1905"/>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107579" name="Rectangle 254"/>
            <p:cNvSpPr>
              <a:spLocks noChangeArrowheads="1"/>
            </p:cNvSpPr>
            <p:nvPr/>
          </p:nvSpPr>
          <p:spPr bwMode="auto">
            <a:xfrm rot="-5400000">
              <a:off x="1085" y="1880"/>
              <a:ext cx="52"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580" name="Rectangle 255"/>
            <p:cNvSpPr>
              <a:spLocks noChangeArrowheads="1"/>
            </p:cNvSpPr>
            <p:nvPr/>
          </p:nvSpPr>
          <p:spPr bwMode="auto">
            <a:xfrm rot="-5400000">
              <a:off x="1078" y="1843"/>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u</a:t>
              </a:r>
              <a:endParaRPr kumimoji="0" lang="en-US">
                <a:solidFill>
                  <a:schemeClr val="tx1"/>
                </a:solidFill>
              </a:endParaRPr>
            </a:p>
          </p:txBody>
        </p:sp>
        <p:sp>
          <p:nvSpPr>
            <p:cNvPr id="107581" name="Rectangle 256"/>
            <p:cNvSpPr>
              <a:spLocks noChangeArrowheads="1"/>
            </p:cNvSpPr>
            <p:nvPr/>
          </p:nvSpPr>
          <p:spPr bwMode="auto">
            <a:xfrm rot="-5400000">
              <a:off x="1079" y="1798"/>
              <a:ext cx="6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7582" name="Rectangle 257"/>
            <p:cNvSpPr>
              <a:spLocks noChangeArrowheads="1"/>
            </p:cNvSpPr>
            <p:nvPr/>
          </p:nvSpPr>
          <p:spPr bwMode="auto">
            <a:xfrm rot="-5400000">
              <a:off x="1087" y="1762"/>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107583" name="Rectangle 258"/>
            <p:cNvSpPr>
              <a:spLocks noChangeArrowheads="1"/>
            </p:cNvSpPr>
            <p:nvPr/>
          </p:nvSpPr>
          <p:spPr bwMode="auto">
            <a:xfrm rot="-5400000">
              <a:off x="1089" y="1741"/>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584" name="Rectangle 259"/>
            <p:cNvSpPr>
              <a:spLocks noChangeArrowheads="1"/>
            </p:cNvSpPr>
            <p:nvPr/>
          </p:nvSpPr>
          <p:spPr bwMode="auto">
            <a:xfrm rot="-5400000">
              <a:off x="1078" y="1713"/>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o</a:t>
              </a:r>
              <a:endParaRPr kumimoji="0" lang="en-US">
                <a:solidFill>
                  <a:schemeClr val="tx1"/>
                </a:solidFill>
              </a:endParaRPr>
            </a:p>
          </p:txBody>
        </p:sp>
        <p:sp>
          <p:nvSpPr>
            <p:cNvPr id="107585" name="Rectangle 260"/>
            <p:cNvSpPr>
              <a:spLocks noChangeArrowheads="1"/>
            </p:cNvSpPr>
            <p:nvPr/>
          </p:nvSpPr>
          <p:spPr bwMode="auto">
            <a:xfrm rot="-5400000">
              <a:off x="1078" y="1667"/>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107586" name="Freeform 261"/>
            <p:cNvSpPr>
              <a:spLocks/>
            </p:cNvSpPr>
            <p:nvPr/>
          </p:nvSpPr>
          <p:spPr bwMode="auto">
            <a:xfrm>
              <a:off x="3417" y="3481"/>
              <a:ext cx="34" cy="43"/>
            </a:xfrm>
            <a:custGeom>
              <a:avLst/>
              <a:gdLst>
                <a:gd name="T0" fmla="*/ 0 w 34"/>
                <a:gd name="T1" fmla="*/ 0 h 43"/>
                <a:gd name="T2" fmla="*/ 2 w 34"/>
                <a:gd name="T3" fmla="*/ 43 h 43"/>
                <a:gd name="T4" fmla="*/ 34 w 34"/>
                <a:gd name="T5" fmla="*/ 20 h 43"/>
                <a:gd name="T6" fmla="*/ 2 w 34"/>
                <a:gd name="T7" fmla="*/ 0 h 43"/>
                <a:gd name="T8" fmla="*/ 2 w 34"/>
                <a:gd name="T9" fmla="*/ 0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2" y="43"/>
                  </a:lnTo>
                  <a:lnTo>
                    <a:pt x="34" y="20"/>
                  </a:lnTo>
                  <a:lnTo>
                    <a:pt x="2" y="0"/>
                  </a:lnTo>
                  <a:lnTo>
                    <a:pt x="0" y="0"/>
                  </a:lnTo>
                  <a:close/>
                </a:path>
              </a:pathLst>
            </a:custGeom>
            <a:solidFill>
              <a:srgbClr val="000000"/>
            </a:solidFill>
            <a:ln w="9525">
              <a:noFill/>
              <a:round/>
              <a:headEnd/>
              <a:tailEnd/>
            </a:ln>
          </p:spPr>
          <p:txBody>
            <a:bodyPr/>
            <a:lstStyle/>
            <a:p>
              <a:endParaRPr lang="en-US"/>
            </a:p>
          </p:txBody>
        </p:sp>
        <p:sp>
          <p:nvSpPr>
            <p:cNvPr id="107587" name="Freeform 262"/>
            <p:cNvSpPr>
              <a:spLocks/>
            </p:cNvSpPr>
            <p:nvPr/>
          </p:nvSpPr>
          <p:spPr bwMode="auto">
            <a:xfrm>
              <a:off x="3440" y="3590"/>
              <a:ext cx="34" cy="44"/>
            </a:xfrm>
            <a:custGeom>
              <a:avLst/>
              <a:gdLst>
                <a:gd name="T0" fmla="*/ 0 w 34"/>
                <a:gd name="T1" fmla="*/ 0 h 44"/>
                <a:gd name="T2" fmla="*/ 3 w 34"/>
                <a:gd name="T3" fmla="*/ 44 h 44"/>
                <a:gd name="T4" fmla="*/ 34 w 34"/>
                <a:gd name="T5" fmla="*/ 24 h 44"/>
                <a:gd name="T6" fmla="*/ 3 w 34"/>
                <a:gd name="T7" fmla="*/ 4 h 44"/>
                <a:gd name="T8" fmla="*/ 3 w 34"/>
                <a:gd name="T9" fmla="*/ 4 h 44"/>
                <a:gd name="T10" fmla="*/ 0 w 34"/>
                <a:gd name="T11" fmla="*/ 0 h 44"/>
                <a:gd name="T12" fmla="*/ 0 60000 65536"/>
                <a:gd name="T13" fmla="*/ 0 60000 65536"/>
                <a:gd name="T14" fmla="*/ 0 60000 65536"/>
                <a:gd name="T15" fmla="*/ 0 60000 65536"/>
                <a:gd name="T16" fmla="*/ 0 60000 65536"/>
                <a:gd name="T17" fmla="*/ 0 60000 65536"/>
                <a:gd name="T18" fmla="*/ 0 w 34"/>
                <a:gd name="T19" fmla="*/ 0 h 44"/>
                <a:gd name="T20" fmla="*/ 34 w 34"/>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4" h="44">
                  <a:moveTo>
                    <a:pt x="0" y="0"/>
                  </a:moveTo>
                  <a:lnTo>
                    <a:pt x="3" y="44"/>
                  </a:lnTo>
                  <a:lnTo>
                    <a:pt x="34" y="24"/>
                  </a:lnTo>
                  <a:lnTo>
                    <a:pt x="3" y="4"/>
                  </a:lnTo>
                  <a:lnTo>
                    <a:pt x="0" y="0"/>
                  </a:lnTo>
                  <a:close/>
                </a:path>
              </a:pathLst>
            </a:custGeom>
            <a:solidFill>
              <a:srgbClr val="000000"/>
            </a:solidFill>
            <a:ln w="9525">
              <a:noFill/>
              <a:round/>
              <a:headEnd/>
              <a:tailEnd/>
            </a:ln>
          </p:spPr>
          <p:txBody>
            <a:bodyPr/>
            <a:lstStyle/>
            <a:p>
              <a:endParaRPr lang="en-US"/>
            </a:p>
          </p:txBody>
        </p:sp>
        <p:sp>
          <p:nvSpPr>
            <p:cNvPr id="107588" name="Freeform 263"/>
            <p:cNvSpPr>
              <a:spLocks/>
            </p:cNvSpPr>
            <p:nvPr/>
          </p:nvSpPr>
          <p:spPr bwMode="auto">
            <a:xfrm>
              <a:off x="3955" y="3152"/>
              <a:ext cx="34" cy="43"/>
            </a:xfrm>
            <a:custGeom>
              <a:avLst/>
              <a:gdLst>
                <a:gd name="T0" fmla="*/ 0 w 34"/>
                <a:gd name="T1" fmla="*/ 0 h 43"/>
                <a:gd name="T2" fmla="*/ 2 w 34"/>
                <a:gd name="T3" fmla="*/ 43 h 43"/>
                <a:gd name="T4" fmla="*/ 34 w 34"/>
                <a:gd name="T5" fmla="*/ 20 h 43"/>
                <a:gd name="T6" fmla="*/ 2 w 34"/>
                <a:gd name="T7" fmla="*/ 0 h 43"/>
                <a:gd name="T8" fmla="*/ 2 w 34"/>
                <a:gd name="T9" fmla="*/ 0 h 43"/>
                <a:gd name="T10" fmla="*/ 0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0" y="0"/>
                  </a:moveTo>
                  <a:lnTo>
                    <a:pt x="2" y="43"/>
                  </a:lnTo>
                  <a:lnTo>
                    <a:pt x="34" y="20"/>
                  </a:lnTo>
                  <a:lnTo>
                    <a:pt x="2" y="0"/>
                  </a:lnTo>
                  <a:lnTo>
                    <a:pt x="0" y="0"/>
                  </a:lnTo>
                  <a:close/>
                </a:path>
              </a:pathLst>
            </a:custGeom>
            <a:solidFill>
              <a:srgbClr val="000000"/>
            </a:solidFill>
            <a:ln w="9525">
              <a:noFill/>
              <a:round/>
              <a:headEnd/>
              <a:tailEnd/>
            </a:ln>
          </p:spPr>
          <p:txBody>
            <a:bodyPr/>
            <a:lstStyle/>
            <a:p>
              <a:endParaRPr lang="en-US"/>
            </a:p>
          </p:txBody>
        </p:sp>
        <p:sp>
          <p:nvSpPr>
            <p:cNvPr id="107589" name="Rectangle 264"/>
            <p:cNvSpPr>
              <a:spLocks noChangeArrowheads="1"/>
            </p:cNvSpPr>
            <p:nvPr/>
          </p:nvSpPr>
          <p:spPr bwMode="auto">
            <a:xfrm>
              <a:off x="3252" y="3046"/>
              <a:ext cx="8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7590" name="Rectangle 265"/>
            <p:cNvSpPr>
              <a:spLocks noChangeArrowheads="1"/>
            </p:cNvSpPr>
            <p:nvPr/>
          </p:nvSpPr>
          <p:spPr bwMode="auto">
            <a:xfrm>
              <a:off x="3307" y="3046"/>
              <a:ext cx="81" cy="123"/>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591" name="Rectangle 266"/>
            <p:cNvSpPr>
              <a:spLocks noChangeArrowheads="1"/>
            </p:cNvSpPr>
            <p:nvPr/>
          </p:nvSpPr>
          <p:spPr bwMode="auto">
            <a:xfrm>
              <a:off x="3263" y="3132"/>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u</a:t>
              </a:r>
              <a:endParaRPr kumimoji="0" lang="en-US">
                <a:solidFill>
                  <a:schemeClr val="tx1"/>
                </a:solidFill>
              </a:endParaRPr>
            </a:p>
          </p:txBody>
        </p:sp>
        <p:sp>
          <p:nvSpPr>
            <p:cNvPr id="107592" name="Rectangle 267"/>
            <p:cNvSpPr>
              <a:spLocks noChangeArrowheads="1"/>
            </p:cNvSpPr>
            <p:nvPr/>
          </p:nvSpPr>
          <p:spPr bwMode="auto">
            <a:xfrm>
              <a:off x="3299" y="3132"/>
              <a:ext cx="81" cy="123"/>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7593" name="Rectangle 268"/>
            <p:cNvSpPr>
              <a:spLocks noChangeArrowheads="1"/>
            </p:cNvSpPr>
            <p:nvPr/>
          </p:nvSpPr>
          <p:spPr bwMode="auto">
            <a:xfrm>
              <a:off x="3263" y="3215"/>
              <a:ext cx="60"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x</a:t>
              </a:r>
              <a:endParaRPr kumimoji="0" lang="en-US">
                <a:solidFill>
                  <a:schemeClr val="tx1"/>
                </a:solidFill>
              </a:endParaRPr>
            </a:p>
          </p:txBody>
        </p:sp>
        <p:sp>
          <p:nvSpPr>
            <p:cNvPr id="107594" name="Line 269"/>
            <p:cNvSpPr>
              <a:spLocks noChangeShapeType="1"/>
            </p:cNvSpPr>
            <p:nvPr/>
          </p:nvSpPr>
          <p:spPr bwMode="auto">
            <a:xfrm>
              <a:off x="3338" y="3168"/>
              <a:ext cx="619" cy="1"/>
            </a:xfrm>
            <a:prstGeom prst="line">
              <a:avLst/>
            </a:prstGeom>
            <a:noFill/>
            <a:ln w="20638">
              <a:solidFill>
                <a:srgbClr val="000000"/>
              </a:solidFill>
              <a:round/>
              <a:headEnd/>
              <a:tailEnd/>
            </a:ln>
          </p:spPr>
          <p:txBody>
            <a:bodyPr/>
            <a:lstStyle/>
            <a:p>
              <a:endParaRPr lang="en-US"/>
            </a:p>
          </p:txBody>
        </p:sp>
        <p:sp>
          <p:nvSpPr>
            <p:cNvPr id="107595" name="Rectangle 270"/>
            <p:cNvSpPr>
              <a:spLocks noChangeArrowheads="1"/>
            </p:cNvSpPr>
            <p:nvPr/>
          </p:nvSpPr>
          <p:spPr bwMode="auto">
            <a:xfrm>
              <a:off x="2769" y="3139"/>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596" name="Rectangle 271"/>
            <p:cNvSpPr>
              <a:spLocks noChangeArrowheads="1"/>
            </p:cNvSpPr>
            <p:nvPr/>
          </p:nvSpPr>
          <p:spPr bwMode="auto">
            <a:xfrm>
              <a:off x="2819" y="3139"/>
              <a:ext cx="6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107597" name="Rectangle 272"/>
            <p:cNvSpPr>
              <a:spLocks noChangeArrowheads="1"/>
            </p:cNvSpPr>
            <p:nvPr/>
          </p:nvSpPr>
          <p:spPr bwMode="auto">
            <a:xfrm>
              <a:off x="4365" y="3053"/>
              <a:ext cx="7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598" name="Rectangle 273"/>
            <p:cNvSpPr>
              <a:spLocks noChangeArrowheads="1"/>
            </p:cNvSpPr>
            <p:nvPr/>
          </p:nvSpPr>
          <p:spPr bwMode="auto">
            <a:xfrm>
              <a:off x="4407" y="3053"/>
              <a:ext cx="7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X</a:t>
              </a:r>
              <a:endParaRPr kumimoji="0" lang="en-US">
                <a:solidFill>
                  <a:schemeClr val="tx1"/>
                </a:solidFill>
              </a:endParaRPr>
            </a:p>
          </p:txBody>
        </p:sp>
        <p:sp>
          <p:nvSpPr>
            <p:cNvPr id="107599" name="Rectangle 274"/>
            <p:cNvSpPr>
              <a:spLocks noChangeArrowheads="1"/>
            </p:cNvSpPr>
            <p:nvPr/>
          </p:nvSpPr>
          <p:spPr bwMode="auto">
            <a:xfrm>
              <a:off x="4451" y="3053"/>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7600" name="Rectangle 275"/>
            <p:cNvSpPr>
              <a:spLocks noChangeArrowheads="1"/>
            </p:cNvSpPr>
            <p:nvPr/>
          </p:nvSpPr>
          <p:spPr bwMode="auto">
            <a:xfrm>
              <a:off x="4467" y="3053"/>
              <a:ext cx="8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7601" name="Rectangle 276"/>
            <p:cNvSpPr>
              <a:spLocks noChangeArrowheads="1"/>
            </p:cNvSpPr>
            <p:nvPr/>
          </p:nvSpPr>
          <p:spPr bwMode="auto">
            <a:xfrm>
              <a:off x="4522" y="3053"/>
              <a:ext cx="7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602" name="Rectangle 277"/>
            <p:cNvSpPr>
              <a:spLocks noChangeArrowheads="1"/>
            </p:cNvSpPr>
            <p:nvPr/>
          </p:nvSpPr>
          <p:spPr bwMode="auto">
            <a:xfrm>
              <a:off x="4563" y="3053"/>
              <a:ext cx="8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7603" name="Rectangle 278"/>
            <p:cNvSpPr>
              <a:spLocks noChangeArrowheads="1"/>
            </p:cNvSpPr>
            <p:nvPr/>
          </p:nvSpPr>
          <p:spPr bwMode="auto">
            <a:xfrm>
              <a:off x="4618" y="3053"/>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7604" name="Rectangle 279"/>
            <p:cNvSpPr>
              <a:spLocks noChangeArrowheads="1"/>
            </p:cNvSpPr>
            <p:nvPr/>
          </p:nvSpPr>
          <p:spPr bwMode="auto">
            <a:xfrm>
              <a:off x="4634" y="3053"/>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605" name="Rectangle 280"/>
            <p:cNvSpPr>
              <a:spLocks noChangeArrowheads="1"/>
            </p:cNvSpPr>
            <p:nvPr/>
          </p:nvSpPr>
          <p:spPr bwMode="auto">
            <a:xfrm>
              <a:off x="4681" y="3053"/>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606" name="Rectangle 281"/>
            <p:cNvSpPr>
              <a:spLocks noChangeArrowheads="1"/>
            </p:cNvSpPr>
            <p:nvPr/>
          </p:nvSpPr>
          <p:spPr bwMode="auto">
            <a:xfrm>
              <a:off x="4717" y="3053"/>
              <a:ext cx="6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g</a:t>
              </a:r>
              <a:endParaRPr kumimoji="0" lang="en-US">
                <a:solidFill>
                  <a:schemeClr val="tx1"/>
                </a:solidFill>
              </a:endParaRPr>
            </a:p>
          </p:txBody>
        </p:sp>
        <p:sp>
          <p:nvSpPr>
            <p:cNvPr id="107607" name="Rectangle 282"/>
            <p:cNvSpPr>
              <a:spLocks noChangeArrowheads="1"/>
            </p:cNvSpPr>
            <p:nvPr/>
          </p:nvSpPr>
          <p:spPr bwMode="auto">
            <a:xfrm>
              <a:off x="4751" y="3053"/>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608" name="Rectangle 283"/>
            <p:cNvSpPr>
              <a:spLocks noChangeArrowheads="1"/>
            </p:cNvSpPr>
            <p:nvPr/>
          </p:nvSpPr>
          <p:spPr bwMode="auto">
            <a:xfrm>
              <a:off x="4764" y="3053"/>
              <a:ext cx="6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107609" name="Rectangle 284"/>
            <p:cNvSpPr>
              <a:spLocks noChangeArrowheads="1"/>
            </p:cNvSpPr>
            <p:nvPr/>
          </p:nvSpPr>
          <p:spPr bwMode="auto">
            <a:xfrm>
              <a:off x="4798" y="3053"/>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107610" name="Rectangle 285"/>
            <p:cNvSpPr>
              <a:spLocks noChangeArrowheads="1"/>
            </p:cNvSpPr>
            <p:nvPr/>
          </p:nvSpPr>
          <p:spPr bwMode="auto">
            <a:xfrm>
              <a:off x="4814" y="3053"/>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611" name="Rectangle 286"/>
            <p:cNvSpPr>
              <a:spLocks noChangeArrowheads="1"/>
            </p:cNvSpPr>
            <p:nvPr/>
          </p:nvSpPr>
          <p:spPr bwMode="auto">
            <a:xfrm>
              <a:off x="4851" y="3053"/>
              <a:ext cx="52"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612" name="Rectangle 287"/>
            <p:cNvSpPr>
              <a:spLocks noChangeArrowheads="1"/>
            </p:cNvSpPr>
            <p:nvPr/>
          </p:nvSpPr>
          <p:spPr bwMode="auto">
            <a:xfrm>
              <a:off x="4871" y="3053"/>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613" name="Rectangle 288"/>
            <p:cNvSpPr>
              <a:spLocks noChangeArrowheads="1"/>
            </p:cNvSpPr>
            <p:nvPr/>
          </p:nvSpPr>
          <p:spPr bwMode="auto">
            <a:xfrm>
              <a:off x="4916" y="3053"/>
              <a:ext cx="6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107614" name="Rectangle 289"/>
            <p:cNvSpPr>
              <a:spLocks noChangeArrowheads="1"/>
            </p:cNvSpPr>
            <p:nvPr/>
          </p:nvSpPr>
          <p:spPr bwMode="auto">
            <a:xfrm>
              <a:off x="4365" y="3411"/>
              <a:ext cx="8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7615" name="Rectangle 290"/>
            <p:cNvSpPr>
              <a:spLocks noChangeArrowheads="1"/>
            </p:cNvSpPr>
            <p:nvPr/>
          </p:nvSpPr>
          <p:spPr bwMode="auto">
            <a:xfrm>
              <a:off x="4420" y="3411"/>
              <a:ext cx="7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616" name="Rectangle 291"/>
            <p:cNvSpPr>
              <a:spLocks noChangeArrowheads="1"/>
            </p:cNvSpPr>
            <p:nvPr/>
          </p:nvSpPr>
          <p:spPr bwMode="auto">
            <a:xfrm>
              <a:off x="4461" y="3411"/>
              <a:ext cx="8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7617" name="Rectangle 292"/>
            <p:cNvSpPr>
              <a:spLocks noChangeArrowheads="1"/>
            </p:cNvSpPr>
            <p:nvPr/>
          </p:nvSpPr>
          <p:spPr bwMode="auto">
            <a:xfrm>
              <a:off x="4516" y="3411"/>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7618" name="Rectangle 293"/>
            <p:cNvSpPr>
              <a:spLocks noChangeArrowheads="1"/>
            </p:cNvSpPr>
            <p:nvPr/>
          </p:nvSpPr>
          <p:spPr bwMode="auto">
            <a:xfrm>
              <a:off x="4532" y="3411"/>
              <a:ext cx="9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W</a:t>
              </a:r>
              <a:endParaRPr kumimoji="0" lang="en-US">
                <a:solidFill>
                  <a:schemeClr val="tx1"/>
                </a:solidFill>
              </a:endParaRPr>
            </a:p>
          </p:txBody>
        </p:sp>
        <p:sp>
          <p:nvSpPr>
            <p:cNvPr id="107619" name="Rectangle 294"/>
            <p:cNvSpPr>
              <a:spLocks noChangeArrowheads="1"/>
            </p:cNvSpPr>
            <p:nvPr/>
          </p:nvSpPr>
          <p:spPr bwMode="auto">
            <a:xfrm>
              <a:off x="4592" y="3411"/>
              <a:ext cx="7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B</a:t>
              </a:r>
              <a:endParaRPr kumimoji="0" lang="en-US">
                <a:solidFill>
                  <a:schemeClr val="tx1"/>
                </a:solidFill>
              </a:endParaRPr>
            </a:p>
          </p:txBody>
        </p:sp>
        <p:sp>
          <p:nvSpPr>
            <p:cNvPr id="107620" name="Rectangle 295"/>
            <p:cNvSpPr>
              <a:spLocks noChangeArrowheads="1"/>
            </p:cNvSpPr>
            <p:nvPr/>
          </p:nvSpPr>
          <p:spPr bwMode="auto">
            <a:xfrm>
              <a:off x="4636" y="3411"/>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7621" name="Rectangle 296"/>
            <p:cNvSpPr>
              <a:spLocks noChangeArrowheads="1"/>
            </p:cNvSpPr>
            <p:nvPr/>
          </p:nvSpPr>
          <p:spPr bwMode="auto">
            <a:xfrm>
              <a:off x="4652" y="3411"/>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622" name="Rectangle 297"/>
            <p:cNvSpPr>
              <a:spLocks noChangeArrowheads="1"/>
            </p:cNvSpPr>
            <p:nvPr/>
          </p:nvSpPr>
          <p:spPr bwMode="auto">
            <a:xfrm>
              <a:off x="4699" y="3411"/>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623" name="Rectangle 298"/>
            <p:cNvSpPr>
              <a:spLocks noChangeArrowheads="1"/>
            </p:cNvSpPr>
            <p:nvPr/>
          </p:nvSpPr>
          <p:spPr bwMode="auto">
            <a:xfrm>
              <a:off x="4736" y="3411"/>
              <a:ext cx="6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g</a:t>
              </a:r>
              <a:endParaRPr kumimoji="0" lang="en-US">
                <a:solidFill>
                  <a:schemeClr val="tx1"/>
                </a:solidFill>
              </a:endParaRPr>
            </a:p>
          </p:txBody>
        </p:sp>
        <p:sp>
          <p:nvSpPr>
            <p:cNvPr id="107624" name="Rectangle 299"/>
            <p:cNvSpPr>
              <a:spLocks noChangeArrowheads="1"/>
            </p:cNvSpPr>
            <p:nvPr/>
          </p:nvSpPr>
          <p:spPr bwMode="auto">
            <a:xfrm>
              <a:off x="4770" y="3411"/>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625" name="Rectangle 300"/>
            <p:cNvSpPr>
              <a:spLocks noChangeArrowheads="1"/>
            </p:cNvSpPr>
            <p:nvPr/>
          </p:nvSpPr>
          <p:spPr bwMode="auto">
            <a:xfrm>
              <a:off x="4783" y="3411"/>
              <a:ext cx="6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107626" name="Rectangle 301"/>
            <p:cNvSpPr>
              <a:spLocks noChangeArrowheads="1"/>
            </p:cNvSpPr>
            <p:nvPr/>
          </p:nvSpPr>
          <p:spPr bwMode="auto">
            <a:xfrm>
              <a:off x="4817" y="3411"/>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107627" name="Rectangle 302"/>
            <p:cNvSpPr>
              <a:spLocks noChangeArrowheads="1"/>
            </p:cNvSpPr>
            <p:nvPr/>
          </p:nvSpPr>
          <p:spPr bwMode="auto">
            <a:xfrm>
              <a:off x="4832" y="3411"/>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628" name="Rectangle 303"/>
            <p:cNvSpPr>
              <a:spLocks noChangeArrowheads="1"/>
            </p:cNvSpPr>
            <p:nvPr/>
          </p:nvSpPr>
          <p:spPr bwMode="auto">
            <a:xfrm>
              <a:off x="4869" y="3411"/>
              <a:ext cx="52"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629" name="Rectangle 304"/>
            <p:cNvSpPr>
              <a:spLocks noChangeArrowheads="1"/>
            </p:cNvSpPr>
            <p:nvPr/>
          </p:nvSpPr>
          <p:spPr bwMode="auto">
            <a:xfrm>
              <a:off x="4890" y="3411"/>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630" name="Rectangle 305"/>
            <p:cNvSpPr>
              <a:spLocks noChangeArrowheads="1"/>
            </p:cNvSpPr>
            <p:nvPr/>
          </p:nvSpPr>
          <p:spPr bwMode="auto">
            <a:xfrm>
              <a:off x="4934" y="3411"/>
              <a:ext cx="6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107631" name="Rectangle 306"/>
            <p:cNvSpPr>
              <a:spLocks noChangeArrowheads="1"/>
            </p:cNvSpPr>
            <p:nvPr/>
          </p:nvSpPr>
          <p:spPr bwMode="auto">
            <a:xfrm>
              <a:off x="2769" y="2983"/>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632" name="Rectangle 307"/>
            <p:cNvSpPr>
              <a:spLocks noChangeArrowheads="1"/>
            </p:cNvSpPr>
            <p:nvPr/>
          </p:nvSpPr>
          <p:spPr bwMode="auto">
            <a:xfrm>
              <a:off x="2819" y="2983"/>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107633" name="Rectangle 308"/>
            <p:cNvSpPr>
              <a:spLocks noChangeArrowheads="1"/>
            </p:cNvSpPr>
            <p:nvPr/>
          </p:nvSpPr>
          <p:spPr bwMode="auto">
            <a:xfrm>
              <a:off x="2769" y="2833"/>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634" name="Rectangle 309"/>
            <p:cNvSpPr>
              <a:spLocks noChangeArrowheads="1"/>
            </p:cNvSpPr>
            <p:nvPr/>
          </p:nvSpPr>
          <p:spPr bwMode="auto">
            <a:xfrm>
              <a:off x="2819" y="2833"/>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107635" name="Rectangle 310"/>
            <p:cNvSpPr>
              <a:spLocks noChangeArrowheads="1"/>
            </p:cNvSpPr>
            <p:nvPr/>
          </p:nvSpPr>
          <p:spPr bwMode="auto">
            <a:xfrm>
              <a:off x="2769" y="2680"/>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636" name="Rectangle 311"/>
            <p:cNvSpPr>
              <a:spLocks noChangeArrowheads="1"/>
            </p:cNvSpPr>
            <p:nvPr/>
          </p:nvSpPr>
          <p:spPr bwMode="auto">
            <a:xfrm>
              <a:off x="2819" y="2680"/>
              <a:ext cx="6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107637" name="Rectangle 312"/>
            <p:cNvSpPr>
              <a:spLocks noChangeArrowheads="1"/>
            </p:cNvSpPr>
            <p:nvPr/>
          </p:nvSpPr>
          <p:spPr bwMode="auto">
            <a:xfrm>
              <a:off x="1729" y="3139"/>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638" name="Rectangle 313"/>
            <p:cNvSpPr>
              <a:spLocks noChangeArrowheads="1"/>
            </p:cNvSpPr>
            <p:nvPr/>
          </p:nvSpPr>
          <p:spPr bwMode="auto">
            <a:xfrm>
              <a:off x="1748" y="3139"/>
              <a:ext cx="71"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F</a:t>
              </a:r>
              <a:endParaRPr kumimoji="0" lang="en-US">
                <a:solidFill>
                  <a:schemeClr val="tx1"/>
                </a:solidFill>
              </a:endParaRPr>
            </a:p>
          </p:txBody>
        </p:sp>
        <p:sp>
          <p:nvSpPr>
            <p:cNvPr id="107639" name="Rectangle 314"/>
            <p:cNvSpPr>
              <a:spLocks noChangeArrowheads="1"/>
            </p:cNvSpPr>
            <p:nvPr/>
          </p:nvSpPr>
          <p:spPr bwMode="auto">
            <a:xfrm>
              <a:off x="1789" y="3139"/>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7640" name="Rectangle 315"/>
            <p:cNvSpPr>
              <a:spLocks noChangeArrowheads="1"/>
            </p:cNvSpPr>
            <p:nvPr/>
          </p:nvSpPr>
          <p:spPr bwMode="auto">
            <a:xfrm>
              <a:off x="1808" y="3139"/>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641" name="Rectangle 316"/>
            <p:cNvSpPr>
              <a:spLocks noChangeArrowheads="1"/>
            </p:cNvSpPr>
            <p:nvPr/>
          </p:nvSpPr>
          <p:spPr bwMode="auto">
            <a:xfrm>
              <a:off x="1826" y="3139"/>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107642" name="Rectangle 317"/>
            <p:cNvSpPr>
              <a:spLocks noChangeArrowheads="1"/>
            </p:cNvSpPr>
            <p:nvPr/>
          </p:nvSpPr>
          <p:spPr bwMode="auto">
            <a:xfrm>
              <a:off x="1873" y="3139"/>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7643" name="Rectangle 318"/>
            <p:cNvSpPr>
              <a:spLocks noChangeArrowheads="1"/>
            </p:cNvSpPr>
            <p:nvPr/>
          </p:nvSpPr>
          <p:spPr bwMode="auto">
            <a:xfrm>
              <a:off x="1891" y="3139"/>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644" name="Rectangle 319"/>
            <p:cNvSpPr>
              <a:spLocks noChangeArrowheads="1"/>
            </p:cNvSpPr>
            <p:nvPr/>
          </p:nvSpPr>
          <p:spPr bwMode="auto">
            <a:xfrm>
              <a:off x="1941" y="3139"/>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645" name="Rectangle 320"/>
            <p:cNvSpPr>
              <a:spLocks noChangeArrowheads="1"/>
            </p:cNvSpPr>
            <p:nvPr/>
          </p:nvSpPr>
          <p:spPr bwMode="auto">
            <a:xfrm>
              <a:off x="1978" y="3139"/>
              <a:ext cx="6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g</a:t>
              </a:r>
              <a:endParaRPr kumimoji="0" lang="en-US">
                <a:solidFill>
                  <a:schemeClr val="tx1"/>
                </a:solidFill>
              </a:endParaRPr>
            </a:p>
          </p:txBody>
        </p:sp>
        <p:sp>
          <p:nvSpPr>
            <p:cNvPr id="107646" name="Rectangle 321"/>
            <p:cNvSpPr>
              <a:spLocks noChangeArrowheads="1"/>
            </p:cNvSpPr>
            <p:nvPr/>
          </p:nvSpPr>
          <p:spPr bwMode="auto">
            <a:xfrm>
              <a:off x="2014" y="3139"/>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647" name="Rectangle 322"/>
            <p:cNvSpPr>
              <a:spLocks noChangeArrowheads="1"/>
            </p:cNvSpPr>
            <p:nvPr/>
          </p:nvSpPr>
          <p:spPr bwMode="auto">
            <a:xfrm>
              <a:off x="2027" y="3139"/>
              <a:ext cx="6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107648" name="Rectangle 323"/>
            <p:cNvSpPr>
              <a:spLocks noChangeArrowheads="1"/>
            </p:cNvSpPr>
            <p:nvPr/>
          </p:nvSpPr>
          <p:spPr bwMode="auto">
            <a:xfrm>
              <a:off x="2061" y="3139"/>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107649" name="Rectangle 324"/>
            <p:cNvSpPr>
              <a:spLocks noChangeArrowheads="1"/>
            </p:cNvSpPr>
            <p:nvPr/>
          </p:nvSpPr>
          <p:spPr bwMode="auto">
            <a:xfrm>
              <a:off x="2079" y="3139"/>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650" name="Rectangle 325"/>
            <p:cNvSpPr>
              <a:spLocks noChangeArrowheads="1"/>
            </p:cNvSpPr>
            <p:nvPr/>
          </p:nvSpPr>
          <p:spPr bwMode="auto">
            <a:xfrm>
              <a:off x="2116" y="3139"/>
              <a:ext cx="52"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651" name="Rectangle 326"/>
            <p:cNvSpPr>
              <a:spLocks noChangeArrowheads="1"/>
            </p:cNvSpPr>
            <p:nvPr/>
          </p:nvSpPr>
          <p:spPr bwMode="auto">
            <a:xfrm>
              <a:off x="2139" y="3139"/>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652" name="Rectangle 327"/>
            <p:cNvSpPr>
              <a:spLocks noChangeArrowheads="1"/>
            </p:cNvSpPr>
            <p:nvPr/>
          </p:nvSpPr>
          <p:spPr bwMode="auto">
            <a:xfrm>
              <a:off x="2186" y="3139"/>
              <a:ext cx="6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107653" name="Rectangle 328"/>
            <p:cNvSpPr>
              <a:spLocks noChangeArrowheads="1"/>
            </p:cNvSpPr>
            <p:nvPr/>
          </p:nvSpPr>
          <p:spPr bwMode="auto">
            <a:xfrm>
              <a:off x="1729" y="2983"/>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654" name="Rectangle 329"/>
            <p:cNvSpPr>
              <a:spLocks noChangeArrowheads="1"/>
            </p:cNvSpPr>
            <p:nvPr/>
          </p:nvSpPr>
          <p:spPr bwMode="auto">
            <a:xfrm>
              <a:off x="1748" y="2983"/>
              <a:ext cx="71"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F</a:t>
              </a:r>
              <a:endParaRPr kumimoji="0" lang="en-US">
                <a:solidFill>
                  <a:schemeClr val="tx1"/>
                </a:solidFill>
              </a:endParaRPr>
            </a:p>
          </p:txBody>
        </p:sp>
        <p:sp>
          <p:nvSpPr>
            <p:cNvPr id="107655" name="Rectangle 330"/>
            <p:cNvSpPr>
              <a:spLocks noChangeArrowheads="1"/>
            </p:cNvSpPr>
            <p:nvPr/>
          </p:nvSpPr>
          <p:spPr bwMode="auto">
            <a:xfrm>
              <a:off x="1789" y="2983"/>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7656" name="Rectangle 331"/>
            <p:cNvSpPr>
              <a:spLocks noChangeArrowheads="1"/>
            </p:cNvSpPr>
            <p:nvPr/>
          </p:nvSpPr>
          <p:spPr bwMode="auto">
            <a:xfrm>
              <a:off x="1808" y="2983"/>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657" name="Rectangle 332"/>
            <p:cNvSpPr>
              <a:spLocks noChangeArrowheads="1"/>
            </p:cNvSpPr>
            <p:nvPr/>
          </p:nvSpPr>
          <p:spPr bwMode="auto">
            <a:xfrm>
              <a:off x="1826" y="2983"/>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107658" name="Rectangle 333"/>
            <p:cNvSpPr>
              <a:spLocks noChangeArrowheads="1"/>
            </p:cNvSpPr>
            <p:nvPr/>
          </p:nvSpPr>
          <p:spPr bwMode="auto">
            <a:xfrm>
              <a:off x="1873" y="2983"/>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7659" name="Rectangle 334"/>
            <p:cNvSpPr>
              <a:spLocks noChangeArrowheads="1"/>
            </p:cNvSpPr>
            <p:nvPr/>
          </p:nvSpPr>
          <p:spPr bwMode="auto">
            <a:xfrm>
              <a:off x="1891" y="2983"/>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660" name="Rectangle 335"/>
            <p:cNvSpPr>
              <a:spLocks noChangeArrowheads="1"/>
            </p:cNvSpPr>
            <p:nvPr/>
          </p:nvSpPr>
          <p:spPr bwMode="auto">
            <a:xfrm>
              <a:off x="1941" y="2983"/>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661" name="Rectangle 336"/>
            <p:cNvSpPr>
              <a:spLocks noChangeArrowheads="1"/>
            </p:cNvSpPr>
            <p:nvPr/>
          </p:nvSpPr>
          <p:spPr bwMode="auto">
            <a:xfrm>
              <a:off x="1978" y="2983"/>
              <a:ext cx="6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g</a:t>
              </a:r>
              <a:endParaRPr kumimoji="0" lang="en-US">
                <a:solidFill>
                  <a:schemeClr val="tx1"/>
                </a:solidFill>
              </a:endParaRPr>
            </a:p>
          </p:txBody>
        </p:sp>
        <p:sp>
          <p:nvSpPr>
            <p:cNvPr id="107662" name="Rectangle 337"/>
            <p:cNvSpPr>
              <a:spLocks noChangeArrowheads="1"/>
            </p:cNvSpPr>
            <p:nvPr/>
          </p:nvSpPr>
          <p:spPr bwMode="auto">
            <a:xfrm>
              <a:off x="2014" y="2983"/>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663" name="Rectangle 338"/>
            <p:cNvSpPr>
              <a:spLocks noChangeArrowheads="1"/>
            </p:cNvSpPr>
            <p:nvPr/>
          </p:nvSpPr>
          <p:spPr bwMode="auto">
            <a:xfrm>
              <a:off x="2027" y="2983"/>
              <a:ext cx="6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107664" name="Rectangle 339"/>
            <p:cNvSpPr>
              <a:spLocks noChangeArrowheads="1"/>
            </p:cNvSpPr>
            <p:nvPr/>
          </p:nvSpPr>
          <p:spPr bwMode="auto">
            <a:xfrm>
              <a:off x="2061" y="2983"/>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107665" name="Rectangle 340"/>
            <p:cNvSpPr>
              <a:spLocks noChangeArrowheads="1"/>
            </p:cNvSpPr>
            <p:nvPr/>
          </p:nvSpPr>
          <p:spPr bwMode="auto">
            <a:xfrm>
              <a:off x="2079" y="2983"/>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666" name="Rectangle 341"/>
            <p:cNvSpPr>
              <a:spLocks noChangeArrowheads="1"/>
            </p:cNvSpPr>
            <p:nvPr/>
          </p:nvSpPr>
          <p:spPr bwMode="auto">
            <a:xfrm>
              <a:off x="2116" y="2983"/>
              <a:ext cx="52"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667" name="Rectangle 342"/>
            <p:cNvSpPr>
              <a:spLocks noChangeArrowheads="1"/>
            </p:cNvSpPr>
            <p:nvPr/>
          </p:nvSpPr>
          <p:spPr bwMode="auto">
            <a:xfrm>
              <a:off x="2139" y="2983"/>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668" name="Rectangle 343"/>
            <p:cNvSpPr>
              <a:spLocks noChangeArrowheads="1"/>
            </p:cNvSpPr>
            <p:nvPr/>
          </p:nvSpPr>
          <p:spPr bwMode="auto">
            <a:xfrm>
              <a:off x="2186" y="2983"/>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107669" name="Rectangle 344"/>
            <p:cNvSpPr>
              <a:spLocks noChangeArrowheads="1"/>
            </p:cNvSpPr>
            <p:nvPr/>
          </p:nvSpPr>
          <p:spPr bwMode="auto">
            <a:xfrm>
              <a:off x="1729" y="2833"/>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670" name="Rectangle 345"/>
            <p:cNvSpPr>
              <a:spLocks noChangeArrowheads="1"/>
            </p:cNvSpPr>
            <p:nvPr/>
          </p:nvSpPr>
          <p:spPr bwMode="auto">
            <a:xfrm>
              <a:off x="1748" y="2833"/>
              <a:ext cx="71"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F</a:t>
              </a:r>
              <a:endParaRPr kumimoji="0" lang="en-US">
                <a:solidFill>
                  <a:schemeClr val="tx1"/>
                </a:solidFill>
              </a:endParaRPr>
            </a:p>
          </p:txBody>
        </p:sp>
        <p:sp>
          <p:nvSpPr>
            <p:cNvPr id="107671" name="Rectangle 346"/>
            <p:cNvSpPr>
              <a:spLocks noChangeArrowheads="1"/>
            </p:cNvSpPr>
            <p:nvPr/>
          </p:nvSpPr>
          <p:spPr bwMode="auto">
            <a:xfrm>
              <a:off x="1789" y="2833"/>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7672" name="Rectangle 347"/>
            <p:cNvSpPr>
              <a:spLocks noChangeArrowheads="1"/>
            </p:cNvSpPr>
            <p:nvPr/>
          </p:nvSpPr>
          <p:spPr bwMode="auto">
            <a:xfrm>
              <a:off x="1808" y="2833"/>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673" name="Rectangle 348"/>
            <p:cNvSpPr>
              <a:spLocks noChangeArrowheads="1"/>
            </p:cNvSpPr>
            <p:nvPr/>
          </p:nvSpPr>
          <p:spPr bwMode="auto">
            <a:xfrm>
              <a:off x="1826" y="2833"/>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107674" name="Rectangle 349"/>
            <p:cNvSpPr>
              <a:spLocks noChangeArrowheads="1"/>
            </p:cNvSpPr>
            <p:nvPr/>
          </p:nvSpPr>
          <p:spPr bwMode="auto">
            <a:xfrm>
              <a:off x="1873" y="2833"/>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7675" name="Rectangle 350"/>
            <p:cNvSpPr>
              <a:spLocks noChangeArrowheads="1"/>
            </p:cNvSpPr>
            <p:nvPr/>
          </p:nvSpPr>
          <p:spPr bwMode="auto">
            <a:xfrm>
              <a:off x="1891" y="2833"/>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676" name="Rectangle 351"/>
            <p:cNvSpPr>
              <a:spLocks noChangeArrowheads="1"/>
            </p:cNvSpPr>
            <p:nvPr/>
          </p:nvSpPr>
          <p:spPr bwMode="auto">
            <a:xfrm>
              <a:off x="1941" y="2833"/>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677" name="Rectangle 352"/>
            <p:cNvSpPr>
              <a:spLocks noChangeArrowheads="1"/>
            </p:cNvSpPr>
            <p:nvPr/>
          </p:nvSpPr>
          <p:spPr bwMode="auto">
            <a:xfrm>
              <a:off x="1978" y="2833"/>
              <a:ext cx="6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g</a:t>
              </a:r>
              <a:endParaRPr kumimoji="0" lang="en-US">
                <a:solidFill>
                  <a:schemeClr val="tx1"/>
                </a:solidFill>
              </a:endParaRPr>
            </a:p>
          </p:txBody>
        </p:sp>
        <p:sp>
          <p:nvSpPr>
            <p:cNvPr id="107678" name="Rectangle 353"/>
            <p:cNvSpPr>
              <a:spLocks noChangeArrowheads="1"/>
            </p:cNvSpPr>
            <p:nvPr/>
          </p:nvSpPr>
          <p:spPr bwMode="auto">
            <a:xfrm>
              <a:off x="2014" y="2833"/>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679" name="Rectangle 354"/>
            <p:cNvSpPr>
              <a:spLocks noChangeArrowheads="1"/>
            </p:cNvSpPr>
            <p:nvPr/>
          </p:nvSpPr>
          <p:spPr bwMode="auto">
            <a:xfrm>
              <a:off x="2027" y="2833"/>
              <a:ext cx="6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107680" name="Rectangle 355"/>
            <p:cNvSpPr>
              <a:spLocks noChangeArrowheads="1"/>
            </p:cNvSpPr>
            <p:nvPr/>
          </p:nvSpPr>
          <p:spPr bwMode="auto">
            <a:xfrm>
              <a:off x="2061" y="2833"/>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107681" name="Rectangle 356"/>
            <p:cNvSpPr>
              <a:spLocks noChangeArrowheads="1"/>
            </p:cNvSpPr>
            <p:nvPr/>
          </p:nvSpPr>
          <p:spPr bwMode="auto">
            <a:xfrm>
              <a:off x="2079" y="2833"/>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682" name="Rectangle 357"/>
            <p:cNvSpPr>
              <a:spLocks noChangeArrowheads="1"/>
            </p:cNvSpPr>
            <p:nvPr/>
          </p:nvSpPr>
          <p:spPr bwMode="auto">
            <a:xfrm>
              <a:off x="2116" y="2833"/>
              <a:ext cx="52"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683" name="Rectangle 358"/>
            <p:cNvSpPr>
              <a:spLocks noChangeArrowheads="1"/>
            </p:cNvSpPr>
            <p:nvPr/>
          </p:nvSpPr>
          <p:spPr bwMode="auto">
            <a:xfrm>
              <a:off x="2139" y="2833"/>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684" name="Rectangle 359"/>
            <p:cNvSpPr>
              <a:spLocks noChangeArrowheads="1"/>
            </p:cNvSpPr>
            <p:nvPr/>
          </p:nvSpPr>
          <p:spPr bwMode="auto">
            <a:xfrm>
              <a:off x="2186" y="2833"/>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107685" name="Rectangle 360"/>
            <p:cNvSpPr>
              <a:spLocks noChangeArrowheads="1"/>
            </p:cNvSpPr>
            <p:nvPr/>
          </p:nvSpPr>
          <p:spPr bwMode="auto">
            <a:xfrm>
              <a:off x="1729" y="2680"/>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686" name="Rectangle 361"/>
            <p:cNvSpPr>
              <a:spLocks noChangeArrowheads="1"/>
            </p:cNvSpPr>
            <p:nvPr/>
          </p:nvSpPr>
          <p:spPr bwMode="auto">
            <a:xfrm>
              <a:off x="1748" y="2680"/>
              <a:ext cx="71"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F</a:t>
              </a:r>
              <a:endParaRPr kumimoji="0" lang="en-US">
                <a:solidFill>
                  <a:schemeClr val="tx1"/>
                </a:solidFill>
              </a:endParaRPr>
            </a:p>
          </p:txBody>
        </p:sp>
        <p:sp>
          <p:nvSpPr>
            <p:cNvPr id="107687" name="Rectangle 362"/>
            <p:cNvSpPr>
              <a:spLocks noChangeArrowheads="1"/>
            </p:cNvSpPr>
            <p:nvPr/>
          </p:nvSpPr>
          <p:spPr bwMode="auto">
            <a:xfrm>
              <a:off x="1789" y="2680"/>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7688" name="Rectangle 363"/>
            <p:cNvSpPr>
              <a:spLocks noChangeArrowheads="1"/>
            </p:cNvSpPr>
            <p:nvPr/>
          </p:nvSpPr>
          <p:spPr bwMode="auto">
            <a:xfrm>
              <a:off x="1808" y="2680"/>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689" name="Rectangle 364"/>
            <p:cNvSpPr>
              <a:spLocks noChangeArrowheads="1"/>
            </p:cNvSpPr>
            <p:nvPr/>
          </p:nvSpPr>
          <p:spPr bwMode="auto">
            <a:xfrm>
              <a:off x="1826" y="2680"/>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107690" name="Rectangle 365"/>
            <p:cNvSpPr>
              <a:spLocks noChangeArrowheads="1"/>
            </p:cNvSpPr>
            <p:nvPr/>
          </p:nvSpPr>
          <p:spPr bwMode="auto">
            <a:xfrm>
              <a:off x="1873" y="2680"/>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7691" name="Rectangle 366"/>
            <p:cNvSpPr>
              <a:spLocks noChangeArrowheads="1"/>
            </p:cNvSpPr>
            <p:nvPr/>
          </p:nvSpPr>
          <p:spPr bwMode="auto">
            <a:xfrm>
              <a:off x="1891" y="2680"/>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692" name="Rectangle 367"/>
            <p:cNvSpPr>
              <a:spLocks noChangeArrowheads="1"/>
            </p:cNvSpPr>
            <p:nvPr/>
          </p:nvSpPr>
          <p:spPr bwMode="auto">
            <a:xfrm>
              <a:off x="1941" y="2680"/>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693" name="Rectangle 368"/>
            <p:cNvSpPr>
              <a:spLocks noChangeArrowheads="1"/>
            </p:cNvSpPr>
            <p:nvPr/>
          </p:nvSpPr>
          <p:spPr bwMode="auto">
            <a:xfrm>
              <a:off x="1978" y="2680"/>
              <a:ext cx="6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g</a:t>
              </a:r>
              <a:endParaRPr kumimoji="0" lang="en-US">
                <a:solidFill>
                  <a:schemeClr val="tx1"/>
                </a:solidFill>
              </a:endParaRPr>
            </a:p>
          </p:txBody>
        </p:sp>
        <p:sp>
          <p:nvSpPr>
            <p:cNvPr id="107694" name="Rectangle 369"/>
            <p:cNvSpPr>
              <a:spLocks noChangeArrowheads="1"/>
            </p:cNvSpPr>
            <p:nvPr/>
          </p:nvSpPr>
          <p:spPr bwMode="auto">
            <a:xfrm>
              <a:off x="2014" y="2680"/>
              <a:ext cx="44"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7695" name="Rectangle 370"/>
            <p:cNvSpPr>
              <a:spLocks noChangeArrowheads="1"/>
            </p:cNvSpPr>
            <p:nvPr/>
          </p:nvSpPr>
          <p:spPr bwMode="auto">
            <a:xfrm>
              <a:off x="2027" y="2680"/>
              <a:ext cx="6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107696" name="Rectangle 371"/>
            <p:cNvSpPr>
              <a:spLocks noChangeArrowheads="1"/>
            </p:cNvSpPr>
            <p:nvPr/>
          </p:nvSpPr>
          <p:spPr bwMode="auto">
            <a:xfrm>
              <a:off x="2061" y="2680"/>
              <a:ext cx="47"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107697" name="Rectangle 372"/>
            <p:cNvSpPr>
              <a:spLocks noChangeArrowheads="1"/>
            </p:cNvSpPr>
            <p:nvPr/>
          </p:nvSpPr>
          <p:spPr bwMode="auto">
            <a:xfrm>
              <a:off x="2079" y="2680"/>
              <a:ext cx="65"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7698" name="Rectangle 373"/>
            <p:cNvSpPr>
              <a:spLocks noChangeArrowheads="1"/>
            </p:cNvSpPr>
            <p:nvPr/>
          </p:nvSpPr>
          <p:spPr bwMode="auto">
            <a:xfrm>
              <a:off x="2116" y="2680"/>
              <a:ext cx="52"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699" name="Rectangle 374"/>
            <p:cNvSpPr>
              <a:spLocks noChangeArrowheads="1"/>
            </p:cNvSpPr>
            <p:nvPr/>
          </p:nvSpPr>
          <p:spPr bwMode="auto">
            <a:xfrm>
              <a:off x="2139" y="2680"/>
              <a:ext cx="78"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7700" name="Rectangle 375"/>
            <p:cNvSpPr>
              <a:spLocks noChangeArrowheads="1"/>
            </p:cNvSpPr>
            <p:nvPr/>
          </p:nvSpPr>
          <p:spPr bwMode="auto">
            <a:xfrm>
              <a:off x="2186" y="2680"/>
              <a:ext cx="63" cy="12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107701" name="Line 376"/>
            <p:cNvSpPr>
              <a:spLocks noChangeShapeType="1"/>
            </p:cNvSpPr>
            <p:nvPr/>
          </p:nvSpPr>
          <p:spPr bwMode="auto">
            <a:xfrm>
              <a:off x="2751" y="3252"/>
              <a:ext cx="431" cy="1"/>
            </a:xfrm>
            <a:prstGeom prst="line">
              <a:avLst/>
            </a:prstGeom>
            <a:noFill/>
            <a:ln w="20638">
              <a:solidFill>
                <a:srgbClr val="000000"/>
              </a:solidFill>
              <a:round/>
              <a:headEnd/>
              <a:tailEnd/>
            </a:ln>
          </p:spPr>
          <p:txBody>
            <a:bodyPr/>
            <a:lstStyle/>
            <a:p>
              <a:endParaRPr lang="en-US"/>
            </a:p>
          </p:txBody>
        </p:sp>
        <p:sp>
          <p:nvSpPr>
            <p:cNvPr id="107702" name="Line 377"/>
            <p:cNvSpPr>
              <a:spLocks noChangeShapeType="1"/>
            </p:cNvSpPr>
            <p:nvPr/>
          </p:nvSpPr>
          <p:spPr bwMode="auto">
            <a:xfrm>
              <a:off x="2748" y="3102"/>
              <a:ext cx="441" cy="1"/>
            </a:xfrm>
            <a:prstGeom prst="line">
              <a:avLst/>
            </a:prstGeom>
            <a:noFill/>
            <a:ln w="20638">
              <a:solidFill>
                <a:srgbClr val="000000"/>
              </a:solidFill>
              <a:round/>
              <a:headEnd/>
              <a:tailEnd/>
            </a:ln>
          </p:spPr>
          <p:txBody>
            <a:bodyPr/>
            <a:lstStyle/>
            <a:p>
              <a:endParaRPr lang="en-US"/>
            </a:p>
          </p:txBody>
        </p:sp>
        <p:sp>
          <p:nvSpPr>
            <p:cNvPr id="107703" name="Freeform 378"/>
            <p:cNvSpPr>
              <a:spLocks/>
            </p:cNvSpPr>
            <p:nvPr/>
          </p:nvSpPr>
          <p:spPr bwMode="auto">
            <a:xfrm>
              <a:off x="2751" y="2796"/>
              <a:ext cx="676" cy="705"/>
            </a:xfrm>
            <a:custGeom>
              <a:avLst/>
              <a:gdLst>
                <a:gd name="T0" fmla="*/ 0 w 676"/>
                <a:gd name="T1" fmla="*/ 0 h 705"/>
                <a:gd name="T2" fmla="*/ 211 w 676"/>
                <a:gd name="T3" fmla="*/ 0 h 705"/>
                <a:gd name="T4" fmla="*/ 211 w 676"/>
                <a:gd name="T5" fmla="*/ 705 h 705"/>
                <a:gd name="T6" fmla="*/ 676 w 676"/>
                <a:gd name="T7" fmla="*/ 705 h 705"/>
                <a:gd name="T8" fmla="*/ 0 60000 65536"/>
                <a:gd name="T9" fmla="*/ 0 60000 65536"/>
                <a:gd name="T10" fmla="*/ 0 60000 65536"/>
                <a:gd name="T11" fmla="*/ 0 60000 65536"/>
                <a:gd name="T12" fmla="*/ 0 w 676"/>
                <a:gd name="T13" fmla="*/ 0 h 705"/>
                <a:gd name="T14" fmla="*/ 676 w 676"/>
                <a:gd name="T15" fmla="*/ 705 h 705"/>
              </a:gdLst>
              <a:ahLst/>
              <a:cxnLst>
                <a:cxn ang="T8">
                  <a:pos x="T0" y="T1"/>
                </a:cxn>
                <a:cxn ang="T9">
                  <a:pos x="T2" y="T3"/>
                </a:cxn>
                <a:cxn ang="T10">
                  <a:pos x="T4" y="T5"/>
                </a:cxn>
                <a:cxn ang="T11">
                  <a:pos x="T6" y="T7"/>
                </a:cxn>
              </a:cxnLst>
              <a:rect l="T12" t="T13" r="T14" b="T15"/>
              <a:pathLst>
                <a:path w="676" h="705">
                  <a:moveTo>
                    <a:pt x="0" y="0"/>
                  </a:moveTo>
                  <a:lnTo>
                    <a:pt x="211" y="0"/>
                  </a:lnTo>
                  <a:lnTo>
                    <a:pt x="211" y="705"/>
                  </a:lnTo>
                  <a:lnTo>
                    <a:pt x="676" y="705"/>
                  </a:lnTo>
                </a:path>
              </a:pathLst>
            </a:custGeom>
            <a:noFill/>
            <a:ln w="20638">
              <a:solidFill>
                <a:srgbClr val="000000"/>
              </a:solidFill>
              <a:prstDash val="solid"/>
              <a:round/>
              <a:headEnd/>
              <a:tailEnd/>
            </a:ln>
          </p:spPr>
          <p:txBody>
            <a:bodyPr/>
            <a:lstStyle/>
            <a:p>
              <a:endParaRPr lang="en-US"/>
            </a:p>
          </p:txBody>
        </p:sp>
        <p:sp>
          <p:nvSpPr>
            <p:cNvPr id="107704" name="Freeform 379"/>
            <p:cNvSpPr>
              <a:spLocks/>
            </p:cNvSpPr>
            <p:nvPr/>
          </p:nvSpPr>
          <p:spPr bwMode="auto">
            <a:xfrm>
              <a:off x="2748" y="2949"/>
              <a:ext cx="703" cy="665"/>
            </a:xfrm>
            <a:custGeom>
              <a:avLst/>
              <a:gdLst>
                <a:gd name="T0" fmla="*/ 703 w 703"/>
                <a:gd name="T1" fmla="*/ 661 h 665"/>
                <a:gd name="T2" fmla="*/ 152 w 703"/>
                <a:gd name="T3" fmla="*/ 665 h 665"/>
                <a:gd name="T4" fmla="*/ 149 w 703"/>
                <a:gd name="T5" fmla="*/ 0 h 665"/>
                <a:gd name="T6" fmla="*/ 0 w 703"/>
                <a:gd name="T7" fmla="*/ 0 h 665"/>
                <a:gd name="T8" fmla="*/ 0 60000 65536"/>
                <a:gd name="T9" fmla="*/ 0 60000 65536"/>
                <a:gd name="T10" fmla="*/ 0 60000 65536"/>
                <a:gd name="T11" fmla="*/ 0 60000 65536"/>
                <a:gd name="T12" fmla="*/ 0 w 703"/>
                <a:gd name="T13" fmla="*/ 0 h 665"/>
                <a:gd name="T14" fmla="*/ 703 w 703"/>
                <a:gd name="T15" fmla="*/ 665 h 665"/>
              </a:gdLst>
              <a:ahLst/>
              <a:cxnLst>
                <a:cxn ang="T8">
                  <a:pos x="T0" y="T1"/>
                </a:cxn>
                <a:cxn ang="T9">
                  <a:pos x="T2" y="T3"/>
                </a:cxn>
                <a:cxn ang="T10">
                  <a:pos x="T4" y="T5"/>
                </a:cxn>
                <a:cxn ang="T11">
                  <a:pos x="T6" y="T7"/>
                </a:cxn>
              </a:cxnLst>
              <a:rect l="T12" t="T13" r="T14" b="T15"/>
              <a:pathLst>
                <a:path w="703" h="665">
                  <a:moveTo>
                    <a:pt x="703" y="661"/>
                  </a:moveTo>
                  <a:lnTo>
                    <a:pt x="152" y="665"/>
                  </a:lnTo>
                  <a:lnTo>
                    <a:pt x="149" y="0"/>
                  </a:lnTo>
                  <a:lnTo>
                    <a:pt x="0" y="0"/>
                  </a:lnTo>
                </a:path>
              </a:pathLst>
            </a:custGeom>
            <a:noFill/>
            <a:ln w="20638">
              <a:solidFill>
                <a:srgbClr val="000000"/>
              </a:solidFill>
              <a:prstDash val="solid"/>
              <a:round/>
              <a:headEnd/>
              <a:tailEnd/>
            </a:ln>
          </p:spPr>
          <p:txBody>
            <a:bodyPr/>
            <a:lstStyle/>
            <a:p>
              <a:endParaRPr lang="en-US"/>
            </a:p>
          </p:txBody>
        </p:sp>
      </p:grpSp>
      <p:grpSp>
        <p:nvGrpSpPr>
          <p:cNvPr id="4" name="Group 380"/>
          <p:cNvGrpSpPr>
            <a:grpSpLocks/>
          </p:cNvGrpSpPr>
          <p:nvPr/>
        </p:nvGrpSpPr>
        <p:grpSpPr bwMode="auto">
          <a:xfrm>
            <a:off x="5181600" y="3124200"/>
            <a:ext cx="1019175" cy="1403350"/>
            <a:chOff x="3264" y="1968"/>
            <a:chExt cx="642" cy="884"/>
          </a:xfrm>
        </p:grpSpPr>
        <p:sp>
          <p:nvSpPr>
            <p:cNvPr id="107527" name="Text Box 381"/>
            <p:cNvSpPr txBox="1">
              <a:spLocks noChangeArrowheads="1"/>
            </p:cNvSpPr>
            <p:nvPr/>
          </p:nvSpPr>
          <p:spPr bwMode="auto">
            <a:xfrm>
              <a:off x="3264" y="1968"/>
              <a:ext cx="642" cy="212"/>
            </a:xfrm>
            <a:prstGeom prst="rect">
              <a:avLst/>
            </a:prstGeom>
            <a:solidFill>
              <a:srgbClr val="FFFFCC"/>
            </a:solidFill>
            <a:ln w="9525">
              <a:noFill/>
              <a:miter lim="800000"/>
              <a:headEnd/>
              <a:tailEnd/>
            </a:ln>
          </p:spPr>
          <p:txBody>
            <a:bodyPr wrap="none">
              <a:spAutoFit/>
            </a:bodyPr>
            <a:lstStyle/>
            <a:p>
              <a:pPr algn="l" eaLnBrk="1" hangingPunct="1"/>
              <a:r>
                <a:rPr kumimoji="0" lang="en-US" sz="1600">
                  <a:solidFill>
                    <a:schemeClr val="tx1"/>
                  </a:solidFill>
                </a:rPr>
                <a:t>ForwardA</a:t>
              </a:r>
            </a:p>
          </p:txBody>
        </p:sp>
        <p:sp>
          <p:nvSpPr>
            <p:cNvPr id="107528" name="Text Box 382"/>
            <p:cNvSpPr txBox="1">
              <a:spLocks noChangeArrowheads="1"/>
            </p:cNvSpPr>
            <p:nvPr/>
          </p:nvSpPr>
          <p:spPr bwMode="auto">
            <a:xfrm>
              <a:off x="3264" y="2640"/>
              <a:ext cx="635" cy="212"/>
            </a:xfrm>
            <a:prstGeom prst="rect">
              <a:avLst/>
            </a:prstGeom>
            <a:solidFill>
              <a:srgbClr val="FFFFCC"/>
            </a:solidFill>
            <a:ln w="9525">
              <a:noFill/>
              <a:miter lim="800000"/>
              <a:headEnd/>
              <a:tailEnd/>
            </a:ln>
          </p:spPr>
          <p:txBody>
            <a:bodyPr wrap="none">
              <a:spAutoFit/>
            </a:bodyPr>
            <a:lstStyle/>
            <a:p>
              <a:pPr algn="l" eaLnBrk="1" hangingPunct="1"/>
              <a:r>
                <a:rPr kumimoji="0" lang="en-US" sz="1600">
                  <a:solidFill>
                    <a:schemeClr val="tx1"/>
                  </a:solidFill>
                </a:rPr>
                <a:t>ForwardB</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r>
              <a:rPr lang="en-US"/>
              <a:t>H.Corporaal  5MD00</a:t>
            </a:r>
          </a:p>
        </p:txBody>
      </p:sp>
      <p:sp>
        <p:nvSpPr>
          <p:cNvPr id="9" name="Slide Number Placeholder 5"/>
          <p:cNvSpPr>
            <a:spLocks noGrp="1"/>
          </p:cNvSpPr>
          <p:nvPr>
            <p:ph type="sldNum" sz="quarter" idx="12"/>
          </p:nvPr>
        </p:nvSpPr>
        <p:spPr/>
        <p:txBody>
          <a:bodyPr/>
          <a:lstStyle/>
          <a:p>
            <a:pPr>
              <a:defRPr/>
            </a:pPr>
            <a:fld id="{A891FC40-8AD0-4AEA-9488-C922E6CED6CD}" type="slidenum">
              <a:rPr lang="en-US"/>
              <a:pPr>
                <a:defRPr/>
              </a:pPr>
              <a:t>52</a:t>
            </a:fld>
            <a:endParaRPr lang="en-US"/>
          </a:p>
        </p:txBody>
      </p:sp>
      <p:sp>
        <p:nvSpPr>
          <p:cNvPr id="108548" name="Rectangle 2"/>
          <p:cNvSpPr>
            <a:spLocks noGrp="1" noChangeArrowheads="1"/>
          </p:cNvSpPr>
          <p:nvPr>
            <p:ph type="title"/>
          </p:nvPr>
        </p:nvSpPr>
        <p:spPr/>
        <p:txBody>
          <a:bodyPr/>
          <a:lstStyle/>
          <a:p>
            <a:r>
              <a:rPr lang="en-US" smtClean="0"/>
              <a:t>Forwarding check</a:t>
            </a:r>
          </a:p>
        </p:txBody>
      </p:sp>
      <p:sp>
        <p:nvSpPr>
          <p:cNvPr id="108549" name="Rectangle 3"/>
          <p:cNvSpPr>
            <a:spLocks noGrp="1" noChangeArrowheads="1"/>
          </p:cNvSpPr>
          <p:nvPr>
            <p:ph type="body" idx="1"/>
          </p:nvPr>
        </p:nvSpPr>
        <p:spPr>
          <a:xfrm>
            <a:off x="533400" y="1371600"/>
            <a:ext cx="8229600" cy="2066925"/>
          </a:xfrm>
        </p:spPr>
        <p:txBody>
          <a:bodyPr/>
          <a:lstStyle/>
          <a:p>
            <a:r>
              <a:rPr lang="en-US" sz="2800" b="0" dirty="0" smtClean="0"/>
              <a:t>Check for matching register-ids: </a:t>
            </a:r>
          </a:p>
          <a:p>
            <a:pPr lvl="1"/>
            <a:r>
              <a:rPr lang="en-US" sz="2400" b="0" dirty="0" smtClean="0"/>
              <a:t>For each source-id of operation in the EX-stage check if there is a matching pending </a:t>
            </a:r>
            <a:r>
              <a:rPr lang="en-US" sz="2400" b="0" dirty="0" err="1" smtClean="0"/>
              <a:t>dest</a:t>
            </a:r>
            <a:r>
              <a:rPr lang="en-US" sz="2400" b="0" dirty="0" smtClean="0"/>
              <a:t>-id</a:t>
            </a:r>
          </a:p>
        </p:txBody>
      </p:sp>
      <p:grpSp>
        <p:nvGrpSpPr>
          <p:cNvPr id="2" name="Group 4"/>
          <p:cNvGrpSpPr>
            <a:grpSpLocks/>
          </p:cNvGrpSpPr>
          <p:nvPr/>
        </p:nvGrpSpPr>
        <p:grpSpPr bwMode="auto">
          <a:xfrm>
            <a:off x="365125" y="3495675"/>
            <a:ext cx="8066088" cy="2241550"/>
            <a:chOff x="230" y="2202"/>
            <a:chExt cx="5081" cy="1412"/>
          </a:xfrm>
        </p:grpSpPr>
        <p:sp>
          <p:nvSpPr>
            <p:cNvPr id="108552" name="Text Box 5"/>
            <p:cNvSpPr txBox="1">
              <a:spLocks noChangeArrowheads="1"/>
            </p:cNvSpPr>
            <p:nvPr/>
          </p:nvSpPr>
          <p:spPr bwMode="auto">
            <a:xfrm>
              <a:off x="480" y="2544"/>
              <a:ext cx="4831" cy="1070"/>
            </a:xfrm>
            <a:prstGeom prst="rect">
              <a:avLst/>
            </a:prstGeom>
            <a:solidFill>
              <a:srgbClr val="FFFF99"/>
            </a:solidFill>
            <a:ln w="9525">
              <a:noFill/>
              <a:miter lim="800000"/>
              <a:headEnd/>
              <a:tailEnd/>
            </a:ln>
          </p:spPr>
          <p:txBody>
            <a:bodyPr wrap="none">
              <a:spAutoFit/>
            </a:bodyPr>
            <a:lstStyle/>
            <a:p>
              <a:pPr algn="l" eaLnBrk="1" hangingPunct="1">
                <a:spcBef>
                  <a:spcPct val="20000"/>
                </a:spcBef>
              </a:pPr>
              <a:r>
                <a:rPr kumimoji="0" lang="en-US">
                  <a:latin typeface="Courier New" pitchFamily="49" charset="0"/>
                </a:rPr>
                <a:t>if (EX/MEM.RegWrite) </a:t>
              </a:r>
              <a:r>
                <a:rPr kumimoji="0" lang="en-US">
                  <a:latin typeface="Courier New" pitchFamily="49" charset="0"/>
                  <a:sym typeface="Symbol" pitchFamily="18" charset="2"/>
                </a:rPr>
                <a:t> </a:t>
              </a:r>
            </a:p>
            <a:p>
              <a:pPr algn="l" eaLnBrk="1" hangingPunct="1">
                <a:spcBef>
                  <a:spcPct val="20000"/>
                </a:spcBef>
              </a:pPr>
              <a:r>
                <a:rPr kumimoji="0" lang="en-US">
                  <a:latin typeface="Courier New" pitchFamily="49" charset="0"/>
                  <a:sym typeface="Symbol" pitchFamily="18" charset="2"/>
                </a:rPr>
                <a:t>   (EX/MEM.RegisterRd  0)  </a:t>
              </a:r>
            </a:p>
            <a:p>
              <a:pPr algn="l" eaLnBrk="1" hangingPunct="1">
                <a:spcBef>
                  <a:spcPct val="20000"/>
                </a:spcBef>
              </a:pPr>
              <a:r>
                <a:rPr kumimoji="0" lang="en-US">
                  <a:latin typeface="Courier New" pitchFamily="49" charset="0"/>
                  <a:sym typeface="Symbol" pitchFamily="18" charset="2"/>
                </a:rPr>
                <a:t>   (EX/MEM.RegisterRd = ID/EX.RegisterRs)</a:t>
              </a:r>
              <a:br>
                <a:rPr kumimoji="0" lang="en-US">
                  <a:latin typeface="Courier New" pitchFamily="49" charset="0"/>
                  <a:sym typeface="Symbol" pitchFamily="18" charset="2"/>
                </a:rPr>
              </a:br>
              <a:r>
                <a:rPr kumimoji="0" lang="en-US">
                  <a:latin typeface="Courier New" pitchFamily="49" charset="0"/>
                  <a:sym typeface="Symbol" pitchFamily="18" charset="2"/>
                </a:rPr>
                <a:t>then ForwardA = 10</a:t>
              </a:r>
              <a:endParaRPr kumimoji="0" lang="en-US">
                <a:latin typeface="Courier New" pitchFamily="49" charset="0"/>
              </a:endParaRPr>
            </a:p>
          </p:txBody>
        </p:sp>
        <p:sp>
          <p:nvSpPr>
            <p:cNvPr id="108553" name="Text Box 6"/>
            <p:cNvSpPr txBox="1">
              <a:spLocks noChangeArrowheads="1"/>
            </p:cNvSpPr>
            <p:nvPr/>
          </p:nvSpPr>
          <p:spPr bwMode="auto">
            <a:xfrm>
              <a:off x="230" y="2202"/>
              <a:ext cx="973" cy="327"/>
            </a:xfrm>
            <a:prstGeom prst="rect">
              <a:avLst/>
            </a:prstGeom>
            <a:noFill/>
            <a:ln w="9525">
              <a:noFill/>
              <a:miter lim="800000"/>
              <a:headEnd/>
              <a:tailEnd/>
            </a:ln>
          </p:spPr>
          <p:txBody>
            <a:bodyPr wrap="none">
              <a:spAutoFit/>
            </a:bodyPr>
            <a:lstStyle/>
            <a:p>
              <a:pPr algn="l" eaLnBrk="1" hangingPunct="1"/>
              <a:r>
                <a:rPr kumimoji="0" lang="en-US" sz="2800"/>
                <a:t>Example:</a:t>
              </a:r>
            </a:p>
          </p:txBody>
        </p:sp>
      </p:grpSp>
      <p:sp>
        <p:nvSpPr>
          <p:cNvPr id="588807" name="Text Box 7"/>
          <p:cNvSpPr txBox="1">
            <a:spLocks noChangeArrowheads="1"/>
          </p:cNvSpPr>
          <p:nvPr/>
        </p:nvSpPr>
        <p:spPr bwMode="auto">
          <a:xfrm>
            <a:off x="457200" y="6019800"/>
            <a:ext cx="5918200" cy="519113"/>
          </a:xfrm>
          <a:prstGeom prst="rect">
            <a:avLst/>
          </a:prstGeom>
          <a:noFill/>
          <a:ln w="9525">
            <a:noFill/>
            <a:miter lim="800000"/>
            <a:headEnd/>
            <a:tailEnd/>
          </a:ln>
        </p:spPr>
        <p:txBody>
          <a:bodyPr wrap="none">
            <a:spAutoFit/>
          </a:bodyPr>
          <a:lstStyle/>
          <a:p>
            <a:pPr algn="l" eaLnBrk="1" hangingPunct="1"/>
            <a:r>
              <a:rPr kumimoji="0" lang="en-US" sz="2800" i="1"/>
              <a:t>Q. How many comparators do we need?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8807"/>
                                        </p:tgtEl>
                                        <p:attrNameLst>
                                          <p:attrName>style.visibility</p:attrName>
                                        </p:attrNameLst>
                                      </p:cBhvr>
                                      <p:to>
                                        <p:strVal val="visible"/>
                                      </p:to>
                                    </p:set>
                                    <p:anim calcmode="lin" valueType="num">
                                      <p:cBhvr additive="base">
                                        <p:cTn id="13" dur="500" fill="hold"/>
                                        <p:tgtEl>
                                          <p:spTgt spid="588807"/>
                                        </p:tgtEl>
                                        <p:attrNameLst>
                                          <p:attrName>ppt_x</p:attrName>
                                        </p:attrNameLst>
                                      </p:cBhvr>
                                      <p:tavLst>
                                        <p:tav tm="0">
                                          <p:val>
                                            <p:strVal val="0-#ppt_w/2"/>
                                          </p:val>
                                        </p:tav>
                                        <p:tav tm="100000">
                                          <p:val>
                                            <p:strVal val="#ppt_x"/>
                                          </p:val>
                                        </p:tav>
                                      </p:tavLst>
                                    </p:anim>
                                    <p:anim calcmode="lin" valueType="num">
                                      <p:cBhvr additive="base">
                                        <p:cTn id="14" dur="500" fill="hold"/>
                                        <p:tgtEl>
                                          <p:spTgt spid="5888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7"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Date Placeholder 3"/>
          <p:cNvSpPr>
            <a:spLocks noGrp="1"/>
          </p:cNvSpPr>
          <p:nvPr>
            <p:ph type="dt" sz="quarter" idx="10"/>
          </p:nvPr>
        </p:nvSpPr>
        <p:spPr/>
        <p:txBody>
          <a:bodyPr/>
          <a:lstStyle/>
          <a:p>
            <a:pPr>
              <a:defRPr/>
            </a:pPr>
            <a:r>
              <a:rPr lang="en-US"/>
              <a:t>H.Corporaal  5MD00</a:t>
            </a:r>
          </a:p>
        </p:txBody>
      </p:sp>
      <p:sp>
        <p:nvSpPr>
          <p:cNvPr id="406" name="Slide Number Placeholder 5"/>
          <p:cNvSpPr>
            <a:spLocks noGrp="1"/>
          </p:cNvSpPr>
          <p:nvPr>
            <p:ph type="sldNum" sz="quarter" idx="12"/>
          </p:nvPr>
        </p:nvSpPr>
        <p:spPr/>
        <p:txBody>
          <a:bodyPr/>
          <a:lstStyle/>
          <a:p>
            <a:pPr>
              <a:defRPr/>
            </a:pPr>
            <a:fld id="{4F36D343-B976-4A04-8DF4-7D41C5C2C74C}" type="slidenum">
              <a:rPr lang="en-US"/>
              <a:pPr>
                <a:defRPr/>
              </a:pPr>
              <a:t>53</a:t>
            </a:fld>
            <a:endParaRPr lang="en-US"/>
          </a:p>
        </p:txBody>
      </p:sp>
      <p:sp>
        <p:nvSpPr>
          <p:cNvPr id="109572" name="Rectangle 2"/>
          <p:cNvSpPr>
            <a:spLocks noChangeArrowheads="1"/>
          </p:cNvSpPr>
          <p:nvPr/>
        </p:nvSpPr>
        <p:spPr bwMode="auto">
          <a:xfrm>
            <a:off x="225425" y="312738"/>
            <a:ext cx="3119438" cy="477837"/>
          </a:xfrm>
          <a:prstGeom prst="rect">
            <a:avLst/>
          </a:prstGeom>
          <a:noFill/>
          <a:ln w="9525">
            <a:noFill/>
            <a:miter lim="800000"/>
            <a:headEnd/>
            <a:tailEnd/>
          </a:ln>
        </p:spPr>
        <p:txBody>
          <a:bodyPr wrap="none" anchor="ctr"/>
          <a:lstStyle/>
          <a:p>
            <a:endParaRPr lang="en-US"/>
          </a:p>
        </p:txBody>
      </p:sp>
      <p:sp>
        <p:nvSpPr>
          <p:cNvPr id="109573" name="Rectangle 3"/>
          <p:cNvSpPr>
            <a:spLocks noGrp="1" noChangeArrowheads="1"/>
          </p:cNvSpPr>
          <p:nvPr>
            <p:ph type="body" idx="1"/>
          </p:nvPr>
        </p:nvSpPr>
        <p:spPr>
          <a:xfrm>
            <a:off x="533400" y="914400"/>
            <a:ext cx="8077200" cy="990600"/>
          </a:xfrm>
          <a:noFill/>
        </p:spPr>
        <p:txBody>
          <a:bodyPr lIns="90488" tIns="44450" rIns="90488" bIns="44450"/>
          <a:lstStyle/>
          <a:p>
            <a:pPr>
              <a:lnSpc>
                <a:spcPct val="80000"/>
              </a:lnSpc>
            </a:pPr>
            <a:r>
              <a:rPr lang="en-US" sz="2000" smtClean="0"/>
              <a:t>Load word can still cause a hazard:</a:t>
            </a:r>
          </a:p>
          <a:p>
            <a:pPr lvl="1">
              <a:lnSpc>
                <a:spcPct val="80000"/>
              </a:lnSpc>
            </a:pPr>
            <a:r>
              <a:rPr lang="en-US" sz="1800" smtClean="0"/>
              <a:t>an instruction tries to read register </a:t>
            </a:r>
            <a:r>
              <a:rPr lang="en-US" sz="1800" b="1" smtClean="0"/>
              <a:t>r</a:t>
            </a:r>
            <a:r>
              <a:rPr lang="en-US" sz="1800" smtClean="0"/>
              <a:t> following a load to the same </a:t>
            </a:r>
            <a:r>
              <a:rPr lang="en-US" sz="1800" b="1" smtClean="0"/>
              <a:t>r</a:t>
            </a:r>
          </a:p>
          <a:p>
            <a:pPr>
              <a:lnSpc>
                <a:spcPct val="80000"/>
              </a:lnSpc>
            </a:pPr>
            <a:r>
              <a:rPr lang="en-US" sz="1800" smtClean="0"/>
              <a:t>Need a hazard detection unit to “stall” the load instruction</a:t>
            </a:r>
            <a:endParaRPr lang="en-US" sz="2000" smtClean="0"/>
          </a:p>
        </p:txBody>
      </p:sp>
      <p:sp>
        <p:nvSpPr>
          <p:cNvPr id="109574" name="Rectangle 4"/>
          <p:cNvSpPr>
            <a:spLocks noGrp="1" noChangeArrowheads="1"/>
          </p:cNvSpPr>
          <p:nvPr>
            <p:ph type="title"/>
          </p:nvPr>
        </p:nvSpPr>
        <p:spPr>
          <a:xfrm>
            <a:off x="533400" y="152400"/>
            <a:ext cx="8229600" cy="793750"/>
          </a:xfrm>
          <a:noFill/>
        </p:spPr>
        <p:txBody>
          <a:bodyPr lIns="90488" tIns="44450" rIns="90488" bIns="44450"/>
          <a:lstStyle/>
          <a:p>
            <a:r>
              <a:rPr lang="en-US" dirty="0" smtClean="0"/>
              <a:t>Can't always forward: Load !!</a:t>
            </a:r>
          </a:p>
        </p:txBody>
      </p:sp>
      <p:grpSp>
        <p:nvGrpSpPr>
          <p:cNvPr id="2" name="Group 5"/>
          <p:cNvGrpSpPr>
            <a:grpSpLocks/>
          </p:cNvGrpSpPr>
          <p:nvPr/>
        </p:nvGrpSpPr>
        <p:grpSpPr bwMode="auto">
          <a:xfrm>
            <a:off x="1371600" y="2195513"/>
            <a:ext cx="7240588" cy="4549775"/>
            <a:chOff x="873" y="1200"/>
            <a:chExt cx="3996" cy="2511"/>
          </a:xfrm>
        </p:grpSpPr>
        <p:grpSp>
          <p:nvGrpSpPr>
            <p:cNvPr id="3" name="Group 6"/>
            <p:cNvGrpSpPr>
              <a:grpSpLocks/>
            </p:cNvGrpSpPr>
            <p:nvPr/>
          </p:nvGrpSpPr>
          <p:grpSpPr bwMode="auto">
            <a:xfrm>
              <a:off x="873" y="1200"/>
              <a:ext cx="3975" cy="2429"/>
              <a:chOff x="873" y="1200"/>
              <a:chExt cx="3975" cy="2429"/>
            </a:xfrm>
          </p:grpSpPr>
          <p:sp>
            <p:nvSpPr>
              <p:cNvPr id="109775" name="Line 7"/>
              <p:cNvSpPr>
                <a:spLocks noChangeShapeType="1"/>
              </p:cNvSpPr>
              <p:nvPr/>
            </p:nvSpPr>
            <p:spPr bwMode="auto">
              <a:xfrm>
                <a:off x="3399" y="2258"/>
                <a:ext cx="84" cy="3"/>
              </a:xfrm>
              <a:prstGeom prst="line">
                <a:avLst/>
              </a:prstGeom>
              <a:noFill/>
              <a:ln w="17463">
                <a:solidFill>
                  <a:srgbClr val="EB7500"/>
                </a:solidFill>
                <a:round/>
                <a:headEnd/>
                <a:tailEnd/>
              </a:ln>
            </p:spPr>
            <p:txBody>
              <a:bodyPr/>
              <a:lstStyle/>
              <a:p>
                <a:endParaRPr lang="en-US"/>
              </a:p>
            </p:txBody>
          </p:sp>
          <p:sp>
            <p:nvSpPr>
              <p:cNvPr id="109776" name="Rectangle 8"/>
              <p:cNvSpPr>
                <a:spLocks noChangeArrowheads="1"/>
              </p:cNvSpPr>
              <p:nvPr/>
            </p:nvSpPr>
            <p:spPr bwMode="auto">
              <a:xfrm>
                <a:off x="3485" y="2166"/>
                <a:ext cx="85" cy="187"/>
              </a:xfrm>
              <a:prstGeom prst="rect">
                <a:avLst/>
              </a:prstGeom>
              <a:solidFill>
                <a:srgbClr val="FBE2C9"/>
              </a:solidFill>
              <a:ln w="9525">
                <a:noFill/>
                <a:miter lim="800000"/>
                <a:headEnd/>
                <a:tailEnd/>
              </a:ln>
            </p:spPr>
            <p:txBody>
              <a:bodyPr/>
              <a:lstStyle/>
              <a:p>
                <a:endParaRPr lang="en-US"/>
              </a:p>
            </p:txBody>
          </p:sp>
          <p:sp>
            <p:nvSpPr>
              <p:cNvPr id="109777" name="Rectangle 9"/>
              <p:cNvSpPr>
                <a:spLocks noChangeArrowheads="1"/>
              </p:cNvSpPr>
              <p:nvPr/>
            </p:nvSpPr>
            <p:spPr bwMode="auto">
              <a:xfrm>
                <a:off x="3485" y="2166"/>
                <a:ext cx="85" cy="187"/>
              </a:xfrm>
              <a:prstGeom prst="rect">
                <a:avLst/>
              </a:prstGeom>
              <a:noFill/>
              <a:ln w="11113">
                <a:solidFill>
                  <a:srgbClr val="EB7500"/>
                </a:solidFill>
                <a:miter lim="800000"/>
                <a:headEnd/>
                <a:tailEnd/>
              </a:ln>
            </p:spPr>
            <p:txBody>
              <a:bodyPr/>
              <a:lstStyle/>
              <a:p>
                <a:endParaRPr lang="en-US"/>
              </a:p>
            </p:txBody>
          </p:sp>
          <p:sp>
            <p:nvSpPr>
              <p:cNvPr id="109778" name="Line 10"/>
              <p:cNvSpPr>
                <a:spLocks noChangeShapeType="1"/>
              </p:cNvSpPr>
              <p:nvPr/>
            </p:nvSpPr>
            <p:spPr bwMode="auto">
              <a:xfrm flipV="1">
                <a:off x="3654" y="2163"/>
                <a:ext cx="2" cy="193"/>
              </a:xfrm>
              <a:prstGeom prst="line">
                <a:avLst/>
              </a:prstGeom>
              <a:noFill/>
              <a:ln w="11113">
                <a:solidFill>
                  <a:srgbClr val="000000"/>
                </a:solidFill>
                <a:round/>
                <a:headEnd/>
                <a:tailEnd/>
              </a:ln>
            </p:spPr>
            <p:txBody>
              <a:bodyPr/>
              <a:lstStyle/>
              <a:p>
                <a:endParaRPr lang="en-US"/>
              </a:p>
            </p:txBody>
          </p:sp>
          <p:sp>
            <p:nvSpPr>
              <p:cNvPr id="109779" name="Line 11"/>
              <p:cNvSpPr>
                <a:spLocks noChangeShapeType="1"/>
              </p:cNvSpPr>
              <p:nvPr/>
            </p:nvSpPr>
            <p:spPr bwMode="auto">
              <a:xfrm flipH="1">
                <a:off x="3570" y="2166"/>
                <a:ext cx="84" cy="1"/>
              </a:xfrm>
              <a:prstGeom prst="line">
                <a:avLst/>
              </a:prstGeom>
              <a:noFill/>
              <a:ln w="11113">
                <a:solidFill>
                  <a:srgbClr val="000000"/>
                </a:solidFill>
                <a:round/>
                <a:headEnd/>
                <a:tailEnd/>
              </a:ln>
            </p:spPr>
            <p:txBody>
              <a:bodyPr/>
              <a:lstStyle/>
              <a:p>
                <a:endParaRPr lang="en-US"/>
              </a:p>
            </p:txBody>
          </p:sp>
          <p:sp>
            <p:nvSpPr>
              <p:cNvPr id="109780" name="Line 12"/>
              <p:cNvSpPr>
                <a:spLocks noChangeShapeType="1"/>
              </p:cNvSpPr>
              <p:nvPr/>
            </p:nvSpPr>
            <p:spPr bwMode="auto">
              <a:xfrm flipH="1">
                <a:off x="3570" y="2353"/>
                <a:ext cx="84" cy="1"/>
              </a:xfrm>
              <a:prstGeom prst="line">
                <a:avLst/>
              </a:prstGeom>
              <a:noFill/>
              <a:ln w="11113">
                <a:solidFill>
                  <a:srgbClr val="000000"/>
                </a:solidFill>
                <a:round/>
                <a:headEnd/>
                <a:tailEnd/>
              </a:ln>
            </p:spPr>
            <p:txBody>
              <a:bodyPr/>
              <a:lstStyle/>
              <a:p>
                <a:endParaRPr lang="en-US"/>
              </a:p>
            </p:txBody>
          </p:sp>
          <p:sp>
            <p:nvSpPr>
              <p:cNvPr id="109781" name="Rectangle 13"/>
              <p:cNvSpPr>
                <a:spLocks noChangeArrowheads="1"/>
              </p:cNvSpPr>
              <p:nvPr/>
            </p:nvSpPr>
            <p:spPr bwMode="auto">
              <a:xfrm>
                <a:off x="3506" y="2203"/>
                <a:ext cx="51" cy="84"/>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R</a:t>
                </a:r>
                <a:endParaRPr kumimoji="0" lang="en-US">
                  <a:solidFill>
                    <a:schemeClr val="tx1"/>
                  </a:solidFill>
                </a:endParaRPr>
              </a:p>
            </p:txBody>
          </p:sp>
          <p:sp>
            <p:nvSpPr>
              <p:cNvPr id="109782" name="Rectangle 14"/>
              <p:cNvSpPr>
                <a:spLocks noChangeArrowheads="1"/>
              </p:cNvSpPr>
              <p:nvPr/>
            </p:nvSpPr>
            <p:spPr bwMode="auto">
              <a:xfrm>
                <a:off x="3560" y="2203"/>
                <a:ext cx="39" cy="84"/>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e</a:t>
                </a:r>
                <a:endParaRPr kumimoji="0" lang="en-US">
                  <a:solidFill>
                    <a:schemeClr val="tx1"/>
                  </a:solidFill>
                </a:endParaRPr>
              </a:p>
            </p:txBody>
          </p:sp>
          <p:sp>
            <p:nvSpPr>
              <p:cNvPr id="109783" name="Rectangle 15"/>
              <p:cNvSpPr>
                <a:spLocks noChangeArrowheads="1"/>
              </p:cNvSpPr>
              <p:nvPr/>
            </p:nvSpPr>
            <p:spPr bwMode="auto">
              <a:xfrm>
                <a:off x="3604" y="2203"/>
                <a:ext cx="38" cy="84"/>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g</a:t>
                </a:r>
                <a:endParaRPr kumimoji="0" lang="en-US">
                  <a:solidFill>
                    <a:schemeClr val="tx1"/>
                  </a:solidFill>
                </a:endParaRPr>
              </a:p>
            </p:txBody>
          </p:sp>
          <p:sp>
            <p:nvSpPr>
              <p:cNvPr id="109784" name="Line 16"/>
              <p:cNvSpPr>
                <a:spLocks noChangeShapeType="1"/>
              </p:cNvSpPr>
              <p:nvPr/>
            </p:nvSpPr>
            <p:spPr bwMode="auto">
              <a:xfrm>
                <a:off x="3397" y="3054"/>
                <a:ext cx="107" cy="2"/>
              </a:xfrm>
              <a:prstGeom prst="line">
                <a:avLst/>
              </a:prstGeom>
              <a:noFill/>
              <a:ln w="17463">
                <a:solidFill>
                  <a:srgbClr val="EB7500"/>
                </a:solidFill>
                <a:round/>
                <a:headEnd/>
                <a:tailEnd/>
              </a:ln>
            </p:spPr>
            <p:txBody>
              <a:bodyPr/>
              <a:lstStyle/>
              <a:p>
                <a:endParaRPr lang="en-US"/>
              </a:p>
            </p:txBody>
          </p:sp>
          <p:sp>
            <p:nvSpPr>
              <p:cNvPr id="109785" name="Line 17"/>
              <p:cNvSpPr>
                <a:spLocks noChangeShapeType="1"/>
              </p:cNvSpPr>
              <p:nvPr/>
            </p:nvSpPr>
            <p:spPr bwMode="auto">
              <a:xfrm>
                <a:off x="2990" y="2643"/>
                <a:ext cx="109" cy="1"/>
              </a:xfrm>
              <a:prstGeom prst="line">
                <a:avLst/>
              </a:prstGeom>
              <a:noFill/>
              <a:ln w="17463">
                <a:solidFill>
                  <a:srgbClr val="EB7500"/>
                </a:solidFill>
                <a:round/>
                <a:headEnd/>
                <a:tailEnd/>
              </a:ln>
            </p:spPr>
            <p:txBody>
              <a:bodyPr/>
              <a:lstStyle/>
              <a:p>
                <a:endParaRPr lang="en-US"/>
              </a:p>
            </p:txBody>
          </p:sp>
          <p:sp>
            <p:nvSpPr>
              <p:cNvPr id="109786" name="Line 18"/>
              <p:cNvSpPr>
                <a:spLocks noChangeShapeType="1"/>
              </p:cNvSpPr>
              <p:nvPr/>
            </p:nvSpPr>
            <p:spPr bwMode="auto">
              <a:xfrm>
                <a:off x="2586" y="2211"/>
                <a:ext cx="107" cy="1"/>
              </a:xfrm>
              <a:prstGeom prst="line">
                <a:avLst/>
              </a:prstGeom>
              <a:noFill/>
              <a:ln w="17463">
                <a:solidFill>
                  <a:srgbClr val="EB7500"/>
                </a:solidFill>
                <a:round/>
                <a:headEnd/>
                <a:tailEnd/>
              </a:ln>
            </p:spPr>
            <p:txBody>
              <a:bodyPr/>
              <a:lstStyle/>
              <a:p>
                <a:endParaRPr lang="en-US"/>
              </a:p>
            </p:txBody>
          </p:sp>
          <p:sp>
            <p:nvSpPr>
              <p:cNvPr id="109787" name="Freeform 19"/>
              <p:cNvSpPr>
                <a:spLocks/>
              </p:cNvSpPr>
              <p:nvPr/>
            </p:nvSpPr>
            <p:spPr bwMode="auto">
              <a:xfrm>
                <a:off x="4292" y="3431"/>
                <a:ext cx="84" cy="188"/>
              </a:xfrm>
              <a:custGeom>
                <a:avLst/>
                <a:gdLst>
                  <a:gd name="T0" fmla="*/ 84 w 84"/>
                  <a:gd name="T1" fmla="*/ 185 h 188"/>
                  <a:gd name="T2" fmla="*/ 0 w 84"/>
                  <a:gd name="T3" fmla="*/ 188 h 188"/>
                  <a:gd name="T4" fmla="*/ 0 w 84"/>
                  <a:gd name="T5" fmla="*/ 0 h 188"/>
                  <a:gd name="T6" fmla="*/ 84 w 84"/>
                  <a:gd name="T7" fmla="*/ 0 h 188"/>
                  <a:gd name="T8" fmla="*/ 84 w 84"/>
                  <a:gd name="T9" fmla="*/ 185 h 188"/>
                  <a:gd name="T10" fmla="*/ 0 60000 65536"/>
                  <a:gd name="T11" fmla="*/ 0 60000 65536"/>
                  <a:gd name="T12" fmla="*/ 0 60000 65536"/>
                  <a:gd name="T13" fmla="*/ 0 60000 65536"/>
                  <a:gd name="T14" fmla="*/ 0 60000 65536"/>
                  <a:gd name="T15" fmla="*/ 0 w 84"/>
                  <a:gd name="T16" fmla="*/ 0 h 188"/>
                  <a:gd name="T17" fmla="*/ 84 w 84"/>
                  <a:gd name="T18" fmla="*/ 188 h 188"/>
                </a:gdLst>
                <a:ahLst/>
                <a:cxnLst>
                  <a:cxn ang="T10">
                    <a:pos x="T0" y="T1"/>
                  </a:cxn>
                  <a:cxn ang="T11">
                    <a:pos x="T2" y="T3"/>
                  </a:cxn>
                  <a:cxn ang="T12">
                    <a:pos x="T4" y="T5"/>
                  </a:cxn>
                  <a:cxn ang="T13">
                    <a:pos x="T6" y="T7"/>
                  </a:cxn>
                  <a:cxn ang="T14">
                    <a:pos x="T8" y="T9"/>
                  </a:cxn>
                </a:cxnLst>
                <a:rect l="T15" t="T16" r="T17" b="T18"/>
                <a:pathLst>
                  <a:path w="84" h="188">
                    <a:moveTo>
                      <a:pt x="84" y="185"/>
                    </a:moveTo>
                    <a:lnTo>
                      <a:pt x="0" y="188"/>
                    </a:lnTo>
                    <a:lnTo>
                      <a:pt x="0" y="0"/>
                    </a:lnTo>
                    <a:lnTo>
                      <a:pt x="84" y="0"/>
                    </a:lnTo>
                    <a:lnTo>
                      <a:pt x="84" y="185"/>
                    </a:lnTo>
                    <a:close/>
                  </a:path>
                </a:pathLst>
              </a:custGeom>
              <a:solidFill>
                <a:srgbClr val="FFFFFF"/>
              </a:solidFill>
              <a:ln w="9525">
                <a:noFill/>
                <a:round/>
                <a:headEnd/>
                <a:tailEnd/>
              </a:ln>
            </p:spPr>
            <p:txBody>
              <a:bodyPr/>
              <a:lstStyle/>
              <a:p>
                <a:endParaRPr lang="en-US"/>
              </a:p>
            </p:txBody>
          </p:sp>
          <p:sp>
            <p:nvSpPr>
              <p:cNvPr id="109788" name="Freeform 20"/>
              <p:cNvSpPr>
                <a:spLocks/>
              </p:cNvSpPr>
              <p:nvPr/>
            </p:nvSpPr>
            <p:spPr bwMode="auto">
              <a:xfrm>
                <a:off x="4292" y="3431"/>
                <a:ext cx="84" cy="188"/>
              </a:xfrm>
              <a:custGeom>
                <a:avLst/>
                <a:gdLst>
                  <a:gd name="T0" fmla="*/ 84 w 84"/>
                  <a:gd name="T1" fmla="*/ 185 h 188"/>
                  <a:gd name="T2" fmla="*/ 0 w 84"/>
                  <a:gd name="T3" fmla="*/ 188 h 188"/>
                  <a:gd name="T4" fmla="*/ 0 w 84"/>
                  <a:gd name="T5" fmla="*/ 0 h 188"/>
                  <a:gd name="T6" fmla="*/ 84 w 84"/>
                  <a:gd name="T7" fmla="*/ 0 h 188"/>
                  <a:gd name="T8" fmla="*/ 0 60000 65536"/>
                  <a:gd name="T9" fmla="*/ 0 60000 65536"/>
                  <a:gd name="T10" fmla="*/ 0 60000 65536"/>
                  <a:gd name="T11" fmla="*/ 0 60000 65536"/>
                  <a:gd name="T12" fmla="*/ 0 w 84"/>
                  <a:gd name="T13" fmla="*/ 0 h 188"/>
                  <a:gd name="T14" fmla="*/ 84 w 84"/>
                  <a:gd name="T15" fmla="*/ 188 h 188"/>
                </a:gdLst>
                <a:ahLst/>
                <a:cxnLst>
                  <a:cxn ang="T8">
                    <a:pos x="T0" y="T1"/>
                  </a:cxn>
                  <a:cxn ang="T9">
                    <a:pos x="T2" y="T3"/>
                  </a:cxn>
                  <a:cxn ang="T10">
                    <a:pos x="T4" y="T5"/>
                  </a:cxn>
                  <a:cxn ang="T11">
                    <a:pos x="T6" y="T7"/>
                  </a:cxn>
                </a:cxnLst>
                <a:rect l="T12" t="T13" r="T14" b="T15"/>
                <a:pathLst>
                  <a:path w="84" h="188">
                    <a:moveTo>
                      <a:pt x="84" y="185"/>
                    </a:moveTo>
                    <a:lnTo>
                      <a:pt x="0" y="188"/>
                    </a:lnTo>
                    <a:lnTo>
                      <a:pt x="0" y="0"/>
                    </a:lnTo>
                    <a:lnTo>
                      <a:pt x="84" y="0"/>
                    </a:lnTo>
                  </a:path>
                </a:pathLst>
              </a:custGeom>
              <a:noFill/>
              <a:ln w="11113">
                <a:solidFill>
                  <a:srgbClr val="000000"/>
                </a:solidFill>
                <a:prstDash val="solid"/>
                <a:round/>
                <a:headEnd/>
                <a:tailEnd/>
              </a:ln>
            </p:spPr>
            <p:txBody>
              <a:bodyPr/>
              <a:lstStyle/>
              <a:p>
                <a:endParaRPr lang="en-US"/>
              </a:p>
            </p:txBody>
          </p:sp>
          <p:sp>
            <p:nvSpPr>
              <p:cNvPr id="109789" name="Freeform 21"/>
              <p:cNvSpPr>
                <a:spLocks/>
              </p:cNvSpPr>
              <p:nvPr/>
            </p:nvSpPr>
            <p:spPr bwMode="auto">
              <a:xfrm>
                <a:off x="4376" y="3429"/>
                <a:ext cx="86" cy="190"/>
              </a:xfrm>
              <a:custGeom>
                <a:avLst/>
                <a:gdLst>
                  <a:gd name="T0" fmla="*/ 0 w 86"/>
                  <a:gd name="T1" fmla="*/ 0 h 190"/>
                  <a:gd name="T2" fmla="*/ 86 w 86"/>
                  <a:gd name="T3" fmla="*/ 2 h 190"/>
                  <a:gd name="T4" fmla="*/ 86 w 86"/>
                  <a:gd name="T5" fmla="*/ 190 h 190"/>
                  <a:gd name="T6" fmla="*/ 0 w 86"/>
                  <a:gd name="T7" fmla="*/ 190 h 190"/>
                  <a:gd name="T8" fmla="*/ 0 60000 65536"/>
                  <a:gd name="T9" fmla="*/ 0 60000 65536"/>
                  <a:gd name="T10" fmla="*/ 0 60000 65536"/>
                  <a:gd name="T11" fmla="*/ 0 60000 65536"/>
                  <a:gd name="T12" fmla="*/ 0 w 86"/>
                  <a:gd name="T13" fmla="*/ 0 h 190"/>
                  <a:gd name="T14" fmla="*/ 86 w 86"/>
                  <a:gd name="T15" fmla="*/ 190 h 190"/>
                </a:gdLst>
                <a:ahLst/>
                <a:cxnLst>
                  <a:cxn ang="T8">
                    <a:pos x="T0" y="T1"/>
                  </a:cxn>
                  <a:cxn ang="T9">
                    <a:pos x="T2" y="T3"/>
                  </a:cxn>
                  <a:cxn ang="T10">
                    <a:pos x="T4" y="T5"/>
                  </a:cxn>
                  <a:cxn ang="T11">
                    <a:pos x="T6" y="T7"/>
                  </a:cxn>
                </a:cxnLst>
                <a:rect l="T12" t="T13" r="T14" b="T15"/>
                <a:pathLst>
                  <a:path w="86" h="190">
                    <a:moveTo>
                      <a:pt x="0" y="0"/>
                    </a:moveTo>
                    <a:lnTo>
                      <a:pt x="86" y="2"/>
                    </a:lnTo>
                    <a:lnTo>
                      <a:pt x="86" y="190"/>
                    </a:lnTo>
                    <a:lnTo>
                      <a:pt x="0" y="190"/>
                    </a:lnTo>
                  </a:path>
                </a:pathLst>
              </a:custGeom>
              <a:noFill/>
              <a:ln w="11113">
                <a:solidFill>
                  <a:srgbClr val="000000"/>
                </a:solidFill>
                <a:prstDash val="solid"/>
                <a:round/>
                <a:headEnd/>
                <a:tailEnd/>
              </a:ln>
            </p:spPr>
            <p:txBody>
              <a:bodyPr/>
              <a:lstStyle/>
              <a:p>
                <a:endParaRPr lang="en-US"/>
              </a:p>
            </p:txBody>
          </p:sp>
          <p:sp>
            <p:nvSpPr>
              <p:cNvPr id="109790" name="Line 22"/>
              <p:cNvSpPr>
                <a:spLocks noChangeShapeType="1"/>
              </p:cNvSpPr>
              <p:nvPr/>
            </p:nvSpPr>
            <p:spPr bwMode="auto">
              <a:xfrm>
                <a:off x="3247" y="3054"/>
                <a:ext cx="86" cy="2"/>
              </a:xfrm>
              <a:prstGeom prst="line">
                <a:avLst/>
              </a:prstGeom>
              <a:noFill/>
              <a:ln w="17463">
                <a:solidFill>
                  <a:srgbClr val="EB7500"/>
                </a:solidFill>
                <a:round/>
                <a:headEnd/>
                <a:tailEnd/>
              </a:ln>
            </p:spPr>
            <p:txBody>
              <a:bodyPr/>
              <a:lstStyle/>
              <a:p>
                <a:endParaRPr lang="en-US"/>
              </a:p>
            </p:txBody>
          </p:sp>
          <p:sp>
            <p:nvSpPr>
              <p:cNvPr id="109791" name="Freeform 23"/>
              <p:cNvSpPr>
                <a:spLocks/>
              </p:cNvSpPr>
              <p:nvPr/>
            </p:nvSpPr>
            <p:spPr bwMode="auto">
              <a:xfrm>
                <a:off x="3972" y="3009"/>
                <a:ext cx="86" cy="187"/>
              </a:xfrm>
              <a:custGeom>
                <a:avLst/>
                <a:gdLst>
                  <a:gd name="T0" fmla="*/ 0 w 86"/>
                  <a:gd name="T1" fmla="*/ 185 h 187"/>
                  <a:gd name="T2" fmla="*/ 86 w 86"/>
                  <a:gd name="T3" fmla="*/ 187 h 187"/>
                  <a:gd name="T4" fmla="*/ 86 w 86"/>
                  <a:gd name="T5" fmla="*/ 0 h 187"/>
                  <a:gd name="T6" fmla="*/ 0 w 86"/>
                  <a:gd name="T7" fmla="*/ 0 h 187"/>
                  <a:gd name="T8" fmla="*/ 0 60000 65536"/>
                  <a:gd name="T9" fmla="*/ 0 60000 65536"/>
                  <a:gd name="T10" fmla="*/ 0 60000 65536"/>
                  <a:gd name="T11" fmla="*/ 0 60000 65536"/>
                  <a:gd name="T12" fmla="*/ 0 w 86"/>
                  <a:gd name="T13" fmla="*/ 0 h 187"/>
                  <a:gd name="T14" fmla="*/ 86 w 86"/>
                  <a:gd name="T15" fmla="*/ 187 h 187"/>
                </a:gdLst>
                <a:ahLst/>
                <a:cxnLst>
                  <a:cxn ang="T8">
                    <a:pos x="T0" y="T1"/>
                  </a:cxn>
                  <a:cxn ang="T9">
                    <a:pos x="T2" y="T3"/>
                  </a:cxn>
                  <a:cxn ang="T10">
                    <a:pos x="T4" y="T5"/>
                  </a:cxn>
                  <a:cxn ang="T11">
                    <a:pos x="T6" y="T7"/>
                  </a:cxn>
                </a:cxnLst>
                <a:rect l="T12" t="T13" r="T14" b="T15"/>
                <a:pathLst>
                  <a:path w="86" h="187">
                    <a:moveTo>
                      <a:pt x="0" y="185"/>
                    </a:moveTo>
                    <a:lnTo>
                      <a:pt x="86" y="187"/>
                    </a:lnTo>
                    <a:lnTo>
                      <a:pt x="86" y="0"/>
                    </a:lnTo>
                    <a:lnTo>
                      <a:pt x="0" y="0"/>
                    </a:lnTo>
                  </a:path>
                </a:pathLst>
              </a:custGeom>
              <a:noFill/>
              <a:ln w="11113">
                <a:solidFill>
                  <a:srgbClr val="000000"/>
                </a:solidFill>
                <a:prstDash val="solid"/>
                <a:round/>
                <a:headEnd/>
                <a:tailEnd/>
              </a:ln>
            </p:spPr>
            <p:txBody>
              <a:bodyPr/>
              <a:lstStyle/>
              <a:p>
                <a:endParaRPr lang="en-US"/>
              </a:p>
            </p:txBody>
          </p:sp>
          <p:sp>
            <p:nvSpPr>
              <p:cNvPr id="109792" name="Freeform 24"/>
              <p:cNvSpPr>
                <a:spLocks/>
              </p:cNvSpPr>
              <p:nvPr/>
            </p:nvSpPr>
            <p:spPr bwMode="auto">
              <a:xfrm>
                <a:off x="3888" y="3006"/>
                <a:ext cx="84" cy="190"/>
              </a:xfrm>
              <a:custGeom>
                <a:avLst/>
                <a:gdLst>
                  <a:gd name="T0" fmla="*/ 84 w 84"/>
                  <a:gd name="T1" fmla="*/ 0 h 190"/>
                  <a:gd name="T2" fmla="*/ 0 w 84"/>
                  <a:gd name="T3" fmla="*/ 3 h 190"/>
                  <a:gd name="T4" fmla="*/ 0 w 84"/>
                  <a:gd name="T5" fmla="*/ 190 h 190"/>
                  <a:gd name="T6" fmla="*/ 84 w 84"/>
                  <a:gd name="T7" fmla="*/ 190 h 190"/>
                  <a:gd name="T8" fmla="*/ 0 60000 65536"/>
                  <a:gd name="T9" fmla="*/ 0 60000 65536"/>
                  <a:gd name="T10" fmla="*/ 0 60000 65536"/>
                  <a:gd name="T11" fmla="*/ 0 60000 65536"/>
                  <a:gd name="T12" fmla="*/ 0 w 84"/>
                  <a:gd name="T13" fmla="*/ 0 h 190"/>
                  <a:gd name="T14" fmla="*/ 84 w 84"/>
                  <a:gd name="T15" fmla="*/ 190 h 190"/>
                </a:gdLst>
                <a:ahLst/>
                <a:cxnLst>
                  <a:cxn ang="T8">
                    <a:pos x="T0" y="T1"/>
                  </a:cxn>
                  <a:cxn ang="T9">
                    <a:pos x="T2" y="T3"/>
                  </a:cxn>
                  <a:cxn ang="T10">
                    <a:pos x="T4" y="T5"/>
                  </a:cxn>
                  <a:cxn ang="T11">
                    <a:pos x="T6" y="T7"/>
                  </a:cxn>
                </a:cxnLst>
                <a:rect l="T12" t="T13" r="T14" b="T15"/>
                <a:pathLst>
                  <a:path w="84" h="190">
                    <a:moveTo>
                      <a:pt x="84" y="0"/>
                    </a:moveTo>
                    <a:lnTo>
                      <a:pt x="0" y="3"/>
                    </a:lnTo>
                    <a:lnTo>
                      <a:pt x="0" y="190"/>
                    </a:lnTo>
                    <a:lnTo>
                      <a:pt x="84" y="190"/>
                    </a:lnTo>
                  </a:path>
                </a:pathLst>
              </a:custGeom>
              <a:noFill/>
              <a:ln w="11113">
                <a:solidFill>
                  <a:srgbClr val="000000"/>
                </a:solidFill>
                <a:prstDash val="solid"/>
                <a:round/>
                <a:headEnd/>
                <a:tailEnd/>
              </a:ln>
            </p:spPr>
            <p:txBody>
              <a:bodyPr/>
              <a:lstStyle/>
              <a:p>
                <a:endParaRPr lang="en-US"/>
              </a:p>
            </p:txBody>
          </p:sp>
          <p:sp>
            <p:nvSpPr>
              <p:cNvPr id="109793" name="Line 25"/>
              <p:cNvSpPr>
                <a:spLocks noChangeShapeType="1"/>
              </p:cNvSpPr>
              <p:nvPr/>
            </p:nvSpPr>
            <p:spPr bwMode="auto">
              <a:xfrm>
                <a:off x="2843" y="2633"/>
                <a:ext cx="86" cy="3"/>
              </a:xfrm>
              <a:prstGeom prst="line">
                <a:avLst/>
              </a:prstGeom>
              <a:noFill/>
              <a:ln w="17463">
                <a:solidFill>
                  <a:srgbClr val="EB7500"/>
                </a:solidFill>
                <a:round/>
                <a:headEnd/>
                <a:tailEnd/>
              </a:ln>
            </p:spPr>
            <p:txBody>
              <a:bodyPr/>
              <a:lstStyle/>
              <a:p>
                <a:endParaRPr lang="en-US"/>
              </a:p>
            </p:txBody>
          </p:sp>
          <p:sp>
            <p:nvSpPr>
              <p:cNvPr id="109794" name="Line 26"/>
              <p:cNvSpPr>
                <a:spLocks noChangeShapeType="1"/>
              </p:cNvSpPr>
              <p:nvPr/>
            </p:nvSpPr>
            <p:spPr bwMode="auto">
              <a:xfrm>
                <a:off x="2843" y="2738"/>
                <a:ext cx="256" cy="3"/>
              </a:xfrm>
              <a:prstGeom prst="line">
                <a:avLst/>
              </a:prstGeom>
              <a:noFill/>
              <a:ln w="11113">
                <a:solidFill>
                  <a:srgbClr val="000000"/>
                </a:solidFill>
                <a:round/>
                <a:headEnd/>
                <a:tailEnd/>
              </a:ln>
            </p:spPr>
            <p:txBody>
              <a:bodyPr/>
              <a:lstStyle/>
              <a:p>
                <a:endParaRPr lang="en-US"/>
              </a:p>
            </p:txBody>
          </p:sp>
          <p:sp>
            <p:nvSpPr>
              <p:cNvPr id="109795" name="Line 27"/>
              <p:cNvSpPr>
                <a:spLocks noChangeShapeType="1"/>
              </p:cNvSpPr>
              <p:nvPr/>
            </p:nvSpPr>
            <p:spPr bwMode="auto">
              <a:xfrm>
                <a:off x="3249" y="3151"/>
                <a:ext cx="257" cy="1"/>
              </a:xfrm>
              <a:prstGeom prst="line">
                <a:avLst/>
              </a:prstGeom>
              <a:noFill/>
              <a:ln w="11113">
                <a:solidFill>
                  <a:srgbClr val="000000"/>
                </a:solidFill>
                <a:round/>
                <a:headEnd/>
                <a:tailEnd/>
              </a:ln>
            </p:spPr>
            <p:txBody>
              <a:bodyPr/>
              <a:lstStyle/>
              <a:p>
                <a:endParaRPr lang="en-US"/>
              </a:p>
            </p:txBody>
          </p:sp>
          <p:sp>
            <p:nvSpPr>
              <p:cNvPr id="109796" name="Line 28"/>
              <p:cNvSpPr>
                <a:spLocks noChangeShapeType="1"/>
              </p:cNvSpPr>
              <p:nvPr/>
            </p:nvSpPr>
            <p:spPr bwMode="auto">
              <a:xfrm>
                <a:off x="2438" y="2303"/>
                <a:ext cx="255" cy="3"/>
              </a:xfrm>
              <a:prstGeom prst="line">
                <a:avLst/>
              </a:prstGeom>
              <a:noFill/>
              <a:ln w="11113">
                <a:solidFill>
                  <a:srgbClr val="000000"/>
                </a:solidFill>
                <a:round/>
                <a:headEnd/>
                <a:tailEnd/>
              </a:ln>
            </p:spPr>
            <p:txBody>
              <a:bodyPr/>
              <a:lstStyle/>
              <a:p>
                <a:endParaRPr lang="en-US"/>
              </a:p>
            </p:txBody>
          </p:sp>
          <p:sp>
            <p:nvSpPr>
              <p:cNvPr id="109797" name="Line 29"/>
              <p:cNvSpPr>
                <a:spLocks noChangeShapeType="1"/>
              </p:cNvSpPr>
              <p:nvPr/>
            </p:nvSpPr>
            <p:spPr bwMode="auto">
              <a:xfrm>
                <a:off x="2438" y="2211"/>
                <a:ext cx="87" cy="1"/>
              </a:xfrm>
              <a:prstGeom prst="line">
                <a:avLst/>
              </a:prstGeom>
              <a:noFill/>
              <a:ln w="17463">
                <a:solidFill>
                  <a:srgbClr val="EB7500"/>
                </a:solidFill>
                <a:round/>
                <a:headEnd/>
                <a:tailEnd/>
              </a:ln>
            </p:spPr>
            <p:txBody>
              <a:bodyPr/>
              <a:lstStyle/>
              <a:p>
                <a:endParaRPr lang="en-US"/>
              </a:p>
            </p:txBody>
          </p:sp>
          <p:sp>
            <p:nvSpPr>
              <p:cNvPr id="109798" name="Freeform 30"/>
              <p:cNvSpPr>
                <a:spLocks/>
              </p:cNvSpPr>
              <p:nvPr/>
            </p:nvSpPr>
            <p:spPr bwMode="auto">
              <a:xfrm>
                <a:off x="1543" y="1743"/>
                <a:ext cx="87" cy="187"/>
              </a:xfrm>
              <a:custGeom>
                <a:avLst/>
                <a:gdLst>
                  <a:gd name="T0" fmla="*/ 0 w 87"/>
                  <a:gd name="T1" fmla="*/ 185 h 187"/>
                  <a:gd name="T2" fmla="*/ 87 w 87"/>
                  <a:gd name="T3" fmla="*/ 187 h 187"/>
                  <a:gd name="T4" fmla="*/ 87 w 87"/>
                  <a:gd name="T5" fmla="*/ 0 h 187"/>
                  <a:gd name="T6" fmla="*/ 0 w 87"/>
                  <a:gd name="T7" fmla="*/ 0 h 187"/>
                  <a:gd name="T8" fmla="*/ 0 w 87"/>
                  <a:gd name="T9" fmla="*/ 185 h 187"/>
                  <a:gd name="T10" fmla="*/ 0 60000 65536"/>
                  <a:gd name="T11" fmla="*/ 0 60000 65536"/>
                  <a:gd name="T12" fmla="*/ 0 60000 65536"/>
                  <a:gd name="T13" fmla="*/ 0 60000 65536"/>
                  <a:gd name="T14" fmla="*/ 0 60000 65536"/>
                  <a:gd name="T15" fmla="*/ 0 w 87"/>
                  <a:gd name="T16" fmla="*/ 0 h 187"/>
                  <a:gd name="T17" fmla="*/ 87 w 87"/>
                  <a:gd name="T18" fmla="*/ 187 h 187"/>
                </a:gdLst>
                <a:ahLst/>
                <a:cxnLst>
                  <a:cxn ang="T10">
                    <a:pos x="T0" y="T1"/>
                  </a:cxn>
                  <a:cxn ang="T11">
                    <a:pos x="T2" y="T3"/>
                  </a:cxn>
                  <a:cxn ang="T12">
                    <a:pos x="T4" y="T5"/>
                  </a:cxn>
                  <a:cxn ang="T13">
                    <a:pos x="T6" y="T7"/>
                  </a:cxn>
                  <a:cxn ang="T14">
                    <a:pos x="T8" y="T9"/>
                  </a:cxn>
                </a:cxnLst>
                <a:rect l="T15" t="T16" r="T17" b="T18"/>
                <a:pathLst>
                  <a:path w="87" h="187">
                    <a:moveTo>
                      <a:pt x="0" y="185"/>
                    </a:moveTo>
                    <a:lnTo>
                      <a:pt x="87" y="187"/>
                    </a:lnTo>
                    <a:lnTo>
                      <a:pt x="87" y="0"/>
                    </a:lnTo>
                    <a:lnTo>
                      <a:pt x="0" y="0"/>
                    </a:lnTo>
                    <a:lnTo>
                      <a:pt x="0" y="185"/>
                    </a:lnTo>
                    <a:close/>
                  </a:path>
                </a:pathLst>
              </a:custGeom>
              <a:solidFill>
                <a:srgbClr val="CCCCCC"/>
              </a:solidFill>
              <a:ln w="9525">
                <a:noFill/>
                <a:round/>
                <a:headEnd/>
                <a:tailEnd/>
              </a:ln>
            </p:spPr>
            <p:txBody>
              <a:bodyPr/>
              <a:lstStyle/>
              <a:p>
                <a:endParaRPr lang="en-US"/>
              </a:p>
            </p:txBody>
          </p:sp>
          <p:sp>
            <p:nvSpPr>
              <p:cNvPr id="109799" name="Freeform 31"/>
              <p:cNvSpPr>
                <a:spLocks/>
              </p:cNvSpPr>
              <p:nvPr/>
            </p:nvSpPr>
            <p:spPr bwMode="auto">
              <a:xfrm>
                <a:off x="1543" y="1743"/>
                <a:ext cx="87" cy="187"/>
              </a:xfrm>
              <a:custGeom>
                <a:avLst/>
                <a:gdLst>
                  <a:gd name="T0" fmla="*/ 0 w 87"/>
                  <a:gd name="T1" fmla="*/ 185 h 187"/>
                  <a:gd name="T2" fmla="*/ 87 w 87"/>
                  <a:gd name="T3" fmla="*/ 187 h 187"/>
                  <a:gd name="T4" fmla="*/ 87 w 87"/>
                  <a:gd name="T5" fmla="*/ 0 h 187"/>
                  <a:gd name="T6" fmla="*/ 0 w 87"/>
                  <a:gd name="T7" fmla="*/ 0 h 187"/>
                  <a:gd name="T8" fmla="*/ 0 60000 65536"/>
                  <a:gd name="T9" fmla="*/ 0 60000 65536"/>
                  <a:gd name="T10" fmla="*/ 0 60000 65536"/>
                  <a:gd name="T11" fmla="*/ 0 60000 65536"/>
                  <a:gd name="T12" fmla="*/ 0 w 87"/>
                  <a:gd name="T13" fmla="*/ 0 h 187"/>
                  <a:gd name="T14" fmla="*/ 87 w 87"/>
                  <a:gd name="T15" fmla="*/ 187 h 187"/>
                </a:gdLst>
                <a:ahLst/>
                <a:cxnLst>
                  <a:cxn ang="T8">
                    <a:pos x="T0" y="T1"/>
                  </a:cxn>
                  <a:cxn ang="T9">
                    <a:pos x="T2" y="T3"/>
                  </a:cxn>
                  <a:cxn ang="T10">
                    <a:pos x="T4" y="T5"/>
                  </a:cxn>
                  <a:cxn ang="T11">
                    <a:pos x="T6" y="T7"/>
                  </a:cxn>
                </a:cxnLst>
                <a:rect l="T12" t="T13" r="T14" b="T15"/>
                <a:pathLst>
                  <a:path w="87" h="187">
                    <a:moveTo>
                      <a:pt x="0" y="185"/>
                    </a:moveTo>
                    <a:lnTo>
                      <a:pt x="87" y="187"/>
                    </a:lnTo>
                    <a:lnTo>
                      <a:pt x="87" y="0"/>
                    </a:lnTo>
                    <a:lnTo>
                      <a:pt x="0" y="0"/>
                    </a:lnTo>
                  </a:path>
                </a:pathLst>
              </a:custGeom>
              <a:noFill/>
              <a:ln w="11113">
                <a:solidFill>
                  <a:srgbClr val="000000"/>
                </a:solidFill>
                <a:prstDash val="solid"/>
                <a:round/>
                <a:headEnd/>
                <a:tailEnd/>
              </a:ln>
            </p:spPr>
            <p:txBody>
              <a:bodyPr/>
              <a:lstStyle/>
              <a:p>
                <a:endParaRPr lang="en-US"/>
              </a:p>
            </p:txBody>
          </p:sp>
          <p:sp>
            <p:nvSpPr>
              <p:cNvPr id="109800" name="Freeform 32"/>
              <p:cNvSpPr>
                <a:spLocks/>
              </p:cNvSpPr>
              <p:nvPr/>
            </p:nvSpPr>
            <p:spPr bwMode="auto">
              <a:xfrm>
                <a:off x="1459" y="1740"/>
                <a:ext cx="84" cy="190"/>
              </a:xfrm>
              <a:custGeom>
                <a:avLst/>
                <a:gdLst>
                  <a:gd name="T0" fmla="*/ 84 w 84"/>
                  <a:gd name="T1" fmla="*/ 0 h 190"/>
                  <a:gd name="T2" fmla="*/ 0 w 84"/>
                  <a:gd name="T3" fmla="*/ 3 h 190"/>
                  <a:gd name="T4" fmla="*/ 0 w 84"/>
                  <a:gd name="T5" fmla="*/ 190 h 190"/>
                  <a:gd name="T6" fmla="*/ 84 w 84"/>
                  <a:gd name="T7" fmla="*/ 190 h 190"/>
                  <a:gd name="T8" fmla="*/ 0 60000 65536"/>
                  <a:gd name="T9" fmla="*/ 0 60000 65536"/>
                  <a:gd name="T10" fmla="*/ 0 60000 65536"/>
                  <a:gd name="T11" fmla="*/ 0 60000 65536"/>
                  <a:gd name="T12" fmla="*/ 0 w 84"/>
                  <a:gd name="T13" fmla="*/ 0 h 190"/>
                  <a:gd name="T14" fmla="*/ 84 w 84"/>
                  <a:gd name="T15" fmla="*/ 190 h 190"/>
                </a:gdLst>
                <a:ahLst/>
                <a:cxnLst>
                  <a:cxn ang="T8">
                    <a:pos x="T0" y="T1"/>
                  </a:cxn>
                  <a:cxn ang="T9">
                    <a:pos x="T2" y="T3"/>
                  </a:cxn>
                  <a:cxn ang="T10">
                    <a:pos x="T4" y="T5"/>
                  </a:cxn>
                  <a:cxn ang="T11">
                    <a:pos x="T6" y="T7"/>
                  </a:cxn>
                </a:cxnLst>
                <a:rect l="T12" t="T13" r="T14" b="T15"/>
                <a:pathLst>
                  <a:path w="84" h="190">
                    <a:moveTo>
                      <a:pt x="84" y="0"/>
                    </a:moveTo>
                    <a:lnTo>
                      <a:pt x="0" y="3"/>
                    </a:lnTo>
                    <a:lnTo>
                      <a:pt x="0" y="190"/>
                    </a:lnTo>
                    <a:lnTo>
                      <a:pt x="84" y="190"/>
                    </a:lnTo>
                  </a:path>
                </a:pathLst>
              </a:custGeom>
              <a:noFill/>
              <a:ln w="11113">
                <a:solidFill>
                  <a:srgbClr val="000000"/>
                </a:solidFill>
                <a:prstDash val="solid"/>
                <a:round/>
                <a:headEnd/>
                <a:tailEnd/>
              </a:ln>
            </p:spPr>
            <p:txBody>
              <a:bodyPr/>
              <a:lstStyle/>
              <a:p>
                <a:endParaRPr lang="en-US"/>
              </a:p>
            </p:txBody>
          </p:sp>
          <p:sp>
            <p:nvSpPr>
              <p:cNvPr id="109801" name="Rectangle 33"/>
              <p:cNvSpPr>
                <a:spLocks noChangeArrowheads="1"/>
              </p:cNvSpPr>
              <p:nvPr/>
            </p:nvSpPr>
            <p:spPr bwMode="auto">
              <a:xfrm>
                <a:off x="1502" y="1777"/>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9802" name="Rectangle 34"/>
              <p:cNvSpPr>
                <a:spLocks noChangeArrowheads="1"/>
              </p:cNvSpPr>
              <p:nvPr/>
            </p:nvSpPr>
            <p:spPr bwMode="auto">
              <a:xfrm>
                <a:off x="1523" y="1776"/>
                <a:ext cx="59" cy="85"/>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9803" name="Freeform 35"/>
              <p:cNvSpPr>
                <a:spLocks/>
              </p:cNvSpPr>
              <p:nvPr/>
            </p:nvSpPr>
            <p:spPr bwMode="auto">
              <a:xfrm>
                <a:off x="2288" y="1648"/>
                <a:ext cx="130" cy="372"/>
              </a:xfrm>
              <a:custGeom>
                <a:avLst/>
                <a:gdLst>
                  <a:gd name="T0" fmla="*/ 0 w 130"/>
                  <a:gd name="T1" fmla="*/ 0 h 372"/>
                  <a:gd name="T2" fmla="*/ 0 w 130"/>
                  <a:gd name="T3" fmla="*/ 152 h 372"/>
                  <a:gd name="T4" fmla="*/ 41 w 130"/>
                  <a:gd name="T5" fmla="*/ 187 h 372"/>
                  <a:gd name="T6" fmla="*/ 0 w 130"/>
                  <a:gd name="T7" fmla="*/ 222 h 372"/>
                  <a:gd name="T8" fmla="*/ 0 w 130"/>
                  <a:gd name="T9" fmla="*/ 372 h 372"/>
                  <a:gd name="T10" fmla="*/ 130 w 130"/>
                  <a:gd name="T11" fmla="*/ 260 h 372"/>
                  <a:gd name="T12" fmla="*/ 130 w 130"/>
                  <a:gd name="T13" fmla="*/ 115 h 372"/>
                  <a:gd name="T14" fmla="*/ 0 w 130"/>
                  <a:gd name="T15" fmla="*/ 0 h 372"/>
                  <a:gd name="T16" fmla="*/ 0 w 130"/>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372"/>
                  <a:gd name="T29" fmla="*/ 130 w 130"/>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372">
                    <a:moveTo>
                      <a:pt x="0" y="0"/>
                    </a:moveTo>
                    <a:lnTo>
                      <a:pt x="0" y="152"/>
                    </a:lnTo>
                    <a:lnTo>
                      <a:pt x="41" y="187"/>
                    </a:lnTo>
                    <a:lnTo>
                      <a:pt x="0" y="222"/>
                    </a:lnTo>
                    <a:lnTo>
                      <a:pt x="0" y="372"/>
                    </a:lnTo>
                    <a:lnTo>
                      <a:pt x="130" y="260"/>
                    </a:lnTo>
                    <a:lnTo>
                      <a:pt x="130" y="115"/>
                    </a:lnTo>
                    <a:lnTo>
                      <a:pt x="0" y="0"/>
                    </a:lnTo>
                    <a:close/>
                  </a:path>
                </a:pathLst>
              </a:custGeom>
              <a:solidFill>
                <a:srgbClr val="CCCCCC"/>
              </a:solidFill>
              <a:ln w="9525">
                <a:noFill/>
                <a:round/>
                <a:headEnd/>
                <a:tailEnd/>
              </a:ln>
            </p:spPr>
            <p:txBody>
              <a:bodyPr/>
              <a:lstStyle/>
              <a:p>
                <a:endParaRPr lang="en-US"/>
              </a:p>
            </p:txBody>
          </p:sp>
          <p:sp>
            <p:nvSpPr>
              <p:cNvPr id="109804" name="Freeform 36"/>
              <p:cNvSpPr>
                <a:spLocks/>
              </p:cNvSpPr>
              <p:nvPr/>
            </p:nvSpPr>
            <p:spPr bwMode="auto">
              <a:xfrm>
                <a:off x="2288" y="1648"/>
                <a:ext cx="130" cy="372"/>
              </a:xfrm>
              <a:custGeom>
                <a:avLst/>
                <a:gdLst>
                  <a:gd name="T0" fmla="*/ 0 w 130"/>
                  <a:gd name="T1" fmla="*/ 0 h 372"/>
                  <a:gd name="T2" fmla="*/ 0 w 130"/>
                  <a:gd name="T3" fmla="*/ 152 h 372"/>
                  <a:gd name="T4" fmla="*/ 41 w 130"/>
                  <a:gd name="T5" fmla="*/ 187 h 372"/>
                  <a:gd name="T6" fmla="*/ 0 w 130"/>
                  <a:gd name="T7" fmla="*/ 222 h 372"/>
                  <a:gd name="T8" fmla="*/ 0 w 130"/>
                  <a:gd name="T9" fmla="*/ 372 h 372"/>
                  <a:gd name="T10" fmla="*/ 130 w 130"/>
                  <a:gd name="T11" fmla="*/ 260 h 372"/>
                  <a:gd name="T12" fmla="*/ 130 w 130"/>
                  <a:gd name="T13" fmla="*/ 115 h 372"/>
                  <a:gd name="T14" fmla="*/ 0 w 130"/>
                  <a:gd name="T15" fmla="*/ 0 h 372"/>
                  <a:gd name="T16" fmla="*/ 0 w 130"/>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372"/>
                  <a:gd name="T29" fmla="*/ 130 w 130"/>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372">
                    <a:moveTo>
                      <a:pt x="0" y="0"/>
                    </a:moveTo>
                    <a:lnTo>
                      <a:pt x="0" y="152"/>
                    </a:lnTo>
                    <a:lnTo>
                      <a:pt x="41" y="187"/>
                    </a:lnTo>
                    <a:lnTo>
                      <a:pt x="0" y="222"/>
                    </a:lnTo>
                    <a:lnTo>
                      <a:pt x="0" y="372"/>
                    </a:lnTo>
                    <a:lnTo>
                      <a:pt x="130" y="260"/>
                    </a:lnTo>
                    <a:lnTo>
                      <a:pt x="130" y="115"/>
                    </a:lnTo>
                    <a:lnTo>
                      <a:pt x="0" y="0"/>
                    </a:lnTo>
                  </a:path>
                </a:pathLst>
              </a:custGeom>
              <a:noFill/>
              <a:ln w="11113">
                <a:solidFill>
                  <a:srgbClr val="000000"/>
                </a:solidFill>
                <a:prstDash val="solid"/>
                <a:round/>
                <a:headEnd/>
                <a:tailEnd/>
              </a:ln>
            </p:spPr>
            <p:txBody>
              <a:bodyPr/>
              <a:lstStyle/>
              <a:p>
                <a:endParaRPr lang="en-US"/>
              </a:p>
            </p:txBody>
          </p:sp>
          <p:sp>
            <p:nvSpPr>
              <p:cNvPr id="109805" name="Line 37"/>
              <p:cNvSpPr>
                <a:spLocks noChangeShapeType="1"/>
              </p:cNvSpPr>
              <p:nvPr/>
            </p:nvSpPr>
            <p:spPr bwMode="auto">
              <a:xfrm>
                <a:off x="1627" y="1835"/>
                <a:ext cx="237" cy="1"/>
              </a:xfrm>
              <a:prstGeom prst="line">
                <a:avLst/>
              </a:prstGeom>
              <a:noFill/>
              <a:ln w="11113">
                <a:solidFill>
                  <a:srgbClr val="000000"/>
                </a:solidFill>
                <a:round/>
                <a:headEnd/>
                <a:tailEnd/>
              </a:ln>
            </p:spPr>
            <p:txBody>
              <a:bodyPr/>
              <a:lstStyle/>
              <a:p>
                <a:endParaRPr lang="en-US"/>
              </a:p>
            </p:txBody>
          </p:sp>
          <p:sp>
            <p:nvSpPr>
              <p:cNvPr id="109806" name="Freeform 38"/>
              <p:cNvSpPr>
                <a:spLocks/>
              </p:cNvSpPr>
              <p:nvPr/>
            </p:nvSpPr>
            <p:spPr bwMode="auto">
              <a:xfrm>
                <a:off x="3558" y="3439"/>
                <a:ext cx="86" cy="187"/>
              </a:xfrm>
              <a:custGeom>
                <a:avLst/>
                <a:gdLst>
                  <a:gd name="T0" fmla="*/ 0 w 86"/>
                  <a:gd name="T1" fmla="*/ 185 h 187"/>
                  <a:gd name="T2" fmla="*/ 86 w 86"/>
                  <a:gd name="T3" fmla="*/ 187 h 187"/>
                  <a:gd name="T4" fmla="*/ 86 w 86"/>
                  <a:gd name="T5" fmla="*/ 0 h 187"/>
                  <a:gd name="T6" fmla="*/ 0 w 86"/>
                  <a:gd name="T7" fmla="*/ 0 h 187"/>
                  <a:gd name="T8" fmla="*/ 0 w 86"/>
                  <a:gd name="T9" fmla="*/ 185 h 187"/>
                  <a:gd name="T10" fmla="*/ 0 60000 65536"/>
                  <a:gd name="T11" fmla="*/ 0 60000 65536"/>
                  <a:gd name="T12" fmla="*/ 0 60000 65536"/>
                  <a:gd name="T13" fmla="*/ 0 60000 65536"/>
                  <a:gd name="T14" fmla="*/ 0 60000 65536"/>
                  <a:gd name="T15" fmla="*/ 0 w 86"/>
                  <a:gd name="T16" fmla="*/ 0 h 187"/>
                  <a:gd name="T17" fmla="*/ 86 w 86"/>
                  <a:gd name="T18" fmla="*/ 187 h 187"/>
                </a:gdLst>
                <a:ahLst/>
                <a:cxnLst>
                  <a:cxn ang="T10">
                    <a:pos x="T0" y="T1"/>
                  </a:cxn>
                  <a:cxn ang="T11">
                    <a:pos x="T2" y="T3"/>
                  </a:cxn>
                  <a:cxn ang="T12">
                    <a:pos x="T4" y="T5"/>
                  </a:cxn>
                  <a:cxn ang="T13">
                    <a:pos x="T6" y="T7"/>
                  </a:cxn>
                  <a:cxn ang="T14">
                    <a:pos x="T8" y="T9"/>
                  </a:cxn>
                </a:cxnLst>
                <a:rect l="T15" t="T16" r="T17" b="T18"/>
                <a:pathLst>
                  <a:path w="86" h="187">
                    <a:moveTo>
                      <a:pt x="0" y="185"/>
                    </a:moveTo>
                    <a:lnTo>
                      <a:pt x="86" y="187"/>
                    </a:lnTo>
                    <a:lnTo>
                      <a:pt x="86" y="0"/>
                    </a:lnTo>
                    <a:lnTo>
                      <a:pt x="0" y="0"/>
                    </a:lnTo>
                    <a:lnTo>
                      <a:pt x="0" y="185"/>
                    </a:lnTo>
                    <a:close/>
                  </a:path>
                </a:pathLst>
              </a:custGeom>
              <a:solidFill>
                <a:srgbClr val="CCCCCC"/>
              </a:solidFill>
              <a:ln w="9525">
                <a:noFill/>
                <a:round/>
                <a:headEnd/>
                <a:tailEnd/>
              </a:ln>
            </p:spPr>
            <p:txBody>
              <a:bodyPr/>
              <a:lstStyle/>
              <a:p>
                <a:endParaRPr lang="en-US"/>
              </a:p>
            </p:txBody>
          </p:sp>
          <p:sp>
            <p:nvSpPr>
              <p:cNvPr id="109807" name="Freeform 39"/>
              <p:cNvSpPr>
                <a:spLocks/>
              </p:cNvSpPr>
              <p:nvPr/>
            </p:nvSpPr>
            <p:spPr bwMode="auto">
              <a:xfrm>
                <a:off x="3558" y="3439"/>
                <a:ext cx="86" cy="187"/>
              </a:xfrm>
              <a:custGeom>
                <a:avLst/>
                <a:gdLst>
                  <a:gd name="T0" fmla="*/ 0 w 86"/>
                  <a:gd name="T1" fmla="*/ 185 h 187"/>
                  <a:gd name="T2" fmla="*/ 86 w 86"/>
                  <a:gd name="T3" fmla="*/ 187 h 187"/>
                  <a:gd name="T4" fmla="*/ 86 w 86"/>
                  <a:gd name="T5" fmla="*/ 0 h 187"/>
                  <a:gd name="T6" fmla="*/ 0 w 86"/>
                  <a:gd name="T7" fmla="*/ 0 h 187"/>
                  <a:gd name="T8" fmla="*/ 0 60000 65536"/>
                  <a:gd name="T9" fmla="*/ 0 60000 65536"/>
                  <a:gd name="T10" fmla="*/ 0 60000 65536"/>
                  <a:gd name="T11" fmla="*/ 0 60000 65536"/>
                  <a:gd name="T12" fmla="*/ 0 w 86"/>
                  <a:gd name="T13" fmla="*/ 0 h 187"/>
                  <a:gd name="T14" fmla="*/ 86 w 86"/>
                  <a:gd name="T15" fmla="*/ 187 h 187"/>
                </a:gdLst>
                <a:ahLst/>
                <a:cxnLst>
                  <a:cxn ang="T8">
                    <a:pos x="T0" y="T1"/>
                  </a:cxn>
                  <a:cxn ang="T9">
                    <a:pos x="T2" y="T3"/>
                  </a:cxn>
                  <a:cxn ang="T10">
                    <a:pos x="T4" y="T5"/>
                  </a:cxn>
                  <a:cxn ang="T11">
                    <a:pos x="T6" y="T7"/>
                  </a:cxn>
                </a:cxnLst>
                <a:rect l="T12" t="T13" r="T14" b="T15"/>
                <a:pathLst>
                  <a:path w="86" h="187">
                    <a:moveTo>
                      <a:pt x="0" y="185"/>
                    </a:moveTo>
                    <a:lnTo>
                      <a:pt x="86" y="187"/>
                    </a:lnTo>
                    <a:lnTo>
                      <a:pt x="86" y="0"/>
                    </a:lnTo>
                    <a:lnTo>
                      <a:pt x="0" y="0"/>
                    </a:lnTo>
                  </a:path>
                </a:pathLst>
              </a:custGeom>
              <a:noFill/>
              <a:ln w="11113">
                <a:solidFill>
                  <a:srgbClr val="000000"/>
                </a:solidFill>
                <a:prstDash val="solid"/>
                <a:round/>
                <a:headEnd/>
                <a:tailEnd/>
              </a:ln>
            </p:spPr>
            <p:txBody>
              <a:bodyPr/>
              <a:lstStyle/>
              <a:p>
                <a:endParaRPr lang="en-US"/>
              </a:p>
            </p:txBody>
          </p:sp>
          <p:sp>
            <p:nvSpPr>
              <p:cNvPr id="109808" name="Line 40"/>
              <p:cNvSpPr>
                <a:spLocks noChangeShapeType="1"/>
              </p:cNvSpPr>
              <p:nvPr/>
            </p:nvSpPr>
            <p:spPr bwMode="auto">
              <a:xfrm flipV="1">
                <a:off x="3472" y="3434"/>
                <a:ext cx="2" cy="195"/>
              </a:xfrm>
              <a:prstGeom prst="line">
                <a:avLst/>
              </a:prstGeom>
              <a:noFill/>
              <a:ln w="11113">
                <a:solidFill>
                  <a:srgbClr val="000000"/>
                </a:solidFill>
                <a:round/>
                <a:headEnd/>
                <a:tailEnd/>
              </a:ln>
            </p:spPr>
            <p:txBody>
              <a:bodyPr/>
              <a:lstStyle/>
              <a:p>
                <a:endParaRPr lang="en-US"/>
              </a:p>
            </p:txBody>
          </p:sp>
          <p:sp>
            <p:nvSpPr>
              <p:cNvPr id="109809" name="Line 41"/>
              <p:cNvSpPr>
                <a:spLocks noChangeShapeType="1"/>
              </p:cNvSpPr>
              <p:nvPr/>
            </p:nvSpPr>
            <p:spPr bwMode="auto">
              <a:xfrm>
                <a:off x="3472" y="3436"/>
                <a:ext cx="91" cy="3"/>
              </a:xfrm>
              <a:prstGeom prst="line">
                <a:avLst/>
              </a:prstGeom>
              <a:noFill/>
              <a:ln w="11113">
                <a:solidFill>
                  <a:srgbClr val="000000"/>
                </a:solidFill>
                <a:round/>
                <a:headEnd/>
                <a:tailEnd/>
              </a:ln>
            </p:spPr>
            <p:txBody>
              <a:bodyPr/>
              <a:lstStyle/>
              <a:p>
                <a:endParaRPr lang="en-US"/>
              </a:p>
            </p:txBody>
          </p:sp>
          <p:sp>
            <p:nvSpPr>
              <p:cNvPr id="109810" name="Line 42"/>
              <p:cNvSpPr>
                <a:spLocks noChangeShapeType="1"/>
              </p:cNvSpPr>
              <p:nvPr/>
            </p:nvSpPr>
            <p:spPr bwMode="auto">
              <a:xfrm>
                <a:off x="3472" y="3624"/>
                <a:ext cx="91" cy="2"/>
              </a:xfrm>
              <a:prstGeom prst="line">
                <a:avLst/>
              </a:prstGeom>
              <a:noFill/>
              <a:ln w="11113">
                <a:solidFill>
                  <a:srgbClr val="000000"/>
                </a:solidFill>
                <a:round/>
                <a:headEnd/>
                <a:tailEnd/>
              </a:ln>
            </p:spPr>
            <p:txBody>
              <a:bodyPr/>
              <a:lstStyle/>
              <a:p>
                <a:endParaRPr lang="en-US"/>
              </a:p>
            </p:txBody>
          </p:sp>
          <p:sp>
            <p:nvSpPr>
              <p:cNvPr id="109811" name="Rectangle 43"/>
              <p:cNvSpPr>
                <a:spLocks noChangeArrowheads="1"/>
              </p:cNvSpPr>
              <p:nvPr/>
            </p:nvSpPr>
            <p:spPr bwMode="auto">
              <a:xfrm>
                <a:off x="3495" y="3472"/>
                <a:ext cx="50"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9812" name="Rectangle 44"/>
              <p:cNvSpPr>
                <a:spLocks noChangeArrowheads="1"/>
              </p:cNvSpPr>
              <p:nvPr/>
            </p:nvSpPr>
            <p:spPr bwMode="auto">
              <a:xfrm>
                <a:off x="3549" y="3472"/>
                <a:ext cx="3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9813" name="Rectangle 45"/>
              <p:cNvSpPr>
                <a:spLocks noChangeArrowheads="1"/>
              </p:cNvSpPr>
              <p:nvPr/>
            </p:nvSpPr>
            <p:spPr bwMode="auto">
              <a:xfrm>
                <a:off x="3592" y="3472"/>
                <a:ext cx="3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g</a:t>
                </a:r>
                <a:endParaRPr kumimoji="0" lang="en-US">
                  <a:solidFill>
                    <a:schemeClr val="tx1"/>
                  </a:solidFill>
                </a:endParaRPr>
              </a:p>
            </p:txBody>
          </p:sp>
          <p:sp>
            <p:nvSpPr>
              <p:cNvPr id="109814" name="Line 46"/>
              <p:cNvSpPr>
                <a:spLocks noChangeShapeType="1"/>
              </p:cNvSpPr>
              <p:nvPr/>
            </p:nvSpPr>
            <p:spPr bwMode="auto">
              <a:xfrm>
                <a:off x="3642" y="3484"/>
                <a:ext cx="264" cy="1"/>
              </a:xfrm>
              <a:prstGeom prst="line">
                <a:avLst/>
              </a:prstGeom>
              <a:noFill/>
              <a:ln w="11113">
                <a:solidFill>
                  <a:srgbClr val="000000"/>
                </a:solidFill>
                <a:round/>
                <a:headEnd/>
                <a:tailEnd/>
              </a:ln>
            </p:spPr>
            <p:txBody>
              <a:bodyPr/>
              <a:lstStyle/>
              <a:p>
                <a:endParaRPr lang="en-US"/>
              </a:p>
            </p:txBody>
          </p:sp>
          <p:sp>
            <p:nvSpPr>
              <p:cNvPr id="109815" name="Freeform 47"/>
              <p:cNvSpPr>
                <a:spLocks/>
              </p:cNvSpPr>
              <p:nvPr/>
            </p:nvSpPr>
            <p:spPr bwMode="auto">
              <a:xfrm>
                <a:off x="1943" y="1733"/>
                <a:ext cx="86" cy="187"/>
              </a:xfrm>
              <a:custGeom>
                <a:avLst/>
                <a:gdLst>
                  <a:gd name="T0" fmla="*/ 0 w 86"/>
                  <a:gd name="T1" fmla="*/ 187 h 187"/>
                  <a:gd name="T2" fmla="*/ 86 w 86"/>
                  <a:gd name="T3" fmla="*/ 187 h 187"/>
                  <a:gd name="T4" fmla="*/ 86 w 86"/>
                  <a:gd name="T5" fmla="*/ 0 h 187"/>
                  <a:gd name="T6" fmla="*/ 2 w 86"/>
                  <a:gd name="T7" fmla="*/ 0 h 187"/>
                  <a:gd name="T8" fmla="*/ 0 w 86"/>
                  <a:gd name="T9" fmla="*/ 187 h 187"/>
                  <a:gd name="T10" fmla="*/ 0 60000 65536"/>
                  <a:gd name="T11" fmla="*/ 0 60000 65536"/>
                  <a:gd name="T12" fmla="*/ 0 60000 65536"/>
                  <a:gd name="T13" fmla="*/ 0 60000 65536"/>
                  <a:gd name="T14" fmla="*/ 0 60000 65536"/>
                  <a:gd name="T15" fmla="*/ 0 w 86"/>
                  <a:gd name="T16" fmla="*/ 0 h 187"/>
                  <a:gd name="T17" fmla="*/ 86 w 86"/>
                  <a:gd name="T18" fmla="*/ 187 h 187"/>
                </a:gdLst>
                <a:ahLst/>
                <a:cxnLst>
                  <a:cxn ang="T10">
                    <a:pos x="T0" y="T1"/>
                  </a:cxn>
                  <a:cxn ang="T11">
                    <a:pos x="T2" y="T3"/>
                  </a:cxn>
                  <a:cxn ang="T12">
                    <a:pos x="T4" y="T5"/>
                  </a:cxn>
                  <a:cxn ang="T13">
                    <a:pos x="T6" y="T7"/>
                  </a:cxn>
                  <a:cxn ang="T14">
                    <a:pos x="T8" y="T9"/>
                  </a:cxn>
                </a:cxnLst>
                <a:rect l="T15" t="T16" r="T17" b="T18"/>
                <a:pathLst>
                  <a:path w="86" h="187">
                    <a:moveTo>
                      <a:pt x="0" y="187"/>
                    </a:moveTo>
                    <a:lnTo>
                      <a:pt x="86" y="187"/>
                    </a:lnTo>
                    <a:lnTo>
                      <a:pt x="86" y="0"/>
                    </a:lnTo>
                    <a:lnTo>
                      <a:pt x="2" y="0"/>
                    </a:lnTo>
                    <a:lnTo>
                      <a:pt x="0" y="187"/>
                    </a:lnTo>
                    <a:close/>
                  </a:path>
                </a:pathLst>
              </a:custGeom>
              <a:solidFill>
                <a:srgbClr val="CCCCCC"/>
              </a:solidFill>
              <a:ln w="9525">
                <a:noFill/>
                <a:round/>
                <a:headEnd/>
                <a:tailEnd/>
              </a:ln>
            </p:spPr>
            <p:txBody>
              <a:bodyPr/>
              <a:lstStyle/>
              <a:p>
                <a:endParaRPr lang="en-US"/>
              </a:p>
            </p:txBody>
          </p:sp>
          <p:sp>
            <p:nvSpPr>
              <p:cNvPr id="109816" name="Freeform 48"/>
              <p:cNvSpPr>
                <a:spLocks/>
              </p:cNvSpPr>
              <p:nvPr/>
            </p:nvSpPr>
            <p:spPr bwMode="auto">
              <a:xfrm>
                <a:off x="1943" y="1733"/>
                <a:ext cx="86" cy="187"/>
              </a:xfrm>
              <a:custGeom>
                <a:avLst/>
                <a:gdLst>
                  <a:gd name="T0" fmla="*/ 0 w 86"/>
                  <a:gd name="T1" fmla="*/ 187 h 187"/>
                  <a:gd name="T2" fmla="*/ 86 w 86"/>
                  <a:gd name="T3" fmla="*/ 187 h 187"/>
                  <a:gd name="T4" fmla="*/ 86 w 86"/>
                  <a:gd name="T5" fmla="*/ 0 h 187"/>
                  <a:gd name="T6" fmla="*/ 2 w 86"/>
                  <a:gd name="T7" fmla="*/ 0 h 187"/>
                  <a:gd name="T8" fmla="*/ 0 60000 65536"/>
                  <a:gd name="T9" fmla="*/ 0 60000 65536"/>
                  <a:gd name="T10" fmla="*/ 0 60000 65536"/>
                  <a:gd name="T11" fmla="*/ 0 60000 65536"/>
                  <a:gd name="T12" fmla="*/ 0 w 86"/>
                  <a:gd name="T13" fmla="*/ 0 h 187"/>
                  <a:gd name="T14" fmla="*/ 86 w 86"/>
                  <a:gd name="T15" fmla="*/ 187 h 187"/>
                </a:gdLst>
                <a:ahLst/>
                <a:cxnLst>
                  <a:cxn ang="T8">
                    <a:pos x="T0" y="T1"/>
                  </a:cxn>
                  <a:cxn ang="T9">
                    <a:pos x="T2" y="T3"/>
                  </a:cxn>
                  <a:cxn ang="T10">
                    <a:pos x="T4" y="T5"/>
                  </a:cxn>
                  <a:cxn ang="T11">
                    <a:pos x="T6" y="T7"/>
                  </a:cxn>
                </a:cxnLst>
                <a:rect l="T12" t="T13" r="T14" b="T15"/>
                <a:pathLst>
                  <a:path w="86" h="187">
                    <a:moveTo>
                      <a:pt x="0" y="187"/>
                    </a:moveTo>
                    <a:lnTo>
                      <a:pt x="86" y="187"/>
                    </a:lnTo>
                    <a:lnTo>
                      <a:pt x="86" y="0"/>
                    </a:lnTo>
                    <a:lnTo>
                      <a:pt x="2" y="0"/>
                    </a:lnTo>
                  </a:path>
                </a:pathLst>
              </a:custGeom>
              <a:noFill/>
              <a:ln w="11113">
                <a:solidFill>
                  <a:srgbClr val="000000"/>
                </a:solidFill>
                <a:prstDash val="solid"/>
                <a:round/>
                <a:headEnd/>
                <a:tailEnd/>
              </a:ln>
            </p:spPr>
            <p:txBody>
              <a:bodyPr/>
              <a:lstStyle/>
              <a:p>
                <a:endParaRPr lang="en-US"/>
              </a:p>
            </p:txBody>
          </p:sp>
          <p:sp>
            <p:nvSpPr>
              <p:cNvPr id="109817" name="Line 49"/>
              <p:cNvSpPr>
                <a:spLocks noChangeShapeType="1"/>
              </p:cNvSpPr>
              <p:nvPr/>
            </p:nvSpPr>
            <p:spPr bwMode="auto">
              <a:xfrm flipV="1">
                <a:off x="1859" y="1730"/>
                <a:ext cx="1" cy="195"/>
              </a:xfrm>
              <a:prstGeom prst="line">
                <a:avLst/>
              </a:prstGeom>
              <a:noFill/>
              <a:ln w="11113">
                <a:solidFill>
                  <a:srgbClr val="000000"/>
                </a:solidFill>
                <a:round/>
                <a:headEnd/>
                <a:tailEnd/>
              </a:ln>
            </p:spPr>
            <p:txBody>
              <a:bodyPr/>
              <a:lstStyle/>
              <a:p>
                <a:endParaRPr lang="en-US"/>
              </a:p>
            </p:txBody>
          </p:sp>
          <p:sp>
            <p:nvSpPr>
              <p:cNvPr id="109818" name="Line 50"/>
              <p:cNvSpPr>
                <a:spLocks noChangeShapeType="1"/>
              </p:cNvSpPr>
              <p:nvPr/>
            </p:nvSpPr>
            <p:spPr bwMode="auto">
              <a:xfrm>
                <a:off x="1859" y="1733"/>
                <a:ext cx="89" cy="1"/>
              </a:xfrm>
              <a:prstGeom prst="line">
                <a:avLst/>
              </a:prstGeom>
              <a:noFill/>
              <a:ln w="11113">
                <a:solidFill>
                  <a:srgbClr val="000000"/>
                </a:solidFill>
                <a:round/>
                <a:headEnd/>
                <a:tailEnd/>
              </a:ln>
            </p:spPr>
            <p:txBody>
              <a:bodyPr/>
              <a:lstStyle/>
              <a:p>
                <a:endParaRPr lang="en-US"/>
              </a:p>
            </p:txBody>
          </p:sp>
          <p:sp>
            <p:nvSpPr>
              <p:cNvPr id="109819" name="Line 51"/>
              <p:cNvSpPr>
                <a:spLocks noChangeShapeType="1"/>
              </p:cNvSpPr>
              <p:nvPr/>
            </p:nvSpPr>
            <p:spPr bwMode="auto">
              <a:xfrm>
                <a:off x="1859" y="1920"/>
                <a:ext cx="89" cy="1"/>
              </a:xfrm>
              <a:prstGeom prst="line">
                <a:avLst/>
              </a:prstGeom>
              <a:noFill/>
              <a:ln w="11113">
                <a:solidFill>
                  <a:srgbClr val="000000"/>
                </a:solidFill>
                <a:round/>
                <a:headEnd/>
                <a:tailEnd/>
              </a:ln>
            </p:spPr>
            <p:txBody>
              <a:bodyPr/>
              <a:lstStyle/>
              <a:p>
                <a:endParaRPr lang="en-US"/>
              </a:p>
            </p:txBody>
          </p:sp>
          <p:sp>
            <p:nvSpPr>
              <p:cNvPr id="109820" name="Rectangle 52"/>
              <p:cNvSpPr>
                <a:spLocks noChangeArrowheads="1"/>
              </p:cNvSpPr>
              <p:nvPr/>
            </p:nvSpPr>
            <p:spPr bwMode="auto">
              <a:xfrm>
                <a:off x="1882" y="1770"/>
                <a:ext cx="50"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9821" name="Rectangle 53"/>
              <p:cNvSpPr>
                <a:spLocks noChangeArrowheads="1"/>
              </p:cNvSpPr>
              <p:nvPr/>
            </p:nvSpPr>
            <p:spPr bwMode="auto">
              <a:xfrm>
                <a:off x="1936" y="1770"/>
                <a:ext cx="3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9822" name="Rectangle 54"/>
              <p:cNvSpPr>
                <a:spLocks noChangeArrowheads="1"/>
              </p:cNvSpPr>
              <p:nvPr/>
            </p:nvSpPr>
            <p:spPr bwMode="auto">
              <a:xfrm>
                <a:off x="1977" y="1770"/>
                <a:ext cx="3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g</a:t>
                </a:r>
                <a:endParaRPr kumimoji="0" lang="en-US">
                  <a:solidFill>
                    <a:schemeClr val="tx1"/>
                  </a:solidFill>
                </a:endParaRPr>
              </a:p>
            </p:txBody>
          </p:sp>
          <p:sp>
            <p:nvSpPr>
              <p:cNvPr id="109823" name="Line 55"/>
              <p:cNvSpPr>
                <a:spLocks noChangeShapeType="1"/>
              </p:cNvSpPr>
              <p:nvPr/>
            </p:nvSpPr>
            <p:spPr bwMode="auto">
              <a:xfrm>
                <a:off x="2029" y="1780"/>
                <a:ext cx="257" cy="1"/>
              </a:xfrm>
              <a:prstGeom prst="line">
                <a:avLst/>
              </a:prstGeom>
              <a:noFill/>
              <a:ln w="11113">
                <a:solidFill>
                  <a:srgbClr val="000000"/>
                </a:solidFill>
                <a:round/>
                <a:headEnd/>
                <a:tailEnd/>
              </a:ln>
            </p:spPr>
            <p:txBody>
              <a:bodyPr/>
              <a:lstStyle/>
              <a:p>
                <a:endParaRPr lang="en-US"/>
              </a:p>
            </p:txBody>
          </p:sp>
          <p:sp>
            <p:nvSpPr>
              <p:cNvPr id="109824" name="Line 56"/>
              <p:cNvSpPr>
                <a:spLocks noChangeShapeType="1"/>
              </p:cNvSpPr>
              <p:nvPr/>
            </p:nvSpPr>
            <p:spPr bwMode="auto">
              <a:xfrm>
                <a:off x="2418" y="1835"/>
                <a:ext cx="254" cy="1"/>
              </a:xfrm>
              <a:prstGeom prst="line">
                <a:avLst/>
              </a:prstGeom>
              <a:noFill/>
              <a:ln w="11113">
                <a:solidFill>
                  <a:srgbClr val="000000"/>
                </a:solidFill>
                <a:round/>
                <a:headEnd/>
                <a:tailEnd/>
              </a:ln>
            </p:spPr>
            <p:txBody>
              <a:bodyPr/>
              <a:lstStyle/>
              <a:p>
                <a:endParaRPr lang="en-US"/>
              </a:p>
            </p:txBody>
          </p:sp>
          <p:sp>
            <p:nvSpPr>
              <p:cNvPr id="109825" name="Line 57"/>
              <p:cNvSpPr>
                <a:spLocks noChangeShapeType="1"/>
              </p:cNvSpPr>
              <p:nvPr/>
            </p:nvSpPr>
            <p:spPr bwMode="auto">
              <a:xfrm>
                <a:off x="2034" y="1880"/>
                <a:ext cx="254" cy="3"/>
              </a:xfrm>
              <a:prstGeom prst="line">
                <a:avLst/>
              </a:prstGeom>
              <a:noFill/>
              <a:ln w="11113">
                <a:solidFill>
                  <a:srgbClr val="000000"/>
                </a:solidFill>
                <a:round/>
                <a:headEnd/>
                <a:tailEnd/>
              </a:ln>
            </p:spPr>
            <p:txBody>
              <a:bodyPr/>
              <a:lstStyle/>
              <a:p>
                <a:endParaRPr lang="en-US"/>
              </a:p>
            </p:txBody>
          </p:sp>
          <p:sp>
            <p:nvSpPr>
              <p:cNvPr id="109826" name="Freeform 58"/>
              <p:cNvSpPr>
                <a:spLocks/>
              </p:cNvSpPr>
              <p:nvPr/>
            </p:nvSpPr>
            <p:spPr bwMode="auto">
              <a:xfrm>
                <a:off x="1820" y="1788"/>
                <a:ext cx="44" cy="47"/>
              </a:xfrm>
              <a:custGeom>
                <a:avLst/>
                <a:gdLst>
                  <a:gd name="T0" fmla="*/ 0 w 44"/>
                  <a:gd name="T1" fmla="*/ 47 h 47"/>
                  <a:gd name="T2" fmla="*/ 0 w 44"/>
                  <a:gd name="T3" fmla="*/ 0 h 47"/>
                  <a:gd name="T4" fmla="*/ 44 w 44"/>
                  <a:gd name="T5" fmla="*/ 0 h 47"/>
                  <a:gd name="T6" fmla="*/ 0 60000 65536"/>
                  <a:gd name="T7" fmla="*/ 0 60000 65536"/>
                  <a:gd name="T8" fmla="*/ 0 60000 65536"/>
                  <a:gd name="T9" fmla="*/ 0 w 44"/>
                  <a:gd name="T10" fmla="*/ 0 h 47"/>
                  <a:gd name="T11" fmla="*/ 44 w 44"/>
                  <a:gd name="T12" fmla="*/ 47 h 47"/>
                </a:gdLst>
                <a:ahLst/>
                <a:cxnLst>
                  <a:cxn ang="T6">
                    <a:pos x="T0" y="T1"/>
                  </a:cxn>
                  <a:cxn ang="T7">
                    <a:pos x="T2" y="T3"/>
                  </a:cxn>
                  <a:cxn ang="T8">
                    <a:pos x="T4" y="T5"/>
                  </a:cxn>
                </a:cxnLst>
                <a:rect l="T9" t="T10" r="T11" b="T12"/>
                <a:pathLst>
                  <a:path w="44" h="47">
                    <a:moveTo>
                      <a:pt x="0" y="47"/>
                    </a:moveTo>
                    <a:lnTo>
                      <a:pt x="0" y="0"/>
                    </a:lnTo>
                    <a:lnTo>
                      <a:pt x="44" y="0"/>
                    </a:lnTo>
                  </a:path>
                </a:pathLst>
              </a:custGeom>
              <a:noFill/>
              <a:ln w="11113">
                <a:solidFill>
                  <a:srgbClr val="000000"/>
                </a:solidFill>
                <a:prstDash val="solid"/>
                <a:round/>
                <a:headEnd/>
                <a:tailEnd/>
              </a:ln>
            </p:spPr>
            <p:txBody>
              <a:bodyPr/>
              <a:lstStyle/>
              <a:p>
                <a:endParaRPr lang="en-US"/>
              </a:p>
            </p:txBody>
          </p:sp>
          <p:sp>
            <p:nvSpPr>
              <p:cNvPr id="109827" name="Freeform 59"/>
              <p:cNvSpPr>
                <a:spLocks/>
              </p:cNvSpPr>
              <p:nvPr/>
            </p:nvSpPr>
            <p:spPr bwMode="auto">
              <a:xfrm>
                <a:off x="1948" y="2163"/>
                <a:ext cx="86" cy="188"/>
              </a:xfrm>
              <a:custGeom>
                <a:avLst/>
                <a:gdLst>
                  <a:gd name="T0" fmla="*/ 0 w 86"/>
                  <a:gd name="T1" fmla="*/ 188 h 188"/>
                  <a:gd name="T2" fmla="*/ 86 w 86"/>
                  <a:gd name="T3" fmla="*/ 188 h 188"/>
                  <a:gd name="T4" fmla="*/ 86 w 86"/>
                  <a:gd name="T5" fmla="*/ 0 h 188"/>
                  <a:gd name="T6" fmla="*/ 2 w 86"/>
                  <a:gd name="T7" fmla="*/ 0 h 188"/>
                  <a:gd name="T8" fmla="*/ 0 w 86"/>
                  <a:gd name="T9" fmla="*/ 188 h 188"/>
                  <a:gd name="T10" fmla="*/ 0 60000 65536"/>
                  <a:gd name="T11" fmla="*/ 0 60000 65536"/>
                  <a:gd name="T12" fmla="*/ 0 60000 65536"/>
                  <a:gd name="T13" fmla="*/ 0 60000 65536"/>
                  <a:gd name="T14" fmla="*/ 0 60000 65536"/>
                  <a:gd name="T15" fmla="*/ 0 w 86"/>
                  <a:gd name="T16" fmla="*/ 0 h 188"/>
                  <a:gd name="T17" fmla="*/ 86 w 86"/>
                  <a:gd name="T18" fmla="*/ 188 h 188"/>
                </a:gdLst>
                <a:ahLst/>
                <a:cxnLst>
                  <a:cxn ang="T10">
                    <a:pos x="T0" y="T1"/>
                  </a:cxn>
                  <a:cxn ang="T11">
                    <a:pos x="T2" y="T3"/>
                  </a:cxn>
                  <a:cxn ang="T12">
                    <a:pos x="T4" y="T5"/>
                  </a:cxn>
                  <a:cxn ang="T13">
                    <a:pos x="T6" y="T7"/>
                  </a:cxn>
                  <a:cxn ang="T14">
                    <a:pos x="T8" y="T9"/>
                  </a:cxn>
                </a:cxnLst>
                <a:rect l="T15" t="T16" r="T17" b="T18"/>
                <a:pathLst>
                  <a:path w="86" h="188">
                    <a:moveTo>
                      <a:pt x="0" y="188"/>
                    </a:moveTo>
                    <a:lnTo>
                      <a:pt x="86" y="188"/>
                    </a:lnTo>
                    <a:lnTo>
                      <a:pt x="86" y="0"/>
                    </a:lnTo>
                    <a:lnTo>
                      <a:pt x="2" y="0"/>
                    </a:lnTo>
                    <a:lnTo>
                      <a:pt x="0" y="188"/>
                    </a:lnTo>
                    <a:close/>
                  </a:path>
                </a:pathLst>
              </a:custGeom>
              <a:solidFill>
                <a:srgbClr val="CCCCCC"/>
              </a:solidFill>
              <a:ln w="9525">
                <a:noFill/>
                <a:round/>
                <a:headEnd/>
                <a:tailEnd/>
              </a:ln>
            </p:spPr>
            <p:txBody>
              <a:bodyPr/>
              <a:lstStyle/>
              <a:p>
                <a:endParaRPr lang="en-US"/>
              </a:p>
            </p:txBody>
          </p:sp>
          <p:sp>
            <p:nvSpPr>
              <p:cNvPr id="109828" name="Freeform 60"/>
              <p:cNvSpPr>
                <a:spLocks/>
              </p:cNvSpPr>
              <p:nvPr/>
            </p:nvSpPr>
            <p:spPr bwMode="auto">
              <a:xfrm>
                <a:off x="1948" y="2163"/>
                <a:ext cx="86" cy="188"/>
              </a:xfrm>
              <a:custGeom>
                <a:avLst/>
                <a:gdLst>
                  <a:gd name="T0" fmla="*/ 0 w 86"/>
                  <a:gd name="T1" fmla="*/ 188 h 188"/>
                  <a:gd name="T2" fmla="*/ 86 w 86"/>
                  <a:gd name="T3" fmla="*/ 188 h 188"/>
                  <a:gd name="T4" fmla="*/ 86 w 86"/>
                  <a:gd name="T5" fmla="*/ 0 h 188"/>
                  <a:gd name="T6" fmla="*/ 2 w 86"/>
                  <a:gd name="T7" fmla="*/ 0 h 188"/>
                  <a:gd name="T8" fmla="*/ 0 60000 65536"/>
                  <a:gd name="T9" fmla="*/ 0 60000 65536"/>
                  <a:gd name="T10" fmla="*/ 0 60000 65536"/>
                  <a:gd name="T11" fmla="*/ 0 60000 65536"/>
                  <a:gd name="T12" fmla="*/ 0 w 86"/>
                  <a:gd name="T13" fmla="*/ 0 h 188"/>
                  <a:gd name="T14" fmla="*/ 86 w 86"/>
                  <a:gd name="T15" fmla="*/ 188 h 188"/>
                </a:gdLst>
                <a:ahLst/>
                <a:cxnLst>
                  <a:cxn ang="T8">
                    <a:pos x="T0" y="T1"/>
                  </a:cxn>
                  <a:cxn ang="T9">
                    <a:pos x="T2" y="T3"/>
                  </a:cxn>
                  <a:cxn ang="T10">
                    <a:pos x="T4" y="T5"/>
                  </a:cxn>
                  <a:cxn ang="T11">
                    <a:pos x="T6" y="T7"/>
                  </a:cxn>
                </a:cxnLst>
                <a:rect l="T12" t="T13" r="T14" b="T15"/>
                <a:pathLst>
                  <a:path w="86" h="188">
                    <a:moveTo>
                      <a:pt x="0" y="188"/>
                    </a:moveTo>
                    <a:lnTo>
                      <a:pt x="86" y="188"/>
                    </a:lnTo>
                    <a:lnTo>
                      <a:pt x="86" y="0"/>
                    </a:lnTo>
                    <a:lnTo>
                      <a:pt x="2" y="0"/>
                    </a:lnTo>
                  </a:path>
                </a:pathLst>
              </a:custGeom>
              <a:noFill/>
              <a:ln w="11113">
                <a:solidFill>
                  <a:srgbClr val="000000"/>
                </a:solidFill>
                <a:prstDash val="solid"/>
                <a:round/>
                <a:headEnd/>
                <a:tailEnd/>
              </a:ln>
            </p:spPr>
            <p:txBody>
              <a:bodyPr/>
              <a:lstStyle/>
              <a:p>
                <a:endParaRPr lang="en-US"/>
              </a:p>
            </p:txBody>
          </p:sp>
          <p:sp>
            <p:nvSpPr>
              <p:cNvPr id="109829" name="Freeform 61"/>
              <p:cNvSpPr>
                <a:spLocks/>
              </p:cNvSpPr>
              <p:nvPr/>
            </p:nvSpPr>
            <p:spPr bwMode="auto">
              <a:xfrm>
                <a:off x="1864" y="2163"/>
                <a:ext cx="86" cy="188"/>
              </a:xfrm>
              <a:custGeom>
                <a:avLst/>
                <a:gdLst>
                  <a:gd name="T0" fmla="*/ 84 w 86"/>
                  <a:gd name="T1" fmla="*/ 0 h 188"/>
                  <a:gd name="T2" fmla="*/ 0 w 86"/>
                  <a:gd name="T3" fmla="*/ 0 h 188"/>
                  <a:gd name="T4" fmla="*/ 0 w 86"/>
                  <a:gd name="T5" fmla="*/ 188 h 188"/>
                  <a:gd name="T6" fmla="*/ 86 w 86"/>
                  <a:gd name="T7" fmla="*/ 188 h 188"/>
                  <a:gd name="T8" fmla="*/ 0 60000 65536"/>
                  <a:gd name="T9" fmla="*/ 0 60000 65536"/>
                  <a:gd name="T10" fmla="*/ 0 60000 65536"/>
                  <a:gd name="T11" fmla="*/ 0 60000 65536"/>
                  <a:gd name="T12" fmla="*/ 0 w 86"/>
                  <a:gd name="T13" fmla="*/ 0 h 188"/>
                  <a:gd name="T14" fmla="*/ 86 w 86"/>
                  <a:gd name="T15" fmla="*/ 188 h 188"/>
                </a:gdLst>
                <a:ahLst/>
                <a:cxnLst>
                  <a:cxn ang="T8">
                    <a:pos x="T0" y="T1"/>
                  </a:cxn>
                  <a:cxn ang="T9">
                    <a:pos x="T2" y="T3"/>
                  </a:cxn>
                  <a:cxn ang="T10">
                    <a:pos x="T4" y="T5"/>
                  </a:cxn>
                  <a:cxn ang="T11">
                    <a:pos x="T6" y="T7"/>
                  </a:cxn>
                </a:cxnLst>
                <a:rect l="T12" t="T13" r="T14" b="T15"/>
                <a:pathLst>
                  <a:path w="86" h="188">
                    <a:moveTo>
                      <a:pt x="84" y="0"/>
                    </a:moveTo>
                    <a:lnTo>
                      <a:pt x="0" y="0"/>
                    </a:lnTo>
                    <a:lnTo>
                      <a:pt x="0" y="188"/>
                    </a:lnTo>
                    <a:lnTo>
                      <a:pt x="86" y="188"/>
                    </a:lnTo>
                  </a:path>
                </a:pathLst>
              </a:custGeom>
              <a:noFill/>
              <a:ln w="11113">
                <a:solidFill>
                  <a:srgbClr val="000000"/>
                </a:solidFill>
                <a:prstDash val="solid"/>
                <a:round/>
                <a:headEnd/>
                <a:tailEnd/>
              </a:ln>
            </p:spPr>
            <p:txBody>
              <a:bodyPr/>
              <a:lstStyle/>
              <a:p>
                <a:endParaRPr lang="en-US"/>
              </a:p>
            </p:txBody>
          </p:sp>
          <p:sp>
            <p:nvSpPr>
              <p:cNvPr id="109830" name="Rectangle 62"/>
              <p:cNvSpPr>
                <a:spLocks noChangeArrowheads="1"/>
              </p:cNvSpPr>
              <p:nvPr/>
            </p:nvSpPr>
            <p:spPr bwMode="auto">
              <a:xfrm>
                <a:off x="1907" y="2200"/>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9831" name="Rectangle 63"/>
              <p:cNvSpPr>
                <a:spLocks noChangeArrowheads="1"/>
              </p:cNvSpPr>
              <p:nvPr/>
            </p:nvSpPr>
            <p:spPr bwMode="auto">
              <a:xfrm>
                <a:off x="1927" y="2200"/>
                <a:ext cx="5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9832" name="Freeform 64"/>
              <p:cNvSpPr>
                <a:spLocks/>
              </p:cNvSpPr>
              <p:nvPr/>
            </p:nvSpPr>
            <p:spPr bwMode="auto">
              <a:xfrm>
                <a:off x="2352" y="2163"/>
                <a:ext cx="86" cy="188"/>
              </a:xfrm>
              <a:custGeom>
                <a:avLst/>
                <a:gdLst>
                  <a:gd name="T0" fmla="*/ 0 w 86"/>
                  <a:gd name="T1" fmla="*/ 188 h 188"/>
                  <a:gd name="T2" fmla="*/ 86 w 86"/>
                  <a:gd name="T3" fmla="*/ 188 h 188"/>
                  <a:gd name="T4" fmla="*/ 86 w 86"/>
                  <a:gd name="T5" fmla="*/ 0 h 188"/>
                  <a:gd name="T6" fmla="*/ 2 w 86"/>
                  <a:gd name="T7" fmla="*/ 0 h 188"/>
                  <a:gd name="T8" fmla="*/ 0 60000 65536"/>
                  <a:gd name="T9" fmla="*/ 0 60000 65536"/>
                  <a:gd name="T10" fmla="*/ 0 60000 65536"/>
                  <a:gd name="T11" fmla="*/ 0 60000 65536"/>
                  <a:gd name="T12" fmla="*/ 0 w 86"/>
                  <a:gd name="T13" fmla="*/ 0 h 188"/>
                  <a:gd name="T14" fmla="*/ 86 w 86"/>
                  <a:gd name="T15" fmla="*/ 188 h 188"/>
                </a:gdLst>
                <a:ahLst/>
                <a:cxnLst>
                  <a:cxn ang="T8">
                    <a:pos x="T0" y="T1"/>
                  </a:cxn>
                  <a:cxn ang="T9">
                    <a:pos x="T2" y="T3"/>
                  </a:cxn>
                  <a:cxn ang="T10">
                    <a:pos x="T4" y="T5"/>
                  </a:cxn>
                  <a:cxn ang="T11">
                    <a:pos x="T6" y="T7"/>
                  </a:cxn>
                </a:cxnLst>
                <a:rect l="T12" t="T13" r="T14" b="T15"/>
                <a:pathLst>
                  <a:path w="86" h="188">
                    <a:moveTo>
                      <a:pt x="0" y="188"/>
                    </a:moveTo>
                    <a:lnTo>
                      <a:pt x="86" y="188"/>
                    </a:lnTo>
                    <a:lnTo>
                      <a:pt x="86" y="0"/>
                    </a:lnTo>
                    <a:lnTo>
                      <a:pt x="2" y="0"/>
                    </a:lnTo>
                  </a:path>
                </a:pathLst>
              </a:custGeom>
              <a:noFill/>
              <a:ln w="11113">
                <a:solidFill>
                  <a:srgbClr val="EB7500"/>
                </a:solidFill>
                <a:prstDash val="solid"/>
                <a:round/>
                <a:headEnd/>
                <a:tailEnd/>
              </a:ln>
            </p:spPr>
            <p:txBody>
              <a:bodyPr/>
              <a:lstStyle/>
              <a:p>
                <a:endParaRPr lang="en-US"/>
              </a:p>
            </p:txBody>
          </p:sp>
          <p:sp>
            <p:nvSpPr>
              <p:cNvPr id="109833" name="Line 65"/>
              <p:cNvSpPr>
                <a:spLocks noChangeShapeType="1"/>
              </p:cNvSpPr>
              <p:nvPr/>
            </p:nvSpPr>
            <p:spPr bwMode="auto">
              <a:xfrm flipV="1">
                <a:off x="2268" y="2161"/>
                <a:ext cx="1" cy="192"/>
              </a:xfrm>
              <a:prstGeom prst="line">
                <a:avLst/>
              </a:prstGeom>
              <a:noFill/>
              <a:ln w="11113">
                <a:solidFill>
                  <a:srgbClr val="000000"/>
                </a:solidFill>
                <a:round/>
                <a:headEnd/>
                <a:tailEnd/>
              </a:ln>
            </p:spPr>
            <p:txBody>
              <a:bodyPr/>
              <a:lstStyle/>
              <a:p>
                <a:endParaRPr lang="en-US"/>
              </a:p>
            </p:txBody>
          </p:sp>
          <p:sp>
            <p:nvSpPr>
              <p:cNvPr id="109834" name="Line 66"/>
              <p:cNvSpPr>
                <a:spLocks noChangeShapeType="1"/>
              </p:cNvSpPr>
              <p:nvPr/>
            </p:nvSpPr>
            <p:spPr bwMode="auto">
              <a:xfrm>
                <a:off x="2268" y="2163"/>
                <a:ext cx="86" cy="1"/>
              </a:xfrm>
              <a:prstGeom prst="line">
                <a:avLst/>
              </a:prstGeom>
              <a:noFill/>
              <a:ln w="11113">
                <a:solidFill>
                  <a:srgbClr val="000000"/>
                </a:solidFill>
                <a:round/>
                <a:headEnd/>
                <a:tailEnd/>
              </a:ln>
            </p:spPr>
            <p:txBody>
              <a:bodyPr/>
              <a:lstStyle/>
              <a:p>
                <a:endParaRPr lang="en-US"/>
              </a:p>
            </p:txBody>
          </p:sp>
          <p:sp>
            <p:nvSpPr>
              <p:cNvPr id="109835" name="Line 67"/>
              <p:cNvSpPr>
                <a:spLocks noChangeShapeType="1"/>
              </p:cNvSpPr>
              <p:nvPr/>
            </p:nvSpPr>
            <p:spPr bwMode="auto">
              <a:xfrm>
                <a:off x="2268" y="2351"/>
                <a:ext cx="86" cy="1"/>
              </a:xfrm>
              <a:prstGeom prst="line">
                <a:avLst/>
              </a:prstGeom>
              <a:noFill/>
              <a:ln w="11113">
                <a:solidFill>
                  <a:srgbClr val="000000"/>
                </a:solidFill>
                <a:round/>
                <a:headEnd/>
                <a:tailEnd/>
              </a:ln>
            </p:spPr>
            <p:txBody>
              <a:bodyPr/>
              <a:lstStyle/>
              <a:p>
                <a:endParaRPr lang="en-US"/>
              </a:p>
            </p:txBody>
          </p:sp>
          <p:sp>
            <p:nvSpPr>
              <p:cNvPr id="109836" name="Freeform 68"/>
              <p:cNvSpPr>
                <a:spLocks/>
              </p:cNvSpPr>
              <p:nvPr/>
            </p:nvSpPr>
            <p:spPr bwMode="auto">
              <a:xfrm>
                <a:off x="2693" y="2071"/>
                <a:ext cx="129" cy="372"/>
              </a:xfrm>
              <a:custGeom>
                <a:avLst/>
                <a:gdLst>
                  <a:gd name="T0" fmla="*/ 0 w 129"/>
                  <a:gd name="T1" fmla="*/ 0 h 372"/>
                  <a:gd name="T2" fmla="*/ 0 w 129"/>
                  <a:gd name="T3" fmla="*/ 150 h 372"/>
                  <a:gd name="T4" fmla="*/ 41 w 129"/>
                  <a:gd name="T5" fmla="*/ 187 h 372"/>
                  <a:gd name="T6" fmla="*/ 0 w 129"/>
                  <a:gd name="T7" fmla="*/ 222 h 372"/>
                  <a:gd name="T8" fmla="*/ 0 w 129"/>
                  <a:gd name="T9" fmla="*/ 372 h 372"/>
                  <a:gd name="T10" fmla="*/ 129 w 129"/>
                  <a:gd name="T11" fmla="*/ 260 h 372"/>
                  <a:gd name="T12" fmla="*/ 129 w 129"/>
                  <a:gd name="T13" fmla="*/ 115 h 372"/>
                  <a:gd name="T14" fmla="*/ 0 w 129"/>
                  <a:gd name="T15" fmla="*/ 0 h 372"/>
                  <a:gd name="T16" fmla="*/ 0 w 129"/>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372"/>
                  <a:gd name="T29" fmla="*/ 129 w 129"/>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372">
                    <a:moveTo>
                      <a:pt x="0" y="0"/>
                    </a:moveTo>
                    <a:lnTo>
                      <a:pt x="0" y="150"/>
                    </a:lnTo>
                    <a:lnTo>
                      <a:pt x="41" y="187"/>
                    </a:lnTo>
                    <a:lnTo>
                      <a:pt x="0" y="222"/>
                    </a:lnTo>
                    <a:lnTo>
                      <a:pt x="0" y="372"/>
                    </a:lnTo>
                    <a:lnTo>
                      <a:pt x="129" y="260"/>
                    </a:lnTo>
                    <a:lnTo>
                      <a:pt x="129" y="115"/>
                    </a:lnTo>
                    <a:lnTo>
                      <a:pt x="0" y="0"/>
                    </a:lnTo>
                    <a:close/>
                  </a:path>
                </a:pathLst>
              </a:custGeom>
              <a:solidFill>
                <a:srgbClr val="CCCCCC"/>
              </a:solidFill>
              <a:ln w="9525">
                <a:noFill/>
                <a:round/>
                <a:headEnd/>
                <a:tailEnd/>
              </a:ln>
            </p:spPr>
            <p:txBody>
              <a:bodyPr/>
              <a:lstStyle/>
              <a:p>
                <a:endParaRPr lang="en-US"/>
              </a:p>
            </p:txBody>
          </p:sp>
          <p:sp>
            <p:nvSpPr>
              <p:cNvPr id="109837" name="Line 69"/>
              <p:cNvSpPr>
                <a:spLocks noChangeShapeType="1"/>
              </p:cNvSpPr>
              <p:nvPr/>
            </p:nvSpPr>
            <p:spPr bwMode="auto">
              <a:xfrm>
                <a:off x="2034" y="2256"/>
                <a:ext cx="234" cy="2"/>
              </a:xfrm>
              <a:prstGeom prst="line">
                <a:avLst/>
              </a:prstGeom>
              <a:noFill/>
              <a:ln w="11113">
                <a:solidFill>
                  <a:srgbClr val="000000"/>
                </a:solidFill>
                <a:round/>
                <a:headEnd/>
                <a:tailEnd/>
              </a:ln>
            </p:spPr>
            <p:txBody>
              <a:bodyPr/>
              <a:lstStyle/>
              <a:p>
                <a:endParaRPr lang="en-US"/>
              </a:p>
            </p:txBody>
          </p:sp>
          <p:sp>
            <p:nvSpPr>
              <p:cNvPr id="109838" name="Line 70"/>
              <p:cNvSpPr>
                <a:spLocks noChangeShapeType="1"/>
              </p:cNvSpPr>
              <p:nvPr/>
            </p:nvSpPr>
            <p:spPr bwMode="auto">
              <a:xfrm>
                <a:off x="3247" y="2256"/>
                <a:ext cx="84" cy="2"/>
              </a:xfrm>
              <a:prstGeom prst="line">
                <a:avLst/>
              </a:prstGeom>
              <a:noFill/>
              <a:ln w="11113">
                <a:solidFill>
                  <a:srgbClr val="000000"/>
                </a:solidFill>
                <a:round/>
                <a:headEnd/>
                <a:tailEnd/>
              </a:ln>
            </p:spPr>
            <p:txBody>
              <a:bodyPr/>
              <a:lstStyle/>
              <a:p>
                <a:endParaRPr lang="en-US"/>
              </a:p>
            </p:txBody>
          </p:sp>
          <p:sp>
            <p:nvSpPr>
              <p:cNvPr id="109839" name="Freeform 71"/>
              <p:cNvSpPr>
                <a:spLocks/>
              </p:cNvSpPr>
              <p:nvPr/>
            </p:nvSpPr>
            <p:spPr bwMode="auto">
              <a:xfrm>
                <a:off x="2225" y="2211"/>
                <a:ext cx="43" cy="45"/>
              </a:xfrm>
              <a:custGeom>
                <a:avLst/>
                <a:gdLst>
                  <a:gd name="T0" fmla="*/ 0 w 43"/>
                  <a:gd name="T1" fmla="*/ 45 h 45"/>
                  <a:gd name="T2" fmla="*/ 0 w 43"/>
                  <a:gd name="T3" fmla="*/ 0 h 45"/>
                  <a:gd name="T4" fmla="*/ 43 w 43"/>
                  <a:gd name="T5" fmla="*/ 0 h 45"/>
                  <a:gd name="T6" fmla="*/ 0 60000 65536"/>
                  <a:gd name="T7" fmla="*/ 0 60000 65536"/>
                  <a:gd name="T8" fmla="*/ 0 60000 65536"/>
                  <a:gd name="T9" fmla="*/ 0 w 43"/>
                  <a:gd name="T10" fmla="*/ 0 h 45"/>
                  <a:gd name="T11" fmla="*/ 43 w 43"/>
                  <a:gd name="T12" fmla="*/ 45 h 45"/>
                </a:gdLst>
                <a:ahLst/>
                <a:cxnLst>
                  <a:cxn ang="T6">
                    <a:pos x="T0" y="T1"/>
                  </a:cxn>
                  <a:cxn ang="T7">
                    <a:pos x="T2" y="T3"/>
                  </a:cxn>
                  <a:cxn ang="T8">
                    <a:pos x="T4" y="T5"/>
                  </a:cxn>
                </a:cxnLst>
                <a:rect l="T9" t="T10" r="T11" b="T12"/>
                <a:pathLst>
                  <a:path w="43" h="45">
                    <a:moveTo>
                      <a:pt x="0" y="45"/>
                    </a:moveTo>
                    <a:lnTo>
                      <a:pt x="0" y="0"/>
                    </a:lnTo>
                    <a:lnTo>
                      <a:pt x="43" y="0"/>
                    </a:lnTo>
                  </a:path>
                </a:pathLst>
              </a:custGeom>
              <a:noFill/>
              <a:ln w="11113">
                <a:solidFill>
                  <a:srgbClr val="000000"/>
                </a:solidFill>
                <a:prstDash val="solid"/>
                <a:round/>
                <a:headEnd/>
                <a:tailEnd/>
              </a:ln>
            </p:spPr>
            <p:txBody>
              <a:bodyPr/>
              <a:lstStyle/>
              <a:p>
                <a:endParaRPr lang="en-US"/>
              </a:p>
            </p:txBody>
          </p:sp>
          <p:sp>
            <p:nvSpPr>
              <p:cNvPr id="109840" name="Rectangle 72"/>
              <p:cNvSpPr>
                <a:spLocks noChangeArrowheads="1"/>
              </p:cNvSpPr>
              <p:nvPr/>
            </p:nvSpPr>
            <p:spPr bwMode="auto">
              <a:xfrm>
                <a:off x="1461" y="1340"/>
                <a:ext cx="51"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841" name="Rectangle 73"/>
              <p:cNvSpPr>
                <a:spLocks noChangeArrowheads="1"/>
              </p:cNvSpPr>
              <p:nvPr/>
            </p:nvSpPr>
            <p:spPr bwMode="auto">
              <a:xfrm>
                <a:off x="1516" y="1340"/>
                <a:ext cx="51"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842" name="Rectangle 74"/>
              <p:cNvSpPr>
                <a:spLocks noChangeArrowheads="1"/>
              </p:cNvSpPr>
              <p:nvPr/>
            </p:nvSpPr>
            <p:spPr bwMode="auto">
              <a:xfrm>
                <a:off x="1570" y="1340"/>
                <a:ext cx="20"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843" name="Rectangle 75"/>
              <p:cNvSpPr>
                <a:spLocks noChangeArrowheads="1"/>
              </p:cNvSpPr>
              <p:nvPr/>
            </p:nvSpPr>
            <p:spPr bwMode="auto">
              <a:xfrm>
                <a:off x="1593" y="1340"/>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1</a:t>
                </a:r>
                <a:endParaRPr kumimoji="0" lang="en-US">
                  <a:solidFill>
                    <a:schemeClr val="tx1"/>
                  </a:solidFill>
                </a:endParaRPr>
              </a:p>
            </p:txBody>
          </p:sp>
          <p:sp>
            <p:nvSpPr>
              <p:cNvPr id="109844" name="Rectangle 76"/>
              <p:cNvSpPr>
                <a:spLocks noChangeArrowheads="1"/>
              </p:cNvSpPr>
              <p:nvPr/>
            </p:nvSpPr>
            <p:spPr bwMode="auto">
              <a:xfrm>
                <a:off x="1866" y="1340"/>
                <a:ext cx="50"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845" name="Rectangle 77"/>
              <p:cNvSpPr>
                <a:spLocks noChangeArrowheads="1"/>
              </p:cNvSpPr>
              <p:nvPr/>
            </p:nvSpPr>
            <p:spPr bwMode="auto">
              <a:xfrm>
                <a:off x="1923" y="1340"/>
                <a:ext cx="50"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846" name="Rectangle 78"/>
              <p:cNvSpPr>
                <a:spLocks noChangeArrowheads="1"/>
              </p:cNvSpPr>
              <p:nvPr/>
            </p:nvSpPr>
            <p:spPr bwMode="auto">
              <a:xfrm>
                <a:off x="1977" y="1340"/>
                <a:ext cx="1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847" name="Rectangle 79"/>
              <p:cNvSpPr>
                <a:spLocks noChangeArrowheads="1"/>
              </p:cNvSpPr>
              <p:nvPr/>
            </p:nvSpPr>
            <p:spPr bwMode="auto">
              <a:xfrm>
                <a:off x="1998" y="1340"/>
                <a:ext cx="38"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2</a:t>
                </a:r>
                <a:endParaRPr kumimoji="0" lang="en-US">
                  <a:solidFill>
                    <a:schemeClr val="tx1"/>
                  </a:solidFill>
                </a:endParaRPr>
              </a:p>
            </p:txBody>
          </p:sp>
          <p:sp>
            <p:nvSpPr>
              <p:cNvPr id="109848" name="Rectangle 80"/>
              <p:cNvSpPr>
                <a:spLocks noChangeArrowheads="1"/>
              </p:cNvSpPr>
              <p:nvPr/>
            </p:nvSpPr>
            <p:spPr bwMode="auto">
              <a:xfrm>
                <a:off x="2272" y="1340"/>
                <a:ext cx="51"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849" name="Rectangle 81"/>
              <p:cNvSpPr>
                <a:spLocks noChangeArrowheads="1"/>
              </p:cNvSpPr>
              <p:nvPr/>
            </p:nvSpPr>
            <p:spPr bwMode="auto">
              <a:xfrm>
                <a:off x="2327" y="1340"/>
                <a:ext cx="51"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850" name="Rectangle 82"/>
              <p:cNvSpPr>
                <a:spLocks noChangeArrowheads="1"/>
              </p:cNvSpPr>
              <p:nvPr/>
            </p:nvSpPr>
            <p:spPr bwMode="auto">
              <a:xfrm>
                <a:off x="2381" y="1340"/>
                <a:ext cx="1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851" name="Rectangle 83"/>
              <p:cNvSpPr>
                <a:spLocks noChangeArrowheads="1"/>
              </p:cNvSpPr>
              <p:nvPr/>
            </p:nvSpPr>
            <p:spPr bwMode="auto">
              <a:xfrm>
                <a:off x="2402" y="1340"/>
                <a:ext cx="38"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3</a:t>
                </a:r>
                <a:endParaRPr kumimoji="0" lang="en-US">
                  <a:solidFill>
                    <a:schemeClr val="tx1"/>
                  </a:solidFill>
                </a:endParaRPr>
              </a:p>
            </p:txBody>
          </p:sp>
          <p:sp>
            <p:nvSpPr>
              <p:cNvPr id="109852" name="Rectangle 84"/>
              <p:cNvSpPr>
                <a:spLocks noChangeArrowheads="1"/>
              </p:cNvSpPr>
              <p:nvPr/>
            </p:nvSpPr>
            <p:spPr bwMode="auto">
              <a:xfrm>
                <a:off x="2677" y="1340"/>
                <a:ext cx="51"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853" name="Rectangle 85"/>
              <p:cNvSpPr>
                <a:spLocks noChangeArrowheads="1"/>
              </p:cNvSpPr>
              <p:nvPr/>
            </p:nvSpPr>
            <p:spPr bwMode="auto">
              <a:xfrm>
                <a:off x="2731" y="1340"/>
                <a:ext cx="51"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854" name="Rectangle 86"/>
              <p:cNvSpPr>
                <a:spLocks noChangeArrowheads="1"/>
              </p:cNvSpPr>
              <p:nvPr/>
            </p:nvSpPr>
            <p:spPr bwMode="auto">
              <a:xfrm>
                <a:off x="2786" y="1340"/>
                <a:ext cx="1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855" name="Rectangle 87"/>
              <p:cNvSpPr>
                <a:spLocks noChangeArrowheads="1"/>
              </p:cNvSpPr>
              <p:nvPr/>
            </p:nvSpPr>
            <p:spPr bwMode="auto">
              <a:xfrm>
                <a:off x="2807" y="1340"/>
                <a:ext cx="38"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4</a:t>
                </a:r>
                <a:endParaRPr kumimoji="0" lang="en-US">
                  <a:solidFill>
                    <a:schemeClr val="tx1"/>
                  </a:solidFill>
                </a:endParaRPr>
              </a:p>
            </p:txBody>
          </p:sp>
          <p:sp>
            <p:nvSpPr>
              <p:cNvPr id="109856" name="Rectangle 88"/>
              <p:cNvSpPr>
                <a:spLocks noChangeArrowheads="1"/>
              </p:cNvSpPr>
              <p:nvPr/>
            </p:nvSpPr>
            <p:spPr bwMode="auto">
              <a:xfrm>
                <a:off x="3081" y="1340"/>
                <a:ext cx="51"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857" name="Rectangle 89"/>
              <p:cNvSpPr>
                <a:spLocks noChangeArrowheads="1"/>
              </p:cNvSpPr>
              <p:nvPr/>
            </p:nvSpPr>
            <p:spPr bwMode="auto">
              <a:xfrm>
                <a:off x="3136" y="1340"/>
                <a:ext cx="51"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858" name="Rectangle 90"/>
              <p:cNvSpPr>
                <a:spLocks noChangeArrowheads="1"/>
              </p:cNvSpPr>
              <p:nvPr/>
            </p:nvSpPr>
            <p:spPr bwMode="auto">
              <a:xfrm>
                <a:off x="3190" y="1340"/>
                <a:ext cx="20"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859" name="Rectangle 91"/>
              <p:cNvSpPr>
                <a:spLocks noChangeArrowheads="1"/>
              </p:cNvSpPr>
              <p:nvPr/>
            </p:nvSpPr>
            <p:spPr bwMode="auto">
              <a:xfrm>
                <a:off x="3211" y="1340"/>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5</a:t>
                </a:r>
                <a:endParaRPr kumimoji="0" lang="en-US">
                  <a:solidFill>
                    <a:schemeClr val="tx1"/>
                  </a:solidFill>
                </a:endParaRPr>
              </a:p>
            </p:txBody>
          </p:sp>
          <p:sp>
            <p:nvSpPr>
              <p:cNvPr id="109860" name="Rectangle 92"/>
              <p:cNvSpPr>
                <a:spLocks noChangeArrowheads="1"/>
              </p:cNvSpPr>
              <p:nvPr/>
            </p:nvSpPr>
            <p:spPr bwMode="auto">
              <a:xfrm>
                <a:off x="3485" y="1340"/>
                <a:ext cx="51"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861" name="Rectangle 93"/>
              <p:cNvSpPr>
                <a:spLocks noChangeArrowheads="1"/>
              </p:cNvSpPr>
              <p:nvPr/>
            </p:nvSpPr>
            <p:spPr bwMode="auto">
              <a:xfrm>
                <a:off x="3540" y="1340"/>
                <a:ext cx="51"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862" name="Rectangle 94"/>
              <p:cNvSpPr>
                <a:spLocks noChangeArrowheads="1"/>
              </p:cNvSpPr>
              <p:nvPr/>
            </p:nvSpPr>
            <p:spPr bwMode="auto">
              <a:xfrm>
                <a:off x="3596" y="1340"/>
                <a:ext cx="1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863" name="Rectangle 95"/>
              <p:cNvSpPr>
                <a:spLocks noChangeArrowheads="1"/>
              </p:cNvSpPr>
              <p:nvPr/>
            </p:nvSpPr>
            <p:spPr bwMode="auto">
              <a:xfrm>
                <a:off x="3615" y="1340"/>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6</a:t>
                </a:r>
                <a:endParaRPr kumimoji="0" lang="en-US">
                  <a:solidFill>
                    <a:schemeClr val="tx1"/>
                  </a:solidFill>
                </a:endParaRPr>
              </a:p>
            </p:txBody>
          </p:sp>
          <p:sp>
            <p:nvSpPr>
              <p:cNvPr id="109864" name="Rectangle 96"/>
              <p:cNvSpPr>
                <a:spLocks noChangeArrowheads="1"/>
              </p:cNvSpPr>
              <p:nvPr/>
            </p:nvSpPr>
            <p:spPr bwMode="auto">
              <a:xfrm>
                <a:off x="1193" y="1200"/>
                <a:ext cx="43"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109865" name="Rectangle 97"/>
              <p:cNvSpPr>
                <a:spLocks noChangeArrowheads="1"/>
              </p:cNvSpPr>
              <p:nvPr/>
            </p:nvSpPr>
            <p:spPr bwMode="auto">
              <a:xfrm>
                <a:off x="1241" y="1200"/>
                <a:ext cx="16"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9866" name="Rectangle 98"/>
              <p:cNvSpPr>
                <a:spLocks noChangeArrowheads="1"/>
              </p:cNvSpPr>
              <p:nvPr/>
            </p:nvSpPr>
            <p:spPr bwMode="auto">
              <a:xfrm>
                <a:off x="1257" y="1200"/>
                <a:ext cx="58"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9867" name="Rectangle 99"/>
              <p:cNvSpPr>
                <a:spLocks noChangeArrowheads="1"/>
              </p:cNvSpPr>
              <p:nvPr/>
            </p:nvSpPr>
            <p:spPr bwMode="auto">
              <a:xfrm>
                <a:off x="1321" y="1200"/>
                <a:ext cx="38"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9868" name="Rectangle 100"/>
              <p:cNvSpPr>
                <a:spLocks noChangeArrowheads="1"/>
              </p:cNvSpPr>
              <p:nvPr/>
            </p:nvSpPr>
            <p:spPr bwMode="auto">
              <a:xfrm>
                <a:off x="1361" y="1200"/>
                <a:ext cx="1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869" name="Rectangle 101"/>
              <p:cNvSpPr>
                <a:spLocks noChangeArrowheads="1"/>
              </p:cNvSpPr>
              <p:nvPr/>
            </p:nvSpPr>
            <p:spPr bwMode="auto">
              <a:xfrm>
                <a:off x="1384" y="1200"/>
                <a:ext cx="23"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870" name="Rectangle 102"/>
              <p:cNvSpPr>
                <a:spLocks noChangeArrowheads="1"/>
              </p:cNvSpPr>
              <p:nvPr/>
            </p:nvSpPr>
            <p:spPr bwMode="auto">
              <a:xfrm>
                <a:off x="1409" y="1200"/>
                <a:ext cx="16"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9871" name="Rectangle 103"/>
              <p:cNvSpPr>
                <a:spLocks noChangeArrowheads="1"/>
              </p:cNvSpPr>
              <p:nvPr/>
            </p:nvSpPr>
            <p:spPr bwMode="auto">
              <a:xfrm>
                <a:off x="1425" y="1200"/>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109872" name="Rectangle 104"/>
              <p:cNvSpPr>
                <a:spLocks noChangeArrowheads="1"/>
              </p:cNvSpPr>
              <p:nvPr/>
            </p:nvSpPr>
            <p:spPr bwMode="auto">
              <a:xfrm>
                <a:off x="1468" y="1200"/>
                <a:ext cx="1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873" name="Rectangle 105"/>
              <p:cNvSpPr>
                <a:spLocks noChangeArrowheads="1"/>
              </p:cNvSpPr>
              <p:nvPr/>
            </p:nvSpPr>
            <p:spPr bwMode="auto">
              <a:xfrm>
                <a:off x="1489" y="1200"/>
                <a:ext cx="35"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874" name="Rectangle 106"/>
              <p:cNvSpPr>
                <a:spLocks noChangeArrowheads="1"/>
              </p:cNvSpPr>
              <p:nvPr/>
            </p:nvSpPr>
            <p:spPr bwMode="auto">
              <a:xfrm>
                <a:off x="1527" y="1200"/>
                <a:ext cx="15"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l</a:t>
                </a:r>
                <a:endParaRPr kumimoji="0" lang="en-US">
                  <a:solidFill>
                    <a:schemeClr val="tx1"/>
                  </a:solidFill>
                </a:endParaRPr>
              </a:p>
            </p:txBody>
          </p:sp>
          <p:sp>
            <p:nvSpPr>
              <p:cNvPr id="109875" name="Rectangle 107"/>
              <p:cNvSpPr>
                <a:spLocks noChangeArrowheads="1"/>
              </p:cNvSpPr>
              <p:nvPr/>
            </p:nvSpPr>
            <p:spPr bwMode="auto">
              <a:xfrm>
                <a:off x="1543" y="1200"/>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o</a:t>
                </a:r>
                <a:endParaRPr kumimoji="0" lang="en-US">
                  <a:solidFill>
                    <a:schemeClr val="tx1"/>
                  </a:solidFill>
                </a:endParaRPr>
              </a:p>
            </p:txBody>
          </p:sp>
          <p:sp>
            <p:nvSpPr>
              <p:cNvPr id="109876" name="Rectangle 108"/>
              <p:cNvSpPr>
                <a:spLocks noChangeArrowheads="1"/>
              </p:cNvSpPr>
              <p:nvPr/>
            </p:nvSpPr>
            <p:spPr bwMode="auto">
              <a:xfrm>
                <a:off x="1584" y="1200"/>
                <a:ext cx="35"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877" name="Rectangle 109"/>
              <p:cNvSpPr>
                <a:spLocks noChangeArrowheads="1"/>
              </p:cNvSpPr>
              <p:nvPr/>
            </p:nvSpPr>
            <p:spPr bwMode="auto">
              <a:xfrm>
                <a:off x="1623" y="1200"/>
                <a:ext cx="35"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k</a:t>
                </a:r>
                <a:endParaRPr kumimoji="0" lang="en-US">
                  <a:solidFill>
                    <a:schemeClr val="tx1"/>
                  </a:solidFill>
                </a:endParaRPr>
              </a:p>
            </p:txBody>
          </p:sp>
          <p:sp>
            <p:nvSpPr>
              <p:cNvPr id="109878" name="Rectangle 110"/>
              <p:cNvSpPr>
                <a:spLocks noChangeArrowheads="1"/>
              </p:cNvSpPr>
              <p:nvPr/>
            </p:nvSpPr>
            <p:spPr bwMode="auto">
              <a:xfrm>
                <a:off x="1661" y="1200"/>
                <a:ext cx="1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879" name="Rectangle 111"/>
              <p:cNvSpPr>
                <a:spLocks noChangeArrowheads="1"/>
              </p:cNvSpPr>
              <p:nvPr/>
            </p:nvSpPr>
            <p:spPr bwMode="auto">
              <a:xfrm>
                <a:off x="1682" y="1200"/>
                <a:ext cx="35"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880" name="Rectangle 112"/>
              <p:cNvSpPr>
                <a:spLocks noChangeArrowheads="1"/>
              </p:cNvSpPr>
              <p:nvPr/>
            </p:nvSpPr>
            <p:spPr bwMode="auto">
              <a:xfrm>
                <a:off x="1720" y="1200"/>
                <a:ext cx="35"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y</a:t>
                </a:r>
                <a:endParaRPr kumimoji="0" lang="en-US">
                  <a:solidFill>
                    <a:schemeClr val="tx1"/>
                  </a:solidFill>
                </a:endParaRPr>
              </a:p>
            </p:txBody>
          </p:sp>
          <p:sp>
            <p:nvSpPr>
              <p:cNvPr id="109881" name="Rectangle 113"/>
              <p:cNvSpPr>
                <a:spLocks noChangeArrowheads="1"/>
              </p:cNvSpPr>
              <p:nvPr/>
            </p:nvSpPr>
            <p:spPr bwMode="auto">
              <a:xfrm>
                <a:off x="1757" y="1200"/>
                <a:ext cx="35"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882" name="Rectangle 114"/>
              <p:cNvSpPr>
                <a:spLocks noChangeArrowheads="1"/>
              </p:cNvSpPr>
              <p:nvPr/>
            </p:nvSpPr>
            <p:spPr bwMode="auto">
              <a:xfrm>
                <a:off x="1795" y="1200"/>
                <a:ext cx="15"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l</a:t>
                </a:r>
                <a:endParaRPr kumimoji="0" lang="en-US">
                  <a:solidFill>
                    <a:schemeClr val="tx1"/>
                  </a:solidFill>
                </a:endParaRPr>
              </a:p>
            </p:txBody>
          </p:sp>
          <p:sp>
            <p:nvSpPr>
              <p:cNvPr id="109883" name="Rectangle 115"/>
              <p:cNvSpPr>
                <a:spLocks noChangeArrowheads="1"/>
              </p:cNvSpPr>
              <p:nvPr/>
            </p:nvSpPr>
            <p:spPr bwMode="auto">
              <a:xfrm>
                <a:off x="1811" y="1200"/>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9884" name="Rectangle 116"/>
              <p:cNvSpPr>
                <a:spLocks noChangeArrowheads="1"/>
              </p:cNvSpPr>
              <p:nvPr/>
            </p:nvSpPr>
            <p:spPr bwMode="auto">
              <a:xfrm>
                <a:off x="1854" y="1200"/>
                <a:ext cx="35"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109885" name="Rectangle 117"/>
              <p:cNvSpPr>
                <a:spLocks noChangeArrowheads="1"/>
              </p:cNvSpPr>
              <p:nvPr/>
            </p:nvSpPr>
            <p:spPr bwMode="auto">
              <a:xfrm>
                <a:off x="1893" y="1200"/>
                <a:ext cx="23"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886" name="Rectangle 118"/>
              <p:cNvSpPr>
                <a:spLocks noChangeArrowheads="1"/>
              </p:cNvSpPr>
              <p:nvPr/>
            </p:nvSpPr>
            <p:spPr bwMode="auto">
              <a:xfrm>
                <a:off x="950" y="1777"/>
                <a:ext cx="16"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l</a:t>
                </a:r>
                <a:endParaRPr kumimoji="0" lang="en-US">
                  <a:solidFill>
                    <a:schemeClr val="tx1"/>
                  </a:solidFill>
                </a:endParaRPr>
              </a:p>
            </p:txBody>
          </p:sp>
          <p:sp>
            <p:nvSpPr>
              <p:cNvPr id="109887" name="Rectangle 119"/>
              <p:cNvSpPr>
                <a:spLocks noChangeArrowheads="1"/>
              </p:cNvSpPr>
              <p:nvPr/>
            </p:nvSpPr>
            <p:spPr bwMode="auto">
              <a:xfrm>
                <a:off x="966" y="1777"/>
                <a:ext cx="50"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w</a:t>
                </a:r>
                <a:endParaRPr kumimoji="0" lang="en-US">
                  <a:solidFill>
                    <a:schemeClr val="tx1"/>
                  </a:solidFill>
                </a:endParaRPr>
              </a:p>
            </p:txBody>
          </p:sp>
          <p:sp>
            <p:nvSpPr>
              <p:cNvPr id="109888" name="Rectangle 120"/>
              <p:cNvSpPr>
                <a:spLocks noChangeArrowheads="1"/>
              </p:cNvSpPr>
              <p:nvPr/>
            </p:nvSpPr>
            <p:spPr bwMode="auto">
              <a:xfrm>
                <a:off x="1021" y="1777"/>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889" name="Rectangle 121"/>
              <p:cNvSpPr>
                <a:spLocks noChangeArrowheads="1"/>
              </p:cNvSpPr>
              <p:nvPr/>
            </p:nvSpPr>
            <p:spPr bwMode="auto">
              <a:xfrm>
                <a:off x="1041" y="1777"/>
                <a:ext cx="38" cy="8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a:t>
                </a:r>
                <a:endParaRPr kumimoji="0" lang="en-US">
                  <a:solidFill>
                    <a:schemeClr val="tx1"/>
                  </a:solidFill>
                </a:endParaRPr>
              </a:p>
            </p:txBody>
          </p:sp>
          <p:sp>
            <p:nvSpPr>
              <p:cNvPr id="109890" name="Rectangle 122"/>
              <p:cNvSpPr>
                <a:spLocks noChangeArrowheads="1"/>
              </p:cNvSpPr>
              <p:nvPr/>
            </p:nvSpPr>
            <p:spPr bwMode="auto">
              <a:xfrm>
                <a:off x="1084" y="1777"/>
                <a:ext cx="38" cy="8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2</a:t>
                </a:r>
                <a:endParaRPr kumimoji="0" lang="en-US">
                  <a:solidFill>
                    <a:schemeClr val="tx1"/>
                  </a:solidFill>
                </a:endParaRPr>
              </a:p>
            </p:txBody>
          </p:sp>
          <p:sp>
            <p:nvSpPr>
              <p:cNvPr id="109891" name="Rectangle 123"/>
              <p:cNvSpPr>
                <a:spLocks noChangeArrowheads="1"/>
              </p:cNvSpPr>
              <p:nvPr/>
            </p:nvSpPr>
            <p:spPr bwMode="auto">
              <a:xfrm>
                <a:off x="1125" y="1777"/>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892" name="Rectangle 124"/>
              <p:cNvSpPr>
                <a:spLocks noChangeArrowheads="1"/>
              </p:cNvSpPr>
              <p:nvPr/>
            </p:nvSpPr>
            <p:spPr bwMode="auto">
              <a:xfrm>
                <a:off x="1148" y="1777"/>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893" name="Rectangle 125"/>
              <p:cNvSpPr>
                <a:spLocks noChangeArrowheads="1"/>
              </p:cNvSpPr>
              <p:nvPr/>
            </p:nvSpPr>
            <p:spPr bwMode="auto">
              <a:xfrm>
                <a:off x="1168" y="1777"/>
                <a:ext cx="3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2</a:t>
                </a:r>
                <a:endParaRPr kumimoji="0" lang="en-US">
                  <a:solidFill>
                    <a:schemeClr val="tx1"/>
                  </a:solidFill>
                </a:endParaRPr>
              </a:p>
            </p:txBody>
          </p:sp>
          <p:sp>
            <p:nvSpPr>
              <p:cNvPr id="109894" name="Rectangle 126"/>
              <p:cNvSpPr>
                <a:spLocks noChangeArrowheads="1"/>
              </p:cNvSpPr>
              <p:nvPr/>
            </p:nvSpPr>
            <p:spPr bwMode="auto">
              <a:xfrm>
                <a:off x="1209" y="1776"/>
                <a:ext cx="39" cy="85"/>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0</a:t>
                </a:r>
                <a:endParaRPr kumimoji="0" lang="en-US">
                  <a:solidFill>
                    <a:schemeClr val="tx1"/>
                  </a:solidFill>
                </a:endParaRPr>
              </a:p>
            </p:txBody>
          </p:sp>
          <p:sp>
            <p:nvSpPr>
              <p:cNvPr id="109895" name="Rectangle 127"/>
              <p:cNvSpPr>
                <a:spLocks noChangeArrowheads="1"/>
              </p:cNvSpPr>
              <p:nvPr/>
            </p:nvSpPr>
            <p:spPr bwMode="auto">
              <a:xfrm>
                <a:off x="1252" y="1777"/>
                <a:ext cx="23"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896" name="Rectangle 128"/>
              <p:cNvSpPr>
                <a:spLocks noChangeArrowheads="1"/>
              </p:cNvSpPr>
              <p:nvPr/>
            </p:nvSpPr>
            <p:spPr bwMode="auto">
              <a:xfrm>
                <a:off x="1277" y="1777"/>
                <a:ext cx="3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897" name="Rectangle 129"/>
              <p:cNvSpPr>
                <a:spLocks noChangeArrowheads="1"/>
              </p:cNvSpPr>
              <p:nvPr/>
            </p:nvSpPr>
            <p:spPr bwMode="auto">
              <a:xfrm>
                <a:off x="1321" y="1777"/>
                <a:ext cx="3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1</a:t>
                </a:r>
                <a:endParaRPr kumimoji="0" lang="en-US">
                  <a:solidFill>
                    <a:schemeClr val="tx1"/>
                  </a:solidFill>
                </a:endParaRPr>
              </a:p>
            </p:txBody>
          </p:sp>
          <p:sp>
            <p:nvSpPr>
              <p:cNvPr id="109898" name="Rectangle 130"/>
              <p:cNvSpPr>
                <a:spLocks noChangeArrowheads="1"/>
              </p:cNvSpPr>
              <p:nvPr/>
            </p:nvSpPr>
            <p:spPr bwMode="auto">
              <a:xfrm>
                <a:off x="1361" y="1777"/>
                <a:ext cx="23"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899" name="Line 131"/>
              <p:cNvSpPr>
                <a:spLocks noChangeShapeType="1"/>
              </p:cNvSpPr>
              <p:nvPr/>
            </p:nvSpPr>
            <p:spPr bwMode="auto">
              <a:xfrm>
                <a:off x="887" y="1773"/>
                <a:ext cx="1" cy="1821"/>
              </a:xfrm>
              <a:prstGeom prst="line">
                <a:avLst/>
              </a:prstGeom>
              <a:noFill/>
              <a:ln w="3175">
                <a:solidFill>
                  <a:srgbClr val="000000"/>
                </a:solidFill>
                <a:round/>
                <a:headEnd/>
                <a:tailEnd/>
              </a:ln>
            </p:spPr>
            <p:txBody>
              <a:bodyPr/>
              <a:lstStyle/>
              <a:p>
                <a:endParaRPr lang="en-US"/>
              </a:p>
            </p:txBody>
          </p:sp>
          <p:sp>
            <p:nvSpPr>
              <p:cNvPr id="109900" name="Freeform 132"/>
              <p:cNvSpPr>
                <a:spLocks/>
              </p:cNvSpPr>
              <p:nvPr/>
            </p:nvSpPr>
            <p:spPr bwMode="auto">
              <a:xfrm>
                <a:off x="873" y="3586"/>
                <a:ext cx="30" cy="33"/>
              </a:xfrm>
              <a:custGeom>
                <a:avLst/>
                <a:gdLst>
                  <a:gd name="T0" fmla="*/ 27 w 30"/>
                  <a:gd name="T1" fmla="*/ 0 h 33"/>
                  <a:gd name="T2" fmla="*/ 0 w 30"/>
                  <a:gd name="T3" fmla="*/ 0 h 33"/>
                  <a:gd name="T4" fmla="*/ 14 w 30"/>
                  <a:gd name="T5" fmla="*/ 33 h 33"/>
                  <a:gd name="T6" fmla="*/ 30 w 30"/>
                  <a:gd name="T7" fmla="*/ 0 h 33"/>
                  <a:gd name="T8" fmla="*/ 30 w 30"/>
                  <a:gd name="T9" fmla="*/ 0 h 33"/>
                  <a:gd name="T10" fmla="*/ 27 w 30"/>
                  <a:gd name="T11" fmla="*/ 0 h 33"/>
                  <a:gd name="T12" fmla="*/ 0 60000 65536"/>
                  <a:gd name="T13" fmla="*/ 0 60000 65536"/>
                  <a:gd name="T14" fmla="*/ 0 60000 65536"/>
                  <a:gd name="T15" fmla="*/ 0 60000 65536"/>
                  <a:gd name="T16" fmla="*/ 0 60000 65536"/>
                  <a:gd name="T17" fmla="*/ 0 60000 65536"/>
                  <a:gd name="T18" fmla="*/ 0 w 30"/>
                  <a:gd name="T19" fmla="*/ 0 h 33"/>
                  <a:gd name="T20" fmla="*/ 30 w 3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0" h="33">
                    <a:moveTo>
                      <a:pt x="27" y="0"/>
                    </a:moveTo>
                    <a:lnTo>
                      <a:pt x="0" y="0"/>
                    </a:lnTo>
                    <a:lnTo>
                      <a:pt x="14" y="33"/>
                    </a:lnTo>
                    <a:lnTo>
                      <a:pt x="30" y="0"/>
                    </a:lnTo>
                    <a:lnTo>
                      <a:pt x="27" y="0"/>
                    </a:lnTo>
                    <a:close/>
                  </a:path>
                </a:pathLst>
              </a:custGeom>
              <a:solidFill>
                <a:srgbClr val="000000"/>
              </a:solidFill>
              <a:ln w="9525">
                <a:noFill/>
                <a:round/>
                <a:headEnd/>
                <a:tailEnd/>
              </a:ln>
            </p:spPr>
            <p:txBody>
              <a:bodyPr/>
              <a:lstStyle/>
              <a:p>
                <a:endParaRPr lang="en-US"/>
              </a:p>
            </p:txBody>
          </p:sp>
          <p:sp>
            <p:nvSpPr>
              <p:cNvPr id="109901" name="Rectangle 133"/>
              <p:cNvSpPr>
                <a:spLocks noChangeArrowheads="1"/>
              </p:cNvSpPr>
              <p:nvPr/>
            </p:nvSpPr>
            <p:spPr bwMode="auto">
              <a:xfrm>
                <a:off x="884" y="1332"/>
                <a:ext cx="47"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P</a:t>
                </a:r>
                <a:endParaRPr kumimoji="0" lang="en-US">
                  <a:solidFill>
                    <a:schemeClr val="tx1"/>
                  </a:solidFill>
                </a:endParaRPr>
              </a:p>
            </p:txBody>
          </p:sp>
          <p:sp>
            <p:nvSpPr>
              <p:cNvPr id="109902" name="Rectangle 134"/>
              <p:cNvSpPr>
                <a:spLocks noChangeArrowheads="1"/>
              </p:cNvSpPr>
              <p:nvPr/>
            </p:nvSpPr>
            <p:spPr bwMode="auto">
              <a:xfrm>
                <a:off x="934" y="1332"/>
                <a:ext cx="24"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9903" name="Rectangle 135"/>
              <p:cNvSpPr>
                <a:spLocks noChangeArrowheads="1"/>
              </p:cNvSpPr>
              <p:nvPr/>
            </p:nvSpPr>
            <p:spPr bwMode="auto">
              <a:xfrm>
                <a:off x="959" y="1332"/>
                <a:ext cx="38"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o</a:t>
                </a:r>
                <a:endParaRPr kumimoji="0" lang="en-US">
                  <a:solidFill>
                    <a:schemeClr val="tx1"/>
                  </a:solidFill>
                </a:endParaRPr>
              </a:p>
            </p:txBody>
          </p:sp>
          <p:sp>
            <p:nvSpPr>
              <p:cNvPr id="109904" name="Rectangle 136"/>
              <p:cNvSpPr>
                <a:spLocks noChangeArrowheads="1"/>
              </p:cNvSpPr>
              <p:nvPr/>
            </p:nvSpPr>
            <p:spPr bwMode="auto">
              <a:xfrm>
                <a:off x="1003" y="1332"/>
                <a:ext cx="38"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g</a:t>
                </a:r>
                <a:endParaRPr kumimoji="0" lang="en-US">
                  <a:solidFill>
                    <a:schemeClr val="tx1"/>
                  </a:solidFill>
                </a:endParaRPr>
              </a:p>
            </p:txBody>
          </p:sp>
          <p:sp>
            <p:nvSpPr>
              <p:cNvPr id="109905" name="Rectangle 137"/>
              <p:cNvSpPr>
                <a:spLocks noChangeArrowheads="1"/>
              </p:cNvSpPr>
              <p:nvPr/>
            </p:nvSpPr>
            <p:spPr bwMode="auto">
              <a:xfrm>
                <a:off x="1043" y="1332"/>
                <a:ext cx="24"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9906" name="Rectangle 138"/>
              <p:cNvSpPr>
                <a:spLocks noChangeArrowheads="1"/>
              </p:cNvSpPr>
              <p:nvPr/>
            </p:nvSpPr>
            <p:spPr bwMode="auto">
              <a:xfrm>
                <a:off x="1068" y="1332"/>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a:t>
                </a:r>
                <a:endParaRPr kumimoji="0" lang="en-US">
                  <a:solidFill>
                    <a:schemeClr val="tx1"/>
                  </a:solidFill>
                </a:endParaRPr>
              </a:p>
            </p:txBody>
          </p:sp>
          <p:sp>
            <p:nvSpPr>
              <p:cNvPr id="109907" name="Rectangle 139"/>
              <p:cNvSpPr>
                <a:spLocks noChangeArrowheads="1"/>
              </p:cNvSpPr>
              <p:nvPr/>
            </p:nvSpPr>
            <p:spPr bwMode="auto">
              <a:xfrm>
                <a:off x="1112" y="1332"/>
                <a:ext cx="5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9908" name="Rectangle 140"/>
              <p:cNvSpPr>
                <a:spLocks noChangeArrowheads="1"/>
              </p:cNvSpPr>
              <p:nvPr/>
            </p:nvSpPr>
            <p:spPr bwMode="auto">
              <a:xfrm>
                <a:off x="1175" y="1332"/>
                <a:ext cx="0" cy="202"/>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9909" name="Rectangle 141"/>
              <p:cNvSpPr>
                <a:spLocks noChangeArrowheads="1"/>
              </p:cNvSpPr>
              <p:nvPr/>
            </p:nvSpPr>
            <p:spPr bwMode="auto">
              <a:xfrm>
                <a:off x="884" y="1432"/>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9910" name="Rectangle 142"/>
              <p:cNvSpPr>
                <a:spLocks noChangeArrowheads="1"/>
              </p:cNvSpPr>
              <p:nvPr/>
            </p:nvSpPr>
            <p:spPr bwMode="auto">
              <a:xfrm>
                <a:off x="925" y="1432"/>
                <a:ext cx="35"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x</a:t>
                </a:r>
                <a:endParaRPr kumimoji="0" lang="en-US">
                  <a:solidFill>
                    <a:schemeClr val="tx1"/>
                  </a:solidFill>
                </a:endParaRPr>
              </a:p>
            </p:txBody>
          </p:sp>
          <p:sp>
            <p:nvSpPr>
              <p:cNvPr id="109911" name="Rectangle 143"/>
              <p:cNvSpPr>
                <a:spLocks noChangeArrowheads="1"/>
              </p:cNvSpPr>
              <p:nvPr/>
            </p:nvSpPr>
            <p:spPr bwMode="auto">
              <a:xfrm>
                <a:off x="964" y="1432"/>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9912" name="Rectangle 144"/>
              <p:cNvSpPr>
                <a:spLocks noChangeArrowheads="1"/>
              </p:cNvSpPr>
              <p:nvPr/>
            </p:nvSpPr>
            <p:spPr bwMode="auto">
              <a:xfrm>
                <a:off x="1007" y="1432"/>
                <a:ext cx="35"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913" name="Rectangle 145"/>
              <p:cNvSpPr>
                <a:spLocks noChangeArrowheads="1"/>
              </p:cNvSpPr>
              <p:nvPr/>
            </p:nvSpPr>
            <p:spPr bwMode="auto">
              <a:xfrm>
                <a:off x="1043" y="1432"/>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u</a:t>
                </a:r>
                <a:endParaRPr kumimoji="0" lang="en-US">
                  <a:solidFill>
                    <a:schemeClr val="tx1"/>
                  </a:solidFill>
                </a:endParaRPr>
              </a:p>
            </p:txBody>
          </p:sp>
          <p:sp>
            <p:nvSpPr>
              <p:cNvPr id="109914" name="Rectangle 146"/>
              <p:cNvSpPr>
                <a:spLocks noChangeArrowheads="1"/>
              </p:cNvSpPr>
              <p:nvPr/>
            </p:nvSpPr>
            <p:spPr bwMode="auto">
              <a:xfrm>
                <a:off x="1087" y="1432"/>
                <a:ext cx="1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109915" name="Rectangle 147"/>
              <p:cNvSpPr>
                <a:spLocks noChangeArrowheads="1"/>
              </p:cNvSpPr>
              <p:nvPr/>
            </p:nvSpPr>
            <p:spPr bwMode="auto">
              <a:xfrm>
                <a:off x="1107" y="1432"/>
                <a:ext cx="16"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9916" name="Rectangle 148"/>
              <p:cNvSpPr>
                <a:spLocks noChangeArrowheads="1"/>
              </p:cNvSpPr>
              <p:nvPr/>
            </p:nvSpPr>
            <p:spPr bwMode="auto">
              <a:xfrm>
                <a:off x="1123" y="1432"/>
                <a:ext cx="38"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o</a:t>
                </a:r>
                <a:endParaRPr kumimoji="0" lang="en-US">
                  <a:solidFill>
                    <a:schemeClr val="tx1"/>
                  </a:solidFill>
                </a:endParaRPr>
              </a:p>
            </p:txBody>
          </p:sp>
          <p:sp>
            <p:nvSpPr>
              <p:cNvPr id="109917" name="Rectangle 149"/>
              <p:cNvSpPr>
                <a:spLocks noChangeArrowheads="1"/>
              </p:cNvSpPr>
              <p:nvPr/>
            </p:nvSpPr>
            <p:spPr bwMode="auto">
              <a:xfrm>
                <a:off x="1166" y="1432"/>
                <a:ext cx="38"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109918" name="Rectangle 150"/>
              <p:cNvSpPr>
                <a:spLocks noChangeArrowheads="1"/>
              </p:cNvSpPr>
              <p:nvPr/>
            </p:nvSpPr>
            <p:spPr bwMode="auto">
              <a:xfrm>
                <a:off x="1207" y="1432"/>
                <a:ext cx="0" cy="202"/>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9919" name="Rectangle 151"/>
              <p:cNvSpPr>
                <a:spLocks noChangeArrowheads="1"/>
              </p:cNvSpPr>
              <p:nvPr/>
            </p:nvSpPr>
            <p:spPr bwMode="auto">
              <a:xfrm>
                <a:off x="884" y="1529"/>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o</a:t>
                </a:r>
                <a:endParaRPr kumimoji="0" lang="en-US">
                  <a:solidFill>
                    <a:schemeClr val="tx1"/>
                  </a:solidFill>
                </a:endParaRPr>
              </a:p>
            </p:txBody>
          </p:sp>
          <p:sp>
            <p:nvSpPr>
              <p:cNvPr id="109920" name="Rectangle 152"/>
              <p:cNvSpPr>
                <a:spLocks noChangeArrowheads="1"/>
              </p:cNvSpPr>
              <p:nvPr/>
            </p:nvSpPr>
            <p:spPr bwMode="auto">
              <a:xfrm>
                <a:off x="925" y="1529"/>
                <a:ext cx="23"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9921" name="Rectangle 153"/>
              <p:cNvSpPr>
                <a:spLocks noChangeArrowheads="1"/>
              </p:cNvSpPr>
              <p:nvPr/>
            </p:nvSpPr>
            <p:spPr bwMode="auto">
              <a:xfrm>
                <a:off x="950" y="1529"/>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109922" name="Rectangle 154"/>
              <p:cNvSpPr>
                <a:spLocks noChangeArrowheads="1"/>
              </p:cNvSpPr>
              <p:nvPr/>
            </p:nvSpPr>
            <p:spPr bwMode="auto">
              <a:xfrm>
                <a:off x="993" y="1529"/>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9923" name="Rectangle 155"/>
              <p:cNvSpPr>
                <a:spLocks noChangeArrowheads="1"/>
              </p:cNvSpPr>
              <p:nvPr/>
            </p:nvSpPr>
            <p:spPr bwMode="auto">
              <a:xfrm>
                <a:off x="1034" y="1529"/>
                <a:ext cx="24"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9924" name="Rectangle 156"/>
              <p:cNvSpPr>
                <a:spLocks noChangeArrowheads="1"/>
              </p:cNvSpPr>
              <p:nvPr/>
            </p:nvSpPr>
            <p:spPr bwMode="auto">
              <a:xfrm>
                <a:off x="1062" y="1529"/>
                <a:ext cx="0" cy="201"/>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09925" name="Rectangle 157"/>
              <p:cNvSpPr>
                <a:spLocks noChangeArrowheads="1"/>
              </p:cNvSpPr>
              <p:nvPr/>
            </p:nvSpPr>
            <p:spPr bwMode="auto">
              <a:xfrm>
                <a:off x="884" y="1630"/>
                <a:ext cx="24"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926" name="Rectangle 158"/>
              <p:cNvSpPr>
                <a:spLocks noChangeArrowheads="1"/>
              </p:cNvSpPr>
              <p:nvPr/>
            </p:nvSpPr>
            <p:spPr bwMode="auto">
              <a:xfrm>
                <a:off x="909" y="1630"/>
                <a:ext cx="16"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9927" name="Rectangle 159"/>
              <p:cNvSpPr>
                <a:spLocks noChangeArrowheads="1"/>
              </p:cNvSpPr>
              <p:nvPr/>
            </p:nvSpPr>
            <p:spPr bwMode="auto">
              <a:xfrm>
                <a:off x="925" y="1630"/>
                <a:ext cx="38"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109928" name="Rectangle 160"/>
              <p:cNvSpPr>
                <a:spLocks noChangeArrowheads="1"/>
              </p:cNvSpPr>
              <p:nvPr/>
            </p:nvSpPr>
            <p:spPr bwMode="auto">
              <a:xfrm>
                <a:off x="968" y="1630"/>
                <a:ext cx="1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929" name="Rectangle 161"/>
              <p:cNvSpPr>
                <a:spLocks noChangeArrowheads="1"/>
              </p:cNvSpPr>
              <p:nvPr/>
            </p:nvSpPr>
            <p:spPr bwMode="auto">
              <a:xfrm>
                <a:off x="989" y="1630"/>
                <a:ext cx="15"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9930" name="Rectangle 162"/>
              <p:cNvSpPr>
                <a:spLocks noChangeArrowheads="1"/>
              </p:cNvSpPr>
              <p:nvPr/>
            </p:nvSpPr>
            <p:spPr bwMode="auto">
              <a:xfrm>
                <a:off x="1005" y="1630"/>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109931" name="Rectangle 163"/>
              <p:cNvSpPr>
                <a:spLocks noChangeArrowheads="1"/>
              </p:cNvSpPr>
              <p:nvPr/>
            </p:nvSpPr>
            <p:spPr bwMode="auto">
              <a:xfrm>
                <a:off x="1048" y="1630"/>
                <a:ext cx="35"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109932" name="Rectangle 164"/>
              <p:cNvSpPr>
                <a:spLocks noChangeArrowheads="1"/>
              </p:cNvSpPr>
              <p:nvPr/>
            </p:nvSpPr>
            <p:spPr bwMode="auto">
              <a:xfrm>
                <a:off x="1087" y="1630"/>
                <a:ext cx="1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109933" name="Rectangle 165"/>
              <p:cNvSpPr>
                <a:spLocks noChangeArrowheads="1"/>
              </p:cNvSpPr>
              <p:nvPr/>
            </p:nvSpPr>
            <p:spPr bwMode="auto">
              <a:xfrm>
                <a:off x="1107" y="1630"/>
                <a:ext cx="24"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9934" name="Rectangle 166"/>
              <p:cNvSpPr>
                <a:spLocks noChangeArrowheads="1"/>
              </p:cNvSpPr>
              <p:nvPr/>
            </p:nvSpPr>
            <p:spPr bwMode="auto">
              <a:xfrm>
                <a:off x="1132" y="1630"/>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u</a:t>
                </a:r>
                <a:endParaRPr kumimoji="0" lang="en-US">
                  <a:solidFill>
                    <a:schemeClr val="tx1"/>
                  </a:solidFill>
                </a:endParaRPr>
              </a:p>
            </p:txBody>
          </p:sp>
          <p:sp>
            <p:nvSpPr>
              <p:cNvPr id="109935" name="Rectangle 167"/>
              <p:cNvSpPr>
                <a:spLocks noChangeArrowheads="1"/>
              </p:cNvSpPr>
              <p:nvPr/>
            </p:nvSpPr>
            <p:spPr bwMode="auto">
              <a:xfrm>
                <a:off x="1175" y="1630"/>
                <a:ext cx="35"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936" name="Rectangle 168"/>
              <p:cNvSpPr>
                <a:spLocks noChangeArrowheads="1"/>
              </p:cNvSpPr>
              <p:nvPr/>
            </p:nvSpPr>
            <p:spPr bwMode="auto">
              <a:xfrm>
                <a:off x="1212" y="1630"/>
                <a:ext cx="1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109937" name="Rectangle 169"/>
              <p:cNvSpPr>
                <a:spLocks noChangeArrowheads="1"/>
              </p:cNvSpPr>
              <p:nvPr/>
            </p:nvSpPr>
            <p:spPr bwMode="auto">
              <a:xfrm>
                <a:off x="1232" y="1630"/>
                <a:ext cx="16"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9938" name="Rectangle 170"/>
              <p:cNvSpPr>
                <a:spLocks noChangeArrowheads="1"/>
              </p:cNvSpPr>
              <p:nvPr/>
            </p:nvSpPr>
            <p:spPr bwMode="auto">
              <a:xfrm>
                <a:off x="1250" y="1630"/>
                <a:ext cx="38"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o</a:t>
                </a:r>
                <a:endParaRPr kumimoji="0" lang="en-US">
                  <a:solidFill>
                    <a:schemeClr val="tx1"/>
                  </a:solidFill>
                </a:endParaRPr>
              </a:p>
            </p:txBody>
          </p:sp>
          <p:sp>
            <p:nvSpPr>
              <p:cNvPr id="109939" name="Rectangle 171"/>
              <p:cNvSpPr>
                <a:spLocks noChangeArrowheads="1"/>
              </p:cNvSpPr>
              <p:nvPr/>
            </p:nvSpPr>
            <p:spPr bwMode="auto">
              <a:xfrm>
                <a:off x="1291" y="1630"/>
                <a:ext cx="38"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109940" name="Rectangle 172"/>
              <p:cNvSpPr>
                <a:spLocks noChangeArrowheads="1"/>
              </p:cNvSpPr>
              <p:nvPr/>
            </p:nvSpPr>
            <p:spPr bwMode="auto">
              <a:xfrm>
                <a:off x="1334" y="1630"/>
                <a:ext cx="35"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109941" name="Rectangle 173"/>
              <p:cNvSpPr>
                <a:spLocks noChangeArrowheads="1"/>
              </p:cNvSpPr>
              <p:nvPr/>
            </p:nvSpPr>
            <p:spPr bwMode="auto">
              <a:xfrm>
                <a:off x="1373" y="1630"/>
                <a:ext cx="24"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942" name="Line 174"/>
              <p:cNvSpPr>
                <a:spLocks noChangeShapeType="1"/>
              </p:cNvSpPr>
              <p:nvPr/>
            </p:nvSpPr>
            <p:spPr bwMode="auto">
              <a:xfrm>
                <a:off x="1961" y="1255"/>
                <a:ext cx="2865" cy="3"/>
              </a:xfrm>
              <a:prstGeom prst="line">
                <a:avLst/>
              </a:prstGeom>
              <a:noFill/>
              <a:ln w="3175">
                <a:solidFill>
                  <a:srgbClr val="000000"/>
                </a:solidFill>
                <a:round/>
                <a:headEnd/>
                <a:tailEnd/>
              </a:ln>
            </p:spPr>
            <p:txBody>
              <a:bodyPr/>
              <a:lstStyle/>
              <a:p>
                <a:endParaRPr lang="en-US"/>
              </a:p>
            </p:txBody>
          </p:sp>
          <p:sp>
            <p:nvSpPr>
              <p:cNvPr id="109943" name="Freeform 175"/>
              <p:cNvSpPr>
                <a:spLocks/>
              </p:cNvSpPr>
              <p:nvPr/>
            </p:nvSpPr>
            <p:spPr bwMode="auto">
              <a:xfrm>
                <a:off x="4819" y="1240"/>
                <a:ext cx="29" cy="33"/>
              </a:xfrm>
              <a:custGeom>
                <a:avLst/>
                <a:gdLst>
                  <a:gd name="T0" fmla="*/ 0 w 29"/>
                  <a:gd name="T1" fmla="*/ 0 h 33"/>
                  <a:gd name="T2" fmla="*/ 0 w 29"/>
                  <a:gd name="T3" fmla="*/ 33 h 33"/>
                  <a:gd name="T4" fmla="*/ 29 w 29"/>
                  <a:gd name="T5" fmla="*/ 18 h 33"/>
                  <a:gd name="T6" fmla="*/ 0 w 29"/>
                  <a:gd name="T7" fmla="*/ 0 h 33"/>
                  <a:gd name="T8" fmla="*/ 0 w 29"/>
                  <a:gd name="T9" fmla="*/ 0 h 33"/>
                  <a:gd name="T10" fmla="*/ 0 60000 65536"/>
                  <a:gd name="T11" fmla="*/ 0 60000 65536"/>
                  <a:gd name="T12" fmla="*/ 0 60000 65536"/>
                  <a:gd name="T13" fmla="*/ 0 60000 65536"/>
                  <a:gd name="T14" fmla="*/ 0 60000 65536"/>
                  <a:gd name="T15" fmla="*/ 0 w 29"/>
                  <a:gd name="T16" fmla="*/ 0 h 33"/>
                  <a:gd name="T17" fmla="*/ 29 w 29"/>
                  <a:gd name="T18" fmla="*/ 33 h 33"/>
                </a:gdLst>
                <a:ahLst/>
                <a:cxnLst>
                  <a:cxn ang="T10">
                    <a:pos x="T0" y="T1"/>
                  </a:cxn>
                  <a:cxn ang="T11">
                    <a:pos x="T2" y="T3"/>
                  </a:cxn>
                  <a:cxn ang="T12">
                    <a:pos x="T4" y="T5"/>
                  </a:cxn>
                  <a:cxn ang="T13">
                    <a:pos x="T6" y="T7"/>
                  </a:cxn>
                  <a:cxn ang="T14">
                    <a:pos x="T8" y="T9"/>
                  </a:cxn>
                </a:cxnLst>
                <a:rect l="T15" t="T16" r="T17" b="T18"/>
                <a:pathLst>
                  <a:path w="29" h="33">
                    <a:moveTo>
                      <a:pt x="0" y="0"/>
                    </a:moveTo>
                    <a:lnTo>
                      <a:pt x="0" y="33"/>
                    </a:lnTo>
                    <a:lnTo>
                      <a:pt x="29" y="18"/>
                    </a:lnTo>
                    <a:lnTo>
                      <a:pt x="0" y="0"/>
                    </a:lnTo>
                    <a:close/>
                  </a:path>
                </a:pathLst>
              </a:custGeom>
              <a:solidFill>
                <a:srgbClr val="000000"/>
              </a:solidFill>
              <a:ln w="9525">
                <a:noFill/>
                <a:round/>
                <a:headEnd/>
                <a:tailEnd/>
              </a:ln>
            </p:spPr>
            <p:txBody>
              <a:bodyPr/>
              <a:lstStyle/>
              <a:p>
                <a:endParaRPr lang="en-US"/>
              </a:p>
            </p:txBody>
          </p:sp>
          <p:sp>
            <p:nvSpPr>
              <p:cNvPr id="109944" name="Rectangle 176"/>
              <p:cNvSpPr>
                <a:spLocks noChangeArrowheads="1"/>
              </p:cNvSpPr>
              <p:nvPr/>
            </p:nvSpPr>
            <p:spPr bwMode="auto">
              <a:xfrm>
                <a:off x="950" y="2200"/>
                <a:ext cx="3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a:t>
                </a:r>
                <a:endParaRPr kumimoji="0" lang="en-US">
                  <a:solidFill>
                    <a:schemeClr val="tx1"/>
                  </a:solidFill>
                </a:endParaRPr>
              </a:p>
            </p:txBody>
          </p:sp>
          <p:sp>
            <p:nvSpPr>
              <p:cNvPr id="109945" name="Rectangle 177"/>
              <p:cNvSpPr>
                <a:spLocks noChangeArrowheads="1"/>
              </p:cNvSpPr>
              <p:nvPr/>
            </p:nvSpPr>
            <p:spPr bwMode="auto">
              <a:xfrm>
                <a:off x="991" y="2200"/>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n</a:t>
                </a:r>
                <a:endParaRPr kumimoji="0" lang="en-US">
                  <a:solidFill>
                    <a:schemeClr val="tx1"/>
                  </a:solidFill>
                </a:endParaRPr>
              </a:p>
            </p:txBody>
          </p:sp>
          <p:sp>
            <p:nvSpPr>
              <p:cNvPr id="109946" name="Rectangle 178"/>
              <p:cNvSpPr>
                <a:spLocks noChangeArrowheads="1"/>
              </p:cNvSpPr>
              <p:nvPr/>
            </p:nvSpPr>
            <p:spPr bwMode="auto">
              <a:xfrm>
                <a:off x="1034" y="2200"/>
                <a:ext cx="3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109947" name="Rectangle 179"/>
              <p:cNvSpPr>
                <a:spLocks noChangeArrowheads="1"/>
              </p:cNvSpPr>
              <p:nvPr/>
            </p:nvSpPr>
            <p:spPr bwMode="auto">
              <a:xfrm>
                <a:off x="1075" y="2200"/>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948" name="Rectangle 180"/>
              <p:cNvSpPr>
                <a:spLocks noChangeArrowheads="1"/>
              </p:cNvSpPr>
              <p:nvPr/>
            </p:nvSpPr>
            <p:spPr bwMode="auto">
              <a:xfrm>
                <a:off x="1098" y="2200"/>
                <a:ext cx="38" cy="8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a:t>
                </a:r>
                <a:endParaRPr kumimoji="0" lang="en-US">
                  <a:solidFill>
                    <a:schemeClr val="tx1"/>
                  </a:solidFill>
                </a:endParaRPr>
              </a:p>
            </p:txBody>
          </p:sp>
          <p:sp>
            <p:nvSpPr>
              <p:cNvPr id="109949" name="Rectangle 181"/>
              <p:cNvSpPr>
                <a:spLocks noChangeArrowheads="1"/>
              </p:cNvSpPr>
              <p:nvPr/>
            </p:nvSpPr>
            <p:spPr bwMode="auto">
              <a:xfrm>
                <a:off x="1139" y="2200"/>
                <a:ext cx="38" cy="8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4</a:t>
                </a:r>
                <a:endParaRPr kumimoji="0" lang="en-US">
                  <a:solidFill>
                    <a:schemeClr val="tx1"/>
                  </a:solidFill>
                </a:endParaRPr>
              </a:p>
            </p:txBody>
          </p:sp>
          <p:sp>
            <p:nvSpPr>
              <p:cNvPr id="109950" name="Rectangle 182"/>
              <p:cNvSpPr>
                <a:spLocks noChangeArrowheads="1"/>
              </p:cNvSpPr>
              <p:nvPr/>
            </p:nvSpPr>
            <p:spPr bwMode="auto">
              <a:xfrm>
                <a:off x="1182" y="2200"/>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951" name="Rectangle 183"/>
              <p:cNvSpPr>
                <a:spLocks noChangeArrowheads="1"/>
              </p:cNvSpPr>
              <p:nvPr/>
            </p:nvSpPr>
            <p:spPr bwMode="auto">
              <a:xfrm>
                <a:off x="1202" y="2200"/>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952" name="Rectangle 184"/>
              <p:cNvSpPr>
                <a:spLocks noChangeArrowheads="1"/>
              </p:cNvSpPr>
              <p:nvPr/>
            </p:nvSpPr>
            <p:spPr bwMode="auto">
              <a:xfrm>
                <a:off x="1223" y="2200"/>
                <a:ext cx="38" cy="8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a:t>
                </a:r>
                <a:endParaRPr kumimoji="0" lang="en-US">
                  <a:solidFill>
                    <a:schemeClr val="tx1"/>
                  </a:solidFill>
                </a:endParaRPr>
              </a:p>
            </p:txBody>
          </p:sp>
          <p:sp>
            <p:nvSpPr>
              <p:cNvPr id="109953" name="Rectangle 185"/>
              <p:cNvSpPr>
                <a:spLocks noChangeArrowheads="1"/>
              </p:cNvSpPr>
              <p:nvPr/>
            </p:nvSpPr>
            <p:spPr bwMode="auto">
              <a:xfrm>
                <a:off x="1266" y="2200"/>
                <a:ext cx="38" cy="8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2</a:t>
                </a:r>
                <a:endParaRPr kumimoji="0" lang="en-US">
                  <a:solidFill>
                    <a:schemeClr val="tx1"/>
                  </a:solidFill>
                </a:endParaRPr>
              </a:p>
            </p:txBody>
          </p:sp>
          <p:sp>
            <p:nvSpPr>
              <p:cNvPr id="109954" name="Rectangle 186"/>
              <p:cNvSpPr>
                <a:spLocks noChangeArrowheads="1"/>
              </p:cNvSpPr>
              <p:nvPr/>
            </p:nvSpPr>
            <p:spPr bwMode="auto">
              <a:xfrm>
                <a:off x="1307" y="2200"/>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955" name="Rectangle 187"/>
              <p:cNvSpPr>
                <a:spLocks noChangeArrowheads="1"/>
              </p:cNvSpPr>
              <p:nvPr/>
            </p:nvSpPr>
            <p:spPr bwMode="auto">
              <a:xfrm>
                <a:off x="1327" y="2200"/>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956" name="Rectangle 188"/>
              <p:cNvSpPr>
                <a:spLocks noChangeArrowheads="1"/>
              </p:cNvSpPr>
              <p:nvPr/>
            </p:nvSpPr>
            <p:spPr bwMode="auto">
              <a:xfrm>
                <a:off x="1350" y="2200"/>
                <a:ext cx="3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957" name="Rectangle 189"/>
              <p:cNvSpPr>
                <a:spLocks noChangeArrowheads="1"/>
              </p:cNvSpPr>
              <p:nvPr/>
            </p:nvSpPr>
            <p:spPr bwMode="auto">
              <a:xfrm>
                <a:off x="1391" y="2200"/>
                <a:ext cx="3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5</a:t>
                </a:r>
                <a:endParaRPr kumimoji="0" lang="en-US">
                  <a:solidFill>
                    <a:schemeClr val="tx1"/>
                  </a:solidFill>
                </a:endParaRPr>
              </a:p>
            </p:txBody>
          </p:sp>
          <p:sp>
            <p:nvSpPr>
              <p:cNvPr id="109958" name="Freeform 190"/>
              <p:cNvSpPr>
                <a:spLocks/>
              </p:cNvSpPr>
              <p:nvPr/>
            </p:nvSpPr>
            <p:spPr bwMode="auto">
              <a:xfrm>
                <a:off x="1714" y="1648"/>
                <a:ext cx="65" cy="375"/>
              </a:xfrm>
              <a:custGeom>
                <a:avLst/>
                <a:gdLst>
                  <a:gd name="T0" fmla="*/ 63 w 65"/>
                  <a:gd name="T1" fmla="*/ 375 h 375"/>
                  <a:gd name="T2" fmla="*/ 65 w 65"/>
                  <a:gd name="T3" fmla="*/ 0 h 375"/>
                  <a:gd name="T4" fmla="*/ 0 w 65"/>
                  <a:gd name="T5" fmla="*/ 0 h 375"/>
                  <a:gd name="T6" fmla="*/ 0 w 65"/>
                  <a:gd name="T7" fmla="*/ 375 h 375"/>
                  <a:gd name="T8" fmla="*/ 65 w 65"/>
                  <a:gd name="T9" fmla="*/ 375 h 375"/>
                  <a:gd name="T10" fmla="*/ 65 w 65"/>
                  <a:gd name="T11" fmla="*/ 375 h 375"/>
                  <a:gd name="T12" fmla="*/ 63 w 65"/>
                  <a:gd name="T13" fmla="*/ 375 h 375"/>
                  <a:gd name="T14" fmla="*/ 0 60000 65536"/>
                  <a:gd name="T15" fmla="*/ 0 60000 65536"/>
                  <a:gd name="T16" fmla="*/ 0 60000 65536"/>
                  <a:gd name="T17" fmla="*/ 0 60000 65536"/>
                  <a:gd name="T18" fmla="*/ 0 60000 65536"/>
                  <a:gd name="T19" fmla="*/ 0 60000 65536"/>
                  <a:gd name="T20" fmla="*/ 0 60000 65536"/>
                  <a:gd name="T21" fmla="*/ 0 w 65"/>
                  <a:gd name="T22" fmla="*/ 0 h 375"/>
                  <a:gd name="T23" fmla="*/ 65 w 65"/>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375">
                    <a:moveTo>
                      <a:pt x="63" y="375"/>
                    </a:moveTo>
                    <a:lnTo>
                      <a:pt x="65" y="0"/>
                    </a:lnTo>
                    <a:lnTo>
                      <a:pt x="0" y="0"/>
                    </a:lnTo>
                    <a:lnTo>
                      <a:pt x="0" y="375"/>
                    </a:lnTo>
                    <a:lnTo>
                      <a:pt x="65" y="375"/>
                    </a:lnTo>
                    <a:lnTo>
                      <a:pt x="63" y="375"/>
                    </a:lnTo>
                    <a:close/>
                  </a:path>
                </a:pathLst>
              </a:custGeom>
              <a:solidFill>
                <a:srgbClr val="CCCCCC"/>
              </a:solidFill>
              <a:ln w="9525">
                <a:noFill/>
                <a:round/>
                <a:headEnd/>
                <a:tailEnd/>
              </a:ln>
            </p:spPr>
            <p:txBody>
              <a:bodyPr/>
              <a:lstStyle/>
              <a:p>
                <a:endParaRPr lang="en-US"/>
              </a:p>
            </p:txBody>
          </p:sp>
          <p:sp>
            <p:nvSpPr>
              <p:cNvPr id="109959" name="Freeform 191"/>
              <p:cNvSpPr>
                <a:spLocks/>
              </p:cNvSpPr>
              <p:nvPr/>
            </p:nvSpPr>
            <p:spPr bwMode="auto">
              <a:xfrm>
                <a:off x="1714" y="1648"/>
                <a:ext cx="65" cy="375"/>
              </a:xfrm>
              <a:custGeom>
                <a:avLst/>
                <a:gdLst>
                  <a:gd name="T0" fmla="*/ 63 w 65"/>
                  <a:gd name="T1" fmla="*/ 375 h 375"/>
                  <a:gd name="T2" fmla="*/ 65 w 65"/>
                  <a:gd name="T3" fmla="*/ 0 h 375"/>
                  <a:gd name="T4" fmla="*/ 0 w 65"/>
                  <a:gd name="T5" fmla="*/ 0 h 375"/>
                  <a:gd name="T6" fmla="*/ 0 w 65"/>
                  <a:gd name="T7" fmla="*/ 375 h 375"/>
                  <a:gd name="T8" fmla="*/ 65 w 65"/>
                  <a:gd name="T9" fmla="*/ 375 h 375"/>
                  <a:gd name="T10" fmla="*/ 65 w 65"/>
                  <a:gd name="T11" fmla="*/ 375 h 375"/>
                  <a:gd name="T12" fmla="*/ 0 60000 65536"/>
                  <a:gd name="T13" fmla="*/ 0 60000 65536"/>
                  <a:gd name="T14" fmla="*/ 0 60000 65536"/>
                  <a:gd name="T15" fmla="*/ 0 60000 65536"/>
                  <a:gd name="T16" fmla="*/ 0 60000 65536"/>
                  <a:gd name="T17" fmla="*/ 0 60000 65536"/>
                  <a:gd name="T18" fmla="*/ 0 w 65"/>
                  <a:gd name="T19" fmla="*/ 0 h 375"/>
                  <a:gd name="T20" fmla="*/ 65 w 65"/>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5" h="375">
                    <a:moveTo>
                      <a:pt x="63" y="375"/>
                    </a:moveTo>
                    <a:lnTo>
                      <a:pt x="65" y="0"/>
                    </a:lnTo>
                    <a:lnTo>
                      <a:pt x="0" y="0"/>
                    </a:lnTo>
                    <a:lnTo>
                      <a:pt x="0" y="375"/>
                    </a:lnTo>
                    <a:lnTo>
                      <a:pt x="65" y="375"/>
                    </a:lnTo>
                  </a:path>
                </a:pathLst>
              </a:custGeom>
              <a:noFill/>
              <a:ln w="11113">
                <a:solidFill>
                  <a:srgbClr val="000000"/>
                </a:solidFill>
                <a:prstDash val="solid"/>
                <a:round/>
                <a:headEnd/>
                <a:tailEnd/>
              </a:ln>
            </p:spPr>
            <p:txBody>
              <a:bodyPr/>
              <a:lstStyle/>
              <a:p>
                <a:endParaRPr lang="en-US"/>
              </a:p>
            </p:txBody>
          </p:sp>
          <p:sp>
            <p:nvSpPr>
              <p:cNvPr id="109960" name="Freeform 192"/>
              <p:cNvSpPr>
                <a:spLocks/>
              </p:cNvSpPr>
              <p:nvPr/>
            </p:nvSpPr>
            <p:spPr bwMode="auto">
              <a:xfrm>
                <a:off x="2120" y="1648"/>
                <a:ext cx="64" cy="375"/>
              </a:xfrm>
              <a:custGeom>
                <a:avLst/>
                <a:gdLst>
                  <a:gd name="T0" fmla="*/ 62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62 w 64"/>
                  <a:gd name="T13" fmla="*/ 375 h 375"/>
                  <a:gd name="T14" fmla="*/ 0 60000 65536"/>
                  <a:gd name="T15" fmla="*/ 0 60000 65536"/>
                  <a:gd name="T16" fmla="*/ 0 60000 65536"/>
                  <a:gd name="T17" fmla="*/ 0 60000 65536"/>
                  <a:gd name="T18" fmla="*/ 0 60000 65536"/>
                  <a:gd name="T19" fmla="*/ 0 60000 65536"/>
                  <a:gd name="T20" fmla="*/ 0 60000 65536"/>
                  <a:gd name="T21" fmla="*/ 0 w 64"/>
                  <a:gd name="T22" fmla="*/ 0 h 375"/>
                  <a:gd name="T23" fmla="*/ 64 w 64"/>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75">
                    <a:moveTo>
                      <a:pt x="62" y="375"/>
                    </a:moveTo>
                    <a:lnTo>
                      <a:pt x="64" y="0"/>
                    </a:lnTo>
                    <a:lnTo>
                      <a:pt x="0" y="0"/>
                    </a:lnTo>
                    <a:lnTo>
                      <a:pt x="0" y="375"/>
                    </a:lnTo>
                    <a:lnTo>
                      <a:pt x="64" y="375"/>
                    </a:lnTo>
                    <a:lnTo>
                      <a:pt x="62" y="375"/>
                    </a:lnTo>
                    <a:close/>
                  </a:path>
                </a:pathLst>
              </a:custGeom>
              <a:solidFill>
                <a:srgbClr val="CCCCCC"/>
              </a:solidFill>
              <a:ln w="9525">
                <a:noFill/>
                <a:round/>
                <a:headEnd/>
                <a:tailEnd/>
              </a:ln>
            </p:spPr>
            <p:txBody>
              <a:bodyPr/>
              <a:lstStyle/>
              <a:p>
                <a:endParaRPr lang="en-US"/>
              </a:p>
            </p:txBody>
          </p:sp>
          <p:sp>
            <p:nvSpPr>
              <p:cNvPr id="109961" name="Freeform 193"/>
              <p:cNvSpPr>
                <a:spLocks/>
              </p:cNvSpPr>
              <p:nvPr/>
            </p:nvSpPr>
            <p:spPr bwMode="auto">
              <a:xfrm>
                <a:off x="2120" y="1648"/>
                <a:ext cx="64" cy="375"/>
              </a:xfrm>
              <a:custGeom>
                <a:avLst/>
                <a:gdLst>
                  <a:gd name="T0" fmla="*/ 62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2" y="375"/>
                    </a:moveTo>
                    <a:lnTo>
                      <a:pt x="64" y="0"/>
                    </a:lnTo>
                    <a:lnTo>
                      <a:pt x="0" y="0"/>
                    </a:lnTo>
                    <a:lnTo>
                      <a:pt x="0" y="375"/>
                    </a:lnTo>
                    <a:lnTo>
                      <a:pt x="64" y="375"/>
                    </a:lnTo>
                  </a:path>
                </a:pathLst>
              </a:custGeom>
              <a:noFill/>
              <a:ln w="11113">
                <a:solidFill>
                  <a:srgbClr val="000000"/>
                </a:solidFill>
                <a:prstDash val="solid"/>
                <a:round/>
                <a:headEnd/>
                <a:tailEnd/>
              </a:ln>
            </p:spPr>
            <p:txBody>
              <a:bodyPr/>
              <a:lstStyle/>
              <a:p>
                <a:endParaRPr lang="en-US"/>
              </a:p>
            </p:txBody>
          </p:sp>
          <p:sp>
            <p:nvSpPr>
              <p:cNvPr id="109962" name="Freeform 194"/>
              <p:cNvSpPr>
                <a:spLocks/>
              </p:cNvSpPr>
              <p:nvPr/>
            </p:nvSpPr>
            <p:spPr bwMode="auto">
              <a:xfrm>
                <a:off x="2525" y="1648"/>
                <a:ext cx="63" cy="375"/>
              </a:xfrm>
              <a:custGeom>
                <a:avLst/>
                <a:gdLst>
                  <a:gd name="T0" fmla="*/ 61 w 63"/>
                  <a:gd name="T1" fmla="*/ 375 h 375"/>
                  <a:gd name="T2" fmla="*/ 63 w 63"/>
                  <a:gd name="T3" fmla="*/ 0 h 375"/>
                  <a:gd name="T4" fmla="*/ 0 w 63"/>
                  <a:gd name="T5" fmla="*/ 0 h 375"/>
                  <a:gd name="T6" fmla="*/ 0 w 63"/>
                  <a:gd name="T7" fmla="*/ 375 h 375"/>
                  <a:gd name="T8" fmla="*/ 63 w 63"/>
                  <a:gd name="T9" fmla="*/ 375 h 375"/>
                  <a:gd name="T10" fmla="*/ 63 w 63"/>
                  <a:gd name="T11" fmla="*/ 375 h 375"/>
                  <a:gd name="T12" fmla="*/ 61 w 63"/>
                  <a:gd name="T13" fmla="*/ 375 h 375"/>
                  <a:gd name="T14" fmla="*/ 0 60000 65536"/>
                  <a:gd name="T15" fmla="*/ 0 60000 65536"/>
                  <a:gd name="T16" fmla="*/ 0 60000 65536"/>
                  <a:gd name="T17" fmla="*/ 0 60000 65536"/>
                  <a:gd name="T18" fmla="*/ 0 60000 65536"/>
                  <a:gd name="T19" fmla="*/ 0 60000 65536"/>
                  <a:gd name="T20" fmla="*/ 0 60000 65536"/>
                  <a:gd name="T21" fmla="*/ 0 w 63"/>
                  <a:gd name="T22" fmla="*/ 0 h 375"/>
                  <a:gd name="T23" fmla="*/ 63 w 63"/>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75">
                    <a:moveTo>
                      <a:pt x="61" y="375"/>
                    </a:moveTo>
                    <a:lnTo>
                      <a:pt x="63" y="0"/>
                    </a:lnTo>
                    <a:lnTo>
                      <a:pt x="0" y="0"/>
                    </a:lnTo>
                    <a:lnTo>
                      <a:pt x="0" y="375"/>
                    </a:lnTo>
                    <a:lnTo>
                      <a:pt x="63" y="375"/>
                    </a:lnTo>
                    <a:lnTo>
                      <a:pt x="61" y="375"/>
                    </a:lnTo>
                    <a:close/>
                  </a:path>
                </a:pathLst>
              </a:custGeom>
              <a:solidFill>
                <a:srgbClr val="CCCCCC"/>
              </a:solidFill>
              <a:ln w="9525">
                <a:noFill/>
                <a:round/>
                <a:headEnd/>
                <a:tailEnd/>
              </a:ln>
            </p:spPr>
            <p:txBody>
              <a:bodyPr/>
              <a:lstStyle/>
              <a:p>
                <a:endParaRPr lang="en-US"/>
              </a:p>
            </p:txBody>
          </p:sp>
          <p:sp>
            <p:nvSpPr>
              <p:cNvPr id="109963" name="Freeform 195"/>
              <p:cNvSpPr>
                <a:spLocks/>
              </p:cNvSpPr>
              <p:nvPr/>
            </p:nvSpPr>
            <p:spPr bwMode="auto">
              <a:xfrm>
                <a:off x="2525" y="1648"/>
                <a:ext cx="63" cy="375"/>
              </a:xfrm>
              <a:custGeom>
                <a:avLst/>
                <a:gdLst>
                  <a:gd name="T0" fmla="*/ 61 w 63"/>
                  <a:gd name="T1" fmla="*/ 375 h 375"/>
                  <a:gd name="T2" fmla="*/ 63 w 63"/>
                  <a:gd name="T3" fmla="*/ 0 h 375"/>
                  <a:gd name="T4" fmla="*/ 0 w 63"/>
                  <a:gd name="T5" fmla="*/ 0 h 375"/>
                  <a:gd name="T6" fmla="*/ 0 w 63"/>
                  <a:gd name="T7" fmla="*/ 375 h 375"/>
                  <a:gd name="T8" fmla="*/ 63 w 63"/>
                  <a:gd name="T9" fmla="*/ 375 h 375"/>
                  <a:gd name="T10" fmla="*/ 63 w 63"/>
                  <a:gd name="T11" fmla="*/ 375 h 375"/>
                  <a:gd name="T12" fmla="*/ 0 60000 65536"/>
                  <a:gd name="T13" fmla="*/ 0 60000 65536"/>
                  <a:gd name="T14" fmla="*/ 0 60000 65536"/>
                  <a:gd name="T15" fmla="*/ 0 60000 65536"/>
                  <a:gd name="T16" fmla="*/ 0 60000 65536"/>
                  <a:gd name="T17" fmla="*/ 0 60000 65536"/>
                  <a:gd name="T18" fmla="*/ 0 w 63"/>
                  <a:gd name="T19" fmla="*/ 0 h 375"/>
                  <a:gd name="T20" fmla="*/ 63 w 63"/>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3" h="375">
                    <a:moveTo>
                      <a:pt x="61" y="375"/>
                    </a:moveTo>
                    <a:lnTo>
                      <a:pt x="63" y="0"/>
                    </a:lnTo>
                    <a:lnTo>
                      <a:pt x="0" y="0"/>
                    </a:lnTo>
                    <a:lnTo>
                      <a:pt x="0" y="375"/>
                    </a:lnTo>
                    <a:lnTo>
                      <a:pt x="63" y="375"/>
                    </a:lnTo>
                  </a:path>
                </a:pathLst>
              </a:custGeom>
              <a:noFill/>
              <a:ln w="11113">
                <a:solidFill>
                  <a:srgbClr val="000000"/>
                </a:solidFill>
                <a:prstDash val="solid"/>
                <a:round/>
                <a:headEnd/>
                <a:tailEnd/>
              </a:ln>
            </p:spPr>
            <p:txBody>
              <a:bodyPr/>
              <a:lstStyle/>
              <a:p>
                <a:endParaRPr lang="en-US"/>
              </a:p>
            </p:txBody>
          </p:sp>
          <p:sp>
            <p:nvSpPr>
              <p:cNvPr id="109964" name="Freeform 196"/>
              <p:cNvSpPr>
                <a:spLocks/>
              </p:cNvSpPr>
              <p:nvPr/>
            </p:nvSpPr>
            <p:spPr bwMode="auto">
              <a:xfrm>
                <a:off x="2929" y="1648"/>
                <a:ext cx="64" cy="375"/>
              </a:xfrm>
              <a:custGeom>
                <a:avLst/>
                <a:gdLst>
                  <a:gd name="T0" fmla="*/ 61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61 w 64"/>
                  <a:gd name="T13" fmla="*/ 375 h 375"/>
                  <a:gd name="T14" fmla="*/ 0 60000 65536"/>
                  <a:gd name="T15" fmla="*/ 0 60000 65536"/>
                  <a:gd name="T16" fmla="*/ 0 60000 65536"/>
                  <a:gd name="T17" fmla="*/ 0 60000 65536"/>
                  <a:gd name="T18" fmla="*/ 0 60000 65536"/>
                  <a:gd name="T19" fmla="*/ 0 60000 65536"/>
                  <a:gd name="T20" fmla="*/ 0 60000 65536"/>
                  <a:gd name="T21" fmla="*/ 0 w 64"/>
                  <a:gd name="T22" fmla="*/ 0 h 375"/>
                  <a:gd name="T23" fmla="*/ 64 w 64"/>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75">
                    <a:moveTo>
                      <a:pt x="61" y="375"/>
                    </a:moveTo>
                    <a:lnTo>
                      <a:pt x="64" y="0"/>
                    </a:lnTo>
                    <a:lnTo>
                      <a:pt x="0" y="0"/>
                    </a:lnTo>
                    <a:lnTo>
                      <a:pt x="0" y="375"/>
                    </a:lnTo>
                    <a:lnTo>
                      <a:pt x="64" y="375"/>
                    </a:lnTo>
                    <a:lnTo>
                      <a:pt x="61" y="375"/>
                    </a:lnTo>
                    <a:close/>
                  </a:path>
                </a:pathLst>
              </a:custGeom>
              <a:solidFill>
                <a:srgbClr val="CCCCCC"/>
              </a:solidFill>
              <a:ln w="9525">
                <a:noFill/>
                <a:round/>
                <a:headEnd/>
                <a:tailEnd/>
              </a:ln>
            </p:spPr>
            <p:txBody>
              <a:bodyPr/>
              <a:lstStyle/>
              <a:p>
                <a:endParaRPr lang="en-US"/>
              </a:p>
            </p:txBody>
          </p:sp>
          <p:sp>
            <p:nvSpPr>
              <p:cNvPr id="109965" name="Freeform 197"/>
              <p:cNvSpPr>
                <a:spLocks/>
              </p:cNvSpPr>
              <p:nvPr/>
            </p:nvSpPr>
            <p:spPr bwMode="auto">
              <a:xfrm>
                <a:off x="2120" y="2071"/>
                <a:ext cx="64" cy="375"/>
              </a:xfrm>
              <a:custGeom>
                <a:avLst/>
                <a:gdLst>
                  <a:gd name="T0" fmla="*/ 62 w 64"/>
                  <a:gd name="T1" fmla="*/ 372 h 375"/>
                  <a:gd name="T2" fmla="*/ 64 w 64"/>
                  <a:gd name="T3" fmla="*/ 0 h 375"/>
                  <a:gd name="T4" fmla="*/ 0 w 64"/>
                  <a:gd name="T5" fmla="*/ 0 h 375"/>
                  <a:gd name="T6" fmla="*/ 0 w 64"/>
                  <a:gd name="T7" fmla="*/ 375 h 375"/>
                  <a:gd name="T8" fmla="*/ 64 w 64"/>
                  <a:gd name="T9" fmla="*/ 375 h 375"/>
                  <a:gd name="T10" fmla="*/ 64 w 64"/>
                  <a:gd name="T11" fmla="*/ 375 h 375"/>
                  <a:gd name="T12" fmla="*/ 62 w 64"/>
                  <a:gd name="T13" fmla="*/ 372 h 375"/>
                  <a:gd name="T14" fmla="*/ 0 60000 65536"/>
                  <a:gd name="T15" fmla="*/ 0 60000 65536"/>
                  <a:gd name="T16" fmla="*/ 0 60000 65536"/>
                  <a:gd name="T17" fmla="*/ 0 60000 65536"/>
                  <a:gd name="T18" fmla="*/ 0 60000 65536"/>
                  <a:gd name="T19" fmla="*/ 0 60000 65536"/>
                  <a:gd name="T20" fmla="*/ 0 60000 65536"/>
                  <a:gd name="T21" fmla="*/ 0 w 64"/>
                  <a:gd name="T22" fmla="*/ 0 h 375"/>
                  <a:gd name="T23" fmla="*/ 64 w 64"/>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75">
                    <a:moveTo>
                      <a:pt x="62" y="372"/>
                    </a:moveTo>
                    <a:lnTo>
                      <a:pt x="64" y="0"/>
                    </a:lnTo>
                    <a:lnTo>
                      <a:pt x="0" y="0"/>
                    </a:lnTo>
                    <a:lnTo>
                      <a:pt x="0" y="375"/>
                    </a:lnTo>
                    <a:lnTo>
                      <a:pt x="64" y="375"/>
                    </a:lnTo>
                    <a:lnTo>
                      <a:pt x="62" y="372"/>
                    </a:lnTo>
                    <a:close/>
                  </a:path>
                </a:pathLst>
              </a:custGeom>
              <a:solidFill>
                <a:srgbClr val="CCCCCC"/>
              </a:solidFill>
              <a:ln w="9525">
                <a:noFill/>
                <a:round/>
                <a:headEnd/>
                <a:tailEnd/>
              </a:ln>
            </p:spPr>
            <p:txBody>
              <a:bodyPr/>
              <a:lstStyle/>
              <a:p>
                <a:endParaRPr lang="en-US"/>
              </a:p>
            </p:txBody>
          </p:sp>
          <p:sp>
            <p:nvSpPr>
              <p:cNvPr id="109966" name="Freeform 198"/>
              <p:cNvSpPr>
                <a:spLocks/>
              </p:cNvSpPr>
              <p:nvPr/>
            </p:nvSpPr>
            <p:spPr bwMode="auto">
              <a:xfrm>
                <a:off x="2120" y="2071"/>
                <a:ext cx="64" cy="375"/>
              </a:xfrm>
              <a:custGeom>
                <a:avLst/>
                <a:gdLst>
                  <a:gd name="T0" fmla="*/ 62 w 64"/>
                  <a:gd name="T1" fmla="*/ 372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2" y="372"/>
                    </a:moveTo>
                    <a:lnTo>
                      <a:pt x="64" y="0"/>
                    </a:lnTo>
                    <a:lnTo>
                      <a:pt x="0" y="0"/>
                    </a:lnTo>
                    <a:lnTo>
                      <a:pt x="0" y="375"/>
                    </a:lnTo>
                    <a:lnTo>
                      <a:pt x="64" y="375"/>
                    </a:lnTo>
                  </a:path>
                </a:pathLst>
              </a:custGeom>
              <a:noFill/>
              <a:ln w="11113">
                <a:solidFill>
                  <a:srgbClr val="000000"/>
                </a:solidFill>
                <a:prstDash val="solid"/>
                <a:round/>
                <a:headEnd/>
                <a:tailEnd/>
              </a:ln>
            </p:spPr>
            <p:txBody>
              <a:bodyPr/>
              <a:lstStyle/>
              <a:p>
                <a:endParaRPr lang="en-US"/>
              </a:p>
            </p:txBody>
          </p:sp>
          <p:sp>
            <p:nvSpPr>
              <p:cNvPr id="109967" name="Freeform 199"/>
              <p:cNvSpPr>
                <a:spLocks/>
              </p:cNvSpPr>
              <p:nvPr/>
            </p:nvSpPr>
            <p:spPr bwMode="auto">
              <a:xfrm>
                <a:off x="2525" y="2071"/>
                <a:ext cx="63" cy="375"/>
              </a:xfrm>
              <a:custGeom>
                <a:avLst/>
                <a:gdLst>
                  <a:gd name="T0" fmla="*/ 61 w 63"/>
                  <a:gd name="T1" fmla="*/ 372 h 375"/>
                  <a:gd name="T2" fmla="*/ 63 w 63"/>
                  <a:gd name="T3" fmla="*/ 0 h 375"/>
                  <a:gd name="T4" fmla="*/ 0 w 63"/>
                  <a:gd name="T5" fmla="*/ 0 h 375"/>
                  <a:gd name="T6" fmla="*/ 0 w 63"/>
                  <a:gd name="T7" fmla="*/ 375 h 375"/>
                  <a:gd name="T8" fmla="*/ 63 w 63"/>
                  <a:gd name="T9" fmla="*/ 375 h 375"/>
                  <a:gd name="T10" fmla="*/ 63 w 63"/>
                  <a:gd name="T11" fmla="*/ 375 h 375"/>
                  <a:gd name="T12" fmla="*/ 61 w 63"/>
                  <a:gd name="T13" fmla="*/ 372 h 375"/>
                  <a:gd name="T14" fmla="*/ 0 60000 65536"/>
                  <a:gd name="T15" fmla="*/ 0 60000 65536"/>
                  <a:gd name="T16" fmla="*/ 0 60000 65536"/>
                  <a:gd name="T17" fmla="*/ 0 60000 65536"/>
                  <a:gd name="T18" fmla="*/ 0 60000 65536"/>
                  <a:gd name="T19" fmla="*/ 0 60000 65536"/>
                  <a:gd name="T20" fmla="*/ 0 60000 65536"/>
                  <a:gd name="T21" fmla="*/ 0 w 63"/>
                  <a:gd name="T22" fmla="*/ 0 h 375"/>
                  <a:gd name="T23" fmla="*/ 63 w 63"/>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75">
                    <a:moveTo>
                      <a:pt x="61" y="372"/>
                    </a:moveTo>
                    <a:lnTo>
                      <a:pt x="63" y="0"/>
                    </a:lnTo>
                    <a:lnTo>
                      <a:pt x="0" y="0"/>
                    </a:lnTo>
                    <a:lnTo>
                      <a:pt x="0" y="375"/>
                    </a:lnTo>
                    <a:lnTo>
                      <a:pt x="63" y="375"/>
                    </a:lnTo>
                    <a:lnTo>
                      <a:pt x="61" y="372"/>
                    </a:lnTo>
                    <a:close/>
                  </a:path>
                </a:pathLst>
              </a:custGeom>
              <a:solidFill>
                <a:srgbClr val="CCCCCC"/>
              </a:solidFill>
              <a:ln w="9525">
                <a:noFill/>
                <a:round/>
                <a:headEnd/>
                <a:tailEnd/>
              </a:ln>
            </p:spPr>
            <p:txBody>
              <a:bodyPr/>
              <a:lstStyle/>
              <a:p>
                <a:endParaRPr lang="en-US"/>
              </a:p>
            </p:txBody>
          </p:sp>
          <p:sp>
            <p:nvSpPr>
              <p:cNvPr id="109968" name="Freeform 200"/>
              <p:cNvSpPr>
                <a:spLocks/>
              </p:cNvSpPr>
              <p:nvPr/>
            </p:nvSpPr>
            <p:spPr bwMode="auto">
              <a:xfrm>
                <a:off x="2525" y="2071"/>
                <a:ext cx="63" cy="375"/>
              </a:xfrm>
              <a:custGeom>
                <a:avLst/>
                <a:gdLst>
                  <a:gd name="T0" fmla="*/ 61 w 63"/>
                  <a:gd name="T1" fmla="*/ 372 h 375"/>
                  <a:gd name="T2" fmla="*/ 63 w 63"/>
                  <a:gd name="T3" fmla="*/ 0 h 375"/>
                  <a:gd name="T4" fmla="*/ 0 w 63"/>
                  <a:gd name="T5" fmla="*/ 0 h 375"/>
                  <a:gd name="T6" fmla="*/ 0 w 63"/>
                  <a:gd name="T7" fmla="*/ 375 h 375"/>
                  <a:gd name="T8" fmla="*/ 63 w 63"/>
                  <a:gd name="T9" fmla="*/ 375 h 375"/>
                  <a:gd name="T10" fmla="*/ 63 w 63"/>
                  <a:gd name="T11" fmla="*/ 375 h 375"/>
                  <a:gd name="T12" fmla="*/ 0 60000 65536"/>
                  <a:gd name="T13" fmla="*/ 0 60000 65536"/>
                  <a:gd name="T14" fmla="*/ 0 60000 65536"/>
                  <a:gd name="T15" fmla="*/ 0 60000 65536"/>
                  <a:gd name="T16" fmla="*/ 0 60000 65536"/>
                  <a:gd name="T17" fmla="*/ 0 60000 65536"/>
                  <a:gd name="T18" fmla="*/ 0 w 63"/>
                  <a:gd name="T19" fmla="*/ 0 h 375"/>
                  <a:gd name="T20" fmla="*/ 63 w 63"/>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3" h="375">
                    <a:moveTo>
                      <a:pt x="61" y="372"/>
                    </a:moveTo>
                    <a:lnTo>
                      <a:pt x="63" y="0"/>
                    </a:lnTo>
                    <a:lnTo>
                      <a:pt x="0" y="0"/>
                    </a:lnTo>
                    <a:lnTo>
                      <a:pt x="0" y="375"/>
                    </a:lnTo>
                    <a:lnTo>
                      <a:pt x="63" y="375"/>
                    </a:lnTo>
                  </a:path>
                </a:pathLst>
              </a:custGeom>
              <a:noFill/>
              <a:ln w="11113">
                <a:solidFill>
                  <a:srgbClr val="000000"/>
                </a:solidFill>
                <a:prstDash val="solid"/>
                <a:round/>
                <a:headEnd/>
                <a:tailEnd/>
              </a:ln>
            </p:spPr>
            <p:txBody>
              <a:bodyPr/>
              <a:lstStyle/>
              <a:p>
                <a:endParaRPr lang="en-US"/>
              </a:p>
            </p:txBody>
          </p:sp>
          <p:sp>
            <p:nvSpPr>
              <p:cNvPr id="109969" name="Freeform 201"/>
              <p:cNvSpPr>
                <a:spLocks/>
              </p:cNvSpPr>
              <p:nvPr/>
            </p:nvSpPr>
            <p:spPr bwMode="auto">
              <a:xfrm>
                <a:off x="2929" y="2071"/>
                <a:ext cx="64" cy="375"/>
              </a:xfrm>
              <a:custGeom>
                <a:avLst/>
                <a:gdLst>
                  <a:gd name="T0" fmla="*/ 61 w 64"/>
                  <a:gd name="T1" fmla="*/ 372 h 375"/>
                  <a:gd name="T2" fmla="*/ 64 w 64"/>
                  <a:gd name="T3" fmla="*/ 0 h 375"/>
                  <a:gd name="T4" fmla="*/ 0 w 64"/>
                  <a:gd name="T5" fmla="*/ 0 h 375"/>
                  <a:gd name="T6" fmla="*/ 0 w 64"/>
                  <a:gd name="T7" fmla="*/ 375 h 375"/>
                  <a:gd name="T8" fmla="*/ 64 w 64"/>
                  <a:gd name="T9" fmla="*/ 375 h 375"/>
                  <a:gd name="T10" fmla="*/ 64 w 64"/>
                  <a:gd name="T11" fmla="*/ 375 h 375"/>
                  <a:gd name="T12" fmla="*/ 61 w 64"/>
                  <a:gd name="T13" fmla="*/ 372 h 375"/>
                  <a:gd name="T14" fmla="*/ 0 60000 65536"/>
                  <a:gd name="T15" fmla="*/ 0 60000 65536"/>
                  <a:gd name="T16" fmla="*/ 0 60000 65536"/>
                  <a:gd name="T17" fmla="*/ 0 60000 65536"/>
                  <a:gd name="T18" fmla="*/ 0 60000 65536"/>
                  <a:gd name="T19" fmla="*/ 0 60000 65536"/>
                  <a:gd name="T20" fmla="*/ 0 60000 65536"/>
                  <a:gd name="T21" fmla="*/ 0 w 64"/>
                  <a:gd name="T22" fmla="*/ 0 h 375"/>
                  <a:gd name="T23" fmla="*/ 64 w 64"/>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75">
                    <a:moveTo>
                      <a:pt x="61" y="372"/>
                    </a:moveTo>
                    <a:lnTo>
                      <a:pt x="64" y="0"/>
                    </a:lnTo>
                    <a:lnTo>
                      <a:pt x="0" y="0"/>
                    </a:lnTo>
                    <a:lnTo>
                      <a:pt x="0" y="375"/>
                    </a:lnTo>
                    <a:lnTo>
                      <a:pt x="64" y="375"/>
                    </a:lnTo>
                    <a:lnTo>
                      <a:pt x="61" y="372"/>
                    </a:lnTo>
                    <a:close/>
                  </a:path>
                </a:pathLst>
              </a:custGeom>
              <a:solidFill>
                <a:srgbClr val="CCCCCC"/>
              </a:solidFill>
              <a:ln w="9525">
                <a:noFill/>
                <a:round/>
                <a:headEnd/>
                <a:tailEnd/>
              </a:ln>
            </p:spPr>
            <p:txBody>
              <a:bodyPr/>
              <a:lstStyle/>
              <a:p>
                <a:endParaRPr lang="en-US"/>
              </a:p>
            </p:txBody>
          </p:sp>
          <p:sp>
            <p:nvSpPr>
              <p:cNvPr id="109970" name="Freeform 202"/>
              <p:cNvSpPr>
                <a:spLocks/>
              </p:cNvSpPr>
              <p:nvPr/>
            </p:nvSpPr>
            <p:spPr bwMode="auto">
              <a:xfrm>
                <a:off x="3333" y="2071"/>
                <a:ext cx="64" cy="375"/>
              </a:xfrm>
              <a:custGeom>
                <a:avLst/>
                <a:gdLst>
                  <a:gd name="T0" fmla="*/ 64 w 64"/>
                  <a:gd name="T1" fmla="*/ 372 h 375"/>
                  <a:gd name="T2" fmla="*/ 64 w 64"/>
                  <a:gd name="T3" fmla="*/ 0 h 375"/>
                  <a:gd name="T4" fmla="*/ 0 w 64"/>
                  <a:gd name="T5" fmla="*/ 0 h 375"/>
                  <a:gd name="T6" fmla="*/ 0 w 64"/>
                  <a:gd name="T7" fmla="*/ 375 h 375"/>
                  <a:gd name="T8" fmla="*/ 64 w 64"/>
                  <a:gd name="T9" fmla="*/ 375 h 375"/>
                  <a:gd name="T10" fmla="*/ 64 w 64"/>
                  <a:gd name="T11" fmla="*/ 375 h 375"/>
                  <a:gd name="T12" fmla="*/ 64 w 64"/>
                  <a:gd name="T13" fmla="*/ 372 h 375"/>
                  <a:gd name="T14" fmla="*/ 0 60000 65536"/>
                  <a:gd name="T15" fmla="*/ 0 60000 65536"/>
                  <a:gd name="T16" fmla="*/ 0 60000 65536"/>
                  <a:gd name="T17" fmla="*/ 0 60000 65536"/>
                  <a:gd name="T18" fmla="*/ 0 60000 65536"/>
                  <a:gd name="T19" fmla="*/ 0 60000 65536"/>
                  <a:gd name="T20" fmla="*/ 0 60000 65536"/>
                  <a:gd name="T21" fmla="*/ 0 w 64"/>
                  <a:gd name="T22" fmla="*/ 0 h 375"/>
                  <a:gd name="T23" fmla="*/ 64 w 64"/>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75">
                    <a:moveTo>
                      <a:pt x="64" y="372"/>
                    </a:moveTo>
                    <a:lnTo>
                      <a:pt x="64" y="0"/>
                    </a:lnTo>
                    <a:lnTo>
                      <a:pt x="0" y="0"/>
                    </a:lnTo>
                    <a:lnTo>
                      <a:pt x="0" y="375"/>
                    </a:lnTo>
                    <a:lnTo>
                      <a:pt x="64" y="375"/>
                    </a:lnTo>
                    <a:lnTo>
                      <a:pt x="64" y="372"/>
                    </a:lnTo>
                    <a:close/>
                  </a:path>
                </a:pathLst>
              </a:custGeom>
              <a:solidFill>
                <a:srgbClr val="CCCCCC"/>
              </a:solidFill>
              <a:ln w="9525">
                <a:noFill/>
                <a:round/>
                <a:headEnd/>
                <a:tailEnd/>
              </a:ln>
            </p:spPr>
            <p:txBody>
              <a:bodyPr/>
              <a:lstStyle/>
              <a:p>
                <a:endParaRPr lang="en-US"/>
              </a:p>
            </p:txBody>
          </p:sp>
          <p:sp>
            <p:nvSpPr>
              <p:cNvPr id="109971" name="Rectangle 203"/>
              <p:cNvSpPr>
                <a:spLocks noChangeArrowheads="1"/>
              </p:cNvSpPr>
              <p:nvPr/>
            </p:nvSpPr>
            <p:spPr bwMode="auto">
              <a:xfrm>
                <a:off x="3888" y="2586"/>
                <a:ext cx="84" cy="187"/>
              </a:xfrm>
              <a:prstGeom prst="rect">
                <a:avLst/>
              </a:prstGeom>
              <a:solidFill>
                <a:srgbClr val="CCCCCC"/>
              </a:solidFill>
              <a:ln w="9525">
                <a:noFill/>
                <a:miter lim="800000"/>
                <a:headEnd/>
                <a:tailEnd/>
              </a:ln>
            </p:spPr>
            <p:txBody>
              <a:bodyPr/>
              <a:lstStyle/>
              <a:p>
                <a:endParaRPr lang="en-US"/>
              </a:p>
            </p:txBody>
          </p:sp>
          <p:sp>
            <p:nvSpPr>
              <p:cNvPr id="109972" name="Rectangle 204"/>
              <p:cNvSpPr>
                <a:spLocks noChangeArrowheads="1"/>
              </p:cNvSpPr>
              <p:nvPr/>
            </p:nvSpPr>
            <p:spPr bwMode="auto">
              <a:xfrm>
                <a:off x="3888" y="2586"/>
                <a:ext cx="84" cy="187"/>
              </a:xfrm>
              <a:prstGeom prst="rect">
                <a:avLst/>
              </a:prstGeom>
              <a:noFill/>
              <a:ln w="11113">
                <a:solidFill>
                  <a:srgbClr val="000000"/>
                </a:solidFill>
                <a:miter lim="800000"/>
                <a:headEnd/>
                <a:tailEnd/>
              </a:ln>
            </p:spPr>
            <p:txBody>
              <a:bodyPr/>
              <a:lstStyle/>
              <a:p>
                <a:endParaRPr lang="en-US"/>
              </a:p>
            </p:txBody>
          </p:sp>
          <p:sp>
            <p:nvSpPr>
              <p:cNvPr id="109973" name="Line 205"/>
              <p:cNvSpPr>
                <a:spLocks noChangeShapeType="1"/>
              </p:cNvSpPr>
              <p:nvPr/>
            </p:nvSpPr>
            <p:spPr bwMode="auto">
              <a:xfrm flipV="1">
                <a:off x="4056" y="2583"/>
                <a:ext cx="2" cy="193"/>
              </a:xfrm>
              <a:prstGeom prst="line">
                <a:avLst/>
              </a:prstGeom>
              <a:noFill/>
              <a:ln w="11113">
                <a:solidFill>
                  <a:srgbClr val="000000"/>
                </a:solidFill>
                <a:round/>
                <a:headEnd/>
                <a:tailEnd/>
              </a:ln>
            </p:spPr>
            <p:txBody>
              <a:bodyPr/>
              <a:lstStyle/>
              <a:p>
                <a:endParaRPr lang="en-US"/>
              </a:p>
            </p:txBody>
          </p:sp>
          <p:sp>
            <p:nvSpPr>
              <p:cNvPr id="109974" name="Line 206"/>
              <p:cNvSpPr>
                <a:spLocks noChangeShapeType="1"/>
              </p:cNvSpPr>
              <p:nvPr/>
            </p:nvSpPr>
            <p:spPr bwMode="auto">
              <a:xfrm flipH="1">
                <a:off x="3969" y="2586"/>
                <a:ext cx="87" cy="1"/>
              </a:xfrm>
              <a:prstGeom prst="line">
                <a:avLst/>
              </a:prstGeom>
              <a:noFill/>
              <a:ln w="11113">
                <a:solidFill>
                  <a:srgbClr val="000000"/>
                </a:solidFill>
                <a:round/>
                <a:headEnd/>
                <a:tailEnd/>
              </a:ln>
            </p:spPr>
            <p:txBody>
              <a:bodyPr/>
              <a:lstStyle/>
              <a:p>
                <a:endParaRPr lang="en-US"/>
              </a:p>
            </p:txBody>
          </p:sp>
        </p:grpSp>
        <p:sp>
          <p:nvSpPr>
            <p:cNvPr id="109577" name="Line 207"/>
            <p:cNvSpPr>
              <a:spLocks noChangeShapeType="1"/>
            </p:cNvSpPr>
            <p:nvPr/>
          </p:nvSpPr>
          <p:spPr bwMode="auto">
            <a:xfrm flipH="1">
              <a:off x="3969" y="2773"/>
              <a:ext cx="87" cy="1"/>
            </a:xfrm>
            <a:prstGeom prst="line">
              <a:avLst/>
            </a:prstGeom>
            <a:noFill/>
            <a:ln w="11113">
              <a:solidFill>
                <a:srgbClr val="000000"/>
              </a:solidFill>
              <a:round/>
              <a:headEnd/>
              <a:tailEnd/>
            </a:ln>
          </p:spPr>
          <p:txBody>
            <a:bodyPr/>
            <a:lstStyle/>
            <a:p>
              <a:endParaRPr lang="en-US"/>
            </a:p>
          </p:txBody>
        </p:sp>
        <p:sp>
          <p:nvSpPr>
            <p:cNvPr id="109578" name="Freeform 208"/>
            <p:cNvSpPr>
              <a:spLocks/>
            </p:cNvSpPr>
            <p:nvPr/>
          </p:nvSpPr>
          <p:spPr bwMode="auto">
            <a:xfrm>
              <a:off x="2352" y="2586"/>
              <a:ext cx="86" cy="187"/>
            </a:xfrm>
            <a:custGeom>
              <a:avLst/>
              <a:gdLst>
                <a:gd name="T0" fmla="*/ 0 w 86"/>
                <a:gd name="T1" fmla="*/ 187 h 187"/>
                <a:gd name="T2" fmla="*/ 86 w 86"/>
                <a:gd name="T3" fmla="*/ 187 h 187"/>
                <a:gd name="T4" fmla="*/ 86 w 86"/>
                <a:gd name="T5" fmla="*/ 0 h 187"/>
                <a:gd name="T6" fmla="*/ 2 w 86"/>
                <a:gd name="T7" fmla="*/ 0 h 187"/>
                <a:gd name="T8" fmla="*/ 0 w 86"/>
                <a:gd name="T9" fmla="*/ 187 h 187"/>
                <a:gd name="T10" fmla="*/ 0 60000 65536"/>
                <a:gd name="T11" fmla="*/ 0 60000 65536"/>
                <a:gd name="T12" fmla="*/ 0 60000 65536"/>
                <a:gd name="T13" fmla="*/ 0 60000 65536"/>
                <a:gd name="T14" fmla="*/ 0 60000 65536"/>
                <a:gd name="T15" fmla="*/ 0 w 86"/>
                <a:gd name="T16" fmla="*/ 0 h 187"/>
                <a:gd name="T17" fmla="*/ 86 w 86"/>
                <a:gd name="T18" fmla="*/ 187 h 187"/>
              </a:gdLst>
              <a:ahLst/>
              <a:cxnLst>
                <a:cxn ang="T10">
                  <a:pos x="T0" y="T1"/>
                </a:cxn>
                <a:cxn ang="T11">
                  <a:pos x="T2" y="T3"/>
                </a:cxn>
                <a:cxn ang="T12">
                  <a:pos x="T4" y="T5"/>
                </a:cxn>
                <a:cxn ang="T13">
                  <a:pos x="T6" y="T7"/>
                </a:cxn>
                <a:cxn ang="T14">
                  <a:pos x="T8" y="T9"/>
                </a:cxn>
              </a:cxnLst>
              <a:rect l="T15" t="T16" r="T17" b="T18"/>
              <a:pathLst>
                <a:path w="86" h="187">
                  <a:moveTo>
                    <a:pt x="0" y="187"/>
                  </a:moveTo>
                  <a:lnTo>
                    <a:pt x="86" y="187"/>
                  </a:lnTo>
                  <a:lnTo>
                    <a:pt x="86" y="0"/>
                  </a:lnTo>
                  <a:lnTo>
                    <a:pt x="2" y="0"/>
                  </a:lnTo>
                  <a:lnTo>
                    <a:pt x="0" y="187"/>
                  </a:lnTo>
                  <a:close/>
                </a:path>
              </a:pathLst>
            </a:custGeom>
            <a:solidFill>
              <a:srgbClr val="CCCCCC"/>
            </a:solidFill>
            <a:ln w="9525">
              <a:noFill/>
              <a:round/>
              <a:headEnd/>
              <a:tailEnd/>
            </a:ln>
          </p:spPr>
          <p:txBody>
            <a:bodyPr/>
            <a:lstStyle/>
            <a:p>
              <a:endParaRPr lang="en-US"/>
            </a:p>
          </p:txBody>
        </p:sp>
        <p:sp>
          <p:nvSpPr>
            <p:cNvPr id="109579" name="Freeform 209"/>
            <p:cNvSpPr>
              <a:spLocks/>
            </p:cNvSpPr>
            <p:nvPr/>
          </p:nvSpPr>
          <p:spPr bwMode="auto">
            <a:xfrm>
              <a:off x="2352" y="2586"/>
              <a:ext cx="86" cy="187"/>
            </a:xfrm>
            <a:custGeom>
              <a:avLst/>
              <a:gdLst>
                <a:gd name="T0" fmla="*/ 0 w 86"/>
                <a:gd name="T1" fmla="*/ 187 h 187"/>
                <a:gd name="T2" fmla="*/ 86 w 86"/>
                <a:gd name="T3" fmla="*/ 187 h 187"/>
                <a:gd name="T4" fmla="*/ 86 w 86"/>
                <a:gd name="T5" fmla="*/ 0 h 187"/>
                <a:gd name="T6" fmla="*/ 2 w 86"/>
                <a:gd name="T7" fmla="*/ 0 h 187"/>
                <a:gd name="T8" fmla="*/ 0 60000 65536"/>
                <a:gd name="T9" fmla="*/ 0 60000 65536"/>
                <a:gd name="T10" fmla="*/ 0 60000 65536"/>
                <a:gd name="T11" fmla="*/ 0 60000 65536"/>
                <a:gd name="T12" fmla="*/ 0 w 86"/>
                <a:gd name="T13" fmla="*/ 0 h 187"/>
                <a:gd name="T14" fmla="*/ 86 w 86"/>
                <a:gd name="T15" fmla="*/ 187 h 187"/>
              </a:gdLst>
              <a:ahLst/>
              <a:cxnLst>
                <a:cxn ang="T8">
                  <a:pos x="T0" y="T1"/>
                </a:cxn>
                <a:cxn ang="T9">
                  <a:pos x="T2" y="T3"/>
                </a:cxn>
                <a:cxn ang="T10">
                  <a:pos x="T4" y="T5"/>
                </a:cxn>
                <a:cxn ang="T11">
                  <a:pos x="T6" y="T7"/>
                </a:cxn>
              </a:cxnLst>
              <a:rect l="T12" t="T13" r="T14" b="T15"/>
              <a:pathLst>
                <a:path w="86" h="187">
                  <a:moveTo>
                    <a:pt x="0" y="187"/>
                  </a:moveTo>
                  <a:lnTo>
                    <a:pt x="86" y="187"/>
                  </a:lnTo>
                  <a:lnTo>
                    <a:pt x="86" y="0"/>
                  </a:lnTo>
                  <a:lnTo>
                    <a:pt x="2" y="0"/>
                  </a:lnTo>
                </a:path>
              </a:pathLst>
            </a:custGeom>
            <a:noFill/>
            <a:ln w="11113">
              <a:solidFill>
                <a:srgbClr val="000000"/>
              </a:solidFill>
              <a:prstDash val="solid"/>
              <a:round/>
              <a:headEnd/>
              <a:tailEnd/>
            </a:ln>
          </p:spPr>
          <p:txBody>
            <a:bodyPr/>
            <a:lstStyle/>
            <a:p>
              <a:endParaRPr lang="en-US"/>
            </a:p>
          </p:txBody>
        </p:sp>
        <p:sp>
          <p:nvSpPr>
            <p:cNvPr id="109580" name="Freeform 210"/>
            <p:cNvSpPr>
              <a:spLocks/>
            </p:cNvSpPr>
            <p:nvPr/>
          </p:nvSpPr>
          <p:spPr bwMode="auto">
            <a:xfrm>
              <a:off x="2268" y="2586"/>
              <a:ext cx="86" cy="187"/>
            </a:xfrm>
            <a:custGeom>
              <a:avLst/>
              <a:gdLst>
                <a:gd name="T0" fmla="*/ 84 w 86"/>
                <a:gd name="T1" fmla="*/ 0 h 187"/>
                <a:gd name="T2" fmla="*/ 0 w 86"/>
                <a:gd name="T3" fmla="*/ 0 h 187"/>
                <a:gd name="T4" fmla="*/ 0 w 86"/>
                <a:gd name="T5" fmla="*/ 187 h 187"/>
                <a:gd name="T6" fmla="*/ 86 w 86"/>
                <a:gd name="T7" fmla="*/ 187 h 187"/>
                <a:gd name="T8" fmla="*/ 0 60000 65536"/>
                <a:gd name="T9" fmla="*/ 0 60000 65536"/>
                <a:gd name="T10" fmla="*/ 0 60000 65536"/>
                <a:gd name="T11" fmla="*/ 0 60000 65536"/>
                <a:gd name="T12" fmla="*/ 0 w 86"/>
                <a:gd name="T13" fmla="*/ 0 h 187"/>
                <a:gd name="T14" fmla="*/ 86 w 86"/>
                <a:gd name="T15" fmla="*/ 187 h 187"/>
              </a:gdLst>
              <a:ahLst/>
              <a:cxnLst>
                <a:cxn ang="T8">
                  <a:pos x="T0" y="T1"/>
                </a:cxn>
                <a:cxn ang="T9">
                  <a:pos x="T2" y="T3"/>
                </a:cxn>
                <a:cxn ang="T10">
                  <a:pos x="T4" y="T5"/>
                </a:cxn>
                <a:cxn ang="T11">
                  <a:pos x="T6" y="T7"/>
                </a:cxn>
              </a:cxnLst>
              <a:rect l="T12" t="T13" r="T14" b="T15"/>
              <a:pathLst>
                <a:path w="86" h="187">
                  <a:moveTo>
                    <a:pt x="84" y="0"/>
                  </a:moveTo>
                  <a:lnTo>
                    <a:pt x="0" y="0"/>
                  </a:lnTo>
                  <a:lnTo>
                    <a:pt x="0" y="187"/>
                  </a:lnTo>
                  <a:lnTo>
                    <a:pt x="86" y="187"/>
                  </a:lnTo>
                </a:path>
              </a:pathLst>
            </a:custGeom>
            <a:noFill/>
            <a:ln w="11113">
              <a:solidFill>
                <a:srgbClr val="000000"/>
              </a:solidFill>
              <a:prstDash val="solid"/>
              <a:round/>
              <a:headEnd/>
              <a:tailEnd/>
            </a:ln>
          </p:spPr>
          <p:txBody>
            <a:bodyPr/>
            <a:lstStyle/>
            <a:p>
              <a:endParaRPr lang="en-US"/>
            </a:p>
          </p:txBody>
        </p:sp>
        <p:sp>
          <p:nvSpPr>
            <p:cNvPr id="109581" name="Rectangle 211"/>
            <p:cNvSpPr>
              <a:spLocks noChangeArrowheads="1"/>
            </p:cNvSpPr>
            <p:nvPr/>
          </p:nvSpPr>
          <p:spPr bwMode="auto">
            <a:xfrm>
              <a:off x="2311" y="2623"/>
              <a:ext cx="1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9582" name="Rectangle 212"/>
            <p:cNvSpPr>
              <a:spLocks noChangeArrowheads="1"/>
            </p:cNvSpPr>
            <p:nvPr/>
          </p:nvSpPr>
          <p:spPr bwMode="auto">
            <a:xfrm>
              <a:off x="2331" y="2623"/>
              <a:ext cx="5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9583" name="Freeform 213"/>
            <p:cNvSpPr>
              <a:spLocks/>
            </p:cNvSpPr>
            <p:nvPr/>
          </p:nvSpPr>
          <p:spPr bwMode="auto">
            <a:xfrm>
              <a:off x="2756" y="2586"/>
              <a:ext cx="87" cy="187"/>
            </a:xfrm>
            <a:custGeom>
              <a:avLst/>
              <a:gdLst>
                <a:gd name="T0" fmla="*/ 0 w 87"/>
                <a:gd name="T1" fmla="*/ 187 h 187"/>
                <a:gd name="T2" fmla="*/ 87 w 87"/>
                <a:gd name="T3" fmla="*/ 187 h 187"/>
                <a:gd name="T4" fmla="*/ 87 w 87"/>
                <a:gd name="T5" fmla="*/ 0 h 187"/>
                <a:gd name="T6" fmla="*/ 3 w 87"/>
                <a:gd name="T7" fmla="*/ 0 h 187"/>
                <a:gd name="T8" fmla="*/ 0 w 87"/>
                <a:gd name="T9" fmla="*/ 187 h 187"/>
                <a:gd name="T10" fmla="*/ 0 60000 65536"/>
                <a:gd name="T11" fmla="*/ 0 60000 65536"/>
                <a:gd name="T12" fmla="*/ 0 60000 65536"/>
                <a:gd name="T13" fmla="*/ 0 60000 65536"/>
                <a:gd name="T14" fmla="*/ 0 60000 65536"/>
                <a:gd name="T15" fmla="*/ 0 w 87"/>
                <a:gd name="T16" fmla="*/ 0 h 187"/>
                <a:gd name="T17" fmla="*/ 87 w 87"/>
                <a:gd name="T18" fmla="*/ 187 h 187"/>
              </a:gdLst>
              <a:ahLst/>
              <a:cxnLst>
                <a:cxn ang="T10">
                  <a:pos x="T0" y="T1"/>
                </a:cxn>
                <a:cxn ang="T11">
                  <a:pos x="T2" y="T3"/>
                </a:cxn>
                <a:cxn ang="T12">
                  <a:pos x="T4" y="T5"/>
                </a:cxn>
                <a:cxn ang="T13">
                  <a:pos x="T6" y="T7"/>
                </a:cxn>
                <a:cxn ang="T14">
                  <a:pos x="T8" y="T9"/>
                </a:cxn>
              </a:cxnLst>
              <a:rect l="T15" t="T16" r="T17" b="T18"/>
              <a:pathLst>
                <a:path w="87" h="187">
                  <a:moveTo>
                    <a:pt x="0" y="187"/>
                  </a:moveTo>
                  <a:lnTo>
                    <a:pt x="87" y="187"/>
                  </a:lnTo>
                  <a:lnTo>
                    <a:pt x="87" y="0"/>
                  </a:lnTo>
                  <a:lnTo>
                    <a:pt x="3" y="0"/>
                  </a:lnTo>
                  <a:lnTo>
                    <a:pt x="0" y="187"/>
                  </a:lnTo>
                  <a:close/>
                </a:path>
              </a:pathLst>
            </a:custGeom>
            <a:solidFill>
              <a:srgbClr val="FBE2C9"/>
            </a:solidFill>
            <a:ln w="9525">
              <a:noFill/>
              <a:round/>
              <a:headEnd/>
              <a:tailEnd/>
            </a:ln>
          </p:spPr>
          <p:txBody>
            <a:bodyPr/>
            <a:lstStyle/>
            <a:p>
              <a:endParaRPr lang="en-US"/>
            </a:p>
          </p:txBody>
        </p:sp>
        <p:sp>
          <p:nvSpPr>
            <p:cNvPr id="109584" name="Freeform 214"/>
            <p:cNvSpPr>
              <a:spLocks/>
            </p:cNvSpPr>
            <p:nvPr/>
          </p:nvSpPr>
          <p:spPr bwMode="auto">
            <a:xfrm>
              <a:off x="2756" y="2586"/>
              <a:ext cx="87" cy="187"/>
            </a:xfrm>
            <a:custGeom>
              <a:avLst/>
              <a:gdLst>
                <a:gd name="T0" fmla="*/ 0 w 87"/>
                <a:gd name="T1" fmla="*/ 187 h 187"/>
                <a:gd name="T2" fmla="*/ 87 w 87"/>
                <a:gd name="T3" fmla="*/ 187 h 187"/>
                <a:gd name="T4" fmla="*/ 87 w 87"/>
                <a:gd name="T5" fmla="*/ 0 h 187"/>
                <a:gd name="T6" fmla="*/ 3 w 87"/>
                <a:gd name="T7" fmla="*/ 0 h 187"/>
                <a:gd name="T8" fmla="*/ 0 60000 65536"/>
                <a:gd name="T9" fmla="*/ 0 60000 65536"/>
                <a:gd name="T10" fmla="*/ 0 60000 65536"/>
                <a:gd name="T11" fmla="*/ 0 60000 65536"/>
                <a:gd name="T12" fmla="*/ 0 w 87"/>
                <a:gd name="T13" fmla="*/ 0 h 187"/>
                <a:gd name="T14" fmla="*/ 87 w 87"/>
                <a:gd name="T15" fmla="*/ 187 h 187"/>
              </a:gdLst>
              <a:ahLst/>
              <a:cxnLst>
                <a:cxn ang="T8">
                  <a:pos x="T0" y="T1"/>
                </a:cxn>
                <a:cxn ang="T9">
                  <a:pos x="T2" y="T3"/>
                </a:cxn>
                <a:cxn ang="T10">
                  <a:pos x="T4" y="T5"/>
                </a:cxn>
                <a:cxn ang="T11">
                  <a:pos x="T6" y="T7"/>
                </a:cxn>
              </a:cxnLst>
              <a:rect l="T12" t="T13" r="T14" b="T15"/>
              <a:pathLst>
                <a:path w="87" h="187">
                  <a:moveTo>
                    <a:pt x="0" y="187"/>
                  </a:moveTo>
                  <a:lnTo>
                    <a:pt x="87" y="187"/>
                  </a:lnTo>
                  <a:lnTo>
                    <a:pt x="87" y="0"/>
                  </a:lnTo>
                  <a:lnTo>
                    <a:pt x="3" y="0"/>
                  </a:lnTo>
                </a:path>
              </a:pathLst>
            </a:custGeom>
            <a:noFill/>
            <a:ln w="11113">
              <a:solidFill>
                <a:srgbClr val="EB7500"/>
              </a:solidFill>
              <a:prstDash val="solid"/>
              <a:round/>
              <a:headEnd/>
              <a:tailEnd/>
            </a:ln>
          </p:spPr>
          <p:txBody>
            <a:bodyPr/>
            <a:lstStyle/>
            <a:p>
              <a:endParaRPr lang="en-US"/>
            </a:p>
          </p:txBody>
        </p:sp>
        <p:sp>
          <p:nvSpPr>
            <p:cNvPr id="109585" name="Line 215"/>
            <p:cNvSpPr>
              <a:spLocks noChangeShapeType="1"/>
            </p:cNvSpPr>
            <p:nvPr/>
          </p:nvSpPr>
          <p:spPr bwMode="auto">
            <a:xfrm flipV="1">
              <a:off x="2672" y="2583"/>
              <a:ext cx="1" cy="193"/>
            </a:xfrm>
            <a:prstGeom prst="line">
              <a:avLst/>
            </a:prstGeom>
            <a:noFill/>
            <a:ln w="11113">
              <a:solidFill>
                <a:srgbClr val="000000"/>
              </a:solidFill>
              <a:round/>
              <a:headEnd/>
              <a:tailEnd/>
            </a:ln>
          </p:spPr>
          <p:txBody>
            <a:bodyPr/>
            <a:lstStyle/>
            <a:p>
              <a:endParaRPr lang="en-US"/>
            </a:p>
          </p:txBody>
        </p:sp>
        <p:sp>
          <p:nvSpPr>
            <p:cNvPr id="109586" name="Line 216"/>
            <p:cNvSpPr>
              <a:spLocks noChangeShapeType="1"/>
            </p:cNvSpPr>
            <p:nvPr/>
          </p:nvSpPr>
          <p:spPr bwMode="auto">
            <a:xfrm>
              <a:off x="2672" y="2586"/>
              <a:ext cx="87" cy="1"/>
            </a:xfrm>
            <a:prstGeom prst="line">
              <a:avLst/>
            </a:prstGeom>
            <a:noFill/>
            <a:ln w="11113">
              <a:solidFill>
                <a:srgbClr val="000000"/>
              </a:solidFill>
              <a:round/>
              <a:headEnd/>
              <a:tailEnd/>
            </a:ln>
          </p:spPr>
          <p:txBody>
            <a:bodyPr/>
            <a:lstStyle/>
            <a:p>
              <a:endParaRPr lang="en-US"/>
            </a:p>
          </p:txBody>
        </p:sp>
        <p:sp>
          <p:nvSpPr>
            <p:cNvPr id="109587" name="Line 217"/>
            <p:cNvSpPr>
              <a:spLocks noChangeShapeType="1"/>
            </p:cNvSpPr>
            <p:nvPr/>
          </p:nvSpPr>
          <p:spPr bwMode="auto">
            <a:xfrm>
              <a:off x="2672" y="2773"/>
              <a:ext cx="87" cy="1"/>
            </a:xfrm>
            <a:prstGeom prst="line">
              <a:avLst/>
            </a:prstGeom>
            <a:noFill/>
            <a:ln w="11113">
              <a:solidFill>
                <a:srgbClr val="000000"/>
              </a:solidFill>
              <a:round/>
              <a:headEnd/>
              <a:tailEnd/>
            </a:ln>
          </p:spPr>
          <p:txBody>
            <a:bodyPr/>
            <a:lstStyle/>
            <a:p>
              <a:endParaRPr lang="en-US"/>
            </a:p>
          </p:txBody>
        </p:sp>
        <p:sp>
          <p:nvSpPr>
            <p:cNvPr id="109588" name="Rectangle 218"/>
            <p:cNvSpPr>
              <a:spLocks noChangeArrowheads="1"/>
            </p:cNvSpPr>
            <p:nvPr/>
          </p:nvSpPr>
          <p:spPr bwMode="auto">
            <a:xfrm>
              <a:off x="2695" y="2623"/>
              <a:ext cx="51" cy="84"/>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R</a:t>
              </a:r>
              <a:endParaRPr kumimoji="0" lang="en-US">
                <a:solidFill>
                  <a:schemeClr val="tx1"/>
                </a:solidFill>
              </a:endParaRPr>
            </a:p>
          </p:txBody>
        </p:sp>
        <p:sp>
          <p:nvSpPr>
            <p:cNvPr id="109589" name="Rectangle 219"/>
            <p:cNvSpPr>
              <a:spLocks noChangeArrowheads="1"/>
            </p:cNvSpPr>
            <p:nvPr/>
          </p:nvSpPr>
          <p:spPr bwMode="auto">
            <a:xfrm>
              <a:off x="2749" y="2623"/>
              <a:ext cx="38" cy="84"/>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e</a:t>
              </a:r>
              <a:endParaRPr kumimoji="0" lang="en-US">
                <a:solidFill>
                  <a:schemeClr val="tx1"/>
                </a:solidFill>
              </a:endParaRPr>
            </a:p>
          </p:txBody>
        </p:sp>
        <p:sp>
          <p:nvSpPr>
            <p:cNvPr id="109590" name="Rectangle 220"/>
            <p:cNvSpPr>
              <a:spLocks noChangeArrowheads="1"/>
            </p:cNvSpPr>
            <p:nvPr/>
          </p:nvSpPr>
          <p:spPr bwMode="auto">
            <a:xfrm>
              <a:off x="2790" y="2623"/>
              <a:ext cx="39" cy="84"/>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g</a:t>
              </a:r>
              <a:endParaRPr kumimoji="0" lang="en-US">
                <a:solidFill>
                  <a:schemeClr val="tx1"/>
                </a:solidFill>
              </a:endParaRPr>
            </a:p>
          </p:txBody>
        </p:sp>
        <p:sp>
          <p:nvSpPr>
            <p:cNvPr id="109591" name="Freeform 221"/>
            <p:cNvSpPr>
              <a:spLocks/>
            </p:cNvSpPr>
            <p:nvPr/>
          </p:nvSpPr>
          <p:spPr bwMode="auto">
            <a:xfrm>
              <a:off x="3097" y="2493"/>
              <a:ext cx="130" cy="373"/>
            </a:xfrm>
            <a:custGeom>
              <a:avLst/>
              <a:gdLst>
                <a:gd name="T0" fmla="*/ 0 w 130"/>
                <a:gd name="T1" fmla="*/ 0 h 373"/>
                <a:gd name="T2" fmla="*/ 2 w 130"/>
                <a:gd name="T3" fmla="*/ 150 h 373"/>
                <a:gd name="T4" fmla="*/ 43 w 130"/>
                <a:gd name="T5" fmla="*/ 185 h 373"/>
                <a:gd name="T6" fmla="*/ 2 w 130"/>
                <a:gd name="T7" fmla="*/ 223 h 373"/>
                <a:gd name="T8" fmla="*/ 2 w 130"/>
                <a:gd name="T9" fmla="*/ 373 h 373"/>
                <a:gd name="T10" fmla="*/ 130 w 130"/>
                <a:gd name="T11" fmla="*/ 258 h 373"/>
                <a:gd name="T12" fmla="*/ 130 w 130"/>
                <a:gd name="T13" fmla="*/ 115 h 373"/>
                <a:gd name="T14" fmla="*/ 2 w 130"/>
                <a:gd name="T15" fmla="*/ 0 h 373"/>
                <a:gd name="T16" fmla="*/ 2 w 130"/>
                <a:gd name="T17" fmla="*/ 0 h 373"/>
                <a:gd name="T18" fmla="*/ 0 w 130"/>
                <a:gd name="T19" fmla="*/ 0 h 3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373"/>
                <a:gd name="T32" fmla="*/ 130 w 130"/>
                <a:gd name="T33" fmla="*/ 373 h 3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373">
                  <a:moveTo>
                    <a:pt x="0" y="0"/>
                  </a:moveTo>
                  <a:lnTo>
                    <a:pt x="2" y="150"/>
                  </a:lnTo>
                  <a:lnTo>
                    <a:pt x="43" y="185"/>
                  </a:lnTo>
                  <a:lnTo>
                    <a:pt x="2" y="223"/>
                  </a:lnTo>
                  <a:lnTo>
                    <a:pt x="2" y="373"/>
                  </a:lnTo>
                  <a:lnTo>
                    <a:pt x="130" y="258"/>
                  </a:lnTo>
                  <a:lnTo>
                    <a:pt x="130" y="115"/>
                  </a:lnTo>
                  <a:lnTo>
                    <a:pt x="2" y="0"/>
                  </a:lnTo>
                  <a:lnTo>
                    <a:pt x="0" y="0"/>
                  </a:lnTo>
                  <a:close/>
                </a:path>
              </a:pathLst>
            </a:custGeom>
            <a:solidFill>
              <a:srgbClr val="CCCCCC"/>
            </a:solidFill>
            <a:ln w="9525">
              <a:noFill/>
              <a:round/>
              <a:headEnd/>
              <a:tailEnd/>
            </a:ln>
          </p:spPr>
          <p:txBody>
            <a:bodyPr/>
            <a:lstStyle/>
            <a:p>
              <a:endParaRPr lang="en-US"/>
            </a:p>
          </p:txBody>
        </p:sp>
        <p:sp>
          <p:nvSpPr>
            <p:cNvPr id="109592" name="Freeform 222"/>
            <p:cNvSpPr>
              <a:spLocks/>
            </p:cNvSpPr>
            <p:nvPr/>
          </p:nvSpPr>
          <p:spPr bwMode="auto">
            <a:xfrm>
              <a:off x="3483" y="2586"/>
              <a:ext cx="171" cy="187"/>
            </a:xfrm>
            <a:custGeom>
              <a:avLst/>
              <a:gdLst>
                <a:gd name="T0" fmla="*/ 168 w 171"/>
                <a:gd name="T1" fmla="*/ 187 h 187"/>
                <a:gd name="T2" fmla="*/ 171 w 171"/>
                <a:gd name="T3" fmla="*/ 0 h 187"/>
                <a:gd name="T4" fmla="*/ 0 w 171"/>
                <a:gd name="T5" fmla="*/ 0 h 187"/>
                <a:gd name="T6" fmla="*/ 0 w 171"/>
                <a:gd name="T7" fmla="*/ 187 h 187"/>
                <a:gd name="T8" fmla="*/ 171 w 171"/>
                <a:gd name="T9" fmla="*/ 187 h 187"/>
                <a:gd name="T10" fmla="*/ 171 w 171"/>
                <a:gd name="T11" fmla="*/ 187 h 187"/>
                <a:gd name="T12" fmla="*/ 0 60000 65536"/>
                <a:gd name="T13" fmla="*/ 0 60000 65536"/>
                <a:gd name="T14" fmla="*/ 0 60000 65536"/>
                <a:gd name="T15" fmla="*/ 0 60000 65536"/>
                <a:gd name="T16" fmla="*/ 0 60000 65536"/>
                <a:gd name="T17" fmla="*/ 0 60000 65536"/>
                <a:gd name="T18" fmla="*/ 0 w 171"/>
                <a:gd name="T19" fmla="*/ 0 h 187"/>
                <a:gd name="T20" fmla="*/ 171 w 171"/>
                <a:gd name="T21" fmla="*/ 187 h 187"/>
              </a:gdLst>
              <a:ahLst/>
              <a:cxnLst>
                <a:cxn ang="T12">
                  <a:pos x="T0" y="T1"/>
                </a:cxn>
                <a:cxn ang="T13">
                  <a:pos x="T2" y="T3"/>
                </a:cxn>
                <a:cxn ang="T14">
                  <a:pos x="T4" y="T5"/>
                </a:cxn>
                <a:cxn ang="T15">
                  <a:pos x="T6" y="T7"/>
                </a:cxn>
                <a:cxn ang="T16">
                  <a:pos x="T8" y="T9"/>
                </a:cxn>
                <a:cxn ang="T17">
                  <a:pos x="T10" y="T11"/>
                </a:cxn>
              </a:cxnLst>
              <a:rect l="T18" t="T19" r="T20" b="T21"/>
              <a:pathLst>
                <a:path w="171" h="187">
                  <a:moveTo>
                    <a:pt x="168" y="187"/>
                  </a:moveTo>
                  <a:lnTo>
                    <a:pt x="171" y="0"/>
                  </a:lnTo>
                  <a:lnTo>
                    <a:pt x="0" y="0"/>
                  </a:lnTo>
                  <a:lnTo>
                    <a:pt x="0" y="187"/>
                  </a:lnTo>
                  <a:lnTo>
                    <a:pt x="171" y="187"/>
                  </a:lnTo>
                </a:path>
              </a:pathLst>
            </a:custGeom>
            <a:noFill/>
            <a:ln w="11113">
              <a:solidFill>
                <a:srgbClr val="000000"/>
              </a:solidFill>
              <a:prstDash val="solid"/>
              <a:round/>
              <a:headEnd/>
              <a:tailEnd/>
            </a:ln>
          </p:spPr>
          <p:txBody>
            <a:bodyPr/>
            <a:lstStyle/>
            <a:p>
              <a:endParaRPr lang="en-US"/>
            </a:p>
          </p:txBody>
        </p:sp>
        <p:sp>
          <p:nvSpPr>
            <p:cNvPr id="109593" name="Rectangle 223"/>
            <p:cNvSpPr>
              <a:spLocks noChangeArrowheads="1"/>
            </p:cNvSpPr>
            <p:nvPr/>
          </p:nvSpPr>
          <p:spPr bwMode="auto">
            <a:xfrm>
              <a:off x="3510" y="2623"/>
              <a:ext cx="51"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109594" name="Rectangle 224"/>
            <p:cNvSpPr>
              <a:spLocks noChangeArrowheads="1"/>
            </p:cNvSpPr>
            <p:nvPr/>
          </p:nvSpPr>
          <p:spPr bwMode="auto">
            <a:xfrm>
              <a:off x="3565" y="2623"/>
              <a:ext cx="5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9595" name="Rectangle 225"/>
            <p:cNvSpPr>
              <a:spLocks noChangeArrowheads="1"/>
            </p:cNvSpPr>
            <p:nvPr/>
          </p:nvSpPr>
          <p:spPr bwMode="auto">
            <a:xfrm>
              <a:off x="3909" y="2623"/>
              <a:ext cx="51"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9596" name="Rectangle 226"/>
            <p:cNvSpPr>
              <a:spLocks noChangeArrowheads="1"/>
            </p:cNvSpPr>
            <p:nvPr/>
          </p:nvSpPr>
          <p:spPr bwMode="auto">
            <a:xfrm>
              <a:off x="3963" y="2623"/>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9597" name="Rectangle 227"/>
            <p:cNvSpPr>
              <a:spLocks noChangeArrowheads="1"/>
            </p:cNvSpPr>
            <p:nvPr/>
          </p:nvSpPr>
          <p:spPr bwMode="auto">
            <a:xfrm>
              <a:off x="4006" y="2623"/>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g</a:t>
              </a:r>
              <a:endParaRPr kumimoji="0" lang="en-US">
                <a:solidFill>
                  <a:schemeClr val="tx1"/>
                </a:solidFill>
              </a:endParaRPr>
            </a:p>
          </p:txBody>
        </p:sp>
        <p:sp>
          <p:nvSpPr>
            <p:cNvPr id="109598" name="Line 228"/>
            <p:cNvSpPr>
              <a:spLocks noChangeShapeType="1"/>
            </p:cNvSpPr>
            <p:nvPr/>
          </p:nvSpPr>
          <p:spPr bwMode="auto">
            <a:xfrm>
              <a:off x="2438" y="2678"/>
              <a:ext cx="234" cy="3"/>
            </a:xfrm>
            <a:prstGeom prst="line">
              <a:avLst/>
            </a:prstGeom>
            <a:noFill/>
            <a:ln w="11113">
              <a:solidFill>
                <a:srgbClr val="000000"/>
              </a:solidFill>
              <a:round/>
              <a:headEnd/>
              <a:tailEnd/>
            </a:ln>
          </p:spPr>
          <p:txBody>
            <a:bodyPr/>
            <a:lstStyle/>
            <a:p>
              <a:endParaRPr lang="en-US"/>
            </a:p>
          </p:txBody>
        </p:sp>
        <p:sp>
          <p:nvSpPr>
            <p:cNvPr id="109599" name="Line 229"/>
            <p:cNvSpPr>
              <a:spLocks noChangeShapeType="1"/>
            </p:cNvSpPr>
            <p:nvPr/>
          </p:nvSpPr>
          <p:spPr bwMode="auto">
            <a:xfrm>
              <a:off x="3651" y="2678"/>
              <a:ext cx="234" cy="3"/>
            </a:xfrm>
            <a:prstGeom prst="line">
              <a:avLst/>
            </a:prstGeom>
            <a:noFill/>
            <a:ln w="11113">
              <a:solidFill>
                <a:srgbClr val="000000"/>
              </a:solidFill>
              <a:round/>
              <a:headEnd/>
              <a:tailEnd/>
            </a:ln>
          </p:spPr>
          <p:txBody>
            <a:bodyPr/>
            <a:lstStyle/>
            <a:p>
              <a:endParaRPr lang="en-US"/>
            </a:p>
          </p:txBody>
        </p:sp>
        <p:sp>
          <p:nvSpPr>
            <p:cNvPr id="109600" name="Freeform 230"/>
            <p:cNvSpPr>
              <a:spLocks/>
            </p:cNvSpPr>
            <p:nvPr/>
          </p:nvSpPr>
          <p:spPr bwMode="auto">
            <a:xfrm>
              <a:off x="2629" y="2633"/>
              <a:ext cx="43" cy="45"/>
            </a:xfrm>
            <a:custGeom>
              <a:avLst/>
              <a:gdLst>
                <a:gd name="T0" fmla="*/ 0 w 43"/>
                <a:gd name="T1" fmla="*/ 45 h 45"/>
                <a:gd name="T2" fmla="*/ 2 w 43"/>
                <a:gd name="T3" fmla="*/ 0 h 45"/>
                <a:gd name="T4" fmla="*/ 43 w 43"/>
                <a:gd name="T5" fmla="*/ 0 h 45"/>
                <a:gd name="T6" fmla="*/ 0 60000 65536"/>
                <a:gd name="T7" fmla="*/ 0 60000 65536"/>
                <a:gd name="T8" fmla="*/ 0 60000 65536"/>
                <a:gd name="T9" fmla="*/ 0 w 43"/>
                <a:gd name="T10" fmla="*/ 0 h 45"/>
                <a:gd name="T11" fmla="*/ 43 w 43"/>
                <a:gd name="T12" fmla="*/ 45 h 45"/>
              </a:gdLst>
              <a:ahLst/>
              <a:cxnLst>
                <a:cxn ang="T6">
                  <a:pos x="T0" y="T1"/>
                </a:cxn>
                <a:cxn ang="T7">
                  <a:pos x="T2" y="T3"/>
                </a:cxn>
                <a:cxn ang="T8">
                  <a:pos x="T4" y="T5"/>
                </a:cxn>
              </a:cxnLst>
              <a:rect l="T9" t="T10" r="T11" b="T12"/>
              <a:pathLst>
                <a:path w="43" h="45">
                  <a:moveTo>
                    <a:pt x="0" y="45"/>
                  </a:moveTo>
                  <a:lnTo>
                    <a:pt x="2" y="0"/>
                  </a:lnTo>
                  <a:lnTo>
                    <a:pt x="43" y="0"/>
                  </a:lnTo>
                </a:path>
              </a:pathLst>
            </a:custGeom>
            <a:noFill/>
            <a:ln w="11113">
              <a:solidFill>
                <a:srgbClr val="000000"/>
              </a:solidFill>
              <a:prstDash val="solid"/>
              <a:round/>
              <a:headEnd/>
              <a:tailEnd/>
            </a:ln>
          </p:spPr>
          <p:txBody>
            <a:bodyPr/>
            <a:lstStyle/>
            <a:p>
              <a:endParaRPr lang="en-US"/>
            </a:p>
          </p:txBody>
        </p:sp>
        <p:sp>
          <p:nvSpPr>
            <p:cNvPr id="109601" name="Freeform 231"/>
            <p:cNvSpPr>
              <a:spLocks/>
            </p:cNvSpPr>
            <p:nvPr/>
          </p:nvSpPr>
          <p:spPr bwMode="auto">
            <a:xfrm>
              <a:off x="3438" y="2678"/>
              <a:ext cx="300" cy="143"/>
            </a:xfrm>
            <a:custGeom>
              <a:avLst/>
              <a:gdLst>
                <a:gd name="T0" fmla="*/ 0 w 300"/>
                <a:gd name="T1" fmla="*/ 0 h 143"/>
                <a:gd name="T2" fmla="*/ 2 w 300"/>
                <a:gd name="T3" fmla="*/ 143 h 143"/>
                <a:gd name="T4" fmla="*/ 256 w 300"/>
                <a:gd name="T5" fmla="*/ 143 h 143"/>
                <a:gd name="T6" fmla="*/ 256 w 300"/>
                <a:gd name="T7" fmla="*/ 48 h 143"/>
                <a:gd name="T8" fmla="*/ 300 w 300"/>
                <a:gd name="T9" fmla="*/ 48 h 143"/>
                <a:gd name="T10" fmla="*/ 0 60000 65536"/>
                <a:gd name="T11" fmla="*/ 0 60000 65536"/>
                <a:gd name="T12" fmla="*/ 0 60000 65536"/>
                <a:gd name="T13" fmla="*/ 0 60000 65536"/>
                <a:gd name="T14" fmla="*/ 0 60000 65536"/>
                <a:gd name="T15" fmla="*/ 0 w 300"/>
                <a:gd name="T16" fmla="*/ 0 h 143"/>
                <a:gd name="T17" fmla="*/ 300 w 300"/>
                <a:gd name="T18" fmla="*/ 143 h 143"/>
              </a:gdLst>
              <a:ahLst/>
              <a:cxnLst>
                <a:cxn ang="T10">
                  <a:pos x="T0" y="T1"/>
                </a:cxn>
                <a:cxn ang="T11">
                  <a:pos x="T2" y="T3"/>
                </a:cxn>
                <a:cxn ang="T12">
                  <a:pos x="T4" y="T5"/>
                </a:cxn>
                <a:cxn ang="T13">
                  <a:pos x="T6" y="T7"/>
                </a:cxn>
                <a:cxn ang="T14">
                  <a:pos x="T8" y="T9"/>
                </a:cxn>
              </a:cxnLst>
              <a:rect l="T15" t="T16" r="T17" b="T18"/>
              <a:pathLst>
                <a:path w="300" h="143">
                  <a:moveTo>
                    <a:pt x="0" y="0"/>
                  </a:moveTo>
                  <a:lnTo>
                    <a:pt x="2" y="143"/>
                  </a:lnTo>
                  <a:lnTo>
                    <a:pt x="256" y="143"/>
                  </a:lnTo>
                  <a:lnTo>
                    <a:pt x="256" y="48"/>
                  </a:lnTo>
                  <a:lnTo>
                    <a:pt x="300" y="48"/>
                  </a:lnTo>
                </a:path>
              </a:pathLst>
            </a:custGeom>
            <a:noFill/>
            <a:ln w="11113">
              <a:solidFill>
                <a:srgbClr val="000000"/>
              </a:solidFill>
              <a:prstDash val="solid"/>
              <a:round/>
              <a:headEnd/>
              <a:tailEnd/>
            </a:ln>
          </p:spPr>
          <p:txBody>
            <a:bodyPr/>
            <a:lstStyle/>
            <a:p>
              <a:endParaRPr lang="en-US"/>
            </a:p>
          </p:txBody>
        </p:sp>
        <p:sp>
          <p:nvSpPr>
            <p:cNvPr id="109602" name="Freeform 232"/>
            <p:cNvSpPr>
              <a:spLocks/>
            </p:cNvSpPr>
            <p:nvPr/>
          </p:nvSpPr>
          <p:spPr bwMode="auto">
            <a:xfrm>
              <a:off x="2525" y="2493"/>
              <a:ext cx="63" cy="375"/>
            </a:xfrm>
            <a:custGeom>
              <a:avLst/>
              <a:gdLst>
                <a:gd name="T0" fmla="*/ 61 w 63"/>
                <a:gd name="T1" fmla="*/ 373 h 375"/>
                <a:gd name="T2" fmla="*/ 63 w 63"/>
                <a:gd name="T3" fmla="*/ 0 h 375"/>
                <a:gd name="T4" fmla="*/ 0 w 63"/>
                <a:gd name="T5" fmla="*/ 0 h 375"/>
                <a:gd name="T6" fmla="*/ 0 w 63"/>
                <a:gd name="T7" fmla="*/ 375 h 375"/>
                <a:gd name="T8" fmla="*/ 63 w 63"/>
                <a:gd name="T9" fmla="*/ 375 h 375"/>
                <a:gd name="T10" fmla="*/ 63 w 63"/>
                <a:gd name="T11" fmla="*/ 375 h 375"/>
                <a:gd name="T12" fmla="*/ 61 w 63"/>
                <a:gd name="T13" fmla="*/ 373 h 375"/>
                <a:gd name="T14" fmla="*/ 0 60000 65536"/>
                <a:gd name="T15" fmla="*/ 0 60000 65536"/>
                <a:gd name="T16" fmla="*/ 0 60000 65536"/>
                <a:gd name="T17" fmla="*/ 0 60000 65536"/>
                <a:gd name="T18" fmla="*/ 0 60000 65536"/>
                <a:gd name="T19" fmla="*/ 0 60000 65536"/>
                <a:gd name="T20" fmla="*/ 0 60000 65536"/>
                <a:gd name="T21" fmla="*/ 0 w 63"/>
                <a:gd name="T22" fmla="*/ 0 h 375"/>
                <a:gd name="T23" fmla="*/ 63 w 63"/>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75">
                  <a:moveTo>
                    <a:pt x="61" y="373"/>
                  </a:moveTo>
                  <a:lnTo>
                    <a:pt x="63" y="0"/>
                  </a:lnTo>
                  <a:lnTo>
                    <a:pt x="0" y="0"/>
                  </a:lnTo>
                  <a:lnTo>
                    <a:pt x="0" y="375"/>
                  </a:lnTo>
                  <a:lnTo>
                    <a:pt x="63" y="375"/>
                  </a:lnTo>
                  <a:lnTo>
                    <a:pt x="61" y="373"/>
                  </a:lnTo>
                  <a:close/>
                </a:path>
              </a:pathLst>
            </a:custGeom>
            <a:solidFill>
              <a:srgbClr val="CCCCCC"/>
            </a:solidFill>
            <a:ln w="9525">
              <a:noFill/>
              <a:round/>
              <a:headEnd/>
              <a:tailEnd/>
            </a:ln>
          </p:spPr>
          <p:txBody>
            <a:bodyPr/>
            <a:lstStyle/>
            <a:p>
              <a:endParaRPr lang="en-US"/>
            </a:p>
          </p:txBody>
        </p:sp>
        <p:sp>
          <p:nvSpPr>
            <p:cNvPr id="109603" name="Freeform 233"/>
            <p:cNvSpPr>
              <a:spLocks/>
            </p:cNvSpPr>
            <p:nvPr/>
          </p:nvSpPr>
          <p:spPr bwMode="auto">
            <a:xfrm>
              <a:off x="2525" y="2493"/>
              <a:ext cx="63" cy="375"/>
            </a:xfrm>
            <a:custGeom>
              <a:avLst/>
              <a:gdLst>
                <a:gd name="T0" fmla="*/ 61 w 63"/>
                <a:gd name="T1" fmla="*/ 373 h 375"/>
                <a:gd name="T2" fmla="*/ 63 w 63"/>
                <a:gd name="T3" fmla="*/ 0 h 375"/>
                <a:gd name="T4" fmla="*/ 0 w 63"/>
                <a:gd name="T5" fmla="*/ 0 h 375"/>
                <a:gd name="T6" fmla="*/ 0 w 63"/>
                <a:gd name="T7" fmla="*/ 375 h 375"/>
                <a:gd name="T8" fmla="*/ 63 w 63"/>
                <a:gd name="T9" fmla="*/ 375 h 375"/>
                <a:gd name="T10" fmla="*/ 63 w 63"/>
                <a:gd name="T11" fmla="*/ 375 h 375"/>
                <a:gd name="T12" fmla="*/ 0 60000 65536"/>
                <a:gd name="T13" fmla="*/ 0 60000 65536"/>
                <a:gd name="T14" fmla="*/ 0 60000 65536"/>
                <a:gd name="T15" fmla="*/ 0 60000 65536"/>
                <a:gd name="T16" fmla="*/ 0 60000 65536"/>
                <a:gd name="T17" fmla="*/ 0 60000 65536"/>
                <a:gd name="T18" fmla="*/ 0 w 63"/>
                <a:gd name="T19" fmla="*/ 0 h 375"/>
                <a:gd name="T20" fmla="*/ 63 w 63"/>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3" h="375">
                  <a:moveTo>
                    <a:pt x="61" y="373"/>
                  </a:moveTo>
                  <a:lnTo>
                    <a:pt x="63" y="0"/>
                  </a:lnTo>
                  <a:lnTo>
                    <a:pt x="0" y="0"/>
                  </a:lnTo>
                  <a:lnTo>
                    <a:pt x="0" y="375"/>
                  </a:lnTo>
                  <a:lnTo>
                    <a:pt x="63" y="375"/>
                  </a:lnTo>
                </a:path>
              </a:pathLst>
            </a:custGeom>
            <a:noFill/>
            <a:ln w="11113">
              <a:solidFill>
                <a:srgbClr val="000000"/>
              </a:solidFill>
              <a:prstDash val="solid"/>
              <a:round/>
              <a:headEnd/>
              <a:tailEnd/>
            </a:ln>
          </p:spPr>
          <p:txBody>
            <a:bodyPr/>
            <a:lstStyle/>
            <a:p>
              <a:endParaRPr lang="en-US"/>
            </a:p>
          </p:txBody>
        </p:sp>
        <p:sp>
          <p:nvSpPr>
            <p:cNvPr id="109604" name="Freeform 234"/>
            <p:cNvSpPr>
              <a:spLocks/>
            </p:cNvSpPr>
            <p:nvPr/>
          </p:nvSpPr>
          <p:spPr bwMode="auto">
            <a:xfrm>
              <a:off x="2929" y="2493"/>
              <a:ext cx="64" cy="375"/>
            </a:xfrm>
            <a:custGeom>
              <a:avLst/>
              <a:gdLst>
                <a:gd name="T0" fmla="*/ 61 w 64"/>
                <a:gd name="T1" fmla="*/ 373 h 375"/>
                <a:gd name="T2" fmla="*/ 64 w 64"/>
                <a:gd name="T3" fmla="*/ 0 h 375"/>
                <a:gd name="T4" fmla="*/ 0 w 64"/>
                <a:gd name="T5" fmla="*/ 0 h 375"/>
                <a:gd name="T6" fmla="*/ 0 w 64"/>
                <a:gd name="T7" fmla="*/ 375 h 375"/>
                <a:gd name="T8" fmla="*/ 64 w 64"/>
                <a:gd name="T9" fmla="*/ 375 h 375"/>
                <a:gd name="T10" fmla="*/ 64 w 64"/>
                <a:gd name="T11" fmla="*/ 375 h 375"/>
                <a:gd name="T12" fmla="*/ 61 w 64"/>
                <a:gd name="T13" fmla="*/ 373 h 375"/>
                <a:gd name="T14" fmla="*/ 0 60000 65536"/>
                <a:gd name="T15" fmla="*/ 0 60000 65536"/>
                <a:gd name="T16" fmla="*/ 0 60000 65536"/>
                <a:gd name="T17" fmla="*/ 0 60000 65536"/>
                <a:gd name="T18" fmla="*/ 0 60000 65536"/>
                <a:gd name="T19" fmla="*/ 0 60000 65536"/>
                <a:gd name="T20" fmla="*/ 0 60000 65536"/>
                <a:gd name="T21" fmla="*/ 0 w 64"/>
                <a:gd name="T22" fmla="*/ 0 h 375"/>
                <a:gd name="T23" fmla="*/ 64 w 64"/>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75">
                  <a:moveTo>
                    <a:pt x="61" y="373"/>
                  </a:moveTo>
                  <a:lnTo>
                    <a:pt x="64" y="0"/>
                  </a:lnTo>
                  <a:lnTo>
                    <a:pt x="0" y="0"/>
                  </a:lnTo>
                  <a:lnTo>
                    <a:pt x="0" y="375"/>
                  </a:lnTo>
                  <a:lnTo>
                    <a:pt x="64" y="375"/>
                  </a:lnTo>
                  <a:lnTo>
                    <a:pt x="61" y="373"/>
                  </a:lnTo>
                  <a:close/>
                </a:path>
              </a:pathLst>
            </a:custGeom>
            <a:solidFill>
              <a:srgbClr val="CCCCCC"/>
            </a:solidFill>
            <a:ln w="9525">
              <a:noFill/>
              <a:round/>
              <a:headEnd/>
              <a:tailEnd/>
            </a:ln>
          </p:spPr>
          <p:txBody>
            <a:bodyPr/>
            <a:lstStyle/>
            <a:p>
              <a:endParaRPr lang="en-US"/>
            </a:p>
          </p:txBody>
        </p:sp>
        <p:sp>
          <p:nvSpPr>
            <p:cNvPr id="109605" name="Freeform 235"/>
            <p:cNvSpPr>
              <a:spLocks/>
            </p:cNvSpPr>
            <p:nvPr/>
          </p:nvSpPr>
          <p:spPr bwMode="auto">
            <a:xfrm>
              <a:off x="2929" y="2493"/>
              <a:ext cx="64" cy="375"/>
            </a:xfrm>
            <a:custGeom>
              <a:avLst/>
              <a:gdLst>
                <a:gd name="T0" fmla="*/ 61 w 64"/>
                <a:gd name="T1" fmla="*/ 373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1" y="373"/>
                  </a:moveTo>
                  <a:lnTo>
                    <a:pt x="64" y="0"/>
                  </a:lnTo>
                  <a:lnTo>
                    <a:pt x="0" y="0"/>
                  </a:lnTo>
                  <a:lnTo>
                    <a:pt x="0" y="375"/>
                  </a:lnTo>
                  <a:lnTo>
                    <a:pt x="64" y="375"/>
                  </a:lnTo>
                </a:path>
              </a:pathLst>
            </a:custGeom>
            <a:noFill/>
            <a:ln w="11113">
              <a:solidFill>
                <a:srgbClr val="000000"/>
              </a:solidFill>
              <a:prstDash val="solid"/>
              <a:round/>
              <a:headEnd/>
              <a:tailEnd/>
            </a:ln>
          </p:spPr>
          <p:txBody>
            <a:bodyPr/>
            <a:lstStyle/>
            <a:p>
              <a:endParaRPr lang="en-US"/>
            </a:p>
          </p:txBody>
        </p:sp>
        <p:sp>
          <p:nvSpPr>
            <p:cNvPr id="109606" name="Freeform 236"/>
            <p:cNvSpPr>
              <a:spLocks/>
            </p:cNvSpPr>
            <p:nvPr/>
          </p:nvSpPr>
          <p:spPr bwMode="auto">
            <a:xfrm>
              <a:off x="3333" y="2493"/>
              <a:ext cx="64" cy="375"/>
            </a:xfrm>
            <a:custGeom>
              <a:avLst/>
              <a:gdLst>
                <a:gd name="T0" fmla="*/ 64 w 64"/>
                <a:gd name="T1" fmla="*/ 373 h 375"/>
                <a:gd name="T2" fmla="*/ 64 w 64"/>
                <a:gd name="T3" fmla="*/ 0 h 375"/>
                <a:gd name="T4" fmla="*/ 0 w 64"/>
                <a:gd name="T5" fmla="*/ 0 h 375"/>
                <a:gd name="T6" fmla="*/ 0 w 64"/>
                <a:gd name="T7" fmla="*/ 375 h 375"/>
                <a:gd name="T8" fmla="*/ 64 w 64"/>
                <a:gd name="T9" fmla="*/ 375 h 375"/>
                <a:gd name="T10" fmla="*/ 64 w 64"/>
                <a:gd name="T11" fmla="*/ 375 h 375"/>
                <a:gd name="T12" fmla="*/ 64 w 64"/>
                <a:gd name="T13" fmla="*/ 373 h 375"/>
                <a:gd name="T14" fmla="*/ 0 60000 65536"/>
                <a:gd name="T15" fmla="*/ 0 60000 65536"/>
                <a:gd name="T16" fmla="*/ 0 60000 65536"/>
                <a:gd name="T17" fmla="*/ 0 60000 65536"/>
                <a:gd name="T18" fmla="*/ 0 60000 65536"/>
                <a:gd name="T19" fmla="*/ 0 60000 65536"/>
                <a:gd name="T20" fmla="*/ 0 60000 65536"/>
                <a:gd name="T21" fmla="*/ 0 w 64"/>
                <a:gd name="T22" fmla="*/ 0 h 375"/>
                <a:gd name="T23" fmla="*/ 64 w 64"/>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75">
                  <a:moveTo>
                    <a:pt x="64" y="373"/>
                  </a:moveTo>
                  <a:lnTo>
                    <a:pt x="64" y="0"/>
                  </a:lnTo>
                  <a:lnTo>
                    <a:pt x="0" y="0"/>
                  </a:lnTo>
                  <a:lnTo>
                    <a:pt x="0" y="375"/>
                  </a:lnTo>
                  <a:lnTo>
                    <a:pt x="64" y="375"/>
                  </a:lnTo>
                  <a:lnTo>
                    <a:pt x="64" y="373"/>
                  </a:lnTo>
                  <a:close/>
                </a:path>
              </a:pathLst>
            </a:custGeom>
            <a:solidFill>
              <a:srgbClr val="CCCCCC"/>
            </a:solidFill>
            <a:ln w="9525">
              <a:noFill/>
              <a:round/>
              <a:headEnd/>
              <a:tailEnd/>
            </a:ln>
          </p:spPr>
          <p:txBody>
            <a:bodyPr/>
            <a:lstStyle/>
            <a:p>
              <a:endParaRPr lang="en-US"/>
            </a:p>
          </p:txBody>
        </p:sp>
        <p:sp>
          <p:nvSpPr>
            <p:cNvPr id="109607" name="Freeform 237"/>
            <p:cNvSpPr>
              <a:spLocks/>
            </p:cNvSpPr>
            <p:nvPr/>
          </p:nvSpPr>
          <p:spPr bwMode="auto">
            <a:xfrm>
              <a:off x="3738" y="2493"/>
              <a:ext cx="63" cy="375"/>
            </a:xfrm>
            <a:custGeom>
              <a:avLst/>
              <a:gdLst>
                <a:gd name="T0" fmla="*/ 63 w 63"/>
                <a:gd name="T1" fmla="*/ 373 h 375"/>
                <a:gd name="T2" fmla="*/ 63 w 63"/>
                <a:gd name="T3" fmla="*/ 0 h 375"/>
                <a:gd name="T4" fmla="*/ 0 w 63"/>
                <a:gd name="T5" fmla="*/ 0 h 375"/>
                <a:gd name="T6" fmla="*/ 0 w 63"/>
                <a:gd name="T7" fmla="*/ 375 h 375"/>
                <a:gd name="T8" fmla="*/ 63 w 63"/>
                <a:gd name="T9" fmla="*/ 375 h 375"/>
                <a:gd name="T10" fmla="*/ 63 w 63"/>
                <a:gd name="T11" fmla="*/ 375 h 375"/>
                <a:gd name="T12" fmla="*/ 63 w 63"/>
                <a:gd name="T13" fmla="*/ 373 h 375"/>
                <a:gd name="T14" fmla="*/ 0 60000 65536"/>
                <a:gd name="T15" fmla="*/ 0 60000 65536"/>
                <a:gd name="T16" fmla="*/ 0 60000 65536"/>
                <a:gd name="T17" fmla="*/ 0 60000 65536"/>
                <a:gd name="T18" fmla="*/ 0 60000 65536"/>
                <a:gd name="T19" fmla="*/ 0 60000 65536"/>
                <a:gd name="T20" fmla="*/ 0 60000 65536"/>
                <a:gd name="T21" fmla="*/ 0 w 63"/>
                <a:gd name="T22" fmla="*/ 0 h 375"/>
                <a:gd name="T23" fmla="*/ 63 w 63"/>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75">
                  <a:moveTo>
                    <a:pt x="63" y="373"/>
                  </a:moveTo>
                  <a:lnTo>
                    <a:pt x="63" y="0"/>
                  </a:lnTo>
                  <a:lnTo>
                    <a:pt x="0" y="0"/>
                  </a:lnTo>
                  <a:lnTo>
                    <a:pt x="0" y="375"/>
                  </a:lnTo>
                  <a:lnTo>
                    <a:pt x="63" y="375"/>
                  </a:lnTo>
                  <a:lnTo>
                    <a:pt x="63" y="373"/>
                  </a:lnTo>
                  <a:close/>
                </a:path>
              </a:pathLst>
            </a:custGeom>
            <a:solidFill>
              <a:srgbClr val="CCCCCC"/>
            </a:solidFill>
            <a:ln w="9525">
              <a:noFill/>
              <a:round/>
              <a:headEnd/>
              <a:tailEnd/>
            </a:ln>
          </p:spPr>
          <p:txBody>
            <a:bodyPr/>
            <a:lstStyle/>
            <a:p>
              <a:endParaRPr lang="en-US"/>
            </a:p>
          </p:txBody>
        </p:sp>
        <p:sp>
          <p:nvSpPr>
            <p:cNvPr id="109608" name="Freeform 238"/>
            <p:cNvSpPr>
              <a:spLocks/>
            </p:cNvSpPr>
            <p:nvPr/>
          </p:nvSpPr>
          <p:spPr bwMode="auto">
            <a:xfrm>
              <a:off x="3738" y="2493"/>
              <a:ext cx="63" cy="375"/>
            </a:xfrm>
            <a:custGeom>
              <a:avLst/>
              <a:gdLst>
                <a:gd name="T0" fmla="*/ 63 w 63"/>
                <a:gd name="T1" fmla="*/ 373 h 375"/>
                <a:gd name="T2" fmla="*/ 63 w 63"/>
                <a:gd name="T3" fmla="*/ 0 h 375"/>
                <a:gd name="T4" fmla="*/ 0 w 63"/>
                <a:gd name="T5" fmla="*/ 0 h 375"/>
                <a:gd name="T6" fmla="*/ 0 w 63"/>
                <a:gd name="T7" fmla="*/ 375 h 375"/>
                <a:gd name="T8" fmla="*/ 63 w 63"/>
                <a:gd name="T9" fmla="*/ 375 h 375"/>
                <a:gd name="T10" fmla="*/ 63 w 63"/>
                <a:gd name="T11" fmla="*/ 375 h 375"/>
                <a:gd name="T12" fmla="*/ 0 60000 65536"/>
                <a:gd name="T13" fmla="*/ 0 60000 65536"/>
                <a:gd name="T14" fmla="*/ 0 60000 65536"/>
                <a:gd name="T15" fmla="*/ 0 60000 65536"/>
                <a:gd name="T16" fmla="*/ 0 60000 65536"/>
                <a:gd name="T17" fmla="*/ 0 60000 65536"/>
                <a:gd name="T18" fmla="*/ 0 w 63"/>
                <a:gd name="T19" fmla="*/ 0 h 375"/>
                <a:gd name="T20" fmla="*/ 63 w 63"/>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3" h="375">
                  <a:moveTo>
                    <a:pt x="63" y="373"/>
                  </a:moveTo>
                  <a:lnTo>
                    <a:pt x="63" y="0"/>
                  </a:lnTo>
                  <a:lnTo>
                    <a:pt x="0" y="0"/>
                  </a:lnTo>
                  <a:lnTo>
                    <a:pt x="0" y="375"/>
                  </a:lnTo>
                  <a:lnTo>
                    <a:pt x="63" y="375"/>
                  </a:lnTo>
                </a:path>
              </a:pathLst>
            </a:custGeom>
            <a:noFill/>
            <a:ln w="11113">
              <a:solidFill>
                <a:srgbClr val="000000"/>
              </a:solidFill>
              <a:prstDash val="solid"/>
              <a:round/>
              <a:headEnd/>
              <a:tailEnd/>
            </a:ln>
          </p:spPr>
          <p:txBody>
            <a:bodyPr/>
            <a:lstStyle/>
            <a:p>
              <a:endParaRPr lang="en-US"/>
            </a:p>
          </p:txBody>
        </p:sp>
        <p:sp>
          <p:nvSpPr>
            <p:cNvPr id="109609" name="Freeform 239"/>
            <p:cNvSpPr>
              <a:spLocks/>
            </p:cNvSpPr>
            <p:nvPr/>
          </p:nvSpPr>
          <p:spPr bwMode="auto">
            <a:xfrm>
              <a:off x="4292" y="3009"/>
              <a:ext cx="84" cy="187"/>
            </a:xfrm>
            <a:custGeom>
              <a:avLst/>
              <a:gdLst>
                <a:gd name="T0" fmla="*/ 84 w 84"/>
                <a:gd name="T1" fmla="*/ 185 h 187"/>
                <a:gd name="T2" fmla="*/ 0 w 84"/>
                <a:gd name="T3" fmla="*/ 187 h 187"/>
                <a:gd name="T4" fmla="*/ 0 w 84"/>
                <a:gd name="T5" fmla="*/ 0 h 187"/>
                <a:gd name="T6" fmla="*/ 84 w 84"/>
                <a:gd name="T7" fmla="*/ 0 h 187"/>
                <a:gd name="T8" fmla="*/ 84 w 84"/>
                <a:gd name="T9" fmla="*/ 185 h 187"/>
                <a:gd name="T10" fmla="*/ 0 60000 65536"/>
                <a:gd name="T11" fmla="*/ 0 60000 65536"/>
                <a:gd name="T12" fmla="*/ 0 60000 65536"/>
                <a:gd name="T13" fmla="*/ 0 60000 65536"/>
                <a:gd name="T14" fmla="*/ 0 60000 65536"/>
                <a:gd name="T15" fmla="*/ 0 w 84"/>
                <a:gd name="T16" fmla="*/ 0 h 187"/>
                <a:gd name="T17" fmla="*/ 84 w 84"/>
                <a:gd name="T18" fmla="*/ 187 h 187"/>
              </a:gdLst>
              <a:ahLst/>
              <a:cxnLst>
                <a:cxn ang="T10">
                  <a:pos x="T0" y="T1"/>
                </a:cxn>
                <a:cxn ang="T11">
                  <a:pos x="T2" y="T3"/>
                </a:cxn>
                <a:cxn ang="T12">
                  <a:pos x="T4" y="T5"/>
                </a:cxn>
                <a:cxn ang="T13">
                  <a:pos x="T6" y="T7"/>
                </a:cxn>
                <a:cxn ang="T14">
                  <a:pos x="T8" y="T9"/>
                </a:cxn>
              </a:cxnLst>
              <a:rect l="T15" t="T16" r="T17" b="T18"/>
              <a:pathLst>
                <a:path w="84" h="187">
                  <a:moveTo>
                    <a:pt x="84" y="185"/>
                  </a:moveTo>
                  <a:lnTo>
                    <a:pt x="0" y="187"/>
                  </a:lnTo>
                  <a:lnTo>
                    <a:pt x="0" y="0"/>
                  </a:lnTo>
                  <a:lnTo>
                    <a:pt x="84" y="0"/>
                  </a:lnTo>
                  <a:lnTo>
                    <a:pt x="84" y="185"/>
                  </a:lnTo>
                  <a:close/>
                </a:path>
              </a:pathLst>
            </a:custGeom>
            <a:solidFill>
              <a:srgbClr val="CCCCCC"/>
            </a:solidFill>
            <a:ln w="9525">
              <a:noFill/>
              <a:round/>
              <a:headEnd/>
              <a:tailEnd/>
            </a:ln>
          </p:spPr>
          <p:txBody>
            <a:bodyPr/>
            <a:lstStyle/>
            <a:p>
              <a:endParaRPr lang="en-US"/>
            </a:p>
          </p:txBody>
        </p:sp>
        <p:sp>
          <p:nvSpPr>
            <p:cNvPr id="109610" name="Freeform 240"/>
            <p:cNvSpPr>
              <a:spLocks/>
            </p:cNvSpPr>
            <p:nvPr/>
          </p:nvSpPr>
          <p:spPr bwMode="auto">
            <a:xfrm>
              <a:off x="4292" y="3009"/>
              <a:ext cx="84" cy="187"/>
            </a:xfrm>
            <a:custGeom>
              <a:avLst/>
              <a:gdLst>
                <a:gd name="T0" fmla="*/ 84 w 84"/>
                <a:gd name="T1" fmla="*/ 185 h 187"/>
                <a:gd name="T2" fmla="*/ 0 w 84"/>
                <a:gd name="T3" fmla="*/ 187 h 187"/>
                <a:gd name="T4" fmla="*/ 0 w 84"/>
                <a:gd name="T5" fmla="*/ 0 h 187"/>
                <a:gd name="T6" fmla="*/ 84 w 84"/>
                <a:gd name="T7" fmla="*/ 0 h 187"/>
                <a:gd name="T8" fmla="*/ 0 60000 65536"/>
                <a:gd name="T9" fmla="*/ 0 60000 65536"/>
                <a:gd name="T10" fmla="*/ 0 60000 65536"/>
                <a:gd name="T11" fmla="*/ 0 60000 65536"/>
                <a:gd name="T12" fmla="*/ 0 w 84"/>
                <a:gd name="T13" fmla="*/ 0 h 187"/>
                <a:gd name="T14" fmla="*/ 84 w 84"/>
                <a:gd name="T15" fmla="*/ 187 h 187"/>
              </a:gdLst>
              <a:ahLst/>
              <a:cxnLst>
                <a:cxn ang="T8">
                  <a:pos x="T0" y="T1"/>
                </a:cxn>
                <a:cxn ang="T9">
                  <a:pos x="T2" y="T3"/>
                </a:cxn>
                <a:cxn ang="T10">
                  <a:pos x="T4" y="T5"/>
                </a:cxn>
                <a:cxn ang="T11">
                  <a:pos x="T6" y="T7"/>
                </a:cxn>
              </a:cxnLst>
              <a:rect l="T12" t="T13" r="T14" b="T15"/>
              <a:pathLst>
                <a:path w="84" h="187">
                  <a:moveTo>
                    <a:pt x="84" y="185"/>
                  </a:moveTo>
                  <a:lnTo>
                    <a:pt x="0" y="187"/>
                  </a:lnTo>
                  <a:lnTo>
                    <a:pt x="0" y="0"/>
                  </a:lnTo>
                  <a:lnTo>
                    <a:pt x="84" y="0"/>
                  </a:lnTo>
                </a:path>
              </a:pathLst>
            </a:custGeom>
            <a:noFill/>
            <a:ln w="11113">
              <a:solidFill>
                <a:srgbClr val="000000"/>
              </a:solidFill>
              <a:prstDash val="solid"/>
              <a:round/>
              <a:headEnd/>
              <a:tailEnd/>
            </a:ln>
          </p:spPr>
          <p:txBody>
            <a:bodyPr/>
            <a:lstStyle/>
            <a:p>
              <a:endParaRPr lang="en-US"/>
            </a:p>
          </p:txBody>
        </p:sp>
        <p:sp>
          <p:nvSpPr>
            <p:cNvPr id="109611" name="Line 241"/>
            <p:cNvSpPr>
              <a:spLocks noChangeShapeType="1"/>
            </p:cNvSpPr>
            <p:nvPr/>
          </p:nvSpPr>
          <p:spPr bwMode="auto">
            <a:xfrm flipV="1">
              <a:off x="4460" y="3004"/>
              <a:ext cx="2" cy="195"/>
            </a:xfrm>
            <a:prstGeom prst="line">
              <a:avLst/>
            </a:prstGeom>
            <a:noFill/>
            <a:ln w="11113">
              <a:solidFill>
                <a:srgbClr val="000000"/>
              </a:solidFill>
              <a:round/>
              <a:headEnd/>
              <a:tailEnd/>
            </a:ln>
          </p:spPr>
          <p:txBody>
            <a:bodyPr/>
            <a:lstStyle/>
            <a:p>
              <a:endParaRPr lang="en-US"/>
            </a:p>
          </p:txBody>
        </p:sp>
        <p:sp>
          <p:nvSpPr>
            <p:cNvPr id="109612" name="Line 242"/>
            <p:cNvSpPr>
              <a:spLocks noChangeShapeType="1"/>
            </p:cNvSpPr>
            <p:nvPr/>
          </p:nvSpPr>
          <p:spPr bwMode="auto">
            <a:xfrm flipH="1">
              <a:off x="4374" y="3006"/>
              <a:ext cx="86" cy="3"/>
            </a:xfrm>
            <a:prstGeom prst="line">
              <a:avLst/>
            </a:prstGeom>
            <a:noFill/>
            <a:ln w="11113">
              <a:solidFill>
                <a:srgbClr val="000000"/>
              </a:solidFill>
              <a:round/>
              <a:headEnd/>
              <a:tailEnd/>
            </a:ln>
          </p:spPr>
          <p:txBody>
            <a:bodyPr/>
            <a:lstStyle/>
            <a:p>
              <a:endParaRPr lang="en-US"/>
            </a:p>
          </p:txBody>
        </p:sp>
        <p:sp>
          <p:nvSpPr>
            <p:cNvPr id="109613" name="Line 243"/>
            <p:cNvSpPr>
              <a:spLocks noChangeShapeType="1"/>
            </p:cNvSpPr>
            <p:nvPr/>
          </p:nvSpPr>
          <p:spPr bwMode="auto">
            <a:xfrm flipH="1">
              <a:off x="4374" y="3194"/>
              <a:ext cx="86" cy="2"/>
            </a:xfrm>
            <a:prstGeom prst="line">
              <a:avLst/>
            </a:prstGeom>
            <a:noFill/>
            <a:ln w="11113">
              <a:solidFill>
                <a:srgbClr val="000000"/>
              </a:solidFill>
              <a:round/>
              <a:headEnd/>
              <a:tailEnd/>
            </a:ln>
          </p:spPr>
          <p:txBody>
            <a:bodyPr/>
            <a:lstStyle/>
            <a:p>
              <a:endParaRPr lang="en-US"/>
            </a:p>
          </p:txBody>
        </p:sp>
        <p:sp>
          <p:nvSpPr>
            <p:cNvPr id="109614" name="Freeform 244"/>
            <p:cNvSpPr>
              <a:spLocks/>
            </p:cNvSpPr>
            <p:nvPr/>
          </p:nvSpPr>
          <p:spPr bwMode="auto">
            <a:xfrm>
              <a:off x="2756" y="3009"/>
              <a:ext cx="87" cy="187"/>
            </a:xfrm>
            <a:custGeom>
              <a:avLst/>
              <a:gdLst>
                <a:gd name="T0" fmla="*/ 0 w 87"/>
                <a:gd name="T1" fmla="*/ 185 h 187"/>
                <a:gd name="T2" fmla="*/ 87 w 87"/>
                <a:gd name="T3" fmla="*/ 187 h 187"/>
                <a:gd name="T4" fmla="*/ 87 w 87"/>
                <a:gd name="T5" fmla="*/ 0 h 187"/>
                <a:gd name="T6" fmla="*/ 3 w 87"/>
                <a:gd name="T7" fmla="*/ 0 h 187"/>
                <a:gd name="T8" fmla="*/ 0 w 87"/>
                <a:gd name="T9" fmla="*/ 185 h 187"/>
                <a:gd name="T10" fmla="*/ 0 60000 65536"/>
                <a:gd name="T11" fmla="*/ 0 60000 65536"/>
                <a:gd name="T12" fmla="*/ 0 60000 65536"/>
                <a:gd name="T13" fmla="*/ 0 60000 65536"/>
                <a:gd name="T14" fmla="*/ 0 60000 65536"/>
                <a:gd name="T15" fmla="*/ 0 w 87"/>
                <a:gd name="T16" fmla="*/ 0 h 187"/>
                <a:gd name="T17" fmla="*/ 87 w 87"/>
                <a:gd name="T18" fmla="*/ 187 h 187"/>
              </a:gdLst>
              <a:ahLst/>
              <a:cxnLst>
                <a:cxn ang="T10">
                  <a:pos x="T0" y="T1"/>
                </a:cxn>
                <a:cxn ang="T11">
                  <a:pos x="T2" y="T3"/>
                </a:cxn>
                <a:cxn ang="T12">
                  <a:pos x="T4" y="T5"/>
                </a:cxn>
                <a:cxn ang="T13">
                  <a:pos x="T6" y="T7"/>
                </a:cxn>
                <a:cxn ang="T14">
                  <a:pos x="T8" y="T9"/>
                </a:cxn>
              </a:cxnLst>
              <a:rect l="T15" t="T16" r="T17" b="T18"/>
              <a:pathLst>
                <a:path w="87" h="187">
                  <a:moveTo>
                    <a:pt x="0" y="185"/>
                  </a:moveTo>
                  <a:lnTo>
                    <a:pt x="87" y="187"/>
                  </a:lnTo>
                  <a:lnTo>
                    <a:pt x="87" y="0"/>
                  </a:lnTo>
                  <a:lnTo>
                    <a:pt x="3" y="0"/>
                  </a:lnTo>
                  <a:lnTo>
                    <a:pt x="0" y="185"/>
                  </a:lnTo>
                  <a:close/>
                </a:path>
              </a:pathLst>
            </a:custGeom>
            <a:solidFill>
              <a:srgbClr val="CCCCCC"/>
            </a:solidFill>
            <a:ln w="9525">
              <a:noFill/>
              <a:round/>
              <a:headEnd/>
              <a:tailEnd/>
            </a:ln>
          </p:spPr>
          <p:txBody>
            <a:bodyPr/>
            <a:lstStyle/>
            <a:p>
              <a:endParaRPr lang="en-US"/>
            </a:p>
          </p:txBody>
        </p:sp>
        <p:sp>
          <p:nvSpPr>
            <p:cNvPr id="109615" name="Freeform 245"/>
            <p:cNvSpPr>
              <a:spLocks/>
            </p:cNvSpPr>
            <p:nvPr/>
          </p:nvSpPr>
          <p:spPr bwMode="auto">
            <a:xfrm>
              <a:off x="2756" y="3009"/>
              <a:ext cx="87" cy="187"/>
            </a:xfrm>
            <a:custGeom>
              <a:avLst/>
              <a:gdLst>
                <a:gd name="T0" fmla="*/ 0 w 87"/>
                <a:gd name="T1" fmla="*/ 185 h 187"/>
                <a:gd name="T2" fmla="*/ 87 w 87"/>
                <a:gd name="T3" fmla="*/ 187 h 187"/>
                <a:gd name="T4" fmla="*/ 87 w 87"/>
                <a:gd name="T5" fmla="*/ 0 h 187"/>
                <a:gd name="T6" fmla="*/ 3 w 87"/>
                <a:gd name="T7" fmla="*/ 0 h 187"/>
                <a:gd name="T8" fmla="*/ 0 60000 65536"/>
                <a:gd name="T9" fmla="*/ 0 60000 65536"/>
                <a:gd name="T10" fmla="*/ 0 60000 65536"/>
                <a:gd name="T11" fmla="*/ 0 60000 65536"/>
                <a:gd name="T12" fmla="*/ 0 w 87"/>
                <a:gd name="T13" fmla="*/ 0 h 187"/>
                <a:gd name="T14" fmla="*/ 87 w 87"/>
                <a:gd name="T15" fmla="*/ 187 h 187"/>
              </a:gdLst>
              <a:ahLst/>
              <a:cxnLst>
                <a:cxn ang="T8">
                  <a:pos x="T0" y="T1"/>
                </a:cxn>
                <a:cxn ang="T9">
                  <a:pos x="T2" y="T3"/>
                </a:cxn>
                <a:cxn ang="T10">
                  <a:pos x="T4" y="T5"/>
                </a:cxn>
                <a:cxn ang="T11">
                  <a:pos x="T6" y="T7"/>
                </a:cxn>
              </a:cxnLst>
              <a:rect l="T12" t="T13" r="T14" b="T15"/>
              <a:pathLst>
                <a:path w="87" h="187">
                  <a:moveTo>
                    <a:pt x="0" y="185"/>
                  </a:moveTo>
                  <a:lnTo>
                    <a:pt x="87" y="187"/>
                  </a:lnTo>
                  <a:lnTo>
                    <a:pt x="87" y="0"/>
                  </a:lnTo>
                  <a:lnTo>
                    <a:pt x="3" y="0"/>
                  </a:lnTo>
                </a:path>
              </a:pathLst>
            </a:custGeom>
            <a:noFill/>
            <a:ln w="11113">
              <a:solidFill>
                <a:srgbClr val="000000"/>
              </a:solidFill>
              <a:prstDash val="solid"/>
              <a:round/>
              <a:headEnd/>
              <a:tailEnd/>
            </a:ln>
          </p:spPr>
          <p:txBody>
            <a:bodyPr/>
            <a:lstStyle/>
            <a:p>
              <a:endParaRPr lang="en-US"/>
            </a:p>
          </p:txBody>
        </p:sp>
        <p:sp>
          <p:nvSpPr>
            <p:cNvPr id="109616" name="Freeform 246"/>
            <p:cNvSpPr>
              <a:spLocks/>
            </p:cNvSpPr>
            <p:nvPr/>
          </p:nvSpPr>
          <p:spPr bwMode="auto">
            <a:xfrm>
              <a:off x="2672" y="3006"/>
              <a:ext cx="87" cy="190"/>
            </a:xfrm>
            <a:custGeom>
              <a:avLst/>
              <a:gdLst>
                <a:gd name="T0" fmla="*/ 84 w 87"/>
                <a:gd name="T1" fmla="*/ 0 h 190"/>
                <a:gd name="T2" fmla="*/ 0 w 87"/>
                <a:gd name="T3" fmla="*/ 3 h 190"/>
                <a:gd name="T4" fmla="*/ 0 w 87"/>
                <a:gd name="T5" fmla="*/ 190 h 190"/>
                <a:gd name="T6" fmla="*/ 87 w 87"/>
                <a:gd name="T7" fmla="*/ 190 h 190"/>
                <a:gd name="T8" fmla="*/ 0 60000 65536"/>
                <a:gd name="T9" fmla="*/ 0 60000 65536"/>
                <a:gd name="T10" fmla="*/ 0 60000 65536"/>
                <a:gd name="T11" fmla="*/ 0 60000 65536"/>
                <a:gd name="T12" fmla="*/ 0 w 87"/>
                <a:gd name="T13" fmla="*/ 0 h 190"/>
                <a:gd name="T14" fmla="*/ 87 w 87"/>
                <a:gd name="T15" fmla="*/ 190 h 190"/>
              </a:gdLst>
              <a:ahLst/>
              <a:cxnLst>
                <a:cxn ang="T8">
                  <a:pos x="T0" y="T1"/>
                </a:cxn>
                <a:cxn ang="T9">
                  <a:pos x="T2" y="T3"/>
                </a:cxn>
                <a:cxn ang="T10">
                  <a:pos x="T4" y="T5"/>
                </a:cxn>
                <a:cxn ang="T11">
                  <a:pos x="T6" y="T7"/>
                </a:cxn>
              </a:cxnLst>
              <a:rect l="T12" t="T13" r="T14" b="T15"/>
              <a:pathLst>
                <a:path w="87" h="190">
                  <a:moveTo>
                    <a:pt x="84" y="0"/>
                  </a:moveTo>
                  <a:lnTo>
                    <a:pt x="0" y="3"/>
                  </a:lnTo>
                  <a:lnTo>
                    <a:pt x="0" y="190"/>
                  </a:lnTo>
                  <a:lnTo>
                    <a:pt x="87" y="190"/>
                  </a:lnTo>
                </a:path>
              </a:pathLst>
            </a:custGeom>
            <a:noFill/>
            <a:ln w="11113">
              <a:solidFill>
                <a:srgbClr val="000000"/>
              </a:solidFill>
              <a:prstDash val="solid"/>
              <a:round/>
              <a:headEnd/>
              <a:tailEnd/>
            </a:ln>
          </p:spPr>
          <p:txBody>
            <a:bodyPr/>
            <a:lstStyle/>
            <a:p>
              <a:endParaRPr lang="en-US"/>
            </a:p>
          </p:txBody>
        </p:sp>
        <p:sp>
          <p:nvSpPr>
            <p:cNvPr id="109617" name="Rectangle 247"/>
            <p:cNvSpPr>
              <a:spLocks noChangeArrowheads="1"/>
            </p:cNvSpPr>
            <p:nvPr/>
          </p:nvSpPr>
          <p:spPr bwMode="auto">
            <a:xfrm>
              <a:off x="2715" y="3046"/>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9618" name="Rectangle 248"/>
            <p:cNvSpPr>
              <a:spLocks noChangeArrowheads="1"/>
            </p:cNvSpPr>
            <p:nvPr/>
          </p:nvSpPr>
          <p:spPr bwMode="auto">
            <a:xfrm>
              <a:off x="2738" y="3046"/>
              <a:ext cx="5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9619" name="Freeform 249"/>
            <p:cNvSpPr>
              <a:spLocks/>
            </p:cNvSpPr>
            <p:nvPr/>
          </p:nvSpPr>
          <p:spPr bwMode="auto">
            <a:xfrm>
              <a:off x="3161" y="3009"/>
              <a:ext cx="86" cy="187"/>
            </a:xfrm>
            <a:custGeom>
              <a:avLst/>
              <a:gdLst>
                <a:gd name="T0" fmla="*/ 0 w 86"/>
                <a:gd name="T1" fmla="*/ 185 h 187"/>
                <a:gd name="T2" fmla="*/ 86 w 86"/>
                <a:gd name="T3" fmla="*/ 187 h 187"/>
                <a:gd name="T4" fmla="*/ 86 w 86"/>
                <a:gd name="T5" fmla="*/ 0 h 187"/>
                <a:gd name="T6" fmla="*/ 2 w 86"/>
                <a:gd name="T7" fmla="*/ 0 h 187"/>
                <a:gd name="T8" fmla="*/ 0 w 86"/>
                <a:gd name="T9" fmla="*/ 185 h 187"/>
                <a:gd name="T10" fmla="*/ 0 60000 65536"/>
                <a:gd name="T11" fmla="*/ 0 60000 65536"/>
                <a:gd name="T12" fmla="*/ 0 60000 65536"/>
                <a:gd name="T13" fmla="*/ 0 60000 65536"/>
                <a:gd name="T14" fmla="*/ 0 60000 65536"/>
                <a:gd name="T15" fmla="*/ 0 w 86"/>
                <a:gd name="T16" fmla="*/ 0 h 187"/>
                <a:gd name="T17" fmla="*/ 86 w 86"/>
                <a:gd name="T18" fmla="*/ 187 h 187"/>
              </a:gdLst>
              <a:ahLst/>
              <a:cxnLst>
                <a:cxn ang="T10">
                  <a:pos x="T0" y="T1"/>
                </a:cxn>
                <a:cxn ang="T11">
                  <a:pos x="T2" y="T3"/>
                </a:cxn>
                <a:cxn ang="T12">
                  <a:pos x="T4" y="T5"/>
                </a:cxn>
                <a:cxn ang="T13">
                  <a:pos x="T6" y="T7"/>
                </a:cxn>
                <a:cxn ang="T14">
                  <a:pos x="T8" y="T9"/>
                </a:cxn>
              </a:cxnLst>
              <a:rect l="T15" t="T16" r="T17" b="T18"/>
              <a:pathLst>
                <a:path w="86" h="187">
                  <a:moveTo>
                    <a:pt x="0" y="185"/>
                  </a:moveTo>
                  <a:lnTo>
                    <a:pt x="86" y="187"/>
                  </a:lnTo>
                  <a:lnTo>
                    <a:pt x="86" y="0"/>
                  </a:lnTo>
                  <a:lnTo>
                    <a:pt x="2" y="0"/>
                  </a:lnTo>
                  <a:lnTo>
                    <a:pt x="0" y="185"/>
                  </a:lnTo>
                  <a:close/>
                </a:path>
              </a:pathLst>
            </a:custGeom>
            <a:solidFill>
              <a:srgbClr val="FBE2C9"/>
            </a:solidFill>
            <a:ln w="9525">
              <a:noFill/>
              <a:round/>
              <a:headEnd/>
              <a:tailEnd/>
            </a:ln>
          </p:spPr>
          <p:txBody>
            <a:bodyPr/>
            <a:lstStyle/>
            <a:p>
              <a:endParaRPr lang="en-US"/>
            </a:p>
          </p:txBody>
        </p:sp>
        <p:sp>
          <p:nvSpPr>
            <p:cNvPr id="109620" name="Freeform 250"/>
            <p:cNvSpPr>
              <a:spLocks/>
            </p:cNvSpPr>
            <p:nvPr/>
          </p:nvSpPr>
          <p:spPr bwMode="auto">
            <a:xfrm>
              <a:off x="3161" y="3009"/>
              <a:ext cx="86" cy="187"/>
            </a:xfrm>
            <a:custGeom>
              <a:avLst/>
              <a:gdLst>
                <a:gd name="T0" fmla="*/ 0 w 86"/>
                <a:gd name="T1" fmla="*/ 185 h 187"/>
                <a:gd name="T2" fmla="*/ 86 w 86"/>
                <a:gd name="T3" fmla="*/ 187 h 187"/>
                <a:gd name="T4" fmla="*/ 86 w 86"/>
                <a:gd name="T5" fmla="*/ 0 h 187"/>
                <a:gd name="T6" fmla="*/ 2 w 86"/>
                <a:gd name="T7" fmla="*/ 0 h 187"/>
                <a:gd name="T8" fmla="*/ 0 60000 65536"/>
                <a:gd name="T9" fmla="*/ 0 60000 65536"/>
                <a:gd name="T10" fmla="*/ 0 60000 65536"/>
                <a:gd name="T11" fmla="*/ 0 60000 65536"/>
                <a:gd name="T12" fmla="*/ 0 w 86"/>
                <a:gd name="T13" fmla="*/ 0 h 187"/>
                <a:gd name="T14" fmla="*/ 86 w 86"/>
                <a:gd name="T15" fmla="*/ 187 h 187"/>
              </a:gdLst>
              <a:ahLst/>
              <a:cxnLst>
                <a:cxn ang="T8">
                  <a:pos x="T0" y="T1"/>
                </a:cxn>
                <a:cxn ang="T9">
                  <a:pos x="T2" y="T3"/>
                </a:cxn>
                <a:cxn ang="T10">
                  <a:pos x="T4" y="T5"/>
                </a:cxn>
                <a:cxn ang="T11">
                  <a:pos x="T6" y="T7"/>
                </a:cxn>
              </a:cxnLst>
              <a:rect l="T12" t="T13" r="T14" b="T15"/>
              <a:pathLst>
                <a:path w="86" h="187">
                  <a:moveTo>
                    <a:pt x="0" y="185"/>
                  </a:moveTo>
                  <a:lnTo>
                    <a:pt x="86" y="187"/>
                  </a:lnTo>
                  <a:lnTo>
                    <a:pt x="86" y="0"/>
                  </a:lnTo>
                  <a:lnTo>
                    <a:pt x="2" y="0"/>
                  </a:lnTo>
                </a:path>
              </a:pathLst>
            </a:custGeom>
            <a:noFill/>
            <a:ln w="11113">
              <a:solidFill>
                <a:srgbClr val="EB7500"/>
              </a:solidFill>
              <a:prstDash val="solid"/>
              <a:round/>
              <a:headEnd/>
              <a:tailEnd/>
            </a:ln>
          </p:spPr>
          <p:txBody>
            <a:bodyPr/>
            <a:lstStyle/>
            <a:p>
              <a:endParaRPr lang="en-US"/>
            </a:p>
          </p:txBody>
        </p:sp>
        <p:sp>
          <p:nvSpPr>
            <p:cNvPr id="109621" name="Line 251"/>
            <p:cNvSpPr>
              <a:spLocks noChangeShapeType="1"/>
            </p:cNvSpPr>
            <p:nvPr/>
          </p:nvSpPr>
          <p:spPr bwMode="auto">
            <a:xfrm flipV="1">
              <a:off x="3077" y="3004"/>
              <a:ext cx="1" cy="195"/>
            </a:xfrm>
            <a:prstGeom prst="line">
              <a:avLst/>
            </a:prstGeom>
            <a:noFill/>
            <a:ln w="11113">
              <a:solidFill>
                <a:srgbClr val="000000"/>
              </a:solidFill>
              <a:round/>
              <a:headEnd/>
              <a:tailEnd/>
            </a:ln>
          </p:spPr>
          <p:txBody>
            <a:bodyPr/>
            <a:lstStyle/>
            <a:p>
              <a:endParaRPr lang="en-US"/>
            </a:p>
          </p:txBody>
        </p:sp>
        <p:sp>
          <p:nvSpPr>
            <p:cNvPr id="109622" name="Line 252"/>
            <p:cNvSpPr>
              <a:spLocks noChangeShapeType="1"/>
            </p:cNvSpPr>
            <p:nvPr/>
          </p:nvSpPr>
          <p:spPr bwMode="auto">
            <a:xfrm>
              <a:off x="3077" y="3006"/>
              <a:ext cx="86" cy="3"/>
            </a:xfrm>
            <a:prstGeom prst="line">
              <a:avLst/>
            </a:prstGeom>
            <a:noFill/>
            <a:ln w="11113">
              <a:solidFill>
                <a:srgbClr val="000000"/>
              </a:solidFill>
              <a:round/>
              <a:headEnd/>
              <a:tailEnd/>
            </a:ln>
          </p:spPr>
          <p:txBody>
            <a:bodyPr/>
            <a:lstStyle/>
            <a:p>
              <a:endParaRPr lang="en-US"/>
            </a:p>
          </p:txBody>
        </p:sp>
        <p:sp>
          <p:nvSpPr>
            <p:cNvPr id="109623" name="Line 253"/>
            <p:cNvSpPr>
              <a:spLocks noChangeShapeType="1"/>
            </p:cNvSpPr>
            <p:nvPr/>
          </p:nvSpPr>
          <p:spPr bwMode="auto">
            <a:xfrm>
              <a:off x="3077" y="3194"/>
              <a:ext cx="86" cy="2"/>
            </a:xfrm>
            <a:prstGeom prst="line">
              <a:avLst/>
            </a:prstGeom>
            <a:noFill/>
            <a:ln w="11113">
              <a:solidFill>
                <a:srgbClr val="000000"/>
              </a:solidFill>
              <a:round/>
              <a:headEnd/>
              <a:tailEnd/>
            </a:ln>
          </p:spPr>
          <p:txBody>
            <a:bodyPr/>
            <a:lstStyle/>
            <a:p>
              <a:endParaRPr lang="en-US"/>
            </a:p>
          </p:txBody>
        </p:sp>
        <p:sp>
          <p:nvSpPr>
            <p:cNvPr id="109624" name="Freeform 254"/>
            <p:cNvSpPr>
              <a:spLocks/>
            </p:cNvSpPr>
            <p:nvPr/>
          </p:nvSpPr>
          <p:spPr bwMode="auto">
            <a:xfrm>
              <a:off x="3501" y="2914"/>
              <a:ext cx="130" cy="375"/>
            </a:xfrm>
            <a:custGeom>
              <a:avLst/>
              <a:gdLst>
                <a:gd name="T0" fmla="*/ 0 w 130"/>
                <a:gd name="T1" fmla="*/ 0 h 375"/>
                <a:gd name="T2" fmla="*/ 3 w 130"/>
                <a:gd name="T3" fmla="*/ 152 h 375"/>
                <a:gd name="T4" fmla="*/ 44 w 130"/>
                <a:gd name="T5" fmla="*/ 187 h 375"/>
                <a:gd name="T6" fmla="*/ 3 w 130"/>
                <a:gd name="T7" fmla="*/ 222 h 375"/>
                <a:gd name="T8" fmla="*/ 3 w 130"/>
                <a:gd name="T9" fmla="*/ 375 h 375"/>
                <a:gd name="T10" fmla="*/ 130 w 130"/>
                <a:gd name="T11" fmla="*/ 260 h 375"/>
                <a:gd name="T12" fmla="*/ 130 w 130"/>
                <a:gd name="T13" fmla="*/ 115 h 375"/>
                <a:gd name="T14" fmla="*/ 3 w 130"/>
                <a:gd name="T15" fmla="*/ 2 h 375"/>
                <a:gd name="T16" fmla="*/ 3 w 130"/>
                <a:gd name="T17" fmla="*/ 2 h 375"/>
                <a:gd name="T18" fmla="*/ 0 w 130"/>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375"/>
                <a:gd name="T32" fmla="*/ 130 w 130"/>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375">
                  <a:moveTo>
                    <a:pt x="0" y="0"/>
                  </a:moveTo>
                  <a:lnTo>
                    <a:pt x="3" y="152"/>
                  </a:lnTo>
                  <a:lnTo>
                    <a:pt x="44" y="187"/>
                  </a:lnTo>
                  <a:lnTo>
                    <a:pt x="3" y="222"/>
                  </a:lnTo>
                  <a:lnTo>
                    <a:pt x="3" y="375"/>
                  </a:lnTo>
                  <a:lnTo>
                    <a:pt x="130" y="260"/>
                  </a:lnTo>
                  <a:lnTo>
                    <a:pt x="130" y="115"/>
                  </a:lnTo>
                  <a:lnTo>
                    <a:pt x="3" y="2"/>
                  </a:lnTo>
                  <a:lnTo>
                    <a:pt x="0" y="0"/>
                  </a:lnTo>
                  <a:close/>
                </a:path>
              </a:pathLst>
            </a:custGeom>
            <a:solidFill>
              <a:srgbClr val="CCCCCC"/>
            </a:solidFill>
            <a:ln w="9525">
              <a:noFill/>
              <a:round/>
              <a:headEnd/>
              <a:tailEnd/>
            </a:ln>
          </p:spPr>
          <p:txBody>
            <a:bodyPr/>
            <a:lstStyle/>
            <a:p>
              <a:endParaRPr lang="en-US"/>
            </a:p>
          </p:txBody>
        </p:sp>
        <p:sp>
          <p:nvSpPr>
            <p:cNvPr id="109625" name="Freeform 255"/>
            <p:cNvSpPr>
              <a:spLocks/>
            </p:cNvSpPr>
            <p:nvPr/>
          </p:nvSpPr>
          <p:spPr bwMode="auto">
            <a:xfrm>
              <a:off x="3501" y="2914"/>
              <a:ext cx="130" cy="375"/>
            </a:xfrm>
            <a:custGeom>
              <a:avLst/>
              <a:gdLst>
                <a:gd name="T0" fmla="*/ 0 w 130"/>
                <a:gd name="T1" fmla="*/ 0 h 375"/>
                <a:gd name="T2" fmla="*/ 3 w 130"/>
                <a:gd name="T3" fmla="*/ 152 h 375"/>
                <a:gd name="T4" fmla="*/ 44 w 130"/>
                <a:gd name="T5" fmla="*/ 187 h 375"/>
                <a:gd name="T6" fmla="*/ 3 w 130"/>
                <a:gd name="T7" fmla="*/ 222 h 375"/>
                <a:gd name="T8" fmla="*/ 3 w 130"/>
                <a:gd name="T9" fmla="*/ 375 h 375"/>
                <a:gd name="T10" fmla="*/ 130 w 130"/>
                <a:gd name="T11" fmla="*/ 260 h 375"/>
                <a:gd name="T12" fmla="*/ 130 w 130"/>
                <a:gd name="T13" fmla="*/ 115 h 375"/>
                <a:gd name="T14" fmla="*/ 3 w 130"/>
                <a:gd name="T15" fmla="*/ 2 h 375"/>
                <a:gd name="T16" fmla="*/ 3 w 130"/>
                <a:gd name="T17" fmla="*/ 2 h 3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375"/>
                <a:gd name="T29" fmla="*/ 130 w 130"/>
                <a:gd name="T30" fmla="*/ 375 h 3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375">
                  <a:moveTo>
                    <a:pt x="0" y="0"/>
                  </a:moveTo>
                  <a:lnTo>
                    <a:pt x="3" y="152"/>
                  </a:lnTo>
                  <a:lnTo>
                    <a:pt x="44" y="187"/>
                  </a:lnTo>
                  <a:lnTo>
                    <a:pt x="3" y="222"/>
                  </a:lnTo>
                  <a:lnTo>
                    <a:pt x="3" y="375"/>
                  </a:lnTo>
                  <a:lnTo>
                    <a:pt x="130" y="260"/>
                  </a:lnTo>
                  <a:lnTo>
                    <a:pt x="130" y="115"/>
                  </a:lnTo>
                  <a:lnTo>
                    <a:pt x="3" y="2"/>
                  </a:lnTo>
                </a:path>
              </a:pathLst>
            </a:custGeom>
            <a:noFill/>
            <a:ln w="11113">
              <a:solidFill>
                <a:srgbClr val="000000"/>
              </a:solidFill>
              <a:prstDash val="solid"/>
              <a:round/>
              <a:headEnd/>
              <a:tailEnd/>
            </a:ln>
          </p:spPr>
          <p:txBody>
            <a:bodyPr/>
            <a:lstStyle/>
            <a:p>
              <a:endParaRPr lang="en-US"/>
            </a:p>
          </p:txBody>
        </p:sp>
        <p:sp>
          <p:nvSpPr>
            <p:cNvPr id="109626" name="Rectangle 256"/>
            <p:cNvSpPr>
              <a:spLocks noChangeArrowheads="1"/>
            </p:cNvSpPr>
            <p:nvPr/>
          </p:nvSpPr>
          <p:spPr bwMode="auto">
            <a:xfrm>
              <a:off x="3915" y="3046"/>
              <a:ext cx="50"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109627" name="Rectangle 257"/>
            <p:cNvSpPr>
              <a:spLocks noChangeArrowheads="1"/>
            </p:cNvSpPr>
            <p:nvPr/>
          </p:nvSpPr>
          <p:spPr bwMode="auto">
            <a:xfrm>
              <a:off x="3969" y="3046"/>
              <a:ext cx="5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9628" name="Rectangle 258"/>
            <p:cNvSpPr>
              <a:spLocks noChangeArrowheads="1"/>
            </p:cNvSpPr>
            <p:nvPr/>
          </p:nvSpPr>
          <p:spPr bwMode="auto">
            <a:xfrm>
              <a:off x="4312" y="3046"/>
              <a:ext cx="51"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9629" name="Rectangle 259"/>
            <p:cNvSpPr>
              <a:spLocks noChangeArrowheads="1"/>
            </p:cNvSpPr>
            <p:nvPr/>
          </p:nvSpPr>
          <p:spPr bwMode="auto">
            <a:xfrm>
              <a:off x="4367" y="3046"/>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9630" name="Rectangle 260"/>
            <p:cNvSpPr>
              <a:spLocks noChangeArrowheads="1"/>
            </p:cNvSpPr>
            <p:nvPr/>
          </p:nvSpPr>
          <p:spPr bwMode="auto">
            <a:xfrm>
              <a:off x="4410" y="3046"/>
              <a:ext cx="3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g</a:t>
              </a:r>
              <a:endParaRPr kumimoji="0" lang="en-US">
                <a:solidFill>
                  <a:schemeClr val="tx1"/>
                </a:solidFill>
              </a:endParaRPr>
            </a:p>
          </p:txBody>
        </p:sp>
        <p:sp>
          <p:nvSpPr>
            <p:cNvPr id="109631" name="Line 261"/>
            <p:cNvSpPr>
              <a:spLocks noChangeShapeType="1"/>
            </p:cNvSpPr>
            <p:nvPr/>
          </p:nvSpPr>
          <p:spPr bwMode="auto">
            <a:xfrm>
              <a:off x="2843" y="3101"/>
              <a:ext cx="234" cy="1"/>
            </a:xfrm>
            <a:prstGeom prst="line">
              <a:avLst/>
            </a:prstGeom>
            <a:noFill/>
            <a:ln w="11113">
              <a:solidFill>
                <a:srgbClr val="000000"/>
              </a:solidFill>
              <a:round/>
              <a:headEnd/>
              <a:tailEnd/>
            </a:ln>
          </p:spPr>
          <p:txBody>
            <a:bodyPr/>
            <a:lstStyle/>
            <a:p>
              <a:endParaRPr lang="en-US"/>
            </a:p>
          </p:txBody>
        </p:sp>
        <p:sp>
          <p:nvSpPr>
            <p:cNvPr id="109632" name="Line 262"/>
            <p:cNvSpPr>
              <a:spLocks noChangeShapeType="1"/>
            </p:cNvSpPr>
            <p:nvPr/>
          </p:nvSpPr>
          <p:spPr bwMode="auto">
            <a:xfrm>
              <a:off x="3631" y="3101"/>
              <a:ext cx="257" cy="1"/>
            </a:xfrm>
            <a:prstGeom prst="line">
              <a:avLst/>
            </a:prstGeom>
            <a:noFill/>
            <a:ln w="11113">
              <a:solidFill>
                <a:srgbClr val="000000"/>
              </a:solidFill>
              <a:round/>
              <a:headEnd/>
              <a:tailEnd/>
            </a:ln>
          </p:spPr>
          <p:txBody>
            <a:bodyPr/>
            <a:lstStyle/>
            <a:p>
              <a:endParaRPr lang="en-US"/>
            </a:p>
          </p:txBody>
        </p:sp>
        <p:sp>
          <p:nvSpPr>
            <p:cNvPr id="109633" name="Line 263"/>
            <p:cNvSpPr>
              <a:spLocks noChangeShapeType="1"/>
            </p:cNvSpPr>
            <p:nvPr/>
          </p:nvSpPr>
          <p:spPr bwMode="auto">
            <a:xfrm>
              <a:off x="4056" y="3101"/>
              <a:ext cx="236" cy="1"/>
            </a:xfrm>
            <a:prstGeom prst="line">
              <a:avLst/>
            </a:prstGeom>
            <a:noFill/>
            <a:ln w="11113">
              <a:solidFill>
                <a:srgbClr val="000000"/>
              </a:solidFill>
              <a:round/>
              <a:headEnd/>
              <a:tailEnd/>
            </a:ln>
          </p:spPr>
          <p:txBody>
            <a:bodyPr/>
            <a:lstStyle/>
            <a:p>
              <a:endParaRPr lang="en-US"/>
            </a:p>
          </p:txBody>
        </p:sp>
        <p:sp>
          <p:nvSpPr>
            <p:cNvPr id="109634" name="Freeform 264"/>
            <p:cNvSpPr>
              <a:spLocks/>
            </p:cNvSpPr>
            <p:nvPr/>
          </p:nvSpPr>
          <p:spPr bwMode="auto">
            <a:xfrm>
              <a:off x="3033" y="3056"/>
              <a:ext cx="44" cy="45"/>
            </a:xfrm>
            <a:custGeom>
              <a:avLst/>
              <a:gdLst>
                <a:gd name="T0" fmla="*/ 0 w 44"/>
                <a:gd name="T1" fmla="*/ 45 h 45"/>
                <a:gd name="T2" fmla="*/ 3 w 44"/>
                <a:gd name="T3" fmla="*/ 0 h 45"/>
                <a:gd name="T4" fmla="*/ 44 w 44"/>
                <a:gd name="T5" fmla="*/ 0 h 45"/>
                <a:gd name="T6" fmla="*/ 0 60000 65536"/>
                <a:gd name="T7" fmla="*/ 0 60000 65536"/>
                <a:gd name="T8" fmla="*/ 0 60000 65536"/>
                <a:gd name="T9" fmla="*/ 0 w 44"/>
                <a:gd name="T10" fmla="*/ 0 h 45"/>
                <a:gd name="T11" fmla="*/ 44 w 44"/>
                <a:gd name="T12" fmla="*/ 45 h 45"/>
              </a:gdLst>
              <a:ahLst/>
              <a:cxnLst>
                <a:cxn ang="T6">
                  <a:pos x="T0" y="T1"/>
                </a:cxn>
                <a:cxn ang="T7">
                  <a:pos x="T2" y="T3"/>
                </a:cxn>
                <a:cxn ang="T8">
                  <a:pos x="T4" y="T5"/>
                </a:cxn>
              </a:cxnLst>
              <a:rect l="T9" t="T10" r="T11" b="T12"/>
              <a:pathLst>
                <a:path w="44" h="45">
                  <a:moveTo>
                    <a:pt x="0" y="45"/>
                  </a:moveTo>
                  <a:lnTo>
                    <a:pt x="3" y="0"/>
                  </a:lnTo>
                  <a:lnTo>
                    <a:pt x="44" y="0"/>
                  </a:lnTo>
                </a:path>
              </a:pathLst>
            </a:custGeom>
            <a:noFill/>
            <a:ln w="11113">
              <a:solidFill>
                <a:srgbClr val="000000"/>
              </a:solidFill>
              <a:prstDash val="solid"/>
              <a:round/>
              <a:headEnd/>
              <a:tailEnd/>
            </a:ln>
          </p:spPr>
          <p:txBody>
            <a:bodyPr/>
            <a:lstStyle/>
            <a:p>
              <a:endParaRPr lang="en-US"/>
            </a:p>
          </p:txBody>
        </p:sp>
        <p:sp>
          <p:nvSpPr>
            <p:cNvPr id="109635" name="Freeform 265"/>
            <p:cNvSpPr>
              <a:spLocks/>
            </p:cNvSpPr>
            <p:nvPr/>
          </p:nvSpPr>
          <p:spPr bwMode="auto">
            <a:xfrm>
              <a:off x="3842" y="3101"/>
              <a:ext cx="300" cy="143"/>
            </a:xfrm>
            <a:custGeom>
              <a:avLst/>
              <a:gdLst>
                <a:gd name="T0" fmla="*/ 0 w 300"/>
                <a:gd name="T1" fmla="*/ 0 h 143"/>
                <a:gd name="T2" fmla="*/ 2 w 300"/>
                <a:gd name="T3" fmla="*/ 143 h 143"/>
                <a:gd name="T4" fmla="*/ 257 w 300"/>
                <a:gd name="T5" fmla="*/ 143 h 143"/>
                <a:gd name="T6" fmla="*/ 257 w 300"/>
                <a:gd name="T7" fmla="*/ 48 h 143"/>
                <a:gd name="T8" fmla="*/ 300 w 300"/>
                <a:gd name="T9" fmla="*/ 48 h 143"/>
                <a:gd name="T10" fmla="*/ 0 60000 65536"/>
                <a:gd name="T11" fmla="*/ 0 60000 65536"/>
                <a:gd name="T12" fmla="*/ 0 60000 65536"/>
                <a:gd name="T13" fmla="*/ 0 60000 65536"/>
                <a:gd name="T14" fmla="*/ 0 60000 65536"/>
                <a:gd name="T15" fmla="*/ 0 w 300"/>
                <a:gd name="T16" fmla="*/ 0 h 143"/>
                <a:gd name="T17" fmla="*/ 300 w 300"/>
                <a:gd name="T18" fmla="*/ 143 h 143"/>
              </a:gdLst>
              <a:ahLst/>
              <a:cxnLst>
                <a:cxn ang="T10">
                  <a:pos x="T0" y="T1"/>
                </a:cxn>
                <a:cxn ang="T11">
                  <a:pos x="T2" y="T3"/>
                </a:cxn>
                <a:cxn ang="T12">
                  <a:pos x="T4" y="T5"/>
                </a:cxn>
                <a:cxn ang="T13">
                  <a:pos x="T6" y="T7"/>
                </a:cxn>
                <a:cxn ang="T14">
                  <a:pos x="T8" y="T9"/>
                </a:cxn>
              </a:cxnLst>
              <a:rect l="T15" t="T16" r="T17" b="T18"/>
              <a:pathLst>
                <a:path w="300" h="143">
                  <a:moveTo>
                    <a:pt x="0" y="0"/>
                  </a:moveTo>
                  <a:lnTo>
                    <a:pt x="2" y="143"/>
                  </a:lnTo>
                  <a:lnTo>
                    <a:pt x="257" y="143"/>
                  </a:lnTo>
                  <a:lnTo>
                    <a:pt x="257" y="48"/>
                  </a:lnTo>
                  <a:lnTo>
                    <a:pt x="300" y="48"/>
                  </a:lnTo>
                </a:path>
              </a:pathLst>
            </a:custGeom>
            <a:noFill/>
            <a:ln w="11113">
              <a:solidFill>
                <a:srgbClr val="000000"/>
              </a:solidFill>
              <a:prstDash val="solid"/>
              <a:round/>
              <a:headEnd/>
              <a:tailEnd/>
            </a:ln>
          </p:spPr>
          <p:txBody>
            <a:bodyPr/>
            <a:lstStyle/>
            <a:p>
              <a:endParaRPr lang="en-US"/>
            </a:p>
          </p:txBody>
        </p:sp>
        <p:sp>
          <p:nvSpPr>
            <p:cNvPr id="109636" name="Freeform 266"/>
            <p:cNvSpPr>
              <a:spLocks/>
            </p:cNvSpPr>
            <p:nvPr/>
          </p:nvSpPr>
          <p:spPr bwMode="auto">
            <a:xfrm>
              <a:off x="2929" y="2914"/>
              <a:ext cx="64" cy="375"/>
            </a:xfrm>
            <a:custGeom>
              <a:avLst/>
              <a:gdLst>
                <a:gd name="T0" fmla="*/ 61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61 w 64"/>
                <a:gd name="T13" fmla="*/ 375 h 375"/>
                <a:gd name="T14" fmla="*/ 0 60000 65536"/>
                <a:gd name="T15" fmla="*/ 0 60000 65536"/>
                <a:gd name="T16" fmla="*/ 0 60000 65536"/>
                <a:gd name="T17" fmla="*/ 0 60000 65536"/>
                <a:gd name="T18" fmla="*/ 0 60000 65536"/>
                <a:gd name="T19" fmla="*/ 0 60000 65536"/>
                <a:gd name="T20" fmla="*/ 0 60000 65536"/>
                <a:gd name="T21" fmla="*/ 0 w 64"/>
                <a:gd name="T22" fmla="*/ 0 h 375"/>
                <a:gd name="T23" fmla="*/ 64 w 64"/>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75">
                  <a:moveTo>
                    <a:pt x="61" y="375"/>
                  </a:moveTo>
                  <a:lnTo>
                    <a:pt x="64" y="0"/>
                  </a:lnTo>
                  <a:lnTo>
                    <a:pt x="0" y="0"/>
                  </a:lnTo>
                  <a:lnTo>
                    <a:pt x="0" y="375"/>
                  </a:lnTo>
                  <a:lnTo>
                    <a:pt x="64" y="375"/>
                  </a:lnTo>
                  <a:lnTo>
                    <a:pt x="61" y="375"/>
                  </a:lnTo>
                  <a:close/>
                </a:path>
              </a:pathLst>
            </a:custGeom>
            <a:solidFill>
              <a:srgbClr val="CCCCCC"/>
            </a:solidFill>
            <a:ln w="9525">
              <a:noFill/>
              <a:round/>
              <a:headEnd/>
              <a:tailEnd/>
            </a:ln>
          </p:spPr>
          <p:txBody>
            <a:bodyPr/>
            <a:lstStyle/>
            <a:p>
              <a:endParaRPr lang="en-US"/>
            </a:p>
          </p:txBody>
        </p:sp>
        <p:sp>
          <p:nvSpPr>
            <p:cNvPr id="109637" name="Freeform 267"/>
            <p:cNvSpPr>
              <a:spLocks/>
            </p:cNvSpPr>
            <p:nvPr/>
          </p:nvSpPr>
          <p:spPr bwMode="auto">
            <a:xfrm>
              <a:off x="2929" y="2914"/>
              <a:ext cx="64" cy="375"/>
            </a:xfrm>
            <a:custGeom>
              <a:avLst/>
              <a:gdLst>
                <a:gd name="T0" fmla="*/ 61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1" y="375"/>
                  </a:moveTo>
                  <a:lnTo>
                    <a:pt x="64" y="0"/>
                  </a:lnTo>
                  <a:lnTo>
                    <a:pt x="0" y="0"/>
                  </a:lnTo>
                  <a:lnTo>
                    <a:pt x="0" y="375"/>
                  </a:lnTo>
                  <a:lnTo>
                    <a:pt x="64" y="375"/>
                  </a:lnTo>
                </a:path>
              </a:pathLst>
            </a:custGeom>
            <a:noFill/>
            <a:ln w="11113">
              <a:solidFill>
                <a:srgbClr val="000000"/>
              </a:solidFill>
              <a:prstDash val="solid"/>
              <a:round/>
              <a:headEnd/>
              <a:tailEnd/>
            </a:ln>
          </p:spPr>
          <p:txBody>
            <a:bodyPr/>
            <a:lstStyle/>
            <a:p>
              <a:endParaRPr lang="en-US"/>
            </a:p>
          </p:txBody>
        </p:sp>
        <p:sp>
          <p:nvSpPr>
            <p:cNvPr id="109638" name="Freeform 268"/>
            <p:cNvSpPr>
              <a:spLocks/>
            </p:cNvSpPr>
            <p:nvPr/>
          </p:nvSpPr>
          <p:spPr bwMode="auto">
            <a:xfrm>
              <a:off x="3333" y="2914"/>
              <a:ext cx="64" cy="375"/>
            </a:xfrm>
            <a:custGeom>
              <a:avLst/>
              <a:gdLst>
                <a:gd name="T0" fmla="*/ 64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5"/>
                  </a:moveTo>
                  <a:lnTo>
                    <a:pt x="64" y="0"/>
                  </a:lnTo>
                  <a:lnTo>
                    <a:pt x="0" y="0"/>
                  </a:lnTo>
                  <a:lnTo>
                    <a:pt x="0" y="375"/>
                  </a:lnTo>
                  <a:lnTo>
                    <a:pt x="64" y="375"/>
                  </a:lnTo>
                  <a:close/>
                </a:path>
              </a:pathLst>
            </a:custGeom>
            <a:solidFill>
              <a:srgbClr val="CCCCCC"/>
            </a:solidFill>
            <a:ln w="9525">
              <a:noFill/>
              <a:round/>
              <a:headEnd/>
              <a:tailEnd/>
            </a:ln>
          </p:spPr>
          <p:txBody>
            <a:bodyPr/>
            <a:lstStyle/>
            <a:p>
              <a:endParaRPr lang="en-US"/>
            </a:p>
          </p:txBody>
        </p:sp>
        <p:sp>
          <p:nvSpPr>
            <p:cNvPr id="109639" name="Freeform 269"/>
            <p:cNvSpPr>
              <a:spLocks/>
            </p:cNvSpPr>
            <p:nvPr/>
          </p:nvSpPr>
          <p:spPr bwMode="auto">
            <a:xfrm>
              <a:off x="3333" y="2914"/>
              <a:ext cx="64" cy="375"/>
            </a:xfrm>
            <a:custGeom>
              <a:avLst/>
              <a:gdLst>
                <a:gd name="T0" fmla="*/ 64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5"/>
                  </a:moveTo>
                  <a:lnTo>
                    <a:pt x="64" y="0"/>
                  </a:lnTo>
                  <a:lnTo>
                    <a:pt x="0" y="0"/>
                  </a:lnTo>
                  <a:lnTo>
                    <a:pt x="0" y="375"/>
                  </a:lnTo>
                  <a:lnTo>
                    <a:pt x="64" y="375"/>
                  </a:lnTo>
                </a:path>
              </a:pathLst>
            </a:custGeom>
            <a:noFill/>
            <a:ln w="11113">
              <a:solidFill>
                <a:srgbClr val="000000"/>
              </a:solidFill>
              <a:prstDash val="solid"/>
              <a:round/>
              <a:headEnd/>
              <a:tailEnd/>
            </a:ln>
          </p:spPr>
          <p:txBody>
            <a:bodyPr/>
            <a:lstStyle/>
            <a:p>
              <a:endParaRPr lang="en-US"/>
            </a:p>
          </p:txBody>
        </p:sp>
        <p:sp>
          <p:nvSpPr>
            <p:cNvPr id="109640" name="Freeform 270"/>
            <p:cNvSpPr>
              <a:spLocks/>
            </p:cNvSpPr>
            <p:nvPr/>
          </p:nvSpPr>
          <p:spPr bwMode="auto">
            <a:xfrm>
              <a:off x="3738" y="2914"/>
              <a:ext cx="63" cy="375"/>
            </a:xfrm>
            <a:custGeom>
              <a:avLst/>
              <a:gdLst>
                <a:gd name="T0" fmla="*/ 63 w 63"/>
                <a:gd name="T1" fmla="*/ 375 h 375"/>
                <a:gd name="T2" fmla="*/ 63 w 63"/>
                <a:gd name="T3" fmla="*/ 0 h 375"/>
                <a:gd name="T4" fmla="*/ 0 w 63"/>
                <a:gd name="T5" fmla="*/ 0 h 375"/>
                <a:gd name="T6" fmla="*/ 0 w 63"/>
                <a:gd name="T7" fmla="*/ 375 h 375"/>
                <a:gd name="T8" fmla="*/ 63 w 63"/>
                <a:gd name="T9" fmla="*/ 375 h 375"/>
                <a:gd name="T10" fmla="*/ 63 w 63"/>
                <a:gd name="T11" fmla="*/ 375 h 375"/>
                <a:gd name="T12" fmla="*/ 0 60000 65536"/>
                <a:gd name="T13" fmla="*/ 0 60000 65536"/>
                <a:gd name="T14" fmla="*/ 0 60000 65536"/>
                <a:gd name="T15" fmla="*/ 0 60000 65536"/>
                <a:gd name="T16" fmla="*/ 0 60000 65536"/>
                <a:gd name="T17" fmla="*/ 0 60000 65536"/>
                <a:gd name="T18" fmla="*/ 0 w 63"/>
                <a:gd name="T19" fmla="*/ 0 h 375"/>
                <a:gd name="T20" fmla="*/ 63 w 63"/>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3" h="375">
                  <a:moveTo>
                    <a:pt x="63" y="375"/>
                  </a:moveTo>
                  <a:lnTo>
                    <a:pt x="63" y="0"/>
                  </a:lnTo>
                  <a:lnTo>
                    <a:pt x="0" y="0"/>
                  </a:lnTo>
                  <a:lnTo>
                    <a:pt x="0" y="375"/>
                  </a:lnTo>
                  <a:lnTo>
                    <a:pt x="63" y="375"/>
                  </a:lnTo>
                  <a:close/>
                </a:path>
              </a:pathLst>
            </a:custGeom>
            <a:solidFill>
              <a:srgbClr val="CCCCCC"/>
            </a:solidFill>
            <a:ln w="9525">
              <a:noFill/>
              <a:round/>
              <a:headEnd/>
              <a:tailEnd/>
            </a:ln>
          </p:spPr>
          <p:txBody>
            <a:bodyPr/>
            <a:lstStyle/>
            <a:p>
              <a:endParaRPr lang="en-US"/>
            </a:p>
          </p:txBody>
        </p:sp>
        <p:sp>
          <p:nvSpPr>
            <p:cNvPr id="109641" name="Freeform 271"/>
            <p:cNvSpPr>
              <a:spLocks/>
            </p:cNvSpPr>
            <p:nvPr/>
          </p:nvSpPr>
          <p:spPr bwMode="auto">
            <a:xfrm>
              <a:off x="3738" y="2914"/>
              <a:ext cx="63" cy="375"/>
            </a:xfrm>
            <a:custGeom>
              <a:avLst/>
              <a:gdLst>
                <a:gd name="T0" fmla="*/ 63 w 63"/>
                <a:gd name="T1" fmla="*/ 375 h 375"/>
                <a:gd name="T2" fmla="*/ 63 w 63"/>
                <a:gd name="T3" fmla="*/ 0 h 375"/>
                <a:gd name="T4" fmla="*/ 0 w 63"/>
                <a:gd name="T5" fmla="*/ 0 h 375"/>
                <a:gd name="T6" fmla="*/ 0 w 63"/>
                <a:gd name="T7" fmla="*/ 375 h 375"/>
                <a:gd name="T8" fmla="*/ 63 w 63"/>
                <a:gd name="T9" fmla="*/ 375 h 375"/>
                <a:gd name="T10" fmla="*/ 63 w 63"/>
                <a:gd name="T11" fmla="*/ 375 h 375"/>
                <a:gd name="T12" fmla="*/ 0 60000 65536"/>
                <a:gd name="T13" fmla="*/ 0 60000 65536"/>
                <a:gd name="T14" fmla="*/ 0 60000 65536"/>
                <a:gd name="T15" fmla="*/ 0 60000 65536"/>
                <a:gd name="T16" fmla="*/ 0 60000 65536"/>
                <a:gd name="T17" fmla="*/ 0 60000 65536"/>
                <a:gd name="T18" fmla="*/ 0 w 63"/>
                <a:gd name="T19" fmla="*/ 0 h 375"/>
                <a:gd name="T20" fmla="*/ 63 w 63"/>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3" h="375">
                  <a:moveTo>
                    <a:pt x="63" y="375"/>
                  </a:moveTo>
                  <a:lnTo>
                    <a:pt x="63" y="0"/>
                  </a:lnTo>
                  <a:lnTo>
                    <a:pt x="0" y="0"/>
                  </a:lnTo>
                  <a:lnTo>
                    <a:pt x="0" y="375"/>
                  </a:lnTo>
                  <a:lnTo>
                    <a:pt x="63" y="375"/>
                  </a:lnTo>
                </a:path>
              </a:pathLst>
            </a:custGeom>
            <a:noFill/>
            <a:ln w="11113">
              <a:solidFill>
                <a:srgbClr val="000000"/>
              </a:solidFill>
              <a:prstDash val="solid"/>
              <a:round/>
              <a:headEnd/>
              <a:tailEnd/>
            </a:ln>
          </p:spPr>
          <p:txBody>
            <a:bodyPr/>
            <a:lstStyle/>
            <a:p>
              <a:endParaRPr lang="en-US"/>
            </a:p>
          </p:txBody>
        </p:sp>
        <p:sp>
          <p:nvSpPr>
            <p:cNvPr id="109642" name="Freeform 272"/>
            <p:cNvSpPr>
              <a:spLocks/>
            </p:cNvSpPr>
            <p:nvPr/>
          </p:nvSpPr>
          <p:spPr bwMode="auto">
            <a:xfrm>
              <a:off x="4142" y="2914"/>
              <a:ext cx="64" cy="375"/>
            </a:xfrm>
            <a:custGeom>
              <a:avLst/>
              <a:gdLst>
                <a:gd name="T0" fmla="*/ 64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5"/>
                  </a:moveTo>
                  <a:lnTo>
                    <a:pt x="64" y="0"/>
                  </a:lnTo>
                  <a:lnTo>
                    <a:pt x="0" y="0"/>
                  </a:lnTo>
                  <a:lnTo>
                    <a:pt x="0" y="375"/>
                  </a:lnTo>
                  <a:lnTo>
                    <a:pt x="64" y="375"/>
                  </a:lnTo>
                  <a:close/>
                </a:path>
              </a:pathLst>
            </a:custGeom>
            <a:solidFill>
              <a:srgbClr val="CCCCCC"/>
            </a:solidFill>
            <a:ln w="9525">
              <a:noFill/>
              <a:round/>
              <a:headEnd/>
              <a:tailEnd/>
            </a:ln>
          </p:spPr>
          <p:txBody>
            <a:bodyPr/>
            <a:lstStyle/>
            <a:p>
              <a:endParaRPr lang="en-US"/>
            </a:p>
          </p:txBody>
        </p:sp>
        <p:sp>
          <p:nvSpPr>
            <p:cNvPr id="109643" name="Freeform 273"/>
            <p:cNvSpPr>
              <a:spLocks/>
            </p:cNvSpPr>
            <p:nvPr/>
          </p:nvSpPr>
          <p:spPr bwMode="auto">
            <a:xfrm>
              <a:off x="4142" y="2914"/>
              <a:ext cx="64" cy="375"/>
            </a:xfrm>
            <a:custGeom>
              <a:avLst/>
              <a:gdLst>
                <a:gd name="T0" fmla="*/ 64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5"/>
                  </a:moveTo>
                  <a:lnTo>
                    <a:pt x="64" y="0"/>
                  </a:lnTo>
                  <a:lnTo>
                    <a:pt x="0" y="0"/>
                  </a:lnTo>
                  <a:lnTo>
                    <a:pt x="0" y="375"/>
                  </a:lnTo>
                  <a:lnTo>
                    <a:pt x="64" y="375"/>
                  </a:lnTo>
                </a:path>
              </a:pathLst>
            </a:custGeom>
            <a:noFill/>
            <a:ln w="11113">
              <a:solidFill>
                <a:srgbClr val="000000"/>
              </a:solidFill>
              <a:prstDash val="solid"/>
              <a:round/>
              <a:headEnd/>
              <a:tailEnd/>
            </a:ln>
          </p:spPr>
          <p:txBody>
            <a:bodyPr/>
            <a:lstStyle/>
            <a:p>
              <a:endParaRPr lang="en-US"/>
            </a:p>
          </p:txBody>
        </p:sp>
        <p:sp>
          <p:nvSpPr>
            <p:cNvPr id="109644" name="Freeform 274"/>
            <p:cNvSpPr>
              <a:spLocks/>
            </p:cNvSpPr>
            <p:nvPr/>
          </p:nvSpPr>
          <p:spPr bwMode="auto">
            <a:xfrm>
              <a:off x="4696" y="3431"/>
              <a:ext cx="84" cy="188"/>
            </a:xfrm>
            <a:custGeom>
              <a:avLst/>
              <a:gdLst>
                <a:gd name="T0" fmla="*/ 84 w 84"/>
                <a:gd name="T1" fmla="*/ 185 h 188"/>
                <a:gd name="T2" fmla="*/ 0 w 84"/>
                <a:gd name="T3" fmla="*/ 188 h 188"/>
                <a:gd name="T4" fmla="*/ 0 w 84"/>
                <a:gd name="T5" fmla="*/ 0 h 188"/>
                <a:gd name="T6" fmla="*/ 84 w 84"/>
                <a:gd name="T7" fmla="*/ 0 h 188"/>
                <a:gd name="T8" fmla="*/ 84 w 84"/>
                <a:gd name="T9" fmla="*/ 185 h 188"/>
                <a:gd name="T10" fmla="*/ 0 60000 65536"/>
                <a:gd name="T11" fmla="*/ 0 60000 65536"/>
                <a:gd name="T12" fmla="*/ 0 60000 65536"/>
                <a:gd name="T13" fmla="*/ 0 60000 65536"/>
                <a:gd name="T14" fmla="*/ 0 60000 65536"/>
                <a:gd name="T15" fmla="*/ 0 w 84"/>
                <a:gd name="T16" fmla="*/ 0 h 188"/>
                <a:gd name="T17" fmla="*/ 84 w 84"/>
                <a:gd name="T18" fmla="*/ 188 h 188"/>
              </a:gdLst>
              <a:ahLst/>
              <a:cxnLst>
                <a:cxn ang="T10">
                  <a:pos x="T0" y="T1"/>
                </a:cxn>
                <a:cxn ang="T11">
                  <a:pos x="T2" y="T3"/>
                </a:cxn>
                <a:cxn ang="T12">
                  <a:pos x="T4" y="T5"/>
                </a:cxn>
                <a:cxn ang="T13">
                  <a:pos x="T6" y="T7"/>
                </a:cxn>
                <a:cxn ang="T14">
                  <a:pos x="T8" y="T9"/>
                </a:cxn>
              </a:cxnLst>
              <a:rect l="T15" t="T16" r="T17" b="T18"/>
              <a:pathLst>
                <a:path w="84" h="188">
                  <a:moveTo>
                    <a:pt x="84" y="185"/>
                  </a:moveTo>
                  <a:lnTo>
                    <a:pt x="0" y="188"/>
                  </a:lnTo>
                  <a:lnTo>
                    <a:pt x="0" y="0"/>
                  </a:lnTo>
                  <a:lnTo>
                    <a:pt x="84" y="0"/>
                  </a:lnTo>
                  <a:lnTo>
                    <a:pt x="84" y="185"/>
                  </a:lnTo>
                  <a:close/>
                </a:path>
              </a:pathLst>
            </a:custGeom>
            <a:solidFill>
              <a:srgbClr val="CCCCCC"/>
            </a:solidFill>
            <a:ln w="9525">
              <a:noFill/>
              <a:round/>
              <a:headEnd/>
              <a:tailEnd/>
            </a:ln>
          </p:spPr>
          <p:txBody>
            <a:bodyPr/>
            <a:lstStyle/>
            <a:p>
              <a:endParaRPr lang="en-US"/>
            </a:p>
          </p:txBody>
        </p:sp>
        <p:sp>
          <p:nvSpPr>
            <p:cNvPr id="109645" name="Freeform 275"/>
            <p:cNvSpPr>
              <a:spLocks/>
            </p:cNvSpPr>
            <p:nvPr/>
          </p:nvSpPr>
          <p:spPr bwMode="auto">
            <a:xfrm>
              <a:off x="4696" y="3431"/>
              <a:ext cx="84" cy="188"/>
            </a:xfrm>
            <a:custGeom>
              <a:avLst/>
              <a:gdLst>
                <a:gd name="T0" fmla="*/ 84 w 84"/>
                <a:gd name="T1" fmla="*/ 185 h 188"/>
                <a:gd name="T2" fmla="*/ 0 w 84"/>
                <a:gd name="T3" fmla="*/ 188 h 188"/>
                <a:gd name="T4" fmla="*/ 0 w 84"/>
                <a:gd name="T5" fmla="*/ 0 h 188"/>
                <a:gd name="T6" fmla="*/ 84 w 84"/>
                <a:gd name="T7" fmla="*/ 0 h 188"/>
                <a:gd name="T8" fmla="*/ 0 60000 65536"/>
                <a:gd name="T9" fmla="*/ 0 60000 65536"/>
                <a:gd name="T10" fmla="*/ 0 60000 65536"/>
                <a:gd name="T11" fmla="*/ 0 60000 65536"/>
                <a:gd name="T12" fmla="*/ 0 w 84"/>
                <a:gd name="T13" fmla="*/ 0 h 188"/>
                <a:gd name="T14" fmla="*/ 84 w 84"/>
                <a:gd name="T15" fmla="*/ 188 h 188"/>
              </a:gdLst>
              <a:ahLst/>
              <a:cxnLst>
                <a:cxn ang="T8">
                  <a:pos x="T0" y="T1"/>
                </a:cxn>
                <a:cxn ang="T9">
                  <a:pos x="T2" y="T3"/>
                </a:cxn>
                <a:cxn ang="T10">
                  <a:pos x="T4" y="T5"/>
                </a:cxn>
                <a:cxn ang="T11">
                  <a:pos x="T6" y="T7"/>
                </a:cxn>
              </a:cxnLst>
              <a:rect l="T12" t="T13" r="T14" b="T15"/>
              <a:pathLst>
                <a:path w="84" h="188">
                  <a:moveTo>
                    <a:pt x="84" y="185"/>
                  </a:moveTo>
                  <a:lnTo>
                    <a:pt x="0" y="188"/>
                  </a:lnTo>
                  <a:lnTo>
                    <a:pt x="0" y="0"/>
                  </a:lnTo>
                  <a:lnTo>
                    <a:pt x="84" y="0"/>
                  </a:lnTo>
                </a:path>
              </a:pathLst>
            </a:custGeom>
            <a:noFill/>
            <a:ln w="11113">
              <a:solidFill>
                <a:srgbClr val="000000"/>
              </a:solidFill>
              <a:prstDash val="solid"/>
              <a:round/>
              <a:headEnd/>
              <a:tailEnd/>
            </a:ln>
          </p:spPr>
          <p:txBody>
            <a:bodyPr/>
            <a:lstStyle/>
            <a:p>
              <a:endParaRPr lang="en-US"/>
            </a:p>
          </p:txBody>
        </p:sp>
        <p:sp>
          <p:nvSpPr>
            <p:cNvPr id="109646" name="Line 276"/>
            <p:cNvSpPr>
              <a:spLocks noChangeShapeType="1"/>
            </p:cNvSpPr>
            <p:nvPr/>
          </p:nvSpPr>
          <p:spPr bwMode="auto">
            <a:xfrm flipV="1">
              <a:off x="4864" y="3426"/>
              <a:ext cx="3" cy="195"/>
            </a:xfrm>
            <a:prstGeom prst="line">
              <a:avLst/>
            </a:prstGeom>
            <a:noFill/>
            <a:ln w="11113">
              <a:solidFill>
                <a:srgbClr val="000000"/>
              </a:solidFill>
              <a:round/>
              <a:headEnd/>
              <a:tailEnd/>
            </a:ln>
          </p:spPr>
          <p:txBody>
            <a:bodyPr/>
            <a:lstStyle/>
            <a:p>
              <a:endParaRPr lang="en-US"/>
            </a:p>
          </p:txBody>
        </p:sp>
        <p:sp>
          <p:nvSpPr>
            <p:cNvPr id="109647" name="Line 277"/>
            <p:cNvSpPr>
              <a:spLocks noChangeShapeType="1"/>
            </p:cNvSpPr>
            <p:nvPr/>
          </p:nvSpPr>
          <p:spPr bwMode="auto">
            <a:xfrm flipH="1">
              <a:off x="4778" y="3429"/>
              <a:ext cx="86" cy="2"/>
            </a:xfrm>
            <a:prstGeom prst="line">
              <a:avLst/>
            </a:prstGeom>
            <a:noFill/>
            <a:ln w="11113">
              <a:solidFill>
                <a:srgbClr val="000000"/>
              </a:solidFill>
              <a:round/>
              <a:headEnd/>
              <a:tailEnd/>
            </a:ln>
          </p:spPr>
          <p:txBody>
            <a:bodyPr/>
            <a:lstStyle/>
            <a:p>
              <a:endParaRPr lang="en-US"/>
            </a:p>
          </p:txBody>
        </p:sp>
        <p:sp>
          <p:nvSpPr>
            <p:cNvPr id="109648" name="Line 278"/>
            <p:cNvSpPr>
              <a:spLocks noChangeShapeType="1"/>
            </p:cNvSpPr>
            <p:nvPr/>
          </p:nvSpPr>
          <p:spPr bwMode="auto">
            <a:xfrm flipH="1">
              <a:off x="4778" y="3616"/>
              <a:ext cx="86" cy="3"/>
            </a:xfrm>
            <a:prstGeom prst="line">
              <a:avLst/>
            </a:prstGeom>
            <a:noFill/>
            <a:ln w="11113">
              <a:solidFill>
                <a:srgbClr val="000000"/>
              </a:solidFill>
              <a:round/>
              <a:headEnd/>
              <a:tailEnd/>
            </a:ln>
          </p:spPr>
          <p:txBody>
            <a:bodyPr/>
            <a:lstStyle/>
            <a:p>
              <a:endParaRPr lang="en-US"/>
            </a:p>
          </p:txBody>
        </p:sp>
        <p:sp>
          <p:nvSpPr>
            <p:cNvPr id="109649" name="Freeform 279"/>
            <p:cNvSpPr>
              <a:spLocks/>
            </p:cNvSpPr>
            <p:nvPr/>
          </p:nvSpPr>
          <p:spPr bwMode="auto">
            <a:xfrm>
              <a:off x="3161" y="3431"/>
              <a:ext cx="86" cy="188"/>
            </a:xfrm>
            <a:custGeom>
              <a:avLst/>
              <a:gdLst>
                <a:gd name="T0" fmla="*/ 0 w 86"/>
                <a:gd name="T1" fmla="*/ 185 h 188"/>
                <a:gd name="T2" fmla="*/ 86 w 86"/>
                <a:gd name="T3" fmla="*/ 188 h 188"/>
                <a:gd name="T4" fmla="*/ 86 w 86"/>
                <a:gd name="T5" fmla="*/ 0 h 188"/>
                <a:gd name="T6" fmla="*/ 2 w 86"/>
                <a:gd name="T7" fmla="*/ 0 h 188"/>
                <a:gd name="T8" fmla="*/ 0 w 86"/>
                <a:gd name="T9" fmla="*/ 185 h 188"/>
                <a:gd name="T10" fmla="*/ 0 60000 65536"/>
                <a:gd name="T11" fmla="*/ 0 60000 65536"/>
                <a:gd name="T12" fmla="*/ 0 60000 65536"/>
                <a:gd name="T13" fmla="*/ 0 60000 65536"/>
                <a:gd name="T14" fmla="*/ 0 60000 65536"/>
                <a:gd name="T15" fmla="*/ 0 w 86"/>
                <a:gd name="T16" fmla="*/ 0 h 188"/>
                <a:gd name="T17" fmla="*/ 86 w 86"/>
                <a:gd name="T18" fmla="*/ 188 h 188"/>
              </a:gdLst>
              <a:ahLst/>
              <a:cxnLst>
                <a:cxn ang="T10">
                  <a:pos x="T0" y="T1"/>
                </a:cxn>
                <a:cxn ang="T11">
                  <a:pos x="T2" y="T3"/>
                </a:cxn>
                <a:cxn ang="T12">
                  <a:pos x="T4" y="T5"/>
                </a:cxn>
                <a:cxn ang="T13">
                  <a:pos x="T6" y="T7"/>
                </a:cxn>
                <a:cxn ang="T14">
                  <a:pos x="T8" y="T9"/>
                </a:cxn>
              </a:cxnLst>
              <a:rect l="T15" t="T16" r="T17" b="T18"/>
              <a:pathLst>
                <a:path w="86" h="188">
                  <a:moveTo>
                    <a:pt x="0" y="185"/>
                  </a:moveTo>
                  <a:lnTo>
                    <a:pt x="86" y="188"/>
                  </a:lnTo>
                  <a:lnTo>
                    <a:pt x="86" y="0"/>
                  </a:lnTo>
                  <a:lnTo>
                    <a:pt x="2" y="0"/>
                  </a:lnTo>
                  <a:lnTo>
                    <a:pt x="0" y="185"/>
                  </a:lnTo>
                  <a:close/>
                </a:path>
              </a:pathLst>
            </a:custGeom>
            <a:solidFill>
              <a:srgbClr val="CCCCCC"/>
            </a:solidFill>
            <a:ln w="9525">
              <a:noFill/>
              <a:round/>
              <a:headEnd/>
              <a:tailEnd/>
            </a:ln>
          </p:spPr>
          <p:txBody>
            <a:bodyPr/>
            <a:lstStyle/>
            <a:p>
              <a:endParaRPr lang="en-US"/>
            </a:p>
          </p:txBody>
        </p:sp>
        <p:sp>
          <p:nvSpPr>
            <p:cNvPr id="109650" name="Freeform 280"/>
            <p:cNvSpPr>
              <a:spLocks/>
            </p:cNvSpPr>
            <p:nvPr/>
          </p:nvSpPr>
          <p:spPr bwMode="auto">
            <a:xfrm>
              <a:off x="3161" y="3431"/>
              <a:ext cx="86" cy="188"/>
            </a:xfrm>
            <a:custGeom>
              <a:avLst/>
              <a:gdLst>
                <a:gd name="T0" fmla="*/ 0 w 86"/>
                <a:gd name="T1" fmla="*/ 185 h 188"/>
                <a:gd name="T2" fmla="*/ 86 w 86"/>
                <a:gd name="T3" fmla="*/ 188 h 188"/>
                <a:gd name="T4" fmla="*/ 86 w 86"/>
                <a:gd name="T5" fmla="*/ 0 h 188"/>
                <a:gd name="T6" fmla="*/ 2 w 86"/>
                <a:gd name="T7" fmla="*/ 0 h 188"/>
                <a:gd name="T8" fmla="*/ 0 60000 65536"/>
                <a:gd name="T9" fmla="*/ 0 60000 65536"/>
                <a:gd name="T10" fmla="*/ 0 60000 65536"/>
                <a:gd name="T11" fmla="*/ 0 60000 65536"/>
                <a:gd name="T12" fmla="*/ 0 w 86"/>
                <a:gd name="T13" fmla="*/ 0 h 188"/>
                <a:gd name="T14" fmla="*/ 86 w 86"/>
                <a:gd name="T15" fmla="*/ 188 h 188"/>
              </a:gdLst>
              <a:ahLst/>
              <a:cxnLst>
                <a:cxn ang="T8">
                  <a:pos x="T0" y="T1"/>
                </a:cxn>
                <a:cxn ang="T9">
                  <a:pos x="T2" y="T3"/>
                </a:cxn>
                <a:cxn ang="T10">
                  <a:pos x="T4" y="T5"/>
                </a:cxn>
                <a:cxn ang="T11">
                  <a:pos x="T6" y="T7"/>
                </a:cxn>
              </a:cxnLst>
              <a:rect l="T12" t="T13" r="T14" b="T15"/>
              <a:pathLst>
                <a:path w="86" h="188">
                  <a:moveTo>
                    <a:pt x="0" y="185"/>
                  </a:moveTo>
                  <a:lnTo>
                    <a:pt x="86" y="188"/>
                  </a:lnTo>
                  <a:lnTo>
                    <a:pt x="86" y="0"/>
                  </a:lnTo>
                  <a:lnTo>
                    <a:pt x="2" y="0"/>
                  </a:lnTo>
                </a:path>
              </a:pathLst>
            </a:custGeom>
            <a:noFill/>
            <a:ln w="11113">
              <a:solidFill>
                <a:srgbClr val="000000"/>
              </a:solidFill>
              <a:prstDash val="solid"/>
              <a:round/>
              <a:headEnd/>
              <a:tailEnd/>
            </a:ln>
          </p:spPr>
          <p:txBody>
            <a:bodyPr/>
            <a:lstStyle/>
            <a:p>
              <a:endParaRPr lang="en-US"/>
            </a:p>
          </p:txBody>
        </p:sp>
        <p:sp>
          <p:nvSpPr>
            <p:cNvPr id="109651" name="Freeform 281"/>
            <p:cNvSpPr>
              <a:spLocks/>
            </p:cNvSpPr>
            <p:nvPr/>
          </p:nvSpPr>
          <p:spPr bwMode="auto">
            <a:xfrm>
              <a:off x="3077" y="3429"/>
              <a:ext cx="86" cy="190"/>
            </a:xfrm>
            <a:custGeom>
              <a:avLst/>
              <a:gdLst>
                <a:gd name="T0" fmla="*/ 84 w 86"/>
                <a:gd name="T1" fmla="*/ 0 h 190"/>
                <a:gd name="T2" fmla="*/ 0 w 86"/>
                <a:gd name="T3" fmla="*/ 2 h 190"/>
                <a:gd name="T4" fmla="*/ 0 w 86"/>
                <a:gd name="T5" fmla="*/ 190 h 190"/>
                <a:gd name="T6" fmla="*/ 86 w 86"/>
                <a:gd name="T7" fmla="*/ 190 h 190"/>
                <a:gd name="T8" fmla="*/ 0 60000 65536"/>
                <a:gd name="T9" fmla="*/ 0 60000 65536"/>
                <a:gd name="T10" fmla="*/ 0 60000 65536"/>
                <a:gd name="T11" fmla="*/ 0 60000 65536"/>
                <a:gd name="T12" fmla="*/ 0 w 86"/>
                <a:gd name="T13" fmla="*/ 0 h 190"/>
                <a:gd name="T14" fmla="*/ 86 w 86"/>
                <a:gd name="T15" fmla="*/ 190 h 190"/>
              </a:gdLst>
              <a:ahLst/>
              <a:cxnLst>
                <a:cxn ang="T8">
                  <a:pos x="T0" y="T1"/>
                </a:cxn>
                <a:cxn ang="T9">
                  <a:pos x="T2" y="T3"/>
                </a:cxn>
                <a:cxn ang="T10">
                  <a:pos x="T4" y="T5"/>
                </a:cxn>
                <a:cxn ang="T11">
                  <a:pos x="T6" y="T7"/>
                </a:cxn>
              </a:cxnLst>
              <a:rect l="T12" t="T13" r="T14" b="T15"/>
              <a:pathLst>
                <a:path w="86" h="190">
                  <a:moveTo>
                    <a:pt x="84" y="0"/>
                  </a:moveTo>
                  <a:lnTo>
                    <a:pt x="0" y="2"/>
                  </a:lnTo>
                  <a:lnTo>
                    <a:pt x="0" y="190"/>
                  </a:lnTo>
                  <a:lnTo>
                    <a:pt x="86" y="190"/>
                  </a:lnTo>
                </a:path>
              </a:pathLst>
            </a:custGeom>
            <a:noFill/>
            <a:ln w="11113">
              <a:solidFill>
                <a:srgbClr val="000000"/>
              </a:solidFill>
              <a:prstDash val="solid"/>
              <a:round/>
              <a:headEnd/>
              <a:tailEnd/>
            </a:ln>
          </p:spPr>
          <p:txBody>
            <a:bodyPr/>
            <a:lstStyle/>
            <a:p>
              <a:endParaRPr lang="en-US"/>
            </a:p>
          </p:txBody>
        </p:sp>
        <p:sp>
          <p:nvSpPr>
            <p:cNvPr id="109652" name="Rectangle 282"/>
            <p:cNvSpPr>
              <a:spLocks noChangeArrowheads="1"/>
            </p:cNvSpPr>
            <p:nvPr/>
          </p:nvSpPr>
          <p:spPr bwMode="auto">
            <a:xfrm>
              <a:off x="3120" y="3466"/>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I</a:t>
              </a:r>
              <a:endParaRPr kumimoji="0" lang="en-US">
                <a:solidFill>
                  <a:schemeClr val="tx1"/>
                </a:solidFill>
              </a:endParaRPr>
            </a:p>
          </p:txBody>
        </p:sp>
        <p:sp>
          <p:nvSpPr>
            <p:cNvPr id="109653" name="Rectangle 283"/>
            <p:cNvSpPr>
              <a:spLocks noChangeArrowheads="1"/>
            </p:cNvSpPr>
            <p:nvPr/>
          </p:nvSpPr>
          <p:spPr bwMode="auto">
            <a:xfrm>
              <a:off x="3142" y="3466"/>
              <a:ext cx="5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9654" name="Freeform 284"/>
            <p:cNvSpPr>
              <a:spLocks/>
            </p:cNvSpPr>
            <p:nvPr/>
          </p:nvSpPr>
          <p:spPr bwMode="auto">
            <a:xfrm>
              <a:off x="3906" y="3336"/>
              <a:ext cx="129" cy="373"/>
            </a:xfrm>
            <a:custGeom>
              <a:avLst/>
              <a:gdLst>
                <a:gd name="T0" fmla="*/ 0 w 129"/>
                <a:gd name="T1" fmla="*/ 0 h 373"/>
                <a:gd name="T2" fmla="*/ 2 w 129"/>
                <a:gd name="T3" fmla="*/ 153 h 373"/>
                <a:gd name="T4" fmla="*/ 43 w 129"/>
                <a:gd name="T5" fmla="*/ 188 h 373"/>
                <a:gd name="T6" fmla="*/ 2 w 129"/>
                <a:gd name="T7" fmla="*/ 223 h 373"/>
                <a:gd name="T8" fmla="*/ 2 w 129"/>
                <a:gd name="T9" fmla="*/ 373 h 373"/>
                <a:gd name="T10" fmla="*/ 129 w 129"/>
                <a:gd name="T11" fmla="*/ 260 h 373"/>
                <a:gd name="T12" fmla="*/ 129 w 129"/>
                <a:gd name="T13" fmla="*/ 115 h 373"/>
                <a:gd name="T14" fmla="*/ 2 w 129"/>
                <a:gd name="T15" fmla="*/ 0 h 373"/>
                <a:gd name="T16" fmla="*/ 2 w 129"/>
                <a:gd name="T17" fmla="*/ 0 h 373"/>
                <a:gd name="T18" fmla="*/ 0 w 129"/>
                <a:gd name="T19" fmla="*/ 0 h 3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
                <a:gd name="T31" fmla="*/ 0 h 373"/>
                <a:gd name="T32" fmla="*/ 129 w 129"/>
                <a:gd name="T33" fmla="*/ 373 h 3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 h="373">
                  <a:moveTo>
                    <a:pt x="0" y="0"/>
                  </a:moveTo>
                  <a:lnTo>
                    <a:pt x="2" y="153"/>
                  </a:lnTo>
                  <a:lnTo>
                    <a:pt x="43" y="188"/>
                  </a:lnTo>
                  <a:lnTo>
                    <a:pt x="2" y="223"/>
                  </a:lnTo>
                  <a:lnTo>
                    <a:pt x="2" y="373"/>
                  </a:lnTo>
                  <a:lnTo>
                    <a:pt x="129" y="260"/>
                  </a:lnTo>
                  <a:lnTo>
                    <a:pt x="129" y="115"/>
                  </a:lnTo>
                  <a:lnTo>
                    <a:pt x="2" y="0"/>
                  </a:lnTo>
                  <a:lnTo>
                    <a:pt x="0" y="0"/>
                  </a:lnTo>
                  <a:close/>
                </a:path>
              </a:pathLst>
            </a:custGeom>
            <a:solidFill>
              <a:srgbClr val="CCCCCC"/>
            </a:solidFill>
            <a:ln w="9525">
              <a:noFill/>
              <a:round/>
              <a:headEnd/>
              <a:tailEnd/>
            </a:ln>
          </p:spPr>
          <p:txBody>
            <a:bodyPr/>
            <a:lstStyle/>
            <a:p>
              <a:endParaRPr lang="en-US"/>
            </a:p>
          </p:txBody>
        </p:sp>
        <p:sp>
          <p:nvSpPr>
            <p:cNvPr id="109655" name="Freeform 285"/>
            <p:cNvSpPr>
              <a:spLocks/>
            </p:cNvSpPr>
            <p:nvPr/>
          </p:nvSpPr>
          <p:spPr bwMode="auto">
            <a:xfrm>
              <a:off x="3906" y="3336"/>
              <a:ext cx="129" cy="373"/>
            </a:xfrm>
            <a:custGeom>
              <a:avLst/>
              <a:gdLst>
                <a:gd name="T0" fmla="*/ 0 w 129"/>
                <a:gd name="T1" fmla="*/ 0 h 373"/>
                <a:gd name="T2" fmla="*/ 2 w 129"/>
                <a:gd name="T3" fmla="*/ 153 h 373"/>
                <a:gd name="T4" fmla="*/ 43 w 129"/>
                <a:gd name="T5" fmla="*/ 188 h 373"/>
                <a:gd name="T6" fmla="*/ 2 w 129"/>
                <a:gd name="T7" fmla="*/ 223 h 373"/>
                <a:gd name="T8" fmla="*/ 2 w 129"/>
                <a:gd name="T9" fmla="*/ 373 h 373"/>
                <a:gd name="T10" fmla="*/ 129 w 129"/>
                <a:gd name="T11" fmla="*/ 260 h 373"/>
                <a:gd name="T12" fmla="*/ 129 w 129"/>
                <a:gd name="T13" fmla="*/ 115 h 373"/>
                <a:gd name="T14" fmla="*/ 2 w 129"/>
                <a:gd name="T15" fmla="*/ 0 h 373"/>
                <a:gd name="T16" fmla="*/ 2 w 129"/>
                <a:gd name="T17" fmla="*/ 0 h 3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373"/>
                <a:gd name="T29" fmla="*/ 129 w 129"/>
                <a:gd name="T30" fmla="*/ 373 h 3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373">
                  <a:moveTo>
                    <a:pt x="0" y="0"/>
                  </a:moveTo>
                  <a:lnTo>
                    <a:pt x="2" y="153"/>
                  </a:lnTo>
                  <a:lnTo>
                    <a:pt x="43" y="188"/>
                  </a:lnTo>
                  <a:lnTo>
                    <a:pt x="2" y="223"/>
                  </a:lnTo>
                  <a:lnTo>
                    <a:pt x="2" y="373"/>
                  </a:lnTo>
                  <a:lnTo>
                    <a:pt x="129" y="260"/>
                  </a:lnTo>
                  <a:lnTo>
                    <a:pt x="129" y="115"/>
                  </a:lnTo>
                  <a:lnTo>
                    <a:pt x="2" y="0"/>
                  </a:lnTo>
                </a:path>
              </a:pathLst>
            </a:custGeom>
            <a:noFill/>
            <a:ln w="11113">
              <a:solidFill>
                <a:srgbClr val="000000"/>
              </a:solidFill>
              <a:prstDash val="solid"/>
              <a:round/>
              <a:headEnd/>
              <a:tailEnd/>
            </a:ln>
          </p:spPr>
          <p:txBody>
            <a:bodyPr/>
            <a:lstStyle/>
            <a:p>
              <a:endParaRPr lang="en-US"/>
            </a:p>
          </p:txBody>
        </p:sp>
        <p:sp>
          <p:nvSpPr>
            <p:cNvPr id="109656" name="Rectangle 286"/>
            <p:cNvSpPr>
              <a:spLocks noChangeArrowheads="1"/>
            </p:cNvSpPr>
            <p:nvPr/>
          </p:nvSpPr>
          <p:spPr bwMode="auto">
            <a:xfrm>
              <a:off x="4319" y="3466"/>
              <a:ext cx="50"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109657" name="Rectangle 287"/>
            <p:cNvSpPr>
              <a:spLocks noChangeArrowheads="1"/>
            </p:cNvSpPr>
            <p:nvPr/>
          </p:nvSpPr>
          <p:spPr bwMode="auto">
            <a:xfrm>
              <a:off x="4374" y="3466"/>
              <a:ext cx="5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9658" name="Rectangle 288"/>
            <p:cNvSpPr>
              <a:spLocks noChangeArrowheads="1"/>
            </p:cNvSpPr>
            <p:nvPr/>
          </p:nvSpPr>
          <p:spPr bwMode="auto">
            <a:xfrm>
              <a:off x="4717" y="3466"/>
              <a:ext cx="50"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9659" name="Rectangle 289"/>
            <p:cNvSpPr>
              <a:spLocks noChangeArrowheads="1"/>
            </p:cNvSpPr>
            <p:nvPr/>
          </p:nvSpPr>
          <p:spPr bwMode="auto">
            <a:xfrm>
              <a:off x="4771" y="3466"/>
              <a:ext cx="3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e</a:t>
              </a:r>
              <a:endParaRPr kumimoji="0" lang="en-US">
                <a:solidFill>
                  <a:schemeClr val="tx1"/>
                </a:solidFill>
              </a:endParaRPr>
            </a:p>
          </p:txBody>
        </p:sp>
        <p:sp>
          <p:nvSpPr>
            <p:cNvPr id="109660" name="Rectangle 290"/>
            <p:cNvSpPr>
              <a:spLocks noChangeArrowheads="1"/>
            </p:cNvSpPr>
            <p:nvPr/>
          </p:nvSpPr>
          <p:spPr bwMode="auto">
            <a:xfrm>
              <a:off x="4814" y="3466"/>
              <a:ext cx="3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g</a:t>
              </a:r>
              <a:endParaRPr kumimoji="0" lang="en-US">
                <a:solidFill>
                  <a:schemeClr val="tx1"/>
                </a:solidFill>
              </a:endParaRPr>
            </a:p>
          </p:txBody>
        </p:sp>
        <p:sp>
          <p:nvSpPr>
            <p:cNvPr id="109661" name="Line 291"/>
            <p:cNvSpPr>
              <a:spLocks noChangeShapeType="1"/>
            </p:cNvSpPr>
            <p:nvPr/>
          </p:nvSpPr>
          <p:spPr bwMode="auto">
            <a:xfrm>
              <a:off x="3247" y="3524"/>
              <a:ext cx="227" cy="1"/>
            </a:xfrm>
            <a:prstGeom prst="line">
              <a:avLst/>
            </a:prstGeom>
            <a:noFill/>
            <a:ln w="11113">
              <a:solidFill>
                <a:srgbClr val="000000"/>
              </a:solidFill>
              <a:round/>
              <a:headEnd/>
              <a:tailEnd/>
            </a:ln>
          </p:spPr>
          <p:txBody>
            <a:bodyPr/>
            <a:lstStyle/>
            <a:p>
              <a:endParaRPr lang="en-US"/>
            </a:p>
          </p:txBody>
        </p:sp>
        <p:sp>
          <p:nvSpPr>
            <p:cNvPr id="109662" name="Line 292"/>
            <p:cNvSpPr>
              <a:spLocks noChangeShapeType="1"/>
            </p:cNvSpPr>
            <p:nvPr/>
          </p:nvSpPr>
          <p:spPr bwMode="auto">
            <a:xfrm>
              <a:off x="4035" y="3524"/>
              <a:ext cx="257" cy="1"/>
            </a:xfrm>
            <a:prstGeom prst="line">
              <a:avLst/>
            </a:prstGeom>
            <a:noFill/>
            <a:ln w="11113">
              <a:solidFill>
                <a:srgbClr val="000000"/>
              </a:solidFill>
              <a:round/>
              <a:headEnd/>
              <a:tailEnd/>
            </a:ln>
          </p:spPr>
          <p:txBody>
            <a:bodyPr/>
            <a:lstStyle/>
            <a:p>
              <a:endParaRPr lang="en-US"/>
            </a:p>
          </p:txBody>
        </p:sp>
        <p:sp>
          <p:nvSpPr>
            <p:cNvPr id="109663" name="Line 293"/>
            <p:cNvSpPr>
              <a:spLocks noChangeShapeType="1"/>
            </p:cNvSpPr>
            <p:nvPr/>
          </p:nvSpPr>
          <p:spPr bwMode="auto">
            <a:xfrm>
              <a:off x="4460" y="3524"/>
              <a:ext cx="236" cy="1"/>
            </a:xfrm>
            <a:prstGeom prst="line">
              <a:avLst/>
            </a:prstGeom>
            <a:noFill/>
            <a:ln w="11113">
              <a:solidFill>
                <a:srgbClr val="000000"/>
              </a:solidFill>
              <a:round/>
              <a:headEnd/>
              <a:tailEnd/>
            </a:ln>
          </p:spPr>
          <p:txBody>
            <a:bodyPr/>
            <a:lstStyle/>
            <a:p>
              <a:endParaRPr lang="en-US"/>
            </a:p>
          </p:txBody>
        </p:sp>
        <p:sp>
          <p:nvSpPr>
            <p:cNvPr id="109664" name="Line 294"/>
            <p:cNvSpPr>
              <a:spLocks noChangeShapeType="1"/>
            </p:cNvSpPr>
            <p:nvPr/>
          </p:nvSpPr>
          <p:spPr bwMode="auto">
            <a:xfrm>
              <a:off x="3647" y="3569"/>
              <a:ext cx="261" cy="2"/>
            </a:xfrm>
            <a:prstGeom prst="line">
              <a:avLst/>
            </a:prstGeom>
            <a:noFill/>
            <a:ln w="11113">
              <a:solidFill>
                <a:srgbClr val="000000"/>
              </a:solidFill>
              <a:round/>
              <a:headEnd/>
              <a:tailEnd/>
            </a:ln>
          </p:spPr>
          <p:txBody>
            <a:bodyPr/>
            <a:lstStyle/>
            <a:p>
              <a:endParaRPr lang="en-US"/>
            </a:p>
          </p:txBody>
        </p:sp>
        <p:sp>
          <p:nvSpPr>
            <p:cNvPr id="109665" name="Freeform 295"/>
            <p:cNvSpPr>
              <a:spLocks/>
            </p:cNvSpPr>
            <p:nvPr/>
          </p:nvSpPr>
          <p:spPr bwMode="auto">
            <a:xfrm>
              <a:off x="3438" y="3476"/>
              <a:ext cx="36" cy="48"/>
            </a:xfrm>
            <a:custGeom>
              <a:avLst/>
              <a:gdLst>
                <a:gd name="T0" fmla="*/ 0 w 36"/>
                <a:gd name="T1" fmla="*/ 48 h 48"/>
                <a:gd name="T2" fmla="*/ 2 w 36"/>
                <a:gd name="T3" fmla="*/ 0 h 48"/>
                <a:gd name="T4" fmla="*/ 36 w 36"/>
                <a:gd name="T5" fmla="*/ 0 h 48"/>
                <a:gd name="T6" fmla="*/ 0 60000 65536"/>
                <a:gd name="T7" fmla="*/ 0 60000 65536"/>
                <a:gd name="T8" fmla="*/ 0 60000 65536"/>
                <a:gd name="T9" fmla="*/ 0 w 36"/>
                <a:gd name="T10" fmla="*/ 0 h 48"/>
                <a:gd name="T11" fmla="*/ 36 w 36"/>
                <a:gd name="T12" fmla="*/ 48 h 48"/>
              </a:gdLst>
              <a:ahLst/>
              <a:cxnLst>
                <a:cxn ang="T6">
                  <a:pos x="T0" y="T1"/>
                </a:cxn>
                <a:cxn ang="T7">
                  <a:pos x="T2" y="T3"/>
                </a:cxn>
                <a:cxn ang="T8">
                  <a:pos x="T4" y="T5"/>
                </a:cxn>
              </a:cxnLst>
              <a:rect l="T9" t="T10" r="T11" b="T12"/>
              <a:pathLst>
                <a:path w="36" h="48">
                  <a:moveTo>
                    <a:pt x="0" y="48"/>
                  </a:moveTo>
                  <a:lnTo>
                    <a:pt x="2" y="0"/>
                  </a:lnTo>
                  <a:lnTo>
                    <a:pt x="36" y="0"/>
                  </a:lnTo>
                </a:path>
              </a:pathLst>
            </a:custGeom>
            <a:noFill/>
            <a:ln w="11113">
              <a:solidFill>
                <a:srgbClr val="000000"/>
              </a:solidFill>
              <a:prstDash val="solid"/>
              <a:round/>
              <a:headEnd/>
              <a:tailEnd/>
            </a:ln>
          </p:spPr>
          <p:txBody>
            <a:bodyPr/>
            <a:lstStyle/>
            <a:p>
              <a:endParaRPr lang="en-US"/>
            </a:p>
          </p:txBody>
        </p:sp>
        <p:sp>
          <p:nvSpPr>
            <p:cNvPr id="109666" name="Freeform 296"/>
            <p:cNvSpPr>
              <a:spLocks/>
            </p:cNvSpPr>
            <p:nvPr/>
          </p:nvSpPr>
          <p:spPr bwMode="auto">
            <a:xfrm>
              <a:off x="4249" y="3524"/>
              <a:ext cx="297" cy="140"/>
            </a:xfrm>
            <a:custGeom>
              <a:avLst/>
              <a:gdLst>
                <a:gd name="T0" fmla="*/ 0 w 297"/>
                <a:gd name="T1" fmla="*/ 0 h 140"/>
                <a:gd name="T2" fmla="*/ 0 w 297"/>
                <a:gd name="T3" fmla="*/ 140 h 140"/>
                <a:gd name="T4" fmla="*/ 256 w 297"/>
                <a:gd name="T5" fmla="*/ 140 h 140"/>
                <a:gd name="T6" fmla="*/ 256 w 297"/>
                <a:gd name="T7" fmla="*/ 47 h 140"/>
                <a:gd name="T8" fmla="*/ 297 w 297"/>
                <a:gd name="T9" fmla="*/ 47 h 140"/>
                <a:gd name="T10" fmla="*/ 0 60000 65536"/>
                <a:gd name="T11" fmla="*/ 0 60000 65536"/>
                <a:gd name="T12" fmla="*/ 0 60000 65536"/>
                <a:gd name="T13" fmla="*/ 0 60000 65536"/>
                <a:gd name="T14" fmla="*/ 0 60000 65536"/>
                <a:gd name="T15" fmla="*/ 0 w 297"/>
                <a:gd name="T16" fmla="*/ 0 h 140"/>
                <a:gd name="T17" fmla="*/ 297 w 297"/>
                <a:gd name="T18" fmla="*/ 140 h 140"/>
              </a:gdLst>
              <a:ahLst/>
              <a:cxnLst>
                <a:cxn ang="T10">
                  <a:pos x="T0" y="T1"/>
                </a:cxn>
                <a:cxn ang="T11">
                  <a:pos x="T2" y="T3"/>
                </a:cxn>
                <a:cxn ang="T12">
                  <a:pos x="T4" y="T5"/>
                </a:cxn>
                <a:cxn ang="T13">
                  <a:pos x="T6" y="T7"/>
                </a:cxn>
                <a:cxn ang="T14">
                  <a:pos x="T8" y="T9"/>
                </a:cxn>
              </a:cxnLst>
              <a:rect l="T15" t="T16" r="T17" b="T18"/>
              <a:pathLst>
                <a:path w="297" h="140">
                  <a:moveTo>
                    <a:pt x="0" y="0"/>
                  </a:moveTo>
                  <a:lnTo>
                    <a:pt x="0" y="140"/>
                  </a:lnTo>
                  <a:lnTo>
                    <a:pt x="256" y="140"/>
                  </a:lnTo>
                  <a:lnTo>
                    <a:pt x="256" y="47"/>
                  </a:lnTo>
                  <a:lnTo>
                    <a:pt x="297" y="47"/>
                  </a:lnTo>
                </a:path>
              </a:pathLst>
            </a:custGeom>
            <a:noFill/>
            <a:ln w="11113">
              <a:solidFill>
                <a:srgbClr val="000000"/>
              </a:solidFill>
              <a:prstDash val="solid"/>
              <a:round/>
              <a:headEnd/>
              <a:tailEnd/>
            </a:ln>
          </p:spPr>
          <p:txBody>
            <a:bodyPr/>
            <a:lstStyle/>
            <a:p>
              <a:endParaRPr lang="en-US"/>
            </a:p>
          </p:txBody>
        </p:sp>
        <p:sp>
          <p:nvSpPr>
            <p:cNvPr id="109667" name="Freeform 297"/>
            <p:cNvSpPr>
              <a:spLocks/>
            </p:cNvSpPr>
            <p:nvPr/>
          </p:nvSpPr>
          <p:spPr bwMode="auto">
            <a:xfrm>
              <a:off x="3333" y="3336"/>
              <a:ext cx="64" cy="375"/>
            </a:xfrm>
            <a:custGeom>
              <a:avLst/>
              <a:gdLst>
                <a:gd name="T0" fmla="*/ 64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5"/>
                  </a:moveTo>
                  <a:lnTo>
                    <a:pt x="64" y="0"/>
                  </a:lnTo>
                  <a:lnTo>
                    <a:pt x="0" y="0"/>
                  </a:lnTo>
                  <a:lnTo>
                    <a:pt x="0" y="375"/>
                  </a:lnTo>
                  <a:lnTo>
                    <a:pt x="64" y="375"/>
                  </a:lnTo>
                  <a:close/>
                </a:path>
              </a:pathLst>
            </a:custGeom>
            <a:solidFill>
              <a:srgbClr val="CCCCCC"/>
            </a:solidFill>
            <a:ln w="9525">
              <a:noFill/>
              <a:round/>
              <a:headEnd/>
              <a:tailEnd/>
            </a:ln>
          </p:spPr>
          <p:txBody>
            <a:bodyPr/>
            <a:lstStyle/>
            <a:p>
              <a:endParaRPr lang="en-US"/>
            </a:p>
          </p:txBody>
        </p:sp>
        <p:sp>
          <p:nvSpPr>
            <p:cNvPr id="109668" name="Freeform 298"/>
            <p:cNvSpPr>
              <a:spLocks/>
            </p:cNvSpPr>
            <p:nvPr/>
          </p:nvSpPr>
          <p:spPr bwMode="auto">
            <a:xfrm>
              <a:off x="3333" y="3336"/>
              <a:ext cx="64" cy="375"/>
            </a:xfrm>
            <a:custGeom>
              <a:avLst/>
              <a:gdLst>
                <a:gd name="T0" fmla="*/ 64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5"/>
                  </a:moveTo>
                  <a:lnTo>
                    <a:pt x="64" y="0"/>
                  </a:lnTo>
                  <a:lnTo>
                    <a:pt x="0" y="0"/>
                  </a:lnTo>
                  <a:lnTo>
                    <a:pt x="0" y="375"/>
                  </a:lnTo>
                  <a:lnTo>
                    <a:pt x="64" y="375"/>
                  </a:lnTo>
                </a:path>
              </a:pathLst>
            </a:custGeom>
            <a:noFill/>
            <a:ln w="11113">
              <a:solidFill>
                <a:srgbClr val="000000"/>
              </a:solidFill>
              <a:prstDash val="solid"/>
              <a:round/>
              <a:headEnd/>
              <a:tailEnd/>
            </a:ln>
          </p:spPr>
          <p:txBody>
            <a:bodyPr/>
            <a:lstStyle/>
            <a:p>
              <a:endParaRPr lang="en-US"/>
            </a:p>
          </p:txBody>
        </p:sp>
        <p:sp>
          <p:nvSpPr>
            <p:cNvPr id="109669" name="Freeform 299"/>
            <p:cNvSpPr>
              <a:spLocks/>
            </p:cNvSpPr>
            <p:nvPr/>
          </p:nvSpPr>
          <p:spPr bwMode="auto">
            <a:xfrm>
              <a:off x="3738" y="3336"/>
              <a:ext cx="63" cy="375"/>
            </a:xfrm>
            <a:custGeom>
              <a:avLst/>
              <a:gdLst>
                <a:gd name="T0" fmla="*/ 63 w 63"/>
                <a:gd name="T1" fmla="*/ 375 h 375"/>
                <a:gd name="T2" fmla="*/ 63 w 63"/>
                <a:gd name="T3" fmla="*/ 0 h 375"/>
                <a:gd name="T4" fmla="*/ 0 w 63"/>
                <a:gd name="T5" fmla="*/ 0 h 375"/>
                <a:gd name="T6" fmla="*/ 0 w 63"/>
                <a:gd name="T7" fmla="*/ 375 h 375"/>
                <a:gd name="T8" fmla="*/ 63 w 63"/>
                <a:gd name="T9" fmla="*/ 375 h 375"/>
                <a:gd name="T10" fmla="*/ 63 w 63"/>
                <a:gd name="T11" fmla="*/ 375 h 375"/>
                <a:gd name="T12" fmla="*/ 0 60000 65536"/>
                <a:gd name="T13" fmla="*/ 0 60000 65536"/>
                <a:gd name="T14" fmla="*/ 0 60000 65536"/>
                <a:gd name="T15" fmla="*/ 0 60000 65536"/>
                <a:gd name="T16" fmla="*/ 0 60000 65536"/>
                <a:gd name="T17" fmla="*/ 0 60000 65536"/>
                <a:gd name="T18" fmla="*/ 0 w 63"/>
                <a:gd name="T19" fmla="*/ 0 h 375"/>
                <a:gd name="T20" fmla="*/ 63 w 63"/>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3" h="375">
                  <a:moveTo>
                    <a:pt x="63" y="375"/>
                  </a:moveTo>
                  <a:lnTo>
                    <a:pt x="63" y="0"/>
                  </a:lnTo>
                  <a:lnTo>
                    <a:pt x="0" y="0"/>
                  </a:lnTo>
                  <a:lnTo>
                    <a:pt x="0" y="375"/>
                  </a:lnTo>
                  <a:lnTo>
                    <a:pt x="63" y="375"/>
                  </a:lnTo>
                  <a:close/>
                </a:path>
              </a:pathLst>
            </a:custGeom>
            <a:solidFill>
              <a:srgbClr val="CCCCCC"/>
            </a:solidFill>
            <a:ln w="9525">
              <a:noFill/>
              <a:round/>
              <a:headEnd/>
              <a:tailEnd/>
            </a:ln>
          </p:spPr>
          <p:txBody>
            <a:bodyPr/>
            <a:lstStyle/>
            <a:p>
              <a:endParaRPr lang="en-US"/>
            </a:p>
          </p:txBody>
        </p:sp>
        <p:sp>
          <p:nvSpPr>
            <p:cNvPr id="109670" name="Freeform 300"/>
            <p:cNvSpPr>
              <a:spLocks/>
            </p:cNvSpPr>
            <p:nvPr/>
          </p:nvSpPr>
          <p:spPr bwMode="auto">
            <a:xfrm>
              <a:off x="3738" y="3336"/>
              <a:ext cx="63" cy="375"/>
            </a:xfrm>
            <a:custGeom>
              <a:avLst/>
              <a:gdLst>
                <a:gd name="T0" fmla="*/ 63 w 63"/>
                <a:gd name="T1" fmla="*/ 375 h 375"/>
                <a:gd name="T2" fmla="*/ 63 w 63"/>
                <a:gd name="T3" fmla="*/ 0 h 375"/>
                <a:gd name="T4" fmla="*/ 0 w 63"/>
                <a:gd name="T5" fmla="*/ 0 h 375"/>
                <a:gd name="T6" fmla="*/ 0 w 63"/>
                <a:gd name="T7" fmla="*/ 375 h 375"/>
                <a:gd name="T8" fmla="*/ 63 w 63"/>
                <a:gd name="T9" fmla="*/ 375 h 375"/>
                <a:gd name="T10" fmla="*/ 63 w 63"/>
                <a:gd name="T11" fmla="*/ 375 h 375"/>
                <a:gd name="T12" fmla="*/ 0 60000 65536"/>
                <a:gd name="T13" fmla="*/ 0 60000 65536"/>
                <a:gd name="T14" fmla="*/ 0 60000 65536"/>
                <a:gd name="T15" fmla="*/ 0 60000 65536"/>
                <a:gd name="T16" fmla="*/ 0 60000 65536"/>
                <a:gd name="T17" fmla="*/ 0 60000 65536"/>
                <a:gd name="T18" fmla="*/ 0 w 63"/>
                <a:gd name="T19" fmla="*/ 0 h 375"/>
                <a:gd name="T20" fmla="*/ 63 w 63"/>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3" h="375">
                  <a:moveTo>
                    <a:pt x="63" y="375"/>
                  </a:moveTo>
                  <a:lnTo>
                    <a:pt x="63" y="0"/>
                  </a:lnTo>
                  <a:lnTo>
                    <a:pt x="0" y="0"/>
                  </a:lnTo>
                  <a:lnTo>
                    <a:pt x="0" y="375"/>
                  </a:lnTo>
                  <a:lnTo>
                    <a:pt x="63" y="375"/>
                  </a:lnTo>
                </a:path>
              </a:pathLst>
            </a:custGeom>
            <a:noFill/>
            <a:ln w="11113">
              <a:solidFill>
                <a:srgbClr val="000000"/>
              </a:solidFill>
              <a:prstDash val="solid"/>
              <a:round/>
              <a:headEnd/>
              <a:tailEnd/>
            </a:ln>
          </p:spPr>
          <p:txBody>
            <a:bodyPr/>
            <a:lstStyle/>
            <a:p>
              <a:endParaRPr lang="en-US"/>
            </a:p>
          </p:txBody>
        </p:sp>
        <p:sp>
          <p:nvSpPr>
            <p:cNvPr id="109671" name="Freeform 301"/>
            <p:cNvSpPr>
              <a:spLocks/>
            </p:cNvSpPr>
            <p:nvPr/>
          </p:nvSpPr>
          <p:spPr bwMode="auto">
            <a:xfrm>
              <a:off x="4142" y="3336"/>
              <a:ext cx="64" cy="375"/>
            </a:xfrm>
            <a:custGeom>
              <a:avLst/>
              <a:gdLst>
                <a:gd name="T0" fmla="*/ 64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5"/>
                  </a:moveTo>
                  <a:lnTo>
                    <a:pt x="64" y="0"/>
                  </a:lnTo>
                  <a:lnTo>
                    <a:pt x="0" y="0"/>
                  </a:lnTo>
                  <a:lnTo>
                    <a:pt x="0" y="375"/>
                  </a:lnTo>
                  <a:lnTo>
                    <a:pt x="64" y="375"/>
                  </a:lnTo>
                  <a:close/>
                </a:path>
              </a:pathLst>
            </a:custGeom>
            <a:solidFill>
              <a:srgbClr val="CCCCCC"/>
            </a:solidFill>
            <a:ln w="9525">
              <a:noFill/>
              <a:round/>
              <a:headEnd/>
              <a:tailEnd/>
            </a:ln>
          </p:spPr>
          <p:txBody>
            <a:bodyPr/>
            <a:lstStyle/>
            <a:p>
              <a:endParaRPr lang="en-US"/>
            </a:p>
          </p:txBody>
        </p:sp>
        <p:sp>
          <p:nvSpPr>
            <p:cNvPr id="109672" name="Freeform 302"/>
            <p:cNvSpPr>
              <a:spLocks/>
            </p:cNvSpPr>
            <p:nvPr/>
          </p:nvSpPr>
          <p:spPr bwMode="auto">
            <a:xfrm>
              <a:off x="4142" y="3336"/>
              <a:ext cx="64" cy="375"/>
            </a:xfrm>
            <a:custGeom>
              <a:avLst/>
              <a:gdLst>
                <a:gd name="T0" fmla="*/ 64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5"/>
                  </a:moveTo>
                  <a:lnTo>
                    <a:pt x="64" y="0"/>
                  </a:lnTo>
                  <a:lnTo>
                    <a:pt x="0" y="0"/>
                  </a:lnTo>
                  <a:lnTo>
                    <a:pt x="0" y="375"/>
                  </a:lnTo>
                  <a:lnTo>
                    <a:pt x="64" y="375"/>
                  </a:lnTo>
                </a:path>
              </a:pathLst>
            </a:custGeom>
            <a:noFill/>
            <a:ln w="11113">
              <a:solidFill>
                <a:srgbClr val="000000"/>
              </a:solidFill>
              <a:prstDash val="solid"/>
              <a:round/>
              <a:headEnd/>
              <a:tailEnd/>
            </a:ln>
          </p:spPr>
          <p:txBody>
            <a:bodyPr/>
            <a:lstStyle/>
            <a:p>
              <a:endParaRPr lang="en-US"/>
            </a:p>
          </p:txBody>
        </p:sp>
        <p:sp>
          <p:nvSpPr>
            <p:cNvPr id="109673" name="Freeform 303"/>
            <p:cNvSpPr>
              <a:spLocks/>
            </p:cNvSpPr>
            <p:nvPr/>
          </p:nvSpPr>
          <p:spPr bwMode="auto">
            <a:xfrm>
              <a:off x="4546" y="3336"/>
              <a:ext cx="64" cy="375"/>
            </a:xfrm>
            <a:custGeom>
              <a:avLst/>
              <a:gdLst>
                <a:gd name="T0" fmla="*/ 64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5"/>
                  </a:moveTo>
                  <a:lnTo>
                    <a:pt x="64" y="0"/>
                  </a:lnTo>
                  <a:lnTo>
                    <a:pt x="0" y="0"/>
                  </a:lnTo>
                  <a:lnTo>
                    <a:pt x="0" y="375"/>
                  </a:lnTo>
                  <a:lnTo>
                    <a:pt x="64" y="375"/>
                  </a:lnTo>
                  <a:close/>
                </a:path>
              </a:pathLst>
            </a:custGeom>
            <a:solidFill>
              <a:srgbClr val="CCCCCC"/>
            </a:solidFill>
            <a:ln w="9525">
              <a:noFill/>
              <a:round/>
              <a:headEnd/>
              <a:tailEnd/>
            </a:ln>
          </p:spPr>
          <p:txBody>
            <a:bodyPr/>
            <a:lstStyle/>
            <a:p>
              <a:endParaRPr lang="en-US"/>
            </a:p>
          </p:txBody>
        </p:sp>
        <p:sp>
          <p:nvSpPr>
            <p:cNvPr id="109674" name="Freeform 304"/>
            <p:cNvSpPr>
              <a:spLocks/>
            </p:cNvSpPr>
            <p:nvPr/>
          </p:nvSpPr>
          <p:spPr bwMode="auto">
            <a:xfrm>
              <a:off x="4546" y="3336"/>
              <a:ext cx="64" cy="375"/>
            </a:xfrm>
            <a:custGeom>
              <a:avLst/>
              <a:gdLst>
                <a:gd name="T0" fmla="*/ 64 w 64"/>
                <a:gd name="T1" fmla="*/ 375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5"/>
                  </a:moveTo>
                  <a:lnTo>
                    <a:pt x="64" y="0"/>
                  </a:lnTo>
                  <a:lnTo>
                    <a:pt x="0" y="0"/>
                  </a:lnTo>
                  <a:lnTo>
                    <a:pt x="0" y="375"/>
                  </a:lnTo>
                  <a:lnTo>
                    <a:pt x="64" y="375"/>
                  </a:lnTo>
                </a:path>
              </a:pathLst>
            </a:custGeom>
            <a:noFill/>
            <a:ln w="11113">
              <a:solidFill>
                <a:srgbClr val="000000"/>
              </a:solidFill>
              <a:prstDash val="solid"/>
              <a:round/>
              <a:headEnd/>
              <a:tailEnd/>
            </a:ln>
          </p:spPr>
          <p:txBody>
            <a:bodyPr/>
            <a:lstStyle/>
            <a:p>
              <a:endParaRPr lang="en-US"/>
            </a:p>
          </p:txBody>
        </p:sp>
        <p:sp>
          <p:nvSpPr>
            <p:cNvPr id="109675" name="Rectangle 305"/>
            <p:cNvSpPr>
              <a:spLocks noChangeArrowheads="1"/>
            </p:cNvSpPr>
            <p:nvPr/>
          </p:nvSpPr>
          <p:spPr bwMode="auto">
            <a:xfrm>
              <a:off x="3890" y="1340"/>
              <a:ext cx="51"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676" name="Rectangle 306"/>
            <p:cNvSpPr>
              <a:spLocks noChangeArrowheads="1"/>
            </p:cNvSpPr>
            <p:nvPr/>
          </p:nvSpPr>
          <p:spPr bwMode="auto">
            <a:xfrm>
              <a:off x="3943" y="1340"/>
              <a:ext cx="51"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677" name="Rectangle 307"/>
            <p:cNvSpPr>
              <a:spLocks noChangeArrowheads="1"/>
            </p:cNvSpPr>
            <p:nvPr/>
          </p:nvSpPr>
          <p:spPr bwMode="auto">
            <a:xfrm>
              <a:off x="3999" y="1340"/>
              <a:ext cx="1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678" name="Rectangle 308"/>
            <p:cNvSpPr>
              <a:spLocks noChangeArrowheads="1"/>
            </p:cNvSpPr>
            <p:nvPr/>
          </p:nvSpPr>
          <p:spPr bwMode="auto">
            <a:xfrm>
              <a:off x="4018" y="1340"/>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7</a:t>
              </a:r>
              <a:endParaRPr kumimoji="0" lang="en-US">
                <a:solidFill>
                  <a:schemeClr val="tx1"/>
                </a:solidFill>
              </a:endParaRPr>
            </a:p>
          </p:txBody>
        </p:sp>
        <p:sp>
          <p:nvSpPr>
            <p:cNvPr id="109679" name="Rectangle 309"/>
            <p:cNvSpPr>
              <a:spLocks noChangeArrowheads="1"/>
            </p:cNvSpPr>
            <p:nvPr/>
          </p:nvSpPr>
          <p:spPr bwMode="auto">
            <a:xfrm>
              <a:off x="4294" y="1340"/>
              <a:ext cx="51"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680" name="Rectangle 310"/>
            <p:cNvSpPr>
              <a:spLocks noChangeArrowheads="1"/>
            </p:cNvSpPr>
            <p:nvPr/>
          </p:nvSpPr>
          <p:spPr bwMode="auto">
            <a:xfrm>
              <a:off x="4349" y="1340"/>
              <a:ext cx="50"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681" name="Rectangle 311"/>
            <p:cNvSpPr>
              <a:spLocks noChangeArrowheads="1"/>
            </p:cNvSpPr>
            <p:nvPr/>
          </p:nvSpPr>
          <p:spPr bwMode="auto">
            <a:xfrm>
              <a:off x="4402" y="1340"/>
              <a:ext cx="1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682" name="Rectangle 312"/>
            <p:cNvSpPr>
              <a:spLocks noChangeArrowheads="1"/>
            </p:cNvSpPr>
            <p:nvPr/>
          </p:nvSpPr>
          <p:spPr bwMode="auto">
            <a:xfrm>
              <a:off x="4426" y="1340"/>
              <a:ext cx="38"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8</a:t>
              </a:r>
              <a:endParaRPr kumimoji="0" lang="en-US">
                <a:solidFill>
                  <a:schemeClr val="tx1"/>
                </a:solidFill>
              </a:endParaRPr>
            </a:p>
          </p:txBody>
        </p:sp>
        <p:sp>
          <p:nvSpPr>
            <p:cNvPr id="109683" name="Rectangle 313"/>
            <p:cNvSpPr>
              <a:spLocks noChangeArrowheads="1"/>
            </p:cNvSpPr>
            <p:nvPr/>
          </p:nvSpPr>
          <p:spPr bwMode="auto">
            <a:xfrm>
              <a:off x="4699" y="1340"/>
              <a:ext cx="51"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684" name="Rectangle 314"/>
            <p:cNvSpPr>
              <a:spLocks noChangeArrowheads="1"/>
            </p:cNvSpPr>
            <p:nvPr/>
          </p:nvSpPr>
          <p:spPr bwMode="auto">
            <a:xfrm>
              <a:off x="4753" y="1340"/>
              <a:ext cx="51"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C</a:t>
              </a:r>
              <a:endParaRPr kumimoji="0" lang="en-US">
                <a:solidFill>
                  <a:schemeClr val="tx1"/>
                </a:solidFill>
              </a:endParaRPr>
            </a:p>
          </p:txBody>
        </p:sp>
        <p:sp>
          <p:nvSpPr>
            <p:cNvPr id="109685" name="Rectangle 315"/>
            <p:cNvSpPr>
              <a:spLocks noChangeArrowheads="1"/>
            </p:cNvSpPr>
            <p:nvPr/>
          </p:nvSpPr>
          <p:spPr bwMode="auto">
            <a:xfrm>
              <a:off x="4808" y="1340"/>
              <a:ext cx="1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686" name="Rectangle 316"/>
            <p:cNvSpPr>
              <a:spLocks noChangeArrowheads="1"/>
            </p:cNvSpPr>
            <p:nvPr/>
          </p:nvSpPr>
          <p:spPr bwMode="auto">
            <a:xfrm>
              <a:off x="4830" y="1340"/>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9</a:t>
              </a:r>
              <a:endParaRPr kumimoji="0" lang="en-US">
                <a:solidFill>
                  <a:schemeClr val="tx1"/>
                </a:solidFill>
              </a:endParaRPr>
            </a:p>
          </p:txBody>
        </p:sp>
        <p:sp>
          <p:nvSpPr>
            <p:cNvPr id="109687" name="Rectangle 317"/>
            <p:cNvSpPr>
              <a:spLocks noChangeArrowheads="1"/>
            </p:cNvSpPr>
            <p:nvPr/>
          </p:nvSpPr>
          <p:spPr bwMode="auto">
            <a:xfrm>
              <a:off x="950" y="2623"/>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o</a:t>
              </a:r>
              <a:endParaRPr kumimoji="0" lang="en-US">
                <a:solidFill>
                  <a:schemeClr val="tx1"/>
                </a:solidFill>
              </a:endParaRPr>
            </a:p>
          </p:txBody>
        </p:sp>
        <p:sp>
          <p:nvSpPr>
            <p:cNvPr id="109688" name="Rectangle 318"/>
            <p:cNvSpPr>
              <a:spLocks noChangeArrowheads="1"/>
            </p:cNvSpPr>
            <p:nvPr/>
          </p:nvSpPr>
          <p:spPr bwMode="auto">
            <a:xfrm>
              <a:off x="991" y="2623"/>
              <a:ext cx="24"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r</a:t>
              </a:r>
              <a:endParaRPr kumimoji="0" lang="en-US">
                <a:solidFill>
                  <a:schemeClr val="tx1"/>
                </a:solidFill>
              </a:endParaRPr>
            </a:p>
          </p:txBody>
        </p:sp>
        <p:sp>
          <p:nvSpPr>
            <p:cNvPr id="109689" name="Rectangle 319"/>
            <p:cNvSpPr>
              <a:spLocks noChangeArrowheads="1"/>
            </p:cNvSpPr>
            <p:nvPr/>
          </p:nvSpPr>
          <p:spPr bwMode="auto">
            <a:xfrm>
              <a:off x="1016" y="2623"/>
              <a:ext cx="1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690" name="Rectangle 320"/>
            <p:cNvSpPr>
              <a:spLocks noChangeArrowheads="1"/>
            </p:cNvSpPr>
            <p:nvPr/>
          </p:nvSpPr>
          <p:spPr bwMode="auto">
            <a:xfrm>
              <a:off x="1039" y="2623"/>
              <a:ext cx="38"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691" name="Rectangle 321"/>
            <p:cNvSpPr>
              <a:spLocks noChangeArrowheads="1"/>
            </p:cNvSpPr>
            <p:nvPr/>
          </p:nvSpPr>
          <p:spPr bwMode="auto">
            <a:xfrm>
              <a:off x="1080" y="2623"/>
              <a:ext cx="38"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8</a:t>
              </a:r>
              <a:endParaRPr kumimoji="0" lang="en-US">
                <a:solidFill>
                  <a:schemeClr val="tx1"/>
                </a:solidFill>
              </a:endParaRPr>
            </a:p>
          </p:txBody>
        </p:sp>
        <p:sp>
          <p:nvSpPr>
            <p:cNvPr id="109692" name="Rectangle 322"/>
            <p:cNvSpPr>
              <a:spLocks noChangeArrowheads="1"/>
            </p:cNvSpPr>
            <p:nvPr/>
          </p:nvSpPr>
          <p:spPr bwMode="auto">
            <a:xfrm>
              <a:off x="1123" y="2623"/>
              <a:ext cx="1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693" name="Rectangle 323"/>
            <p:cNvSpPr>
              <a:spLocks noChangeArrowheads="1"/>
            </p:cNvSpPr>
            <p:nvPr/>
          </p:nvSpPr>
          <p:spPr bwMode="auto">
            <a:xfrm>
              <a:off x="1143" y="2623"/>
              <a:ext cx="1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694" name="Rectangle 324"/>
            <p:cNvSpPr>
              <a:spLocks noChangeArrowheads="1"/>
            </p:cNvSpPr>
            <p:nvPr/>
          </p:nvSpPr>
          <p:spPr bwMode="auto">
            <a:xfrm>
              <a:off x="1164" y="2623"/>
              <a:ext cx="38" cy="84"/>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a:t>
              </a:r>
              <a:endParaRPr kumimoji="0" lang="en-US">
                <a:solidFill>
                  <a:schemeClr val="tx1"/>
                </a:solidFill>
              </a:endParaRPr>
            </a:p>
          </p:txBody>
        </p:sp>
        <p:sp>
          <p:nvSpPr>
            <p:cNvPr id="109695" name="Rectangle 325"/>
            <p:cNvSpPr>
              <a:spLocks noChangeArrowheads="1"/>
            </p:cNvSpPr>
            <p:nvPr/>
          </p:nvSpPr>
          <p:spPr bwMode="auto">
            <a:xfrm>
              <a:off x="1207" y="2623"/>
              <a:ext cx="38" cy="84"/>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2</a:t>
              </a:r>
              <a:endParaRPr kumimoji="0" lang="en-US">
                <a:solidFill>
                  <a:schemeClr val="tx1"/>
                </a:solidFill>
              </a:endParaRPr>
            </a:p>
          </p:txBody>
        </p:sp>
        <p:sp>
          <p:nvSpPr>
            <p:cNvPr id="109696" name="Rectangle 326"/>
            <p:cNvSpPr>
              <a:spLocks noChangeArrowheads="1"/>
            </p:cNvSpPr>
            <p:nvPr/>
          </p:nvSpPr>
          <p:spPr bwMode="auto">
            <a:xfrm>
              <a:off x="1248" y="2623"/>
              <a:ext cx="1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697" name="Rectangle 327"/>
            <p:cNvSpPr>
              <a:spLocks noChangeArrowheads="1"/>
            </p:cNvSpPr>
            <p:nvPr/>
          </p:nvSpPr>
          <p:spPr bwMode="auto">
            <a:xfrm>
              <a:off x="1268" y="2623"/>
              <a:ext cx="1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698" name="Rectangle 328"/>
            <p:cNvSpPr>
              <a:spLocks noChangeArrowheads="1"/>
            </p:cNvSpPr>
            <p:nvPr/>
          </p:nvSpPr>
          <p:spPr bwMode="auto">
            <a:xfrm>
              <a:off x="1291" y="2623"/>
              <a:ext cx="38"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699" name="Rectangle 329"/>
            <p:cNvSpPr>
              <a:spLocks noChangeArrowheads="1"/>
            </p:cNvSpPr>
            <p:nvPr/>
          </p:nvSpPr>
          <p:spPr bwMode="auto">
            <a:xfrm>
              <a:off x="1332" y="2623"/>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6</a:t>
              </a:r>
              <a:endParaRPr kumimoji="0" lang="en-US">
                <a:solidFill>
                  <a:schemeClr val="tx1"/>
                </a:solidFill>
              </a:endParaRPr>
            </a:p>
          </p:txBody>
        </p:sp>
        <p:sp>
          <p:nvSpPr>
            <p:cNvPr id="109700" name="Rectangle 330"/>
            <p:cNvSpPr>
              <a:spLocks noChangeArrowheads="1"/>
            </p:cNvSpPr>
            <p:nvPr/>
          </p:nvSpPr>
          <p:spPr bwMode="auto">
            <a:xfrm>
              <a:off x="950" y="3046"/>
              <a:ext cx="3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a:t>
              </a:r>
              <a:endParaRPr kumimoji="0" lang="en-US">
                <a:solidFill>
                  <a:schemeClr val="tx1"/>
                </a:solidFill>
              </a:endParaRPr>
            </a:p>
          </p:txBody>
        </p:sp>
        <p:sp>
          <p:nvSpPr>
            <p:cNvPr id="109701" name="Rectangle 331"/>
            <p:cNvSpPr>
              <a:spLocks noChangeArrowheads="1"/>
            </p:cNvSpPr>
            <p:nvPr/>
          </p:nvSpPr>
          <p:spPr bwMode="auto">
            <a:xfrm>
              <a:off x="991" y="3046"/>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109702" name="Rectangle 332"/>
            <p:cNvSpPr>
              <a:spLocks noChangeArrowheads="1"/>
            </p:cNvSpPr>
            <p:nvPr/>
          </p:nvSpPr>
          <p:spPr bwMode="auto">
            <a:xfrm>
              <a:off x="1034" y="3046"/>
              <a:ext cx="3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109703" name="Rectangle 333"/>
            <p:cNvSpPr>
              <a:spLocks noChangeArrowheads="1"/>
            </p:cNvSpPr>
            <p:nvPr/>
          </p:nvSpPr>
          <p:spPr bwMode="auto">
            <a:xfrm>
              <a:off x="1075" y="3046"/>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704" name="Rectangle 334"/>
            <p:cNvSpPr>
              <a:spLocks noChangeArrowheads="1"/>
            </p:cNvSpPr>
            <p:nvPr/>
          </p:nvSpPr>
          <p:spPr bwMode="auto">
            <a:xfrm>
              <a:off x="1098" y="3046"/>
              <a:ext cx="3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705" name="Rectangle 335"/>
            <p:cNvSpPr>
              <a:spLocks noChangeArrowheads="1"/>
            </p:cNvSpPr>
            <p:nvPr/>
          </p:nvSpPr>
          <p:spPr bwMode="auto">
            <a:xfrm>
              <a:off x="1139" y="3046"/>
              <a:ext cx="3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9</a:t>
              </a:r>
              <a:endParaRPr kumimoji="0" lang="en-US">
                <a:solidFill>
                  <a:schemeClr val="tx1"/>
                </a:solidFill>
              </a:endParaRPr>
            </a:p>
          </p:txBody>
        </p:sp>
        <p:sp>
          <p:nvSpPr>
            <p:cNvPr id="109706" name="Rectangle 336"/>
            <p:cNvSpPr>
              <a:spLocks noChangeArrowheads="1"/>
            </p:cNvSpPr>
            <p:nvPr/>
          </p:nvSpPr>
          <p:spPr bwMode="auto">
            <a:xfrm>
              <a:off x="1182" y="3046"/>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707" name="Rectangle 337"/>
            <p:cNvSpPr>
              <a:spLocks noChangeArrowheads="1"/>
            </p:cNvSpPr>
            <p:nvPr/>
          </p:nvSpPr>
          <p:spPr bwMode="auto">
            <a:xfrm>
              <a:off x="1202" y="3046"/>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708" name="Rectangle 338"/>
            <p:cNvSpPr>
              <a:spLocks noChangeArrowheads="1"/>
            </p:cNvSpPr>
            <p:nvPr/>
          </p:nvSpPr>
          <p:spPr bwMode="auto">
            <a:xfrm>
              <a:off x="1223" y="3046"/>
              <a:ext cx="38" cy="8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a:t>
              </a:r>
              <a:endParaRPr kumimoji="0" lang="en-US">
                <a:solidFill>
                  <a:schemeClr val="tx1"/>
                </a:solidFill>
              </a:endParaRPr>
            </a:p>
          </p:txBody>
        </p:sp>
        <p:sp>
          <p:nvSpPr>
            <p:cNvPr id="109709" name="Rectangle 339"/>
            <p:cNvSpPr>
              <a:spLocks noChangeArrowheads="1"/>
            </p:cNvSpPr>
            <p:nvPr/>
          </p:nvSpPr>
          <p:spPr bwMode="auto">
            <a:xfrm>
              <a:off x="1266" y="3046"/>
              <a:ext cx="38" cy="8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4</a:t>
              </a:r>
              <a:endParaRPr kumimoji="0" lang="en-US">
                <a:solidFill>
                  <a:schemeClr val="tx1"/>
                </a:solidFill>
              </a:endParaRPr>
            </a:p>
          </p:txBody>
        </p:sp>
        <p:sp>
          <p:nvSpPr>
            <p:cNvPr id="109710" name="Rectangle 340"/>
            <p:cNvSpPr>
              <a:spLocks noChangeArrowheads="1"/>
            </p:cNvSpPr>
            <p:nvPr/>
          </p:nvSpPr>
          <p:spPr bwMode="auto">
            <a:xfrm>
              <a:off x="1307" y="3046"/>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711" name="Rectangle 341"/>
            <p:cNvSpPr>
              <a:spLocks noChangeArrowheads="1"/>
            </p:cNvSpPr>
            <p:nvPr/>
          </p:nvSpPr>
          <p:spPr bwMode="auto">
            <a:xfrm>
              <a:off x="1327" y="3046"/>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712" name="Rectangle 342"/>
            <p:cNvSpPr>
              <a:spLocks noChangeArrowheads="1"/>
            </p:cNvSpPr>
            <p:nvPr/>
          </p:nvSpPr>
          <p:spPr bwMode="auto">
            <a:xfrm>
              <a:off x="1350" y="3046"/>
              <a:ext cx="38" cy="8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a:t>
              </a:r>
              <a:endParaRPr kumimoji="0" lang="en-US">
                <a:solidFill>
                  <a:schemeClr val="tx1"/>
                </a:solidFill>
              </a:endParaRPr>
            </a:p>
          </p:txBody>
        </p:sp>
        <p:sp>
          <p:nvSpPr>
            <p:cNvPr id="109713" name="Rectangle 343"/>
            <p:cNvSpPr>
              <a:spLocks noChangeArrowheads="1"/>
            </p:cNvSpPr>
            <p:nvPr/>
          </p:nvSpPr>
          <p:spPr bwMode="auto">
            <a:xfrm>
              <a:off x="1391" y="3046"/>
              <a:ext cx="38" cy="8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2</a:t>
              </a:r>
              <a:endParaRPr kumimoji="0" lang="en-US">
                <a:solidFill>
                  <a:schemeClr val="tx1"/>
                </a:solidFill>
              </a:endParaRPr>
            </a:p>
          </p:txBody>
        </p:sp>
        <p:sp>
          <p:nvSpPr>
            <p:cNvPr id="109714" name="Rectangle 344"/>
            <p:cNvSpPr>
              <a:spLocks noChangeArrowheads="1"/>
            </p:cNvSpPr>
            <p:nvPr/>
          </p:nvSpPr>
          <p:spPr bwMode="auto">
            <a:xfrm>
              <a:off x="950" y="3466"/>
              <a:ext cx="35"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s</a:t>
              </a:r>
              <a:endParaRPr kumimoji="0" lang="en-US">
                <a:solidFill>
                  <a:schemeClr val="tx1"/>
                </a:solidFill>
              </a:endParaRPr>
            </a:p>
          </p:txBody>
        </p:sp>
        <p:sp>
          <p:nvSpPr>
            <p:cNvPr id="109715" name="Rectangle 345"/>
            <p:cNvSpPr>
              <a:spLocks noChangeArrowheads="1"/>
            </p:cNvSpPr>
            <p:nvPr/>
          </p:nvSpPr>
          <p:spPr bwMode="auto">
            <a:xfrm>
              <a:off x="987" y="3466"/>
              <a:ext cx="16"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l</a:t>
              </a:r>
              <a:endParaRPr kumimoji="0" lang="en-US">
                <a:solidFill>
                  <a:schemeClr val="tx1"/>
                </a:solidFill>
              </a:endParaRPr>
            </a:p>
          </p:txBody>
        </p:sp>
        <p:sp>
          <p:nvSpPr>
            <p:cNvPr id="109716" name="Rectangle 346"/>
            <p:cNvSpPr>
              <a:spLocks noChangeArrowheads="1"/>
            </p:cNvSpPr>
            <p:nvPr/>
          </p:nvSpPr>
          <p:spPr bwMode="auto">
            <a:xfrm>
              <a:off x="1005" y="3466"/>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t</a:t>
              </a:r>
              <a:endParaRPr kumimoji="0" lang="en-US">
                <a:solidFill>
                  <a:schemeClr val="tx1"/>
                </a:solidFill>
              </a:endParaRPr>
            </a:p>
          </p:txBody>
        </p:sp>
        <p:sp>
          <p:nvSpPr>
            <p:cNvPr id="109717" name="Rectangle 347"/>
            <p:cNvSpPr>
              <a:spLocks noChangeArrowheads="1"/>
            </p:cNvSpPr>
            <p:nvPr/>
          </p:nvSpPr>
          <p:spPr bwMode="auto">
            <a:xfrm>
              <a:off x="1025" y="3466"/>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718" name="Rectangle 348"/>
            <p:cNvSpPr>
              <a:spLocks noChangeArrowheads="1"/>
            </p:cNvSpPr>
            <p:nvPr/>
          </p:nvSpPr>
          <p:spPr bwMode="auto">
            <a:xfrm>
              <a:off x="1046" y="3466"/>
              <a:ext cx="37"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719" name="Rectangle 349"/>
            <p:cNvSpPr>
              <a:spLocks noChangeArrowheads="1"/>
            </p:cNvSpPr>
            <p:nvPr/>
          </p:nvSpPr>
          <p:spPr bwMode="auto">
            <a:xfrm>
              <a:off x="1089" y="3466"/>
              <a:ext cx="3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1</a:t>
              </a:r>
              <a:endParaRPr kumimoji="0" lang="en-US">
                <a:solidFill>
                  <a:schemeClr val="tx1"/>
                </a:solidFill>
              </a:endParaRPr>
            </a:p>
          </p:txBody>
        </p:sp>
        <p:sp>
          <p:nvSpPr>
            <p:cNvPr id="109720" name="Rectangle 350"/>
            <p:cNvSpPr>
              <a:spLocks noChangeArrowheads="1"/>
            </p:cNvSpPr>
            <p:nvPr/>
          </p:nvSpPr>
          <p:spPr bwMode="auto">
            <a:xfrm>
              <a:off x="1130" y="3466"/>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721" name="Rectangle 351"/>
            <p:cNvSpPr>
              <a:spLocks noChangeArrowheads="1"/>
            </p:cNvSpPr>
            <p:nvPr/>
          </p:nvSpPr>
          <p:spPr bwMode="auto">
            <a:xfrm>
              <a:off x="1152" y="3466"/>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722" name="Rectangle 352"/>
            <p:cNvSpPr>
              <a:spLocks noChangeArrowheads="1"/>
            </p:cNvSpPr>
            <p:nvPr/>
          </p:nvSpPr>
          <p:spPr bwMode="auto">
            <a:xfrm>
              <a:off x="1173" y="3466"/>
              <a:ext cx="37"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723" name="Rectangle 353"/>
            <p:cNvSpPr>
              <a:spLocks noChangeArrowheads="1"/>
            </p:cNvSpPr>
            <p:nvPr/>
          </p:nvSpPr>
          <p:spPr bwMode="auto">
            <a:xfrm>
              <a:off x="1214" y="3466"/>
              <a:ext cx="3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6</a:t>
              </a:r>
              <a:endParaRPr kumimoji="0" lang="en-US">
                <a:solidFill>
                  <a:schemeClr val="tx1"/>
                </a:solidFill>
              </a:endParaRPr>
            </a:p>
          </p:txBody>
        </p:sp>
        <p:sp>
          <p:nvSpPr>
            <p:cNvPr id="109724" name="Rectangle 354"/>
            <p:cNvSpPr>
              <a:spLocks noChangeArrowheads="1"/>
            </p:cNvSpPr>
            <p:nvPr/>
          </p:nvSpPr>
          <p:spPr bwMode="auto">
            <a:xfrm>
              <a:off x="1257" y="3466"/>
              <a:ext cx="19"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725" name="Rectangle 355"/>
            <p:cNvSpPr>
              <a:spLocks noChangeArrowheads="1"/>
            </p:cNvSpPr>
            <p:nvPr/>
          </p:nvSpPr>
          <p:spPr bwMode="auto">
            <a:xfrm>
              <a:off x="1277" y="3466"/>
              <a:ext cx="1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 </a:t>
              </a:r>
              <a:endParaRPr kumimoji="0" lang="en-US">
                <a:solidFill>
                  <a:schemeClr val="tx1"/>
                </a:solidFill>
              </a:endParaRPr>
            </a:p>
          </p:txBody>
        </p:sp>
        <p:sp>
          <p:nvSpPr>
            <p:cNvPr id="109726" name="Rectangle 356"/>
            <p:cNvSpPr>
              <a:spLocks noChangeArrowheads="1"/>
            </p:cNvSpPr>
            <p:nvPr/>
          </p:nvSpPr>
          <p:spPr bwMode="auto">
            <a:xfrm>
              <a:off x="1298" y="3466"/>
              <a:ext cx="3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a:t>
              </a:r>
              <a:endParaRPr kumimoji="0" lang="en-US">
                <a:solidFill>
                  <a:schemeClr val="tx1"/>
                </a:solidFill>
              </a:endParaRPr>
            </a:p>
          </p:txBody>
        </p:sp>
        <p:sp>
          <p:nvSpPr>
            <p:cNvPr id="109727" name="Rectangle 357"/>
            <p:cNvSpPr>
              <a:spLocks noChangeArrowheads="1"/>
            </p:cNvSpPr>
            <p:nvPr/>
          </p:nvSpPr>
          <p:spPr bwMode="auto">
            <a:xfrm>
              <a:off x="1341" y="3466"/>
              <a:ext cx="38" cy="83"/>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7</a:t>
              </a:r>
              <a:endParaRPr kumimoji="0" lang="en-US">
                <a:solidFill>
                  <a:schemeClr val="tx1"/>
                </a:solidFill>
              </a:endParaRPr>
            </a:p>
          </p:txBody>
        </p:sp>
        <p:sp>
          <p:nvSpPr>
            <p:cNvPr id="109728" name="Freeform 358"/>
            <p:cNvSpPr>
              <a:spLocks/>
            </p:cNvSpPr>
            <p:nvPr/>
          </p:nvSpPr>
          <p:spPr bwMode="auto">
            <a:xfrm>
              <a:off x="2756" y="1743"/>
              <a:ext cx="87" cy="187"/>
            </a:xfrm>
            <a:custGeom>
              <a:avLst/>
              <a:gdLst>
                <a:gd name="T0" fmla="*/ 0 w 87"/>
                <a:gd name="T1" fmla="*/ 185 h 187"/>
                <a:gd name="T2" fmla="*/ 87 w 87"/>
                <a:gd name="T3" fmla="*/ 187 h 187"/>
                <a:gd name="T4" fmla="*/ 87 w 87"/>
                <a:gd name="T5" fmla="*/ 0 h 187"/>
                <a:gd name="T6" fmla="*/ 3 w 87"/>
                <a:gd name="T7" fmla="*/ 0 h 187"/>
                <a:gd name="T8" fmla="*/ 0 w 87"/>
                <a:gd name="T9" fmla="*/ 185 h 187"/>
                <a:gd name="T10" fmla="*/ 0 60000 65536"/>
                <a:gd name="T11" fmla="*/ 0 60000 65536"/>
                <a:gd name="T12" fmla="*/ 0 60000 65536"/>
                <a:gd name="T13" fmla="*/ 0 60000 65536"/>
                <a:gd name="T14" fmla="*/ 0 60000 65536"/>
                <a:gd name="T15" fmla="*/ 0 w 87"/>
                <a:gd name="T16" fmla="*/ 0 h 187"/>
                <a:gd name="T17" fmla="*/ 87 w 87"/>
                <a:gd name="T18" fmla="*/ 187 h 187"/>
              </a:gdLst>
              <a:ahLst/>
              <a:cxnLst>
                <a:cxn ang="T10">
                  <a:pos x="T0" y="T1"/>
                </a:cxn>
                <a:cxn ang="T11">
                  <a:pos x="T2" y="T3"/>
                </a:cxn>
                <a:cxn ang="T12">
                  <a:pos x="T4" y="T5"/>
                </a:cxn>
                <a:cxn ang="T13">
                  <a:pos x="T6" y="T7"/>
                </a:cxn>
                <a:cxn ang="T14">
                  <a:pos x="T8" y="T9"/>
                </a:cxn>
              </a:cxnLst>
              <a:rect l="T15" t="T16" r="T17" b="T18"/>
              <a:pathLst>
                <a:path w="87" h="187">
                  <a:moveTo>
                    <a:pt x="0" y="185"/>
                  </a:moveTo>
                  <a:lnTo>
                    <a:pt x="87" y="187"/>
                  </a:lnTo>
                  <a:lnTo>
                    <a:pt x="87" y="0"/>
                  </a:lnTo>
                  <a:lnTo>
                    <a:pt x="3" y="0"/>
                  </a:lnTo>
                  <a:lnTo>
                    <a:pt x="0" y="185"/>
                  </a:lnTo>
                  <a:close/>
                </a:path>
              </a:pathLst>
            </a:custGeom>
            <a:solidFill>
              <a:srgbClr val="CCCCCC"/>
            </a:solidFill>
            <a:ln w="9525">
              <a:noFill/>
              <a:round/>
              <a:headEnd/>
              <a:tailEnd/>
            </a:ln>
          </p:spPr>
          <p:txBody>
            <a:bodyPr/>
            <a:lstStyle/>
            <a:p>
              <a:endParaRPr lang="en-US"/>
            </a:p>
          </p:txBody>
        </p:sp>
        <p:sp>
          <p:nvSpPr>
            <p:cNvPr id="109729" name="Freeform 359"/>
            <p:cNvSpPr>
              <a:spLocks/>
            </p:cNvSpPr>
            <p:nvPr/>
          </p:nvSpPr>
          <p:spPr bwMode="auto">
            <a:xfrm>
              <a:off x="2756" y="1743"/>
              <a:ext cx="87" cy="187"/>
            </a:xfrm>
            <a:custGeom>
              <a:avLst/>
              <a:gdLst>
                <a:gd name="T0" fmla="*/ 0 w 87"/>
                <a:gd name="T1" fmla="*/ 185 h 187"/>
                <a:gd name="T2" fmla="*/ 87 w 87"/>
                <a:gd name="T3" fmla="*/ 187 h 187"/>
                <a:gd name="T4" fmla="*/ 87 w 87"/>
                <a:gd name="T5" fmla="*/ 0 h 187"/>
                <a:gd name="T6" fmla="*/ 3 w 87"/>
                <a:gd name="T7" fmla="*/ 0 h 187"/>
                <a:gd name="T8" fmla="*/ 0 60000 65536"/>
                <a:gd name="T9" fmla="*/ 0 60000 65536"/>
                <a:gd name="T10" fmla="*/ 0 60000 65536"/>
                <a:gd name="T11" fmla="*/ 0 60000 65536"/>
                <a:gd name="T12" fmla="*/ 0 w 87"/>
                <a:gd name="T13" fmla="*/ 0 h 187"/>
                <a:gd name="T14" fmla="*/ 87 w 87"/>
                <a:gd name="T15" fmla="*/ 187 h 187"/>
              </a:gdLst>
              <a:ahLst/>
              <a:cxnLst>
                <a:cxn ang="T8">
                  <a:pos x="T0" y="T1"/>
                </a:cxn>
                <a:cxn ang="T9">
                  <a:pos x="T2" y="T3"/>
                </a:cxn>
                <a:cxn ang="T10">
                  <a:pos x="T4" y="T5"/>
                </a:cxn>
                <a:cxn ang="T11">
                  <a:pos x="T6" y="T7"/>
                </a:cxn>
              </a:cxnLst>
              <a:rect l="T12" t="T13" r="T14" b="T15"/>
              <a:pathLst>
                <a:path w="87" h="187">
                  <a:moveTo>
                    <a:pt x="0" y="185"/>
                  </a:moveTo>
                  <a:lnTo>
                    <a:pt x="87" y="187"/>
                  </a:lnTo>
                  <a:lnTo>
                    <a:pt x="87" y="0"/>
                  </a:lnTo>
                  <a:lnTo>
                    <a:pt x="3" y="0"/>
                  </a:lnTo>
                </a:path>
              </a:pathLst>
            </a:custGeom>
            <a:noFill/>
            <a:ln w="11113">
              <a:solidFill>
                <a:srgbClr val="000000"/>
              </a:solidFill>
              <a:prstDash val="solid"/>
              <a:round/>
              <a:headEnd/>
              <a:tailEnd/>
            </a:ln>
          </p:spPr>
          <p:txBody>
            <a:bodyPr/>
            <a:lstStyle/>
            <a:p>
              <a:endParaRPr lang="en-US"/>
            </a:p>
          </p:txBody>
        </p:sp>
        <p:sp>
          <p:nvSpPr>
            <p:cNvPr id="109730" name="Freeform 360"/>
            <p:cNvSpPr>
              <a:spLocks/>
            </p:cNvSpPr>
            <p:nvPr/>
          </p:nvSpPr>
          <p:spPr bwMode="auto">
            <a:xfrm>
              <a:off x="2672" y="1740"/>
              <a:ext cx="87" cy="190"/>
            </a:xfrm>
            <a:custGeom>
              <a:avLst/>
              <a:gdLst>
                <a:gd name="T0" fmla="*/ 84 w 87"/>
                <a:gd name="T1" fmla="*/ 0 h 190"/>
                <a:gd name="T2" fmla="*/ 0 w 87"/>
                <a:gd name="T3" fmla="*/ 3 h 190"/>
                <a:gd name="T4" fmla="*/ 0 w 87"/>
                <a:gd name="T5" fmla="*/ 190 h 190"/>
                <a:gd name="T6" fmla="*/ 87 w 87"/>
                <a:gd name="T7" fmla="*/ 190 h 190"/>
                <a:gd name="T8" fmla="*/ 0 60000 65536"/>
                <a:gd name="T9" fmla="*/ 0 60000 65536"/>
                <a:gd name="T10" fmla="*/ 0 60000 65536"/>
                <a:gd name="T11" fmla="*/ 0 60000 65536"/>
                <a:gd name="T12" fmla="*/ 0 w 87"/>
                <a:gd name="T13" fmla="*/ 0 h 190"/>
                <a:gd name="T14" fmla="*/ 87 w 87"/>
                <a:gd name="T15" fmla="*/ 190 h 190"/>
              </a:gdLst>
              <a:ahLst/>
              <a:cxnLst>
                <a:cxn ang="T8">
                  <a:pos x="T0" y="T1"/>
                </a:cxn>
                <a:cxn ang="T9">
                  <a:pos x="T2" y="T3"/>
                </a:cxn>
                <a:cxn ang="T10">
                  <a:pos x="T4" y="T5"/>
                </a:cxn>
                <a:cxn ang="T11">
                  <a:pos x="T6" y="T7"/>
                </a:cxn>
              </a:cxnLst>
              <a:rect l="T12" t="T13" r="T14" b="T15"/>
              <a:pathLst>
                <a:path w="87" h="190">
                  <a:moveTo>
                    <a:pt x="84" y="0"/>
                  </a:moveTo>
                  <a:lnTo>
                    <a:pt x="0" y="3"/>
                  </a:lnTo>
                  <a:lnTo>
                    <a:pt x="0" y="190"/>
                  </a:lnTo>
                  <a:lnTo>
                    <a:pt x="87" y="190"/>
                  </a:lnTo>
                </a:path>
              </a:pathLst>
            </a:custGeom>
            <a:noFill/>
            <a:ln w="11113">
              <a:solidFill>
                <a:srgbClr val="000000"/>
              </a:solidFill>
              <a:prstDash val="solid"/>
              <a:round/>
              <a:headEnd/>
              <a:tailEnd/>
            </a:ln>
          </p:spPr>
          <p:txBody>
            <a:bodyPr/>
            <a:lstStyle/>
            <a:p>
              <a:endParaRPr lang="en-US"/>
            </a:p>
          </p:txBody>
        </p:sp>
        <p:sp>
          <p:nvSpPr>
            <p:cNvPr id="109731" name="Rectangle 361"/>
            <p:cNvSpPr>
              <a:spLocks noChangeArrowheads="1"/>
            </p:cNvSpPr>
            <p:nvPr/>
          </p:nvSpPr>
          <p:spPr bwMode="auto">
            <a:xfrm>
              <a:off x="2702" y="1777"/>
              <a:ext cx="51"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109732" name="Rectangle 362"/>
            <p:cNvSpPr>
              <a:spLocks noChangeArrowheads="1"/>
            </p:cNvSpPr>
            <p:nvPr/>
          </p:nvSpPr>
          <p:spPr bwMode="auto">
            <a:xfrm>
              <a:off x="2756" y="1777"/>
              <a:ext cx="58"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9733" name="Line 363"/>
            <p:cNvSpPr>
              <a:spLocks noChangeShapeType="1"/>
            </p:cNvSpPr>
            <p:nvPr/>
          </p:nvSpPr>
          <p:spPr bwMode="auto">
            <a:xfrm>
              <a:off x="2843" y="1835"/>
              <a:ext cx="86" cy="1"/>
            </a:xfrm>
            <a:prstGeom prst="line">
              <a:avLst/>
            </a:prstGeom>
            <a:noFill/>
            <a:ln w="11113">
              <a:solidFill>
                <a:srgbClr val="000000"/>
              </a:solidFill>
              <a:round/>
              <a:headEnd/>
              <a:tailEnd/>
            </a:ln>
          </p:spPr>
          <p:txBody>
            <a:bodyPr/>
            <a:lstStyle/>
            <a:p>
              <a:endParaRPr lang="en-US"/>
            </a:p>
          </p:txBody>
        </p:sp>
        <p:sp>
          <p:nvSpPr>
            <p:cNvPr id="109734" name="Line 364"/>
            <p:cNvSpPr>
              <a:spLocks noChangeShapeType="1"/>
            </p:cNvSpPr>
            <p:nvPr/>
          </p:nvSpPr>
          <p:spPr bwMode="auto">
            <a:xfrm>
              <a:off x="2995" y="1835"/>
              <a:ext cx="82" cy="1"/>
            </a:xfrm>
            <a:prstGeom prst="line">
              <a:avLst/>
            </a:prstGeom>
            <a:noFill/>
            <a:ln w="17463">
              <a:solidFill>
                <a:srgbClr val="EB7500"/>
              </a:solidFill>
              <a:round/>
              <a:headEnd/>
              <a:tailEnd/>
            </a:ln>
          </p:spPr>
          <p:txBody>
            <a:bodyPr/>
            <a:lstStyle/>
            <a:p>
              <a:endParaRPr lang="en-US"/>
            </a:p>
          </p:txBody>
        </p:sp>
        <p:sp>
          <p:nvSpPr>
            <p:cNvPr id="109735" name="Freeform 365"/>
            <p:cNvSpPr>
              <a:spLocks/>
            </p:cNvSpPr>
            <p:nvPr/>
          </p:nvSpPr>
          <p:spPr bwMode="auto">
            <a:xfrm>
              <a:off x="3077" y="1743"/>
              <a:ext cx="86" cy="187"/>
            </a:xfrm>
            <a:custGeom>
              <a:avLst/>
              <a:gdLst>
                <a:gd name="T0" fmla="*/ 84 w 86"/>
                <a:gd name="T1" fmla="*/ 185 h 187"/>
                <a:gd name="T2" fmla="*/ 0 w 86"/>
                <a:gd name="T3" fmla="*/ 187 h 187"/>
                <a:gd name="T4" fmla="*/ 0 w 86"/>
                <a:gd name="T5" fmla="*/ 0 h 187"/>
                <a:gd name="T6" fmla="*/ 86 w 86"/>
                <a:gd name="T7" fmla="*/ 0 h 187"/>
                <a:gd name="T8" fmla="*/ 84 w 86"/>
                <a:gd name="T9" fmla="*/ 185 h 187"/>
                <a:gd name="T10" fmla="*/ 0 60000 65536"/>
                <a:gd name="T11" fmla="*/ 0 60000 65536"/>
                <a:gd name="T12" fmla="*/ 0 60000 65536"/>
                <a:gd name="T13" fmla="*/ 0 60000 65536"/>
                <a:gd name="T14" fmla="*/ 0 60000 65536"/>
                <a:gd name="T15" fmla="*/ 0 w 86"/>
                <a:gd name="T16" fmla="*/ 0 h 187"/>
                <a:gd name="T17" fmla="*/ 86 w 86"/>
                <a:gd name="T18" fmla="*/ 187 h 187"/>
              </a:gdLst>
              <a:ahLst/>
              <a:cxnLst>
                <a:cxn ang="T10">
                  <a:pos x="T0" y="T1"/>
                </a:cxn>
                <a:cxn ang="T11">
                  <a:pos x="T2" y="T3"/>
                </a:cxn>
                <a:cxn ang="T12">
                  <a:pos x="T4" y="T5"/>
                </a:cxn>
                <a:cxn ang="T13">
                  <a:pos x="T6" y="T7"/>
                </a:cxn>
                <a:cxn ang="T14">
                  <a:pos x="T8" y="T9"/>
                </a:cxn>
              </a:cxnLst>
              <a:rect l="T15" t="T16" r="T17" b="T18"/>
              <a:pathLst>
                <a:path w="86" h="187">
                  <a:moveTo>
                    <a:pt x="84" y="185"/>
                  </a:moveTo>
                  <a:lnTo>
                    <a:pt x="0" y="187"/>
                  </a:lnTo>
                  <a:lnTo>
                    <a:pt x="0" y="0"/>
                  </a:lnTo>
                  <a:lnTo>
                    <a:pt x="86" y="0"/>
                  </a:lnTo>
                  <a:lnTo>
                    <a:pt x="84" y="185"/>
                  </a:lnTo>
                  <a:close/>
                </a:path>
              </a:pathLst>
            </a:custGeom>
            <a:solidFill>
              <a:srgbClr val="FBE2C9"/>
            </a:solidFill>
            <a:ln w="9525">
              <a:noFill/>
              <a:round/>
              <a:headEnd/>
              <a:tailEnd/>
            </a:ln>
          </p:spPr>
          <p:txBody>
            <a:bodyPr/>
            <a:lstStyle/>
            <a:p>
              <a:endParaRPr lang="en-US"/>
            </a:p>
          </p:txBody>
        </p:sp>
        <p:sp>
          <p:nvSpPr>
            <p:cNvPr id="109736" name="Freeform 366"/>
            <p:cNvSpPr>
              <a:spLocks/>
            </p:cNvSpPr>
            <p:nvPr/>
          </p:nvSpPr>
          <p:spPr bwMode="auto">
            <a:xfrm>
              <a:off x="3077" y="1743"/>
              <a:ext cx="86" cy="187"/>
            </a:xfrm>
            <a:custGeom>
              <a:avLst/>
              <a:gdLst>
                <a:gd name="T0" fmla="*/ 84 w 86"/>
                <a:gd name="T1" fmla="*/ 185 h 187"/>
                <a:gd name="T2" fmla="*/ 0 w 86"/>
                <a:gd name="T3" fmla="*/ 187 h 187"/>
                <a:gd name="T4" fmla="*/ 0 w 86"/>
                <a:gd name="T5" fmla="*/ 0 h 187"/>
                <a:gd name="T6" fmla="*/ 86 w 86"/>
                <a:gd name="T7" fmla="*/ 0 h 187"/>
                <a:gd name="T8" fmla="*/ 0 60000 65536"/>
                <a:gd name="T9" fmla="*/ 0 60000 65536"/>
                <a:gd name="T10" fmla="*/ 0 60000 65536"/>
                <a:gd name="T11" fmla="*/ 0 60000 65536"/>
                <a:gd name="T12" fmla="*/ 0 w 86"/>
                <a:gd name="T13" fmla="*/ 0 h 187"/>
                <a:gd name="T14" fmla="*/ 86 w 86"/>
                <a:gd name="T15" fmla="*/ 187 h 187"/>
              </a:gdLst>
              <a:ahLst/>
              <a:cxnLst>
                <a:cxn ang="T8">
                  <a:pos x="T0" y="T1"/>
                </a:cxn>
                <a:cxn ang="T9">
                  <a:pos x="T2" y="T3"/>
                </a:cxn>
                <a:cxn ang="T10">
                  <a:pos x="T4" y="T5"/>
                </a:cxn>
                <a:cxn ang="T11">
                  <a:pos x="T6" y="T7"/>
                </a:cxn>
              </a:cxnLst>
              <a:rect l="T12" t="T13" r="T14" b="T15"/>
              <a:pathLst>
                <a:path w="86" h="187">
                  <a:moveTo>
                    <a:pt x="84" y="185"/>
                  </a:moveTo>
                  <a:lnTo>
                    <a:pt x="0" y="187"/>
                  </a:lnTo>
                  <a:lnTo>
                    <a:pt x="0" y="0"/>
                  </a:lnTo>
                  <a:lnTo>
                    <a:pt x="86" y="0"/>
                  </a:lnTo>
                </a:path>
              </a:pathLst>
            </a:custGeom>
            <a:noFill/>
            <a:ln w="11113">
              <a:solidFill>
                <a:srgbClr val="EB7500"/>
              </a:solidFill>
              <a:prstDash val="solid"/>
              <a:round/>
              <a:headEnd/>
              <a:tailEnd/>
            </a:ln>
          </p:spPr>
          <p:txBody>
            <a:bodyPr/>
            <a:lstStyle/>
            <a:p>
              <a:endParaRPr lang="en-US"/>
            </a:p>
          </p:txBody>
        </p:sp>
        <p:sp>
          <p:nvSpPr>
            <p:cNvPr id="109737" name="Line 367"/>
            <p:cNvSpPr>
              <a:spLocks noChangeShapeType="1"/>
            </p:cNvSpPr>
            <p:nvPr/>
          </p:nvSpPr>
          <p:spPr bwMode="auto">
            <a:xfrm flipV="1">
              <a:off x="3247" y="1738"/>
              <a:ext cx="1" cy="195"/>
            </a:xfrm>
            <a:prstGeom prst="line">
              <a:avLst/>
            </a:prstGeom>
            <a:noFill/>
            <a:ln w="11113">
              <a:solidFill>
                <a:srgbClr val="000000"/>
              </a:solidFill>
              <a:round/>
              <a:headEnd/>
              <a:tailEnd/>
            </a:ln>
          </p:spPr>
          <p:txBody>
            <a:bodyPr/>
            <a:lstStyle/>
            <a:p>
              <a:endParaRPr lang="en-US"/>
            </a:p>
          </p:txBody>
        </p:sp>
        <p:sp>
          <p:nvSpPr>
            <p:cNvPr id="109738" name="Line 368"/>
            <p:cNvSpPr>
              <a:spLocks noChangeShapeType="1"/>
            </p:cNvSpPr>
            <p:nvPr/>
          </p:nvSpPr>
          <p:spPr bwMode="auto">
            <a:xfrm flipH="1">
              <a:off x="3163" y="1740"/>
              <a:ext cx="84" cy="3"/>
            </a:xfrm>
            <a:prstGeom prst="line">
              <a:avLst/>
            </a:prstGeom>
            <a:noFill/>
            <a:ln w="11113">
              <a:solidFill>
                <a:srgbClr val="000000"/>
              </a:solidFill>
              <a:round/>
              <a:headEnd/>
              <a:tailEnd/>
            </a:ln>
          </p:spPr>
          <p:txBody>
            <a:bodyPr/>
            <a:lstStyle/>
            <a:p>
              <a:endParaRPr lang="en-US"/>
            </a:p>
          </p:txBody>
        </p:sp>
        <p:sp>
          <p:nvSpPr>
            <p:cNvPr id="109739" name="Line 369"/>
            <p:cNvSpPr>
              <a:spLocks noChangeShapeType="1"/>
            </p:cNvSpPr>
            <p:nvPr/>
          </p:nvSpPr>
          <p:spPr bwMode="auto">
            <a:xfrm flipH="1">
              <a:off x="3163" y="1928"/>
              <a:ext cx="84" cy="2"/>
            </a:xfrm>
            <a:prstGeom prst="line">
              <a:avLst/>
            </a:prstGeom>
            <a:noFill/>
            <a:ln w="11113">
              <a:solidFill>
                <a:srgbClr val="000000"/>
              </a:solidFill>
              <a:round/>
              <a:headEnd/>
              <a:tailEnd/>
            </a:ln>
          </p:spPr>
          <p:txBody>
            <a:bodyPr/>
            <a:lstStyle/>
            <a:p>
              <a:endParaRPr lang="en-US"/>
            </a:p>
          </p:txBody>
        </p:sp>
        <p:sp>
          <p:nvSpPr>
            <p:cNvPr id="109740" name="Rectangle 370"/>
            <p:cNvSpPr>
              <a:spLocks noChangeArrowheads="1"/>
            </p:cNvSpPr>
            <p:nvPr/>
          </p:nvSpPr>
          <p:spPr bwMode="auto">
            <a:xfrm>
              <a:off x="3099" y="1777"/>
              <a:ext cx="51" cy="84"/>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R</a:t>
              </a:r>
              <a:endParaRPr kumimoji="0" lang="en-US">
                <a:solidFill>
                  <a:schemeClr val="tx1"/>
                </a:solidFill>
              </a:endParaRPr>
            </a:p>
          </p:txBody>
        </p:sp>
        <p:sp>
          <p:nvSpPr>
            <p:cNvPr id="109741" name="Rectangle 371"/>
            <p:cNvSpPr>
              <a:spLocks noChangeArrowheads="1"/>
            </p:cNvSpPr>
            <p:nvPr/>
          </p:nvSpPr>
          <p:spPr bwMode="auto">
            <a:xfrm>
              <a:off x="3154" y="1777"/>
              <a:ext cx="39" cy="84"/>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e</a:t>
              </a:r>
              <a:endParaRPr kumimoji="0" lang="en-US">
                <a:solidFill>
                  <a:schemeClr val="tx1"/>
                </a:solidFill>
              </a:endParaRPr>
            </a:p>
          </p:txBody>
        </p:sp>
        <p:sp>
          <p:nvSpPr>
            <p:cNvPr id="109742" name="Rectangle 372"/>
            <p:cNvSpPr>
              <a:spLocks noChangeArrowheads="1"/>
            </p:cNvSpPr>
            <p:nvPr/>
          </p:nvSpPr>
          <p:spPr bwMode="auto">
            <a:xfrm>
              <a:off x="3195" y="1777"/>
              <a:ext cx="38" cy="84"/>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g</a:t>
              </a:r>
              <a:endParaRPr kumimoji="0" lang="en-US">
                <a:solidFill>
                  <a:schemeClr val="tx1"/>
                </a:solidFill>
              </a:endParaRPr>
            </a:p>
          </p:txBody>
        </p:sp>
        <p:sp>
          <p:nvSpPr>
            <p:cNvPr id="109743" name="Rectangle 373"/>
            <p:cNvSpPr>
              <a:spLocks noChangeArrowheads="1"/>
            </p:cNvSpPr>
            <p:nvPr/>
          </p:nvSpPr>
          <p:spPr bwMode="auto">
            <a:xfrm>
              <a:off x="2291" y="2200"/>
              <a:ext cx="51" cy="84"/>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R</a:t>
              </a:r>
              <a:endParaRPr kumimoji="0" lang="en-US">
                <a:solidFill>
                  <a:schemeClr val="tx1"/>
                </a:solidFill>
              </a:endParaRPr>
            </a:p>
          </p:txBody>
        </p:sp>
        <p:sp>
          <p:nvSpPr>
            <p:cNvPr id="109744" name="Rectangle 374"/>
            <p:cNvSpPr>
              <a:spLocks noChangeArrowheads="1"/>
            </p:cNvSpPr>
            <p:nvPr/>
          </p:nvSpPr>
          <p:spPr bwMode="auto">
            <a:xfrm>
              <a:off x="2345" y="2200"/>
              <a:ext cx="38" cy="84"/>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e</a:t>
              </a:r>
              <a:endParaRPr kumimoji="0" lang="en-US">
                <a:solidFill>
                  <a:schemeClr val="tx1"/>
                </a:solidFill>
              </a:endParaRPr>
            </a:p>
          </p:txBody>
        </p:sp>
        <p:sp>
          <p:nvSpPr>
            <p:cNvPr id="109745" name="Rectangle 375"/>
            <p:cNvSpPr>
              <a:spLocks noChangeArrowheads="1"/>
            </p:cNvSpPr>
            <p:nvPr/>
          </p:nvSpPr>
          <p:spPr bwMode="auto">
            <a:xfrm>
              <a:off x="2386" y="2200"/>
              <a:ext cx="39" cy="84"/>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g</a:t>
              </a:r>
              <a:endParaRPr kumimoji="0" lang="en-US">
                <a:solidFill>
                  <a:schemeClr val="tx1"/>
                </a:solidFill>
              </a:endParaRPr>
            </a:p>
          </p:txBody>
        </p:sp>
        <p:sp>
          <p:nvSpPr>
            <p:cNvPr id="109746" name="Rectangle 376"/>
            <p:cNvSpPr>
              <a:spLocks noChangeArrowheads="1"/>
            </p:cNvSpPr>
            <p:nvPr/>
          </p:nvSpPr>
          <p:spPr bwMode="auto">
            <a:xfrm>
              <a:off x="3099" y="3046"/>
              <a:ext cx="51" cy="84"/>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R</a:t>
              </a:r>
              <a:endParaRPr kumimoji="0" lang="en-US">
                <a:solidFill>
                  <a:schemeClr val="tx1"/>
                </a:solidFill>
              </a:endParaRPr>
            </a:p>
          </p:txBody>
        </p:sp>
        <p:sp>
          <p:nvSpPr>
            <p:cNvPr id="109747" name="Rectangle 377"/>
            <p:cNvSpPr>
              <a:spLocks noChangeArrowheads="1"/>
            </p:cNvSpPr>
            <p:nvPr/>
          </p:nvSpPr>
          <p:spPr bwMode="auto">
            <a:xfrm>
              <a:off x="3154" y="3046"/>
              <a:ext cx="39" cy="84"/>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e</a:t>
              </a:r>
              <a:endParaRPr kumimoji="0" lang="en-US">
                <a:solidFill>
                  <a:schemeClr val="tx1"/>
                </a:solidFill>
              </a:endParaRPr>
            </a:p>
          </p:txBody>
        </p:sp>
        <p:sp>
          <p:nvSpPr>
            <p:cNvPr id="109748" name="Rectangle 378"/>
            <p:cNvSpPr>
              <a:spLocks noChangeArrowheads="1"/>
            </p:cNvSpPr>
            <p:nvPr/>
          </p:nvSpPr>
          <p:spPr bwMode="auto">
            <a:xfrm>
              <a:off x="3195" y="3046"/>
              <a:ext cx="38" cy="83"/>
            </a:xfrm>
            <a:prstGeom prst="rect">
              <a:avLst/>
            </a:prstGeom>
            <a:noFill/>
            <a:ln w="9525">
              <a:noFill/>
              <a:miter lim="800000"/>
              <a:headEnd/>
              <a:tailEnd/>
            </a:ln>
          </p:spPr>
          <p:txBody>
            <a:bodyPr wrap="none" lIns="0" tIns="0" rIns="0" bIns="0">
              <a:spAutoFit/>
            </a:bodyPr>
            <a:lstStyle/>
            <a:p>
              <a:pPr algn="l"/>
              <a:r>
                <a:rPr kumimoji="0" lang="en-US" sz="1000">
                  <a:solidFill>
                    <a:srgbClr val="EB7500"/>
                  </a:solidFill>
                  <a:latin typeface="Arial" charset="0"/>
                </a:rPr>
                <a:t>g</a:t>
              </a:r>
              <a:endParaRPr kumimoji="0" lang="en-US">
                <a:solidFill>
                  <a:schemeClr val="tx1"/>
                </a:solidFill>
              </a:endParaRPr>
            </a:p>
          </p:txBody>
        </p:sp>
        <p:sp>
          <p:nvSpPr>
            <p:cNvPr id="109749" name="Freeform 379"/>
            <p:cNvSpPr>
              <a:spLocks/>
            </p:cNvSpPr>
            <p:nvPr/>
          </p:nvSpPr>
          <p:spPr bwMode="auto">
            <a:xfrm>
              <a:off x="2622" y="2193"/>
              <a:ext cx="34" cy="38"/>
            </a:xfrm>
            <a:custGeom>
              <a:avLst/>
              <a:gdLst>
                <a:gd name="T0" fmla="*/ 18 w 34"/>
                <a:gd name="T1" fmla="*/ 35 h 38"/>
                <a:gd name="T2" fmla="*/ 21 w 34"/>
                <a:gd name="T3" fmla="*/ 35 h 38"/>
                <a:gd name="T4" fmla="*/ 23 w 34"/>
                <a:gd name="T5" fmla="*/ 35 h 38"/>
                <a:gd name="T6" fmla="*/ 25 w 34"/>
                <a:gd name="T7" fmla="*/ 35 h 38"/>
                <a:gd name="T8" fmla="*/ 28 w 34"/>
                <a:gd name="T9" fmla="*/ 33 h 38"/>
                <a:gd name="T10" fmla="*/ 30 w 34"/>
                <a:gd name="T11" fmla="*/ 30 h 38"/>
                <a:gd name="T12" fmla="*/ 32 w 34"/>
                <a:gd name="T13" fmla="*/ 28 h 38"/>
                <a:gd name="T14" fmla="*/ 34 w 34"/>
                <a:gd name="T15" fmla="*/ 28 h 38"/>
                <a:gd name="T16" fmla="*/ 34 w 34"/>
                <a:gd name="T17" fmla="*/ 23 h 38"/>
                <a:gd name="T18" fmla="*/ 34 w 34"/>
                <a:gd name="T19" fmla="*/ 20 h 38"/>
                <a:gd name="T20" fmla="*/ 34 w 34"/>
                <a:gd name="T21" fmla="*/ 18 h 38"/>
                <a:gd name="T22" fmla="*/ 34 w 34"/>
                <a:gd name="T23" fmla="*/ 15 h 38"/>
                <a:gd name="T24" fmla="*/ 34 w 34"/>
                <a:gd name="T25" fmla="*/ 13 h 38"/>
                <a:gd name="T26" fmla="*/ 34 w 34"/>
                <a:gd name="T27" fmla="*/ 10 h 38"/>
                <a:gd name="T28" fmla="*/ 32 w 34"/>
                <a:gd name="T29" fmla="*/ 8 h 38"/>
                <a:gd name="T30" fmla="*/ 30 w 34"/>
                <a:gd name="T31" fmla="*/ 5 h 38"/>
                <a:gd name="T32" fmla="*/ 28 w 34"/>
                <a:gd name="T33" fmla="*/ 3 h 38"/>
                <a:gd name="T34" fmla="*/ 25 w 34"/>
                <a:gd name="T35" fmla="*/ 0 h 38"/>
                <a:gd name="T36" fmla="*/ 23 w 34"/>
                <a:gd name="T37" fmla="*/ 0 h 38"/>
                <a:gd name="T38" fmla="*/ 21 w 34"/>
                <a:gd name="T39" fmla="*/ 0 h 38"/>
                <a:gd name="T40" fmla="*/ 18 w 34"/>
                <a:gd name="T41" fmla="*/ 0 h 38"/>
                <a:gd name="T42" fmla="*/ 16 w 34"/>
                <a:gd name="T43" fmla="*/ 0 h 38"/>
                <a:gd name="T44" fmla="*/ 14 w 34"/>
                <a:gd name="T45" fmla="*/ 0 h 38"/>
                <a:gd name="T46" fmla="*/ 9 w 34"/>
                <a:gd name="T47" fmla="*/ 0 h 38"/>
                <a:gd name="T48" fmla="*/ 9 w 34"/>
                <a:gd name="T49" fmla="*/ 3 h 38"/>
                <a:gd name="T50" fmla="*/ 7 w 34"/>
                <a:gd name="T51" fmla="*/ 5 h 38"/>
                <a:gd name="T52" fmla="*/ 5 w 34"/>
                <a:gd name="T53" fmla="*/ 8 h 38"/>
                <a:gd name="T54" fmla="*/ 3 w 34"/>
                <a:gd name="T55" fmla="*/ 10 h 38"/>
                <a:gd name="T56" fmla="*/ 3 w 34"/>
                <a:gd name="T57" fmla="*/ 13 h 38"/>
                <a:gd name="T58" fmla="*/ 3 w 34"/>
                <a:gd name="T59" fmla="*/ 15 h 38"/>
                <a:gd name="T60" fmla="*/ 0 w 34"/>
                <a:gd name="T61" fmla="*/ 18 h 38"/>
                <a:gd name="T62" fmla="*/ 3 w 34"/>
                <a:gd name="T63" fmla="*/ 20 h 38"/>
                <a:gd name="T64" fmla="*/ 3 w 34"/>
                <a:gd name="T65" fmla="*/ 23 h 38"/>
                <a:gd name="T66" fmla="*/ 3 w 34"/>
                <a:gd name="T67" fmla="*/ 28 h 38"/>
                <a:gd name="T68" fmla="*/ 5 w 34"/>
                <a:gd name="T69" fmla="*/ 28 h 38"/>
                <a:gd name="T70" fmla="*/ 7 w 34"/>
                <a:gd name="T71" fmla="*/ 30 h 38"/>
                <a:gd name="T72" fmla="*/ 9 w 34"/>
                <a:gd name="T73" fmla="*/ 33 h 38"/>
                <a:gd name="T74" fmla="*/ 9 w 34"/>
                <a:gd name="T75" fmla="*/ 35 h 38"/>
                <a:gd name="T76" fmla="*/ 14 w 34"/>
                <a:gd name="T77" fmla="*/ 35 h 38"/>
                <a:gd name="T78" fmla="*/ 16 w 34"/>
                <a:gd name="T79" fmla="*/ 35 h 38"/>
                <a:gd name="T80" fmla="*/ 18 w 34"/>
                <a:gd name="T81" fmla="*/ 38 h 38"/>
                <a:gd name="T82" fmla="*/ 18 w 34"/>
                <a:gd name="T83" fmla="*/ 38 h 38"/>
                <a:gd name="T84" fmla="*/ 18 w 34"/>
                <a:gd name="T85" fmla="*/ 35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8" y="35"/>
                  </a:moveTo>
                  <a:lnTo>
                    <a:pt x="21" y="35"/>
                  </a:lnTo>
                  <a:lnTo>
                    <a:pt x="23" y="35"/>
                  </a:lnTo>
                  <a:lnTo>
                    <a:pt x="25" y="35"/>
                  </a:lnTo>
                  <a:lnTo>
                    <a:pt x="28" y="33"/>
                  </a:lnTo>
                  <a:lnTo>
                    <a:pt x="30" y="30"/>
                  </a:lnTo>
                  <a:lnTo>
                    <a:pt x="32" y="28"/>
                  </a:lnTo>
                  <a:lnTo>
                    <a:pt x="34" y="28"/>
                  </a:lnTo>
                  <a:lnTo>
                    <a:pt x="34" y="23"/>
                  </a:lnTo>
                  <a:lnTo>
                    <a:pt x="34" y="20"/>
                  </a:lnTo>
                  <a:lnTo>
                    <a:pt x="34" y="18"/>
                  </a:lnTo>
                  <a:lnTo>
                    <a:pt x="34" y="15"/>
                  </a:lnTo>
                  <a:lnTo>
                    <a:pt x="34" y="13"/>
                  </a:lnTo>
                  <a:lnTo>
                    <a:pt x="34" y="10"/>
                  </a:lnTo>
                  <a:lnTo>
                    <a:pt x="32" y="8"/>
                  </a:lnTo>
                  <a:lnTo>
                    <a:pt x="30" y="5"/>
                  </a:lnTo>
                  <a:lnTo>
                    <a:pt x="28" y="3"/>
                  </a:lnTo>
                  <a:lnTo>
                    <a:pt x="25" y="0"/>
                  </a:lnTo>
                  <a:lnTo>
                    <a:pt x="23" y="0"/>
                  </a:lnTo>
                  <a:lnTo>
                    <a:pt x="21" y="0"/>
                  </a:lnTo>
                  <a:lnTo>
                    <a:pt x="18" y="0"/>
                  </a:lnTo>
                  <a:lnTo>
                    <a:pt x="16" y="0"/>
                  </a:lnTo>
                  <a:lnTo>
                    <a:pt x="14" y="0"/>
                  </a:lnTo>
                  <a:lnTo>
                    <a:pt x="9" y="0"/>
                  </a:lnTo>
                  <a:lnTo>
                    <a:pt x="9" y="3"/>
                  </a:lnTo>
                  <a:lnTo>
                    <a:pt x="7" y="5"/>
                  </a:lnTo>
                  <a:lnTo>
                    <a:pt x="5" y="8"/>
                  </a:lnTo>
                  <a:lnTo>
                    <a:pt x="3" y="10"/>
                  </a:lnTo>
                  <a:lnTo>
                    <a:pt x="3" y="13"/>
                  </a:lnTo>
                  <a:lnTo>
                    <a:pt x="3" y="15"/>
                  </a:lnTo>
                  <a:lnTo>
                    <a:pt x="0" y="18"/>
                  </a:lnTo>
                  <a:lnTo>
                    <a:pt x="3" y="20"/>
                  </a:lnTo>
                  <a:lnTo>
                    <a:pt x="3" y="23"/>
                  </a:lnTo>
                  <a:lnTo>
                    <a:pt x="3" y="28"/>
                  </a:lnTo>
                  <a:lnTo>
                    <a:pt x="5" y="28"/>
                  </a:lnTo>
                  <a:lnTo>
                    <a:pt x="7" y="30"/>
                  </a:lnTo>
                  <a:lnTo>
                    <a:pt x="9" y="33"/>
                  </a:lnTo>
                  <a:lnTo>
                    <a:pt x="9" y="35"/>
                  </a:lnTo>
                  <a:lnTo>
                    <a:pt x="14" y="35"/>
                  </a:lnTo>
                  <a:lnTo>
                    <a:pt x="16" y="35"/>
                  </a:lnTo>
                  <a:lnTo>
                    <a:pt x="18" y="38"/>
                  </a:lnTo>
                  <a:lnTo>
                    <a:pt x="18" y="35"/>
                  </a:lnTo>
                  <a:close/>
                </a:path>
              </a:pathLst>
            </a:custGeom>
            <a:solidFill>
              <a:srgbClr val="EB7500"/>
            </a:solidFill>
            <a:ln w="9525">
              <a:noFill/>
              <a:round/>
              <a:headEnd/>
              <a:tailEnd/>
            </a:ln>
          </p:spPr>
          <p:txBody>
            <a:bodyPr/>
            <a:lstStyle/>
            <a:p>
              <a:endParaRPr lang="en-US"/>
            </a:p>
          </p:txBody>
        </p:sp>
        <p:sp>
          <p:nvSpPr>
            <p:cNvPr id="109750" name="Freeform 380"/>
            <p:cNvSpPr>
              <a:spLocks/>
            </p:cNvSpPr>
            <p:nvPr/>
          </p:nvSpPr>
          <p:spPr bwMode="auto">
            <a:xfrm>
              <a:off x="3029" y="2626"/>
              <a:ext cx="34" cy="37"/>
            </a:xfrm>
            <a:custGeom>
              <a:avLst/>
              <a:gdLst>
                <a:gd name="T0" fmla="*/ 16 w 34"/>
                <a:gd name="T1" fmla="*/ 35 h 37"/>
                <a:gd name="T2" fmla="*/ 18 w 34"/>
                <a:gd name="T3" fmla="*/ 37 h 37"/>
                <a:gd name="T4" fmla="*/ 20 w 34"/>
                <a:gd name="T5" fmla="*/ 35 h 37"/>
                <a:gd name="T6" fmla="*/ 25 w 34"/>
                <a:gd name="T7" fmla="*/ 35 h 37"/>
                <a:gd name="T8" fmla="*/ 25 w 34"/>
                <a:gd name="T9" fmla="*/ 32 h 37"/>
                <a:gd name="T10" fmla="*/ 27 w 34"/>
                <a:gd name="T11" fmla="*/ 30 h 37"/>
                <a:gd name="T12" fmla="*/ 29 w 34"/>
                <a:gd name="T13" fmla="*/ 30 h 37"/>
                <a:gd name="T14" fmla="*/ 32 w 34"/>
                <a:gd name="T15" fmla="*/ 27 h 37"/>
                <a:gd name="T16" fmla="*/ 32 w 34"/>
                <a:gd name="T17" fmla="*/ 22 h 37"/>
                <a:gd name="T18" fmla="*/ 32 w 34"/>
                <a:gd name="T19" fmla="*/ 20 h 37"/>
                <a:gd name="T20" fmla="*/ 34 w 34"/>
                <a:gd name="T21" fmla="*/ 17 h 37"/>
                <a:gd name="T22" fmla="*/ 32 w 34"/>
                <a:gd name="T23" fmla="*/ 15 h 37"/>
                <a:gd name="T24" fmla="*/ 32 w 34"/>
                <a:gd name="T25" fmla="*/ 12 h 37"/>
                <a:gd name="T26" fmla="*/ 32 w 34"/>
                <a:gd name="T27" fmla="*/ 10 h 37"/>
                <a:gd name="T28" fmla="*/ 29 w 34"/>
                <a:gd name="T29" fmla="*/ 7 h 37"/>
                <a:gd name="T30" fmla="*/ 27 w 34"/>
                <a:gd name="T31" fmla="*/ 5 h 37"/>
                <a:gd name="T32" fmla="*/ 25 w 34"/>
                <a:gd name="T33" fmla="*/ 2 h 37"/>
                <a:gd name="T34" fmla="*/ 25 w 34"/>
                <a:gd name="T35" fmla="*/ 0 h 37"/>
                <a:gd name="T36" fmla="*/ 20 w 34"/>
                <a:gd name="T37" fmla="*/ 0 h 37"/>
                <a:gd name="T38" fmla="*/ 18 w 34"/>
                <a:gd name="T39" fmla="*/ 0 h 37"/>
                <a:gd name="T40" fmla="*/ 16 w 34"/>
                <a:gd name="T41" fmla="*/ 0 h 37"/>
                <a:gd name="T42" fmla="*/ 14 w 34"/>
                <a:gd name="T43" fmla="*/ 0 h 37"/>
                <a:gd name="T44" fmla="*/ 11 w 34"/>
                <a:gd name="T45" fmla="*/ 0 h 37"/>
                <a:gd name="T46" fmla="*/ 9 w 34"/>
                <a:gd name="T47" fmla="*/ 0 h 37"/>
                <a:gd name="T48" fmla="*/ 7 w 34"/>
                <a:gd name="T49" fmla="*/ 2 h 37"/>
                <a:gd name="T50" fmla="*/ 4 w 34"/>
                <a:gd name="T51" fmla="*/ 5 h 37"/>
                <a:gd name="T52" fmla="*/ 2 w 34"/>
                <a:gd name="T53" fmla="*/ 7 h 37"/>
                <a:gd name="T54" fmla="*/ 0 w 34"/>
                <a:gd name="T55" fmla="*/ 10 h 37"/>
                <a:gd name="T56" fmla="*/ 0 w 34"/>
                <a:gd name="T57" fmla="*/ 12 h 37"/>
                <a:gd name="T58" fmla="*/ 0 w 34"/>
                <a:gd name="T59" fmla="*/ 15 h 37"/>
                <a:gd name="T60" fmla="*/ 0 w 34"/>
                <a:gd name="T61" fmla="*/ 17 h 37"/>
                <a:gd name="T62" fmla="*/ 0 w 34"/>
                <a:gd name="T63" fmla="*/ 20 h 37"/>
                <a:gd name="T64" fmla="*/ 0 w 34"/>
                <a:gd name="T65" fmla="*/ 22 h 37"/>
                <a:gd name="T66" fmla="*/ 0 w 34"/>
                <a:gd name="T67" fmla="*/ 27 h 37"/>
                <a:gd name="T68" fmla="*/ 2 w 34"/>
                <a:gd name="T69" fmla="*/ 30 h 37"/>
                <a:gd name="T70" fmla="*/ 4 w 34"/>
                <a:gd name="T71" fmla="*/ 30 h 37"/>
                <a:gd name="T72" fmla="*/ 7 w 34"/>
                <a:gd name="T73" fmla="*/ 32 h 37"/>
                <a:gd name="T74" fmla="*/ 9 w 34"/>
                <a:gd name="T75" fmla="*/ 35 h 37"/>
                <a:gd name="T76" fmla="*/ 11 w 34"/>
                <a:gd name="T77" fmla="*/ 35 h 37"/>
                <a:gd name="T78" fmla="*/ 14 w 34"/>
                <a:gd name="T79" fmla="*/ 37 h 37"/>
                <a:gd name="T80" fmla="*/ 16 w 34"/>
                <a:gd name="T81" fmla="*/ 37 h 37"/>
                <a:gd name="T82" fmla="*/ 16 w 34"/>
                <a:gd name="T83" fmla="*/ 37 h 37"/>
                <a:gd name="T84" fmla="*/ 16 w 34"/>
                <a:gd name="T85" fmla="*/ 35 h 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7"/>
                <a:gd name="T131" fmla="*/ 34 w 34"/>
                <a:gd name="T132" fmla="*/ 37 h 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7">
                  <a:moveTo>
                    <a:pt x="16" y="35"/>
                  </a:moveTo>
                  <a:lnTo>
                    <a:pt x="18" y="37"/>
                  </a:lnTo>
                  <a:lnTo>
                    <a:pt x="20" y="35"/>
                  </a:lnTo>
                  <a:lnTo>
                    <a:pt x="25" y="35"/>
                  </a:lnTo>
                  <a:lnTo>
                    <a:pt x="25" y="32"/>
                  </a:lnTo>
                  <a:lnTo>
                    <a:pt x="27" y="30"/>
                  </a:lnTo>
                  <a:lnTo>
                    <a:pt x="29" y="30"/>
                  </a:lnTo>
                  <a:lnTo>
                    <a:pt x="32" y="27"/>
                  </a:lnTo>
                  <a:lnTo>
                    <a:pt x="32" y="22"/>
                  </a:lnTo>
                  <a:lnTo>
                    <a:pt x="32" y="20"/>
                  </a:lnTo>
                  <a:lnTo>
                    <a:pt x="34" y="17"/>
                  </a:lnTo>
                  <a:lnTo>
                    <a:pt x="32" y="15"/>
                  </a:lnTo>
                  <a:lnTo>
                    <a:pt x="32" y="12"/>
                  </a:lnTo>
                  <a:lnTo>
                    <a:pt x="32" y="10"/>
                  </a:lnTo>
                  <a:lnTo>
                    <a:pt x="29" y="7"/>
                  </a:lnTo>
                  <a:lnTo>
                    <a:pt x="27" y="5"/>
                  </a:lnTo>
                  <a:lnTo>
                    <a:pt x="25" y="2"/>
                  </a:lnTo>
                  <a:lnTo>
                    <a:pt x="25" y="0"/>
                  </a:lnTo>
                  <a:lnTo>
                    <a:pt x="20" y="0"/>
                  </a:lnTo>
                  <a:lnTo>
                    <a:pt x="18" y="0"/>
                  </a:lnTo>
                  <a:lnTo>
                    <a:pt x="16" y="0"/>
                  </a:lnTo>
                  <a:lnTo>
                    <a:pt x="14" y="0"/>
                  </a:lnTo>
                  <a:lnTo>
                    <a:pt x="11" y="0"/>
                  </a:lnTo>
                  <a:lnTo>
                    <a:pt x="9" y="0"/>
                  </a:lnTo>
                  <a:lnTo>
                    <a:pt x="7" y="2"/>
                  </a:lnTo>
                  <a:lnTo>
                    <a:pt x="4" y="5"/>
                  </a:lnTo>
                  <a:lnTo>
                    <a:pt x="2" y="7"/>
                  </a:lnTo>
                  <a:lnTo>
                    <a:pt x="0" y="10"/>
                  </a:lnTo>
                  <a:lnTo>
                    <a:pt x="0" y="12"/>
                  </a:lnTo>
                  <a:lnTo>
                    <a:pt x="0" y="15"/>
                  </a:lnTo>
                  <a:lnTo>
                    <a:pt x="0" y="17"/>
                  </a:lnTo>
                  <a:lnTo>
                    <a:pt x="0" y="20"/>
                  </a:lnTo>
                  <a:lnTo>
                    <a:pt x="0" y="22"/>
                  </a:lnTo>
                  <a:lnTo>
                    <a:pt x="0" y="27"/>
                  </a:lnTo>
                  <a:lnTo>
                    <a:pt x="2" y="30"/>
                  </a:lnTo>
                  <a:lnTo>
                    <a:pt x="4" y="30"/>
                  </a:lnTo>
                  <a:lnTo>
                    <a:pt x="7" y="32"/>
                  </a:lnTo>
                  <a:lnTo>
                    <a:pt x="9" y="35"/>
                  </a:lnTo>
                  <a:lnTo>
                    <a:pt x="11" y="35"/>
                  </a:lnTo>
                  <a:lnTo>
                    <a:pt x="14" y="37"/>
                  </a:lnTo>
                  <a:lnTo>
                    <a:pt x="16" y="37"/>
                  </a:lnTo>
                  <a:lnTo>
                    <a:pt x="16" y="35"/>
                  </a:lnTo>
                  <a:close/>
                </a:path>
              </a:pathLst>
            </a:custGeom>
            <a:solidFill>
              <a:srgbClr val="EB7500"/>
            </a:solidFill>
            <a:ln w="9525">
              <a:noFill/>
              <a:round/>
              <a:headEnd/>
              <a:tailEnd/>
            </a:ln>
          </p:spPr>
          <p:txBody>
            <a:bodyPr/>
            <a:lstStyle/>
            <a:p>
              <a:endParaRPr lang="en-US"/>
            </a:p>
          </p:txBody>
        </p:sp>
        <p:sp>
          <p:nvSpPr>
            <p:cNvPr id="109751" name="Freeform 381"/>
            <p:cNvSpPr>
              <a:spLocks/>
            </p:cNvSpPr>
            <p:nvPr/>
          </p:nvSpPr>
          <p:spPr bwMode="auto">
            <a:xfrm>
              <a:off x="3147" y="1870"/>
              <a:ext cx="34" cy="38"/>
            </a:xfrm>
            <a:custGeom>
              <a:avLst/>
              <a:gdLst>
                <a:gd name="T0" fmla="*/ 16 w 34"/>
                <a:gd name="T1" fmla="*/ 35 h 38"/>
                <a:gd name="T2" fmla="*/ 18 w 34"/>
                <a:gd name="T3" fmla="*/ 38 h 38"/>
                <a:gd name="T4" fmla="*/ 20 w 34"/>
                <a:gd name="T5" fmla="*/ 35 h 38"/>
                <a:gd name="T6" fmla="*/ 25 w 34"/>
                <a:gd name="T7" fmla="*/ 35 h 38"/>
                <a:gd name="T8" fmla="*/ 27 w 34"/>
                <a:gd name="T9" fmla="*/ 33 h 38"/>
                <a:gd name="T10" fmla="*/ 27 w 34"/>
                <a:gd name="T11" fmla="*/ 33 h 38"/>
                <a:gd name="T12" fmla="*/ 30 w 34"/>
                <a:gd name="T13" fmla="*/ 30 h 38"/>
                <a:gd name="T14" fmla="*/ 32 w 34"/>
                <a:gd name="T15" fmla="*/ 28 h 38"/>
                <a:gd name="T16" fmla="*/ 32 w 34"/>
                <a:gd name="T17" fmla="*/ 25 h 38"/>
                <a:gd name="T18" fmla="*/ 34 w 34"/>
                <a:gd name="T19" fmla="*/ 23 h 38"/>
                <a:gd name="T20" fmla="*/ 34 w 34"/>
                <a:gd name="T21" fmla="*/ 18 h 38"/>
                <a:gd name="T22" fmla="*/ 34 w 34"/>
                <a:gd name="T23" fmla="*/ 15 h 38"/>
                <a:gd name="T24" fmla="*/ 32 w 34"/>
                <a:gd name="T25" fmla="*/ 13 h 38"/>
                <a:gd name="T26" fmla="*/ 32 w 34"/>
                <a:gd name="T27" fmla="*/ 10 h 38"/>
                <a:gd name="T28" fmla="*/ 30 w 34"/>
                <a:gd name="T29" fmla="*/ 8 h 38"/>
                <a:gd name="T30" fmla="*/ 27 w 34"/>
                <a:gd name="T31" fmla="*/ 5 h 38"/>
                <a:gd name="T32" fmla="*/ 27 w 34"/>
                <a:gd name="T33" fmla="*/ 3 h 38"/>
                <a:gd name="T34" fmla="*/ 25 w 34"/>
                <a:gd name="T35" fmla="*/ 3 h 38"/>
                <a:gd name="T36" fmla="*/ 20 w 34"/>
                <a:gd name="T37" fmla="*/ 0 h 38"/>
                <a:gd name="T38" fmla="*/ 18 w 34"/>
                <a:gd name="T39" fmla="*/ 0 h 38"/>
                <a:gd name="T40" fmla="*/ 16 w 34"/>
                <a:gd name="T41" fmla="*/ 0 h 38"/>
                <a:gd name="T42" fmla="*/ 14 w 34"/>
                <a:gd name="T43" fmla="*/ 0 h 38"/>
                <a:gd name="T44" fmla="*/ 11 w 34"/>
                <a:gd name="T45" fmla="*/ 0 h 38"/>
                <a:gd name="T46" fmla="*/ 9 w 34"/>
                <a:gd name="T47" fmla="*/ 3 h 38"/>
                <a:gd name="T48" fmla="*/ 7 w 34"/>
                <a:gd name="T49" fmla="*/ 3 h 38"/>
                <a:gd name="T50" fmla="*/ 5 w 34"/>
                <a:gd name="T51" fmla="*/ 5 h 38"/>
                <a:gd name="T52" fmla="*/ 2 w 34"/>
                <a:gd name="T53" fmla="*/ 8 h 38"/>
                <a:gd name="T54" fmla="*/ 0 w 34"/>
                <a:gd name="T55" fmla="*/ 10 h 38"/>
                <a:gd name="T56" fmla="*/ 0 w 34"/>
                <a:gd name="T57" fmla="*/ 13 h 38"/>
                <a:gd name="T58" fmla="*/ 0 w 34"/>
                <a:gd name="T59" fmla="*/ 15 h 38"/>
                <a:gd name="T60" fmla="*/ 0 w 34"/>
                <a:gd name="T61" fmla="*/ 18 h 38"/>
                <a:gd name="T62" fmla="*/ 0 w 34"/>
                <a:gd name="T63" fmla="*/ 23 h 38"/>
                <a:gd name="T64" fmla="*/ 0 w 34"/>
                <a:gd name="T65" fmla="*/ 25 h 38"/>
                <a:gd name="T66" fmla="*/ 0 w 34"/>
                <a:gd name="T67" fmla="*/ 28 h 38"/>
                <a:gd name="T68" fmla="*/ 2 w 34"/>
                <a:gd name="T69" fmla="*/ 30 h 38"/>
                <a:gd name="T70" fmla="*/ 5 w 34"/>
                <a:gd name="T71" fmla="*/ 33 h 38"/>
                <a:gd name="T72" fmla="*/ 7 w 34"/>
                <a:gd name="T73" fmla="*/ 33 h 38"/>
                <a:gd name="T74" fmla="*/ 9 w 34"/>
                <a:gd name="T75" fmla="*/ 35 h 38"/>
                <a:gd name="T76" fmla="*/ 11 w 34"/>
                <a:gd name="T77" fmla="*/ 35 h 38"/>
                <a:gd name="T78" fmla="*/ 14 w 34"/>
                <a:gd name="T79" fmla="*/ 38 h 38"/>
                <a:gd name="T80" fmla="*/ 16 w 34"/>
                <a:gd name="T81" fmla="*/ 38 h 38"/>
                <a:gd name="T82" fmla="*/ 16 w 34"/>
                <a:gd name="T83" fmla="*/ 38 h 38"/>
                <a:gd name="T84" fmla="*/ 16 w 34"/>
                <a:gd name="T85" fmla="*/ 35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35"/>
                  </a:moveTo>
                  <a:lnTo>
                    <a:pt x="18" y="38"/>
                  </a:lnTo>
                  <a:lnTo>
                    <a:pt x="20" y="35"/>
                  </a:lnTo>
                  <a:lnTo>
                    <a:pt x="25" y="35"/>
                  </a:lnTo>
                  <a:lnTo>
                    <a:pt x="27" y="33"/>
                  </a:lnTo>
                  <a:lnTo>
                    <a:pt x="30" y="30"/>
                  </a:lnTo>
                  <a:lnTo>
                    <a:pt x="32" y="28"/>
                  </a:lnTo>
                  <a:lnTo>
                    <a:pt x="32" y="25"/>
                  </a:lnTo>
                  <a:lnTo>
                    <a:pt x="34" y="23"/>
                  </a:lnTo>
                  <a:lnTo>
                    <a:pt x="34" y="18"/>
                  </a:lnTo>
                  <a:lnTo>
                    <a:pt x="34" y="15"/>
                  </a:lnTo>
                  <a:lnTo>
                    <a:pt x="32" y="13"/>
                  </a:lnTo>
                  <a:lnTo>
                    <a:pt x="32" y="10"/>
                  </a:lnTo>
                  <a:lnTo>
                    <a:pt x="30" y="8"/>
                  </a:lnTo>
                  <a:lnTo>
                    <a:pt x="27" y="5"/>
                  </a:lnTo>
                  <a:lnTo>
                    <a:pt x="27" y="3"/>
                  </a:lnTo>
                  <a:lnTo>
                    <a:pt x="25" y="3"/>
                  </a:lnTo>
                  <a:lnTo>
                    <a:pt x="20" y="0"/>
                  </a:lnTo>
                  <a:lnTo>
                    <a:pt x="18" y="0"/>
                  </a:lnTo>
                  <a:lnTo>
                    <a:pt x="16" y="0"/>
                  </a:lnTo>
                  <a:lnTo>
                    <a:pt x="14" y="0"/>
                  </a:lnTo>
                  <a:lnTo>
                    <a:pt x="11" y="0"/>
                  </a:lnTo>
                  <a:lnTo>
                    <a:pt x="9" y="3"/>
                  </a:lnTo>
                  <a:lnTo>
                    <a:pt x="7" y="3"/>
                  </a:lnTo>
                  <a:lnTo>
                    <a:pt x="5" y="5"/>
                  </a:lnTo>
                  <a:lnTo>
                    <a:pt x="2" y="8"/>
                  </a:lnTo>
                  <a:lnTo>
                    <a:pt x="0" y="10"/>
                  </a:lnTo>
                  <a:lnTo>
                    <a:pt x="0" y="13"/>
                  </a:lnTo>
                  <a:lnTo>
                    <a:pt x="0" y="15"/>
                  </a:lnTo>
                  <a:lnTo>
                    <a:pt x="0" y="18"/>
                  </a:lnTo>
                  <a:lnTo>
                    <a:pt x="0" y="23"/>
                  </a:lnTo>
                  <a:lnTo>
                    <a:pt x="0" y="25"/>
                  </a:lnTo>
                  <a:lnTo>
                    <a:pt x="0" y="28"/>
                  </a:lnTo>
                  <a:lnTo>
                    <a:pt x="2" y="30"/>
                  </a:lnTo>
                  <a:lnTo>
                    <a:pt x="5" y="33"/>
                  </a:lnTo>
                  <a:lnTo>
                    <a:pt x="7" y="33"/>
                  </a:lnTo>
                  <a:lnTo>
                    <a:pt x="9" y="35"/>
                  </a:lnTo>
                  <a:lnTo>
                    <a:pt x="11" y="35"/>
                  </a:lnTo>
                  <a:lnTo>
                    <a:pt x="14" y="38"/>
                  </a:lnTo>
                  <a:lnTo>
                    <a:pt x="16" y="38"/>
                  </a:lnTo>
                  <a:lnTo>
                    <a:pt x="16" y="35"/>
                  </a:lnTo>
                  <a:close/>
                </a:path>
              </a:pathLst>
            </a:custGeom>
            <a:solidFill>
              <a:srgbClr val="EB7500"/>
            </a:solidFill>
            <a:ln w="9525">
              <a:noFill/>
              <a:round/>
              <a:headEnd/>
              <a:tailEnd/>
            </a:ln>
          </p:spPr>
          <p:txBody>
            <a:bodyPr/>
            <a:lstStyle/>
            <a:p>
              <a:endParaRPr lang="en-US"/>
            </a:p>
          </p:txBody>
        </p:sp>
        <p:sp>
          <p:nvSpPr>
            <p:cNvPr id="109752" name="Freeform 382"/>
            <p:cNvSpPr>
              <a:spLocks/>
            </p:cNvSpPr>
            <p:nvPr/>
          </p:nvSpPr>
          <p:spPr bwMode="auto">
            <a:xfrm>
              <a:off x="2943" y="1818"/>
              <a:ext cx="34" cy="37"/>
            </a:xfrm>
            <a:custGeom>
              <a:avLst/>
              <a:gdLst>
                <a:gd name="T0" fmla="*/ 15 w 34"/>
                <a:gd name="T1" fmla="*/ 35 h 37"/>
                <a:gd name="T2" fmla="*/ 20 w 34"/>
                <a:gd name="T3" fmla="*/ 35 h 37"/>
                <a:gd name="T4" fmla="*/ 22 w 34"/>
                <a:gd name="T5" fmla="*/ 35 h 37"/>
                <a:gd name="T6" fmla="*/ 25 w 34"/>
                <a:gd name="T7" fmla="*/ 35 h 37"/>
                <a:gd name="T8" fmla="*/ 27 w 34"/>
                <a:gd name="T9" fmla="*/ 32 h 37"/>
                <a:gd name="T10" fmla="*/ 29 w 34"/>
                <a:gd name="T11" fmla="*/ 30 h 37"/>
                <a:gd name="T12" fmla="*/ 31 w 34"/>
                <a:gd name="T13" fmla="*/ 27 h 37"/>
                <a:gd name="T14" fmla="*/ 31 w 34"/>
                <a:gd name="T15" fmla="*/ 27 h 37"/>
                <a:gd name="T16" fmla="*/ 34 w 34"/>
                <a:gd name="T17" fmla="*/ 22 h 37"/>
                <a:gd name="T18" fmla="*/ 34 w 34"/>
                <a:gd name="T19" fmla="*/ 20 h 37"/>
                <a:gd name="T20" fmla="*/ 34 w 34"/>
                <a:gd name="T21" fmla="*/ 17 h 37"/>
                <a:gd name="T22" fmla="*/ 34 w 34"/>
                <a:gd name="T23" fmla="*/ 15 h 37"/>
                <a:gd name="T24" fmla="*/ 34 w 34"/>
                <a:gd name="T25" fmla="*/ 12 h 37"/>
                <a:gd name="T26" fmla="*/ 31 w 34"/>
                <a:gd name="T27" fmla="*/ 10 h 37"/>
                <a:gd name="T28" fmla="*/ 31 w 34"/>
                <a:gd name="T29" fmla="*/ 7 h 37"/>
                <a:gd name="T30" fmla="*/ 29 w 34"/>
                <a:gd name="T31" fmla="*/ 5 h 37"/>
                <a:gd name="T32" fmla="*/ 27 w 34"/>
                <a:gd name="T33" fmla="*/ 2 h 37"/>
                <a:gd name="T34" fmla="*/ 25 w 34"/>
                <a:gd name="T35" fmla="*/ 0 h 37"/>
                <a:gd name="T36" fmla="*/ 22 w 34"/>
                <a:gd name="T37" fmla="*/ 0 h 37"/>
                <a:gd name="T38" fmla="*/ 20 w 34"/>
                <a:gd name="T39" fmla="*/ 0 h 37"/>
                <a:gd name="T40" fmla="*/ 18 w 34"/>
                <a:gd name="T41" fmla="*/ 0 h 37"/>
                <a:gd name="T42" fmla="*/ 15 w 34"/>
                <a:gd name="T43" fmla="*/ 0 h 37"/>
                <a:gd name="T44" fmla="*/ 11 w 34"/>
                <a:gd name="T45" fmla="*/ 0 h 37"/>
                <a:gd name="T46" fmla="*/ 9 w 34"/>
                <a:gd name="T47" fmla="*/ 0 h 37"/>
                <a:gd name="T48" fmla="*/ 6 w 34"/>
                <a:gd name="T49" fmla="*/ 2 h 37"/>
                <a:gd name="T50" fmla="*/ 6 w 34"/>
                <a:gd name="T51" fmla="*/ 5 h 37"/>
                <a:gd name="T52" fmla="*/ 4 w 34"/>
                <a:gd name="T53" fmla="*/ 7 h 37"/>
                <a:gd name="T54" fmla="*/ 2 w 34"/>
                <a:gd name="T55" fmla="*/ 10 h 37"/>
                <a:gd name="T56" fmla="*/ 2 w 34"/>
                <a:gd name="T57" fmla="*/ 12 h 37"/>
                <a:gd name="T58" fmla="*/ 0 w 34"/>
                <a:gd name="T59" fmla="*/ 15 h 37"/>
                <a:gd name="T60" fmla="*/ 0 w 34"/>
                <a:gd name="T61" fmla="*/ 17 h 37"/>
                <a:gd name="T62" fmla="*/ 0 w 34"/>
                <a:gd name="T63" fmla="*/ 20 h 37"/>
                <a:gd name="T64" fmla="*/ 2 w 34"/>
                <a:gd name="T65" fmla="*/ 22 h 37"/>
                <a:gd name="T66" fmla="*/ 2 w 34"/>
                <a:gd name="T67" fmla="*/ 27 h 37"/>
                <a:gd name="T68" fmla="*/ 4 w 34"/>
                <a:gd name="T69" fmla="*/ 27 h 37"/>
                <a:gd name="T70" fmla="*/ 6 w 34"/>
                <a:gd name="T71" fmla="*/ 30 h 37"/>
                <a:gd name="T72" fmla="*/ 6 w 34"/>
                <a:gd name="T73" fmla="*/ 32 h 37"/>
                <a:gd name="T74" fmla="*/ 9 w 34"/>
                <a:gd name="T75" fmla="*/ 35 h 37"/>
                <a:gd name="T76" fmla="*/ 11 w 34"/>
                <a:gd name="T77" fmla="*/ 35 h 37"/>
                <a:gd name="T78" fmla="*/ 15 w 34"/>
                <a:gd name="T79" fmla="*/ 35 h 37"/>
                <a:gd name="T80" fmla="*/ 18 w 34"/>
                <a:gd name="T81" fmla="*/ 37 h 37"/>
                <a:gd name="T82" fmla="*/ 18 w 34"/>
                <a:gd name="T83" fmla="*/ 37 h 37"/>
                <a:gd name="T84" fmla="*/ 15 w 34"/>
                <a:gd name="T85" fmla="*/ 35 h 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7"/>
                <a:gd name="T131" fmla="*/ 34 w 34"/>
                <a:gd name="T132" fmla="*/ 37 h 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7">
                  <a:moveTo>
                    <a:pt x="15" y="35"/>
                  </a:moveTo>
                  <a:lnTo>
                    <a:pt x="20" y="35"/>
                  </a:lnTo>
                  <a:lnTo>
                    <a:pt x="22" y="35"/>
                  </a:lnTo>
                  <a:lnTo>
                    <a:pt x="25" y="35"/>
                  </a:lnTo>
                  <a:lnTo>
                    <a:pt x="27" y="32"/>
                  </a:lnTo>
                  <a:lnTo>
                    <a:pt x="29" y="30"/>
                  </a:lnTo>
                  <a:lnTo>
                    <a:pt x="31" y="27"/>
                  </a:lnTo>
                  <a:lnTo>
                    <a:pt x="34" y="22"/>
                  </a:lnTo>
                  <a:lnTo>
                    <a:pt x="34" y="20"/>
                  </a:lnTo>
                  <a:lnTo>
                    <a:pt x="34" y="17"/>
                  </a:lnTo>
                  <a:lnTo>
                    <a:pt x="34" y="15"/>
                  </a:lnTo>
                  <a:lnTo>
                    <a:pt x="34" y="12"/>
                  </a:lnTo>
                  <a:lnTo>
                    <a:pt x="31" y="10"/>
                  </a:lnTo>
                  <a:lnTo>
                    <a:pt x="31" y="7"/>
                  </a:lnTo>
                  <a:lnTo>
                    <a:pt x="29" y="5"/>
                  </a:lnTo>
                  <a:lnTo>
                    <a:pt x="27" y="2"/>
                  </a:lnTo>
                  <a:lnTo>
                    <a:pt x="25" y="0"/>
                  </a:lnTo>
                  <a:lnTo>
                    <a:pt x="22" y="0"/>
                  </a:lnTo>
                  <a:lnTo>
                    <a:pt x="20" y="0"/>
                  </a:lnTo>
                  <a:lnTo>
                    <a:pt x="18" y="0"/>
                  </a:lnTo>
                  <a:lnTo>
                    <a:pt x="15" y="0"/>
                  </a:lnTo>
                  <a:lnTo>
                    <a:pt x="11" y="0"/>
                  </a:lnTo>
                  <a:lnTo>
                    <a:pt x="9" y="0"/>
                  </a:lnTo>
                  <a:lnTo>
                    <a:pt x="6" y="2"/>
                  </a:lnTo>
                  <a:lnTo>
                    <a:pt x="6" y="5"/>
                  </a:lnTo>
                  <a:lnTo>
                    <a:pt x="4" y="7"/>
                  </a:lnTo>
                  <a:lnTo>
                    <a:pt x="2" y="10"/>
                  </a:lnTo>
                  <a:lnTo>
                    <a:pt x="2" y="12"/>
                  </a:lnTo>
                  <a:lnTo>
                    <a:pt x="0" y="15"/>
                  </a:lnTo>
                  <a:lnTo>
                    <a:pt x="0" y="17"/>
                  </a:lnTo>
                  <a:lnTo>
                    <a:pt x="0" y="20"/>
                  </a:lnTo>
                  <a:lnTo>
                    <a:pt x="2" y="22"/>
                  </a:lnTo>
                  <a:lnTo>
                    <a:pt x="2" y="27"/>
                  </a:lnTo>
                  <a:lnTo>
                    <a:pt x="4" y="27"/>
                  </a:lnTo>
                  <a:lnTo>
                    <a:pt x="6" y="30"/>
                  </a:lnTo>
                  <a:lnTo>
                    <a:pt x="6" y="32"/>
                  </a:lnTo>
                  <a:lnTo>
                    <a:pt x="9" y="35"/>
                  </a:lnTo>
                  <a:lnTo>
                    <a:pt x="11" y="35"/>
                  </a:lnTo>
                  <a:lnTo>
                    <a:pt x="15" y="35"/>
                  </a:lnTo>
                  <a:lnTo>
                    <a:pt x="18" y="37"/>
                  </a:lnTo>
                  <a:lnTo>
                    <a:pt x="15" y="35"/>
                  </a:lnTo>
                  <a:close/>
                </a:path>
              </a:pathLst>
            </a:custGeom>
            <a:solidFill>
              <a:srgbClr val="EB7500"/>
            </a:solidFill>
            <a:ln w="9525">
              <a:noFill/>
              <a:round/>
              <a:headEnd/>
              <a:tailEnd/>
            </a:ln>
          </p:spPr>
          <p:txBody>
            <a:bodyPr/>
            <a:lstStyle/>
            <a:p>
              <a:endParaRPr lang="en-US"/>
            </a:p>
          </p:txBody>
        </p:sp>
        <p:sp>
          <p:nvSpPr>
            <p:cNvPr id="109753" name="Freeform 383"/>
            <p:cNvSpPr>
              <a:spLocks/>
            </p:cNvSpPr>
            <p:nvPr/>
          </p:nvSpPr>
          <p:spPr bwMode="auto">
            <a:xfrm>
              <a:off x="3347" y="2238"/>
              <a:ext cx="34" cy="38"/>
            </a:xfrm>
            <a:custGeom>
              <a:avLst/>
              <a:gdLst>
                <a:gd name="T0" fmla="*/ 16 w 34"/>
                <a:gd name="T1" fmla="*/ 38 h 38"/>
                <a:gd name="T2" fmla="*/ 20 w 34"/>
                <a:gd name="T3" fmla="*/ 38 h 38"/>
                <a:gd name="T4" fmla="*/ 23 w 34"/>
                <a:gd name="T5" fmla="*/ 38 h 38"/>
                <a:gd name="T6" fmla="*/ 25 w 34"/>
                <a:gd name="T7" fmla="*/ 35 h 38"/>
                <a:gd name="T8" fmla="*/ 27 w 34"/>
                <a:gd name="T9" fmla="*/ 35 h 38"/>
                <a:gd name="T10" fmla="*/ 29 w 34"/>
                <a:gd name="T11" fmla="*/ 33 h 38"/>
                <a:gd name="T12" fmla="*/ 29 w 34"/>
                <a:gd name="T13" fmla="*/ 30 h 38"/>
                <a:gd name="T14" fmla="*/ 32 w 34"/>
                <a:gd name="T15" fmla="*/ 28 h 38"/>
                <a:gd name="T16" fmla="*/ 32 w 34"/>
                <a:gd name="T17" fmla="*/ 25 h 38"/>
                <a:gd name="T18" fmla="*/ 34 w 34"/>
                <a:gd name="T19" fmla="*/ 23 h 38"/>
                <a:gd name="T20" fmla="*/ 34 w 34"/>
                <a:gd name="T21" fmla="*/ 20 h 38"/>
                <a:gd name="T22" fmla="*/ 34 w 34"/>
                <a:gd name="T23" fmla="*/ 18 h 38"/>
                <a:gd name="T24" fmla="*/ 32 w 34"/>
                <a:gd name="T25" fmla="*/ 13 h 38"/>
                <a:gd name="T26" fmla="*/ 32 w 34"/>
                <a:gd name="T27" fmla="*/ 10 h 38"/>
                <a:gd name="T28" fmla="*/ 29 w 34"/>
                <a:gd name="T29" fmla="*/ 8 h 38"/>
                <a:gd name="T30" fmla="*/ 29 w 34"/>
                <a:gd name="T31" fmla="*/ 8 h 38"/>
                <a:gd name="T32" fmla="*/ 27 w 34"/>
                <a:gd name="T33" fmla="*/ 5 h 38"/>
                <a:gd name="T34" fmla="*/ 25 w 34"/>
                <a:gd name="T35" fmla="*/ 3 h 38"/>
                <a:gd name="T36" fmla="*/ 23 w 34"/>
                <a:gd name="T37" fmla="*/ 3 h 38"/>
                <a:gd name="T38" fmla="*/ 20 w 34"/>
                <a:gd name="T39" fmla="*/ 0 h 38"/>
                <a:gd name="T40" fmla="*/ 16 w 34"/>
                <a:gd name="T41" fmla="*/ 0 h 38"/>
                <a:gd name="T42" fmla="*/ 14 w 34"/>
                <a:gd name="T43" fmla="*/ 0 h 38"/>
                <a:gd name="T44" fmla="*/ 11 w 34"/>
                <a:gd name="T45" fmla="*/ 3 h 38"/>
                <a:gd name="T46" fmla="*/ 9 w 34"/>
                <a:gd name="T47" fmla="*/ 3 h 38"/>
                <a:gd name="T48" fmla="*/ 7 w 34"/>
                <a:gd name="T49" fmla="*/ 5 h 38"/>
                <a:gd name="T50" fmla="*/ 4 w 34"/>
                <a:gd name="T51" fmla="*/ 8 h 38"/>
                <a:gd name="T52" fmla="*/ 2 w 34"/>
                <a:gd name="T53" fmla="*/ 8 h 38"/>
                <a:gd name="T54" fmla="*/ 2 w 34"/>
                <a:gd name="T55" fmla="*/ 10 h 38"/>
                <a:gd name="T56" fmla="*/ 0 w 34"/>
                <a:gd name="T57" fmla="*/ 13 h 38"/>
                <a:gd name="T58" fmla="*/ 0 w 34"/>
                <a:gd name="T59" fmla="*/ 18 h 38"/>
                <a:gd name="T60" fmla="*/ 0 w 34"/>
                <a:gd name="T61" fmla="*/ 20 h 38"/>
                <a:gd name="T62" fmla="*/ 0 w 34"/>
                <a:gd name="T63" fmla="*/ 23 h 38"/>
                <a:gd name="T64" fmla="*/ 0 w 34"/>
                <a:gd name="T65" fmla="*/ 25 h 38"/>
                <a:gd name="T66" fmla="*/ 2 w 34"/>
                <a:gd name="T67" fmla="*/ 28 h 38"/>
                <a:gd name="T68" fmla="*/ 2 w 34"/>
                <a:gd name="T69" fmla="*/ 30 h 38"/>
                <a:gd name="T70" fmla="*/ 4 w 34"/>
                <a:gd name="T71" fmla="*/ 33 h 38"/>
                <a:gd name="T72" fmla="*/ 7 w 34"/>
                <a:gd name="T73" fmla="*/ 35 h 38"/>
                <a:gd name="T74" fmla="*/ 9 w 34"/>
                <a:gd name="T75" fmla="*/ 35 h 38"/>
                <a:gd name="T76" fmla="*/ 11 w 34"/>
                <a:gd name="T77" fmla="*/ 38 h 38"/>
                <a:gd name="T78" fmla="*/ 14 w 34"/>
                <a:gd name="T79" fmla="*/ 38 h 38"/>
                <a:gd name="T80" fmla="*/ 16 w 34"/>
                <a:gd name="T81" fmla="*/ 38 h 38"/>
                <a:gd name="T82" fmla="*/ 16 w 34"/>
                <a:gd name="T83" fmla="*/ 38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38"/>
                <a:gd name="T128" fmla="*/ 34 w 34"/>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38">
                  <a:moveTo>
                    <a:pt x="16" y="38"/>
                  </a:moveTo>
                  <a:lnTo>
                    <a:pt x="20" y="38"/>
                  </a:lnTo>
                  <a:lnTo>
                    <a:pt x="23" y="38"/>
                  </a:lnTo>
                  <a:lnTo>
                    <a:pt x="25" y="35"/>
                  </a:lnTo>
                  <a:lnTo>
                    <a:pt x="27" y="35"/>
                  </a:lnTo>
                  <a:lnTo>
                    <a:pt x="29" y="33"/>
                  </a:lnTo>
                  <a:lnTo>
                    <a:pt x="29" y="30"/>
                  </a:lnTo>
                  <a:lnTo>
                    <a:pt x="32" y="28"/>
                  </a:lnTo>
                  <a:lnTo>
                    <a:pt x="32" y="25"/>
                  </a:lnTo>
                  <a:lnTo>
                    <a:pt x="34" y="23"/>
                  </a:lnTo>
                  <a:lnTo>
                    <a:pt x="34" y="20"/>
                  </a:lnTo>
                  <a:lnTo>
                    <a:pt x="34" y="18"/>
                  </a:lnTo>
                  <a:lnTo>
                    <a:pt x="32" y="13"/>
                  </a:lnTo>
                  <a:lnTo>
                    <a:pt x="32" y="10"/>
                  </a:lnTo>
                  <a:lnTo>
                    <a:pt x="29" y="8"/>
                  </a:lnTo>
                  <a:lnTo>
                    <a:pt x="27" y="5"/>
                  </a:lnTo>
                  <a:lnTo>
                    <a:pt x="25" y="3"/>
                  </a:lnTo>
                  <a:lnTo>
                    <a:pt x="23" y="3"/>
                  </a:lnTo>
                  <a:lnTo>
                    <a:pt x="20" y="0"/>
                  </a:lnTo>
                  <a:lnTo>
                    <a:pt x="16" y="0"/>
                  </a:lnTo>
                  <a:lnTo>
                    <a:pt x="14" y="0"/>
                  </a:lnTo>
                  <a:lnTo>
                    <a:pt x="11" y="3"/>
                  </a:lnTo>
                  <a:lnTo>
                    <a:pt x="9" y="3"/>
                  </a:lnTo>
                  <a:lnTo>
                    <a:pt x="7" y="5"/>
                  </a:lnTo>
                  <a:lnTo>
                    <a:pt x="4" y="8"/>
                  </a:lnTo>
                  <a:lnTo>
                    <a:pt x="2" y="8"/>
                  </a:lnTo>
                  <a:lnTo>
                    <a:pt x="2" y="10"/>
                  </a:lnTo>
                  <a:lnTo>
                    <a:pt x="0" y="13"/>
                  </a:lnTo>
                  <a:lnTo>
                    <a:pt x="0" y="18"/>
                  </a:lnTo>
                  <a:lnTo>
                    <a:pt x="0" y="20"/>
                  </a:lnTo>
                  <a:lnTo>
                    <a:pt x="0" y="23"/>
                  </a:lnTo>
                  <a:lnTo>
                    <a:pt x="0" y="25"/>
                  </a:lnTo>
                  <a:lnTo>
                    <a:pt x="2" y="28"/>
                  </a:lnTo>
                  <a:lnTo>
                    <a:pt x="2" y="30"/>
                  </a:lnTo>
                  <a:lnTo>
                    <a:pt x="4" y="33"/>
                  </a:lnTo>
                  <a:lnTo>
                    <a:pt x="7" y="35"/>
                  </a:lnTo>
                  <a:lnTo>
                    <a:pt x="9" y="35"/>
                  </a:lnTo>
                  <a:lnTo>
                    <a:pt x="11" y="38"/>
                  </a:lnTo>
                  <a:lnTo>
                    <a:pt x="14" y="38"/>
                  </a:lnTo>
                  <a:lnTo>
                    <a:pt x="16" y="38"/>
                  </a:lnTo>
                  <a:close/>
                </a:path>
              </a:pathLst>
            </a:custGeom>
            <a:solidFill>
              <a:srgbClr val="EB7500"/>
            </a:solidFill>
            <a:ln w="9525">
              <a:noFill/>
              <a:round/>
              <a:headEnd/>
              <a:tailEnd/>
            </a:ln>
          </p:spPr>
          <p:txBody>
            <a:bodyPr/>
            <a:lstStyle/>
            <a:p>
              <a:endParaRPr lang="en-US"/>
            </a:p>
          </p:txBody>
        </p:sp>
        <p:sp>
          <p:nvSpPr>
            <p:cNvPr id="109754" name="Line 384"/>
            <p:cNvSpPr>
              <a:spLocks noChangeShapeType="1"/>
            </p:cNvSpPr>
            <p:nvPr/>
          </p:nvSpPr>
          <p:spPr bwMode="auto">
            <a:xfrm>
              <a:off x="3161" y="1875"/>
              <a:ext cx="2" cy="1169"/>
            </a:xfrm>
            <a:prstGeom prst="line">
              <a:avLst/>
            </a:prstGeom>
            <a:noFill/>
            <a:ln w="17463">
              <a:solidFill>
                <a:srgbClr val="EB7500"/>
              </a:solidFill>
              <a:round/>
              <a:headEnd/>
              <a:tailEnd/>
            </a:ln>
          </p:spPr>
          <p:txBody>
            <a:bodyPr/>
            <a:lstStyle/>
            <a:p>
              <a:endParaRPr lang="en-US"/>
            </a:p>
          </p:txBody>
        </p:sp>
        <p:sp>
          <p:nvSpPr>
            <p:cNvPr id="109755" name="Line 385"/>
            <p:cNvSpPr>
              <a:spLocks noChangeShapeType="1"/>
            </p:cNvSpPr>
            <p:nvPr/>
          </p:nvSpPr>
          <p:spPr bwMode="auto">
            <a:xfrm flipH="1">
              <a:off x="2640" y="1835"/>
              <a:ext cx="318" cy="376"/>
            </a:xfrm>
            <a:prstGeom prst="line">
              <a:avLst/>
            </a:prstGeom>
            <a:noFill/>
            <a:ln w="17463">
              <a:solidFill>
                <a:srgbClr val="EB7500"/>
              </a:solidFill>
              <a:round/>
              <a:headEnd/>
              <a:tailEnd/>
            </a:ln>
          </p:spPr>
          <p:txBody>
            <a:bodyPr/>
            <a:lstStyle/>
            <a:p>
              <a:endParaRPr lang="en-US"/>
            </a:p>
          </p:txBody>
        </p:sp>
        <p:sp>
          <p:nvSpPr>
            <p:cNvPr id="109756" name="Line 386"/>
            <p:cNvSpPr>
              <a:spLocks noChangeShapeType="1"/>
            </p:cNvSpPr>
            <p:nvPr/>
          </p:nvSpPr>
          <p:spPr bwMode="auto">
            <a:xfrm>
              <a:off x="2958" y="1835"/>
              <a:ext cx="87" cy="808"/>
            </a:xfrm>
            <a:prstGeom prst="line">
              <a:avLst/>
            </a:prstGeom>
            <a:noFill/>
            <a:ln w="17463">
              <a:solidFill>
                <a:srgbClr val="EB7500"/>
              </a:solidFill>
              <a:round/>
              <a:headEnd/>
              <a:tailEnd/>
            </a:ln>
          </p:spPr>
          <p:txBody>
            <a:bodyPr/>
            <a:lstStyle/>
            <a:p>
              <a:endParaRPr lang="en-US"/>
            </a:p>
          </p:txBody>
        </p:sp>
        <p:sp>
          <p:nvSpPr>
            <p:cNvPr id="109757" name="Freeform 387"/>
            <p:cNvSpPr>
              <a:spLocks/>
            </p:cNvSpPr>
            <p:nvPr/>
          </p:nvSpPr>
          <p:spPr bwMode="auto">
            <a:xfrm>
              <a:off x="3429" y="3036"/>
              <a:ext cx="34" cy="38"/>
            </a:xfrm>
            <a:custGeom>
              <a:avLst/>
              <a:gdLst>
                <a:gd name="T0" fmla="*/ 16 w 34"/>
                <a:gd name="T1" fmla="*/ 35 h 38"/>
                <a:gd name="T2" fmla="*/ 20 w 34"/>
                <a:gd name="T3" fmla="*/ 38 h 38"/>
                <a:gd name="T4" fmla="*/ 22 w 34"/>
                <a:gd name="T5" fmla="*/ 35 h 38"/>
                <a:gd name="T6" fmla="*/ 25 w 34"/>
                <a:gd name="T7" fmla="*/ 35 h 38"/>
                <a:gd name="T8" fmla="*/ 27 w 34"/>
                <a:gd name="T9" fmla="*/ 33 h 38"/>
                <a:gd name="T10" fmla="*/ 29 w 34"/>
                <a:gd name="T11" fmla="*/ 33 h 38"/>
                <a:gd name="T12" fmla="*/ 29 w 34"/>
                <a:gd name="T13" fmla="*/ 30 h 38"/>
                <a:gd name="T14" fmla="*/ 31 w 34"/>
                <a:gd name="T15" fmla="*/ 28 h 38"/>
                <a:gd name="T16" fmla="*/ 34 w 34"/>
                <a:gd name="T17" fmla="*/ 25 h 38"/>
                <a:gd name="T18" fmla="*/ 34 w 34"/>
                <a:gd name="T19" fmla="*/ 23 h 38"/>
                <a:gd name="T20" fmla="*/ 34 w 34"/>
                <a:gd name="T21" fmla="*/ 18 h 38"/>
                <a:gd name="T22" fmla="*/ 34 w 34"/>
                <a:gd name="T23" fmla="*/ 15 h 38"/>
                <a:gd name="T24" fmla="*/ 34 w 34"/>
                <a:gd name="T25" fmla="*/ 13 h 38"/>
                <a:gd name="T26" fmla="*/ 31 w 34"/>
                <a:gd name="T27" fmla="*/ 10 h 38"/>
                <a:gd name="T28" fmla="*/ 29 w 34"/>
                <a:gd name="T29" fmla="*/ 8 h 38"/>
                <a:gd name="T30" fmla="*/ 29 w 34"/>
                <a:gd name="T31" fmla="*/ 5 h 38"/>
                <a:gd name="T32" fmla="*/ 27 w 34"/>
                <a:gd name="T33" fmla="*/ 3 h 38"/>
                <a:gd name="T34" fmla="*/ 25 w 34"/>
                <a:gd name="T35" fmla="*/ 3 h 38"/>
                <a:gd name="T36" fmla="*/ 22 w 34"/>
                <a:gd name="T37" fmla="*/ 0 h 38"/>
                <a:gd name="T38" fmla="*/ 20 w 34"/>
                <a:gd name="T39" fmla="*/ 0 h 38"/>
                <a:gd name="T40" fmla="*/ 16 w 34"/>
                <a:gd name="T41" fmla="*/ 0 h 38"/>
                <a:gd name="T42" fmla="*/ 13 w 34"/>
                <a:gd name="T43" fmla="*/ 0 h 38"/>
                <a:gd name="T44" fmla="*/ 11 w 34"/>
                <a:gd name="T45" fmla="*/ 0 h 38"/>
                <a:gd name="T46" fmla="*/ 9 w 34"/>
                <a:gd name="T47" fmla="*/ 3 h 38"/>
                <a:gd name="T48" fmla="*/ 7 w 34"/>
                <a:gd name="T49" fmla="*/ 3 h 38"/>
                <a:gd name="T50" fmla="*/ 4 w 34"/>
                <a:gd name="T51" fmla="*/ 5 h 38"/>
                <a:gd name="T52" fmla="*/ 2 w 34"/>
                <a:gd name="T53" fmla="*/ 8 h 38"/>
                <a:gd name="T54" fmla="*/ 2 w 34"/>
                <a:gd name="T55" fmla="*/ 10 h 38"/>
                <a:gd name="T56" fmla="*/ 0 w 34"/>
                <a:gd name="T57" fmla="*/ 13 h 38"/>
                <a:gd name="T58" fmla="*/ 0 w 34"/>
                <a:gd name="T59" fmla="*/ 15 h 38"/>
                <a:gd name="T60" fmla="*/ 0 w 34"/>
                <a:gd name="T61" fmla="*/ 18 h 38"/>
                <a:gd name="T62" fmla="*/ 0 w 34"/>
                <a:gd name="T63" fmla="*/ 23 h 38"/>
                <a:gd name="T64" fmla="*/ 0 w 34"/>
                <a:gd name="T65" fmla="*/ 25 h 38"/>
                <a:gd name="T66" fmla="*/ 2 w 34"/>
                <a:gd name="T67" fmla="*/ 28 h 38"/>
                <a:gd name="T68" fmla="*/ 2 w 34"/>
                <a:gd name="T69" fmla="*/ 30 h 38"/>
                <a:gd name="T70" fmla="*/ 4 w 34"/>
                <a:gd name="T71" fmla="*/ 33 h 38"/>
                <a:gd name="T72" fmla="*/ 7 w 34"/>
                <a:gd name="T73" fmla="*/ 33 h 38"/>
                <a:gd name="T74" fmla="*/ 9 w 34"/>
                <a:gd name="T75" fmla="*/ 35 h 38"/>
                <a:gd name="T76" fmla="*/ 11 w 34"/>
                <a:gd name="T77" fmla="*/ 35 h 38"/>
                <a:gd name="T78" fmla="*/ 13 w 34"/>
                <a:gd name="T79" fmla="*/ 38 h 38"/>
                <a:gd name="T80" fmla="*/ 16 w 34"/>
                <a:gd name="T81" fmla="*/ 38 h 38"/>
                <a:gd name="T82" fmla="*/ 16 w 34"/>
                <a:gd name="T83" fmla="*/ 38 h 38"/>
                <a:gd name="T84" fmla="*/ 16 w 34"/>
                <a:gd name="T85" fmla="*/ 35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35"/>
                  </a:moveTo>
                  <a:lnTo>
                    <a:pt x="20" y="38"/>
                  </a:lnTo>
                  <a:lnTo>
                    <a:pt x="22" y="35"/>
                  </a:lnTo>
                  <a:lnTo>
                    <a:pt x="25" y="35"/>
                  </a:lnTo>
                  <a:lnTo>
                    <a:pt x="27" y="33"/>
                  </a:lnTo>
                  <a:lnTo>
                    <a:pt x="29" y="33"/>
                  </a:lnTo>
                  <a:lnTo>
                    <a:pt x="29" y="30"/>
                  </a:lnTo>
                  <a:lnTo>
                    <a:pt x="31" y="28"/>
                  </a:lnTo>
                  <a:lnTo>
                    <a:pt x="34" y="25"/>
                  </a:lnTo>
                  <a:lnTo>
                    <a:pt x="34" y="23"/>
                  </a:lnTo>
                  <a:lnTo>
                    <a:pt x="34" y="18"/>
                  </a:lnTo>
                  <a:lnTo>
                    <a:pt x="34" y="15"/>
                  </a:lnTo>
                  <a:lnTo>
                    <a:pt x="34" y="13"/>
                  </a:lnTo>
                  <a:lnTo>
                    <a:pt x="31" y="10"/>
                  </a:lnTo>
                  <a:lnTo>
                    <a:pt x="29" y="8"/>
                  </a:lnTo>
                  <a:lnTo>
                    <a:pt x="29" y="5"/>
                  </a:lnTo>
                  <a:lnTo>
                    <a:pt x="27" y="3"/>
                  </a:lnTo>
                  <a:lnTo>
                    <a:pt x="25" y="3"/>
                  </a:lnTo>
                  <a:lnTo>
                    <a:pt x="22" y="0"/>
                  </a:lnTo>
                  <a:lnTo>
                    <a:pt x="20" y="0"/>
                  </a:lnTo>
                  <a:lnTo>
                    <a:pt x="16" y="0"/>
                  </a:lnTo>
                  <a:lnTo>
                    <a:pt x="13" y="0"/>
                  </a:lnTo>
                  <a:lnTo>
                    <a:pt x="11" y="0"/>
                  </a:lnTo>
                  <a:lnTo>
                    <a:pt x="9" y="3"/>
                  </a:lnTo>
                  <a:lnTo>
                    <a:pt x="7" y="3"/>
                  </a:lnTo>
                  <a:lnTo>
                    <a:pt x="4" y="5"/>
                  </a:lnTo>
                  <a:lnTo>
                    <a:pt x="2" y="8"/>
                  </a:lnTo>
                  <a:lnTo>
                    <a:pt x="2" y="10"/>
                  </a:lnTo>
                  <a:lnTo>
                    <a:pt x="0" y="13"/>
                  </a:lnTo>
                  <a:lnTo>
                    <a:pt x="0" y="15"/>
                  </a:lnTo>
                  <a:lnTo>
                    <a:pt x="0" y="18"/>
                  </a:lnTo>
                  <a:lnTo>
                    <a:pt x="0" y="23"/>
                  </a:lnTo>
                  <a:lnTo>
                    <a:pt x="0" y="25"/>
                  </a:lnTo>
                  <a:lnTo>
                    <a:pt x="2" y="28"/>
                  </a:lnTo>
                  <a:lnTo>
                    <a:pt x="2" y="30"/>
                  </a:lnTo>
                  <a:lnTo>
                    <a:pt x="4" y="33"/>
                  </a:lnTo>
                  <a:lnTo>
                    <a:pt x="7" y="33"/>
                  </a:lnTo>
                  <a:lnTo>
                    <a:pt x="9" y="35"/>
                  </a:lnTo>
                  <a:lnTo>
                    <a:pt x="11" y="35"/>
                  </a:lnTo>
                  <a:lnTo>
                    <a:pt x="13" y="38"/>
                  </a:lnTo>
                  <a:lnTo>
                    <a:pt x="16" y="38"/>
                  </a:lnTo>
                  <a:lnTo>
                    <a:pt x="16" y="35"/>
                  </a:lnTo>
                  <a:close/>
                </a:path>
              </a:pathLst>
            </a:custGeom>
            <a:solidFill>
              <a:srgbClr val="EB7500"/>
            </a:solidFill>
            <a:ln w="9525">
              <a:noFill/>
              <a:round/>
              <a:headEnd/>
              <a:tailEnd/>
            </a:ln>
          </p:spPr>
          <p:txBody>
            <a:bodyPr/>
            <a:lstStyle/>
            <a:p>
              <a:endParaRPr lang="en-US"/>
            </a:p>
          </p:txBody>
        </p:sp>
        <p:sp>
          <p:nvSpPr>
            <p:cNvPr id="109758" name="Line 388"/>
            <p:cNvSpPr>
              <a:spLocks noChangeShapeType="1"/>
            </p:cNvSpPr>
            <p:nvPr/>
          </p:nvSpPr>
          <p:spPr bwMode="auto">
            <a:xfrm>
              <a:off x="3361" y="2246"/>
              <a:ext cx="86" cy="810"/>
            </a:xfrm>
            <a:prstGeom prst="line">
              <a:avLst/>
            </a:prstGeom>
            <a:noFill/>
            <a:ln w="17463">
              <a:solidFill>
                <a:srgbClr val="EB7500"/>
              </a:solidFill>
              <a:round/>
              <a:headEnd/>
              <a:tailEnd/>
            </a:ln>
          </p:spPr>
          <p:txBody>
            <a:bodyPr/>
            <a:lstStyle/>
            <a:p>
              <a:endParaRPr lang="en-US"/>
            </a:p>
          </p:txBody>
        </p:sp>
        <p:sp>
          <p:nvSpPr>
            <p:cNvPr id="109759" name="Freeform 389"/>
            <p:cNvSpPr>
              <a:spLocks/>
            </p:cNvSpPr>
            <p:nvPr/>
          </p:nvSpPr>
          <p:spPr bwMode="auto">
            <a:xfrm>
              <a:off x="3145" y="3026"/>
              <a:ext cx="34" cy="38"/>
            </a:xfrm>
            <a:custGeom>
              <a:avLst/>
              <a:gdLst>
                <a:gd name="T0" fmla="*/ 16 w 34"/>
                <a:gd name="T1" fmla="*/ 38 h 38"/>
                <a:gd name="T2" fmla="*/ 20 w 34"/>
                <a:gd name="T3" fmla="*/ 38 h 38"/>
                <a:gd name="T4" fmla="*/ 22 w 34"/>
                <a:gd name="T5" fmla="*/ 38 h 38"/>
                <a:gd name="T6" fmla="*/ 25 w 34"/>
                <a:gd name="T7" fmla="*/ 35 h 38"/>
                <a:gd name="T8" fmla="*/ 27 w 34"/>
                <a:gd name="T9" fmla="*/ 33 h 38"/>
                <a:gd name="T10" fmla="*/ 29 w 34"/>
                <a:gd name="T11" fmla="*/ 33 h 38"/>
                <a:gd name="T12" fmla="*/ 32 w 34"/>
                <a:gd name="T13" fmla="*/ 30 h 38"/>
                <a:gd name="T14" fmla="*/ 32 w 34"/>
                <a:gd name="T15" fmla="*/ 28 h 38"/>
                <a:gd name="T16" fmla="*/ 34 w 34"/>
                <a:gd name="T17" fmla="*/ 25 h 38"/>
                <a:gd name="T18" fmla="*/ 34 w 34"/>
                <a:gd name="T19" fmla="*/ 23 h 38"/>
                <a:gd name="T20" fmla="*/ 34 w 34"/>
                <a:gd name="T21" fmla="*/ 18 h 38"/>
                <a:gd name="T22" fmla="*/ 34 w 34"/>
                <a:gd name="T23" fmla="*/ 15 h 38"/>
                <a:gd name="T24" fmla="*/ 34 w 34"/>
                <a:gd name="T25" fmla="*/ 13 h 38"/>
                <a:gd name="T26" fmla="*/ 32 w 34"/>
                <a:gd name="T27" fmla="*/ 10 h 38"/>
                <a:gd name="T28" fmla="*/ 32 w 34"/>
                <a:gd name="T29" fmla="*/ 8 h 38"/>
                <a:gd name="T30" fmla="*/ 29 w 34"/>
                <a:gd name="T31" fmla="*/ 5 h 38"/>
                <a:gd name="T32" fmla="*/ 27 w 34"/>
                <a:gd name="T33" fmla="*/ 3 h 38"/>
                <a:gd name="T34" fmla="*/ 25 w 34"/>
                <a:gd name="T35" fmla="*/ 3 h 38"/>
                <a:gd name="T36" fmla="*/ 22 w 34"/>
                <a:gd name="T37" fmla="*/ 0 h 38"/>
                <a:gd name="T38" fmla="*/ 20 w 34"/>
                <a:gd name="T39" fmla="*/ 0 h 38"/>
                <a:gd name="T40" fmla="*/ 18 w 34"/>
                <a:gd name="T41" fmla="*/ 0 h 38"/>
                <a:gd name="T42" fmla="*/ 13 w 34"/>
                <a:gd name="T43" fmla="*/ 0 h 38"/>
                <a:gd name="T44" fmla="*/ 11 w 34"/>
                <a:gd name="T45" fmla="*/ 0 h 38"/>
                <a:gd name="T46" fmla="*/ 9 w 34"/>
                <a:gd name="T47" fmla="*/ 3 h 38"/>
                <a:gd name="T48" fmla="*/ 7 w 34"/>
                <a:gd name="T49" fmla="*/ 3 h 38"/>
                <a:gd name="T50" fmla="*/ 4 w 34"/>
                <a:gd name="T51" fmla="*/ 5 h 38"/>
                <a:gd name="T52" fmla="*/ 4 w 34"/>
                <a:gd name="T53" fmla="*/ 8 h 38"/>
                <a:gd name="T54" fmla="*/ 2 w 34"/>
                <a:gd name="T55" fmla="*/ 10 h 38"/>
                <a:gd name="T56" fmla="*/ 0 w 34"/>
                <a:gd name="T57" fmla="*/ 13 h 38"/>
                <a:gd name="T58" fmla="*/ 0 w 34"/>
                <a:gd name="T59" fmla="*/ 15 h 38"/>
                <a:gd name="T60" fmla="*/ 0 w 34"/>
                <a:gd name="T61" fmla="*/ 18 h 38"/>
                <a:gd name="T62" fmla="*/ 0 w 34"/>
                <a:gd name="T63" fmla="*/ 23 h 38"/>
                <a:gd name="T64" fmla="*/ 0 w 34"/>
                <a:gd name="T65" fmla="*/ 25 h 38"/>
                <a:gd name="T66" fmla="*/ 2 w 34"/>
                <a:gd name="T67" fmla="*/ 28 h 38"/>
                <a:gd name="T68" fmla="*/ 4 w 34"/>
                <a:gd name="T69" fmla="*/ 30 h 38"/>
                <a:gd name="T70" fmla="*/ 4 w 34"/>
                <a:gd name="T71" fmla="*/ 33 h 38"/>
                <a:gd name="T72" fmla="*/ 7 w 34"/>
                <a:gd name="T73" fmla="*/ 33 h 38"/>
                <a:gd name="T74" fmla="*/ 9 w 34"/>
                <a:gd name="T75" fmla="*/ 35 h 38"/>
                <a:gd name="T76" fmla="*/ 11 w 34"/>
                <a:gd name="T77" fmla="*/ 38 h 38"/>
                <a:gd name="T78" fmla="*/ 13 w 34"/>
                <a:gd name="T79" fmla="*/ 38 h 38"/>
                <a:gd name="T80" fmla="*/ 18 w 34"/>
                <a:gd name="T81" fmla="*/ 38 h 38"/>
                <a:gd name="T82" fmla="*/ 18 w 34"/>
                <a:gd name="T83" fmla="*/ 38 h 38"/>
                <a:gd name="T84" fmla="*/ 16 w 34"/>
                <a:gd name="T85" fmla="*/ 38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38"/>
                  </a:moveTo>
                  <a:lnTo>
                    <a:pt x="20" y="38"/>
                  </a:lnTo>
                  <a:lnTo>
                    <a:pt x="22" y="38"/>
                  </a:lnTo>
                  <a:lnTo>
                    <a:pt x="25" y="35"/>
                  </a:lnTo>
                  <a:lnTo>
                    <a:pt x="27" y="33"/>
                  </a:lnTo>
                  <a:lnTo>
                    <a:pt x="29" y="33"/>
                  </a:lnTo>
                  <a:lnTo>
                    <a:pt x="32" y="30"/>
                  </a:lnTo>
                  <a:lnTo>
                    <a:pt x="32" y="28"/>
                  </a:lnTo>
                  <a:lnTo>
                    <a:pt x="34" y="25"/>
                  </a:lnTo>
                  <a:lnTo>
                    <a:pt x="34" y="23"/>
                  </a:lnTo>
                  <a:lnTo>
                    <a:pt x="34" y="18"/>
                  </a:lnTo>
                  <a:lnTo>
                    <a:pt x="34" y="15"/>
                  </a:lnTo>
                  <a:lnTo>
                    <a:pt x="34" y="13"/>
                  </a:lnTo>
                  <a:lnTo>
                    <a:pt x="32" y="10"/>
                  </a:lnTo>
                  <a:lnTo>
                    <a:pt x="32" y="8"/>
                  </a:lnTo>
                  <a:lnTo>
                    <a:pt x="29" y="5"/>
                  </a:lnTo>
                  <a:lnTo>
                    <a:pt x="27" y="3"/>
                  </a:lnTo>
                  <a:lnTo>
                    <a:pt x="25" y="3"/>
                  </a:lnTo>
                  <a:lnTo>
                    <a:pt x="22" y="0"/>
                  </a:lnTo>
                  <a:lnTo>
                    <a:pt x="20" y="0"/>
                  </a:lnTo>
                  <a:lnTo>
                    <a:pt x="18" y="0"/>
                  </a:lnTo>
                  <a:lnTo>
                    <a:pt x="13" y="0"/>
                  </a:lnTo>
                  <a:lnTo>
                    <a:pt x="11" y="0"/>
                  </a:lnTo>
                  <a:lnTo>
                    <a:pt x="9" y="3"/>
                  </a:lnTo>
                  <a:lnTo>
                    <a:pt x="7" y="3"/>
                  </a:lnTo>
                  <a:lnTo>
                    <a:pt x="4" y="5"/>
                  </a:lnTo>
                  <a:lnTo>
                    <a:pt x="4" y="8"/>
                  </a:lnTo>
                  <a:lnTo>
                    <a:pt x="2" y="10"/>
                  </a:lnTo>
                  <a:lnTo>
                    <a:pt x="0" y="13"/>
                  </a:lnTo>
                  <a:lnTo>
                    <a:pt x="0" y="15"/>
                  </a:lnTo>
                  <a:lnTo>
                    <a:pt x="0" y="18"/>
                  </a:lnTo>
                  <a:lnTo>
                    <a:pt x="0" y="23"/>
                  </a:lnTo>
                  <a:lnTo>
                    <a:pt x="0" y="25"/>
                  </a:lnTo>
                  <a:lnTo>
                    <a:pt x="2" y="28"/>
                  </a:lnTo>
                  <a:lnTo>
                    <a:pt x="4" y="30"/>
                  </a:lnTo>
                  <a:lnTo>
                    <a:pt x="4" y="33"/>
                  </a:lnTo>
                  <a:lnTo>
                    <a:pt x="7" y="33"/>
                  </a:lnTo>
                  <a:lnTo>
                    <a:pt x="9" y="35"/>
                  </a:lnTo>
                  <a:lnTo>
                    <a:pt x="11" y="38"/>
                  </a:lnTo>
                  <a:lnTo>
                    <a:pt x="13" y="38"/>
                  </a:lnTo>
                  <a:lnTo>
                    <a:pt x="18" y="38"/>
                  </a:lnTo>
                  <a:lnTo>
                    <a:pt x="16" y="38"/>
                  </a:lnTo>
                  <a:close/>
                </a:path>
              </a:pathLst>
            </a:custGeom>
            <a:solidFill>
              <a:srgbClr val="EB7500"/>
            </a:solidFill>
            <a:ln w="9525">
              <a:noFill/>
              <a:round/>
              <a:headEnd/>
              <a:tailEnd/>
            </a:ln>
          </p:spPr>
          <p:txBody>
            <a:bodyPr/>
            <a:lstStyle/>
            <a:p>
              <a:endParaRPr lang="en-US"/>
            </a:p>
          </p:txBody>
        </p:sp>
        <p:sp>
          <p:nvSpPr>
            <p:cNvPr id="109760" name="Freeform 390"/>
            <p:cNvSpPr>
              <a:spLocks/>
            </p:cNvSpPr>
            <p:nvPr/>
          </p:nvSpPr>
          <p:spPr bwMode="auto">
            <a:xfrm>
              <a:off x="2690" y="2071"/>
              <a:ext cx="130" cy="372"/>
            </a:xfrm>
            <a:custGeom>
              <a:avLst/>
              <a:gdLst>
                <a:gd name="T0" fmla="*/ 0 w 130"/>
                <a:gd name="T1" fmla="*/ 0 h 372"/>
                <a:gd name="T2" fmla="*/ 3 w 130"/>
                <a:gd name="T3" fmla="*/ 150 h 372"/>
                <a:gd name="T4" fmla="*/ 44 w 130"/>
                <a:gd name="T5" fmla="*/ 187 h 372"/>
                <a:gd name="T6" fmla="*/ 3 w 130"/>
                <a:gd name="T7" fmla="*/ 222 h 372"/>
                <a:gd name="T8" fmla="*/ 3 w 130"/>
                <a:gd name="T9" fmla="*/ 372 h 372"/>
                <a:gd name="T10" fmla="*/ 130 w 130"/>
                <a:gd name="T11" fmla="*/ 260 h 372"/>
                <a:gd name="T12" fmla="*/ 130 w 130"/>
                <a:gd name="T13" fmla="*/ 115 h 372"/>
                <a:gd name="T14" fmla="*/ 3 w 130"/>
                <a:gd name="T15" fmla="*/ 0 h 372"/>
                <a:gd name="T16" fmla="*/ 3 w 130"/>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372"/>
                <a:gd name="T29" fmla="*/ 130 w 130"/>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372">
                  <a:moveTo>
                    <a:pt x="0" y="0"/>
                  </a:moveTo>
                  <a:lnTo>
                    <a:pt x="3" y="150"/>
                  </a:lnTo>
                  <a:lnTo>
                    <a:pt x="44" y="187"/>
                  </a:lnTo>
                  <a:lnTo>
                    <a:pt x="3" y="222"/>
                  </a:lnTo>
                  <a:lnTo>
                    <a:pt x="3" y="372"/>
                  </a:lnTo>
                  <a:lnTo>
                    <a:pt x="130" y="260"/>
                  </a:lnTo>
                  <a:lnTo>
                    <a:pt x="130" y="115"/>
                  </a:lnTo>
                  <a:lnTo>
                    <a:pt x="3" y="0"/>
                  </a:lnTo>
                </a:path>
              </a:pathLst>
            </a:custGeom>
            <a:noFill/>
            <a:ln w="11113">
              <a:solidFill>
                <a:srgbClr val="000000"/>
              </a:solidFill>
              <a:prstDash val="solid"/>
              <a:round/>
              <a:headEnd/>
              <a:tailEnd/>
            </a:ln>
          </p:spPr>
          <p:txBody>
            <a:bodyPr/>
            <a:lstStyle/>
            <a:p>
              <a:endParaRPr lang="en-US"/>
            </a:p>
          </p:txBody>
        </p:sp>
        <p:sp>
          <p:nvSpPr>
            <p:cNvPr id="109761" name="Freeform 391"/>
            <p:cNvSpPr>
              <a:spLocks/>
            </p:cNvSpPr>
            <p:nvPr/>
          </p:nvSpPr>
          <p:spPr bwMode="auto">
            <a:xfrm>
              <a:off x="2927" y="1648"/>
              <a:ext cx="63" cy="375"/>
            </a:xfrm>
            <a:custGeom>
              <a:avLst/>
              <a:gdLst>
                <a:gd name="T0" fmla="*/ 63 w 63"/>
                <a:gd name="T1" fmla="*/ 375 h 375"/>
                <a:gd name="T2" fmla="*/ 63 w 63"/>
                <a:gd name="T3" fmla="*/ 0 h 375"/>
                <a:gd name="T4" fmla="*/ 0 w 63"/>
                <a:gd name="T5" fmla="*/ 0 h 375"/>
                <a:gd name="T6" fmla="*/ 0 w 63"/>
                <a:gd name="T7" fmla="*/ 375 h 375"/>
                <a:gd name="T8" fmla="*/ 63 w 63"/>
                <a:gd name="T9" fmla="*/ 375 h 375"/>
                <a:gd name="T10" fmla="*/ 63 w 63"/>
                <a:gd name="T11" fmla="*/ 375 h 375"/>
                <a:gd name="T12" fmla="*/ 0 60000 65536"/>
                <a:gd name="T13" fmla="*/ 0 60000 65536"/>
                <a:gd name="T14" fmla="*/ 0 60000 65536"/>
                <a:gd name="T15" fmla="*/ 0 60000 65536"/>
                <a:gd name="T16" fmla="*/ 0 60000 65536"/>
                <a:gd name="T17" fmla="*/ 0 60000 65536"/>
                <a:gd name="T18" fmla="*/ 0 w 63"/>
                <a:gd name="T19" fmla="*/ 0 h 375"/>
                <a:gd name="T20" fmla="*/ 63 w 63"/>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3" h="375">
                  <a:moveTo>
                    <a:pt x="63" y="375"/>
                  </a:moveTo>
                  <a:lnTo>
                    <a:pt x="63" y="0"/>
                  </a:lnTo>
                  <a:lnTo>
                    <a:pt x="0" y="0"/>
                  </a:lnTo>
                  <a:lnTo>
                    <a:pt x="0" y="375"/>
                  </a:lnTo>
                  <a:lnTo>
                    <a:pt x="63" y="375"/>
                  </a:lnTo>
                </a:path>
              </a:pathLst>
            </a:custGeom>
            <a:noFill/>
            <a:ln w="11113">
              <a:solidFill>
                <a:srgbClr val="000000"/>
              </a:solidFill>
              <a:prstDash val="solid"/>
              <a:round/>
              <a:headEnd/>
              <a:tailEnd/>
            </a:ln>
          </p:spPr>
          <p:txBody>
            <a:bodyPr/>
            <a:lstStyle/>
            <a:p>
              <a:endParaRPr lang="en-US"/>
            </a:p>
          </p:txBody>
        </p:sp>
        <p:sp>
          <p:nvSpPr>
            <p:cNvPr id="109762" name="Freeform 392"/>
            <p:cNvSpPr>
              <a:spLocks/>
            </p:cNvSpPr>
            <p:nvPr/>
          </p:nvSpPr>
          <p:spPr bwMode="auto">
            <a:xfrm>
              <a:off x="2927" y="2071"/>
              <a:ext cx="63" cy="375"/>
            </a:xfrm>
            <a:custGeom>
              <a:avLst/>
              <a:gdLst>
                <a:gd name="T0" fmla="*/ 63 w 63"/>
                <a:gd name="T1" fmla="*/ 372 h 375"/>
                <a:gd name="T2" fmla="*/ 63 w 63"/>
                <a:gd name="T3" fmla="*/ 0 h 375"/>
                <a:gd name="T4" fmla="*/ 0 w 63"/>
                <a:gd name="T5" fmla="*/ 0 h 375"/>
                <a:gd name="T6" fmla="*/ 0 w 63"/>
                <a:gd name="T7" fmla="*/ 375 h 375"/>
                <a:gd name="T8" fmla="*/ 63 w 63"/>
                <a:gd name="T9" fmla="*/ 375 h 375"/>
                <a:gd name="T10" fmla="*/ 63 w 63"/>
                <a:gd name="T11" fmla="*/ 375 h 375"/>
                <a:gd name="T12" fmla="*/ 0 60000 65536"/>
                <a:gd name="T13" fmla="*/ 0 60000 65536"/>
                <a:gd name="T14" fmla="*/ 0 60000 65536"/>
                <a:gd name="T15" fmla="*/ 0 60000 65536"/>
                <a:gd name="T16" fmla="*/ 0 60000 65536"/>
                <a:gd name="T17" fmla="*/ 0 60000 65536"/>
                <a:gd name="T18" fmla="*/ 0 w 63"/>
                <a:gd name="T19" fmla="*/ 0 h 375"/>
                <a:gd name="T20" fmla="*/ 63 w 63"/>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3" h="375">
                  <a:moveTo>
                    <a:pt x="63" y="372"/>
                  </a:moveTo>
                  <a:lnTo>
                    <a:pt x="63" y="0"/>
                  </a:lnTo>
                  <a:lnTo>
                    <a:pt x="0" y="0"/>
                  </a:lnTo>
                  <a:lnTo>
                    <a:pt x="0" y="375"/>
                  </a:lnTo>
                  <a:lnTo>
                    <a:pt x="63" y="375"/>
                  </a:lnTo>
                </a:path>
              </a:pathLst>
            </a:custGeom>
            <a:noFill/>
            <a:ln w="11113">
              <a:solidFill>
                <a:srgbClr val="000000"/>
              </a:solidFill>
              <a:prstDash val="solid"/>
              <a:round/>
              <a:headEnd/>
              <a:tailEnd/>
            </a:ln>
          </p:spPr>
          <p:txBody>
            <a:bodyPr/>
            <a:lstStyle/>
            <a:p>
              <a:endParaRPr lang="en-US"/>
            </a:p>
          </p:txBody>
        </p:sp>
        <p:sp>
          <p:nvSpPr>
            <p:cNvPr id="109763" name="Freeform 393"/>
            <p:cNvSpPr>
              <a:spLocks/>
            </p:cNvSpPr>
            <p:nvPr/>
          </p:nvSpPr>
          <p:spPr bwMode="auto">
            <a:xfrm>
              <a:off x="3095" y="2493"/>
              <a:ext cx="129" cy="373"/>
            </a:xfrm>
            <a:custGeom>
              <a:avLst/>
              <a:gdLst>
                <a:gd name="T0" fmla="*/ 0 w 129"/>
                <a:gd name="T1" fmla="*/ 0 h 373"/>
                <a:gd name="T2" fmla="*/ 2 w 129"/>
                <a:gd name="T3" fmla="*/ 150 h 373"/>
                <a:gd name="T4" fmla="*/ 43 w 129"/>
                <a:gd name="T5" fmla="*/ 185 h 373"/>
                <a:gd name="T6" fmla="*/ 2 w 129"/>
                <a:gd name="T7" fmla="*/ 223 h 373"/>
                <a:gd name="T8" fmla="*/ 2 w 129"/>
                <a:gd name="T9" fmla="*/ 373 h 373"/>
                <a:gd name="T10" fmla="*/ 129 w 129"/>
                <a:gd name="T11" fmla="*/ 258 h 373"/>
                <a:gd name="T12" fmla="*/ 129 w 129"/>
                <a:gd name="T13" fmla="*/ 115 h 373"/>
                <a:gd name="T14" fmla="*/ 2 w 129"/>
                <a:gd name="T15" fmla="*/ 0 h 373"/>
                <a:gd name="T16" fmla="*/ 2 w 129"/>
                <a:gd name="T17" fmla="*/ 0 h 3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373"/>
                <a:gd name="T29" fmla="*/ 129 w 129"/>
                <a:gd name="T30" fmla="*/ 373 h 3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373">
                  <a:moveTo>
                    <a:pt x="0" y="0"/>
                  </a:moveTo>
                  <a:lnTo>
                    <a:pt x="2" y="150"/>
                  </a:lnTo>
                  <a:lnTo>
                    <a:pt x="43" y="185"/>
                  </a:lnTo>
                  <a:lnTo>
                    <a:pt x="2" y="223"/>
                  </a:lnTo>
                  <a:lnTo>
                    <a:pt x="2" y="373"/>
                  </a:lnTo>
                  <a:lnTo>
                    <a:pt x="129" y="258"/>
                  </a:lnTo>
                  <a:lnTo>
                    <a:pt x="129" y="115"/>
                  </a:lnTo>
                  <a:lnTo>
                    <a:pt x="2" y="0"/>
                  </a:lnTo>
                </a:path>
              </a:pathLst>
            </a:custGeom>
            <a:noFill/>
            <a:ln w="11113">
              <a:solidFill>
                <a:srgbClr val="000000"/>
              </a:solidFill>
              <a:prstDash val="solid"/>
              <a:round/>
              <a:headEnd/>
              <a:tailEnd/>
            </a:ln>
          </p:spPr>
          <p:txBody>
            <a:bodyPr/>
            <a:lstStyle/>
            <a:p>
              <a:endParaRPr lang="en-US"/>
            </a:p>
          </p:txBody>
        </p:sp>
        <p:sp>
          <p:nvSpPr>
            <p:cNvPr id="109764" name="Freeform 394"/>
            <p:cNvSpPr>
              <a:spLocks/>
            </p:cNvSpPr>
            <p:nvPr/>
          </p:nvSpPr>
          <p:spPr bwMode="auto">
            <a:xfrm>
              <a:off x="3331" y="2493"/>
              <a:ext cx="64" cy="375"/>
            </a:xfrm>
            <a:custGeom>
              <a:avLst/>
              <a:gdLst>
                <a:gd name="T0" fmla="*/ 64 w 64"/>
                <a:gd name="T1" fmla="*/ 373 h 375"/>
                <a:gd name="T2" fmla="*/ 64 w 64"/>
                <a:gd name="T3" fmla="*/ 0 h 375"/>
                <a:gd name="T4" fmla="*/ 0 w 64"/>
                <a:gd name="T5" fmla="*/ 0 h 375"/>
                <a:gd name="T6" fmla="*/ 0 w 64"/>
                <a:gd name="T7" fmla="*/ 375 h 375"/>
                <a:gd name="T8" fmla="*/ 64 w 64"/>
                <a:gd name="T9" fmla="*/ 375 h 375"/>
                <a:gd name="T10" fmla="*/ 64 w 64"/>
                <a:gd name="T11" fmla="*/ 375 h 375"/>
                <a:gd name="T12" fmla="*/ 0 60000 65536"/>
                <a:gd name="T13" fmla="*/ 0 60000 65536"/>
                <a:gd name="T14" fmla="*/ 0 60000 65536"/>
                <a:gd name="T15" fmla="*/ 0 60000 65536"/>
                <a:gd name="T16" fmla="*/ 0 60000 65536"/>
                <a:gd name="T17" fmla="*/ 0 60000 65536"/>
                <a:gd name="T18" fmla="*/ 0 w 64"/>
                <a:gd name="T19" fmla="*/ 0 h 375"/>
                <a:gd name="T20" fmla="*/ 64 w 64"/>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4" h="375">
                  <a:moveTo>
                    <a:pt x="64" y="373"/>
                  </a:moveTo>
                  <a:lnTo>
                    <a:pt x="64" y="0"/>
                  </a:lnTo>
                  <a:lnTo>
                    <a:pt x="0" y="0"/>
                  </a:lnTo>
                  <a:lnTo>
                    <a:pt x="0" y="375"/>
                  </a:lnTo>
                  <a:lnTo>
                    <a:pt x="64" y="375"/>
                  </a:lnTo>
                </a:path>
              </a:pathLst>
            </a:custGeom>
            <a:noFill/>
            <a:ln w="11113">
              <a:solidFill>
                <a:srgbClr val="000000"/>
              </a:solidFill>
              <a:prstDash val="solid"/>
              <a:round/>
              <a:headEnd/>
              <a:tailEnd/>
            </a:ln>
          </p:spPr>
          <p:txBody>
            <a:bodyPr/>
            <a:lstStyle/>
            <a:p>
              <a:endParaRPr lang="en-US"/>
            </a:p>
          </p:txBody>
        </p:sp>
        <p:sp>
          <p:nvSpPr>
            <p:cNvPr id="109765" name="Freeform 395"/>
            <p:cNvSpPr>
              <a:spLocks/>
            </p:cNvSpPr>
            <p:nvPr/>
          </p:nvSpPr>
          <p:spPr bwMode="auto">
            <a:xfrm>
              <a:off x="2629" y="1835"/>
              <a:ext cx="300" cy="140"/>
            </a:xfrm>
            <a:custGeom>
              <a:avLst/>
              <a:gdLst>
                <a:gd name="T0" fmla="*/ 0 w 300"/>
                <a:gd name="T1" fmla="*/ 0 h 140"/>
                <a:gd name="T2" fmla="*/ 2 w 300"/>
                <a:gd name="T3" fmla="*/ 140 h 140"/>
                <a:gd name="T4" fmla="*/ 257 w 300"/>
                <a:gd name="T5" fmla="*/ 140 h 140"/>
                <a:gd name="T6" fmla="*/ 257 w 300"/>
                <a:gd name="T7" fmla="*/ 48 h 140"/>
                <a:gd name="T8" fmla="*/ 300 w 300"/>
                <a:gd name="T9" fmla="*/ 48 h 140"/>
                <a:gd name="T10" fmla="*/ 0 60000 65536"/>
                <a:gd name="T11" fmla="*/ 0 60000 65536"/>
                <a:gd name="T12" fmla="*/ 0 60000 65536"/>
                <a:gd name="T13" fmla="*/ 0 60000 65536"/>
                <a:gd name="T14" fmla="*/ 0 60000 65536"/>
                <a:gd name="T15" fmla="*/ 0 w 300"/>
                <a:gd name="T16" fmla="*/ 0 h 140"/>
                <a:gd name="T17" fmla="*/ 300 w 300"/>
                <a:gd name="T18" fmla="*/ 140 h 140"/>
              </a:gdLst>
              <a:ahLst/>
              <a:cxnLst>
                <a:cxn ang="T10">
                  <a:pos x="T0" y="T1"/>
                </a:cxn>
                <a:cxn ang="T11">
                  <a:pos x="T2" y="T3"/>
                </a:cxn>
                <a:cxn ang="T12">
                  <a:pos x="T4" y="T5"/>
                </a:cxn>
                <a:cxn ang="T13">
                  <a:pos x="T6" y="T7"/>
                </a:cxn>
                <a:cxn ang="T14">
                  <a:pos x="T8" y="T9"/>
                </a:cxn>
              </a:cxnLst>
              <a:rect l="T15" t="T16" r="T17" b="T18"/>
              <a:pathLst>
                <a:path w="300" h="140">
                  <a:moveTo>
                    <a:pt x="0" y="0"/>
                  </a:moveTo>
                  <a:lnTo>
                    <a:pt x="2" y="140"/>
                  </a:lnTo>
                  <a:lnTo>
                    <a:pt x="257" y="140"/>
                  </a:lnTo>
                  <a:lnTo>
                    <a:pt x="257" y="48"/>
                  </a:lnTo>
                  <a:lnTo>
                    <a:pt x="300" y="48"/>
                  </a:lnTo>
                </a:path>
              </a:pathLst>
            </a:custGeom>
            <a:noFill/>
            <a:ln w="11113">
              <a:solidFill>
                <a:srgbClr val="000000"/>
              </a:solidFill>
              <a:prstDash val="solid"/>
              <a:round/>
              <a:headEnd/>
              <a:tailEnd/>
            </a:ln>
          </p:spPr>
          <p:txBody>
            <a:bodyPr/>
            <a:lstStyle/>
            <a:p>
              <a:endParaRPr lang="en-US"/>
            </a:p>
          </p:txBody>
        </p:sp>
        <p:sp>
          <p:nvSpPr>
            <p:cNvPr id="109766" name="Line 396"/>
            <p:cNvSpPr>
              <a:spLocks noChangeShapeType="1"/>
            </p:cNvSpPr>
            <p:nvPr/>
          </p:nvSpPr>
          <p:spPr bwMode="auto">
            <a:xfrm>
              <a:off x="2822" y="2256"/>
              <a:ext cx="102" cy="2"/>
            </a:xfrm>
            <a:prstGeom prst="line">
              <a:avLst/>
            </a:prstGeom>
            <a:noFill/>
            <a:ln w="11113">
              <a:solidFill>
                <a:srgbClr val="000000"/>
              </a:solidFill>
              <a:round/>
              <a:headEnd/>
              <a:tailEnd/>
            </a:ln>
          </p:spPr>
          <p:txBody>
            <a:bodyPr/>
            <a:lstStyle/>
            <a:p>
              <a:endParaRPr lang="en-US"/>
            </a:p>
          </p:txBody>
        </p:sp>
        <p:sp>
          <p:nvSpPr>
            <p:cNvPr id="109767" name="Line 397"/>
            <p:cNvSpPr>
              <a:spLocks noChangeShapeType="1"/>
            </p:cNvSpPr>
            <p:nvPr/>
          </p:nvSpPr>
          <p:spPr bwMode="auto">
            <a:xfrm>
              <a:off x="2990" y="2256"/>
              <a:ext cx="87" cy="2"/>
            </a:xfrm>
            <a:prstGeom prst="line">
              <a:avLst/>
            </a:prstGeom>
            <a:noFill/>
            <a:ln w="11113">
              <a:solidFill>
                <a:srgbClr val="000000"/>
              </a:solidFill>
              <a:round/>
              <a:headEnd/>
              <a:tailEnd/>
            </a:ln>
          </p:spPr>
          <p:txBody>
            <a:bodyPr/>
            <a:lstStyle/>
            <a:p>
              <a:endParaRPr lang="en-US"/>
            </a:p>
          </p:txBody>
        </p:sp>
        <p:sp>
          <p:nvSpPr>
            <p:cNvPr id="109768" name="Line 398"/>
            <p:cNvSpPr>
              <a:spLocks noChangeShapeType="1"/>
            </p:cNvSpPr>
            <p:nvPr/>
          </p:nvSpPr>
          <p:spPr bwMode="auto">
            <a:xfrm>
              <a:off x="3227" y="2678"/>
              <a:ext cx="104" cy="3"/>
            </a:xfrm>
            <a:prstGeom prst="line">
              <a:avLst/>
            </a:prstGeom>
            <a:noFill/>
            <a:ln w="11113">
              <a:solidFill>
                <a:srgbClr val="000000"/>
              </a:solidFill>
              <a:round/>
              <a:headEnd/>
              <a:tailEnd/>
            </a:ln>
          </p:spPr>
          <p:txBody>
            <a:bodyPr/>
            <a:lstStyle/>
            <a:p>
              <a:endParaRPr lang="en-US"/>
            </a:p>
          </p:txBody>
        </p:sp>
        <p:sp>
          <p:nvSpPr>
            <p:cNvPr id="109769" name="Line 399"/>
            <p:cNvSpPr>
              <a:spLocks noChangeShapeType="1"/>
            </p:cNvSpPr>
            <p:nvPr/>
          </p:nvSpPr>
          <p:spPr bwMode="auto">
            <a:xfrm>
              <a:off x="3395" y="2678"/>
              <a:ext cx="88" cy="3"/>
            </a:xfrm>
            <a:prstGeom prst="line">
              <a:avLst/>
            </a:prstGeom>
            <a:noFill/>
            <a:ln w="11113">
              <a:solidFill>
                <a:srgbClr val="000000"/>
              </a:solidFill>
              <a:round/>
              <a:headEnd/>
              <a:tailEnd/>
            </a:ln>
          </p:spPr>
          <p:txBody>
            <a:bodyPr/>
            <a:lstStyle/>
            <a:p>
              <a:endParaRPr lang="en-US"/>
            </a:p>
          </p:txBody>
        </p:sp>
        <p:sp>
          <p:nvSpPr>
            <p:cNvPr id="109770" name="Freeform 400"/>
            <p:cNvSpPr>
              <a:spLocks/>
            </p:cNvSpPr>
            <p:nvPr/>
          </p:nvSpPr>
          <p:spPr bwMode="auto">
            <a:xfrm>
              <a:off x="3033" y="2256"/>
              <a:ext cx="300" cy="142"/>
            </a:xfrm>
            <a:custGeom>
              <a:avLst/>
              <a:gdLst>
                <a:gd name="T0" fmla="*/ 0 w 300"/>
                <a:gd name="T1" fmla="*/ 0 h 142"/>
                <a:gd name="T2" fmla="*/ 3 w 300"/>
                <a:gd name="T3" fmla="*/ 142 h 142"/>
                <a:gd name="T4" fmla="*/ 257 w 300"/>
                <a:gd name="T5" fmla="*/ 142 h 142"/>
                <a:gd name="T6" fmla="*/ 257 w 300"/>
                <a:gd name="T7" fmla="*/ 50 h 142"/>
                <a:gd name="T8" fmla="*/ 300 w 300"/>
                <a:gd name="T9" fmla="*/ 50 h 142"/>
                <a:gd name="T10" fmla="*/ 0 60000 65536"/>
                <a:gd name="T11" fmla="*/ 0 60000 65536"/>
                <a:gd name="T12" fmla="*/ 0 60000 65536"/>
                <a:gd name="T13" fmla="*/ 0 60000 65536"/>
                <a:gd name="T14" fmla="*/ 0 60000 65536"/>
                <a:gd name="T15" fmla="*/ 0 w 300"/>
                <a:gd name="T16" fmla="*/ 0 h 142"/>
                <a:gd name="T17" fmla="*/ 300 w 300"/>
                <a:gd name="T18" fmla="*/ 142 h 142"/>
              </a:gdLst>
              <a:ahLst/>
              <a:cxnLst>
                <a:cxn ang="T10">
                  <a:pos x="T0" y="T1"/>
                </a:cxn>
                <a:cxn ang="T11">
                  <a:pos x="T2" y="T3"/>
                </a:cxn>
                <a:cxn ang="T12">
                  <a:pos x="T4" y="T5"/>
                </a:cxn>
                <a:cxn ang="T13">
                  <a:pos x="T6" y="T7"/>
                </a:cxn>
                <a:cxn ang="T14">
                  <a:pos x="T8" y="T9"/>
                </a:cxn>
              </a:cxnLst>
              <a:rect l="T15" t="T16" r="T17" b="T18"/>
              <a:pathLst>
                <a:path w="300" h="142">
                  <a:moveTo>
                    <a:pt x="0" y="0"/>
                  </a:moveTo>
                  <a:lnTo>
                    <a:pt x="3" y="142"/>
                  </a:lnTo>
                  <a:lnTo>
                    <a:pt x="257" y="142"/>
                  </a:lnTo>
                  <a:lnTo>
                    <a:pt x="257" y="50"/>
                  </a:lnTo>
                  <a:lnTo>
                    <a:pt x="300" y="50"/>
                  </a:lnTo>
                </a:path>
              </a:pathLst>
            </a:custGeom>
            <a:noFill/>
            <a:ln w="11113">
              <a:solidFill>
                <a:srgbClr val="000000"/>
              </a:solidFill>
              <a:prstDash val="solid"/>
              <a:round/>
              <a:headEnd/>
              <a:tailEnd/>
            </a:ln>
          </p:spPr>
          <p:txBody>
            <a:bodyPr/>
            <a:lstStyle/>
            <a:p>
              <a:endParaRPr lang="en-US"/>
            </a:p>
          </p:txBody>
        </p:sp>
        <p:sp>
          <p:nvSpPr>
            <p:cNvPr id="109771" name="Rectangle 401"/>
            <p:cNvSpPr>
              <a:spLocks noChangeArrowheads="1"/>
            </p:cNvSpPr>
            <p:nvPr/>
          </p:nvSpPr>
          <p:spPr bwMode="auto">
            <a:xfrm>
              <a:off x="3106" y="2200"/>
              <a:ext cx="51"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D</a:t>
              </a:r>
              <a:endParaRPr kumimoji="0" lang="en-US">
                <a:solidFill>
                  <a:schemeClr val="tx1"/>
                </a:solidFill>
              </a:endParaRPr>
            </a:p>
          </p:txBody>
        </p:sp>
        <p:sp>
          <p:nvSpPr>
            <p:cNvPr id="109772" name="Rectangle 402"/>
            <p:cNvSpPr>
              <a:spLocks noChangeArrowheads="1"/>
            </p:cNvSpPr>
            <p:nvPr/>
          </p:nvSpPr>
          <p:spPr bwMode="auto">
            <a:xfrm>
              <a:off x="3161" y="2200"/>
              <a:ext cx="59" cy="84"/>
            </a:xfrm>
            <a:prstGeom prst="rect">
              <a:avLst/>
            </a:prstGeom>
            <a:noFill/>
            <a:ln w="9525">
              <a:noFill/>
              <a:miter lim="800000"/>
              <a:headEnd/>
              <a:tailEnd/>
            </a:ln>
          </p:spPr>
          <p:txBody>
            <a:bodyPr wrap="none" lIns="0" tIns="0" rIns="0" bIns="0">
              <a:spAutoFit/>
            </a:bodyPr>
            <a:lstStyle/>
            <a:p>
              <a:pPr algn="l"/>
              <a:r>
                <a:rPr kumimoji="0" lang="en-US" sz="1000">
                  <a:solidFill>
                    <a:srgbClr val="000000"/>
                  </a:solidFill>
                  <a:latin typeface="Arial" charset="0"/>
                </a:rPr>
                <a:t>M</a:t>
              </a:r>
              <a:endParaRPr kumimoji="0" lang="en-US">
                <a:solidFill>
                  <a:schemeClr val="tx1"/>
                </a:solidFill>
              </a:endParaRPr>
            </a:p>
          </p:txBody>
        </p:sp>
        <p:sp>
          <p:nvSpPr>
            <p:cNvPr id="109773" name="Freeform 403"/>
            <p:cNvSpPr>
              <a:spLocks/>
            </p:cNvSpPr>
            <p:nvPr/>
          </p:nvSpPr>
          <p:spPr bwMode="auto">
            <a:xfrm>
              <a:off x="3077" y="2163"/>
              <a:ext cx="170" cy="188"/>
            </a:xfrm>
            <a:custGeom>
              <a:avLst/>
              <a:gdLst>
                <a:gd name="T0" fmla="*/ 170 w 170"/>
                <a:gd name="T1" fmla="*/ 188 h 188"/>
                <a:gd name="T2" fmla="*/ 170 w 170"/>
                <a:gd name="T3" fmla="*/ 0 h 188"/>
                <a:gd name="T4" fmla="*/ 0 w 170"/>
                <a:gd name="T5" fmla="*/ 0 h 188"/>
                <a:gd name="T6" fmla="*/ 0 w 170"/>
                <a:gd name="T7" fmla="*/ 188 h 188"/>
                <a:gd name="T8" fmla="*/ 170 w 170"/>
                <a:gd name="T9" fmla="*/ 188 h 188"/>
                <a:gd name="T10" fmla="*/ 170 w 170"/>
                <a:gd name="T11" fmla="*/ 188 h 188"/>
                <a:gd name="T12" fmla="*/ 0 60000 65536"/>
                <a:gd name="T13" fmla="*/ 0 60000 65536"/>
                <a:gd name="T14" fmla="*/ 0 60000 65536"/>
                <a:gd name="T15" fmla="*/ 0 60000 65536"/>
                <a:gd name="T16" fmla="*/ 0 60000 65536"/>
                <a:gd name="T17" fmla="*/ 0 60000 65536"/>
                <a:gd name="T18" fmla="*/ 0 w 170"/>
                <a:gd name="T19" fmla="*/ 0 h 188"/>
                <a:gd name="T20" fmla="*/ 170 w 170"/>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170" h="188">
                  <a:moveTo>
                    <a:pt x="170" y="188"/>
                  </a:moveTo>
                  <a:lnTo>
                    <a:pt x="170" y="0"/>
                  </a:lnTo>
                  <a:lnTo>
                    <a:pt x="0" y="0"/>
                  </a:lnTo>
                  <a:lnTo>
                    <a:pt x="0" y="188"/>
                  </a:lnTo>
                  <a:lnTo>
                    <a:pt x="170" y="188"/>
                  </a:lnTo>
                </a:path>
              </a:pathLst>
            </a:custGeom>
            <a:noFill/>
            <a:ln w="11113">
              <a:solidFill>
                <a:srgbClr val="000000"/>
              </a:solidFill>
              <a:prstDash val="solid"/>
              <a:round/>
              <a:headEnd/>
              <a:tailEnd/>
            </a:ln>
          </p:spPr>
          <p:txBody>
            <a:bodyPr/>
            <a:lstStyle/>
            <a:p>
              <a:endParaRPr lang="en-US"/>
            </a:p>
          </p:txBody>
        </p:sp>
        <p:sp>
          <p:nvSpPr>
            <p:cNvPr id="109774" name="Freeform 404"/>
            <p:cNvSpPr>
              <a:spLocks/>
            </p:cNvSpPr>
            <p:nvPr/>
          </p:nvSpPr>
          <p:spPr bwMode="auto">
            <a:xfrm>
              <a:off x="3333" y="2071"/>
              <a:ext cx="66" cy="375"/>
            </a:xfrm>
            <a:custGeom>
              <a:avLst/>
              <a:gdLst>
                <a:gd name="T0" fmla="*/ 64 w 66"/>
                <a:gd name="T1" fmla="*/ 372 h 375"/>
                <a:gd name="T2" fmla="*/ 66 w 66"/>
                <a:gd name="T3" fmla="*/ 0 h 375"/>
                <a:gd name="T4" fmla="*/ 0 w 66"/>
                <a:gd name="T5" fmla="*/ 0 h 375"/>
                <a:gd name="T6" fmla="*/ 0 w 66"/>
                <a:gd name="T7" fmla="*/ 375 h 375"/>
                <a:gd name="T8" fmla="*/ 66 w 66"/>
                <a:gd name="T9" fmla="*/ 375 h 375"/>
                <a:gd name="T10" fmla="*/ 66 w 66"/>
                <a:gd name="T11" fmla="*/ 375 h 375"/>
                <a:gd name="T12" fmla="*/ 0 60000 65536"/>
                <a:gd name="T13" fmla="*/ 0 60000 65536"/>
                <a:gd name="T14" fmla="*/ 0 60000 65536"/>
                <a:gd name="T15" fmla="*/ 0 60000 65536"/>
                <a:gd name="T16" fmla="*/ 0 60000 65536"/>
                <a:gd name="T17" fmla="*/ 0 60000 65536"/>
                <a:gd name="T18" fmla="*/ 0 w 66"/>
                <a:gd name="T19" fmla="*/ 0 h 375"/>
                <a:gd name="T20" fmla="*/ 66 w 66"/>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6" h="375">
                  <a:moveTo>
                    <a:pt x="64" y="372"/>
                  </a:moveTo>
                  <a:lnTo>
                    <a:pt x="66" y="0"/>
                  </a:lnTo>
                  <a:lnTo>
                    <a:pt x="0" y="0"/>
                  </a:lnTo>
                  <a:lnTo>
                    <a:pt x="0" y="375"/>
                  </a:lnTo>
                  <a:lnTo>
                    <a:pt x="66" y="375"/>
                  </a:lnTo>
                </a:path>
              </a:pathLst>
            </a:custGeom>
            <a:noFill/>
            <a:ln w="11113">
              <a:solidFill>
                <a:srgbClr val="000000"/>
              </a:solidFill>
              <a:prstDash val="solid"/>
              <a:round/>
              <a:headEn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Date Placeholder 3"/>
          <p:cNvSpPr>
            <a:spLocks noGrp="1"/>
          </p:cNvSpPr>
          <p:nvPr>
            <p:ph type="dt" sz="quarter" idx="10"/>
          </p:nvPr>
        </p:nvSpPr>
        <p:spPr/>
        <p:txBody>
          <a:bodyPr/>
          <a:lstStyle/>
          <a:p>
            <a:pPr>
              <a:defRPr/>
            </a:pPr>
            <a:r>
              <a:rPr lang="en-US"/>
              <a:t>H.Corporaal  5MD00</a:t>
            </a:r>
          </a:p>
        </p:txBody>
      </p:sp>
      <p:sp>
        <p:nvSpPr>
          <p:cNvPr id="451" name="Slide Number Placeholder 5"/>
          <p:cNvSpPr>
            <a:spLocks noGrp="1"/>
          </p:cNvSpPr>
          <p:nvPr>
            <p:ph type="sldNum" sz="quarter" idx="12"/>
          </p:nvPr>
        </p:nvSpPr>
        <p:spPr/>
        <p:txBody>
          <a:bodyPr/>
          <a:lstStyle/>
          <a:p>
            <a:pPr>
              <a:defRPr/>
            </a:pPr>
            <a:fld id="{37899804-76BE-45F5-9692-A72D6FBD9059}" type="slidenum">
              <a:rPr lang="en-US"/>
              <a:pPr>
                <a:defRPr/>
              </a:pPr>
              <a:t>54</a:t>
            </a:fld>
            <a:endParaRPr lang="en-US"/>
          </a:p>
        </p:txBody>
      </p:sp>
      <p:sp>
        <p:nvSpPr>
          <p:cNvPr id="110596" name="Rectangle 2"/>
          <p:cNvSpPr>
            <a:spLocks noGrp="1" noChangeArrowheads="1"/>
          </p:cNvSpPr>
          <p:nvPr>
            <p:ph type="title"/>
          </p:nvPr>
        </p:nvSpPr>
        <p:spPr>
          <a:xfrm>
            <a:off x="304800" y="152400"/>
            <a:ext cx="8458200" cy="769938"/>
          </a:xfrm>
          <a:noFill/>
        </p:spPr>
        <p:txBody>
          <a:bodyPr lIns="90488" tIns="44450" rIns="90488" bIns="44450"/>
          <a:lstStyle/>
          <a:p>
            <a:r>
              <a:rPr lang="en-US" smtClean="0"/>
              <a:t>Stalling</a:t>
            </a:r>
          </a:p>
        </p:txBody>
      </p:sp>
      <p:sp>
        <p:nvSpPr>
          <p:cNvPr id="110597" name="Rectangle 3"/>
          <p:cNvSpPr>
            <a:spLocks noGrp="1" noChangeArrowheads="1"/>
          </p:cNvSpPr>
          <p:nvPr>
            <p:ph type="body" idx="1"/>
          </p:nvPr>
        </p:nvSpPr>
        <p:spPr>
          <a:xfrm>
            <a:off x="381000" y="838200"/>
            <a:ext cx="8610600" cy="457200"/>
          </a:xfrm>
          <a:noFill/>
        </p:spPr>
        <p:txBody>
          <a:bodyPr lIns="90488" tIns="44450" rIns="90488" bIns="44450"/>
          <a:lstStyle/>
          <a:p>
            <a:pPr>
              <a:buFont typeface="Monotype Sorts" pitchFamily="2" charset="2"/>
              <a:buNone/>
            </a:pPr>
            <a:r>
              <a:rPr lang="en-US" sz="2000" smtClean="0"/>
              <a:t>We can stall the pipeline by keeping an instruction in the same stage</a:t>
            </a:r>
          </a:p>
        </p:txBody>
      </p:sp>
      <p:grpSp>
        <p:nvGrpSpPr>
          <p:cNvPr id="2" name="Group 4"/>
          <p:cNvGrpSpPr>
            <a:grpSpLocks/>
          </p:cNvGrpSpPr>
          <p:nvPr/>
        </p:nvGrpSpPr>
        <p:grpSpPr bwMode="auto">
          <a:xfrm>
            <a:off x="1077913" y="1535113"/>
            <a:ext cx="7835900" cy="5037137"/>
            <a:chOff x="679" y="967"/>
            <a:chExt cx="4936" cy="3173"/>
          </a:xfrm>
        </p:grpSpPr>
        <p:sp>
          <p:nvSpPr>
            <p:cNvPr id="110602" name="Freeform 5"/>
            <p:cNvSpPr>
              <a:spLocks/>
            </p:cNvSpPr>
            <p:nvPr/>
          </p:nvSpPr>
          <p:spPr bwMode="auto">
            <a:xfrm>
              <a:off x="2489" y="1962"/>
              <a:ext cx="697" cy="1315"/>
            </a:xfrm>
            <a:custGeom>
              <a:avLst/>
              <a:gdLst>
                <a:gd name="T0" fmla="*/ 48 w 697"/>
                <a:gd name="T1" fmla="*/ 819 h 1315"/>
                <a:gd name="T2" fmla="*/ 55 w 697"/>
                <a:gd name="T3" fmla="*/ 873 h 1315"/>
                <a:gd name="T4" fmla="*/ 58 w 697"/>
                <a:gd name="T5" fmla="*/ 932 h 1315"/>
                <a:gd name="T6" fmla="*/ 78 w 697"/>
                <a:gd name="T7" fmla="*/ 962 h 1315"/>
                <a:gd name="T8" fmla="*/ 90 w 697"/>
                <a:gd name="T9" fmla="*/ 972 h 1315"/>
                <a:gd name="T10" fmla="*/ 35 w 697"/>
                <a:gd name="T11" fmla="*/ 1012 h 1315"/>
                <a:gd name="T12" fmla="*/ 15 w 697"/>
                <a:gd name="T13" fmla="*/ 1092 h 1315"/>
                <a:gd name="T14" fmla="*/ 80 w 697"/>
                <a:gd name="T15" fmla="*/ 1199 h 1315"/>
                <a:gd name="T16" fmla="*/ 158 w 697"/>
                <a:gd name="T17" fmla="*/ 1212 h 1315"/>
                <a:gd name="T18" fmla="*/ 170 w 697"/>
                <a:gd name="T19" fmla="*/ 1269 h 1315"/>
                <a:gd name="T20" fmla="*/ 245 w 697"/>
                <a:gd name="T21" fmla="*/ 1315 h 1315"/>
                <a:gd name="T22" fmla="*/ 340 w 697"/>
                <a:gd name="T23" fmla="*/ 1259 h 1315"/>
                <a:gd name="T24" fmla="*/ 447 w 697"/>
                <a:gd name="T25" fmla="*/ 1242 h 1315"/>
                <a:gd name="T26" fmla="*/ 585 w 697"/>
                <a:gd name="T27" fmla="*/ 1195 h 1315"/>
                <a:gd name="T28" fmla="*/ 590 w 697"/>
                <a:gd name="T29" fmla="*/ 1106 h 1315"/>
                <a:gd name="T30" fmla="*/ 582 w 697"/>
                <a:gd name="T31" fmla="*/ 1099 h 1315"/>
                <a:gd name="T32" fmla="*/ 610 w 697"/>
                <a:gd name="T33" fmla="*/ 1092 h 1315"/>
                <a:gd name="T34" fmla="*/ 650 w 697"/>
                <a:gd name="T35" fmla="*/ 1066 h 1315"/>
                <a:gd name="T36" fmla="*/ 662 w 697"/>
                <a:gd name="T37" fmla="*/ 976 h 1315"/>
                <a:gd name="T38" fmla="*/ 615 w 697"/>
                <a:gd name="T39" fmla="*/ 886 h 1315"/>
                <a:gd name="T40" fmla="*/ 562 w 697"/>
                <a:gd name="T41" fmla="*/ 866 h 1315"/>
                <a:gd name="T42" fmla="*/ 532 w 697"/>
                <a:gd name="T43" fmla="*/ 883 h 1315"/>
                <a:gd name="T44" fmla="*/ 522 w 697"/>
                <a:gd name="T45" fmla="*/ 883 h 1315"/>
                <a:gd name="T46" fmla="*/ 507 w 697"/>
                <a:gd name="T47" fmla="*/ 816 h 1315"/>
                <a:gd name="T48" fmla="*/ 495 w 697"/>
                <a:gd name="T49" fmla="*/ 769 h 1315"/>
                <a:gd name="T50" fmla="*/ 495 w 697"/>
                <a:gd name="T51" fmla="*/ 733 h 1315"/>
                <a:gd name="T52" fmla="*/ 490 w 697"/>
                <a:gd name="T53" fmla="*/ 716 h 1315"/>
                <a:gd name="T54" fmla="*/ 482 w 697"/>
                <a:gd name="T55" fmla="*/ 706 h 1315"/>
                <a:gd name="T56" fmla="*/ 507 w 697"/>
                <a:gd name="T57" fmla="*/ 699 h 1315"/>
                <a:gd name="T58" fmla="*/ 550 w 697"/>
                <a:gd name="T59" fmla="*/ 673 h 1315"/>
                <a:gd name="T60" fmla="*/ 565 w 697"/>
                <a:gd name="T61" fmla="*/ 599 h 1315"/>
                <a:gd name="T62" fmla="*/ 542 w 697"/>
                <a:gd name="T63" fmla="*/ 526 h 1315"/>
                <a:gd name="T64" fmla="*/ 577 w 697"/>
                <a:gd name="T65" fmla="*/ 493 h 1315"/>
                <a:gd name="T66" fmla="*/ 625 w 697"/>
                <a:gd name="T67" fmla="*/ 420 h 1315"/>
                <a:gd name="T68" fmla="*/ 622 w 697"/>
                <a:gd name="T69" fmla="*/ 360 h 1315"/>
                <a:gd name="T70" fmla="*/ 615 w 697"/>
                <a:gd name="T71" fmla="*/ 353 h 1315"/>
                <a:gd name="T72" fmla="*/ 640 w 697"/>
                <a:gd name="T73" fmla="*/ 346 h 1315"/>
                <a:gd name="T74" fmla="*/ 682 w 697"/>
                <a:gd name="T75" fmla="*/ 320 h 1315"/>
                <a:gd name="T76" fmla="*/ 694 w 697"/>
                <a:gd name="T77" fmla="*/ 230 h 1315"/>
                <a:gd name="T78" fmla="*/ 645 w 697"/>
                <a:gd name="T79" fmla="*/ 140 h 1315"/>
                <a:gd name="T80" fmla="*/ 595 w 697"/>
                <a:gd name="T81" fmla="*/ 120 h 1315"/>
                <a:gd name="T82" fmla="*/ 565 w 697"/>
                <a:gd name="T83" fmla="*/ 137 h 1315"/>
                <a:gd name="T84" fmla="*/ 552 w 697"/>
                <a:gd name="T85" fmla="*/ 117 h 1315"/>
                <a:gd name="T86" fmla="*/ 492 w 697"/>
                <a:gd name="T87" fmla="*/ 14 h 1315"/>
                <a:gd name="T88" fmla="*/ 402 w 697"/>
                <a:gd name="T89" fmla="*/ 4 h 1315"/>
                <a:gd name="T90" fmla="*/ 315 w 697"/>
                <a:gd name="T91" fmla="*/ 73 h 1315"/>
                <a:gd name="T92" fmla="*/ 280 w 697"/>
                <a:gd name="T93" fmla="*/ 43 h 1315"/>
                <a:gd name="T94" fmla="*/ 205 w 697"/>
                <a:gd name="T95" fmla="*/ 7 h 1315"/>
                <a:gd name="T96" fmla="*/ 130 w 697"/>
                <a:gd name="T97" fmla="*/ 53 h 1315"/>
                <a:gd name="T98" fmla="*/ 105 w 697"/>
                <a:gd name="T99" fmla="*/ 157 h 1315"/>
                <a:gd name="T100" fmla="*/ 135 w 697"/>
                <a:gd name="T101" fmla="*/ 227 h 1315"/>
                <a:gd name="T102" fmla="*/ 88 w 697"/>
                <a:gd name="T103" fmla="*/ 243 h 1315"/>
                <a:gd name="T104" fmla="*/ 50 w 697"/>
                <a:gd name="T105" fmla="*/ 303 h 1315"/>
                <a:gd name="T106" fmla="*/ 48 w 697"/>
                <a:gd name="T107" fmla="*/ 330 h 1315"/>
                <a:gd name="T108" fmla="*/ 48 w 697"/>
                <a:gd name="T109" fmla="*/ 366 h 1315"/>
                <a:gd name="T110" fmla="*/ 25 w 697"/>
                <a:gd name="T111" fmla="*/ 416 h 1315"/>
                <a:gd name="T112" fmla="*/ 18 w 697"/>
                <a:gd name="T113" fmla="*/ 500 h 1315"/>
                <a:gd name="T114" fmla="*/ 0 w 697"/>
                <a:gd name="T115" fmla="*/ 576 h 1315"/>
                <a:gd name="T116" fmla="*/ 28 w 697"/>
                <a:gd name="T117" fmla="*/ 666 h 1315"/>
                <a:gd name="T118" fmla="*/ 23 w 697"/>
                <a:gd name="T119" fmla="*/ 726 h 13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7"/>
                <a:gd name="T181" fmla="*/ 0 h 1315"/>
                <a:gd name="T182" fmla="*/ 697 w 697"/>
                <a:gd name="T183" fmla="*/ 1315 h 13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7" h="1315">
                  <a:moveTo>
                    <a:pt x="58" y="779"/>
                  </a:moveTo>
                  <a:lnTo>
                    <a:pt x="55" y="789"/>
                  </a:lnTo>
                  <a:lnTo>
                    <a:pt x="53" y="799"/>
                  </a:lnTo>
                  <a:lnTo>
                    <a:pt x="50" y="809"/>
                  </a:lnTo>
                  <a:lnTo>
                    <a:pt x="48" y="819"/>
                  </a:lnTo>
                  <a:lnTo>
                    <a:pt x="45" y="829"/>
                  </a:lnTo>
                  <a:lnTo>
                    <a:pt x="45" y="839"/>
                  </a:lnTo>
                  <a:lnTo>
                    <a:pt x="45" y="849"/>
                  </a:lnTo>
                  <a:lnTo>
                    <a:pt x="50" y="859"/>
                  </a:lnTo>
                  <a:lnTo>
                    <a:pt x="55" y="873"/>
                  </a:lnTo>
                  <a:lnTo>
                    <a:pt x="65" y="886"/>
                  </a:lnTo>
                  <a:lnTo>
                    <a:pt x="60" y="899"/>
                  </a:lnTo>
                  <a:lnTo>
                    <a:pt x="58" y="912"/>
                  </a:lnTo>
                  <a:lnTo>
                    <a:pt x="58" y="922"/>
                  </a:lnTo>
                  <a:lnTo>
                    <a:pt x="58" y="932"/>
                  </a:lnTo>
                  <a:lnTo>
                    <a:pt x="58" y="939"/>
                  </a:lnTo>
                  <a:lnTo>
                    <a:pt x="63" y="946"/>
                  </a:lnTo>
                  <a:lnTo>
                    <a:pt x="65" y="952"/>
                  </a:lnTo>
                  <a:lnTo>
                    <a:pt x="73" y="959"/>
                  </a:lnTo>
                  <a:lnTo>
                    <a:pt x="78" y="962"/>
                  </a:lnTo>
                  <a:lnTo>
                    <a:pt x="85" y="966"/>
                  </a:lnTo>
                  <a:lnTo>
                    <a:pt x="105" y="972"/>
                  </a:lnTo>
                  <a:lnTo>
                    <a:pt x="103" y="972"/>
                  </a:lnTo>
                  <a:lnTo>
                    <a:pt x="98" y="972"/>
                  </a:lnTo>
                  <a:lnTo>
                    <a:pt x="90" y="972"/>
                  </a:lnTo>
                  <a:lnTo>
                    <a:pt x="80" y="979"/>
                  </a:lnTo>
                  <a:lnTo>
                    <a:pt x="68" y="982"/>
                  </a:lnTo>
                  <a:lnTo>
                    <a:pt x="58" y="989"/>
                  </a:lnTo>
                  <a:lnTo>
                    <a:pt x="45" y="999"/>
                  </a:lnTo>
                  <a:lnTo>
                    <a:pt x="35" y="1012"/>
                  </a:lnTo>
                  <a:lnTo>
                    <a:pt x="25" y="1029"/>
                  </a:lnTo>
                  <a:lnTo>
                    <a:pt x="18" y="1049"/>
                  </a:lnTo>
                  <a:lnTo>
                    <a:pt x="18" y="1052"/>
                  </a:lnTo>
                  <a:lnTo>
                    <a:pt x="15" y="1069"/>
                  </a:lnTo>
                  <a:lnTo>
                    <a:pt x="15" y="1092"/>
                  </a:lnTo>
                  <a:lnTo>
                    <a:pt x="18" y="1119"/>
                  </a:lnTo>
                  <a:lnTo>
                    <a:pt x="25" y="1149"/>
                  </a:lnTo>
                  <a:lnTo>
                    <a:pt x="35" y="1172"/>
                  </a:lnTo>
                  <a:lnTo>
                    <a:pt x="53" y="1192"/>
                  </a:lnTo>
                  <a:lnTo>
                    <a:pt x="80" y="1199"/>
                  </a:lnTo>
                  <a:lnTo>
                    <a:pt x="115" y="1195"/>
                  </a:lnTo>
                  <a:lnTo>
                    <a:pt x="160" y="1175"/>
                  </a:lnTo>
                  <a:lnTo>
                    <a:pt x="160" y="1189"/>
                  </a:lnTo>
                  <a:lnTo>
                    <a:pt x="158" y="1202"/>
                  </a:lnTo>
                  <a:lnTo>
                    <a:pt x="158" y="1212"/>
                  </a:lnTo>
                  <a:lnTo>
                    <a:pt x="160" y="1225"/>
                  </a:lnTo>
                  <a:lnTo>
                    <a:pt x="160" y="1239"/>
                  </a:lnTo>
                  <a:lnTo>
                    <a:pt x="163" y="1249"/>
                  </a:lnTo>
                  <a:lnTo>
                    <a:pt x="165" y="1259"/>
                  </a:lnTo>
                  <a:lnTo>
                    <a:pt x="170" y="1269"/>
                  </a:lnTo>
                  <a:lnTo>
                    <a:pt x="175" y="1279"/>
                  </a:lnTo>
                  <a:lnTo>
                    <a:pt x="183" y="1289"/>
                  </a:lnTo>
                  <a:lnTo>
                    <a:pt x="203" y="1302"/>
                  </a:lnTo>
                  <a:lnTo>
                    <a:pt x="223" y="1312"/>
                  </a:lnTo>
                  <a:lnTo>
                    <a:pt x="245" y="1315"/>
                  </a:lnTo>
                  <a:lnTo>
                    <a:pt x="265" y="1315"/>
                  </a:lnTo>
                  <a:lnTo>
                    <a:pt x="288" y="1309"/>
                  </a:lnTo>
                  <a:lnTo>
                    <a:pt x="307" y="1299"/>
                  </a:lnTo>
                  <a:lnTo>
                    <a:pt x="325" y="1279"/>
                  </a:lnTo>
                  <a:lnTo>
                    <a:pt x="340" y="1259"/>
                  </a:lnTo>
                  <a:lnTo>
                    <a:pt x="352" y="1229"/>
                  </a:lnTo>
                  <a:lnTo>
                    <a:pt x="360" y="1192"/>
                  </a:lnTo>
                  <a:lnTo>
                    <a:pt x="382" y="1212"/>
                  </a:lnTo>
                  <a:lnTo>
                    <a:pt x="412" y="1229"/>
                  </a:lnTo>
                  <a:lnTo>
                    <a:pt x="447" y="1242"/>
                  </a:lnTo>
                  <a:lnTo>
                    <a:pt x="480" y="1249"/>
                  </a:lnTo>
                  <a:lnTo>
                    <a:pt x="512" y="1249"/>
                  </a:lnTo>
                  <a:lnTo>
                    <a:pt x="542" y="1239"/>
                  </a:lnTo>
                  <a:lnTo>
                    <a:pt x="567" y="1222"/>
                  </a:lnTo>
                  <a:lnTo>
                    <a:pt x="585" y="1195"/>
                  </a:lnTo>
                  <a:lnTo>
                    <a:pt x="595" y="1159"/>
                  </a:lnTo>
                  <a:lnTo>
                    <a:pt x="592" y="1109"/>
                  </a:lnTo>
                  <a:lnTo>
                    <a:pt x="590" y="1106"/>
                  </a:lnTo>
                  <a:lnTo>
                    <a:pt x="590" y="1102"/>
                  </a:lnTo>
                  <a:lnTo>
                    <a:pt x="587" y="1102"/>
                  </a:lnTo>
                  <a:lnTo>
                    <a:pt x="585" y="1099"/>
                  </a:lnTo>
                  <a:lnTo>
                    <a:pt x="582" y="1099"/>
                  </a:lnTo>
                  <a:lnTo>
                    <a:pt x="580" y="1096"/>
                  </a:lnTo>
                  <a:lnTo>
                    <a:pt x="577" y="1096"/>
                  </a:lnTo>
                  <a:lnTo>
                    <a:pt x="587" y="1096"/>
                  </a:lnTo>
                  <a:lnTo>
                    <a:pt x="600" y="1096"/>
                  </a:lnTo>
                  <a:lnTo>
                    <a:pt x="610" y="1092"/>
                  </a:lnTo>
                  <a:lnTo>
                    <a:pt x="620" y="1089"/>
                  </a:lnTo>
                  <a:lnTo>
                    <a:pt x="627" y="1086"/>
                  </a:lnTo>
                  <a:lnTo>
                    <a:pt x="637" y="1079"/>
                  </a:lnTo>
                  <a:lnTo>
                    <a:pt x="645" y="1072"/>
                  </a:lnTo>
                  <a:lnTo>
                    <a:pt x="650" y="1066"/>
                  </a:lnTo>
                  <a:lnTo>
                    <a:pt x="657" y="1056"/>
                  </a:lnTo>
                  <a:lnTo>
                    <a:pt x="660" y="1042"/>
                  </a:lnTo>
                  <a:lnTo>
                    <a:pt x="664" y="1019"/>
                  </a:lnTo>
                  <a:lnTo>
                    <a:pt x="664" y="996"/>
                  </a:lnTo>
                  <a:lnTo>
                    <a:pt x="662" y="976"/>
                  </a:lnTo>
                  <a:lnTo>
                    <a:pt x="657" y="952"/>
                  </a:lnTo>
                  <a:lnTo>
                    <a:pt x="650" y="932"/>
                  </a:lnTo>
                  <a:lnTo>
                    <a:pt x="640" y="916"/>
                  </a:lnTo>
                  <a:lnTo>
                    <a:pt x="627" y="899"/>
                  </a:lnTo>
                  <a:lnTo>
                    <a:pt x="615" y="886"/>
                  </a:lnTo>
                  <a:lnTo>
                    <a:pt x="597" y="876"/>
                  </a:lnTo>
                  <a:lnTo>
                    <a:pt x="582" y="866"/>
                  </a:lnTo>
                  <a:lnTo>
                    <a:pt x="575" y="866"/>
                  </a:lnTo>
                  <a:lnTo>
                    <a:pt x="570" y="866"/>
                  </a:lnTo>
                  <a:lnTo>
                    <a:pt x="562" y="866"/>
                  </a:lnTo>
                  <a:lnTo>
                    <a:pt x="557" y="866"/>
                  </a:lnTo>
                  <a:lnTo>
                    <a:pt x="550" y="869"/>
                  </a:lnTo>
                  <a:lnTo>
                    <a:pt x="545" y="873"/>
                  </a:lnTo>
                  <a:lnTo>
                    <a:pt x="537" y="876"/>
                  </a:lnTo>
                  <a:lnTo>
                    <a:pt x="532" y="883"/>
                  </a:lnTo>
                  <a:lnTo>
                    <a:pt x="527" y="889"/>
                  </a:lnTo>
                  <a:lnTo>
                    <a:pt x="522" y="896"/>
                  </a:lnTo>
                  <a:lnTo>
                    <a:pt x="522" y="889"/>
                  </a:lnTo>
                  <a:lnTo>
                    <a:pt x="522" y="883"/>
                  </a:lnTo>
                  <a:lnTo>
                    <a:pt x="522" y="873"/>
                  </a:lnTo>
                  <a:lnTo>
                    <a:pt x="520" y="859"/>
                  </a:lnTo>
                  <a:lnTo>
                    <a:pt x="517" y="846"/>
                  </a:lnTo>
                  <a:lnTo>
                    <a:pt x="512" y="833"/>
                  </a:lnTo>
                  <a:lnTo>
                    <a:pt x="507" y="816"/>
                  </a:lnTo>
                  <a:lnTo>
                    <a:pt x="500" y="803"/>
                  </a:lnTo>
                  <a:lnTo>
                    <a:pt x="490" y="789"/>
                  </a:lnTo>
                  <a:lnTo>
                    <a:pt x="492" y="783"/>
                  </a:lnTo>
                  <a:lnTo>
                    <a:pt x="492" y="776"/>
                  </a:lnTo>
                  <a:lnTo>
                    <a:pt x="495" y="769"/>
                  </a:lnTo>
                  <a:lnTo>
                    <a:pt x="495" y="763"/>
                  </a:lnTo>
                  <a:lnTo>
                    <a:pt x="495" y="756"/>
                  </a:lnTo>
                  <a:lnTo>
                    <a:pt x="495" y="749"/>
                  </a:lnTo>
                  <a:lnTo>
                    <a:pt x="495" y="743"/>
                  </a:lnTo>
                  <a:lnTo>
                    <a:pt x="495" y="733"/>
                  </a:lnTo>
                  <a:lnTo>
                    <a:pt x="492" y="726"/>
                  </a:lnTo>
                  <a:lnTo>
                    <a:pt x="492" y="719"/>
                  </a:lnTo>
                  <a:lnTo>
                    <a:pt x="492" y="716"/>
                  </a:lnTo>
                  <a:lnTo>
                    <a:pt x="490" y="716"/>
                  </a:lnTo>
                  <a:lnTo>
                    <a:pt x="490" y="713"/>
                  </a:lnTo>
                  <a:lnTo>
                    <a:pt x="487" y="709"/>
                  </a:lnTo>
                  <a:lnTo>
                    <a:pt x="485" y="706"/>
                  </a:lnTo>
                  <a:lnTo>
                    <a:pt x="482" y="706"/>
                  </a:lnTo>
                  <a:lnTo>
                    <a:pt x="480" y="703"/>
                  </a:lnTo>
                  <a:lnTo>
                    <a:pt x="477" y="703"/>
                  </a:lnTo>
                  <a:lnTo>
                    <a:pt x="487" y="703"/>
                  </a:lnTo>
                  <a:lnTo>
                    <a:pt x="497" y="703"/>
                  </a:lnTo>
                  <a:lnTo>
                    <a:pt x="507" y="699"/>
                  </a:lnTo>
                  <a:lnTo>
                    <a:pt x="517" y="699"/>
                  </a:lnTo>
                  <a:lnTo>
                    <a:pt x="527" y="693"/>
                  </a:lnTo>
                  <a:lnTo>
                    <a:pt x="535" y="689"/>
                  </a:lnTo>
                  <a:lnTo>
                    <a:pt x="545" y="683"/>
                  </a:lnTo>
                  <a:lnTo>
                    <a:pt x="550" y="673"/>
                  </a:lnTo>
                  <a:lnTo>
                    <a:pt x="555" y="663"/>
                  </a:lnTo>
                  <a:lnTo>
                    <a:pt x="560" y="649"/>
                  </a:lnTo>
                  <a:lnTo>
                    <a:pt x="562" y="633"/>
                  </a:lnTo>
                  <a:lnTo>
                    <a:pt x="565" y="616"/>
                  </a:lnTo>
                  <a:lnTo>
                    <a:pt x="565" y="599"/>
                  </a:lnTo>
                  <a:lnTo>
                    <a:pt x="562" y="583"/>
                  </a:lnTo>
                  <a:lnTo>
                    <a:pt x="560" y="570"/>
                  </a:lnTo>
                  <a:lnTo>
                    <a:pt x="555" y="553"/>
                  </a:lnTo>
                  <a:lnTo>
                    <a:pt x="547" y="540"/>
                  </a:lnTo>
                  <a:lnTo>
                    <a:pt x="542" y="526"/>
                  </a:lnTo>
                  <a:lnTo>
                    <a:pt x="532" y="513"/>
                  </a:lnTo>
                  <a:lnTo>
                    <a:pt x="522" y="503"/>
                  </a:lnTo>
                  <a:lnTo>
                    <a:pt x="542" y="503"/>
                  </a:lnTo>
                  <a:lnTo>
                    <a:pt x="560" y="500"/>
                  </a:lnTo>
                  <a:lnTo>
                    <a:pt x="577" y="493"/>
                  </a:lnTo>
                  <a:lnTo>
                    <a:pt x="590" y="486"/>
                  </a:lnTo>
                  <a:lnTo>
                    <a:pt x="605" y="473"/>
                  </a:lnTo>
                  <a:lnTo>
                    <a:pt x="615" y="460"/>
                  </a:lnTo>
                  <a:lnTo>
                    <a:pt x="622" y="440"/>
                  </a:lnTo>
                  <a:lnTo>
                    <a:pt x="625" y="420"/>
                  </a:lnTo>
                  <a:lnTo>
                    <a:pt x="627" y="393"/>
                  </a:lnTo>
                  <a:lnTo>
                    <a:pt x="625" y="363"/>
                  </a:lnTo>
                  <a:lnTo>
                    <a:pt x="622" y="363"/>
                  </a:lnTo>
                  <a:lnTo>
                    <a:pt x="622" y="360"/>
                  </a:lnTo>
                  <a:lnTo>
                    <a:pt x="620" y="356"/>
                  </a:lnTo>
                  <a:lnTo>
                    <a:pt x="617" y="353"/>
                  </a:lnTo>
                  <a:lnTo>
                    <a:pt x="615" y="353"/>
                  </a:lnTo>
                  <a:lnTo>
                    <a:pt x="612" y="350"/>
                  </a:lnTo>
                  <a:lnTo>
                    <a:pt x="610" y="350"/>
                  </a:lnTo>
                  <a:lnTo>
                    <a:pt x="620" y="350"/>
                  </a:lnTo>
                  <a:lnTo>
                    <a:pt x="630" y="350"/>
                  </a:lnTo>
                  <a:lnTo>
                    <a:pt x="640" y="346"/>
                  </a:lnTo>
                  <a:lnTo>
                    <a:pt x="650" y="346"/>
                  </a:lnTo>
                  <a:lnTo>
                    <a:pt x="660" y="340"/>
                  </a:lnTo>
                  <a:lnTo>
                    <a:pt x="667" y="336"/>
                  </a:lnTo>
                  <a:lnTo>
                    <a:pt x="674" y="326"/>
                  </a:lnTo>
                  <a:lnTo>
                    <a:pt x="682" y="320"/>
                  </a:lnTo>
                  <a:lnTo>
                    <a:pt x="687" y="310"/>
                  </a:lnTo>
                  <a:lnTo>
                    <a:pt x="692" y="297"/>
                  </a:lnTo>
                  <a:lnTo>
                    <a:pt x="697" y="273"/>
                  </a:lnTo>
                  <a:lnTo>
                    <a:pt x="697" y="250"/>
                  </a:lnTo>
                  <a:lnTo>
                    <a:pt x="694" y="230"/>
                  </a:lnTo>
                  <a:lnTo>
                    <a:pt x="689" y="207"/>
                  </a:lnTo>
                  <a:lnTo>
                    <a:pt x="682" y="187"/>
                  </a:lnTo>
                  <a:lnTo>
                    <a:pt x="672" y="170"/>
                  </a:lnTo>
                  <a:lnTo>
                    <a:pt x="660" y="153"/>
                  </a:lnTo>
                  <a:lnTo>
                    <a:pt x="645" y="140"/>
                  </a:lnTo>
                  <a:lnTo>
                    <a:pt x="630" y="130"/>
                  </a:lnTo>
                  <a:lnTo>
                    <a:pt x="612" y="120"/>
                  </a:lnTo>
                  <a:lnTo>
                    <a:pt x="607" y="120"/>
                  </a:lnTo>
                  <a:lnTo>
                    <a:pt x="600" y="120"/>
                  </a:lnTo>
                  <a:lnTo>
                    <a:pt x="595" y="120"/>
                  </a:lnTo>
                  <a:lnTo>
                    <a:pt x="587" y="120"/>
                  </a:lnTo>
                  <a:lnTo>
                    <a:pt x="582" y="123"/>
                  </a:lnTo>
                  <a:lnTo>
                    <a:pt x="577" y="127"/>
                  </a:lnTo>
                  <a:lnTo>
                    <a:pt x="570" y="130"/>
                  </a:lnTo>
                  <a:lnTo>
                    <a:pt x="565" y="137"/>
                  </a:lnTo>
                  <a:lnTo>
                    <a:pt x="560" y="143"/>
                  </a:lnTo>
                  <a:lnTo>
                    <a:pt x="555" y="150"/>
                  </a:lnTo>
                  <a:lnTo>
                    <a:pt x="555" y="147"/>
                  </a:lnTo>
                  <a:lnTo>
                    <a:pt x="555" y="133"/>
                  </a:lnTo>
                  <a:lnTo>
                    <a:pt x="552" y="117"/>
                  </a:lnTo>
                  <a:lnTo>
                    <a:pt x="547" y="97"/>
                  </a:lnTo>
                  <a:lnTo>
                    <a:pt x="540" y="73"/>
                  </a:lnTo>
                  <a:lnTo>
                    <a:pt x="530" y="50"/>
                  </a:lnTo>
                  <a:lnTo>
                    <a:pt x="512" y="30"/>
                  </a:lnTo>
                  <a:lnTo>
                    <a:pt x="492" y="14"/>
                  </a:lnTo>
                  <a:lnTo>
                    <a:pt x="462" y="4"/>
                  </a:lnTo>
                  <a:lnTo>
                    <a:pt x="427" y="4"/>
                  </a:lnTo>
                  <a:lnTo>
                    <a:pt x="425" y="0"/>
                  </a:lnTo>
                  <a:lnTo>
                    <a:pt x="417" y="4"/>
                  </a:lnTo>
                  <a:lnTo>
                    <a:pt x="402" y="4"/>
                  </a:lnTo>
                  <a:lnTo>
                    <a:pt x="387" y="10"/>
                  </a:lnTo>
                  <a:lnTo>
                    <a:pt x="367" y="17"/>
                  </a:lnTo>
                  <a:lnTo>
                    <a:pt x="350" y="30"/>
                  </a:lnTo>
                  <a:lnTo>
                    <a:pt x="332" y="50"/>
                  </a:lnTo>
                  <a:lnTo>
                    <a:pt x="315" y="73"/>
                  </a:lnTo>
                  <a:lnTo>
                    <a:pt x="303" y="107"/>
                  </a:lnTo>
                  <a:lnTo>
                    <a:pt x="295" y="150"/>
                  </a:lnTo>
                  <a:lnTo>
                    <a:pt x="303" y="77"/>
                  </a:lnTo>
                  <a:lnTo>
                    <a:pt x="293" y="60"/>
                  </a:lnTo>
                  <a:lnTo>
                    <a:pt x="280" y="43"/>
                  </a:lnTo>
                  <a:lnTo>
                    <a:pt x="268" y="30"/>
                  </a:lnTo>
                  <a:lnTo>
                    <a:pt x="253" y="20"/>
                  </a:lnTo>
                  <a:lnTo>
                    <a:pt x="238" y="14"/>
                  </a:lnTo>
                  <a:lnTo>
                    <a:pt x="223" y="7"/>
                  </a:lnTo>
                  <a:lnTo>
                    <a:pt x="205" y="7"/>
                  </a:lnTo>
                  <a:lnTo>
                    <a:pt x="190" y="10"/>
                  </a:lnTo>
                  <a:lnTo>
                    <a:pt x="173" y="17"/>
                  </a:lnTo>
                  <a:lnTo>
                    <a:pt x="158" y="27"/>
                  </a:lnTo>
                  <a:lnTo>
                    <a:pt x="143" y="40"/>
                  </a:lnTo>
                  <a:lnTo>
                    <a:pt x="130" y="53"/>
                  </a:lnTo>
                  <a:lnTo>
                    <a:pt x="120" y="73"/>
                  </a:lnTo>
                  <a:lnTo>
                    <a:pt x="113" y="90"/>
                  </a:lnTo>
                  <a:lnTo>
                    <a:pt x="108" y="113"/>
                  </a:lnTo>
                  <a:lnTo>
                    <a:pt x="105" y="133"/>
                  </a:lnTo>
                  <a:lnTo>
                    <a:pt x="105" y="157"/>
                  </a:lnTo>
                  <a:lnTo>
                    <a:pt x="105" y="177"/>
                  </a:lnTo>
                  <a:lnTo>
                    <a:pt x="110" y="200"/>
                  </a:lnTo>
                  <a:lnTo>
                    <a:pt x="118" y="220"/>
                  </a:lnTo>
                  <a:lnTo>
                    <a:pt x="135" y="227"/>
                  </a:lnTo>
                  <a:lnTo>
                    <a:pt x="130" y="227"/>
                  </a:lnTo>
                  <a:lnTo>
                    <a:pt x="120" y="230"/>
                  </a:lnTo>
                  <a:lnTo>
                    <a:pt x="113" y="233"/>
                  </a:lnTo>
                  <a:lnTo>
                    <a:pt x="100" y="237"/>
                  </a:lnTo>
                  <a:lnTo>
                    <a:pt x="88" y="243"/>
                  </a:lnTo>
                  <a:lnTo>
                    <a:pt x="78" y="253"/>
                  </a:lnTo>
                  <a:lnTo>
                    <a:pt x="65" y="267"/>
                  </a:lnTo>
                  <a:lnTo>
                    <a:pt x="58" y="283"/>
                  </a:lnTo>
                  <a:lnTo>
                    <a:pt x="50" y="303"/>
                  </a:lnTo>
                  <a:lnTo>
                    <a:pt x="50" y="306"/>
                  </a:lnTo>
                  <a:lnTo>
                    <a:pt x="50" y="310"/>
                  </a:lnTo>
                  <a:lnTo>
                    <a:pt x="48" y="313"/>
                  </a:lnTo>
                  <a:lnTo>
                    <a:pt x="48" y="320"/>
                  </a:lnTo>
                  <a:lnTo>
                    <a:pt x="48" y="330"/>
                  </a:lnTo>
                  <a:lnTo>
                    <a:pt x="48" y="336"/>
                  </a:lnTo>
                  <a:lnTo>
                    <a:pt x="48" y="346"/>
                  </a:lnTo>
                  <a:lnTo>
                    <a:pt x="48" y="356"/>
                  </a:lnTo>
                  <a:lnTo>
                    <a:pt x="50" y="366"/>
                  </a:lnTo>
                  <a:lnTo>
                    <a:pt x="48" y="366"/>
                  </a:lnTo>
                  <a:lnTo>
                    <a:pt x="45" y="370"/>
                  </a:lnTo>
                  <a:lnTo>
                    <a:pt x="40" y="380"/>
                  </a:lnTo>
                  <a:lnTo>
                    <a:pt x="35" y="390"/>
                  </a:lnTo>
                  <a:lnTo>
                    <a:pt x="30" y="400"/>
                  </a:lnTo>
                  <a:lnTo>
                    <a:pt x="25" y="416"/>
                  </a:lnTo>
                  <a:lnTo>
                    <a:pt x="20" y="433"/>
                  </a:lnTo>
                  <a:lnTo>
                    <a:pt x="18" y="453"/>
                  </a:lnTo>
                  <a:lnTo>
                    <a:pt x="15" y="473"/>
                  </a:lnTo>
                  <a:lnTo>
                    <a:pt x="18" y="500"/>
                  </a:lnTo>
                  <a:lnTo>
                    <a:pt x="13" y="510"/>
                  </a:lnTo>
                  <a:lnTo>
                    <a:pt x="10" y="520"/>
                  </a:lnTo>
                  <a:lnTo>
                    <a:pt x="5" y="536"/>
                  </a:lnTo>
                  <a:lnTo>
                    <a:pt x="3" y="556"/>
                  </a:lnTo>
                  <a:lnTo>
                    <a:pt x="0" y="576"/>
                  </a:lnTo>
                  <a:lnTo>
                    <a:pt x="3" y="596"/>
                  </a:lnTo>
                  <a:lnTo>
                    <a:pt x="8" y="619"/>
                  </a:lnTo>
                  <a:lnTo>
                    <a:pt x="15" y="643"/>
                  </a:lnTo>
                  <a:lnTo>
                    <a:pt x="30" y="663"/>
                  </a:lnTo>
                  <a:lnTo>
                    <a:pt x="28" y="666"/>
                  </a:lnTo>
                  <a:lnTo>
                    <a:pt x="28" y="673"/>
                  </a:lnTo>
                  <a:lnTo>
                    <a:pt x="25" y="683"/>
                  </a:lnTo>
                  <a:lnTo>
                    <a:pt x="23" y="696"/>
                  </a:lnTo>
                  <a:lnTo>
                    <a:pt x="23" y="709"/>
                  </a:lnTo>
                  <a:lnTo>
                    <a:pt x="23" y="726"/>
                  </a:lnTo>
                  <a:lnTo>
                    <a:pt x="25" y="739"/>
                  </a:lnTo>
                  <a:lnTo>
                    <a:pt x="33" y="756"/>
                  </a:lnTo>
                  <a:lnTo>
                    <a:pt x="43" y="769"/>
                  </a:lnTo>
                  <a:lnTo>
                    <a:pt x="60" y="779"/>
                  </a:lnTo>
                </a:path>
              </a:pathLst>
            </a:custGeom>
            <a:solidFill>
              <a:srgbClr val="FFFFCC"/>
            </a:solidFill>
            <a:ln w="11113">
              <a:solidFill>
                <a:srgbClr val="666666"/>
              </a:solidFill>
              <a:prstDash val="solid"/>
              <a:round/>
              <a:headEnd/>
              <a:tailEnd/>
            </a:ln>
          </p:spPr>
          <p:txBody>
            <a:bodyPr/>
            <a:lstStyle/>
            <a:p>
              <a:endParaRPr lang="en-US"/>
            </a:p>
          </p:txBody>
        </p:sp>
        <p:grpSp>
          <p:nvGrpSpPr>
            <p:cNvPr id="3" name="Group 6"/>
            <p:cNvGrpSpPr>
              <a:grpSpLocks/>
            </p:cNvGrpSpPr>
            <p:nvPr/>
          </p:nvGrpSpPr>
          <p:grpSpPr bwMode="auto">
            <a:xfrm>
              <a:off x="679" y="967"/>
              <a:ext cx="4414" cy="3133"/>
              <a:chOff x="679" y="967"/>
              <a:chExt cx="4414" cy="3133"/>
            </a:xfrm>
          </p:grpSpPr>
          <p:sp>
            <p:nvSpPr>
              <p:cNvPr id="110844" name="Line 7"/>
              <p:cNvSpPr>
                <a:spLocks noChangeShapeType="1"/>
              </p:cNvSpPr>
              <p:nvPr/>
            </p:nvSpPr>
            <p:spPr bwMode="auto">
              <a:xfrm>
                <a:off x="3086" y="1696"/>
                <a:ext cx="92" cy="3"/>
              </a:xfrm>
              <a:prstGeom prst="line">
                <a:avLst/>
              </a:prstGeom>
              <a:noFill/>
              <a:ln w="19050">
                <a:solidFill>
                  <a:srgbClr val="EB7500"/>
                </a:solidFill>
                <a:round/>
                <a:headEnd/>
                <a:tailEnd/>
              </a:ln>
            </p:spPr>
            <p:txBody>
              <a:bodyPr/>
              <a:lstStyle/>
              <a:p>
                <a:endParaRPr lang="en-US"/>
              </a:p>
            </p:txBody>
          </p:sp>
          <p:sp>
            <p:nvSpPr>
              <p:cNvPr id="110845" name="Rectangle 8"/>
              <p:cNvSpPr>
                <a:spLocks noChangeArrowheads="1"/>
              </p:cNvSpPr>
              <p:nvPr/>
            </p:nvSpPr>
            <p:spPr bwMode="auto">
              <a:xfrm>
                <a:off x="767" y="1616"/>
                <a:ext cx="25"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l</a:t>
                </a:r>
                <a:endParaRPr kumimoji="0" lang="en-US">
                  <a:solidFill>
                    <a:schemeClr val="tx1"/>
                  </a:solidFill>
                </a:endParaRPr>
              </a:p>
            </p:txBody>
          </p:sp>
          <p:sp>
            <p:nvSpPr>
              <p:cNvPr id="110846" name="Rectangle 9"/>
              <p:cNvSpPr>
                <a:spLocks noChangeArrowheads="1"/>
              </p:cNvSpPr>
              <p:nvPr/>
            </p:nvSpPr>
            <p:spPr bwMode="auto">
              <a:xfrm>
                <a:off x="784" y="1616"/>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w</a:t>
                </a:r>
                <a:endParaRPr kumimoji="0" lang="en-US">
                  <a:solidFill>
                    <a:schemeClr val="tx1"/>
                  </a:solidFill>
                </a:endParaRPr>
              </a:p>
            </p:txBody>
          </p:sp>
          <p:sp>
            <p:nvSpPr>
              <p:cNvPr id="110847" name="Rectangle 10"/>
              <p:cNvSpPr>
                <a:spLocks noChangeArrowheads="1"/>
              </p:cNvSpPr>
              <p:nvPr/>
            </p:nvSpPr>
            <p:spPr bwMode="auto">
              <a:xfrm>
                <a:off x="844" y="1616"/>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848" name="Rectangle 11"/>
              <p:cNvSpPr>
                <a:spLocks noChangeArrowheads="1"/>
              </p:cNvSpPr>
              <p:nvPr/>
            </p:nvSpPr>
            <p:spPr bwMode="auto">
              <a:xfrm>
                <a:off x="867" y="1616"/>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a:t>
                </a:r>
                <a:endParaRPr kumimoji="0" lang="en-US">
                  <a:solidFill>
                    <a:schemeClr val="tx1"/>
                  </a:solidFill>
                </a:endParaRPr>
              </a:p>
            </p:txBody>
          </p:sp>
          <p:sp>
            <p:nvSpPr>
              <p:cNvPr id="110849" name="Rectangle 12"/>
              <p:cNvSpPr>
                <a:spLocks noChangeArrowheads="1"/>
              </p:cNvSpPr>
              <p:nvPr/>
            </p:nvSpPr>
            <p:spPr bwMode="auto">
              <a:xfrm>
                <a:off x="914" y="1616"/>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2</a:t>
                </a:r>
                <a:endParaRPr kumimoji="0" lang="en-US">
                  <a:solidFill>
                    <a:schemeClr val="tx1"/>
                  </a:solidFill>
                </a:endParaRPr>
              </a:p>
            </p:txBody>
          </p:sp>
          <p:sp>
            <p:nvSpPr>
              <p:cNvPr id="110850" name="Rectangle 13"/>
              <p:cNvSpPr>
                <a:spLocks noChangeArrowheads="1"/>
              </p:cNvSpPr>
              <p:nvPr/>
            </p:nvSpPr>
            <p:spPr bwMode="auto">
              <a:xfrm>
                <a:off x="959" y="1616"/>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851" name="Rectangle 14"/>
              <p:cNvSpPr>
                <a:spLocks noChangeArrowheads="1"/>
              </p:cNvSpPr>
              <p:nvPr/>
            </p:nvSpPr>
            <p:spPr bwMode="auto">
              <a:xfrm>
                <a:off x="984" y="1616"/>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852" name="Rectangle 15"/>
              <p:cNvSpPr>
                <a:spLocks noChangeArrowheads="1"/>
              </p:cNvSpPr>
              <p:nvPr/>
            </p:nvSpPr>
            <p:spPr bwMode="auto">
              <a:xfrm>
                <a:off x="1007" y="1616"/>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2</a:t>
                </a:r>
                <a:endParaRPr kumimoji="0" lang="en-US">
                  <a:solidFill>
                    <a:schemeClr val="tx1"/>
                  </a:solidFill>
                </a:endParaRPr>
              </a:p>
            </p:txBody>
          </p:sp>
          <p:sp>
            <p:nvSpPr>
              <p:cNvPr id="110853" name="Rectangle 16"/>
              <p:cNvSpPr>
                <a:spLocks noChangeArrowheads="1"/>
              </p:cNvSpPr>
              <p:nvPr/>
            </p:nvSpPr>
            <p:spPr bwMode="auto">
              <a:xfrm>
                <a:off x="1051" y="1616"/>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0</a:t>
                </a:r>
                <a:endParaRPr kumimoji="0" lang="en-US">
                  <a:solidFill>
                    <a:schemeClr val="tx1"/>
                  </a:solidFill>
                </a:endParaRPr>
              </a:p>
            </p:txBody>
          </p:sp>
          <p:sp>
            <p:nvSpPr>
              <p:cNvPr id="110854" name="Rectangle 17"/>
              <p:cNvSpPr>
                <a:spLocks noChangeArrowheads="1"/>
              </p:cNvSpPr>
              <p:nvPr/>
            </p:nvSpPr>
            <p:spPr bwMode="auto">
              <a:xfrm>
                <a:off x="1099" y="1616"/>
                <a:ext cx="37"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855" name="Rectangle 18"/>
              <p:cNvSpPr>
                <a:spLocks noChangeArrowheads="1"/>
              </p:cNvSpPr>
              <p:nvPr/>
            </p:nvSpPr>
            <p:spPr bwMode="auto">
              <a:xfrm>
                <a:off x="1126" y="1616"/>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856" name="Rectangle 19"/>
              <p:cNvSpPr>
                <a:spLocks noChangeArrowheads="1"/>
              </p:cNvSpPr>
              <p:nvPr/>
            </p:nvSpPr>
            <p:spPr bwMode="auto">
              <a:xfrm>
                <a:off x="1171" y="1616"/>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1</a:t>
                </a:r>
                <a:endParaRPr kumimoji="0" lang="en-US">
                  <a:solidFill>
                    <a:schemeClr val="tx1"/>
                  </a:solidFill>
                </a:endParaRPr>
              </a:p>
            </p:txBody>
          </p:sp>
          <p:sp>
            <p:nvSpPr>
              <p:cNvPr id="110857" name="Rectangle 20"/>
              <p:cNvSpPr>
                <a:spLocks noChangeArrowheads="1"/>
              </p:cNvSpPr>
              <p:nvPr/>
            </p:nvSpPr>
            <p:spPr bwMode="auto">
              <a:xfrm>
                <a:off x="1219" y="1616"/>
                <a:ext cx="37"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858" name="Line 21"/>
              <p:cNvSpPr>
                <a:spLocks noChangeShapeType="1"/>
              </p:cNvSpPr>
              <p:nvPr/>
            </p:nvSpPr>
            <p:spPr bwMode="auto">
              <a:xfrm>
                <a:off x="697" y="1579"/>
                <a:ext cx="1" cy="2487"/>
              </a:xfrm>
              <a:prstGeom prst="line">
                <a:avLst/>
              </a:prstGeom>
              <a:noFill/>
              <a:ln w="3175">
                <a:solidFill>
                  <a:srgbClr val="000000"/>
                </a:solidFill>
                <a:round/>
                <a:headEnd/>
                <a:tailEnd/>
              </a:ln>
            </p:spPr>
            <p:txBody>
              <a:bodyPr/>
              <a:lstStyle/>
              <a:p>
                <a:endParaRPr lang="en-US"/>
              </a:p>
            </p:txBody>
          </p:sp>
          <p:sp>
            <p:nvSpPr>
              <p:cNvPr id="110859" name="Freeform 22"/>
              <p:cNvSpPr>
                <a:spLocks/>
              </p:cNvSpPr>
              <p:nvPr/>
            </p:nvSpPr>
            <p:spPr bwMode="auto">
              <a:xfrm>
                <a:off x="682" y="4056"/>
                <a:ext cx="30" cy="44"/>
              </a:xfrm>
              <a:custGeom>
                <a:avLst/>
                <a:gdLst>
                  <a:gd name="T0" fmla="*/ 30 w 30"/>
                  <a:gd name="T1" fmla="*/ 0 h 44"/>
                  <a:gd name="T2" fmla="*/ 0 w 30"/>
                  <a:gd name="T3" fmla="*/ 4 h 44"/>
                  <a:gd name="T4" fmla="*/ 15 w 30"/>
                  <a:gd name="T5" fmla="*/ 44 h 44"/>
                  <a:gd name="T6" fmla="*/ 30 w 30"/>
                  <a:gd name="T7" fmla="*/ 4 h 44"/>
                  <a:gd name="T8" fmla="*/ 30 w 30"/>
                  <a:gd name="T9" fmla="*/ 4 h 44"/>
                  <a:gd name="T10" fmla="*/ 30 w 30"/>
                  <a:gd name="T11" fmla="*/ 0 h 44"/>
                  <a:gd name="T12" fmla="*/ 0 60000 65536"/>
                  <a:gd name="T13" fmla="*/ 0 60000 65536"/>
                  <a:gd name="T14" fmla="*/ 0 60000 65536"/>
                  <a:gd name="T15" fmla="*/ 0 60000 65536"/>
                  <a:gd name="T16" fmla="*/ 0 60000 65536"/>
                  <a:gd name="T17" fmla="*/ 0 60000 65536"/>
                  <a:gd name="T18" fmla="*/ 0 w 30"/>
                  <a:gd name="T19" fmla="*/ 0 h 44"/>
                  <a:gd name="T20" fmla="*/ 30 w 3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0" h="44">
                    <a:moveTo>
                      <a:pt x="30" y="0"/>
                    </a:moveTo>
                    <a:lnTo>
                      <a:pt x="0" y="4"/>
                    </a:lnTo>
                    <a:lnTo>
                      <a:pt x="15" y="44"/>
                    </a:lnTo>
                    <a:lnTo>
                      <a:pt x="30" y="4"/>
                    </a:lnTo>
                    <a:lnTo>
                      <a:pt x="30" y="0"/>
                    </a:lnTo>
                    <a:close/>
                  </a:path>
                </a:pathLst>
              </a:custGeom>
              <a:solidFill>
                <a:srgbClr val="000000"/>
              </a:solidFill>
              <a:ln w="9525">
                <a:noFill/>
                <a:round/>
                <a:headEnd/>
                <a:tailEnd/>
              </a:ln>
            </p:spPr>
            <p:txBody>
              <a:bodyPr/>
              <a:lstStyle/>
              <a:p>
                <a:endParaRPr lang="en-US"/>
              </a:p>
            </p:txBody>
          </p:sp>
          <p:sp>
            <p:nvSpPr>
              <p:cNvPr id="110860" name="Rectangle 23"/>
              <p:cNvSpPr>
                <a:spLocks noChangeArrowheads="1"/>
              </p:cNvSpPr>
              <p:nvPr/>
            </p:nvSpPr>
            <p:spPr bwMode="auto">
              <a:xfrm>
                <a:off x="679" y="967"/>
                <a:ext cx="75"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P</a:t>
                </a:r>
                <a:endParaRPr kumimoji="0" lang="en-US">
                  <a:solidFill>
                    <a:schemeClr val="tx1"/>
                  </a:solidFill>
                </a:endParaRPr>
              </a:p>
            </p:txBody>
          </p:sp>
          <p:sp>
            <p:nvSpPr>
              <p:cNvPr id="110861" name="Rectangle 24"/>
              <p:cNvSpPr>
                <a:spLocks noChangeArrowheads="1"/>
              </p:cNvSpPr>
              <p:nvPr/>
            </p:nvSpPr>
            <p:spPr bwMode="auto">
              <a:xfrm>
                <a:off x="734" y="967"/>
                <a:ext cx="37"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r</a:t>
                </a:r>
                <a:endParaRPr kumimoji="0" lang="en-US">
                  <a:solidFill>
                    <a:schemeClr val="tx1"/>
                  </a:solidFill>
                </a:endParaRPr>
              </a:p>
            </p:txBody>
          </p:sp>
          <p:sp>
            <p:nvSpPr>
              <p:cNvPr id="110862" name="Rectangle 25"/>
              <p:cNvSpPr>
                <a:spLocks noChangeArrowheads="1"/>
              </p:cNvSpPr>
              <p:nvPr/>
            </p:nvSpPr>
            <p:spPr bwMode="auto">
              <a:xfrm>
                <a:off x="762" y="967"/>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o</a:t>
                </a:r>
                <a:endParaRPr kumimoji="0" lang="en-US">
                  <a:solidFill>
                    <a:schemeClr val="tx1"/>
                  </a:solidFill>
                </a:endParaRPr>
              </a:p>
            </p:txBody>
          </p:sp>
          <p:sp>
            <p:nvSpPr>
              <p:cNvPr id="110863" name="Rectangle 26"/>
              <p:cNvSpPr>
                <a:spLocks noChangeArrowheads="1"/>
              </p:cNvSpPr>
              <p:nvPr/>
            </p:nvSpPr>
            <p:spPr bwMode="auto">
              <a:xfrm>
                <a:off x="809" y="967"/>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g</a:t>
                </a:r>
                <a:endParaRPr kumimoji="0" lang="en-US">
                  <a:solidFill>
                    <a:schemeClr val="tx1"/>
                  </a:solidFill>
                </a:endParaRPr>
              </a:p>
            </p:txBody>
          </p:sp>
          <p:sp>
            <p:nvSpPr>
              <p:cNvPr id="110864" name="Rectangle 27"/>
              <p:cNvSpPr>
                <a:spLocks noChangeArrowheads="1"/>
              </p:cNvSpPr>
              <p:nvPr/>
            </p:nvSpPr>
            <p:spPr bwMode="auto">
              <a:xfrm>
                <a:off x="854" y="967"/>
                <a:ext cx="37"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r</a:t>
                </a:r>
                <a:endParaRPr kumimoji="0" lang="en-US">
                  <a:solidFill>
                    <a:schemeClr val="tx1"/>
                  </a:solidFill>
                </a:endParaRPr>
              </a:p>
            </p:txBody>
          </p:sp>
          <p:sp>
            <p:nvSpPr>
              <p:cNvPr id="110865" name="Rectangle 28"/>
              <p:cNvSpPr>
                <a:spLocks noChangeArrowheads="1"/>
              </p:cNvSpPr>
              <p:nvPr/>
            </p:nvSpPr>
            <p:spPr bwMode="auto">
              <a:xfrm>
                <a:off x="884" y="967"/>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a:t>
                </a:r>
                <a:endParaRPr kumimoji="0" lang="en-US">
                  <a:solidFill>
                    <a:schemeClr val="tx1"/>
                  </a:solidFill>
                </a:endParaRPr>
              </a:p>
            </p:txBody>
          </p:sp>
          <p:sp>
            <p:nvSpPr>
              <p:cNvPr id="110866" name="Rectangle 29"/>
              <p:cNvSpPr>
                <a:spLocks noChangeArrowheads="1"/>
              </p:cNvSpPr>
              <p:nvPr/>
            </p:nvSpPr>
            <p:spPr bwMode="auto">
              <a:xfrm>
                <a:off x="929" y="967"/>
                <a:ext cx="93"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m</a:t>
                </a:r>
                <a:endParaRPr kumimoji="0" lang="en-US">
                  <a:solidFill>
                    <a:schemeClr val="tx1"/>
                  </a:solidFill>
                </a:endParaRPr>
              </a:p>
            </p:txBody>
          </p:sp>
          <p:sp>
            <p:nvSpPr>
              <p:cNvPr id="110867" name="Rectangle 30"/>
              <p:cNvSpPr>
                <a:spLocks noChangeArrowheads="1"/>
              </p:cNvSpPr>
              <p:nvPr/>
            </p:nvSpPr>
            <p:spPr bwMode="auto">
              <a:xfrm>
                <a:off x="999" y="967"/>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0868" name="Rectangle 31"/>
              <p:cNvSpPr>
                <a:spLocks noChangeArrowheads="1"/>
              </p:cNvSpPr>
              <p:nvPr/>
            </p:nvSpPr>
            <p:spPr bwMode="auto">
              <a:xfrm>
                <a:off x="679" y="1100"/>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e</a:t>
                </a:r>
                <a:endParaRPr kumimoji="0" lang="en-US">
                  <a:solidFill>
                    <a:schemeClr val="tx1"/>
                  </a:solidFill>
                </a:endParaRPr>
              </a:p>
            </p:txBody>
          </p:sp>
          <p:sp>
            <p:nvSpPr>
              <p:cNvPr id="110869" name="Rectangle 32"/>
              <p:cNvSpPr>
                <a:spLocks noChangeArrowheads="1"/>
              </p:cNvSpPr>
              <p:nvPr/>
            </p:nvSpPr>
            <p:spPr bwMode="auto">
              <a:xfrm>
                <a:off x="727" y="1100"/>
                <a:ext cx="56"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x</a:t>
                </a:r>
                <a:endParaRPr kumimoji="0" lang="en-US">
                  <a:solidFill>
                    <a:schemeClr val="tx1"/>
                  </a:solidFill>
                </a:endParaRPr>
              </a:p>
            </p:txBody>
          </p:sp>
          <p:sp>
            <p:nvSpPr>
              <p:cNvPr id="110870" name="Rectangle 33"/>
              <p:cNvSpPr>
                <a:spLocks noChangeArrowheads="1"/>
              </p:cNvSpPr>
              <p:nvPr/>
            </p:nvSpPr>
            <p:spPr bwMode="auto">
              <a:xfrm>
                <a:off x="767" y="1100"/>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e</a:t>
                </a:r>
                <a:endParaRPr kumimoji="0" lang="en-US">
                  <a:solidFill>
                    <a:schemeClr val="tx1"/>
                  </a:solidFill>
                </a:endParaRPr>
              </a:p>
            </p:txBody>
          </p:sp>
          <p:sp>
            <p:nvSpPr>
              <p:cNvPr id="110871" name="Rectangle 34"/>
              <p:cNvSpPr>
                <a:spLocks noChangeArrowheads="1"/>
              </p:cNvSpPr>
              <p:nvPr/>
            </p:nvSpPr>
            <p:spPr bwMode="auto">
              <a:xfrm>
                <a:off x="814" y="1100"/>
                <a:ext cx="56"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0872" name="Rectangle 35"/>
              <p:cNvSpPr>
                <a:spLocks noChangeArrowheads="1"/>
              </p:cNvSpPr>
              <p:nvPr/>
            </p:nvSpPr>
            <p:spPr bwMode="auto">
              <a:xfrm>
                <a:off x="854" y="1100"/>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u</a:t>
                </a:r>
                <a:endParaRPr kumimoji="0" lang="en-US">
                  <a:solidFill>
                    <a:schemeClr val="tx1"/>
                  </a:solidFill>
                </a:endParaRPr>
              </a:p>
            </p:txBody>
          </p:sp>
          <p:sp>
            <p:nvSpPr>
              <p:cNvPr id="110873" name="Rectangle 36"/>
              <p:cNvSpPr>
                <a:spLocks noChangeArrowheads="1"/>
              </p:cNvSpPr>
              <p:nvPr/>
            </p:nvSpPr>
            <p:spPr bwMode="auto">
              <a:xfrm>
                <a:off x="902" y="1100"/>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t</a:t>
                </a:r>
                <a:endParaRPr kumimoji="0" lang="en-US">
                  <a:solidFill>
                    <a:schemeClr val="tx1"/>
                  </a:solidFill>
                </a:endParaRPr>
              </a:p>
            </p:txBody>
          </p:sp>
          <p:sp>
            <p:nvSpPr>
              <p:cNvPr id="110874" name="Rectangle 37"/>
              <p:cNvSpPr>
                <a:spLocks noChangeArrowheads="1"/>
              </p:cNvSpPr>
              <p:nvPr/>
            </p:nvSpPr>
            <p:spPr bwMode="auto">
              <a:xfrm>
                <a:off x="924" y="1100"/>
                <a:ext cx="25"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i</a:t>
                </a:r>
                <a:endParaRPr kumimoji="0" lang="en-US">
                  <a:solidFill>
                    <a:schemeClr val="tx1"/>
                  </a:solidFill>
                </a:endParaRPr>
              </a:p>
            </p:txBody>
          </p:sp>
          <p:sp>
            <p:nvSpPr>
              <p:cNvPr id="110875" name="Rectangle 38"/>
              <p:cNvSpPr>
                <a:spLocks noChangeArrowheads="1"/>
              </p:cNvSpPr>
              <p:nvPr/>
            </p:nvSpPr>
            <p:spPr bwMode="auto">
              <a:xfrm>
                <a:off x="944" y="1100"/>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o</a:t>
                </a:r>
                <a:endParaRPr kumimoji="0" lang="en-US">
                  <a:solidFill>
                    <a:schemeClr val="tx1"/>
                  </a:solidFill>
                </a:endParaRPr>
              </a:p>
            </p:txBody>
          </p:sp>
          <p:sp>
            <p:nvSpPr>
              <p:cNvPr id="110876" name="Rectangle 39"/>
              <p:cNvSpPr>
                <a:spLocks noChangeArrowheads="1"/>
              </p:cNvSpPr>
              <p:nvPr/>
            </p:nvSpPr>
            <p:spPr bwMode="auto">
              <a:xfrm>
                <a:off x="989" y="1100"/>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n</a:t>
                </a:r>
                <a:endParaRPr kumimoji="0" lang="en-US">
                  <a:solidFill>
                    <a:schemeClr val="tx1"/>
                  </a:solidFill>
                </a:endParaRPr>
              </a:p>
            </p:txBody>
          </p:sp>
          <p:sp>
            <p:nvSpPr>
              <p:cNvPr id="110877" name="Rectangle 40"/>
              <p:cNvSpPr>
                <a:spLocks noChangeArrowheads="1"/>
              </p:cNvSpPr>
              <p:nvPr/>
            </p:nvSpPr>
            <p:spPr bwMode="auto">
              <a:xfrm>
                <a:off x="1036" y="1100"/>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0878" name="Rectangle 41"/>
              <p:cNvSpPr>
                <a:spLocks noChangeArrowheads="1"/>
              </p:cNvSpPr>
              <p:nvPr/>
            </p:nvSpPr>
            <p:spPr bwMode="auto">
              <a:xfrm>
                <a:off x="679" y="1230"/>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o</a:t>
                </a:r>
                <a:endParaRPr kumimoji="0" lang="en-US">
                  <a:solidFill>
                    <a:schemeClr val="tx1"/>
                  </a:solidFill>
                </a:endParaRPr>
              </a:p>
            </p:txBody>
          </p:sp>
          <p:sp>
            <p:nvSpPr>
              <p:cNvPr id="110879" name="Rectangle 42"/>
              <p:cNvSpPr>
                <a:spLocks noChangeArrowheads="1"/>
              </p:cNvSpPr>
              <p:nvPr/>
            </p:nvSpPr>
            <p:spPr bwMode="auto">
              <a:xfrm>
                <a:off x="727" y="1230"/>
                <a:ext cx="37"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r</a:t>
                </a:r>
                <a:endParaRPr kumimoji="0" lang="en-US">
                  <a:solidFill>
                    <a:schemeClr val="tx1"/>
                  </a:solidFill>
                </a:endParaRPr>
              </a:p>
            </p:txBody>
          </p:sp>
          <p:sp>
            <p:nvSpPr>
              <p:cNvPr id="110880" name="Rectangle 43"/>
              <p:cNvSpPr>
                <a:spLocks noChangeArrowheads="1"/>
              </p:cNvSpPr>
              <p:nvPr/>
            </p:nvSpPr>
            <p:spPr bwMode="auto">
              <a:xfrm>
                <a:off x="754" y="1230"/>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d</a:t>
                </a:r>
                <a:endParaRPr kumimoji="0" lang="en-US">
                  <a:solidFill>
                    <a:schemeClr val="tx1"/>
                  </a:solidFill>
                </a:endParaRPr>
              </a:p>
            </p:txBody>
          </p:sp>
          <p:sp>
            <p:nvSpPr>
              <p:cNvPr id="110881" name="Rectangle 44"/>
              <p:cNvSpPr>
                <a:spLocks noChangeArrowheads="1"/>
              </p:cNvSpPr>
              <p:nvPr/>
            </p:nvSpPr>
            <p:spPr bwMode="auto">
              <a:xfrm>
                <a:off x="799" y="1230"/>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e</a:t>
                </a:r>
                <a:endParaRPr kumimoji="0" lang="en-US">
                  <a:solidFill>
                    <a:schemeClr val="tx1"/>
                  </a:solidFill>
                </a:endParaRPr>
              </a:p>
            </p:txBody>
          </p:sp>
          <p:sp>
            <p:nvSpPr>
              <p:cNvPr id="110882" name="Rectangle 45"/>
              <p:cNvSpPr>
                <a:spLocks noChangeArrowheads="1"/>
              </p:cNvSpPr>
              <p:nvPr/>
            </p:nvSpPr>
            <p:spPr bwMode="auto">
              <a:xfrm>
                <a:off x="847" y="1230"/>
                <a:ext cx="37"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r</a:t>
                </a:r>
                <a:endParaRPr kumimoji="0" lang="en-US">
                  <a:solidFill>
                    <a:schemeClr val="tx1"/>
                  </a:solidFill>
                </a:endParaRPr>
              </a:p>
            </p:txBody>
          </p:sp>
          <p:sp>
            <p:nvSpPr>
              <p:cNvPr id="110883" name="Rectangle 46"/>
              <p:cNvSpPr>
                <a:spLocks noChangeArrowheads="1"/>
              </p:cNvSpPr>
              <p:nvPr/>
            </p:nvSpPr>
            <p:spPr bwMode="auto">
              <a:xfrm>
                <a:off x="874" y="1230"/>
                <a:ext cx="0" cy="23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0884" name="Rectangle 47"/>
              <p:cNvSpPr>
                <a:spLocks noChangeArrowheads="1"/>
              </p:cNvSpPr>
              <p:nvPr/>
            </p:nvSpPr>
            <p:spPr bwMode="auto">
              <a:xfrm>
                <a:off x="679" y="1363"/>
                <a:ext cx="37"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885" name="Rectangle 48"/>
              <p:cNvSpPr>
                <a:spLocks noChangeArrowheads="1"/>
              </p:cNvSpPr>
              <p:nvPr/>
            </p:nvSpPr>
            <p:spPr bwMode="auto">
              <a:xfrm>
                <a:off x="707" y="1363"/>
                <a:ext cx="25"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i</a:t>
                </a:r>
                <a:endParaRPr kumimoji="0" lang="en-US">
                  <a:solidFill>
                    <a:schemeClr val="tx1"/>
                  </a:solidFill>
                </a:endParaRPr>
              </a:p>
            </p:txBody>
          </p:sp>
          <p:sp>
            <p:nvSpPr>
              <p:cNvPr id="110886" name="Rectangle 49"/>
              <p:cNvSpPr>
                <a:spLocks noChangeArrowheads="1"/>
              </p:cNvSpPr>
              <p:nvPr/>
            </p:nvSpPr>
            <p:spPr bwMode="auto">
              <a:xfrm>
                <a:off x="727" y="1363"/>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n</a:t>
                </a:r>
                <a:endParaRPr kumimoji="0" lang="en-US">
                  <a:solidFill>
                    <a:schemeClr val="tx1"/>
                  </a:solidFill>
                </a:endParaRPr>
              </a:p>
            </p:txBody>
          </p:sp>
          <p:sp>
            <p:nvSpPr>
              <p:cNvPr id="110887" name="Rectangle 50"/>
              <p:cNvSpPr>
                <a:spLocks noChangeArrowheads="1"/>
              </p:cNvSpPr>
              <p:nvPr/>
            </p:nvSpPr>
            <p:spPr bwMode="auto">
              <a:xfrm>
                <a:off x="772" y="1363"/>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888" name="Rectangle 51"/>
              <p:cNvSpPr>
                <a:spLocks noChangeArrowheads="1"/>
              </p:cNvSpPr>
              <p:nvPr/>
            </p:nvSpPr>
            <p:spPr bwMode="auto">
              <a:xfrm>
                <a:off x="794" y="1363"/>
                <a:ext cx="25"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i</a:t>
                </a:r>
                <a:endParaRPr kumimoji="0" lang="en-US">
                  <a:solidFill>
                    <a:schemeClr val="tx1"/>
                  </a:solidFill>
                </a:endParaRPr>
              </a:p>
            </p:txBody>
          </p:sp>
          <p:sp>
            <p:nvSpPr>
              <p:cNvPr id="110889" name="Rectangle 52"/>
              <p:cNvSpPr>
                <a:spLocks noChangeArrowheads="1"/>
              </p:cNvSpPr>
              <p:nvPr/>
            </p:nvSpPr>
            <p:spPr bwMode="auto">
              <a:xfrm>
                <a:off x="814" y="1363"/>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n</a:t>
                </a:r>
                <a:endParaRPr kumimoji="0" lang="en-US">
                  <a:solidFill>
                    <a:schemeClr val="tx1"/>
                  </a:solidFill>
                </a:endParaRPr>
              </a:p>
            </p:txBody>
          </p:sp>
          <p:sp>
            <p:nvSpPr>
              <p:cNvPr id="110890" name="Rectangle 53"/>
              <p:cNvSpPr>
                <a:spLocks noChangeArrowheads="1"/>
              </p:cNvSpPr>
              <p:nvPr/>
            </p:nvSpPr>
            <p:spPr bwMode="auto">
              <a:xfrm>
                <a:off x="859" y="1363"/>
                <a:ext cx="56"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s</a:t>
                </a:r>
                <a:endParaRPr kumimoji="0" lang="en-US">
                  <a:solidFill>
                    <a:schemeClr val="tx1"/>
                  </a:solidFill>
                </a:endParaRPr>
              </a:p>
            </p:txBody>
          </p:sp>
          <p:sp>
            <p:nvSpPr>
              <p:cNvPr id="110891" name="Rectangle 54"/>
              <p:cNvSpPr>
                <a:spLocks noChangeArrowheads="1"/>
              </p:cNvSpPr>
              <p:nvPr/>
            </p:nvSpPr>
            <p:spPr bwMode="auto">
              <a:xfrm>
                <a:off x="902" y="1363"/>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t</a:t>
                </a:r>
                <a:endParaRPr kumimoji="0" lang="en-US">
                  <a:solidFill>
                    <a:schemeClr val="tx1"/>
                  </a:solidFill>
                </a:endParaRPr>
              </a:p>
            </p:txBody>
          </p:sp>
          <p:sp>
            <p:nvSpPr>
              <p:cNvPr id="110892" name="Rectangle 55"/>
              <p:cNvSpPr>
                <a:spLocks noChangeArrowheads="1"/>
              </p:cNvSpPr>
              <p:nvPr/>
            </p:nvSpPr>
            <p:spPr bwMode="auto">
              <a:xfrm>
                <a:off x="924" y="1363"/>
                <a:ext cx="37"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r</a:t>
                </a:r>
                <a:endParaRPr kumimoji="0" lang="en-US">
                  <a:solidFill>
                    <a:schemeClr val="tx1"/>
                  </a:solidFill>
                </a:endParaRPr>
              </a:p>
            </p:txBody>
          </p:sp>
          <p:sp>
            <p:nvSpPr>
              <p:cNvPr id="110893" name="Rectangle 56"/>
              <p:cNvSpPr>
                <a:spLocks noChangeArrowheads="1"/>
              </p:cNvSpPr>
              <p:nvPr/>
            </p:nvSpPr>
            <p:spPr bwMode="auto">
              <a:xfrm>
                <a:off x="952" y="1363"/>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u</a:t>
                </a:r>
                <a:endParaRPr kumimoji="0" lang="en-US">
                  <a:solidFill>
                    <a:schemeClr val="tx1"/>
                  </a:solidFill>
                </a:endParaRPr>
              </a:p>
            </p:txBody>
          </p:sp>
          <p:sp>
            <p:nvSpPr>
              <p:cNvPr id="110894" name="Rectangle 57"/>
              <p:cNvSpPr>
                <a:spLocks noChangeArrowheads="1"/>
              </p:cNvSpPr>
              <p:nvPr/>
            </p:nvSpPr>
            <p:spPr bwMode="auto">
              <a:xfrm>
                <a:off x="999" y="1363"/>
                <a:ext cx="56"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0895" name="Rectangle 58"/>
              <p:cNvSpPr>
                <a:spLocks noChangeArrowheads="1"/>
              </p:cNvSpPr>
              <p:nvPr/>
            </p:nvSpPr>
            <p:spPr bwMode="auto">
              <a:xfrm>
                <a:off x="1039" y="1363"/>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t</a:t>
                </a:r>
                <a:endParaRPr kumimoji="0" lang="en-US">
                  <a:solidFill>
                    <a:schemeClr val="tx1"/>
                  </a:solidFill>
                </a:endParaRPr>
              </a:p>
            </p:txBody>
          </p:sp>
          <p:sp>
            <p:nvSpPr>
              <p:cNvPr id="110896" name="Rectangle 59"/>
              <p:cNvSpPr>
                <a:spLocks noChangeArrowheads="1"/>
              </p:cNvSpPr>
              <p:nvPr/>
            </p:nvSpPr>
            <p:spPr bwMode="auto">
              <a:xfrm>
                <a:off x="1064" y="1363"/>
                <a:ext cx="25"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i</a:t>
                </a:r>
                <a:endParaRPr kumimoji="0" lang="en-US">
                  <a:solidFill>
                    <a:schemeClr val="tx1"/>
                  </a:solidFill>
                </a:endParaRPr>
              </a:p>
            </p:txBody>
          </p:sp>
          <p:sp>
            <p:nvSpPr>
              <p:cNvPr id="110897" name="Rectangle 60"/>
              <p:cNvSpPr>
                <a:spLocks noChangeArrowheads="1"/>
              </p:cNvSpPr>
              <p:nvPr/>
            </p:nvSpPr>
            <p:spPr bwMode="auto">
              <a:xfrm>
                <a:off x="1081" y="1363"/>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o</a:t>
                </a:r>
                <a:endParaRPr kumimoji="0" lang="en-US">
                  <a:solidFill>
                    <a:schemeClr val="tx1"/>
                  </a:solidFill>
                </a:endParaRPr>
              </a:p>
            </p:txBody>
          </p:sp>
          <p:sp>
            <p:nvSpPr>
              <p:cNvPr id="110898" name="Rectangle 61"/>
              <p:cNvSpPr>
                <a:spLocks noChangeArrowheads="1"/>
              </p:cNvSpPr>
              <p:nvPr/>
            </p:nvSpPr>
            <p:spPr bwMode="auto">
              <a:xfrm>
                <a:off x="1129" y="1363"/>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n</a:t>
                </a:r>
                <a:endParaRPr kumimoji="0" lang="en-US">
                  <a:solidFill>
                    <a:schemeClr val="tx1"/>
                  </a:solidFill>
                </a:endParaRPr>
              </a:p>
            </p:txBody>
          </p:sp>
          <p:sp>
            <p:nvSpPr>
              <p:cNvPr id="110899" name="Rectangle 62"/>
              <p:cNvSpPr>
                <a:spLocks noChangeArrowheads="1"/>
              </p:cNvSpPr>
              <p:nvPr/>
            </p:nvSpPr>
            <p:spPr bwMode="auto">
              <a:xfrm>
                <a:off x="1174" y="1363"/>
                <a:ext cx="56"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s</a:t>
                </a:r>
                <a:endParaRPr kumimoji="0" lang="en-US">
                  <a:solidFill>
                    <a:schemeClr val="tx1"/>
                  </a:solidFill>
                </a:endParaRPr>
              </a:p>
            </p:txBody>
          </p:sp>
          <p:sp>
            <p:nvSpPr>
              <p:cNvPr id="110900" name="Rectangle 63"/>
              <p:cNvSpPr>
                <a:spLocks noChangeArrowheads="1"/>
              </p:cNvSpPr>
              <p:nvPr/>
            </p:nvSpPr>
            <p:spPr bwMode="auto">
              <a:xfrm>
                <a:off x="1216" y="1363"/>
                <a:ext cx="37"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901" name="Rectangle 64"/>
              <p:cNvSpPr>
                <a:spLocks noChangeArrowheads="1"/>
              </p:cNvSpPr>
              <p:nvPr/>
            </p:nvSpPr>
            <p:spPr bwMode="auto">
              <a:xfrm>
                <a:off x="767" y="2199"/>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a:t>
                </a:r>
                <a:endParaRPr kumimoji="0" lang="en-US">
                  <a:solidFill>
                    <a:schemeClr val="tx1"/>
                  </a:solidFill>
                </a:endParaRPr>
              </a:p>
            </p:txBody>
          </p:sp>
          <p:sp>
            <p:nvSpPr>
              <p:cNvPr id="110902" name="Rectangle 65"/>
              <p:cNvSpPr>
                <a:spLocks noChangeArrowheads="1"/>
              </p:cNvSpPr>
              <p:nvPr/>
            </p:nvSpPr>
            <p:spPr bwMode="auto">
              <a:xfrm>
                <a:off x="812" y="2199"/>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n</a:t>
                </a:r>
                <a:endParaRPr kumimoji="0" lang="en-US">
                  <a:solidFill>
                    <a:schemeClr val="tx1"/>
                  </a:solidFill>
                </a:endParaRPr>
              </a:p>
            </p:txBody>
          </p:sp>
          <p:sp>
            <p:nvSpPr>
              <p:cNvPr id="110903" name="Rectangle 66"/>
              <p:cNvSpPr>
                <a:spLocks noChangeArrowheads="1"/>
              </p:cNvSpPr>
              <p:nvPr/>
            </p:nvSpPr>
            <p:spPr bwMode="auto">
              <a:xfrm>
                <a:off x="859" y="2199"/>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d</a:t>
                </a:r>
                <a:endParaRPr kumimoji="0" lang="en-US">
                  <a:solidFill>
                    <a:schemeClr val="tx1"/>
                  </a:solidFill>
                </a:endParaRPr>
              </a:p>
            </p:txBody>
          </p:sp>
          <p:sp>
            <p:nvSpPr>
              <p:cNvPr id="110904" name="Rectangle 67"/>
              <p:cNvSpPr>
                <a:spLocks noChangeArrowheads="1"/>
              </p:cNvSpPr>
              <p:nvPr/>
            </p:nvSpPr>
            <p:spPr bwMode="auto">
              <a:xfrm>
                <a:off x="904" y="2199"/>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905" name="Rectangle 68"/>
              <p:cNvSpPr>
                <a:spLocks noChangeArrowheads="1"/>
              </p:cNvSpPr>
              <p:nvPr/>
            </p:nvSpPr>
            <p:spPr bwMode="auto">
              <a:xfrm>
                <a:off x="927" y="2199"/>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a:t>
                </a:r>
                <a:endParaRPr kumimoji="0" lang="en-US">
                  <a:solidFill>
                    <a:schemeClr val="tx1"/>
                  </a:solidFill>
                </a:endParaRPr>
              </a:p>
            </p:txBody>
          </p:sp>
          <p:sp>
            <p:nvSpPr>
              <p:cNvPr id="110906" name="Rectangle 69"/>
              <p:cNvSpPr>
                <a:spLocks noChangeArrowheads="1"/>
              </p:cNvSpPr>
              <p:nvPr/>
            </p:nvSpPr>
            <p:spPr bwMode="auto">
              <a:xfrm>
                <a:off x="974" y="2199"/>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4</a:t>
                </a:r>
                <a:endParaRPr kumimoji="0" lang="en-US">
                  <a:solidFill>
                    <a:schemeClr val="tx1"/>
                  </a:solidFill>
                </a:endParaRPr>
              </a:p>
            </p:txBody>
          </p:sp>
          <p:sp>
            <p:nvSpPr>
              <p:cNvPr id="110907" name="Rectangle 70"/>
              <p:cNvSpPr>
                <a:spLocks noChangeArrowheads="1"/>
              </p:cNvSpPr>
              <p:nvPr/>
            </p:nvSpPr>
            <p:spPr bwMode="auto">
              <a:xfrm>
                <a:off x="1019" y="2199"/>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908" name="Rectangle 71"/>
              <p:cNvSpPr>
                <a:spLocks noChangeArrowheads="1"/>
              </p:cNvSpPr>
              <p:nvPr/>
            </p:nvSpPr>
            <p:spPr bwMode="auto">
              <a:xfrm>
                <a:off x="1044" y="2199"/>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909" name="Rectangle 72"/>
              <p:cNvSpPr>
                <a:spLocks noChangeArrowheads="1"/>
              </p:cNvSpPr>
              <p:nvPr/>
            </p:nvSpPr>
            <p:spPr bwMode="auto">
              <a:xfrm>
                <a:off x="1066" y="2199"/>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a:t>
                </a:r>
                <a:endParaRPr kumimoji="0" lang="en-US">
                  <a:solidFill>
                    <a:schemeClr val="tx1"/>
                  </a:solidFill>
                </a:endParaRPr>
              </a:p>
            </p:txBody>
          </p:sp>
          <p:sp>
            <p:nvSpPr>
              <p:cNvPr id="110910" name="Rectangle 73"/>
              <p:cNvSpPr>
                <a:spLocks noChangeArrowheads="1"/>
              </p:cNvSpPr>
              <p:nvPr/>
            </p:nvSpPr>
            <p:spPr bwMode="auto">
              <a:xfrm>
                <a:off x="1111" y="2199"/>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2</a:t>
                </a:r>
                <a:endParaRPr kumimoji="0" lang="en-US">
                  <a:solidFill>
                    <a:schemeClr val="tx1"/>
                  </a:solidFill>
                </a:endParaRPr>
              </a:p>
            </p:txBody>
          </p:sp>
          <p:sp>
            <p:nvSpPr>
              <p:cNvPr id="110911" name="Rectangle 74"/>
              <p:cNvSpPr>
                <a:spLocks noChangeArrowheads="1"/>
              </p:cNvSpPr>
              <p:nvPr/>
            </p:nvSpPr>
            <p:spPr bwMode="auto">
              <a:xfrm>
                <a:off x="1159" y="2199"/>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912" name="Rectangle 75"/>
              <p:cNvSpPr>
                <a:spLocks noChangeArrowheads="1"/>
              </p:cNvSpPr>
              <p:nvPr/>
            </p:nvSpPr>
            <p:spPr bwMode="auto">
              <a:xfrm>
                <a:off x="1181" y="2199"/>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913" name="Rectangle 76"/>
              <p:cNvSpPr>
                <a:spLocks noChangeArrowheads="1"/>
              </p:cNvSpPr>
              <p:nvPr/>
            </p:nvSpPr>
            <p:spPr bwMode="auto">
              <a:xfrm>
                <a:off x="1204" y="2199"/>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914" name="Rectangle 77"/>
              <p:cNvSpPr>
                <a:spLocks noChangeArrowheads="1"/>
              </p:cNvSpPr>
              <p:nvPr/>
            </p:nvSpPr>
            <p:spPr bwMode="auto">
              <a:xfrm>
                <a:off x="1251" y="2199"/>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5</a:t>
                </a:r>
                <a:endParaRPr kumimoji="0" lang="en-US">
                  <a:solidFill>
                    <a:schemeClr val="tx1"/>
                  </a:solidFill>
                </a:endParaRPr>
              </a:p>
            </p:txBody>
          </p:sp>
          <p:sp>
            <p:nvSpPr>
              <p:cNvPr id="110915" name="Rectangle 78"/>
              <p:cNvSpPr>
                <a:spLocks noChangeArrowheads="1"/>
              </p:cNvSpPr>
              <p:nvPr/>
            </p:nvSpPr>
            <p:spPr bwMode="auto">
              <a:xfrm>
                <a:off x="767" y="2718"/>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o</a:t>
                </a:r>
                <a:endParaRPr kumimoji="0" lang="en-US">
                  <a:solidFill>
                    <a:schemeClr val="tx1"/>
                  </a:solidFill>
                </a:endParaRPr>
              </a:p>
            </p:txBody>
          </p:sp>
          <p:sp>
            <p:nvSpPr>
              <p:cNvPr id="110916" name="Rectangle 79"/>
              <p:cNvSpPr>
                <a:spLocks noChangeArrowheads="1"/>
              </p:cNvSpPr>
              <p:nvPr/>
            </p:nvSpPr>
            <p:spPr bwMode="auto">
              <a:xfrm>
                <a:off x="812" y="2718"/>
                <a:ext cx="37"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r</a:t>
                </a:r>
                <a:endParaRPr kumimoji="0" lang="en-US">
                  <a:solidFill>
                    <a:schemeClr val="tx1"/>
                  </a:solidFill>
                </a:endParaRPr>
              </a:p>
            </p:txBody>
          </p:sp>
          <p:sp>
            <p:nvSpPr>
              <p:cNvPr id="110917" name="Rectangle 80"/>
              <p:cNvSpPr>
                <a:spLocks noChangeArrowheads="1"/>
              </p:cNvSpPr>
              <p:nvPr/>
            </p:nvSpPr>
            <p:spPr bwMode="auto">
              <a:xfrm>
                <a:off x="839" y="2718"/>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918" name="Rectangle 81"/>
              <p:cNvSpPr>
                <a:spLocks noChangeArrowheads="1"/>
              </p:cNvSpPr>
              <p:nvPr/>
            </p:nvSpPr>
            <p:spPr bwMode="auto">
              <a:xfrm>
                <a:off x="862" y="2718"/>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919" name="Rectangle 82"/>
              <p:cNvSpPr>
                <a:spLocks noChangeArrowheads="1"/>
              </p:cNvSpPr>
              <p:nvPr/>
            </p:nvSpPr>
            <p:spPr bwMode="auto">
              <a:xfrm>
                <a:off x="909" y="2718"/>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8</a:t>
                </a:r>
                <a:endParaRPr kumimoji="0" lang="en-US">
                  <a:solidFill>
                    <a:schemeClr val="tx1"/>
                  </a:solidFill>
                </a:endParaRPr>
              </a:p>
            </p:txBody>
          </p:sp>
          <p:sp>
            <p:nvSpPr>
              <p:cNvPr id="110920" name="Rectangle 83"/>
              <p:cNvSpPr>
                <a:spLocks noChangeArrowheads="1"/>
              </p:cNvSpPr>
              <p:nvPr/>
            </p:nvSpPr>
            <p:spPr bwMode="auto">
              <a:xfrm>
                <a:off x="954" y="2718"/>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921" name="Rectangle 84"/>
              <p:cNvSpPr>
                <a:spLocks noChangeArrowheads="1"/>
              </p:cNvSpPr>
              <p:nvPr/>
            </p:nvSpPr>
            <p:spPr bwMode="auto">
              <a:xfrm>
                <a:off x="979" y="2718"/>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922" name="Rectangle 85"/>
              <p:cNvSpPr>
                <a:spLocks noChangeArrowheads="1"/>
              </p:cNvSpPr>
              <p:nvPr/>
            </p:nvSpPr>
            <p:spPr bwMode="auto">
              <a:xfrm>
                <a:off x="1002" y="2718"/>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a:t>
                </a:r>
                <a:endParaRPr kumimoji="0" lang="en-US">
                  <a:solidFill>
                    <a:schemeClr val="tx1"/>
                  </a:solidFill>
                </a:endParaRPr>
              </a:p>
            </p:txBody>
          </p:sp>
          <p:sp>
            <p:nvSpPr>
              <p:cNvPr id="110923" name="Rectangle 86"/>
              <p:cNvSpPr>
                <a:spLocks noChangeArrowheads="1"/>
              </p:cNvSpPr>
              <p:nvPr/>
            </p:nvSpPr>
            <p:spPr bwMode="auto">
              <a:xfrm>
                <a:off x="1046" y="2718"/>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2</a:t>
                </a:r>
                <a:endParaRPr kumimoji="0" lang="en-US">
                  <a:solidFill>
                    <a:schemeClr val="tx1"/>
                  </a:solidFill>
                </a:endParaRPr>
              </a:p>
            </p:txBody>
          </p:sp>
          <p:sp>
            <p:nvSpPr>
              <p:cNvPr id="110924" name="Rectangle 87"/>
              <p:cNvSpPr>
                <a:spLocks noChangeArrowheads="1"/>
              </p:cNvSpPr>
              <p:nvPr/>
            </p:nvSpPr>
            <p:spPr bwMode="auto">
              <a:xfrm>
                <a:off x="1094" y="2718"/>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925" name="Rectangle 88"/>
              <p:cNvSpPr>
                <a:spLocks noChangeArrowheads="1"/>
              </p:cNvSpPr>
              <p:nvPr/>
            </p:nvSpPr>
            <p:spPr bwMode="auto">
              <a:xfrm>
                <a:off x="1116" y="2718"/>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926" name="Rectangle 89"/>
              <p:cNvSpPr>
                <a:spLocks noChangeArrowheads="1"/>
              </p:cNvSpPr>
              <p:nvPr/>
            </p:nvSpPr>
            <p:spPr bwMode="auto">
              <a:xfrm>
                <a:off x="1139" y="2718"/>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927" name="Rectangle 90"/>
              <p:cNvSpPr>
                <a:spLocks noChangeArrowheads="1"/>
              </p:cNvSpPr>
              <p:nvPr/>
            </p:nvSpPr>
            <p:spPr bwMode="auto">
              <a:xfrm>
                <a:off x="1186" y="2718"/>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6</a:t>
                </a:r>
                <a:endParaRPr kumimoji="0" lang="en-US">
                  <a:solidFill>
                    <a:schemeClr val="tx1"/>
                  </a:solidFill>
                </a:endParaRPr>
              </a:p>
            </p:txBody>
          </p:sp>
          <p:sp>
            <p:nvSpPr>
              <p:cNvPr id="110928" name="Rectangle 91"/>
              <p:cNvSpPr>
                <a:spLocks noChangeArrowheads="1"/>
              </p:cNvSpPr>
              <p:nvPr/>
            </p:nvSpPr>
            <p:spPr bwMode="auto">
              <a:xfrm>
                <a:off x="767" y="3241"/>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a:t>
                </a:r>
                <a:endParaRPr kumimoji="0" lang="en-US">
                  <a:solidFill>
                    <a:schemeClr val="tx1"/>
                  </a:solidFill>
                </a:endParaRPr>
              </a:p>
            </p:txBody>
          </p:sp>
          <p:sp>
            <p:nvSpPr>
              <p:cNvPr id="110929" name="Rectangle 92"/>
              <p:cNvSpPr>
                <a:spLocks noChangeArrowheads="1"/>
              </p:cNvSpPr>
              <p:nvPr/>
            </p:nvSpPr>
            <p:spPr bwMode="auto">
              <a:xfrm>
                <a:off x="812" y="3241"/>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d</a:t>
                </a:r>
                <a:endParaRPr kumimoji="0" lang="en-US">
                  <a:solidFill>
                    <a:schemeClr val="tx1"/>
                  </a:solidFill>
                </a:endParaRPr>
              </a:p>
            </p:txBody>
          </p:sp>
          <p:sp>
            <p:nvSpPr>
              <p:cNvPr id="110930" name="Rectangle 93"/>
              <p:cNvSpPr>
                <a:spLocks noChangeArrowheads="1"/>
              </p:cNvSpPr>
              <p:nvPr/>
            </p:nvSpPr>
            <p:spPr bwMode="auto">
              <a:xfrm>
                <a:off x="859" y="3241"/>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d</a:t>
                </a:r>
                <a:endParaRPr kumimoji="0" lang="en-US">
                  <a:solidFill>
                    <a:schemeClr val="tx1"/>
                  </a:solidFill>
                </a:endParaRPr>
              </a:p>
            </p:txBody>
          </p:sp>
          <p:sp>
            <p:nvSpPr>
              <p:cNvPr id="110931" name="Rectangle 94"/>
              <p:cNvSpPr>
                <a:spLocks noChangeArrowheads="1"/>
              </p:cNvSpPr>
              <p:nvPr/>
            </p:nvSpPr>
            <p:spPr bwMode="auto">
              <a:xfrm>
                <a:off x="904" y="3241"/>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932" name="Rectangle 95"/>
              <p:cNvSpPr>
                <a:spLocks noChangeArrowheads="1"/>
              </p:cNvSpPr>
              <p:nvPr/>
            </p:nvSpPr>
            <p:spPr bwMode="auto">
              <a:xfrm>
                <a:off x="927" y="3241"/>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933" name="Rectangle 96"/>
              <p:cNvSpPr>
                <a:spLocks noChangeArrowheads="1"/>
              </p:cNvSpPr>
              <p:nvPr/>
            </p:nvSpPr>
            <p:spPr bwMode="auto">
              <a:xfrm>
                <a:off x="974" y="3241"/>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9</a:t>
                </a:r>
                <a:endParaRPr kumimoji="0" lang="en-US">
                  <a:solidFill>
                    <a:schemeClr val="tx1"/>
                  </a:solidFill>
                </a:endParaRPr>
              </a:p>
            </p:txBody>
          </p:sp>
          <p:sp>
            <p:nvSpPr>
              <p:cNvPr id="110934" name="Rectangle 97"/>
              <p:cNvSpPr>
                <a:spLocks noChangeArrowheads="1"/>
              </p:cNvSpPr>
              <p:nvPr/>
            </p:nvSpPr>
            <p:spPr bwMode="auto">
              <a:xfrm>
                <a:off x="1019" y="3241"/>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935" name="Rectangle 98"/>
              <p:cNvSpPr>
                <a:spLocks noChangeArrowheads="1"/>
              </p:cNvSpPr>
              <p:nvPr/>
            </p:nvSpPr>
            <p:spPr bwMode="auto">
              <a:xfrm>
                <a:off x="1044" y="3241"/>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936" name="Rectangle 99"/>
              <p:cNvSpPr>
                <a:spLocks noChangeArrowheads="1"/>
              </p:cNvSpPr>
              <p:nvPr/>
            </p:nvSpPr>
            <p:spPr bwMode="auto">
              <a:xfrm>
                <a:off x="1066" y="3241"/>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a:t>
                </a:r>
                <a:endParaRPr kumimoji="0" lang="en-US">
                  <a:solidFill>
                    <a:schemeClr val="tx1"/>
                  </a:solidFill>
                </a:endParaRPr>
              </a:p>
            </p:txBody>
          </p:sp>
          <p:sp>
            <p:nvSpPr>
              <p:cNvPr id="110937" name="Rectangle 100"/>
              <p:cNvSpPr>
                <a:spLocks noChangeArrowheads="1"/>
              </p:cNvSpPr>
              <p:nvPr/>
            </p:nvSpPr>
            <p:spPr bwMode="auto">
              <a:xfrm>
                <a:off x="1111" y="3241"/>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4</a:t>
                </a:r>
                <a:endParaRPr kumimoji="0" lang="en-US">
                  <a:solidFill>
                    <a:schemeClr val="tx1"/>
                  </a:solidFill>
                </a:endParaRPr>
              </a:p>
            </p:txBody>
          </p:sp>
          <p:sp>
            <p:nvSpPr>
              <p:cNvPr id="110938" name="Rectangle 101"/>
              <p:cNvSpPr>
                <a:spLocks noChangeArrowheads="1"/>
              </p:cNvSpPr>
              <p:nvPr/>
            </p:nvSpPr>
            <p:spPr bwMode="auto">
              <a:xfrm>
                <a:off x="1159" y="3241"/>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939" name="Rectangle 102"/>
              <p:cNvSpPr>
                <a:spLocks noChangeArrowheads="1"/>
              </p:cNvSpPr>
              <p:nvPr/>
            </p:nvSpPr>
            <p:spPr bwMode="auto">
              <a:xfrm>
                <a:off x="1181" y="3241"/>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940" name="Rectangle 103"/>
              <p:cNvSpPr>
                <a:spLocks noChangeArrowheads="1"/>
              </p:cNvSpPr>
              <p:nvPr/>
            </p:nvSpPr>
            <p:spPr bwMode="auto">
              <a:xfrm>
                <a:off x="1204" y="3241"/>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a:t>
                </a:r>
                <a:endParaRPr kumimoji="0" lang="en-US">
                  <a:solidFill>
                    <a:schemeClr val="tx1"/>
                  </a:solidFill>
                </a:endParaRPr>
              </a:p>
            </p:txBody>
          </p:sp>
          <p:sp>
            <p:nvSpPr>
              <p:cNvPr id="110941" name="Rectangle 104"/>
              <p:cNvSpPr>
                <a:spLocks noChangeArrowheads="1"/>
              </p:cNvSpPr>
              <p:nvPr/>
            </p:nvSpPr>
            <p:spPr bwMode="auto">
              <a:xfrm>
                <a:off x="1251" y="3241"/>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2</a:t>
                </a:r>
                <a:endParaRPr kumimoji="0" lang="en-US">
                  <a:solidFill>
                    <a:schemeClr val="tx1"/>
                  </a:solidFill>
                </a:endParaRPr>
              </a:p>
            </p:txBody>
          </p:sp>
          <p:sp>
            <p:nvSpPr>
              <p:cNvPr id="110942" name="Rectangle 105"/>
              <p:cNvSpPr>
                <a:spLocks noChangeArrowheads="1"/>
              </p:cNvSpPr>
              <p:nvPr/>
            </p:nvSpPr>
            <p:spPr bwMode="auto">
              <a:xfrm>
                <a:off x="767" y="3830"/>
                <a:ext cx="56"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s</a:t>
                </a:r>
                <a:endParaRPr kumimoji="0" lang="en-US">
                  <a:solidFill>
                    <a:schemeClr val="tx1"/>
                  </a:solidFill>
                </a:endParaRPr>
              </a:p>
            </p:txBody>
          </p:sp>
          <p:sp>
            <p:nvSpPr>
              <p:cNvPr id="110943" name="Rectangle 106"/>
              <p:cNvSpPr>
                <a:spLocks noChangeArrowheads="1"/>
              </p:cNvSpPr>
              <p:nvPr/>
            </p:nvSpPr>
            <p:spPr bwMode="auto">
              <a:xfrm>
                <a:off x="807" y="3830"/>
                <a:ext cx="25"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l</a:t>
                </a:r>
                <a:endParaRPr kumimoji="0" lang="en-US">
                  <a:solidFill>
                    <a:schemeClr val="tx1"/>
                  </a:solidFill>
                </a:endParaRPr>
              </a:p>
            </p:txBody>
          </p:sp>
          <p:sp>
            <p:nvSpPr>
              <p:cNvPr id="110944" name="Rectangle 107"/>
              <p:cNvSpPr>
                <a:spLocks noChangeArrowheads="1"/>
              </p:cNvSpPr>
              <p:nvPr/>
            </p:nvSpPr>
            <p:spPr bwMode="auto">
              <a:xfrm>
                <a:off x="827" y="3830"/>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t</a:t>
                </a:r>
                <a:endParaRPr kumimoji="0" lang="en-US">
                  <a:solidFill>
                    <a:schemeClr val="tx1"/>
                  </a:solidFill>
                </a:endParaRPr>
              </a:p>
            </p:txBody>
          </p:sp>
          <p:sp>
            <p:nvSpPr>
              <p:cNvPr id="110945" name="Rectangle 108"/>
              <p:cNvSpPr>
                <a:spLocks noChangeArrowheads="1"/>
              </p:cNvSpPr>
              <p:nvPr/>
            </p:nvSpPr>
            <p:spPr bwMode="auto">
              <a:xfrm>
                <a:off x="849" y="3830"/>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946" name="Rectangle 109"/>
              <p:cNvSpPr>
                <a:spLocks noChangeArrowheads="1"/>
              </p:cNvSpPr>
              <p:nvPr/>
            </p:nvSpPr>
            <p:spPr bwMode="auto">
              <a:xfrm>
                <a:off x="872" y="3830"/>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947" name="Rectangle 110"/>
              <p:cNvSpPr>
                <a:spLocks noChangeArrowheads="1"/>
              </p:cNvSpPr>
              <p:nvPr/>
            </p:nvSpPr>
            <p:spPr bwMode="auto">
              <a:xfrm>
                <a:off x="919" y="3830"/>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1</a:t>
                </a:r>
                <a:endParaRPr kumimoji="0" lang="en-US">
                  <a:solidFill>
                    <a:schemeClr val="tx1"/>
                  </a:solidFill>
                </a:endParaRPr>
              </a:p>
            </p:txBody>
          </p:sp>
          <p:sp>
            <p:nvSpPr>
              <p:cNvPr id="110948" name="Rectangle 111"/>
              <p:cNvSpPr>
                <a:spLocks noChangeArrowheads="1"/>
              </p:cNvSpPr>
              <p:nvPr/>
            </p:nvSpPr>
            <p:spPr bwMode="auto">
              <a:xfrm>
                <a:off x="964" y="3830"/>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949" name="Rectangle 112"/>
              <p:cNvSpPr>
                <a:spLocks noChangeArrowheads="1"/>
              </p:cNvSpPr>
              <p:nvPr/>
            </p:nvSpPr>
            <p:spPr bwMode="auto">
              <a:xfrm>
                <a:off x="987" y="3830"/>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950" name="Rectangle 113"/>
              <p:cNvSpPr>
                <a:spLocks noChangeArrowheads="1"/>
              </p:cNvSpPr>
              <p:nvPr/>
            </p:nvSpPr>
            <p:spPr bwMode="auto">
              <a:xfrm>
                <a:off x="1012" y="3830"/>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951" name="Rectangle 114"/>
              <p:cNvSpPr>
                <a:spLocks noChangeArrowheads="1"/>
              </p:cNvSpPr>
              <p:nvPr/>
            </p:nvSpPr>
            <p:spPr bwMode="auto">
              <a:xfrm>
                <a:off x="1056" y="3830"/>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6</a:t>
                </a:r>
                <a:endParaRPr kumimoji="0" lang="en-US">
                  <a:solidFill>
                    <a:schemeClr val="tx1"/>
                  </a:solidFill>
                </a:endParaRPr>
              </a:p>
            </p:txBody>
          </p:sp>
          <p:sp>
            <p:nvSpPr>
              <p:cNvPr id="110952" name="Rectangle 115"/>
              <p:cNvSpPr>
                <a:spLocks noChangeArrowheads="1"/>
              </p:cNvSpPr>
              <p:nvPr/>
            </p:nvSpPr>
            <p:spPr bwMode="auto">
              <a:xfrm>
                <a:off x="1104" y="3830"/>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953" name="Rectangle 116"/>
              <p:cNvSpPr>
                <a:spLocks noChangeArrowheads="1"/>
              </p:cNvSpPr>
              <p:nvPr/>
            </p:nvSpPr>
            <p:spPr bwMode="auto">
              <a:xfrm>
                <a:off x="1126" y="3830"/>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954" name="Rectangle 117"/>
              <p:cNvSpPr>
                <a:spLocks noChangeArrowheads="1"/>
              </p:cNvSpPr>
              <p:nvPr/>
            </p:nvSpPr>
            <p:spPr bwMode="auto">
              <a:xfrm>
                <a:off x="1149" y="3830"/>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955" name="Rectangle 118"/>
              <p:cNvSpPr>
                <a:spLocks noChangeArrowheads="1"/>
              </p:cNvSpPr>
              <p:nvPr/>
            </p:nvSpPr>
            <p:spPr bwMode="auto">
              <a:xfrm>
                <a:off x="1196" y="3830"/>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7</a:t>
                </a:r>
                <a:endParaRPr kumimoji="0" lang="en-US">
                  <a:solidFill>
                    <a:schemeClr val="tx1"/>
                  </a:solidFill>
                </a:endParaRPr>
              </a:p>
            </p:txBody>
          </p:sp>
          <p:sp>
            <p:nvSpPr>
              <p:cNvPr id="110956" name="Line 119"/>
              <p:cNvSpPr>
                <a:spLocks noChangeShapeType="1"/>
              </p:cNvSpPr>
              <p:nvPr/>
            </p:nvSpPr>
            <p:spPr bwMode="auto">
              <a:xfrm>
                <a:off x="3950" y="2252"/>
                <a:ext cx="92" cy="1"/>
              </a:xfrm>
              <a:prstGeom prst="line">
                <a:avLst/>
              </a:prstGeom>
              <a:noFill/>
              <a:ln w="19050">
                <a:solidFill>
                  <a:srgbClr val="EB7500"/>
                </a:solidFill>
                <a:round/>
                <a:headEnd/>
                <a:tailEnd/>
              </a:ln>
            </p:spPr>
            <p:txBody>
              <a:bodyPr/>
              <a:lstStyle/>
              <a:p>
                <a:endParaRPr lang="en-US"/>
              </a:p>
            </p:txBody>
          </p:sp>
          <p:sp>
            <p:nvSpPr>
              <p:cNvPr id="110957" name="Rectangle 120"/>
              <p:cNvSpPr>
                <a:spLocks noChangeArrowheads="1"/>
              </p:cNvSpPr>
              <p:nvPr/>
            </p:nvSpPr>
            <p:spPr bwMode="auto">
              <a:xfrm>
                <a:off x="4032" y="2109"/>
                <a:ext cx="100" cy="266"/>
              </a:xfrm>
              <a:prstGeom prst="rect">
                <a:avLst/>
              </a:prstGeom>
              <a:solidFill>
                <a:srgbClr val="FBE2C9"/>
              </a:solidFill>
              <a:ln w="9525">
                <a:noFill/>
                <a:miter lim="800000"/>
                <a:headEnd/>
                <a:tailEnd/>
              </a:ln>
            </p:spPr>
            <p:txBody>
              <a:bodyPr/>
              <a:lstStyle/>
              <a:p>
                <a:endParaRPr lang="en-US"/>
              </a:p>
            </p:txBody>
          </p:sp>
          <p:sp>
            <p:nvSpPr>
              <p:cNvPr id="110958" name="Rectangle 121"/>
              <p:cNvSpPr>
                <a:spLocks noChangeArrowheads="1"/>
              </p:cNvSpPr>
              <p:nvPr/>
            </p:nvSpPr>
            <p:spPr bwMode="auto">
              <a:xfrm>
                <a:off x="4032" y="2109"/>
                <a:ext cx="100" cy="266"/>
              </a:xfrm>
              <a:prstGeom prst="rect">
                <a:avLst/>
              </a:prstGeom>
              <a:noFill/>
              <a:ln w="11113">
                <a:solidFill>
                  <a:srgbClr val="EB7500"/>
                </a:solidFill>
                <a:miter lim="800000"/>
                <a:headEnd/>
                <a:tailEnd/>
              </a:ln>
            </p:spPr>
            <p:txBody>
              <a:bodyPr/>
              <a:lstStyle/>
              <a:p>
                <a:endParaRPr lang="en-US"/>
              </a:p>
            </p:txBody>
          </p:sp>
          <p:sp>
            <p:nvSpPr>
              <p:cNvPr id="110959" name="Line 122"/>
              <p:cNvSpPr>
                <a:spLocks noChangeShapeType="1"/>
              </p:cNvSpPr>
              <p:nvPr/>
            </p:nvSpPr>
            <p:spPr bwMode="auto">
              <a:xfrm flipV="1">
                <a:off x="4232" y="2102"/>
                <a:ext cx="2" cy="276"/>
              </a:xfrm>
              <a:prstGeom prst="line">
                <a:avLst/>
              </a:prstGeom>
              <a:noFill/>
              <a:ln w="11113">
                <a:solidFill>
                  <a:srgbClr val="000000"/>
                </a:solidFill>
                <a:round/>
                <a:headEnd/>
                <a:tailEnd/>
              </a:ln>
            </p:spPr>
            <p:txBody>
              <a:bodyPr/>
              <a:lstStyle/>
              <a:p>
                <a:endParaRPr lang="en-US"/>
              </a:p>
            </p:txBody>
          </p:sp>
          <p:sp>
            <p:nvSpPr>
              <p:cNvPr id="110960" name="Line 123"/>
              <p:cNvSpPr>
                <a:spLocks noChangeShapeType="1"/>
              </p:cNvSpPr>
              <p:nvPr/>
            </p:nvSpPr>
            <p:spPr bwMode="auto">
              <a:xfrm flipH="1">
                <a:off x="4132" y="2105"/>
                <a:ext cx="100" cy="4"/>
              </a:xfrm>
              <a:prstGeom prst="line">
                <a:avLst/>
              </a:prstGeom>
              <a:noFill/>
              <a:ln w="11113">
                <a:solidFill>
                  <a:srgbClr val="000000"/>
                </a:solidFill>
                <a:round/>
                <a:headEnd/>
                <a:tailEnd/>
              </a:ln>
            </p:spPr>
            <p:txBody>
              <a:bodyPr/>
              <a:lstStyle/>
              <a:p>
                <a:endParaRPr lang="en-US"/>
              </a:p>
            </p:txBody>
          </p:sp>
          <p:sp>
            <p:nvSpPr>
              <p:cNvPr id="110961" name="Line 124"/>
              <p:cNvSpPr>
                <a:spLocks noChangeShapeType="1"/>
              </p:cNvSpPr>
              <p:nvPr/>
            </p:nvSpPr>
            <p:spPr bwMode="auto">
              <a:xfrm flipH="1">
                <a:off x="4132" y="2375"/>
                <a:ext cx="100" cy="1"/>
              </a:xfrm>
              <a:prstGeom prst="line">
                <a:avLst/>
              </a:prstGeom>
              <a:noFill/>
              <a:ln w="11113">
                <a:solidFill>
                  <a:srgbClr val="000000"/>
                </a:solidFill>
                <a:round/>
                <a:headEnd/>
                <a:tailEnd/>
              </a:ln>
            </p:spPr>
            <p:txBody>
              <a:bodyPr/>
              <a:lstStyle/>
              <a:p>
                <a:endParaRPr lang="en-US"/>
              </a:p>
            </p:txBody>
          </p:sp>
          <p:sp>
            <p:nvSpPr>
              <p:cNvPr id="110962" name="Rectangle 125"/>
              <p:cNvSpPr>
                <a:spLocks noChangeArrowheads="1"/>
              </p:cNvSpPr>
              <p:nvPr/>
            </p:nvSpPr>
            <p:spPr bwMode="auto">
              <a:xfrm>
                <a:off x="4062" y="2179"/>
                <a:ext cx="81"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R</a:t>
                </a:r>
                <a:endParaRPr kumimoji="0" lang="en-US">
                  <a:solidFill>
                    <a:schemeClr val="tx1"/>
                  </a:solidFill>
                </a:endParaRPr>
              </a:p>
            </p:txBody>
          </p:sp>
          <p:sp>
            <p:nvSpPr>
              <p:cNvPr id="110963" name="Rectangle 126"/>
              <p:cNvSpPr>
                <a:spLocks noChangeArrowheads="1"/>
              </p:cNvSpPr>
              <p:nvPr/>
            </p:nvSpPr>
            <p:spPr bwMode="auto">
              <a:xfrm>
                <a:off x="4122" y="2179"/>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e</a:t>
                </a:r>
                <a:endParaRPr kumimoji="0" lang="en-US">
                  <a:solidFill>
                    <a:schemeClr val="tx1"/>
                  </a:solidFill>
                </a:endParaRPr>
              </a:p>
            </p:txBody>
          </p:sp>
          <p:sp>
            <p:nvSpPr>
              <p:cNvPr id="110964" name="Rectangle 127"/>
              <p:cNvSpPr>
                <a:spLocks noChangeArrowheads="1"/>
              </p:cNvSpPr>
              <p:nvPr/>
            </p:nvSpPr>
            <p:spPr bwMode="auto">
              <a:xfrm>
                <a:off x="4170" y="2179"/>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g</a:t>
                </a:r>
                <a:endParaRPr kumimoji="0" lang="en-US">
                  <a:solidFill>
                    <a:schemeClr val="tx1"/>
                  </a:solidFill>
                </a:endParaRPr>
              </a:p>
            </p:txBody>
          </p:sp>
          <p:sp>
            <p:nvSpPr>
              <p:cNvPr id="110965" name="Line 128"/>
              <p:cNvSpPr>
                <a:spLocks noChangeShapeType="1"/>
              </p:cNvSpPr>
              <p:nvPr/>
            </p:nvSpPr>
            <p:spPr bwMode="auto">
              <a:xfrm>
                <a:off x="3947" y="3281"/>
                <a:ext cx="115" cy="3"/>
              </a:xfrm>
              <a:prstGeom prst="line">
                <a:avLst/>
              </a:prstGeom>
              <a:noFill/>
              <a:ln w="19050">
                <a:solidFill>
                  <a:srgbClr val="EB7500"/>
                </a:solidFill>
                <a:round/>
                <a:headEnd/>
                <a:tailEnd/>
              </a:ln>
            </p:spPr>
            <p:txBody>
              <a:bodyPr/>
              <a:lstStyle/>
              <a:p>
                <a:endParaRPr lang="en-US"/>
              </a:p>
            </p:txBody>
          </p:sp>
          <p:sp>
            <p:nvSpPr>
              <p:cNvPr id="110966" name="Line 129"/>
              <p:cNvSpPr>
                <a:spLocks noChangeShapeType="1"/>
              </p:cNvSpPr>
              <p:nvPr/>
            </p:nvSpPr>
            <p:spPr bwMode="auto">
              <a:xfrm>
                <a:off x="3081" y="2185"/>
                <a:ext cx="112" cy="4"/>
              </a:xfrm>
              <a:prstGeom prst="line">
                <a:avLst/>
              </a:prstGeom>
              <a:noFill/>
              <a:ln w="19050">
                <a:solidFill>
                  <a:srgbClr val="EB7500"/>
                </a:solidFill>
                <a:round/>
                <a:headEnd/>
                <a:tailEnd/>
              </a:ln>
            </p:spPr>
            <p:txBody>
              <a:bodyPr/>
              <a:lstStyle/>
              <a:p>
                <a:endParaRPr lang="en-US"/>
              </a:p>
            </p:txBody>
          </p:sp>
          <p:sp>
            <p:nvSpPr>
              <p:cNvPr id="110967" name="Freeform 130"/>
              <p:cNvSpPr>
                <a:spLocks/>
              </p:cNvSpPr>
              <p:nvPr/>
            </p:nvSpPr>
            <p:spPr bwMode="auto">
              <a:xfrm>
                <a:off x="4891" y="3767"/>
                <a:ext cx="100" cy="269"/>
              </a:xfrm>
              <a:custGeom>
                <a:avLst/>
                <a:gdLst>
                  <a:gd name="T0" fmla="*/ 100 w 100"/>
                  <a:gd name="T1" fmla="*/ 266 h 269"/>
                  <a:gd name="T2" fmla="*/ 0 w 100"/>
                  <a:gd name="T3" fmla="*/ 269 h 269"/>
                  <a:gd name="T4" fmla="*/ 0 w 100"/>
                  <a:gd name="T5" fmla="*/ 0 h 269"/>
                  <a:gd name="T6" fmla="*/ 100 w 100"/>
                  <a:gd name="T7" fmla="*/ 0 h 269"/>
                  <a:gd name="T8" fmla="*/ 100 w 100"/>
                  <a:gd name="T9" fmla="*/ 266 h 269"/>
                  <a:gd name="T10" fmla="*/ 0 60000 65536"/>
                  <a:gd name="T11" fmla="*/ 0 60000 65536"/>
                  <a:gd name="T12" fmla="*/ 0 60000 65536"/>
                  <a:gd name="T13" fmla="*/ 0 60000 65536"/>
                  <a:gd name="T14" fmla="*/ 0 60000 65536"/>
                  <a:gd name="T15" fmla="*/ 0 w 100"/>
                  <a:gd name="T16" fmla="*/ 0 h 269"/>
                  <a:gd name="T17" fmla="*/ 100 w 100"/>
                  <a:gd name="T18" fmla="*/ 269 h 269"/>
                </a:gdLst>
                <a:ahLst/>
                <a:cxnLst>
                  <a:cxn ang="T10">
                    <a:pos x="T0" y="T1"/>
                  </a:cxn>
                  <a:cxn ang="T11">
                    <a:pos x="T2" y="T3"/>
                  </a:cxn>
                  <a:cxn ang="T12">
                    <a:pos x="T4" y="T5"/>
                  </a:cxn>
                  <a:cxn ang="T13">
                    <a:pos x="T6" y="T7"/>
                  </a:cxn>
                  <a:cxn ang="T14">
                    <a:pos x="T8" y="T9"/>
                  </a:cxn>
                </a:cxnLst>
                <a:rect l="T15" t="T16" r="T17" b="T18"/>
                <a:pathLst>
                  <a:path w="100" h="269">
                    <a:moveTo>
                      <a:pt x="100" y="266"/>
                    </a:moveTo>
                    <a:lnTo>
                      <a:pt x="0" y="269"/>
                    </a:lnTo>
                    <a:lnTo>
                      <a:pt x="0" y="0"/>
                    </a:lnTo>
                    <a:lnTo>
                      <a:pt x="100" y="0"/>
                    </a:lnTo>
                    <a:lnTo>
                      <a:pt x="100" y="266"/>
                    </a:lnTo>
                    <a:close/>
                  </a:path>
                </a:pathLst>
              </a:custGeom>
              <a:solidFill>
                <a:srgbClr val="FFFFFF"/>
              </a:solidFill>
              <a:ln w="9525">
                <a:noFill/>
                <a:round/>
                <a:headEnd/>
                <a:tailEnd/>
              </a:ln>
            </p:spPr>
            <p:txBody>
              <a:bodyPr/>
              <a:lstStyle/>
              <a:p>
                <a:endParaRPr lang="en-US"/>
              </a:p>
            </p:txBody>
          </p:sp>
          <p:sp>
            <p:nvSpPr>
              <p:cNvPr id="110968" name="Freeform 131"/>
              <p:cNvSpPr>
                <a:spLocks/>
              </p:cNvSpPr>
              <p:nvPr/>
            </p:nvSpPr>
            <p:spPr bwMode="auto">
              <a:xfrm>
                <a:off x="4891" y="3767"/>
                <a:ext cx="100" cy="269"/>
              </a:xfrm>
              <a:custGeom>
                <a:avLst/>
                <a:gdLst>
                  <a:gd name="T0" fmla="*/ 100 w 100"/>
                  <a:gd name="T1" fmla="*/ 266 h 269"/>
                  <a:gd name="T2" fmla="*/ 0 w 100"/>
                  <a:gd name="T3" fmla="*/ 269 h 269"/>
                  <a:gd name="T4" fmla="*/ 0 w 100"/>
                  <a:gd name="T5" fmla="*/ 0 h 269"/>
                  <a:gd name="T6" fmla="*/ 100 w 100"/>
                  <a:gd name="T7" fmla="*/ 0 h 269"/>
                  <a:gd name="T8" fmla="*/ 0 60000 65536"/>
                  <a:gd name="T9" fmla="*/ 0 60000 65536"/>
                  <a:gd name="T10" fmla="*/ 0 60000 65536"/>
                  <a:gd name="T11" fmla="*/ 0 60000 65536"/>
                  <a:gd name="T12" fmla="*/ 0 w 100"/>
                  <a:gd name="T13" fmla="*/ 0 h 269"/>
                  <a:gd name="T14" fmla="*/ 100 w 100"/>
                  <a:gd name="T15" fmla="*/ 269 h 269"/>
                </a:gdLst>
                <a:ahLst/>
                <a:cxnLst>
                  <a:cxn ang="T8">
                    <a:pos x="T0" y="T1"/>
                  </a:cxn>
                  <a:cxn ang="T9">
                    <a:pos x="T2" y="T3"/>
                  </a:cxn>
                  <a:cxn ang="T10">
                    <a:pos x="T4" y="T5"/>
                  </a:cxn>
                  <a:cxn ang="T11">
                    <a:pos x="T6" y="T7"/>
                  </a:cxn>
                </a:cxnLst>
                <a:rect l="T12" t="T13" r="T14" b="T15"/>
                <a:pathLst>
                  <a:path w="100" h="269">
                    <a:moveTo>
                      <a:pt x="100" y="266"/>
                    </a:moveTo>
                    <a:lnTo>
                      <a:pt x="0" y="269"/>
                    </a:lnTo>
                    <a:lnTo>
                      <a:pt x="0" y="0"/>
                    </a:lnTo>
                    <a:lnTo>
                      <a:pt x="100" y="0"/>
                    </a:lnTo>
                  </a:path>
                </a:pathLst>
              </a:custGeom>
              <a:noFill/>
              <a:ln w="11113">
                <a:solidFill>
                  <a:srgbClr val="000000"/>
                </a:solidFill>
                <a:prstDash val="solid"/>
                <a:round/>
                <a:headEnd/>
                <a:tailEnd/>
              </a:ln>
            </p:spPr>
            <p:txBody>
              <a:bodyPr/>
              <a:lstStyle/>
              <a:p>
                <a:endParaRPr lang="en-US"/>
              </a:p>
            </p:txBody>
          </p:sp>
          <p:sp>
            <p:nvSpPr>
              <p:cNvPr id="110969" name="Rectangle 132"/>
              <p:cNvSpPr>
                <a:spLocks noChangeArrowheads="1"/>
              </p:cNvSpPr>
              <p:nvPr/>
            </p:nvSpPr>
            <p:spPr bwMode="auto">
              <a:xfrm>
                <a:off x="4991" y="3767"/>
                <a:ext cx="102" cy="269"/>
              </a:xfrm>
              <a:prstGeom prst="rect">
                <a:avLst/>
              </a:prstGeom>
              <a:noFill/>
              <a:ln w="11113">
                <a:solidFill>
                  <a:srgbClr val="000000"/>
                </a:solidFill>
                <a:miter lim="800000"/>
                <a:headEnd/>
                <a:tailEnd/>
              </a:ln>
            </p:spPr>
            <p:txBody>
              <a:bodyPr/>
              <a:lstStyle/>
              <a:p>
                <a:endParaRPr lang="en-US"/>
              </a:p>
            </p:txBody>
          </p:sp>
          <p:sp>
            <p:nvSpPr>
              <p:cNvPr id="110970" name="Line 133"/>
              <p:cNvSpPr>
                <a:spLocks noChangeShapeType="1"/>
              </p:cNvSpPr>
              <p:nvPr/>
            </p:nvSpPr>
            <p:spPr bwMode="auto">
              <a:xfrm>
                <a:off x="3788" y="3281"/>
                <a:ext cx="92" cy="3"/>
              </a:xfrm>
              <a:prstGeom prst="line">
                <a:avLst/>
              </a:prstGeom>
              <a:noFill/>
              <a:ln w="19050">
                <a:solidFill>
                  <a:srgbClr val="EB7500"/>
                </a:solidFill>
                <a:round/>
                <a:headEnd/>
                <a:tailEnd/>
              </a:ln>
            </p:spPr>
            <p:txBody>
              <a:bodyPr/>
              <a:lstStyle/>
              <a:p>
                <a:endParaRPr lang="en-US"/>
              </a:p>
            </p:txBody>
          </p:sp>
          <p:sp>
            <p:nvSpPr>
              <p:cNvPr id="110971" name="Freeform 134"/>
              <p:cNvSpPr>
                <a:spLocks/>
              </p:cNvSpPr>
              <p:nvPr/>
            </p:nvSpPr>
            <p:spPr bwMode="auto">
              <a:xfrm>
                <a:off x="4566" y="3201"/>
                <a:ext cx="100" cy="269"/>
              </a:xfrm>
              <a:custGeom>
                <a:avLst/>
                <a:gdLst>
                  <a:gd name="T0" fmla="*/ 0 w 100"/>
                  <a:gd name="T1" fmla="*/ 266 h 269"/>
                  <a:gd name="T2" fmla="*/ 100 w 100"/>
                  <a:gd name="T3" fmla="*/ 269 h 269"/>
                  <a:gd name="T4" fmla="*/ 100 w 100"/>
                  <a:gd name="T5" fmla="*/ 0 h 269"/>
                  <a:gd name="T6" fmla="*/ 0 w 100"/>
                  <a:gd name="T7" fmla="*/ 0 h 269"/>
                  <a:gd name="T8" fmla="*/ 0 60000 65536"/>
                  <a:gd name="T9" fmla="*/ 0 60000 65536"/>
                  <a:gd name="T10" fmla="*/ 0 60000 65536"/>
                  <a:gd name="T11" fmla="*/ 0 60000 65536"/>
                  <a:gd name="T12" fmla="*/ 0 w 100"/>
                  <a:gd name="T13" fmla="*/ 0 h 269"/>
                  <a:gd name="T14" fmla="*/ 100 w 100"/>
                  <a:gd name="T15" fmla="*/ 269 h 269"/>
                </a:gdLst>
                <a:ahLst/>
                <a:cxnLst>
                  <a:cxn ang="T8">
                    <a:pos x="T0" y="T1"/>
                  </a:cxn>
                  <a:cxn ang="T9">
                    <a:pos x="T2" y="T3"/>
                  </a:cxn>
                  <a:cxn ang="T10">
                    <a:pos x="T4" y="T5"/>
                  </a:cxn>
                  <a:cxn ang="T11">
                    <a:pos x="T6" y="T7"/>
                  </a:cxn>
                </a:cxnLst>
                <a:rect l="T12" t="T13" r="T14" b="T15"/>
                <a:pathLst>
                  <a:path w="100" h="269">
                    <a:moveTo>
                      <a:pt x="0" y="266"/>
                    </a:moveTo>
                    <a:lnTo>
                      <a:pt x="100" y="269"/>
                    </a:lnTo>
                    <a:lnTo>
                      <a:pt x="100" y="0"/>
                    </a:lnTo>
                    <a:lnTo>
                      <a:pt x="0" y="0"/>
                    </a:lnTo>
                  </a:path>
                </a:pathLst>
              </a:custGeom>
              <a:noFill/>
              <a:ln w="11113">
                <a:solidFill>
                  <a:srgbClr val="000000"/>
                </a:solidFill>
                <a:prstDash val="solid"/>
                <a:round/>
                <a:headEnd/>
                <a:tailEnd/>
              </a:ln>
            </p:spPr>
            <p:txBody>
              <a:bodyPr/>
              <a:lstStyle/>
              <a:p>
                <a:endParaRPr lang="en-US"/>
              </a:p>
            </p:txBody>
          </p:sp>
          <p:sp>
            <p:nvSpPr>
              <p:cNvPr id="110972" name="Rectangle 135"/>
              <p:cNvSpPr>
                <a:spLocks noChangeArrowheads="1"/>
              </p:cNvSpPr>
              <p:nvPr/>
            </p:nvSpPr>
            <p:spPr bwMode="auto">
              <a:xfrm>
                <a:off x="4467" y="3201"/>
                <a:ext cx="99" cy="269"/>
              </a:xfrm>
              <a:prstGeom prst="rect">
                <a:avLst/>
              </a:prstGeom>
              <a:noFill/>
              <a:ln w="11113">
                <a:solidFill>
                  <a:srgbClr val="000000"/>
                </a:solidFill>
                <a:miter lim="800000"/>
                <a:headEnd/>
                <a:tailEnd/>
              </a:ln>
            </p:spPr>
            <p:txBody>
              <a:bodyPr/>
              <a:lstStyle/>
              <a:p>
                <a:endParaRPr lang="en-US"/>
              </a:p>
            </p:txBody>
          </p:sp>
          <p:sp>
            <p:nvSpPr>
              <p:cNvPr id="110973" name="Line 136"/>
              <p:cNvSpPr>
                <a:spLocks noChangeShapeType="1"/>
              </p:cNvSpPr>
              <p:nvPr/>
            </p:nvSpPr>
            <p:spPr bwMode="auto">
              <a:xfrm>
                <a:off x="3353" y="2738"/>
                <a:ext cx="93" cy="1"/>
              </a:xfrm>
              <a:prstGeom prst="line">
                <a:avLst/>
              </a:prstGeom>
              <a:noFill/>
              <a:ln w="19050">
                <a:solidFill>
                  <a:srgbClr val="EB7500"/>
                </a:solidFill>
                <a:round/>
                <a:headEnd/>
                <a:tailEnd/>
              </a:ln>
            </p:spPr>
            <p:txBody>
              <a:bodyPr/>
              <a:lstStyle/>
              <a:p>
                <a:endParaRPr lang="en-US"/>
              </a:p>
            </p:txBody>
          </p:sp>
          <p:sp>
            <p:nvSpPr>
              <p:cNvPr id="110974" name="Line 137"/>
              <p:cNvSpPr>
                <a:spLocks noChangeShapeType="1"/>
              </p:cNvSpPr>
              <p:nvPr/>
            </p:nvSpPr>
            <p:spPr bwMode="auto">
              <a:xfrm>
                <a:off x="3353" y="2874"/>
                <a:ext cx="275" cy="1"/>
              </a:xfrm>
              <a:prstGeom prst="line">
                <a:avLst/>
              </a:prstGeom>
              <a:noFill/>
              <a:ln w="11113">
                <a:solidFill>
                  <a:srgbClr val="000000"/>
                </a:solidFill>
                <a:round/>
                <a:headEnd/>
                <a:tailEnd/>
              </a:ln>
            </p:spPr>
            <p:txBody>
              <a:bodyPr/>
              <a:lstStyle/>
              <a:p>
                <a:endParaRPr lang="en-US"/>
              </a:p>
            </p:txBody>
          </p:sp>
          <p:sp>
            <p:nvSpPr>
              <p:cNvPr id="110975" name="Line 138"/>
              <p:cNvSpPr>
                <a:spLocks noChangeShapeType="1"/>
              </p:cNvSpPr>
              <p:nvPr/>
            </p:nvSpPr>
            <p:spPr bwMode="auto">
              <a:xfrm>
                <a:off x="3520" y="2738"/>
                <a:ext cx="103" cy="1"/>
              </a:xfrm>
              <a:prstGeom prst="line">
                <a:avLst/>
              </a:prstGeom>
              <a:noFill/>
              <a:ln w="11113">
                <a:solidFill>
                  <a:srgbClr val="000000"/>
                </a:solidFill>
                <a:round/>
                <a:headEnd/>
                <a:tailEnd/>
              </a:ln>
            </p:spPr>
            <p:txBody>
              <a:bodyPr/>
              <a:lstStyle/>
              <a:p>
                <a:endParaRPr lang="en-US"/>
              </a:p>
            </p:txBody>
          </p:sp>
          <p:sp>
            <p:nvSpPr>
              <p:cNvPr id="110976" name="Line 139"/>
              <p:cNvSpPr>
                <a:spLocks noChangeShapeType="1"/>
              </p:cNvSpPr>
              <p:nvPr/>
            </p:nvSpPr>
            <p:spPr bwMode="auto">
              <a:xfrm>
                <a:off x="3790" y="3407"/>
                <a:ext cx="275" cy="1"/>
              </a:xfrm>
              <a:prstGeom prst="line">
                <a:avLst/>
              </a:prstGeom>
              <a:noFill/>
              <a:ln w="11113">
                <a:solidFill>
                  <a:srgbClr val="000000"/>
                </a:solidFill>
                <a:round/>
                <a:headEnd/>
                <a:tailEnd/>
              </a:ln>
            </p:spPr>
            <p:txBody>
              <a:bodyPr/>
              <a:lstStyle/>
              <a:p>
                <a:endParaRPr lang="en-US"/>
              </a:p>
            </p:txBody>
          </p:sp>
          <p:sp>
            <p:nvSpPr>
              <p:cNvPr id="110977" name="Line 140"/>
              <p:cNvSpPr>
                <a:spLocks noChangeShapeType="1"/>
              </p:cNvSpPr>
              <p:nvPr/>
            </p:nvSpPr>
            <p:spPr bwMode="auto">
              <a:xfrm>
                <a:off x="2921" y="2308"/>
                <a:ext cx="272" cy="1"/>
              </a:xfrm>
              <a:prstGeom prst="line">
                <a:avLst/>
              </a:prstGeom>
              <a:noFill/>
              <a:ln w="11113">
                <a:solidFill>
                  <a:srgbClr val="000000"/>
                </a:solidFill>
                <a:round/>
                <a:headEnd/>
                <a:tailEnd/>
              </a:ln>
            </p:spPr>
            <p:txBody>
              <a:bodyPr/>
              <a:lstStyle/>
              <a:p>
                <a:endParaRPr lang="en-US"/>
              </a:p>
            </p:txBody>
          </p:sp>
          <p:sp>
            <p:nvSpPr>
              <p:cNvPr id="110978" name="Line 141"/>
              <p:cNvSpPr>
                <a:spLocks noChangeShapeType="1"/>
              </p:cNvSpPr>
              <p:nvPr/>
            </p:nvSpPr>
            <p:spPr bwMode="auto">
              <a:xfrm>
                <a:off x="2921" y="2185"/>
                <a:ext cx="93" cy="4"/>
              </a:xfrm>
              <a:prstGeom prst="line">
                <a:avLst/>
              </a:prstGeom>
              <a:noFill/>
              <a:ln w="19050">
                <a:solidFill>
                  <a:srgbClr val="EB7500"/>
                </a:solidFill>
                <a:round/>
                <a:headEnd/>
                <a:tailEnd/>
              </a:ln>
            </p:spPr>
            <p:txBody>
              <a:bodyPr/>
              <a:lstStyle/>
              <a:p>
                <a:endParaRPr lang="en-US"/>
              </a:p>
            </p:txBody>
          </p:sp>
          <p:sp>
            <p:nvSpPr>
              <p:cNvPr id="110979" name="Freeform 142"/>
              <p:cNvSpPr>
                <a:spLocks/>
              </p:cNvSpPr>
              <p:nvPr/>
            </p:nvSpPr>
            <p:spPr bwMode="auto">
              <a:xfrm>
                <a:off x="1518" y="1533"/>
                <a:ext cx="105" cy="269"/>
              </a:xfrm>
              <a:custGeom>
                <a:avLst/>
                <a:gdLst>
                  <a:gd name="T0" fmla="*/ 0 w 105"/>
                  <a:gd name="T1" fmla="*/ 266 h 269"/>
                  <a:gd name="T2" fmla="*/ 105 w 105"/>
                  <a:gd name="T3" fmla="*/ 269 h 269"/>
                  <a:gd name="T4" fmla="*/ 105 w 105"/>
                  <a:gd name="T5" fmla="*/ 0 h 269"/>
                  <a:gd name="T6" fmla="*/ 0 w 105"/>
                  <a:gd name="T7" fmla="*/ 0 h 269"/>
                  <a:gd name="T8" fmla="*/ 0 w 105"/>
                  <a:gd name="T9" fmla="*/ 266 h 269"/>
                  <a:gd name="T10" fmla="*/ 0 60000 65536"/>
                  <a:gd name="T11" fmla="*/ 0 60000 65536"/>
                  <a:gd name="T12" fmla="*/ 0 60000 65536"/>
                  <a:gd name="T13" fmla="*/ 0 60000 65536"/>
                  <a:gd name="T14" fmla="*/ 0 60000 65536"/>
                  <a:gd name="T15" fmla="*/ 0 w 105"/>
                  <a:gd name="T16" fmla="*/ 0 h 269"/>
                  <a:gd name="T17" fmla="*/ 105 w 105"/>
                  <a:gd name="T18" fmla="*/ 269 h 269"/>
                </a:gdLst>
                <a:ahLst/>
                <a:cxnLst>
                  <a:cxn ang="T10">
                    <a:pos x="T0" y="T1"/>
                  </a:cxn>
                  <a:cxn ang="T11">
                    <a:pos x="T2" y="T3"/>
                  </a:cxn>
                  <a:cxn ang="T12">
                    <a:pos x="T4" y="T5"/>
                  </a:cxn>
                  <a:cxn ang="T13">
                    <a:pos x="T6" y="T7"/>
                  </a:cxn>
                  <a:cxn ang="T14">
                    <a:pos x="T8" y="T9"/>
                  </a:cxn>
                </a:cxnLst>
                <a:rect l="T15" t="T16" r="T17" b="T18"/>
                <a:pathLst>
                  <a:path w="105" h="269">
                    <a:moveTo>
                      <a:pt x="0" y="266"/>
                    </a:moveTo>
                    <a:lnTo>
                      <a:pt x="105" y="269"/>
                    </a:lnTo>
                    <a:lnTo>
                      <a:pt x="105" y="0"/>
                    </a:lnTo>
                    <a:lnTo>
                      <a:pt x="0" y="0"/>
                    </a:lnTo>
                    <a:lnTo>
                      <a:pt x="0" y="266"/>
                    </a:lnTo>
                    <a:close/>
                  </a:path>
                </a:pathLst>
              </a:custGeom>
              <a:solidFill>
                <a:srgbClr val="CCCCCC"/>
              </a:solidFill>
              <a:ln w="9525">
                <a:noFill/>
                <a:round/>
                <a:headEnd/>
                <a:tailEnd/>
              </a:ln>
            </p:spPr>
            <p:txBody>
              <a:bodyPr/>
              <a:lstStyle/>
              <a:p>
                <a:endParaRPr lang="en-US"/>
              </a:p>
            </p:txBody>
          </p:sp>
          <p:sp>
            <p:nvSpPr>
              <p:cNvPr id="110980" name="Freeform 143"/>
              <p:cNvSpPr>
                <a:spLocks/>
              </p:cNvSpPr>
              <p:nvPr/>
            </p:nvSpPr>
            <p:spPr bwMode="auto">
              <a:xfrm>
                <a:off x="1518" y="1533"/>
                <a:ext cx="105" cy="269"/>
              </a:xfrm>
              <a:custGeom>
                <a:avLst/>
                <a:gdLst>
                  <a:gd name="T0" fmla="*/ 0 w 105"/>
                  <a:gd name="T1" fmla="*/ 266 h 269"/>
                  <a:gd name="T2" fmla="*/ 105 w 105"/>
                  <a:gd name="T3" fmla="*/ 269 h 269"/>
                  <a:gd name="T4" fmla="*/ 105 w 105"/>
                  <a:gd name="T5" fmla="*/ 0 h 269"/>
                  <a:gd name="T6" fmla="*/ 0 w 105"/>
                  <a:gd name="T7" fmla="*/ 0 h 269"/>
                  <a:gd name="T8" fmla="*/ 0 60000 65536"/>
                  <a:gd name="T9" fmla="*/ 0 60000 65536"/>
                  <a:gd name="T10" fmla="*/ 0 60000 65536"/>
                  <a:gd name="T11" fmla="*/ 0 60000 65536"/>
                  <a:gd name="T12" fmla="*/ 0 w 105"/>
                  <a:gd name="T13" fmla="*/ 0 h 269"/>
                  <a:gd name="T14" fmla="*/ 105 w 105"/>
                  <a:gd name="T15" fmla="*/ 269 h 269"/>
                </a:gdLst>
                <a:ahLst/>
                <a:cxnLst>
                  <a:cxn ang="T8">
                    <a:pos x="T0" y="T1"/>
                  </a:cxn>
                  <a:cxn ang="T9">
                    <a:pos x="T2" y="T3"/>
                  </a:cxn>
                  <a:cxn ang="T10">
                    <a:pos x="T4" y="T5"/>
                  </a:cxn>
                  <a:cxn ang="T11">
                    <a:pos x="T6" y="T7"/>
                  </a:cxn>
                </a:cxnLst>
                <a:rect l="T12" t="T13" r="T14" b="T15"/>
                <a:pathLst>
                  <a:path w="105" h="269">
                    <a:moveTo>
                      <a:pt x="0" y="266"/>
                    </a:moveTo>
                    <a:lnTo>
                      <a:pt x="105" y="269"/>
                    </a:lnTo>
                    <a:lnTo>
                      <a:pt x="105" y="0"/>
                    </a:lnTo>
                    <a:lnTo>
                      <a:pt x="0" y="0"/>
                    </a:lnTo>
                  </a:path>
                </a:pathLst>
              </a:custGeom>
              <a:noFill/>
              <a:ln w="11113">
                <a:solidFill>
                  <a:srgbClr val="000000"/>
                </a:solidFill>
                <a:prstDash val="solid"/>
                <a:round/>
                <a:headEnd/>
                <a:tailEnd/>
              </a:ln>
            </p:spPr>
            <p:txBody>
              <a:bodyPr/>
              <a:lstStyle/>
              <a:p>
                <a:endParaRPr lang="en-US"/>
              </a:p>
            </p:txBody>
          </p:sp>
          <p:sp>
            <p:nvSpPr>
              <p:cNvPr id="110981" name="Rectangle 144"/>
              <p:cNvSpPr>
                <a:spLocks noChangeArrowheads="1"/>
              </p:cNvSpPr>
              <p:nvPr/>
            </p:nvSpPr>
            <p:spPr bwMode="auto">
              <a:xfrm>
                <a:off x="1416" y="1533"/>
                <a:ext cx="102" cy="269"/>
              </a:xfrm>
              <a:prstGeom prst="rect">
                <a:avLst/>
              </a:prstGeom>
              <a:noFill/>
              <a:ln w="11113">
                <a:solidFill>
                  <a:srgbClr val="000000"/>
                </a:solidFill>
                <a:miter lim="800000"/>
                <a:headEnd/>
                <a:tailEnd/>
              </a:ln>
            </p:spPr>
            <p:txBody>
              <a:bodyPr/>
              <a:lstStyle/>
              <a:p>
                <a:endParaRPr lang="en-US"/>
              </a:p>
            </p:txBody>
          </p:sp>
          <p:sp>
            <p:nvSpPr>
              <p:cNvPr id="110982" name="Rectangle 145"/>
              <p:cNvSpPr>
                <a:spLocks noChangeArrowheads="1"/>
              </p:cNvSpPr>
              <p:nvPr/>
            </p:nvSpPr>
            <p:spPr bwMode="auto">
              <a:xfrm>
                <a:off x="1473" y="1613"/>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I</a:t>
                </a:r>
                <a:endParaRPr kumimoji="0" lang="en-US">
                  <a:solidFill>
                    <a:schemeClr val="tx1"/>
                  </a:solidFill>
                </a:endParaRPr>
              </a:p>
            </p:txBody>
          </p:sp>
          <p:sp>
            <p:nvSpPr>
              <p:cNvPr id="110983" name="Rectangle 146"/>
              <p:cNvSpPr>
                <a:spLocks noChangeArrowheads="1"/>
              </p:cNvSpPr>
              <p:nvPr/>
            </p:nvSpPr>
            <p:spPr bwMode="auto">
              <a:xfrm>
                <a:off x="1496" y="1613"/>
                <a:ext cx="93"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M</a:t>
                </a:r>
                <a:endParaRPr kumimoji="0" lang="en-US">
                  <a:solidFill>
                    <a:schemeClr val="tx1"/>
                  </a:solidFill>
                </a:endParaRPr>
              </a:p>
            </p:txBody>
          </p:sp>
          <p:sp>
            <p:nvSpPr>
              <p:cNvPr id="110984" name="Freeform 147"/>
              <p:cNvSpPr>
                <a:spLocks/>
              </p:cNvSpPr>
              <p:nvPr/>
            </p:nvSpPr>
            <p:spPr bwMode="auto">
              <a:xfrm>
                <a:off x="2327" y="1453"/>
                <a:ext cx="140" cy="486"/>
              </a:xfrm>
              <a:custGeom>
                <a:avLst/>
                <a:gdLst>
                  <a:gd name="T0" fmla="*/ 0 w 140"/>
                  <a:gd name="T1" fmla="*/ 0 h 486"/>
                  <a:gd name="T2" fmla="*/ 3 w 140"/>
                  <a:gd name="T3" fmla="*/ 196 h 486"/>
                  <a:gd name="T4" fmla="*/ 45 w 140"/>
                  <a:gd name="T5" fmla="*/ 243 h 486"/>
                  <a:gd name="T6" fmla="*/ 3 w 140"/>
                  <a:gd name="T7" fmla="*/ 289 h 486"/>
                  <a:gd name="T8" fmla="*/ 3 w 140"/>
                  <a:gd name="T9" fmla="*/ 486 h 486"/>
                  <a:gd name="T10" fmla="*/ 140 w 140"/>
                  <a:gd name="T11" fmla="*/ 339 h 486"/>
                  <a:gd name="T12" fmla="*/ 140 w 140"/>
                  <a:gd name="T13" fmla="*/ 150 h 486"/>
                  <a:gd name="T14" fmla="*/ 3 w 140"/>
                  <a:gd name="T15" fmla="*/ 3 h 486"/>
                  <a:gd name="T16" fmla="*/ 3 w 140"/>
                  <a:gd name="T17" fmla="*/ 3 h 486"/>
                  <a:gd name="T18" fmla="*/ 0 w 140"/>
                  <a:gd name="T19" fmla="*/ 0 h 4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486"/>
                  <a:gd name="T32" fmla="*/ 140 w 140"/>
                  <a:gd name="T33" fmla="*/ 486 h 4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486">
                    <a:moveTo>
                      <a:pt x="0" y="0"/>
                    </a:moveTo>
                    <a:lnTo>
                      <a:pt x="3" y="196"/>
                    </a:lnTo>
                    <a:lnTo>
                      <a:pt x="45" y="243"/>
                    </a:lnTo>
                    <a:lnTo>
                      <a:pt x="3" y="289"/>
                    </a:lnTo>
                    <a:lnTo>
                      <a:pt x="3" y="486"/>
                    </a:lnTo>
                    <a:lnTo>
                      <a:pt x="140" y="339"/>
                    </a:lnTo>
                    <a:lnTo>
                      <a:pt x="140" y="150"/>
                    </a:lnTo>
                    <a:lnTo>
                      <a:pt x="3" y="3"/>
                    </a:lnTo>
                    <a:lnTo>
                      <a:pt x="0" y="0"/>
                    </a:lnTo>
                    <a:close/>
                  </a:path>
                </a:pathLst>
              </a:custGeom>
              <a:solidFill>
                <a:srgbClr val="CCCCCC"/>
              </a:solidFill>
              <a:ln w="9525">
                <a:noFill/>
                <a:round/>
                <a:headEnd/>
                <a:tailEnd/>
              </a:ln>
            </p:spPr>
            <p:txBody>
              <a:bodyPr/>
              <a:lstStyle/>
              <a:p>
                <a:endParaRPr lang="en-US"/>
              </a:p>
            </p:txBody>
          </p:sp>
          <p:sp>
            <p:nvSpPr>
              <p:cNvPr id="110985" name="Freeform 148"/>
              <p:cNvSpPr>
                <a:spLocks/>
              </p:cNvSpPr>
              <p:nvPr/>
            </p:nvSpPr>
            <p:spPr bwMode="auto">
              <a:xfrm>
                <a:off x="2327" y="1453"/>
                <a:ext cx="140" cy="486"/>
              </a:xfrm>
              <a:custGeom>
                <a:avLst/>
                <a:gdLst>
                  <a:gd name="T0" fmla="*/ 0 w 140"/>
                  <a:gd name="T1" fmla="*/ 0 h 486"/>
                  <a:gd name="T2" fmla="*/ 3 w 140"/>
                  <a:gd name="T3" fmla="*/ 196 h 486"/>
                  <a:gd name="T4" fmla="*/ 45 w 140"/>
                  <a:gd name="T5" fmla="*/ 243 h 486"/>
                  <a:gd name="T6" fmla="*/ 3 w 140"/>
                  <a:gd name="T7" fmla="*/ 289 h 486"/>
                  <a:gd name="T8" fmla="*/ 3 w 140"/>
                  <a:gd name="T9" fmla="*/ 486 h 486"/>
                  <a:gd name="T10" fmla="*/ 140 w 140"/>
                  <a:gd name="T11" fmla="*/ 339 h 486"/>
                  <a:gd name="T12" fmla="*/ 140 w 140"/>
                  <a:gd name="T13" fmla="*/ 150 h 486"/>
                  <a:gd name="T14" fmla="*/ 3 w 140"/>
                  <a:gd name="T15" fmla="*/ 3 h 486"/>
                  <a:gd name="T16" fmla="*/ 3 w 140"/>
                  <a:gd name="T17" fmla="*/ 3 h 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0"/>
                  <a:gd name="T28" fmla="*/ 0 h 486"/>
                  <a:gd name="T29" fmla="*/ 140 w 140"/>
                  <a:gd name="T30" fmla="*/ 486 h 4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0" h="486">
                    <a:moveTo>
                      <a:pt x="0" y="0"/>
                    </a:moveTo>
                    <a:lnTo>
                      <a:pt x="3" y="196"/>
                    </a:lnTo>
                    <a:lnTo>
                      <a:pt x="45" y="243"/>
                    </a:lnTo>
                    <a:lnTo>
                      <a:pt x="3" y="289"/>
                    </a:lnTo>
                    <a:lnTo>
                      <a:pt x="3" y="486"/>
                    </a:lnTo>
                    <a:lnTo>
                      <a:pt x="140" y="339"/>
                    </a:lnTo>
                    <a:lnTo>
                      <a:pt x="140" y="150"/>
                    </a:lnTo>
                    <a:lnTo>
                      <a:pt x="3" y="3"/>
                    </a:lnTo>
                  </a:path>
                </a:pathLst>
              </a:custGeom>
              <a:noFill/>
              <a:ln w="11113">
                <a:solidFill>
                  <a:srgbClr val="000000"/>
                </a:solidFill>
                <a:prstDash val="solid"/>
                <a:round/>
                <a:headEnd/>
                <a:tailEnd/>
              </a:ln>
            </p:spPr>
            <p:txBody>
              <a:bodyPr/>
              <a:lstStyle/>
              <a:p>
                <a:endParaRPr lang="en-US"/>
              </a:p>
            </p:txBody>
          </p:sp>
          <p:sp>
            <p:nvSpPr>
              <p:cNvPr id="110986" name="Line 149"/>
              <p:cNvSpPr>
                <a:spLocks noChangeShapeType="1"/>
              </p:cNvSpPr>
              <p:nvPr/>
            </p:nvSpPr>
            <p:spPr bwMode="auto">
              <a:xfrm>
                <a:off x="1621" y="1696"/>
                <a:ext cx="229" cy="3"/>
              </a:xfrm>
              <a:prstGeom prst="line">
                <a:avLst/>
              </a:prstGeom>
              <a:noFill/>
              <a:ln w="11113">
                <a:solidFill>
                  <a:srgbClr val="000000"/>
                </a:solidFill>
                <a:round/>
                <a:headEnd/>
                <a:tailEnd/>
              </a:ln>
            </p:spPr>
            <p:txBody>
              <a:bodyPr/>
              <a:lstStyle/>
              <a:p>
                <a:endParaRPr lang="en-US"/>
              </a:p>
            </p:txBody>
          </p:sp>
          <p:sp>
            <p:nvSpPr>
              <p:cNvPr id="110987" name="Freeform 150"/>
              <p:cNvSpPr>
                <a:spLocks/>
              </p:cNvSpPr>
              <p:nvPr/>
            </p:nvSpPr>
            <p:spPr bwMode="auto">
              <a:xfrm>
                <a:off x="4115" y="3770"/>
                <a:ext cx="99" cy="270"/>
              </a:xfrm>
              <a:custGeom>
                <a:avLst/>
                <a:gdLst>
                  <a:gd name="T0" fmla="*/ 0 w 99"/>
                  <a:gd name="T1" fmla="*/ 266 h 270"/>
                  <a:gd name="T2" fmla="*/ 99 w 99"/>
                  <a:gd name="T3" fmla="*/ 270 h 270"/>
                  <a:gd name="T4" fmla="*/ 99 w 99"/>
                  <a:gd name="T5" fmla="*/ 0 h 270"/>
                  <a:gd name="T6" fmla="*/ 0 w 99"/>
                  <a:gd name="T7" fmla="*/ 0 h 270"/>
                  <a:gd name="T8" fmla="*/ 0 w 99"/>
                  <a:gd name="T9" fmla="*/ 266 h 270"/>
                  <a:gd name="T10" fmla="*/ 0 60000 65536"/>
                  <a:gd name="T11" fmla="*/ 0 60000 65536"/>
                  <a:gd name="T12" fmla="*/ 0 60000 65536"/>
                  <a:gd name="T13" fmla="*/ 0 60000 65536"/>
                  <a:gd name="T14" fmla="*/ 0 60000 65536"/>
                  <a:gd name="T15" fmla="*/ 0 w 99"/>
                  <a:gd name="T16" fmla="*/ 0 h 270"/>
                  <a:gd name="T17" fmla="*/ 99 w 99"/>
                  <a:gd name="T18" fmla="*/ 270 h 270"/>
                </a:gdLst>
                <a:ahLst/>
                <a:cxnLst>
                  <a:cxn ang="T10">
                    <a:pos x="T0" y="T1"/>
                  </a:cxn>
                  <a:cxn ang="T11">
                    <a:pos x="T2" y="T3"/>
                  </a:cxn>
                  <a:cxn ang="T12">
                    <a:pos x="T4" y="T5"/>
                  </a:cxn>
                  <a:cxn ang="T13">
                    <a:pos x="T6" y="T7"/>
                  </a:cxn>
                  <a:cxn ang="T14">
                    <a:pos x="T8" y="T9"/>
                  </a:cxn>
                </a:cxnLst>
                <a:rect l="T15" t="T16" r="T17" b="T18"/>
                <a:pathLst>
                  <a:path w="99" h="270">
                    <a:moveTo>
                      <a:pt x="0" y="266"/>
                    </a:moveTo>
                    <a:lnTo>
                      <a:pt x="99" y="270"/>
                    </a:lnTo>
                    <a:lnTo>
                      <a:pt x="99" y="0"/>
                    </a:lnTo>
                    <a:lnTo>
                      <a:pt x="0" y="0"/>
                    </a:lnTo>
                    <a:lnTo>
                      <a:pt x="0" y="266"/>
                    </a:lnTo>
                    <a:close/>
                  </a:path>
                </a:pathLst>
              </a:custGeom>
              <a:solidFill>
                <a:srgbClr val="CCCCCC"/>
              </a:solidFill>
              <a:ln w="9525">
                <a:noFill/>
                <a:round/>
                <a:headEnd/>
                <a:tailEnd/>
              </a:ln>
            </p:spPr>
            <p:txBody>
              <a:bodyPr/>
              <a:lstStyle/>
              <a:p>
                <a:endParaRPr lang="en-US"/>
              </a:p>
            </p:txBody>
          </p:sp>
          <p:sp>
            <p:nvSpPr>
              <p:cNvPr id="110988" name="Freeform 151"/>
              <p:cNvSpPr>
                <a:spLocks/>
              </p:cNvSpPr>
              <p:nvPr/>
            </p:nvSpPr>
            <p:spPr bwMode="auto">
              <a:xfrm>
                <a:off x="4115" y="3770"/>
                <a:ext cx="99" cy="270"/>
              </a:xfrm>
              <a:custGeom>
                <a:avLst/>
                <a:gdLst>
                  <a:gd name="T0" fmla="*/ 0 w 99"/>
                  <a:gd name="T1" fmla="*/ 266 h 270"/>
                  <a:gd name="T2" fmla="*/ 99 w 99"/>
                  <a:gd name="T3" fmla="*/ 270 h 270"/>
                  <a:gd name="T4" fmla="*/ 99 w 99"/>
                  <a:gd name="T5" fmla="*/ 0 h 270"/>
                  <a:gd name="T6" fmla="*/ 0 w 99"/>
                  <a:gd name="T7" fmla="*/ 0 h 270"/>
                  <a:gd name="T8" fmla="*/ 0 60000 65536"/>
                  <a:gd name="T9" fmla="*/ 0 60000 65536"/>
                  <a:gd name="T10" fmla="*/ 0 60000 65536"/>
                  <a:gd name="T11" fmla="*/ 0 60000 65536"/>
                  <a:gd name="T12" fmla="*/ 0 w 99"/>
                  <a:gd name="T13" fmla="*/ 0 h 270"/>
                  <a:gd name="T14" fmla="*/ 99 w 99"/>
                  <a:gd name="T15" fmla="*/ 270 h 270"/>
                </a:gdLst>
                <a:ahLst/>
                <a:cxnLst>
                  <a:cxn ang="T8">
                    <a:pos x="T0" y="T1"/>
                  </a:cxn>
                  <a:cxn ang="T9">
                    <a:pos x="T2" y="T3"/>
                  </a:cxn>
                  <a:cxn ang="T10">
                    <a:pos x="T4" y="T5"/>
                  </a:cxn>
                  <a:cxn ang="T11">
                    <a:pos x="T6" y="T7"/>
                  </a:cxn>
                </a:cxnLst>
                <a:rect l="T12" t="T13" r="T14" b="T15"/>
                <a:pathLst>
                  <a:path w="99" h="270">
                    <a:moveTo>
                      <a:pt x="0" y="266"/>
                    </a:moveTo>
                    <a:lnTo>
                      <a:pt x="99" y="270"/>
                    </a:lnTo>
                    <a:lnTo>
                      <a:pt x="99" y="0"/>
                    </a:lnTo>
                    <a:lnTo>
                      <a:pt x="0" y="0"/>
                    </a:lnTo>
                  </a:path>
                </a:pathLst>
              </a:custGeom>
              <a:noFill/>
              <a:ln w="11113">
                <a:solidFill>
                  <a:srgbClr val="000000"/>
                </a:solidFill>
                <a:prstDash val="solid"/>
                <a:round/>
                <a:headEnd/>
                <a:tailEnd/>
              </a:ln>
            </p:spPr>
            <p:txBody>
              <a:bodyPr/>
              <a:lstStyle/>
              <a:p>
                <a:endParaRPr lang="en-US"/>
              </a:p>
            </p:txBody>
          </p:sp>
          <p:sp>
            <p:nvSpPr>
              <p:cNvPr id="110989" name="Line 152"/>
              <p:cNvSpPr>
                <a:spLocks noChangeShapeType="1"/>
              </p:cNvSpPr>
              <p:nvPr/>
            </p:nvSpPr>
            <p:spPr bwMode="auto">
              <a:xfrm flipV="1">
                <a:off x="4012" y="3767"/>
                <a:ext cx="3" cy="276"/>
              </a:xfrm>
              <a:prstGeom prst="line">
                <a:avLst/>
              </a:prstGeom>
              <a:noFill/>
              <a:ln w="11113">
                <a:solidFill>
                  <a:srgbClr val="000000"/>
                </a:solidFill>
                <a:round/>
                <a:headEnd/>
                <a:tailEnd/>
              </a:ln>
            </p:spPr>
            <p:txBody>
              <a:bodyPr/>
              <a:lstStyle/>
              <a:p>
                <a:endParaRPr lang="en-US"/>
              </a:p>
            </p:txBody>
          </p:sp>
          <p:sp>
            <p:nvSpPr>
              <p:cNvPr id="110990" name="Line 153"/>
              <p:cNvSpPr>
                <a:spLocks noChangeShapeType="1"/>
              </p:cNvSpPr>
              <p:nvPr/>
            </p:nvSpPr>
            <p:spPr bwMode="auto">
              <a:xfrm>
                <a:off x="4012" y="3767"/>
                <a:ext cx="108" cy="3"/>
              </a:xfrm>
              <a:prstGeom prst="line">
                <a:avLst/>
              </a:prstGeom>
              <a:noFill/>
              <a:ln w="11113">
                <a:solidFill>
                  <a:srgbClr val="000000"/>
                </a:solidFill>
                <a:round/>
                <a:headEnd/>
                <a:tailEnd/>
              </a:ln>
            </p:spPr>
            <p:txBody>
              <a:bodyPr/>
              <a:lstStyle/>
              <a:p>
                <a:endParaRPr lang="en-US"/>
              </a:p>
            </p:txBody>
          </p:sp>
          <p:sp>
            <p:nvSpPr>
              <p:cNvPr id="110991" name="Line 154"/>
              <p:cNvSpPr>
                <a:spLocks noChangeShapeType="1"/>
              </p:cNvSpPr>
              <p:nvPr/>
            </p:nvSpPr>
            <p:spPr bwMode="auto">
              <a:xfrm>
                <a:off x="4012" y="4036"/>
                <a:ext cx="108" cy="4"/>
              </a:xfrm>
              <a:prstGeom prst="line">
                <a:avLst/>
              </a:prstGeom>
              <a:noFill/>
              <a:ln w="11113">
                <a:solidFill>
                  <a:srgbClr val="000000"/>
                </a:solidFill>
                <a:round/>
                <a:headEnd/>
                <a:tailEnd/>
              </a:ln>
            </p:spPr>
            <p:txBody>
              <a:bodyPr/>
              <a:lstStyle/>
              <a:p>
                <a:endParaRPr lang="en-US"/>
              </a:p>
            </p:txBody>
          </p:sp>
          <p:sp>
            <p:nvSpPr>
              <p:cNvPr id="110992" name="Rectangle 155"/>
              <p:cNvSpPr>
                <a:spLocks noChangeArrowheads="1"/>
              </p:cNvSpPr>
              <p:nvPr/>
            </p:nvSpPr>
            <p:spPr bwMode="auto">
              <a:xfrm>
                <a:off x="4045" y="3850"/>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R</a:t>
                </a:r>
                <a:endParaRPr kumimoji="0" lang="en-US">
                  <a:solidFill>
                    <a:schemeClr val="tx1"/>
                  </a:solidFill>
                </a:endParaRPr>
              </a:p>
            </p:txBody>
          </p:sp>
          <p:sp>
            <p:nvSpPr>
              <p:cNvPr id="110993" name="Rectangle 156"/>
              <p:cNvSpPr>
                <a:spLocks noChangeArrowheads="1"/>
              </p:cNvSpPr>
              <p:nvPr/>
            </p:nvSpPr>
            <p:spPr bwMode="auto">
              <a:xfrm>
                <a:off x="4105" y="3850"/>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e</a:t>
                </a:r>
                <a:endParaRPr kumimoji="0" lang="en-US">
                  <a:solidFill>
                    <a:schemeClr val="tx1"/>
                  </a:solidFill>
                </a:endParaRPr>
              </a:p>
            </p:txBody>
          </p:sp>
          <p:sp>
            <p:nvSpPr>
              <p:cNvPr id="110994" name="Rectangle 157"/>
              <p:cNvSpPr>
                <a:spLocks noChangeArrowheads="1"/>
              </p:cNvSpPr>
              <p:nvPr/>
            </p:nvSpPr>
            <p:spPr bwMode="auto">
              <a:xfrm>
                <a:off x="4150" y="3850"/>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g</a:t>
                </a:r>
                <a:endParaRPr kumimoji="0" lang="en-US">
                  <a:solidFill>
                    <a:schemeClr val="tx1"/>
                  </a:solidFill>
                </a:endParaRPr>
              </a:p>
            </p:txBody>
          </p:sp>
          <p:sp>
            <p:nvSpPr>
              <p:cNvPr id="110995" name="Line 158"/>
              <p:cNvSpPr>
                <a:spLocks noChangeShapeType="1"/>
              </p:cNvSpPr>
              <p:nvPr/>
            </p:nvSpPr>
            <p:spPr bwMode="auto">
              <a:xfrm>
                <a:off x="4212" y="3840"/>
                <a:ext cx="280" cy="1"/>
              </a:xfrm>
              <a:prstGeom prst="line">
                <a:avLst/>
              </a:prstGeom>
              <a:noFill/>
              <a:ln w="11113">
                <a:solidFill>
                  <a:srgbClr val="000000"/>
                </a:solidFill>
                <a:round/>
                <a:headEnd/>
                <a:tailEnd/>
              </a:ln>
            </p:spPr>
            <p:txBody>
              <a:bodyPr/>
              <a:lstStyle/>
              <a:p>
                <a:endParaRPr lang="en-US"/>
              </a:p>
            </p:txBody>
          </p:sp>
          <p:sp>
            <p:nvSpPr>
              <p:cNvPr id="110996" name="Freeform 159"/>
              <p:cNvSpPr>
                <a:spLocks/>
              </p:cNvSpPr>
              <p:nvPr/>
            </p:nvSpPr>
            <p:spPr bwMode="auto">
              <a:xfrm>
                <a:off x="1960" y="1536"/>
                <a:ext cx="100" cy="270"/>
              </a:xfrm>
              <a:custGeom>
                <a:avLst/>
                <a:gdLst>
                  <a:gd name="T0" fmla="*/ 0 w 100"/>
                  <a:gd name="T1" fmla="*/ 266 h 270"/>
                  <a:gd name="T2" fmla="*/ 100 w 100"/>
                  <a:gd name="T3" fmla="*/ 270 h 270"/>
                  <a:gd name="T4" fmla="*/ 100 w 100"/>
                  <a:gd name="T5" fmla="*/ 0 h 270"/>
                  <a:gd name="T6" fmla="*/ 0 w 100"/>
                  <a:gd name="T7" fmla="*/ 0 h 270"/>
                  <a:gd name="T8" fmla="*/ 0 w 100"/>
                  <a:gd name="T9" fmla="*/ 266 h 270"/>
                  <a:gd name="T10" fmla="*/ 0 60000 65536"/>
                  <a:gd name="T11" fmla="*/ 0 60000 65536"/>
                  <a:gd name="T12" fmla="*/ 0 60000 65536"/>
                  <a:gd name="T13" fmla="*/ 0 60000 65536"/>
                  <a:gd name="T14" fmla="*/ 0 60000 65536"/>
                  <a:gd name="T15" fmla="*/ 0 w 100"/>
                  <a:gd name="T16" fmla="*/ 0 h 270"/>
                  <a:gd name="T17" fmla="*/ 100 w 100"/>
                  <a:gd name="T18" fmla="*/ 270 h 270"/>
                </a:gdLst>
                <a:ahLst/>
                <a:cxnLst>
                  <a:cxn ang="T10">
                    <a:pos x="T0" y="T1"/>
                  </a:cxn>
                  <a:cxn ang="T11">
                    <a:pos x="T2" y="T3"/>
                  </a:cxn>
                  <a:cxn ang="T12">
                    <a:pos x="T4" y="T5"/>
                  </a:cxn>
                  <a:cxn ang="T13">
                    <a:pos x="T6" y="T7"/>
                  </a:cxn>
                  <a:cxn ang="T14">
                    <a:pos x="T8" y="T9"/>
                  </a:cxn>
                </a:cxnLst>
                <a:rect l="T15" t="T16" r="T17" b="T18"/>
                <a:pathLst>
                  <a:path w="100" h="270">
                    <a:moveTo>
                      <a:pt x="0" y="266"/>
                    </a:moveTo>
                    <a:lnTo>
                      <a:pt x="100" y="270"/>
                    </a:lnTo>
                    <a:lnTo>
                      <a:pt x="100" y="0"/>
                    </a:lnTo>
                    <a:lnTo>
                      <a:pt x="0" y="0"/>
                    </a:lnTo>
                    <a:lnTo>
                      <a:pt x="0" y="266"/>
                    </a:lnTo>
                    <a:close/>
                  </a:path>
                </a:pathLst>
              </a:custGeom>
              <a:solidFill>
                <a:srgbClr val="CCCCCC"/>
              </a:solidFill>
              <a:ln w="9525">
                <a:noFill/>
                <a:round/>
                <a:headEnd/>
                <a:tailEnd/>
              </a:ln>
            </p:spPr>
            <p:txBody>
              <a:bodyPr/>
              <a:lstStyle/>
              <a:p>
                <a:endParaRPr lang="en-US"/>
              </a:p>
            </p:txBody>
          </p:sp>
          <p:sp>
            <p:nvSpPr>
              <p:cNvPr id="110997" name="Freeform 160"/>
              <p:cNvSpPr>
                <a:spLocks/>
              </p:cNvSpPr>
              <p:nvPr/>
            </p:nvSpPr>
            <p:spPr bwMode="auto">
              <a:xfrm>
                <a:off x="1960" y="1536"/>
                <a:ext cx="100" cy="270"/>
              </a:xfrm>
              <a:custGeom>
                <a:avLst/>
                <a:gdLst>
                  <a:gd name="T0" fmla="*/ 0 w 100"/>
                  <a:gd name="T1" fmla="*/ 266 h 270"/>
                  <a:gd name="T2" fmla="*/ 100 w 100"/>
                  <a:gd name="T3" fmla="*/ 270 h 270"/>
                  <a:gd name="T4" fmla="*/ 100 w 100"/>
                  <a:gd name="T5" fmla="*/ 0 h 270"/>
                  <a:gd name="T6" fmla="*/ 0 w 100"/>
                  <a:gd name="T7" fmla="*/ 0 h 270"/>
                  <a:gd name="T8" fmla="*/ 0 60000 65536"/>
                  <a:gd name="T9" fmla="*/ 0 60000 65536"/>
                  <a:gd name="T10" fmla="*/ 0 60000 65536"/>
                  <a:gd name="T11" fmla="*/ 0 60000 65536"/>
                  <a:gd name="T12" fmla="*/ 0 w 100"/>
                  <a:gd name="T13" fmla="*/ 0 h 270"/>
                  <a:gd name="T14" fmla="*/ 100 w 100"/>
                  <a:gd name="T15" fmla="*/ 270 h 270"/>
                </a:gdLst>
                <a:ahLst/>
                <a:cxnLst>
                  <a:cxn ang="T8">
                    <a:pos x="T0" y="T1"/>
                  </a:cxn>
                  <a:cxn ang="T9">
                    <a:pos x="T2" y="T3"/>
                  </a:cxn>
                  <a:cxn ang="T10">
                    <a:pos x="T4" y="T5"/>
                  </a:cxn>
                  <a:cxn ang="T11">
                    <a:pos x="T6" y="T7"/>
                  </a:cxn>
                </a:cxnLst>
                <a:rect l="T12" t="T13" r="T14" b="T15"/>
                <a:pathLst>
                  <a:path w="100" h="270">
                    <a:moveTo>
                      <a:pt x="0" y="266"/>
                    </a:moveTo>
                    <a:lnTo>
                      <a:pt x="100" y="270"/>
                    </a:lnTo>
                    <a:lnTo>
                      <a:pt x="100" y="0"/>
                    </a:lnTo>
                    <a:lnTo>
                      <a:pt x="0" y="0"/>
                    </a:lnTo>
                  </a:path>
                </a:pathLst>
              </a:custGeom>
              <a:noFill/>
              <a:ln w="11113">
                <a:solidFill>
                  <a:srgbClr val="000000"/>
                </a:solidFill>
                <a:prstDash val="solid"/>
                <a:round/>
                <a:headEnd/>
                <a:tailEnd/>
              </a:ln>
            </p:spPr>
            <p:txBody>
              <a:bodyPr/>
              <a:lstStyle/>
              <a:p>
                <a:endParaRPr lang="en-US"/>
              </a:p>
            </p:txBody>
          </p:sp>
          <p:sp>
            <p:nvSpPr>
              <p:cNvPr id="110998" name="Line 161"/>
              <p:cNvSpPr>
                <a:spLocks noChangeShapeType="1"/>
              </p:cNvSpPr>
              <p:nvPr/>
            </p:nvSpPr>
            <p:spPr bwMode="auto">
              <a:xfrm flipV="1">
                <a:off x="1860" y="1533"/>
                <a:ext cx="1" cy="269"/>
              </a:xfrm>
              <a:prstGeom prst="line">
                <a:avLst/>
              </a:prstGeom>
              <a:noFill/>
              <a:ln w="11113">
                <a:solidFill>
                  <a:srgbClr val="000000"/>
                </a:solidFill>
                <a:round/>
                <a:headEnd/>
                <a:tailEnd/>
              </a:ln>
            </p:spPr>
            <p:txBody>
              <a:bodyPr/>
              <a:lstStyle/>
              <a:p>
                <a:endParaRPr lang="en-US"/>
              </a:p>
            </p:txBody>
          </p:sp>
          <p:sp>
            <p:nvSpPr>
              <p:cNvPr id="110999" name="Line 162"/>
              <p:cNvSpPr>
                <a:spLocks noChangeShapeType="1"/>
              </p:cNvSpPr>
              <p:nvPr/>
            </p:nvSpPr>
            <p:spPr bwMode="auto">
              <a:xfrm>
                <a:off x="1860" y="1536"/>
                <a:ext cx="105" cy="1"/>
              </a:xfrm>
              <a:prstGeom prst="line">
                <a:avLst/>
              </a:prstGeom>
              <a:noFill/>
              <a:ln w="11113">
                <a:solidFill>
                  <a:srgbClr val="000000"/>
                </a:solidFill>
                <a:round/>
                <a:headEnd/>
                <a:tailEnd/>
              </a:ln>
            </p:spPr>
            <p:txBody>
              <a:bodyPr/>
              <a:lstStyle/>
              <a:p>
                <a:endParaRPr lang="en-US"/>
              </a:p>
            </p:txBody>
          </p:sp>
          <p:sp>
            <p:nvSpPr>
              <p:cNvPr id="111000" name="Line 163"/>
              <p:cNvSpPr>
                <a:spLocks noChangeShapeType="1"/>
              </p:cNvSpPr>
              <p:nvPr/>
            </p:nvSpPr>
            <p:spPr bwMode="auto">
              <a:xfrm>
                <a:off x="1853" y="1799"/>
                <a:ext cx="105" cy="3"/>
              </a:xfrm>
              <a:prstGeom prst="line">
                <a:avLst/>
              </a:prstGeom>
              <a:noFill/>
              <a:ln w="11113">
                <a:solidFill>
                  <a:srgbClr val="000000"/>
                </a:solidFill>
                <a:round/>
                <a:headEnd/>
                <a:tailEnd/>
              </a:ln>
            </p:spPr>
            <p:txBody>
              <a:bodyPr/>
              <a:lstStyle/>
              <a:p>
                <a:endParaRPr lang="en-US"/>
              </a:p>
            </p:txBody>
          </p:sp>
          <p:sp>
            <p:nvSpPr>
              <p:cNvPr id="111001" name="Rectangle 164"/>
              <p:cNvSpPr>
                <a:spLocks noChangeArrowheads="1"/>
              </p:cNvSpPr>
              <p:nvPr/>
            </p:nvSpPr>
            <p:spPr bwMode="auto">
              <a:xfrm>
                <a:off x="1890" y="160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R</a:t>
                </a:r>
                <a:endParaRPr kumimoji="0" lang="en-US">
                  <a:solidFill>
                    <a:schemeClr val="tx1"/>
                  </a:solidFill>
                </a:endParaRPr>
              </a:p>
            </p:txBody>
          </p:sp>
          <p:sp>
            <p:nvSpPr>
              <p:cNvPr id="111002" name="Rectangle 165"/>
              <p:cNvSpPr>
                <a:spLocks noChangeArrowheads="1"/>
              </p:cNvSpPr>
              <p:nvPr/>
            </p:nvSpPr>
            <p:spPr bwMode="auto">
              <a:xfrm>
                <a:off x="1950" y="1603"/>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e</a:t>
                </a:r>
                <a:endParaRPr kumimoji="0" lang="en-US">
                  <a:solidFill>
                    <a:schemeClr val="tx1"/>
                  </a:solidFill>
                </a:endParaRPr>
              </a:p>
            </p:txBody>
          </p:sp>
          <p:sp>
            <p:nvSpPr>
              <p:cNvPr id="111003" name="Rectangle 166"/>
              <p:cNvSpPr>
                <a:spLocks noChangeArrowheads="1"/>
              </p:cNvSpPr>
              <p:nvPr/>
            </p:nvSpPr>
            <p:spPr bwMode="auto">
              <a:xfrm>
                <a:off x="1998" y="1603"/>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g</a:t>
                </a:r>
                <a:endParaRPr kumimoji="0" lang="en-US">
                  <a:solidFill>
                    <a:schemeClr val="tx1"/>
                  </a:solidFill>
                </a:endParaRPr>
              </a:p>
            </p:txBody>
          </p:sp>
          <p:sp>
            <p:nvSpPr>
              <p:cNvPr id="111004" name="Line 167"/>
              <p:cNvSpPr>
                <a:spLocks noChangeShapeType="1"/>
              </p:cNvSpPr>
              <p:nvPr/>
            </p:nvSpPr>
            <p:spPr bwMode="auto">
              <a:xfrm>
                <a:off x="2063" y="1626"/>
                <a:ext cx="262" cy="1"/>
              </a:xfrm>
              <a:prstGeom prst="line">
                <a:avLst/>
              </a:prstGeom>
              <a:noFill/>
              <a:ln w="11113">
                <a:solidFill>
                  <a:srgbClr val="000000"/>
                </a:solidFill>
                <a:round/>
                <a:headEnd/>
                <a:tailEnd/>
              </a:ln>
            </p:spPr>
            <p:txBody>
              <a:bodyPr/>
              <a:lstStyle/>
              <a:p>
                <a:endParaRPr lang="en-US"/>
              </a:p>
            </p:txBody>
          </p:sp>
          <p:sp>
            <p:nvSpPr>
              <p:cNvPr id="111005" name="Line 168"/>
              <p:cNvSpPr>
                <a:spLocks noChangeShapeType="1"/>
              </p:cNvSpPr>
              <p:nvPr/>
            </p:nvSpPr>
            <p:spPr bwMode="auto">
              <a:xfrm>
                <a:off x="2467" y="1696"/>
                <a:ext cx="265" cy="3"/>
              </a:xfrm>
              <a:prstGeom prst="line">
                <a:avLst/>
              </a:prstGeom>
              <a:noFill/>
              <a:ln w="11113">
                <a:solidFill>
                  <a:srgbClr val="000000"/>
                </a:solidFill>
                <a:round/>
                <a:headEnd/>
                <a:tailEnd/>
              </a:ln>
            </p:spPr>
            <p:txBody>
              <a:bodyPr/>
              <a:lstStyle/>
              <a:p>
                <a:endParaRPr lang="en-US"/>
              </a:p>
            </p:txBody>
          </p:sp>
          <p:sp>
            <p:nvSpPr>
              <p:cNvPr id="111006" name="Line 169"/>
              <p:cNvSpPr>
                <a:spLocks noChangeShapeType="1"/>
              </p:cNvSpPr>
              <p:nvPr/>
            </p:nvSpPr>
            <p:spPr bwMode="auto">
              <a:xfrm>
                <a:off x="2063" y="1756"/>
                <a:ext cx="267" cy="3"/>
              </a:xfrm>
              <a:prstGeom prst="line">
                <a:avLst/>
              </a:prstGeom>
              <a:noFill/>
              <a:ln w="11113">
                <a:solidFill>
                  <a:srgbClr val="000000"/>
                </a:solidFill>
                <a:round/>
                <a:headEnd/>
                <a:tailEnd/>
              </a:ln>
            </p:spPr>
            <p:txBody>
              <a:bodyPr/>
              <a:lstStyle/>
              <a:p>
                <a:endParaRPr lang="en-US"/>
              </a:p>
            </p:txBody>
          </p:sp>
          <p:sp>
            <p:nvSpPr>
              <p:cNvPr id="111007" name="Freeform 170"/>
              <p:cNvSpPr>
                <a:spLocks/>
              </p:cNvSpPr>
              <p:nvPr/>
            </p:nvSpPr>
            <p:spPr bwMode="auto">
              <a:xfrm>
                <a:off x="1815" y="1636"/>
                <a:ext cx="45" cy="60"/>
              </a:xfrm>
              <a:custGeom>
                <a:avLst/>
                <a:gdLst>
                  <a:gd name="T0" fmla="*/ 0 w 45"/>
                  <a:gd name="T1" fmla="*/ 60 h 60"/>
                  <a:gd name="T2" fmla="*/ 0 w 45"/>
                  <a:gd name="T3" fmla="*/ 0 h 60"/>
                  <a:gd name="T4" fmla="*/ 45 w 45"/>
                  <a:gd name="T5" fmla="*/ 0 h 60"/>
                  <a:gd name="T6" fmla="*/ 0 60000 65536"/>
                  <a:gd name="T7" fmla="*/ 0 60000 65536"/>
                  <a:gd name="T8" fmla="*/ 0 60000 65536"/>
                  <a:gd name="T9" fmla="*/ 0 w 45"/>
                  <a:gd name="T10" fmla="*/ 0 h 60"/>
                  <a:gd name="T11" fmla="*/ 45 w 45"/>
                  <a:gd name="T12" fmla="*/ 60 h 60"/>
                </a:gdLst>
                <a:ahLst/>
                <a:cxnLst>
                  <a:cxn ang="T6">
                    <a:pos x="T0" y="T1"/>
                  </a:cxn>
                  <a:cxn ang="T7">
                    <a:pos x="T2" y="T3"/>
                  </a:cxn>
                  <a:cxn ang="T8">
                    <a:pos x="T4" y="T5"/>
                  </a:cxn>
                </a:cxnLst>
                <a:rect l="T9" t="T10" r="T11" b="T12"/>
                <a:pathLst>
                  <a:path w="45" h="60">
                    <a:moveTo>
                      <a:pt x="0" y="60"/>
                    </a:moveTo>
                    <a:lnTo>
                      <a:pt x="0" y="0"/>
                    </a:lnTo>
                    <a:lnTo>
                      <a:pt x="45" y="0"/>
                    </a:lnTo>
                  </a:path>
                </a:pathLst>
              </a:custGeom>
              <a:noFill/>
              <a:ln w="11113">
                <a:solidFill>
                  <a:srgbClr val="000000"/>
                </a:solidFill>
                <a:prstDash val="solid"/>
                <a:round/>
                <a:headEnd/>
                <a:tailEnd/>
              </a:ln>
            </p:spPr>
            <p:txBody>
              <a:bodyPr/>
              <a:lstStyle/>
              <a:p>
                <a:endParaRPr lang="en-US"/>
              </a:p>
            </p:txBody>
          </p:sp>
          <p:sp>
            <p:nvSpPr>
              <p:cNvPr id="111008" name="Freeform 171"/>
              <p:cNvSpPr>
                <a:spLocks/>
              </p:cNvSpPr>
              <p:nvPr/>
            </p:nvSpPr>
            <p:spPr bwMode="auto">
              <a:xfrm>
                <a:off x="2694" y="1696"/>
                <a:ext cx="320" cy="183"/>
              </a:xfrm>
              <a:custGeom>
                <a:avLst/>
                <a:gdLst>
                  <a:gd name="T0" fmla="*/ 0 w 320"/>
                  <a:gd name="T1" fmla="*/ 0 h 183"/>
                  <a:gd name="T2" fmla="*/ 0 w 320"/>
                  <a:gd name="T3" fmla="*/ 183 h 183"/>
                  <a:gd name="T4" fmla="*/ 275 w 320"/>
                  <a:gd name="T5" fmla="*/ 183 h 183"/>
                  <a:gd name="T6" fmla="*/ 275 w 320"/>
                  <a:gd name="T7" fmla="*/ 63 h 183"/>
                  <a:gd name="T8" fmla="*/ 320 w 320"/>
                  <a:gd name="T9" fmla="*/ 63 h 183"/>
                  <a:gd name="T10" fmla="*/ 0 60000 65536"/>
                  <a:gd name="T11" fmla="*/ 0 60000 65536"/>
                  <a:gd name="T12" fmla="*/ 0 60000 65536"/>
                  <a:gd name="T13" fmla="*/ 0 60000 65536"/>
                  <a:gd name="T14" fmla="*/ 0 60000 65536"/>
                  <a:gd name="T15" fmla="*/ 0 w 320"/>
                  <a:gd name="T16" fmla="*/ 0 h 183"/>
                  <a:gd name="T17" fmla="*/ 320 w 320"/>
                  <a:gd name="T18" fmla="*/ 183 h 183"/>
                </a:gdLst>
                <a:ahLst/>
                <a:cxnLst>
                  <a:cxn ang="T10">
                    <a:pos x="T0" y="T1"/>
                  </a:cxn>
                  <a:cxn ang="T11">
                    <a:pos x="T2" y="T3"/>
                  </a:cxn>
                  <a:cxn ang="T12">
                    <a:pos x="T4" y="T5"/>
                  </a:cxn>
                  <a:cxn ang="T13">
                    <a:pos x="T6" y="T7"/>
                  </a:cxn>
                  <a:cxn ang="T14">
                    <a:pos x="T8" y="T9"/>
                  </a:cxn>
                </a:cxnLst>
                <a:rect l="T15" t="T16" r="T17" b="T18"/>
                <a:pathLst>
                  <a:path w="320" h="183">
                    <a:moveTo>
                      <a:pt x="0" y="0"/>
                    </a:moveTo>
                    <a:lnTo>
                      <a:pt x="0" y="183"/>
                    </a:lnTo>
                    <a:lnTo>
                      <a:pt x="275" y="183"/>
                    </a:lnTo>
                    <a:lnTo>
                      <a:pt x="275" y="63"/>
                    </a:lnTo>
                    <a:lnTo>
                      <a:pt x="320" y="63"/>
                    </a:lnTo>
                  </a:path>
                </a:pathLst>
              </a:custGeom>
              <a:noFill/>
              <a:ln w="11113">
                <a:solidFill>
                  <a:srgbClr val="000000"/>
                </a:solidFill>
                <a:prstDash val="solid"/>
                <a:round/>
                <a:headEnd/>
                <a:tailEnd/>
              </a:ln>
            </p:spPr>
            <p:txBody>
              <a:bodyPr/>
              <a:lstStyle/>
              <a:p>
                <a:endParaRPr lang="en-US"/>
              </a:p>
            </p:txBody>
          </p:sp>
          <p:sp>
            <p:nvSpPr>
              <p:cNvPr id="111009" name="Rectangle 172"/>
              <p:cNvSpPr>
                <a:spLocks noChangeArrowheads="1"/>
              </p:cNvSpPr>
              <p:nvPr/>
            </p:nvSpPr>
            <p:spPr bwMode="auto">
              <a:xfrm>
                <a:off x="1953" y="2112"/>
                <a:ext cx="100" cy="266"/>
              </a:xfrm>
              <a:prstGeom prst="rect">
                <a:avLst/>
              </a:prstGeom>
              <a:solidFill>
                <a:srgbClr val="CCCCCC"/>
              </a:solidFill>
              <a:ln w="9525">
                <a:noFill/>
                <a:miter lim="800000"/>
                <a:headEnd/>
                <a:tailEnd/>
              </a:ln>
            </p:spPr>
            <p:txBody>
              <a:bodyPr/>
              <a:lstStyle/>
              <a:p>
                <a:endParaRPr lang="en-US"/>
              </a:p>
            </p:txBody>
          </p:sp>
          <p:sp>
            <p:nvSpPr>
              <p:cNvPr id="111010" name="Rectangle 173"/>
              <p:cNvSpPr>
                <a:spLocks noChangeArrowheads="1"/>
              </p:cNvSpPr>
              <p:nvPr/>
            </p:nvSpPr>
            <p:spPr bwMode="auto">
              <a:xfrm>
                <a:off x="1953" y="2112"/>
                <a:ext cx="100" cy="266"/>
              </a:xfrm>
              <a:prstGeom prst="rect">
                <a:avLst/>
              </a:prstGeom>
              <a:noFill/>
              <a:ln w="11113">
                <a:solidFill>
                  <a:srgbClr val="000000"/>
                </a:solidFill>
                <a:miter lim="800000"/>
                <a:headEnd/>
                <a:tailEnd/>
              </a:ln>
            </p:spPr>
            <p:txBody>
              <a:bodyPr/>
              <a:lstStyle/>
              <a:p>
                <a:endParaRPr lang="en-US"/>
              </a:p>
            </p:txBody>
          </p:sp>
          <p:sp>
            <p:nvSpPr>
              <p:cNvPr id="111011" name="Freeform 174"/>
              <p:cNvSpPr>
                <a:spLocks/>
              </p:cNvSpPr>
              <p:nvPr/>
            </p:nvSpPr>
            <p:spPr bwMode="auto">
              <a:xfrm>
                <a:off x="1853" y="2109"/>
                <a:ext cx="100" cy="269"/>
              </a:xfrm>
              <a:custGeom>
                <a:avLst/>
                <a:gdLst>
                  <a:gd name="T0" fmla="*/ 100 w 100"/>
                  <a:gd name="T1" fmla="*/ 0 h 269"/>
                  <a:gd name="T2" fmla="*/ 0 w 100"/>
                  <a:gd name="T3" fmla="*/ 3 h 269"/>
                  <a:gd name="T4" fmla="*/ 0 w 100"/>
                  <a:gd name="T5" fmla="*/ 269 h 269"/>
                  <a:gd name="T6" fmla="*/ 100 w 100"/>
                  <a:gd name="T7" fmla="*/ 269 h 269"/>
                  <a:gd name="T8" fmla="*/ 0 60000 65536"/>
                  <a:gd name="T9" fmla="*/ 0 60000 65536"/>
                  <a:gd name="T10" fmla="*/ 0 60000 65536"/>
                  <a:gd name="T11" fmla="*/ 0 60000 65536"/>
                  <a:gd name="T12" fmla="*/ 0 w 100"/>
                  <a:gd name="T13" fmla="*/ 0 h 269"/>
                  <a:gd name="T14" fmla="*/ 100 w 100"/>
                  <a:gd name="T15" fmla="*/ 269 h 269"/>
                </a:gdLst>
                <a:ahLst/>
                <a:cxnLst>
                  <a:cxn ang="T8">
                    <a:pos x="T0" y="T1"/>
                  </a:cxn>
                  <a:cxn ang="T9">
                    <a:pos x="T2" y="T3"/>
                  </a:cxn>
                  <a:cxn ang="T10">
                    <a:pos x="T4" y="T5"/>
                  </a:cxn>
                  <a:cxn ang="T11">
                    <a:pos x="T6" y="T7"/>
                  </a:cxn>
                </a:cxnLst>
                <a:rect l="T12" t="T13" r="T14" b="T15"/>
                <a:pathLst>
                  <a:path w="100" h="269">
                    <a:moveTo>
                      <a:pt x="100" y="0"/>
                    </a:moveTo>
                    <a:lnTo>
                      <a:pt x="0" y="3"/>
                    </a:lnTo>
                    <a:lnTo>
                      <a:pt x="0" y="269"/>
                    </a:lnTo>
                    <a:lnTo>
                      <a:pt x="100" y="269"/>
                    </a:lnTo>
                  </a:path>
                </a:pathLst>
              </a:custGeom>
              <a:noFill/>
              <a:ln w="11113">
                <a:solidFill>
                  <a:srgbClr val="000000"/>
                </a:solidFill>
                <a:prstDash val="solid"/>
                <a:round/>
                <a:headEnd/>
                <a:tailEnd/>
              </a:ln>
            </p:spPr>
            <p:txBody>
              <a:bodyPr/>
              <a:lstStyle/>
              <a:p>
                <a:endParaRPr lang="en-US"/>
              </a:p>
            </p:txBody>
          </p:sp>
          <p:sp>
            <p:nvSpPr>
              <p:cNvPr id="111012" name="Rectangle 175"/>
              <p:cNvSpPr>
                <a:spLocks noChangeArrowheads="1"/>
              </p:cNvSpPr>
              <p:nvPr/>
            </p:nvSpPr>
            <p:spPr bwMode="auto">
              <a:xfrm>
                <a:off x="1903" y="2189"/>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I</a:t>
                </a:r>
                <a:endParaRPr kumimoji="0" lang="en-US">
                  <a:solidFill>
                    <a:schemeClr val="tx1"/>
                  </a:solidFill>
                </a:endParaRPr>
              </a:p>
            </p:txBody>
          </p:sp>
          <p:sp>
            <p:nvSpPr>
              <p:cNvPr id="111013" name="Rectangle 176"/>
              <p:cNvSpPr>
                <a:spLocks noChangeArrowheads="1"/>
              </p:cNvSpPr>
              <p:nvPr/>
            </p:nvSpPr>
            <p:spPr bwMode="auto">
              <a:xfrm>
                <a:off x="1925" y="2189"/>
                <a:ext cx="93"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M</a:t>
                </a:r>
                <a:endParaRPr kumimoji="0" lang="en-US">
                  <a:solidFill>
                    <a:schemeClr val="tx1"/>
                  </a:solidFill>
                </a:endParaRPr>
              </a:p>
            </p:txBody>
          </p:sp>
          <p:sp>
            <p:nvSpPr>
              <p:cNvPr id="111014" name="Rectangle 177"/>
              <p:cNvSpPr>
                <a:spLocks noChangeArrowheads="1"/>
              </p:cNvSpPr>
              <p:nvPr/>
            </p:nvSpPr>
            <p:spPr bwMode="auto">
              <a:xfrm>
                <a:off x="2829" y="2102"/>
                <a:ext cx="102" cy="280"/>
              </a:xfrm>
              <a:prstGeom prst="rect">
                <a:avLst/>
              </a:prstGeom>
              <a:solidFill>
                <a:srgbClr val="FBE2C9"/>
              </a:solidFill>
              <a:ln w="9525">
                <a:noFill/>
                <a:miter lim="800000"/>
                <a:headEnd/>
                <a:tailEnd/>
              </a:ln>
            </p:spPr>
            <p:txBody>
              <a:bodyPr/>
              <a:lstStyle/>
              <a:p>
                <a:endParaRPr lang="en-US"/>
              </a:p>
            </p:txBody>
          </p:sp>
          <p:sp>
            <p:nvSpPr>
              <p:cNvPr id="111015" name="Rectangle 178"/>
              <p:cNvSpPr>
                <a:spLocks noChangeArrowheads="1"/>
              </p:cNvSpPr>
              <p:nvPr/>
            </p:nvSpPr>
            <p:spPr bwMode="auto">
              <a:xfrm>
                <a:off x="2829" y="2102"/>
                <a:ext cx="102" cy="280"/>
              </a:xfrm>
              <a:prstGeom prst="rect">
                <a:avLst/>
              </a:prstGeom>
              <a:noFill/>
              <a:ln w="11113">
                <a:solidFill>
                  <a:srgbClr val="EB7500"/>
                </a:solidFill>
                <a:miter lim="800000"/>
                <a:headEnd/>
                <a:tailEnd/>
              </a:ln>
            </p:spPr>
            <p:txBody>
              <a:bodyPr/>
              <a:lstStyle/>
              <a:p>
                <a:endParaRPr lang="en-US"/>
              </a:p>
            </p:txBody>
          </p:sp>
          <p:sp>
            <p:nvSpPr>
              <p:cNvPr id="111016" name="Line 179"/>
              <p:cNvSpPr>
                <a:spLocks noChangeShapeType="1"/>
              </p:cNvSpPr>
              <p:nvPr/>
            </p:nvSpPr>
            <p:spPr bwMode="auto">
              <a:xfrm flipV="1">
                <a:off x="2729" y="2112"/>
                <a:ext cx="3" cy="253"/>
              </a:xfrm>
              <a:prstGeom prst="line">
                <a:avLst/>
              </a:prstGeom>
              <a:noFill/>
              <a:ln w="11113">
                <a:solidFill>
                  <a:srgbClr val="000000"/>
                </a:solidFill>
                <a:round/>
                <a:headEnd/>
                <a:tailEnd/>
              </a:ln>
            </p:spPr>
            <p:txBody>
              <a:bodyPr/>
              <a:lstStyle/>
              <a:p>
                <a:endParaRPr lang="en-US"/>
              </a:p>
            </p:txBody>
          </p:sp>
          <p:sp>
            <p:nvSpPr>
              <p:cNvPr id="111017" name="Line 180"/>
              <p:cNvSpPr>
                <a:spLocks noChangeShapeType="1"/>
              </p:cNvSpPr>
              <p:nvPr/>
            </p:nvSpPr>
            <p:spPr bwMode="auto">
              <a:xfrm>
                <a:off x="2729" y="2382"/>
                <a:ext cx="100" cy="3"/>
              </a:xfrm>
              <a:prstGeom prst="line">
                <a:avLst/>
              </a:prstGeom>
              <a:noFill/>
              <a:ln w="11113">
                <a:solidFill>
                  <a:srgbClr val="000000"/>
                </a:solidFill>
                <a:round/>
                <a:headEnd/>
                <a:tailEnd/>
              </a:ln>
            </p:spPr>
            <p:txBody>
              <a:bodyPr/>
              <a:lstStyle/>
              <a:p>
                <a:endParaRPr lang="en-US"/>
              </a:p>
            </p:txBody>
          </p:sp>
          <p:sp>
            <p:nvSpPr>
              <p:cNvPr id="111018" name="Freeform 181"/>
              <p:cNvSpPr>
                <a:spLocks/>
              </p:cNvSpPr>
              <p:nvPr/>
            </p:nvSpPr>
            <p:spPr bwMode="auto">
              <a:xfrm>
                <a:off x="3598" y="2105"/>
                <a:ext cx="202" cy="267"/>
              </a:xfrm>
              <a:custGeom>
                <a:avLst/>
                <a:gdLst>
                  <a:gd name="T0" fmla="*/ 200 w 202"/>
                  <a:gd name="T1" fmla="*/ 267 h 267"/>
                  <a:gd name="T2" fmla="*/ 202 w 202"/>
                  <a:gd name="T3" fmla="*/ 0 h 267"/>
                  <a:gd name="T4" fmla="*/ 0 w 202"/>
                  <a:gd name="T5" fmla="*/ 0 h 267"/>
                  <a:gd name="T6" fmla="*/ 0 w 202"/>
                  <a:gd name="T7" fmla="*/ 267 h 267"/>
                  <a:gd name="T8" fmla="*/ 202 w 202"/>
                  <a:gd name="T9" fmla="*/ 267 h 267"/>
                  <a:gd name="T10" fmla="*/ 202 w 202"/>
                  <a:gd name="T11" fmla="*/ 267 h 267"/>
                  <a:gd name="T12" fmla="*/ 0 60000 65536"/>
                  <a:gd name="T13" fmla="*/ 0 60000 65536"/>
                  <a:gd name="T14" fmla="*/ 0 60000 65536"/>
                  <a:gd name="T15" fmla="*/ 0 60000 65536"/>
                  <a:gd name="T16" fmla="*/ 0 60000 65536"/>
                  <a:gd name="T17" fmla="*/ 0 60000 65536"/>
                  <a:gd name="T18" fmla="*/ 0 w 202"/>
                  <a:gd name="T19" fmla="*/ 0 h 267"/>
                  <a:gd name="T20" fmla="*/ 202 w 202"/>
                  <a:gd name="T21" fmla="*/ 267 h 267"/>
                </a:gdLst>
                <a:ahLst/>
                <a:cxnLst>
                  <a:cxn ang="T12">
                    <a:pos x="T0" y="T1"/>
                  </a:cxn>
                  <a:cxn ang="T13">
                    <a:pos x="T2" y="T3"/>
                  </a:cxn>
                  <a:cxn ang="T14">
                    <a:pos x="T4" y="T5"/>
                  </a:cxn>
                  <a:cxn ang="T15">
                    <a:pos x="T6" y="T7"/>
                  </a:cxn>
                  <a:cxn ang="T16">
                    <a:pos x="T8" y="T9"/>
                  </a:cxn>
                  <a:cxn ang="T17">
                    <a:pos x="T10" y="T11"/>
                  </a:cxn>
                </a:cxnLst>
                <a:rect l="T18" t="T19" r="T20" b="T21"/>
                <a:pathLst>
                  <a:path w="202" h="267">
                    <a:moveTo>
                      <a:pt x="200" y="267"/>
                    </a:moveTo>
                    <a:lnTo>
                      <a:pt x="202" y="0"/>
                    </a:lnTo>
                    <a:lnTo>
                      <a:pt x="0" y="0"/>
                    </a:lnTo>
                    <a:lnTo>
                      <a:pt x="0" y="267"/>
                    </a:lnTo>
                    <a:lnTo>
                      <a:pt x="202" y="267"/>
                    </a:lnTo>
                  </a:path>
                </a:pathLst>
              </a:custGeom>
              <a:noFill/>
              <a:ln w="11113">
                <a:solidFill>
                  <a:srgbClr val="000000"/>
                </a:solidFill>
                <a:prstDash val="solid"/>
                <a:round/>
                <a:headEnd/>
                <a:tailEnd/>
              </a:ln>
            </p:spPr>
            <p:txBody>
              <a:bodyPr/>
              <a:lstStyle/>
              <a:p>
                <a:endParaRPr lang="en-US"/>
              </a:p>
            </p:txBody>
          </p:sp>
          <p:sp>
            <p:nvSpPr>
              <p:cNvPr id="111019" name="Rectangle 182"/>
              <p:cNvSpPr>
                <a:spLocks noChangeArrowheads="1"/>
              </p:cNvSpPr>
              <p:nvPr/>
            </p:nvSpPr>
            <p:spPr bwMode="auto">
              <a:xfrm>
                <a:off x="3635" y="2185"/>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D</a:t>
                </a:r>
                <a:endParaRPr kumimoji="0" lang="en-US">
                  <a:solidFill>
                    <a:schemeClr val="tx1"/>
                  </a:solidFill>
                </a:endParaRPr>
              </a:p>
            </p:txBody>
          </p:sp>
          <p:sp>
            <p:nvSpPr>
              <p:cNvPr id="111020" name="Rectangle 183"/>
              <p:cNvSpPr>
                <a:spLocks noChangeArrowheads="1"/>
              </p:cNvSpPr>
              <p:nvPr/>
            </p:nvSpPr>
            <p:spPr bwMode="auto">
              <a:xfrm>
                <a:off x="3695" y="2185"/>
                <a:ext cx="93"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M</a:t>
                </a:r>
                <a:endParaRPr kumimoji="0" lang="en-US">
                  <a:solidFill>
                    <a:schemeClr val="tx1"/>
                  </a:solidFill>
                </a:endParaRPr>
              </a:p>
            </p:txBody>
          </p:sp>
          <p:sp>
            <p:nvSpPr>
              <p:cNvPr id="111021" name="Line 184"/>
              <p:cNvSpPr>
                <a:spLocks noChangeShapeType="1"/>
              </p:cNvSpPr>
              <p:nvPr/>
            </p:nvSpPr>
            <p:spPr bwMode="auto">
              <a:xfrm>
                <a:off x="2053" y="2249"/>
                <a:ext cx="252" cy="1"/>
              </a:xfrm>
              <a:prstGeom prst="line">
                <a:avLst/>
              </a:prstGeom>
              <a:noFill/>
              <a:ln w="11113">
                <a:solidFill>
                  <a:srgbClr val="000000"/>
                </a:solidFill>
                <a:round/>
                <a:headEnd/>
                <a:tailEnd/>
              </a:ln>
            </p:spPr>
            <p:txBody>
              <a:bodyPr/>
              <a:lstStyle/>
              <a:p>
                <a:endParaRPr lang="en-US"/>
              </a:p>
            </p:txBody>
          </p:sp>
          <p:sp>
            <p:nvSpPr>
              <p:cNvPr id="111022" name="Line 185"/>
              <p:cNvSpPr>
                <a:spLocks noChangeShapeType="1"/>
              </p:cNvSpPr>
              <p:nvPr/>
            </p:nvSpPr>
            <p:spPr bwMode="auto">
              <a:xfrm>
                <a:off x="3331" y="2249"/>
                <a:ext cx="274" cy="1"/>
              </a:xfrm>
              <a:prstGeom prst="line">
                <a:avLst/>
              </a:prstGeom>
              <a:noFill/>
              <a:ln w="11113">
                <a:solidFill>
                  <a:srgbClr val="000000"/>
                </a:solidFill>
                <a:round/>
                <a:headEnd/>
                <a:tailEnd/>
              </a:ln>
            </p:spPr>
            <p:txBody>
              <a:bodyPr/>
              <a:lstStyle/>
              <a:p>
                <a:endParaRPr lang="en-US"/>
              </a:p>
            </p:txBody>
          </p:sp>
          <p:sp>
            <p:nvSpPr>
              <p:cNvPr id="111023" name="Line 186"/>
              <p:cNvSpPr>
                <a:spLocks noChangeShapeType="1"/>
              </p:cNvSpPr>
              <p:nvPr/>
            </p:nvSpPr>
            <p:spPr bwMode="auto">
              <a:xfrm>
                <a:off x="3800" y="2249"/>
                <a:ext cx="77" cy="1"/>
              </a:xfrm>
              <a:prstGeom prst="line">
                <a:avLst/>
              </a:prstGeom>
              <a:noFill/>
              <a:ln w="11113">
                <a:solidFill>
                  <a:srgbClr val="000000"/>
                </a:solidFill>
                <a:round/>
                <a:headEnd/>
                <a:tailEnd/>
              </a:ln>
            </p:spPr>
            <p:txBody>
              <a:bodyPr/>
              <a:lstStyle/>
              <a:p>
                <a:endParaRPr lang="en-US"/>
              </a:p>
            </p:txBody>
          </p:sp>
          <p:sp>
            <p:nvSpPr>
              <p:cNvPr id="111024" name="Freeform 187"/>
              <p:cNvSpPr>
                <a:spLocks/>
              </p:cNvSpPr>
              <p:nvPr/>
            </p:nvSpPr>
            <p:spPr bwMode="auto">
              <a:xfrm>
                <a:off x="2684" y="2179"/>
                <a:ext cx="48" cy="60"/>
              </a:xfrm>
              <a:custGeom>
                <a:avLst/>
                <a:gdLst>
                  <a:gd name="T0" fmla="*/ 0 w 48"/>
                  <a:gd name="T1" fmla="*/ 60 h 60"/>
                  <a:gd name="T2" fmla="*/ 0 w 48"/>
                  <a:gd name="T3" fmla="*/ 0 h 60"/>
                  <a:gd name="T4" fmla="*/ 48 w 48"/>
                  <a:gd name="T5" fmla="*/ 0 h 60"/>
                  <a:gd name="T6" fmla="*/ 0 60000 65536"/>
                  <a:gd name="T7" fmla="*/ 0 60000 65536"/>
                  <a:gd name="T8" fmla="*/ 0 60000 65536"/>
                  <a:gd name="T9" fmla="*/ 0 w 48"/>
                  <a:gd name="T10" fmla="*/ 0 h 60"/>
                  <a:gd name="T11" fmla="*/ 48 w 48"/>
                  <a:gd name="T12" fmla="*/ 60 h 60"/>
                </a:gdLst>
                <a:ahLst/>
                <a:cxnLst>
                  <a:cxn ang="T6">
                    <a:pos x="T0" y="T1"/>
                  </a:cxn>
                  <a:cxn ang="T7">
                    <a:pos x="T2" y="T3"/>
                  </a:cxn>
                  <a:cxn ang="T8">
                    <a:pos x="T4" y="T5"/>
                  </a:cxn>
                </a:cxnLst>
                <a:rect l="T9" t="T10" r="T11" b="T12"/>
                <a:pathLst>
                  <a:path w="48" h="60">
                    <a:moveTo>
                      <a:pt x="0" y="60"/>
                    </a:moveTo>
                    <a:lnTo>
                      <a:pt x="0" y="0"/>
                    </a:lnTo>
                    <a:lnTo>
                      <a:pt x="48" y="0"/>
                    </a:lnTo>
                  </a:path>
                </a:pathLst>
              </a:custGeom>
              <a:noFill/>
              <a:ln w="11113">
                <a:solidFill>
                  <a:srgbClr val="000000"/>
                </a:solidFill>
                <a:prstDash val="solid"/>
                <a:round/>
                <a:headEnd/>
                <a:tailEnd/>
              </a:ln>
            </p:spPr>
            <p:txBody>
              <a:bodyPr/>
              <a:lstStyle/>
              <a:p>
                <a:endParaRPr lang="en-US"/>
              </a:p>
            </p:txBody>
          </p:sp>
          <p:sp>
            <p:nvSpPr>
              <p:cNvPr id="111025" name="Freeform 188"/>
              <p:cNvSpPr>
                <a:spLocks/>
              </p:cNvSpPr>
              <p:nvPr/>
            </p:nvSpPr>
            <p:spPr bwMode="auto">
              <a:xfrm>
                <a:off x="3558" y="2249"/>
                <a:ext cx="322" cy="183"/>
              </a:xfrm>
              <a:custGeom>
                <a:avLst/>
                <a:gdLst>
                  <a:gd name="T0" fmla="*/ 0 w 322"/>
                  <a:gd name="T1" fmla="*/ 0 h 183"/>
                  <a:gd name="T2" fmla="*/ 2 w 322"/>
                  <a:gd name="T3" fmla="*/ 183 h 183"/>
                  <a:gd name="T4" fmla="*/ 277 w 322"/>
                  <a:gd name="T5" fmla="*/ 183 h 183"/>
                  <a:gd name="T6" fmla="*/ 277 w 322"/>
                  <a:gd name="T7" fmla="*/ 59 h 183"/>
                  <a:gd name="T8" fmla="*/ 322 w 322"/>
                  <a:gd name="T9" fmla="*/ 59 h 183"/>
                  <a:gd name="T10" fmla="*/ 0 60000 65536"/>
                  <a:gd name="T11" fmla="*/ 0 60000 65536"/>
                  <a:gd name="T12" fmla="*/ 0 60000 65536"/>
                  <a:gd name="T13" fmla="*/ 0 60000 65536"/>
                  <a:gd name="T14" fmla="*/ 0 60000 65536"/>
                  <a:gd name="T15" fmla="*/ 0 w 322"/>
                  <a:gd name="T16" fmla="*/ 0 h 183"/>
                  <a:gd name="T17" fmla="*/ 322 w 322"/>
                  <a:gd name="T18" fmla="*/ 183 h 183"/>
                </a:gdLst>
                <a:ahLst/>
                <a:cxnLst>
                  <a:cxn ang="T10">
                    <a:pos x="T0" y="T1"/>
                  </a:cxn>
                  <a:cxn ang="T11">
                    <a:pos x="T2" y="T3"/>
                  </a:cxn>
                  <a:cxn ang="T12">
                    <a:pos x="T4" y="T5"/>
                  </a:cxn>
                  <a:cxn ang="T13">
                    <a:pos x="T6" y="T7"/>
                  </a:cxn>
                  <a:cxn ang="T14">
                    <a:pos x="T8" y="T9"/>
                  </a:cxn>
                </a:cxnLst>
                <a:rect l="T15" t="T16" r="T17" b="T18"/>
                <a:pathLst>
                  <a:path w="322" h="183">
                    <a:moveTo>
                      <a:pt x="0" y="0"/>
                    </a:moveTo>
                    <a:lnTo>
                      <a:pt x="2" y="183"/>
                    </a:lnTo>
                    <a:lnTo>
                      <a:pt x="277" y="183"/>
                    </a:lnTo>
                    <a:lnTo>
                      <a:pt x="277" y="59"/>
                    </a:lnTo>
                    <a:lnTo>
                      <a:pt x="322" y="59"/>
                    </a:lnTo>
                  </a:path>
                </a:pathLst>
              </a:custGeom>
              <a:noFill/>
              <a:ln w="11113">
                <a:solidFill>
                  <a:srgbClr val="000000"/>
                </a:solidFill>
                <a:prstDash val="solid"/>
                <a:round/>
                <a:headEnd/>
                <a:tailEnd/>
              </a:ln>
            </p:spPr>
            <p:txBody>
              <a:bodyPr/>
              <a:lstStyle/>
              <a:p>
                <a:endParaRPr lang="en-US"/>
              </a:p>
            </p:txBody>
          </p:sp>
          <p:sp>
            <p:nvSpPr>
              <p:cNvPr id="111026" name="Rectangle 189"/>
              <p:cNvSpPr>
                <a:spLocks noChangeArrowheads="1"/>
              </p:cNvSpPr>
              <p:nvPr/>
            </p:nvSpPr>
            <p:spPr bwMode="auto">
              <a:xfrm>
                <a:off x="1441" y="111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1027" name="Rectangle 190"/>
              <p:cNvSpPr>
                <a:spLocks noChangeArrowheads="1"/>
              </p:cNvSpPr>
              <p:nvPr/>
            </p:nvSpPr>
            <p:spPr bwMode="auto">
              <a:xfrm>
                <a:off x="1501" y="111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1028" name="Rectangle 191"/>
              <p:cNvSpPr>
                <a:spLocks noChangeArrowheads="1"/>
              </p:cNvSpPr>
              <p:nvPr/>
            </p:nvSpPr>
            <p:spPr bwMode="auto">
              <a:xfrm>
                <a:off x="1561" y="1113"/>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1029" name="Rectangle 192"/>
              <p:cNvSpPr>
                <a:spLocks noChangeArrowheads="1"/>
              </p:cNvSpPr>
              <p:nvPr/>
            </p:nvSpPr>
            <p:spPr bwMode="auto">
              <a:xfrm>
                <a:off x="1583" y="1113"/>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1</a:t>
                </a:r>
                <a:endParaRPr kumimoji="0" lang="en-US">
                  <a:solidFill>
                    <a:schemeClr val="tx1"/>
                  </a:solidFill>
                </a:endParaRPr>
              </a:p>
            </p:txBody>
          </p:sp>
          <p:sp>
            <p:nvSpPr>
              <p:cNvPr id="111030" name="Rectangle 193"/>
              <p:cNvSpPr>
                <a:spLocks noChangeArrowheads="1"/>
              </p:cNvSpPr>
              <p:nvPr/>
            </p:nvSpPr>
            <p:spPr bwMode="auto">
              <a:xfrm>
                <a:off x="1878" y="111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1031" name="Rectangle 194"/>
              <p:cNvSpPr>
                <a:spLocks noChangeArrowheads="1"/>
              </p:cNvSpPr>
              <p:nvPr/>
            </p:nvSpPr>
            <p:spPr bwMode="auto">
              <a:xfrm>
                <a:off x="1938" y="111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1032" name="Rectangle 195"/>
              <p:cNvSpPr>
                <a:spLocks noChangeArrowheads="1"/>
              </p:cNvSpPr>
              <p:nvPr/>
            </p:nvSpPr>
            <p:spPr bwMode="auto">
              <a:xfrm>
                <a:off x="1998" y="1113"/>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1033" name="Rectangle 196"/>
              <p:cNvSpPr>
                <a:spLocks noChangeArrowheads="1"/>
              </p:cNvSpPr>
              <p:nvPr/>
            </p:nvSpPr>
            <p:spPr bwMode="auto">
              <a:xfrm>
                <a:off x="2020" y="1113"/>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2</a:t>
                </a:r>
                <a:endParaRPr kumimoji="0" lang="en-US">
                  <a:solidFill>
                    <a:schemeClr val="tx1"/>
                  </a:solidFill>
                </a:endParaRPr>
              </a:p>
            </p:txBody>
          </p:sp>
          <p:sp>
            <p:nvSpPr>
              <p:cNvPr id="111034" name="Rectangle 197"/>
              <p:cNvSpPr>
                <a:spLocks noChangeArrowheads="1"/>
              </p:cNvSpPr>
              <p:nvPr/>
            </p:nvSpPr>
            <p:spPr bwMode="auto">
              <a:xfrm>
                <a:off x="2312" y="111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1035" name="Rectangle 198"/>
              <p:cNvSpPr>
                <a:spLocks noChangeArrowheads="1"/>
              </p:cNvSpPr>
              <p:nvPr/>
            </p:nvSpPr>
            <p:spPr bwMode="auto">
              <a:xfrm>
                <a:off x="2375" y="111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1036" name="Rectangle 199"/>
              <p:cNvSpPr>
                <a:spLocks noChangeArrowheads="1"/>
              </p:cNvSpPr>
              <p:nvPr/>
            </p:nvSpPr>
            <p:spPr bwMode="auto">
              <a:xfrm>
                <a:off x="2435" y="1113"/>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1037" name="Rectangle 200"/>
              <p:cNvSpPr>
                <a:spLocks noChangeArrowheads="1"/>
              </p:cNvSpPr>
              <p:nvPr/>
            </p:nvSpPr>
            <p:spPr bwMode="auto">
              <a:xfrm>
                <a:off x="2457" y="1113"/>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3</a:t>
                </a:r>
                <a:endParaRPr kumimoji="0" lang="en-US">
                  <a:solidFill>
                    <a:schemeClr val="tx1"/>
                  </a:solidFill>
                </a:endParaRPr>
              </a:p>
            </p:txBody>
          </p:sp>
          <p:sp>
            <p:nvSpPr>
              <p:cNvPr id="111038" name="Rectangle 201"/>
              <p:cNvSpPr>
                <a:spLocks noChangeArrowheads="1"/>
              </p:cNvSpPr>
              <p:nvPr/>
            </p:nvSpPr>
            <p:spPr bwMode="auto">
              <a:xfrm>
                <a:off x="2729" y="111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1039" name="Rectangle 202"/>
              <p:cNvSpPr>
                <a:spLocks noChangeArrowheads="1"/>
              </p:cNvSpPr>
              <p:nvPr/>
            </p:nvSpPr>
            <p:spPr bwMode="auto">
              <a:xfrm>
                <a:off x="2789" y="111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1040" name="Rectangle 203"/>
              <p:cNvSpPr>
                <a:spLocks noChangeArrowheads="1"/>
              </p:cNvSpPr>
              <p:nvPr/>
            </p:nvSpPr>
            <p:spPr bwMode="auto">
              <a:xfrm>
                <a:off x="2849" y="1113"/>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1041" name="Rectangle 204"/>
              <p:cNvSpPr>
                <a:spLocks noChangeArrowheads="1"/>
              </p:cNvSpPr>
              <p:nvPr/>
            </p:nvSpPr>
            <p:spPr bwMode="auto">
              <a:xfrm>
                <a:off x="2871" y="1113"/>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4</a:t>
                </a:r>
                <a:endParaRPr kumimoji="0" lang="en-US">
                  <a:solidFill>
                    <a:schemeClr val="tx1"/>
                  </a:solidFill>
                </a:endParaRPr>
              </a:p>
            </p:txBody>
          </p:sp>
          <p:sp>
            <p:nvSpPr>
              <p:cNvPr id="111042" name="Rectangle 205"/>
              <p:cNvSpPr>
                <a:spLocks noChangeArrowheads="1"/>
              </p:cNvSpPr>
              <p:nvPr/>
            </p:nvSpPr>
            <p:spPr bwMode="auto">
              <a:xfrm>
                <a:off x="3166" y="111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1043" name="Rectangle 206"/>
              <p:cNvSpPr>
                <a:spLocks noChangeArrowheads="1"/>
              </p:cNvSpPr>
              <p:nvPr/>
            </p:nvSpPr>
            <p:spPr bwMode="auto">
              <a:xfrm>
                <a:off x="3226" y="111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grpSp>
        <p:grpSp>
          <p:nvGrpSpPr>
            <p:cNvPr id="4" name="Group 207"/>
            <p:cNvGrpSpPr>
              <a:grpSpLocks/>
            </p:cNvGrpSpPr>
            <p:nvPr/>
          </p:nvGrpSpPr>
          <p:grpSpPr bwMode="auto">
            <a:xfrm>
              <a:off x="1279" y="967"/>
              <a:ext cx="4336" cy="3173"/>
              <a:chOff x="1279" y="967"/>
              <a:chExt cx="4336" cy="3173"/>
            </a:xfrm>
          </p:grpSpPr>
          <p:sp>
            <p:nvSpPr>
              <p:cNvPr id="110644" name="Rectangle 208"/>
              <p:cNvSpPr>
                <a:spLocks noChangeArrowheads="1"/>
              </p:cNvSpPr>
              <p:nvPr/>
            </p:nvSpPr>
            <p:spPr bwMode="auto">
              <a:xfrm>
                <a:off x="3286" y="1113"/>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645" name="Rectangle 209"/>
              <p:cNvSpPr>
                <a:spLocks noChangeArrowheads="1"/>
              </p:cNvSpPr>
              <p:nvPr/>
            </p:nvSpPr>
            <p:spPr bwMode="auto">
              <a:xfrm>
                <a:off x="3308" y="1113"/>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5</a:t>
                </a:r>
                <a:endParaRPr kumimoji="0" lang="en-US">
                  <a:solidFill>
                    <a:schemeClr val="tx1"/>
                  </a:solidFill>
                </a:endParaRPr>
              </a:p>
            </p:txBody>
          </p:sp>
          <p:sp>
            <p:nvSpPr>
              <p:cNvPr id="110646" name="Rectangle 210"/>
              <p:cNvSpPr>
                <a:spLocks noChangeArrowheads="1"/>
              </p:cNvSpPr>
              <p:nvPr/>
            </p:nvSpPr>
            <p:spPr bwMode="auto">
              <a:xfrm>
                <a:off x="3613" y="111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0647" name="Rectangle 211"/>
              <p:cNvSpPr>
                <a:spLocks noChangeArrowheads="1"/>
              </p:cNvSpPr>
              <p:nvPr/>
            </p:nvSpPr>
            <p:spPr bwMode="auto">
              <a:xfrm>
                <a:off x="3673" y="111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0648" name="Rectangle 212"/>
              <p:cNvSpPr>
                <a:spLocks noChangeArrowheads="1"/>
              </p:cNvSpPr>
              <p:nvPr/>
            </p:nvSpPr>
            <p:spPr bwMode="auto">
              <a:xfrm>
                <a:off x="3733" y="1113"/>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649" name="Rectangle 213"/>
              <p:cNvSpPr>
                <a:spLocks noChangeArrowheads="1"/>
              </p:cNvSpPr>
              <p:nvPr/>
            </p:nvSpPr>
            <p:spPr bwMode="auto">
              <a:xfrm>
                <a:off x="3755" y="1113"/>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6</a:t>
                </a:r>
                <a:endParaRPr kumimoji="0" lang="en-US">
                  <a:solidFill>
                    <a:schemeClr val="tx1"/>
                  </a:solidFill>
                </a:endParaRPr>
              </a:p>
            </p:txBody>
          </p:sp>
          <p:sp>
            <p:nvSpPr>
              <p:cNvPr id="110650" name="Rectangle 214"/>
              <p:cNvSpPr>
                <a:spLocks noChangeArrowheads="1"/>
              </p:cNvSpPr>
              <p:nvPr/>
            </p:nvSpPr>
            <p:spPr bwMode="auto">
              <a:xfrm>
                <a:off x="1279" y="967"/>
                <a:ext cx="68"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T</a:t>
                </a:r>
                <a:endParaRPr kumimoji="0" lang="en-US">
                  <a:solidFill>
                    <a:schemeClr val="tx1"/>
                  </a:solidFill>
                </a:endParaRPr>
              </a:p>
            </p:txBody>
          </p:sp>
          <p:sp>
            <p:nvSpPr>
              <p:cNvPr id="110651" name="Rectangle 215"/>
              <p:cNvSpPr>
                <a:spLocks noChangeArrowheads="1"/>
              </p:cNvSpPr>
              <p:nvPr/>
            </p:nvSpPr>
            <p:spPr bwMode="auto">
              <a:xfrm>
                <a:off x="1329" y="967"/>
                <a:ext cx="25"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i</a:t>
                </a:r>
                <a:endParaRPr kumimoji="0" lang="en-US">
                  <a:solidFill>
                    <a:schemeClr val="tx1"/>
                  </a:solidFill>
                </a:endParaRPr>
              </a:p>
            </p:txBody>
          </p:sp>
          <p:sp>
            <p:nvSpPr>
              <p:cNvPr id="110652" name="Rectangle 216"/>
              <p:cNvSpPr>
                <a:spLocks noChangeArrowheads="1"/>
              </p:cNvSpPr>
              <p:nvPr/>
            </p:nvSpPr>
            <p:spPr bwMode="auto">
              <a:xfrm>
                <a:off x="1349" y="967"/>
                <a:ext cx="93"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m</a:t>
                </a:r>
                <a:endParaRPr kumimoji="0" lang="en-US">
                  <a:solidFill>
                    <a:schemeClr val="tx1"/>
                  </a:solidFill>
                </a:endParaRPr>
              </a:p>
            </p:txBody>
          </p:sp>
          <p:sp>
            <p:nvSpPr>
              <p:cNvPr id="110653" name="Rectangle 217"/>
              <p:cNvSpPr>
                <a:spLocks noChangeArrowheads="1"/>
              </p:cNvSpPr>
              <p:nvPr/>
            </p:nvSpPr>
            <p:spPr bwMode="auto">
              <a:xfrm>
                <a:off x="1416" y="967"/>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e</a:t>
                </a:r>
                <a:endParaRPr kumimoji="0" lang="en-US">
                  <a:solidFill>
                    <a:schemeClr val="tx1"/>
                  </a:solidFill>
                </a:endParaRPr>
              </a:p>
            </p:txBody>
          </p:sp>
          <p:sp>
            <p:nvSpPr>
              <p:cNvPr id="110654" name="Rectangle 218"/>
              <p:cNvSpPr>
                <a:spLocks noChangeArrowheads="1"/>
              </p:cNvSpPr>
              <p:nvPr/>
            </p:nvSpPr>
            <p:spPr bwMode="auto">
              <a:xfrm>
                <a:off x="1463" y="967"/>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655" name="Rectangle 219"/>
              <p:cNvSpPr>
                <a:spLocks noChangeArrowheads="1"/>
              </p:cNvSpPr>
              <p:nvPr/>
            </p:nvSpPr>
            <p:spPr bwMode="auto">
              <a:xfrm>
                <a:off x="1486" y="967"/>
                <a:ext cx="37"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656" name="Rectangle 220"/>
              <p:cNvSpPr>
                <a:spLocks noChangeArrowheads="1"/>
              </p:cNvSpPr>
              <p:nvPr/>
            </p:nvSpPr>
            <p:spPr bwMode="auto">
              <a:xfrm>
                <a:off x="1513" y="967"/>
                <a:ext cx="25"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i</a:t>
                </a:r>
                <a:endParaRPr kumimoji="0" lang="en-US">
                  <a:solidFill>
                    <a:schemeClr val="tx1"/>
                  </a:solidFill>
                </a:endParaRPr>
              </a:p>
            </p:txBody>
          </p:sp>
          <p:sp>
            <p:nvSpPr>
              <p:cNvPr id="110657" name="Rectangle 221"/>
              <p:cNvSpPr>
                <a:spLocks noChangeArrowheads="1"/>
              </p:cNvSpPr>
              <p:nvPr/>
            </p:nvSpPr>
            <p:spPr bwMode="auto">
              <a:xfrm>
                <a:off x="1533" y="967"/>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n</a:t>
                </a:r>
                <a:endParaRPr kumimoji="0" lang="en-US">
                  <a:solidFill>
                    <a:schemeClr val="tx1"/>
                  </a:solidFill>
                </a:endParaRPr>
              </a:p>
            </p:txBody>
          </p:sp>
          <p:sp>
            <p:nvSpPr>
              <p:cNvPr id="110658" name="Rectangle 222"/>
              <p:cNvSpPr>
                <a:spLocks noChangeArrowheads="1"/>
              </p:cNvSpPr>
              <p:nvPr/>
            </p:nvSpPr>
            <p:spPr bwMode="auto">
              <a:xfrm>
                <a:off x="1578" y="967"/>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659" name="Rectangle 223"/>
              <p:cNvSpPr>
                <a:spLocks noChangeArrowheads="1"/>
              </p:cNvSpPr>
              <p:nvPr/>
            </p:nvSpPr>
            <p:spPr bwMode="auto">
              <a:xfrm>
                <a:off x="1601" y="967"/>
                <a:ext cx="56"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0660" name="Rectangle 224"/>
              <p:cNvSpPr>
                <a:spLocks noChangeArrowheads="1"/>
              </p:cNvSpPr>
              <p:nvPr/>
            </p:nvSpPr>
            <p:spPr bwMode="auto">
              <a:xfrm>
                <a:off x="1643" y="967"/>
                <a:ext cx="25"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l</a:t>
                </a:r>
                <a:endParaRPr kumimoji="0" lang="en-US">
                  <a:solidFill>
                    <a:schemeClr val="tx1"/>
                  </a:solidFill>
                </a:endParaRPr>
              </a:p>
            </p:txBody>
          </p:sp>
          <p:sp>
            <p:nvSpPr>
              <p:cNvPr id="110661" name="Rectangle 225"/>
              <p:cNvSpPr>
                <a:spLocks noChangeArrowheads="1"/>
              </p:cNvSpPr>
              <p:nvPr/>
            </p:nvSpPr>
            <p:spPr bwMode="auto">
              <a:xfrm>
                <a:off x="1661" y="967"/>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o</a:t>
                </a:r>
                <a:endParaRPr kumimoji="0" lang="en-US">
                  <a:solidFill>
                    <a:schemeClr val="tx1"/>
                  </a:solidFill>
                </a:endParaRPr>
              </a:p>
            </p:txBody>
          </p:sp>
          <p:sp>
            <p:nvSpPr>
              <p:cNvPr id="110662" name="Rectangle 226"/>
              <p:cNvSpPr>
                <a:spLocks noChangeArrowheads="1"/>
              </p:cNvSpPr>
              <p:nvPr/>
            </p:nvSpPr>
            <p:spPr bwMode="auto">
              <a:xfrm>
                <a:off x="1708" y="967"/>
                <a:ext cx="56"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0663" name="Rectangle 227"/>
              <p:cNvSpPr>
                <a:spLocks noChangeArrowheads="1"/>
              </p:cNvSpPr>
              <p:nvPr/>
            </p:nvSpPr>
            <p:spPr bwMode="auto">
              <a:xfrm>
                <a:off x="1750" y="967"/>
                <a:ext cx="56"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k</a:t>
                </a:r>
                <a:endParaRPr kumimoji="0" lang="en-US">
                  <a:solidFill>
                    <a:schemeClr val="tx1"/>
                  </a:solidFill>
                </a:endParaRPr>
              </a:p>
            </p:txBody>
          </p:sp>
          <p:sp>
            <p:nvSpPr>
              <p:cNvPr id="110664" name="Rectangle 228"/>
              <p:cNvSpPr>
                <a:spLocks noChangeArrowheads="1"/>
              </p:cNvSpPr>
              <p:nvPr/>
            </p:nvSpPr>
            <p:spPr bwMode="auto">
              <a:xfrm>
                <a:off x="1790" y="967"/>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665" name="Rectangle 229"/>
              <p:cNvSpPr>
                <a:spLocks noChangeArrowheads="1"/>
              </p:cNvSpPr>
              <p:nvPr/>
            </p:nvSpPr>
            <p:spPr bwMode="auto">
              <a:xfrm>
                <a:off x="1815" y="967"/>
                <a:ext cx="56"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0666" name="Rectangle 230"/>
              <p:cNvSpPr>
                <a:spLocks noChangeArrowheads="1"/>
              </p:cNvSpPr>
              <p:nvPr/>
            </p:nvSpPr>
            <p:spPr bwMode="auto">
              <a:xfrm>
                <a:off x="1855" y="967"/>
                <a:ext cx="56"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y</a:t>
                </a:r>
                <a:endParaRPr kumimoji="0" lang="en-US">
                  <a:solidFill>
                    <a:schemeClr val="tx1"/>
                  </a:solidFill>
                </a:endParaRPr>
              </a:p>
            </p:txBody>
          </p:sp>
          <p:sp>
            <p:nvSpPr>
              <p:cNvPr id="110667" name="Rectangle 231"/>
              <p:cNvSpPr>
                <a:spLocks noChangeArrowheads="1"/>
              </p:cNvSpPr>
              <p:nvPr/>
            </p:nvSpPr>
            <p:spPr bwMode="auto">
              <a:xfrm>
                <a:off x="1898" y="967"/>
                <a:ext cx="56"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0668" name="Rectangle 232"/>
              <p:cNvSpPr>
                <a:spLocks noChangeArrowheads="1"/>
              </p:cNvSpPr>
              <p:nvPr/>
            </p:nvSpPr>
            <p:spPr bwMode="auto">
              <a:xfrm>
                <a:off x="1940" y="967"/>
                <a:ext cx="25"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l</a:t>
                </a:r>
                <a:endParaRPr kumimoji="0" lang="en-US">
                  <a:solidFill>
                    <a:schemeClr val="tx1"/>
                  </a:solidFill>
                </a:endParaRPr>
              </a:p>
            </p:txBody>
          </p:sp>
          <p:sp>
            <p:nvSpPr>
              <p:cNvPr id="110669" name="Rectangle 233"/>
              <p:cNvSpPr>
                <a:spLocks noChangeArrowheads="1"/>
              </p:cNvSpPr>
              <p:nvPr/>
            </p:nvSpPr>
            <p:spPr bwMode="auto">
              <a:xfrm>
                <a:off x="1958" y="967"/>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e</a:t>
                </a:r>
                <a:endParaRPr kumimoji="0" lang="en-US">
                  <a:solidFill>
                    <a:schemeClr val="tx1"/>
                  </a:solidFill>
                </a:endParaRPr>
              </a:p>
            </p:txBody>
          </p:sp>
          <p:sp>
            <p:nvSpPr>
              <p:cNvPr id="110670" name="Rectangle 234"/>
              <p:cNvSpPr>
                <a:spLocks noChangeArrowheads="1"/>
              </p:cNvSpPr>
              <p:nvPr/>
            </p:nvSpPr>
            <p:spPr bwMode="auto">
              <a:xfrm>
                <a:off x="2003" y="967"/>
                <a:ext cx="56"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s</a:t>
                </a:r>
                <a:endParaRPr kumimoji="0" lang="en-US">
                  <a:solidFill>
                    <a:schemeClr val="tx1"/>
                  </a:solidFill>
                </a:endParaRPr>
              </a:p>
            </p:txBody>
          </p:sp>
          <p:sp>
            <p:nvSpPr>
              <p:cNvPr id="110671" name="Rectangle 235"/>
              <p:cNvSpPr>
                <a:spLocks noChangeArrowheads="1"/>
              </p:cNvSpPr>
              <p:nvPr/>
            </p:nvSpPr>
            <p:spPr bwMode="auto">
              <a:xfrm>
                <a:off x="2045" y="967"/>
                <a:ext cx="37"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a:t>
                </a:r>
                <a:endParaRPr kumimoji="0" lang="en-US">
                  <a:solidFill>
                    <a:schemeClr val="tx1"/>
                  </a:solidFill>
                </a:endParaRPr>
              </a:p>
            </p:txBody>
          </p:sp>
          <p:sp>
            <p:nvSpPr>
              <p:cNvPr id="110672" name="Line 236"/>
              <p:cNvSpPr>
                <a:spLocks noChangeShapeType="1"/>
              </p:cNvSpPr>
              <p:nvPr/>
            </p:nvSpPr>
            <p:spPr bwMode="auto">
              <a:xfrm>
                <a:off x="2105" y="1047"/>
                <a:ext cx="3490" cy="1"/>
              </a:xfrm>
              <a:prstGeom prst="line">
                <a:avLst/>
              </a:prstGeom>
              <a:noFill/>
              <a:ln w="3175">
                <a:solidFill>
                  <a:srgbClr val="000000"/>
                </a:solidFill>
                <a:round/>
                <a:headEnd/>
                <a:tailEnd/>
              </a:ln>
            </p:spPr>
            <p:txBody>
              <a:bodyPr/>
              <a:lstStyle/>
              <a:p>
                <a:endParaRPr lang="en-US"/>
              </a:p>
            </p:txBody>
          </p:sp>
          <p:sp>
            <p:nvSpPr>
              <p:cNvPr id="110673" name="Freeform 237"/>
              <p:cNvSpPr>
                <a:spLocks/>
              </p:cNvSpPr>
              <p:nvPr/>
            </p:nvSpPr>
            <p:spPr bwMode="auto">
              <a:xfrm>
                <a:off x="5590" y="1030"/>
                <a:ext cx="25" cy="33"/>
              </a:xfrm>
              <a:custGeom>
                <a:avLst/>
                <a:gdLst>
                  <a:gd name="T0" fmla="*/ 0 w 25"/>
                  <a:gd name="T1" fmla="*/ 0 h 33"/>
                  <a:gd name="T2" fmla="*/ 0 w 25"/>
                  <a:gd name="T3" fmla="*/ 33 h 33"/>
                  <a:gd name="T4" fmla="*/ 25 w 25"/>
                  <a:gd name="T5" fmla="*/ 17 h 33"/>
                  <a:gd name="T6" fmla="*/ 0 w 25"/>
                  <a:gd name="T7" fmla="*/ 0 h 33"/>
                  <a:gd name="T8" fmla="*/ 0 w 25"/>
                  <a:gd name="T9" fmla="*/ 0 h 33"/>
                  <a:gd name="T10" fmla="*/ 0 60000 65536"/>
                  <a:gd name="T11" fmla="*/ 0 60000 65536"/>
                  <a:gd name="T12" fmla="*/ 0 60000 65536"/>
                  <a:gd name="T13" fmla="*/ 0 60000 65536"/>
                  <a:gd name="T14" fmla="*/ 0 60000 65536"/>
                  <a:gd name="T15" fmla="*/ 0 w 25"/>
                  <a:gd name="T16" fmla="*/ 0 h 33"/>
                  <a:gd name="T17" fmla="*/ 25 w 25"/>
                  <a:gd name="T18" fmla="*/ 33 h 33"/>
                </a:gdLst>
                <a:ahLst/>
                <a:cxnLst>
                  <a:cxn ang="T10">
                    <a:pos x="T0" y="T1"/>
                  </a:cxn>
                  <a:cxn ang="T11">
                    <a:pos x="T2" y="T3"/>
                  </a:cxn>
                  <a:cxn ang="T12">
                    <a:pos x="T4" y="T5"/>
                  </a:cxn>
                  <a:cxn ang="T13">
                    <a:pos x="T6" y="T7"/>
                  </a:cxn>
                  <a:cxn ang="T14">
                    <a:pos x="T8" y="T9"/>
                  </a:cxn>
                </a:cxnLst>
                <a:rect l="T15" t="T16" r="T17" b="T18"/>
                <a:pathLst>
                  <a:path w="25" h="33">
                    <a:moveTo>
                      <a:pt x="0" y="0"/>
                    </a:moveTo>
                    <a:lnTo>
                      <a:pt x="0" y="33"/>
                    </a:lnTo>
                    <a:lnTo>
                      <a:pt x="25" y="17"/>
                    </a:lnTo>
                    <a:lnTo>
                      <a:pt x="0" y="0"/>
                    </a:lnTo>
                    <a:close/>
                  </a:path>
                </a:pathLst>
              </a:custGeom>
              <a:solidFill>
                <a:srgbClr val="000000"/>
              </a:solidFill>
              <a:ln w="9525">
                <a:noFill/>
                <a:round/>
                <a:headEnd/>
                <a:tailEnd/>
              </a:ln>
            </p:spPr>
            <p:txBody>
              <a:bodyPr/>
              <a:lstStyle/>
              <a:p>
                <a:endParaRPr lang="en-US"/>
              </a:p>
            </p:txBody>
          </p:sp>
          <p:sp>
            <p:nvSpPr>
              <p:cNvPr id="110674" name="Freeform 238"/>
              <p:cNvSpPr>
                <a:spLocks/>
              </p:cNvSpPr>
              <p:nvPr/>
            </p:nvSpPr>
            <p:spPr bwMode="auto">
              <a:xfrm>
                <a:off x="1713" y="1453"/>
                <a:ext cx="70" cy="489"/>
              </a:xfrm>
              <a:custGeom>
                <a:avLst/>
                <a:gdLst>
                  <a:gd name="T0" fmla="*/ 67 w 70"/>
                  <a:gd name="T1" fmla="*/ 486 h 489"/>
                  <a:gd name="T2" fmla="*/ 70 w 70"/>
                  <a:gd name="T3" fmla="*/ 0 h 489"/>
                  <a:gd name="T4" fmla="*/ 0 w 70"/>
                  <a:gd name="T5" fmla="*/ 0 h 489"/>
                  <a:gd name="T6" fmla="*/ 0 w 70"/>
                  <a:gd name="T7" fmla="*/ 489 h 489"/>
                  <a:gd name="T8" fmla="*/ 70 w 70"/>
                  <a:gd name="T9" fmla="*/ 489 h 489"/>
                  <a:gd name="T10" fmla="*/ 70 w 70"/>
                  <a:gd name="T11" fmla="*/ 489 h 489"/>
                  <a:gd name="T12" fmla="*/ 67 w 70"/>
                  <a:gd name="T13" fmla="*/ 486 h 489"/>
                  <a:gd name="T14" fmla="*/ 0 60000 65536"/>
                  <a:gd name="T15" fmla="*/ 0 60000 65536"/>
                  <a:gd name="T16" fmla="*/ 0 60000 65536"/>
                  <a:gd name="T17" fmla="*/ 0 60000 65536"/>
                  <a:gd name="T18" fmla="*/ 0 60000 65536"/>
                  <a:gd name="T19" fmla="*/ 0 60000 65536"/>
                  <a:gd name="T20" fmla="*/ 0 60000 65536"/>
                  <a:gd name="T21" fmla="*/ 0 w 70"/>
                  <a:gd name="T22" fmla="*/ 0 h 489"/>
                  <a:gd name="T23" fmla="*/ 70 w 70"/>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489">
                    <a:moveTo>
                      <a:pt x="67" y="486"/>
                    </a:moveTo>
                    <a:lnTo>
                      <a:pt x="70" y="0"/>
                    </a:lnTo>
                    <a:lnTo>
                      <a:pt x="0" y="0"/>
                    </a:lnTo>
                    <a:lnTo>
                      <a:pt x="0" y="489"/>
                    </a:lnTo>
                    <a:lnTo>
                      <a:pt x="70" y="489"/>
                    </a:lnTo>
                    <a:lnTo>
                      <a:pt x="67" y="486"/>
                    </a:lnTo>
                    <a:close/>
                  </a:path>
                </a:pathLst>
              </a:custGeom>
              <a:solidFill>
                <a:srgbClr val="CCCCCC"/>
              </a:solidFill>
              <a:ln w="9525">
                <a:noFill/>
                <a:round/>
                <a:headEnd/>
                <a:tailEnd/>
              </a:ln>
            </p:spPr>
            <p:txBody>
              <a:bodyPr/>
              <a:lstStyle/>
              <a:p>
                <a:endParaRPr lang="en-US"/>
              </a:p>
            </p:txBody>
          </p:sp>
          <p:sp>
            <p:nvSpPr>
              <p:cNvPr id="110675" name="Freeform 239"/>
              <p:cNvSpPr>
                <a:spLocks/>
              </p:cNvSpPr>
              <p:nvPr/>
            </p:nvSpPr>
            <p:spPr bwMode="auto">
              <a:xfrm>
                <a:off x="1713" y="1453"/>
                <a:ext cx="70" cy="489"/>
              </a:xfrm>
              <a:custGeom>
                <a:avLst/>
                <a:gdLst>
                  <a:gd name="T0" fmla="*/ 67 w 70"/>
                  <a:gd name="T1" fmla="*/ 486 h 489"/>
                  <a:gd name="T2" fmla="*/ 70 w 70"/>
                  <a:gd name="T3" fmla="*/ 0 h 489"/>
                  <a:gd name="T4" fmla="*/ 0 w 70"/>
                  <a:gd name="T5" fmla="*/ 0 h 489"/>
                  <a:gd name="T6" fmla="*/ 0 w 70"/>
                  <a:gd name="T7" fmla="*/ 489 h 489"/>
                  <a:gd name="T8" fmla="*/ 70 w 70"/>
                  <a:gd name="T9" fmla="*/ 489 h 489"/>
                  <a:gd name="T10" fmla="*/ 70 w 70"/>
                  <a:gd name="T11" fmla="*/ 489 h 489"/>
                  <a:gd name="T12" fmla="*/ 0 60000 65536"/>
                  <a:gd name="T13" fmla="*/ 0 60000 65536"/>
                  <a:gd name="T14" fmla="*/ 0 60000 65536"/>
                  <a:gd name="T15" fmla="*/ 0 60000 65536"/>
                  <a:gd name="T16" fmla="*/ 0 60000 65536"/>
                  <a:gd name="T17" fmla="*/ 0 60000 65536"/>
                  <a:gd name="T18" fmla="*/ 0 w 70"/>
                  <a:gd name="T19" fmla="*/ 0 h 489"/>
                  <a:gd name="T20" fmla="*/ 70 w 70"/>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70" h="489">
                    <a:moveTo>
                      <a:pt x="67" y="486"/>
                    </a:moveTo>
                    <a:lnTo>
                      <a:pt x="70" y="0"/>
                    </a:lnTo>
                    <a:lnTo>
                      <a:pt x="0" y="0"/>
                    </a:lnTo>
                    <a:lnTo>
                      <a:pt x="0" y="489"/>
                    </a:lnTo>
                    <a:lnTo>
                      <a:pt x="70" y="489"/>
                    </a:lnTo>
                  </a:path>
                </a:pathLst>
              </a:custGeom>
              <a:noFill/>
              <a:ln w="11113">
                <a:solidFill>
                  <a:srgbClr val="000000"/>
                </a:solidFill>
                <a:prstDash val="solid"/>
                <a:round/>
                <a:headEnd/>
                <a:tailEnd/>
              </a:ln>
            </p:spPr>
            <p:txBody>
              <a:bodyPr/>
              <a:lstStyle/>
              <a:p>
                <a:endParaRPr lang="en-US"/>
              </a:p>
            </p:txBody>
          </p:sp>
          <p:sp>
            <p:nvSpPr>
              <p:cNvPr id="110676" name="Freeform 240"/>
              <p:cNvSpPr>
                <a:spLocks/>
              </p:cNvSpPr>
              <p:nvPr/>
            </p:nvSpPr>
            <p:spPr bwMode="auto">
              <a:xfrm>
                <a:off x="2147" y="1453"/>
                <a:ext cx="68" cy="489"/>
              </a:xfrm>
              <a:custGeom>
                <a:avLst/>
                <a:gdLst>
                  <a:gd name="T0" fmla="*/ 68 w 68"/>
                  <a:gd name="T1" fmla="*/ 486 h 489"/>
                  <a:gd name="T2" fmla="*/ 68 w 68"/>
                  <a:gd name="T3" fmla="*/ 0 h 489"/>
                  <a:gd name="T4" fmla="*/ 0 w 68"/>
                  <a:gd name="T5" fmla="*/ 0 h 489"/>
                  <a:gd name="T6" fmla="*/ 0 w 68"/>
                  <a:gd name="T7" fmla="*/ 489 h 489"/>
                  <a:gd name="T8" fmla="*/ 68 w 68"/>
                  <a:gd name="T9" fmla="*/ 489 h 489"/>
                  <a:gd name="T10" fmla="*/ 68 w 68"/>
                  <a:gd name="T11" fmla="*/ 489 h 489"/>
                  <a:gd name="T12" fmla="*/ 68 w 68"/>
                  <a:gd name="T13" fmla="*/ 486 h 489"/>
                  <a:gd name="T14" fmla="*/ 0 60000 65536"/>
                  <a:gd name="T15" fmla="*/ 0 60000 65536"/>
                  <a:gd name="T16" fmla="*/ 0 60000 65536"/>
                  <a:gd name="T17" fmla="*/ 0 60000 65536"/>
                  <a:gd name="T18" fmla="*/ 0 60000 65536"/>
                  <a:gd name="T19" fmla="*/ 0 60000 65536"/>
                  <a:gd name="T20" fmla="*/ 0 60000 65536"/>
                  <a:gd name="T21" fmla="*/ 0 w 68"/>
                  <a:gd name="T22" fmla="*/ 0 h 489"/>
                  <a:gd name="T23" fmla="*/ 68 w 68"/>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489">
                    <a:moveTo>
                      <a:pt x="68" y="486"/>
                    </a:moveTo>
                    <a:lnTo>
                      <a:pt x="68" y="0"/>
                    </a:lnTo>
                    <a:lnTo>
                      <a:pt x="0" y="0"/>
                    </a:lnTo>
                    <a:lnTo>
                      <a:pt x="0" y="489"/>
                    </a:lnTo>
                    <a:lnTo>
                      <a:pt x="68" y="489"/>
                    </a:lnTo>
                    <a:lnTo>
                      <a:pt x="68" y="486"/>
                    </a:lnTo>
                    <a:close/>
                  </a:path>
                </a:pathLst>
              </a:custGeom>
              <a:solidFill>
                <a:srgbClr val="CCCCCC"/>
              </a:solidFill>
              <a:ln w="9525">
                <a:noFill/>
                <a:round/>
                <a:headEnd/>
                <a:tailEnd/>
              </a:ln>
            </p:spPr>
            <p:txBody>
              <a:bodyPr/>
              <a:lstStyle/>
              <a:p>
                <a:endParaRPr lang="en-US"/>
              </a:p>
            </p:txBody>
          </p:sp>
          <p:sp>
            <p:nvSpPr>
              <p:cNvPr id="110677" name="Freeform 241"/>
              <p:cNvSpPr>
                <a:spLocks/>
              </p:cNvSpPr>
              <p:nvPr/>
            </p:nvSpPr>
            <p:spPr bwMode="auto">
              <a:xfrm>
                <a:off x="2147" y="1453"/>
                <a:ext cx="68" cy="489"/>
              </a:xfrm>
              <a:custGeom>
                <a:avLst/>
                <a:gdLst>
                  <a:gd name="T0" fmla="*/ 68 w 68"/>
                  <a:gd name="T1" fmla="*/ 486 h 489"/>
                  <a:gd name="T2" fmla="*/ 68 w 68"/>
                  <a:gd name="T3" fmla="*/ 0 h 489"/>
                  <a:gd name="T4" fmla="*/ 0 w 68"/>
                  <a:gd name="T5" fmla="*/ 0 h 489"/>
                  <a:gd name="T6" fmla="*/ 0 w 68"/>
                  <a:gd name="T7" fmla="*/ 489 h 489"/>
                  <a:gd name="T8" fmla="*/ 68 w 68"/>
                  <a:gd name="T9" fmla="*/ 489 h 489"/>
                  <a:gd name="T10" fmla="*/ 68 w 68"/>
                  <a:gd name="T11" fmla="*/ 489 h 489"/>
                  <a:gd name="T12" fmla="*/ 0 60000 65536"/>
                  <a:gd name="T13" fmla="*/ 0 60000 65536"/>
                  <a:gd name="T14" fmla="*/ 0 60000 65536"/>
                  <a:gd name="T15" fmla="*/ 0 60000 65536"/>
                  <a:gd name="T16" fmla="*/ 0 60000 65536"/>
                  <a:gd name="T17" fmla="*/ 0 60000 65536"/>
                  <a:gd name="T18" fmla="*/ 0 w 68"/>
                  <a:gd name="T19" fmla="*/ 0 h 489"/>
                  <a:gd name="T20" fmla="*/ 68 w 68"/>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68" h="489">
                    <a:moveTo>
                      <a:pt x="68" y="486"/>
                    </a:moveTo>
                    <a:lnTo>
                      <a:pt x="68" y="0"/>
                    </a:lnTo>
                    <a:lnTo>
                      <a:pt x="0" y="0"/>
                    </a:lnTo>
                    <a:lnTo>
                      <a:pt x="0" y="489"/>
                    </a:lnTo>
                    <a:lnTo>
                      <a:pt x="68" y="489"/>
                    </a:lnTo>
                  </a:path>
                </a:pathLst>
              </a:custGeom>
              <a:noFill/>
              <a:ln w="11113">
                <a:solidFill>
                  <a:srgbClr val="000000"/>
                </a:solidFill>
                <a:prstDash val="solid"/>
                <a:round/>
                <a:headEnd/>
                <a:tailEnd/>
              </a:ln>
            </p:spPr>
            <p:txBody>
              <a:bodyPr/>
              <a:lstStyle/>
              <a:p>
                <a:endParaRPr lang="en-US"/>
              </a:p>
            </p:txBody>
          </p:sp>
          <p:sp>
            <p:nvSpPr>
              <p:cNvPr id="110678" name="Freeform 242"/>
              <p:cNvSpPr>
                <a:spLocks/>
              </p:cNvSpPr>
              <p:nvPr/>
            </p:nvSpPr>
            <p:spPr bwMode="auto">
              <a:xfrm>
                <a:off x="2579" y="1453"/>
                <a:ext cx="70" cy="489"/>
              </a:xfrm>
              <a:custGeom>
                <a:avLst/>
                <a:gdLst>
                  <a:gd name="T0" fmla="*/ 68 w 70"/>
                  <a:gd name="T1" fmla="*/ 486 h 489"/>
                  <a:gd name="T2" fmla="*/ 70 w 70"/>
                  <a:gd name="T3" fmla="*/ 0 h 489"/>
                  <a:gd name="T4" fmla="*/ 0 w 70"/>
                  <a:gd name="T5" fmla="*/ 0 h 489"/>
                  <a:gd name="T6" fmla="*/ 0 w 70"/>
                  <a:gd name="T7" fmla="*/ 489 h 489"/>
                  <a:gd name="T8" fmla="*/ 70 w 70"/>
                  <a:gd name="T9" fmla="*/ 489 h 489"/>
                  <a:gd name="T10" fmla="*/ 70 w 70"/>
                  <a:gd name="T11" fmla="*/ 489 h 489"/>
                  <a:gd name="T12" fmla="*/ 68 w 70"/>
                  <a:gd name="T13" fmla="*/ 486 h 489"/>
                  <a:gd name="T14" fmla="*/ 0 60000 65536"/>
                  <a:gd name="T15" fmla="*/ 0 60000 65536"/>
                  <a:gd name="T16" fmla="*/ 0 60000 65536"/>
                  <a:gd name="T17" fmla="*/ 0 60000 65536"/>
                  <a:gd name="T18" fmla="*/ 0 60000 65536"/>
                  <a:gd name="T19" fmla="*/ 0 60000 65536"/>
                  <a:gd name="T20" fmla="*/ 0 60000 65536"/>
                  <a:gd name="T21" fmla="*/ 0 w 70"/>
                  <a:gd name="T22" fmla="*/ 0 h 489"/>
                  <a:gd name="T23" fmla="*/ 70 w 70"/>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489">
                    <a:moveTo>
                      <a:pt x="68" y="486"/>
                    </a:moveTo>
                    <a:lnTo>
                      <a:pt x="70" y="0"/>
                    </a:lnTo>
                    <a:lnTo>
                      <a:pt x="0" y="0"/>
                    </a:lnTo>
                    <a:lnTo>
                      <a:pt x="0" y="489"/>
                    </a:lnTo>
                    <a:lnTo>
                      <a:pt x="70" y="489"/>
                    </a:lnTo>
                    <a:lnTo>
                      <a:pt x="68" y="486"/>
                    </a:lnTo>
                    <a:close/>
                  </a:path>
                </a:pathLst>
              </a:custGeom>
              <a:solidFill>
                <a:srgbClr val="CCCCCC"/>
              </a:solidFill>
              <a:ln w="9525">
                <a:noFill/>
                <a:round/>
                <a:headEnd/>
                <a:tailEnd/>
              </a:ln>
            </p:spPr>
            <p:txBody>
              <a:bodyPr/>
              <a:lstStyle/>
              <a:p>
                <a:endParaRPr lang="en-US"/>
              </a:p>
            </p:txBody>
          </p:sp>
          <p:sp>
            <p:nvSpPr>
              <p:cNvPr id="110679" name="Freeform 243"/>
              <p:cNvSpPr>
                <a:spLocks/>
              </p:cNvSpPr>
              <p:nvPr/>
            </p:nvSpPr>
            <p:spPr bwMode="auto">
              <a:xfrm>
                <a:off x="2579" y="1453"/>
                <a:ext cx="70" cy="489"/>
              </a:xfrm>
              <a:custGeom>
                <a:avLst/>
                <a:gdLst>
                  <a:gd name="T0" fmla="*/ 68 w 70"/>
                  <a:gd name="T1" fmla="*/ 486 h 489"/>
                  <a:gd name="T2" fmla="*/ 70 w 70"/>
                  <a:gd name="T3" fmla="*/ 0 h 489"/>
                  <a:gd name="T4" fmla="*/ 0 w 70"/>
                  <a:gd name="T5" fmla="*/ 0 h 489"/>
                  <a:gd name="T6" fmla="*/ 0 w 70"/>
                  <a:gd name="T7" fmla="*/ 489 h 489"/>
                  <a:gd name="T8" fmla="*/ 70 w 70"/>
                  <a:gd name="T9" fmla="*/ 489 h 489"/>
                  <a:gd name="T10" fmla="*/ 70 w 70"/>
                  <a:gd name="T11" fmla="*/ 489 h 489"/>
                  <a:gd name="T12" fmla="*/ 0 60000 65536"/>
                  <a:gd name="T13" fmla="*/ 0 60000 65536"/>
                  <a:gd name="T14" fmla="*/ 0 60000 65536"/>
                  <a:gd name="T15" fmla="*/ 0 60000 65536"/>
                  <a:gd name="T16" fmla="*/ 0 60000 65536"/>
                  <a:gd name="T17" fmla="*/ 0 60000 65536"/>
                  <a:gd name="T18" fmla="*/ 0 w 70"/>
                  <a:gd name="T19" fmla="*/ 0 h 489"/>
                  <a:gd name="T20" fmla="*/ 70 w 70"/>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70" h="489">
                    <a:moveTo>
                      <a:pt x="68" y="486"/>
                    </a:moveTo>
                    <a:lnTo>
                      <a:pt x="70" y="0"/>
                    </a:lnTo>
                    <a:lnTo>
                      <a:pt x="0" y="0"/>
                    </a:lnTo>
                    <a:lnTo>
                      <a:pt x="0" y="489"/>
                    </a:lnTo>
                    <a:lnTo>
                      <a:pt x="70" y="489"/>
                    </a:lnTo>
                  </a:path>
                </a:pathLst>
              </a:custGeom>
              <a:noFill/>
              <a:ln w="11113">
                <a:solidFill>
                  <a:srgbClr val="000000"/>
                </a:solidFill>
                <a:prstDash val="solid"/>
                <a:round/>
                <a:headEnd/>
                <a:tailEnd/>
              </a:ln>
            </p:spPr>
            <p:txBody>
              <a:bodyPr/>
              <a:lstStyle/>
              <a:p>
                <a:endParaRPr lang="en-US"/>
              </a:p>
            </p:txBody>
          </p:sp>
          <p:sp>
            <p:nvSpPr>
              <p:cNvPr id="110680" name="Freeform 244"/>
              <p:cNvSpPr>
                <a:spLocks/>
              </p:cNvSpPr>
              <p:nvPr/>
            </p:nvSpPr>
            <p:spPr bwMode="auto">
              <a:xfrm>
                <a:off x="3014" y="1453"/>
                <a:ext cx="67" cy="489"/>
              </a:xfrm>
              <a:custGeom>
                <a:avLst/>
                <a:gdLst>
                  <a:gd name="T0" fmla="*/ 67 w 67"/>
                  <a:gd name="T1" fmla="*/ 486 h 489"/>
                  <a:gd name="T2" fmla="*/ 67 w 67"/>
                  <a:gd name="T3" fmla="*/ 0 h 489"/>
                  <a:gd name="T4" fmla="*/ 0 w 67"/>
                  <a:gd name="T5" fmla="*/ 0 h 489"/>
                  <a:gd name="T6" fmla="*/ 0 w 67"/>
                  <a:gd name="T7" fmla="*/ 489 h 489"/>
                  <a:gd name="T8" fmla="*/ 67 w 67"/>
                  <a:gd name="T9" fmla="*/ 489 h 489"/>
                  <a:gd name="T10" fmla="*/ 67 w 67"/>
                  <a:gd name="T11" fmla="*/ 489 h 489"/>
                  <a:gd name="T12" fmla="*/ 67 w 67"/>
                  <a:gd name="T13" fmla="*/ 486 h 489"/>
                  <a:gd name="T14" fmla="*/ 0 60000 65536"/>
                  <a:gd name="T15" fmla="*/ 0 60000 65536"/>
                  <a:gd name="T16" fmla="*/ 0 60000 65536"/>
                  <a:gd name="T17" fmla="*/ 0 60000 65536"/>
                  <a:gd name="T18" fmla="*/ 0 60000 65536"/>
                  <a:gd name="T19" fmla="*/ 0 60000 65536"/>
                  <a:gd name="T20" fmla="*/ 0 60000 65536"/>
                  <a:gd name="T21" fmla="*/ 0 w 67"/>
                  <a:gd name="T22" fmla="*/ 0 h 489"/>
                  <a:gd name="T23" fmla="*/ 67 w 67"/>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489">
                    <a:moveTo>
                      <a:pt x="67" y="486"/>
                    </a:moveTo>
                    <a:lnTo>
                      <a:pt x="67" y="0"/>
                    </a:lnTo>
                    <a:lnTo>
                      <a:pt x="0" y="0"/>
                    </a:lnTo>
                    <a:lnTo>
                      <a:pt x="0" y="489"/>
                    </a:lnTo>
                    <a:lnTo>
                      <a:pt x="67" y="489"/>
                    </a:lnTo>
                    <a:lnTo>
                      <a:pt x="67" y="486"/>
                    </a:lnTo>
                    <a:close/>
                  </a:path>
                </a:pathLst>
              </a:custGeom>
              <a:solidFill>
                <a:srgbClr val="CCCCCC"/>
              </a:solidFill>
              <a:ln w="9525">
                <a:noFill/>
                <a:round/>
                <a:headEnd/>
                <a:tailEnd/>
              </a:ln>
            </p:spPr>
            <p:txBody>
              <a:bodyPr/>
              <a:lstStyle/>
              <a:p>
                <a:endParaRPr lang="en-US"/>
              </a:p>
            </p:txBody>
          </p:sp>
          <p:sp>
            <p:nvSpPr>
              <p:cNvPr id="110681" name="Freeform 245"/>
              <p:cNvSpPr>
                <a:spLocks/>
              </p:cNvSpPr>
              <p:nvPr/>
            </p:nvSpPr>
            <p:spPr bwMode="auto">
              <a:xfrm>
                <a:off x="2145" y="2005"/>
                <a:ext cx="70" cy="487"/>
              </a:xfrm>
              <a:custGeom>
                <a:avLst/>
                <a:gdLst>
                  <a:gd name="T0" fmla="*/ 67 w 70"/>
                  <a:gd name="T1" fmla="*/ 487 h 487"/>
                  <a:gd name="T2" fmla="*/ 70 w 70"/>
                  <a:gd name="T3" fmla="*/ 0 h 487"/>
                  <a:gd name="T4" fmla="*/ 0 w 70"/>
                  <a:gd name="T5" fmla="*/ 0 h 487"/>
                  <a:gd name="T6" fmla="*/ 0 w 70"/>
                  <a:gd name="T7" fmla="*/ 487 h 487"/>
                  <a:gd name="T8" fmla="*/ 70 w 70"/>
                  <a:gd name="T9" fmla="*/ 487 h 487"/>
                  <a:gd name="T10" fmla="*/ 70 w 70"/>
                  <a:gd name="T11" fmla="*/ 487 h 487"/>
                  <a:gd name="T12" fmla="*/ 67 w 70"/>
                  <a:gd name="T13" fmla="*/ 487 h 487"/>
                  <a:gd name="T14" fmla="*/ 0 60000 65536"/>
                  <a:gd name="T15" fmla="*/ 0 60000 65536"/>
                  <a:gd name="T16" fmla="*/ 0 60000 65536"/>
                  <a:gd name="T17" fmla="*/ 0 60000 65536"/>
                  <a:gd name="T18" fmla="*/ 0 60000 65536"/>
                  <a:gd name="T19" fmla="*/ 0 60000 65536"/>
                  <a:gd name="T20" fmla="*/ 0 60000 65536"/>
                  <a:gd name="T21" fmla="*/ 0 w 70"/>
                  <a:gd name="T22" fmla="*/ 0 h 487"/>
                  <a:gd name="T23" fmla="*/ 70 w 70"/>
                  <a:gd name="T24" fmla="*/ 487 h 4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487">
                    <a:moveTo>
                      <a:pt x="67" y="487"/>
                    </a:moveTo>
                    <a:lnTo>
                      <a:pt x="70" y="0"/>
                    </a:lnTo>
                    <a:lnTo>
                      <a:pt x="0" y="0"/>
                    </a:lnTo>
                    <a:lnTo>
                      <a:pt x="0" y="487"/>
                    </a:lnTo>
                    <a:lnTo>
                      <a:pt x="70" y="487"/>
                    </a:lnTo>
                    <a:lnTo>
                      <a:pt x="67" y="487"/>
                    </a:lnTo>
                    <a:close/>
                  </a:path>
                </a:pathLst>
              </a:custGeom>
              <a:solidFill>
                <a:srgbClr val="CCCCCC"/>
              </a:solidFill>
              <a:ln w="9525">
                <a:noFill/>
                <a:round/>
                <a:headEnd/>
                <a:tailEnd/>
              </a:ln>
            </p:spPr>
            <p:txBody>
              <a:bodyPr/>
              <a:lstStyle/>
              <a:p>
                <a:endParaRPr lang="en-US"/>
              </a:p>
            </p:txBody>
          </p:sp>
          <p:sp>
            <p:nvSpPr>
              <p:cNvPr id="110682" name="Freeform 246"/>
              <p:cNvSpPr>
                <a:spLocks/>
              </p:cNvSpPr>
              <p:nvPr/>
            </p:nvSpPr>
            <p:spPr bwMode="auto">
              <a:xfrm>
                <a:off x="2145" y="2005"/>
                <a:ext cx="70" cy="487"/>
              </a:xfrm>
              <a:custGeom>
                <a:avLst/>
                <a:gdLst>
                  <a:gd name="T0" fmla="*/ 67 w 70"/>
                  <a:gd name="T1" fmla="*/ 487 h 487"/>
                  <a:gd name="T2" fmla="*/ 70 w 70"/>
                  <a:gd name="T3" fmla="*/ 0 h 487"/>
                  <a:gd name="T4" fmla="*/ 0 w 70"/>
                  <a:gd name="T5" fmla="*/ 0 h 487"/>
                  <a:gd name="T6" fmla="*/ 0 w 70"/>
                  <a:gd name="T7" fmla="*/ 487 h 487"/>
                  <a:gd name="T8" fmla="*/ 70 w 70"/>
                  <a:gd name="T9" fmla="*/ 487 h 487"/>
                  <a:gd name="T10" fmla="*/ 70 w 70"/>
                  <a:gd name="T11" fmla="*/ 487 h 487"/>
                  <a:gd name="T12" fmla="*/ 0 60000 65536"/>
                  <a:gd name="T13" fmla="*/ 0 60000 65536"/>
                  <a:gd name="T14" fmla="*/ 0 60000 65536"/>
                  <a:gd name="T15" fmla="*/ 0 60000 65536"/>
                  <a:gd name="T16" fmla="*/ 0 60000 65536"/>
                  <a:gd name="T17" fmla="*/ 0 60000 65536"/>
                  <a:gd name="T18" fmla="*/ 0 w 70"/>
                  <a:gd name="T19" fmla="*/ 0 h 487"/>
                  <a:gd name="T20" fmla="*/ 70 w 70"/>
                  <a:gd name="T21" fmla="*/ 487 h 487"/>
                </a:gdLst>
                <a:ahLst/>
                <a:cxnLst>
                  <a:cxn ang="T12">
                    <a:pos x="T0" y="T1"/>
                  </a:cxn>
                  <a:cxn ang="T13">
                    <a:pos x="T2" y="T3"/>
                  </a:cxn>
                  <a:cxn ang="T14">
                    <a:pos x="T4" y="T5"/>
                  </a:cxn>
                  <a:cxn ang="T15">
                    <a:pos x="T6" y="T7"/>
                  </a:cxn>
                  <a:cxn ang="T16">
                    <a:pos x="T8" y="T9"/>
                  </a:cxn>
                  <a:cxn ang="T17">
                    <a:pos x="T10" y="T11"/>
                  </a:cxn>
                </a:cxnLst>
                <a:rect l="T18" t="T19" r="T20" b="T21"/>
                <a:pathLst>
                  <a:path w="70" h="487">
                    <a:moveTo>
                      <a:pt x="67" y="487"/>
                    </a:moveTo>
                    <a:lnTo>
                      <a:pt x="70" y="0"/>
                    </a:lnTo>
                    <a:lnTo>
                      <a:pt x="0" y="0"/>
                    </a:lnTo>
                    <a:lnTo>
                      <a:pt x="0" y="487"/>
                    </a:lnTo>
                    <a:lnTo>
                      <a:pt x="70" y="487"/>
                    </a:lnTo>
                  </a:path>
                </a:pathLst>
              </a:custGeom>
              <a:noFill/>
              <a:ln w="11113">
                <a:solidFill>
                  <a:srgbClr val="000000"/>
                </a:solidFill>
                <a:prstDash val="solid"/>
                <a:round/>
                <a:headEnd/>
                <a:tailEnd/>
              </a:ln>
            </p:spPr>
            <p:txBody>
              <a:bodyPr/>
              <a:lstStyle/>
              <a:p>
                <a:endParaRPr lang="en-US"/>
              </a:p>
            </p:txBody>
          </p:sp>
          <p:sp>
            <p:nvSpPr>
              <p:cNvPr id="110683" name="Freeform 247"/>
              <p:cNvSpPr>
                <a:spLocks/>
              </p:cNvSpPr>
              <p:nvPr/>
            </p:nvSpPr>
            <p:spPr bwMode="auto">
              <a:xfrm>
                <a:off x="3014" y="2005"/>
                <a:ext cx="67" cy="487"/>
              </a:xfrm>
              <a:custGeom>
                <a:avLst/>
                <a:gdLst>
                  <a:gd name="T0" fmla="*/ 67 w 67"/>
                  <a:gd name="T1" fmla="*/ 487 h 487"/>
                  <a:gd name="T2" fmla="*/ 67 w 67"/>
                  <a:gd name="T3" fmla="*/ 0 h 487"/>
                  <a:gd name="T4" fmla="*/ 0 w 67"/>
                  <a:gd name="T5" fmla="*/ 0 h 487"/>
                  <a:gd name="T6" fmla="*/ 0 w 67"/>
                  <a:gd name="T7" fmla="*/ 487 h 487"/>
                  <a:gd name="T8" fmla="*/ 67 w 67"/>
                  <a:gd name="T9" fmla="*/ 487 h 487"/>
                  <a:gd name="T10" fmla="*/ 67 w 67"/>
                  <a:gd name="T11" fmla="*/ 487 h 487"/>
                  <a:gd name="T12" fmla="*/ 0 60000 65536"/>
                  <a:gd name="T13" fmla="*/ 0 60000 65536"/>
                  <a:gd name="T14" fmla="*/ 0 60000 65536"/>
                  <a:gd name="T15" fmla="*/ 0 60000 65536"/>
                  <a:gd name="T16" fmla="*/ 0 60000 65536"/>
                  <a:gd name="T17" fmla="*/ 0 60000 65536"/>
                  <a:gd name="T18" fmla="*/ 0 w 67"/>
                  <a:gd name="T19" fmla="*/ 0 h 487"/>
                  <a:gd name="T20" fmla="*/ 67 w 67"/>
                  <a:gd name="T21" fmla="*/ 487 h 487"/>
                </a:gdLst>
                <a:ahLst/>
                <a:cxnLst>
                  <a:cxn ang="T12">
                    <a:pos x="T0" y="T1"/>
                  </a:cxn>
                  <a:cxn ang="T13">
                    <a:pos x="T2" y="T3"/>
                  </a:cxn>
                  <a:cxn ang="T14">
                    <a:pos x="T4" y="T5"/>
                  </a:cxn>
                  <a:cxn ang="T15">
                    <a:pos x="T6" y="T7"/>
                  </a:cxn>
                  <a:cxn ang="T16">
                    <a:pos x="T8" y="T9"/>
                  </a:cxn>
                  <a:cxn ang="T17">
                    <a:pos x="T10" y="T11"/>
                  </a:cxn>
                </a:cxnLst>
                <a:rect l="T18" t="T19" r="T20" b="T21"/>
                <a:pathLst>
                  <a:path w="67" h="487">
                    <a:moveTo>
                      <a:pt x="67" y="487"/>
                    </a:moveTo>
                    <a:lnTo>
                      <a:pt x="67" y="0"/>
                    </a:lnTo>
                    <a:lnTo>
                      <a:pt x="0" y="0"/>
                    </a:lnTo>
                    <a:lnTo>
                      <a:pt x="0" y="487"/>
                    </a:lnTo>
                    <a:lnTo>
                      <a:pt x="67" y="487"/>
                    </a:lnTo>
                    <a:close/>
                  </a:path>
                </a:pathLst>
              </a:custGeom>
              <a:solidFill>
                <a:srgbClr val="CCCCCC"/>
              </a:solidFill>
              <a:ln w="9525">
                <a:noFill/>
                <a:round/>
                <a:headEnd/>
                <a:tailEnd/>
              </a:ln>
            </p:spPr>
            <p:txBody>
              <a:bodyPr/>
              <a:lstStyle/>
              <a:p>
                <a:endParaRPr lang="en-US"/>
              </a:p>
            </p:txBody>
          </p:sp>
          <p:sp>
            <p:nvSpPr>
              <p:cNvPr id="110684" name="Freeform 248"/>
              <p:cNvSpPr>
                <a:spLocks/>
              </p:cNvSpPr>
              <p:nvPr/>
            </p:nvSpPr>
            <p:spPr bwMode="auto">
              <a:xfrm>
                <a:off x="3014" y="2005"/>
                <a:ext cx="67" cy="487"/>
              </a:xfrm>
              <a:custGeom>
                <a:avLst/>
                <a:gdLst>
                  <a:gd name="T0" fmla="*/ 67 w 67"/>
                  <a:gd name="T1" fmla="*/ 487 h 487"/>
                  <a:gd name="T2" fmla="*/ 67 w 67"/>
                  <a:gd name="T3" fmla="*/ 0 h 487"/>
                  <a:gd name="T4" fmla="*/ 0 w 67"/>
                  <a:gd name="T5" fmla="*/ 0 h 487"/>
                  <a:gd name="T6" fmla="*/ 0 w 67"/>
                  <a:gd name="T7" fmla="*/ 487 h 487"/>
                  <a:gd name="T8" fmla="*/ 67 w 67"/>
                  <a:gd name="T9" fmla="*/ 487 h 487"/>
                  <a:gd name="T10" fmla="*/ 67 w 67"/>
                  <a:gd name="T11" fmla="*/ 487 h 487"/>
                  <a:gd name="T12" fmla="*/ 0 60000 65536"/>
                  <a:gd name="T13" fmla="*/ 0 60000 65536"/>
                  <a:gd name="T14" fmla="*/ 0 60000 65536"/>
                  <a:gd name="T15" fmla="*/ 0 60000 65536"/>
                  <a:gd name="T16" fmla="*/ 0 60000 65536"/>
                  <a:gd name="T17" fmla="*/ 0 60000 65536"/>
                  <a:gd name="T18" fmla="*/ 0 w 67"/>
                  <a:gd name="T19" fmla="*/ 0 h 487"/>
                  <a:gd name="T20" fmla="*/ 67 w 67"/>
                  <a:gd name="T21" fmla="*/ 487 h 487"/>
                </a:gdLst>
                <a:ahLst/>
                <a:cxnLst>
                  <a:cxn ang="T12">
                    <a:pos x="T0" y="T1"/>
                  </a:cxn>
                  <a:cxn ang="T13">
                    <a:pos x="T2" y="T3"/>
                  </a:cxn>
                  <a:cxn ang="T14">
                    <a:pos x="T4" y="T5"/>
                  </a:cxn>
                  <a:cxn ang="T15">
                    <a:pos x="T6" y="T7"/>
                  </a:cxn>
                  <a:cxn ang="T16">
                    <a:pos x="T8" y="T9"/>
                  </a:cxn>
                  <a:cxn ang="T17">
                    <a:pos x="T10" y="T11"/>
                  </a:cxn>
                </a:cxnLst>
                <a:rect l="T18" t="T19" r="T20" b="T21"/>
                <a:pathLst>
                  <a:path w="67" h="487">
                    <a:moveTo>
                      <a:pt x="67" y="487"/>
                    </a:moveTo>
                    <a:lnTo>
                      <a:pt x="67" y="0"/>
                    </a:lnTo>
                    <a:lnTo>
                      <a:pt x="0" y="0"/>
                    </a:lnTo>
                    <a:lnTo>
                      <a:pt x="0" y="487"/>
                    </a:lnTo>
                    <a:lnTo>
                      <a:pt x="67" y="487"/>
                    </a:lnTo>
                  </a:path>
                </a:pathLst>
              </a:custGeom>
              <a:noFill/>
              <a:ln w="11113">
                <a:solidFill>
                  <a:srgbClr val="000000"/>
                </a:solidFill>
                <a:prstDash val="solid"/>
                <a:round/>
                <a:headEnd/>
                <a:tailEnd/>
              </a:ln>
            </p:spPr>
            <p:txBody>
              <a:bodyPr/>
              <a:lstStyle/>
              <a:p>
                <a:endParaRPr lang="en-US"/>
              </a:p>
            </p:txBody>
          </p:sp>
          <p:sp>
            <p:nvSpPr>
              <p:cNvPr id="110685" name="Freeform 249"/>
              <p:cNvSpPr>
                <a:spLocks/>
              </p:cNvSpPr>
              <p:nvPr/>
            </p:nvSpPr>
            <p:spPr bwMode="auto">
              <a:xfrm>
                <a:off x="3446" y="2005"/>
                <a:ext cx="69" cy="487"/>
              </a:xfrm>
              <a:custGeom>
                <a:avLst/>
                <a:gdLst>
                  <a:gd name="T0" fmla="*/ 67 w 69"/>
                  <a:gd name="T1" fmla="*/ 487 h 487"/>
                  <a:gd name="T2" fmla="*/ 69 w 69"/>
                  <a:gd name="T3" fmla="*/ 0 h 487"/>
                  <a:gd name="T4" fmla="*/ 0 w 69"/>
                  <a:gd name="T5" fmla="*/ 0 h 487"/>
                  <a:gd name="T6" fmla="*/ 0 w 69"/>
                  <a:gd name="T7" fmla="*/ 487 h 487"/>
                  <a:gd name="T8" fmla="*/ 69 w 69"/>
                  <a:gd name="T9" fmla="*/ 487 h 487"/>
                  <a:gd name="T10" fmla="*/ 69 w 69"/>
                  <a:gd name="T11" fmla="*/ 487 h 487"/>
                  <a:gd name="T12" fmla="*/ 67 w 69"/>
                  <a:gd name="T13" fmla="*/ 487 h 487"/>
                  <a:gd name="T14" fmla="*/ 0 60000 65536"/>
                  <a:gd name="T15" fmla="*/ 0 60000 65536"/>
                  <a:gd name="T16" fmla="*/ 0 60000 65536"/>
                  <a:gd name="T17" fmla="*/ 0 60000 65536"/>
                  <a:gd name="T18" fmla="*/ 0 60000 65536"/>
                  <a:gd name="T19" fmla="*/ 0 60000 65536"/>
                  <a:gd name="T20" fmla="*/ 0 60000 65536"/>
                  <a:gd name="T21" fmla="*/ 0 w 69"/>
                  <a:gd name="T22" fmla="*/ 0 h 487"/>
                  <a:gd name="T23" fmla="*/ 69 w 69"/>
                  <a:gd name="T24" fmla="*/ 487 h 4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487">
                    <a:moveTo>
                      <a:pt x="67" y="487"/>
                    </a:moveTo>
                    <a:lnTo>
                      <a:pt x="69" y="0"/>
                    </a:lnTo>
                    <a:lnTo>
                      <a:pt x="0" y="0"/>
                    </a:lnTo>
                    <a:lnTo>
                      <a:pt x="0" y="487"/>
                    </a:lnTo>
                    <a:lnTo>
                      <a:pt x="69" y="487"/>
                    </a:lnTo>
                    <a:lnTo>
                      <a:pt x="67" y="487"/>
                    </a:lnTo>
                    <a:close/>
                  </a:path>
                </a:pathLst>
              </a:custGeom>
              <a:solidFill>
                <a:srgbClr val="CCCCCC"/>
              </a:solidFill>
              <a:ln w="9525">
                <a:noFill/>
                <a:round/>
                <a:headEnd/>
                <a:tailEnd/>
              </a:ln>
            </p:spPr>
            <p:txBody>
              <a:bodyPr/>
              <a:lstStyle/>
              <a:p>
                <a:endParaRPr lang="en-US"/>
              </a:p>
            </p:txBody>
          </p:sp>
          <p:sp>
            <p:nvSpPr>
              <p:cNvPr id="110686" name="Freeform 250"/>
              <p:cNvSpPr>
                <a:spLocks/>
              </p:cNvSpPr>
              <p:nvPr/>
            </p:nvSpPr>
            <p:spPr bwMode="auto">
              <a:xfrm>
                <a:off x="3446" y="2005"/>
                <a:ext cx="69" cy="487"/>
              </a:xfrm>
              <a:custGeom>
                <a:avLst/>
                <a:gdLst>
                  <a:gd name="T0" fmla="*/ 67 w 69"/>
                  <a:gd name="T1" fmla="*/ 487 h 487"/>
                  <a:gd name="T2" fmla="*/ 69 w 69"/>
                  <a:gd name="T3" fmla="*/ 0 h 487"/>
                  <a:gd name="T4" fmla="*/ 0 w 69"/>
                  <a:gd name="T5" fmla="*/ 0 h 487"/>
                  <a:gd name="T6" fmla="*/ 0 w 69"/>
                  <a:gd name="T7" fmla="*/ 487 h 487"/>
                  <a:gd name="T8" fmla="*/ 69 w 69"/>
                  <a:gd name="T9" fmla="*/ 487 h 487"/>
                  <a:gd name="T10" fmla="*/ 69 w 69"/>
                  <a:gd name="T11" fmla="*/ 487 h 487"/>
                  <a:gd name="T12" fmla="*/ 0 60000 65536"/>
                  <a:gd name="T13" fmla="*/ 0 60000 65536"/>
                  <a:gd name="T14" fmla="*/ 0 60000 65536"/>
                  <a:gd name="T15" fmla="*/ 0 60000 65536"/>
                  <a:gd name="T16" fmla="*/ 0 60000 65536"/>
                  <a:gd name="T17" fmla="*/ 0 60000 65536"/>
                  <a:gd name="T18" fmla="*/ 0 w 69"/>
                  <a:gd name="T19" fmla="*/ 0 h 487"/>
                  <a:gd name="T20" fmla="*/ 69 w 69"/>
                  <a:gd name="T21" fmla="*/ 487 h 487"/>
                </a:gdLst>
                <a:ahLst/>
                <a:cxnLst>
                  <a:cxn ang="T12">
                    <a:pos x="T0" y="T1"/>
                  </a:cxn>
                  <a:cxn ang="T13">
                    <a:pos x="T2" y="T3"/>
                  </a:cxn>
                  <a:cxn ang="T14">
                    <a:pos x="T4" y="T5"/>
                  </a:cxn>
                  <a:cxn ang="T15">
                    <a:pos x="T6" y="T7"/>
                  </a:cxn>
                  <a:cxn ang="T16">
                    <a:pos x="T8" y="T9"/>
                  </a:cxn>
                  <a:cxn ang="T17">
                    <a:pos x="T10" y="T11"/>
                  </a:cxn>
                </a:cxnLst>
                <a:rect l="T18" t="T19" r="T20" b="T21"/>
                <a:pathLst>
                  <a:path w="69" h="487">
                    <a:moveTo>
                      <a:pt x="67" y="487"/>
                    </a:moveTo>
                    <a:lnTo>
                      <a:pt x="69" y="0"/>
                    </a:lnTo>
                    <a:lnTo>
                      <a:pt x="0" y="0"/>
                    </a:lnTo>
                    <a:lnTo>
                      <a:pt x="0" y="487"/>
                    </a:lnTo>
                    <a:lnTo>
                      <a:pt x="69" y="487"/>
                    </a:lnTo>
                  </a:path>
                </a:pathLst>
              </a:custGeom>
              <a:noFill/>
              <a:ln w="11113">
                <a:solidFill>
                  <a:srgbClr val="000000"/>
                </a:solidFill>
                <a:prstDash val="solid"/>
                <a:round/>
                <a:headEnd/>
                <a:tailEnd/>
              </a:ln>
            </p:spPr>
            <p:txBody>
              <a:bodyPr/>
              <a:lstStyle/>
              <a:p>
                <a:endParaRPr lang="en-US"/>
              </a:p>
            </p:txBody>
          </p:sp>
          <p:sp>
            <p:nvSpPr>
              <p:cNvPr id="110687" name="Freeform 251"/>
              <p:cNvSpPr>
                <a:spLocks/>
              </p:cNvSpPr>
              <p:nvPr/>
            </p:nvSpPr>
            <p:spPr bwMode="auto">
              <a:xfrm>
                <a:off x="3880" y="2005"/>
                <a:ext cx="67" cy="487"/>
              </a:xfrm>
              <a:custGeom>
                <a:avLst/>
                <a:gdLst>
                  <a:gd name="T0" fmla="*/ 67 w 67"/>
                  <a:gd name="T1" fmla="*/ 487 h 487"/>
                  <a:gd name="T2" fmla="*/ 67 w 67"/>
                  <a:gd name="T3" fmla="*/ 0 h 487"/>
                  <a:gd name="T4" fmla="*/ 0 w 67"/>
                  <a:gd name="T5" fmla="*/ 0 h 487"/>
                  <a:gd name="T6" fmla="*/ 0 w 67"/>
                  <a:gd name="T7" fmla="*/ 487 h 487"/>
                  <a:gd name="T8" fmla="*/ 67 w 67"/>
                  <a:gd name="T9" fmla="*/ 487 h 487"/>
                  <a:gd name="T10" fmla="*/ 67 w 67"/>
                  <a:gd name="T11" fmla="*/ 487 h 487"/>
                  <a:gd name="T12" fmla="*/ 0 60000 65536"/>
                  <a:gd name="T13" fmla="*/ 0 60000 65536"/>
                  <a:gd name="T14" fmla="*/ 0 60000 65536"/>
                  <a:gd name="T15" fmla="*/ 0 60000 65536"/>
                  <a:gd name="T16" fmla="*/ 0 60000 65536"/>
                  <a:gd name="T17" fmla="*/ 0 60000 65536"/>
                  <a:gd name="T18" fmla="*/ 0 w 67"/>
                  <a:gd name="T19" fmla="*/ 0 h 487"/>
                  <a:gd name="T20" fmla="*/ 67 w 67"/>
                  <a:gd name="T21" fmla="*/ 487 h 487"/>
                </a:gdLst>
                <a:ahLst/>
                <a:cxnLst>
                  <a:cxn ang="T12">
                    <a:pos x="T0" y="T1"/>
                  </a:cxn>
                  <a:cxn ang="T13">
                    <a:pos x="T2" y="T3"/>
                  </a:cxn>
                  <a:cxn ang="T14">
                    <a:pos x="T4" y="T5"/>
                  </a:cxn>
                  <a:cxn ang="T15">
                    <a:pos x="T6" y="T7"/>
                  </a:cxn>
                  <a:cxn ang="T16">
                    <a:pos x="T8" y="T9"/>
                  </a:cxn>
                  <a:cxn ang="T17">
                    <a:pos x="T10" y="T11"/>
                  </a:cxn>
                </a:cxnLst>
                <a:rect l="T18" t="T19" r="T20" b="T21"/>
                <a:pathLst>
                  <a:path w="67" h="487">
                    <a:moveTo>
                      <a:pt x="67" y="487"/>
                    </a:moveTo>
                    <a:lnTo>
                      <a:pt x="67" y="0"/>
                    </a:lnTo>
                    <a:lnTo>
                      <a:pt x="0" y="0"/>
                    </a:lnTo>
                    <a:lnTo>
                      <a:pt x="0" y="487"/>
                    </a:lnTo>
                    <a:lnTo>
                      <a:pt x="67" y="487"/>
                    </a:lnTo>
                    <a:close/>
                  </a:path>
                </a:pathLst>
              </a:custGeom>
              <a:solidFill>
                <a:srgbClr val="CCCCCC"/>
              </a:solidFill>
              <a:ln w="9525">
                <a:noFill/>
                <a:round/>
                <a:headEnd/>
                <a:tailEnd/>
              </a:ln>
            </p:spPr>
            <p:txBody>
              <a:bodyPr/>
              <a:lstStyle/>
              <a:p>
                <a:endParaRPr lang="en-US"/>
              </a:p>
            </p:txBody>
          </p:sp>
          <p:sp>
            <p:nvSpPr>
              <p:cNvPr id="110688" name="Rectangle 252"/>
              <p:cNvSpPr>
                <a:spLocks noChangeArrowheads="1"/>
              </p:cNvSpPr>
              <p:nvPr/>
            </p:nvSpPr>
            <p:spPr bwMode="auto">
              <a:xfrm>
                <a:off x="4464" y="2648"/>
                <a:ext cx="100" cy="266"/>
              </a:xfrm>
              <a:prstGeom prst="rect">
                <a:avLst/>
              </a:prstGeom>
              <a:solidFill>
                <a:srgbClr val="CCCCCC"/>
              </a:solidFill>
              <a:ln w="9525">
                <a:noFill/>
                <a:miter lim="800000"/>
                <a:headEnd/>
                <a:tailEnd/>
              </a:ln>
            </p:spPr>
            <p:txBody>
              <a:bodyPr/>
              <a:lstStyle/>
              <a:p>
                <a:endParaRPr lang="en-US"/>
              </a:p>
            </p:txBody>
          </p:sp>
          <p:sp>
            <p:nvSpPr>
              <p:cNvPr id="110689" name="Rectangle 253"/>
              <p:cNvSpPr>
                <a:spLocks noChangeArrowheads="1"/>
              </p:cNvSpPr>
              <p:nvPr/>
            </p:nvSpPr>
            <p:spPr bwMode="auto">
              <a:xfrm>
                <a:off x="4464" y="2648"/>
                <a:ext cx="100" cy="266"/>
              </a:xfrm>
              <a:prstGeom prst="rect">
                <a:avLst/>
              </a:prstGeom>
              <a:noFill/>
              <a:ln w="11113">
                <a:solidFill>
                  <a:srgbClr val="000000"/>
                </a:solidFill>
                <a:miter lim="800000"/>
                <a:headEnd/>
                <a:tailEnd/>
              </a:ln>
            </p:spPr>
            <p:txBody>
              <a:bodyPr/>
              <a:lstStyle/>
              <a:p>
                <a:endParaRPr lang="en-US"/>
              </a:p>
            </p:txBody>
          </p:sp>
          <p:sp>
            <p:nvSpPr>
              <p:cNvPr id="110690" name="Line 254"/>
              <p:cNvSpPr>
                <a:spLocks noChangeShapeType="1"/>
              </p:cNvSpPr>
              <p:nvPr/>
            </p:nvSpPr>
            <p:spPr bwMode="auto">
              <a:xfrm flipV="1">
                <a:off x="4664" y="2641"/>
                <a:ext cx="1" cy="280"/>
              </a:xfrm>
              <a:prstGeom prst="line">
                <a:avLst/>
              </a:prstGeom>
              <a:noFill/>
              <a:ln w="11113">
                <a:solidFill>
                  <a:srgbClr val="000000"/>
                </a:solidFill>
                <a:round/>
                <a:headEnd/>
                <a:tailEnd/>
              </a:ln>
            </p:spPr>
            <p:txBody>
              <a:bodyPr/>
              <a:lstStyle/>
              <a:p>
                <a:endParaRPr lang="en-US"/>
              </a:p>
            </p:txBody>
          </p:sp>
          <p:sp>
            <p:nvSpPr>
              <p:cNvPr id="110691" name="Line 255"/>
              <p:cNvSpPr>
                <a:spLocks noChangeShapeType="1"/>
              </p:cNvSpPr>
              <p:nvPr/>
            </p:nvSpPr>
            <p:spPr bwMode="auto">
              <a:xfrm flipH="1">
                <a:off x="4559" y="2648"/>
                <a:ext cx="105" cy="1"/>
              </a:xfrm>
              <a:prstGeom prst="line">
                <a:avLst/>
              </a:prstGeom>
              <a:noFill/>
              <a:ln w="11113">
                <a:solidFill>
                  <a:srgbClr val="000000"/>
                </a:solidFill>
                <a:round/>
                <a:headEnd/>
                <a:tailEnd/>
              </a:ln>
            </p:spPr>
            <p:txBody>
              <a:bodyPr/>
              <a:lstStyle/>
              <a:p>
                <a:endParaRPr lang="en-US"/>
              </a:p>
            </p:txBody>
          </p:sp>
          <p:sp>
            <p:nvSpPr>
              <p:cNvPr id="110692" name="Line 256"/>
              <p:cNvSpPr>
                <a:spLocks noChangeShapeType="1"/>
              </p:cNvSpPr>
              <p:nvPr/>
            </p:nvSpPr>
            <p:spPr bwMode="auto">
              <a:xfrm flipH="1">
                <a:off x="4559" y="2914"/>
                <a:ext cx="105" cy="1"/>
              </a:xfrm>
              <a:prstGeom prst="line">
                <a:avLst/>
              </a:prstGeom>
              <a:noFill/>
              <a:ln w="11113">
                <a:solidFill>
                  <a:srgbClr val="000000"/>
                </a:solidFill>
                <a:round/>
                <a:headEnd/>
                <a:tailEnd/>
              </a:ln>
            </p:spPr>
            <p:txBody>
              <a:bodyPr/>
              <a:lstStyle/>
              <a:p>
                <a:endParaRPr lang="en-US"/>
              </a:p>
            </p:txBody>
          </p:sp>
          <p:sp>
            <p:nvSpPr>
              <p:cNvPr id="110693" name="Freeform 257"/>
              <p:cNvSpPr>
                <a:spLocks/>
              </p:cNvSpPr>
              <p:nvPr/>
            </p:nvSpPr>
            <p:spPr bwMode="auto">
              <a:xfrm>
                <a:off x="2824" y="2648"/>
                <a:ext cx="102" cy="270"/>
              </a:xfrm>
              <a:custGeom>
                <a:avLst/>
                <a:gdLst>
                  <a:gd name="T0" fmla="*/ 0 w 102"/>
                  <a:gd name="T1" fmla="*/ 266 h 270"/>
                  <a:gd name="T2" fmla="*/ 102 w 102"/>
                  <a:gd name="T3" fmla="*/ 270 h 270"/>
                  <a:gd name="T4" fmla="*/ 102 w 102"/>
                  <a:gd name="T5" fmla="*/ 0 h 270"/>
                  <a:gd name="T6" fmla="*/ 0 w 102"/>
                  <a:gd name="T7" fmla="*/ 0 h 270"/>
                  <a:gd name="T8" fmla="*/ 0 w 102"/>
                  <a:gd name="T9" fmla="*/ 266 h 270"/>
                  <a:gd name="T10" fmla="*/ 0 60000 65536"/>
                  <a:gd name="T11" fmla="*/ 0 60000 65536"/>
                  <a:gd name="T12" fmla="*/ 0 60000 65536"/>
                  <a:gd name="T13" fmla="*/ 0 60000 65536"/>
                  <a:gd name="T14" fmla="*/ 0 60000 65536"/>
                  <a:gd name="T15" fmla="*/ 0 w 102"/>
                  <a:gd name="T16" fmla="*/ 0 h 270"/>
                  <a:gd name="T17" fmla="*/ 102 w 102"/>
                  <a:gd name="T18" fmla="*/ 270 h 270"/>
                </a:gdLst>
                <a:ahLst/>
                <a:cxnLst>
                  <a:cxn ang="T10">
                    <a:pos x="T0" y="T1"/>
                  </a:cxn>
                  <a:cxn ang="T11">
                    <a:pos x="T2" y="T3"/>
                  </a:cxn>
                  <a:cxn ang="T12">
                    <a:pos x="T4" y="T5"/>
                  </a:cxn>
                  <a:cxn ang="T13">
                    <a:pos x="T6" y="T7"/>
                  </a:cxn>
                  <a:cxn ang="T14">
                    <a:pos x="T8" y="T9"/>
                  </a:cxn>
                </a:cxnLst>
                <a:rect l="T15" t="T16" r="T17" b="T18"/>
                <a:pathLst>
                  <a:path w="102" h="270">
                    <a:moveTo>
                      <a:pt x="0" y="266"/>
                    </a:moveTo>
                    <a:lnTo>
                      <a:pt x="102" y="270"/>
                    </a:lnTo>
                    <a:lnTo>
                      <a:pt x="102" y="0"/>
                    </a:lnTo>
                    <a:lnTo>
                      <a:pt x="0" y="0"/>
                    </a:lnTo>
                    <a:lnTo>
                      <a:pt x="0" y="266"/>
                    </a:lnTo>
                    <a:close/>
                  </a:path>
                </a:pathLst>
              </a:custGeom>
              <a:solidFill>
                <a:srgbClr val="CCCCCC"/>
              </a:solidFill>
              <a:ln w="9525">
                <a:noFill/>
                <a:round/>
                <a:headEnd/>
                <a:tailEnd/>
              </a:ln>
            </p:spPr>
            <p:txBody>
              <a:bodyPr/>
              <a:lstStyle/>
              <a:p>
                <a:endParaRPr lang="en-US"/>
              </a:p>
            </p:txBody>
          </p:sp>
          <p:sp>
            <p:nvSpPr>
              <p:cNvPr id="110694" name="Freeform 258"/>
              <p:cNvSpPr>
                <a:spLocks/>
              </p:cNvSpPr>
              <p:nvPr/>
            </p:nvSpPr>
            <p:spPr bwMode="auto">
              <a:xfrm>
                <a:off x="2824" y="2648"/>
                <a:ext cx="102" cy="270"/>
              </a:xfrm>
              <a:custGeom>
                <a:avLst/>
                <a:gdLst>
                  <a:gd name="T0" fmla="*/ 0 w 102"/>
                  <a:gd name="T1" fmla="*/ 266 h 270"/>
                  <a:gd name="T2" fmla="*/ 102 w 102"/>
                  <a:gd name="T3" fmla="*/ 270 h 270"/>
                  <a:gd name="T4" fmla="*/ 102 w 102"/>
                  <a:gd name="T5" fmla="*/ 0 h 270"/>
                  <a:gd name="T6" fmla="*/ 0 w 102"/>
                  <a:gd name="T7" fmla="*/ 0 h 270"/>
                  <a:gd name="T8" fmla="*/ 0 60000 65536"/>
                  <a:gd name="T9" fmla="*/ 0 60000 65536"/>
                  <a:gd name="T10" fmla="*/ 0 60000 65536"/>
                  <a:gd name="T11" fmla="*/ 0 60000 65536"/>
                  <a:gd name="T12" fmla="*/ 0 w 102"/>
                  <a:gd name="T13" fmla="*/ 0 h 270"/>
                  <a:gd name="T14" fmla="*/ 102 w 102"/>
                  <a:gd name="T15" fmla="*/ 270 h 270"/>
                </a:gdLst>
                <a:ahLst/>
                <a:cxnLst>
                  <a:cxn ang="T8">
                    <a:pos x="T0" y="T1"/>
                  </a:cxn>
                  <a:cxn ang="T9">
                    <a:pos x="T2" y="T3"/>
                  </a:cxn>
                  <a:cxn ang="T10">
                    <a:pos x="T4" y="T5"/>
                  </a:cxn>
                  <a:cxn ang="T11">
                    <a:pos x="T6" y="T7"/>
                  </a:cxn>
                </a:cxnLst>
                <a:rect l="T12" t="T13" r="T14" b="T15"/>
                <a:pathLst>
                  <a:path w="102" h="270">
                    <a:moveTo>
                      <a:pt x="0" y="266"/>
                    </a:moveTo>
                    <a:lnTo>
                      <a:pt x="102" y="270"/>
                    </a:lnTo>
                    <a:lnTo>
                      <a:pt x="102" y="0"/>
                    </a:lnTo>
                    <a:lnTo>
                      <a:pt x="0" y="0"/>
                    </a:lnTo>
                  </a:path>
                </a:pathLst>
              </a:custGeom>
              <a:noFill/>
              <a:ln w="11113">
                <a:solidFill>
                  <a:srgbClr val="000000"/>
                </a:solidFill>
                <a:prstDash val="solid"/>
                <a:round/>
                <a:headEnd/>
                <a:tailEnd/>
              </a:ln>
            </p:spPr>
            <p:txBody>
              <a:bodyPr/>
              <a:lstStyle/>
              <a:p>
                <a:endParaRPr lang="en-US"/>
              </a:p>
            </p:txBody>
          </p:sp>
          <p:sp>
            <p:nvSpPr>
              <p:cNvPr id="110695" name="Rectangle 259"/>
              <p:cNvSpPr>
                <a:spLocks noChangeArrowheads="1"/>
              </p:cNvSpPr>
              <p:nvPr/>
            </p:nvSpPr>
            <p:spPr bwMode="auto">
              <a:xfrm>
                <a:off x="2724" y="2648"/>
                <a:ext cx="100" cy="270"/>
              </a:xfrm>
              <a:prstGeom prst="rect">
                <a:avLst/>
              </a:prstGeom>
              <a:noFill/>
              <a:ln w="11113">
                <a:solidFill>
                  <a:srgbClr val="000000"/>
                </a:solidFill>
                <a:miter lim="800000"/>
                <a:headEnd/>
                <a:tailEnd/>
              </a:ln>
            </p:spPr>
            <p:txBody>
              <a:bodyPr/>
              <a:lstStyle/>
              <a:p>
                <a:endParaRPr lang="en-US"/>
              </a:p>
            </p:txBody>
          </p:sp>
          <p:sp>
            <p:nvSpPr>
              <p:cNvPr id="110696" name="Rectangle 260"/>
              <p:cNvSpPr>
                <a:spLocks noChangeArrowheads="1"/>
              </p:cNvSpPr>
              <p:nvPr/>
            </p:nvSpPr>
            <p:spPr bwMode="auto">
              <a:xfrm>
                <a:off x="2784" y="2722"/>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I</a:t>
                </a:r>
                <a:endParaRPr kumimoji="0" lang="en-US">
                  <a:solidFill>
                    <a:schemeClr val="tx1"/>
                  </a:solidFill>
                </a:endParaRPr>
              </a:p>
            </p:txBody>
          </p:sp>
          <p:sp>
            <p:nvSpPr>
              <p:cNvPr id="110697" name="Rectangle 261"/>
              <p:cNvSpPr>
                <a:spLocks noChangeArrowheads="1"/>
              </p:cNvSpPr>
              <p:nvPr/>
            </p:nvSpPr>
            <p:spPr bwMode="auto">
              <a:xfrm>
                <a:off x="2806" y="2722"/>
                <a:ext cx="93"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M</a:t>
                </a:r>
                <a:endParaRPr kumimoji="0" lang="en-US">
                  <a:solidFill>
                    <a:schemeClr val="tx1"/>
                  </a:solidFill>
                </a:endParaRPr>
              </a:p>
            </p:txBody>
          </p:sp>
          <p:sp>
            <p:nvSpPr>
              <p:cNvPr id="110698" name="Rectangle 262"/>
              <p:cNvSpPr>
                <a:spLocks noChangeArrowheads="1"/>
              </p:cNvSpPr>
              <p:nvPr/>
            </p:nvSpPr>
            <p:spPr bwMode="auto">
              <a:xfrm>
                <a:off x="3263" y="2648"/>
                <a:ext cx="100" cy="266"/>
              </a:xfrm>
              <a:prstGeom prst="rect">
                <a:avLst/>
              </a:prstGeom>
              <a:solidFill>
                <a:srgbClr val="FBE2C9"/>
              </a:solidFill>
              <a:ln w="9525">
                <a:noFill/>
                <a:miter lim="800000"/>
                <a:headEnd/>
                <a:tailEnd/>
              </a:ln>
            </p:spPr>
            <p:txBody>
              <a:bodyPr/>
              <a:lstStyle/>
              <a:p>
                <a:endParaRPr lang="en-US"/>
              </a:p>
            </p:txBody>
          </p:sp>
          <p:sp>
            <p:nvSpPr>
              <p:cNvPr id="110699" name="Rectangle 263"/>
              <p:cNvSpPr>
                <a:spLocks noChangeArrowheads="1"/>
              </p:cNvSpPr>
              <p:nvPr/>
            </p:nvSpPr>
            <p:spPr bwMode="auto">
              <a:xfrm>
                <a:off x="3263" y="2648"/>
                <a:ext cx="100" cy="266"/>
              </a:xfrm>
              <a:prstGeom prst="rect">
                <a:avLst/>
              </a:prstGeom>
              <a:noFill/>
              <a:ln w="11113">
                <a:solidFill>
                  <a:srgbClr val="EB7500"/>
                </a:solidFill>
                <a:miter lim="800000"/>
                <a:headEnd/>
                <a:tailEnd/>
              </a:ln>
            </p:spPr>
            <p:txBody>
              <a:bodyPr/>
              <a:lstStyle/>
              <a:p>
                <a:endParaRPr lang="en-US"/>
              </a:p>
            </p:txBody>
          </p:sp>
          <p:sp>
            <p:nvSpPr>
              <p:cNvPr id="110700" name="Line 264"/>
              <p:cNvSpPr>
                <a:spLocks noChangeShapeType="1"/>
              </p:cNvSpPr>
              <p:nvPr/>
            </p:nvSpPr>
            <p:spPr bwMode="auto">
              <a:xfrm flipV="1">
                <a:off x="3161" y="2641"/>
                <a:ext cx="2" cy="280"/>
              </a:xfrm>
              <a:prstGeom prst="line">
                <a:avLst/>
              </a:prstGeom>
              <a:noFill/>
              <a:ln w="11113">
                <a:solidFill>
                  <a:srgbClr val="000000"/>
                </a:solidFill>
                <a:round/>
                <a:headEnd/>
                <a:tailEnd/>
              </a:ln>
            </p:spPr>
            <p:txBody>
              <a:bodyPr/>
              <a:lstStyle/>
              <a:p>
                <a:endParaRPr lang="en-US"/>
              </a:p>
            </p:txBody>
          </p:sp>
          <p:sp>
            <p:nvSpPr>
              <p:cNvPr id="110701" name="Line 265"/>
              <p:cNvSpPr>
                <a:spLocks noChangeShapeType="1"/>
              </p:cNvSpPr>
              <p:nvPr/>
            </p:nvSpPr>
            <p:spPr bwMode="auto">
              <a:xfrm>
                <a:off x="3161" y="2648"/>
                <a:ext cx="102" cy="1"/>
              </a:xfrm>
              <a:prstGeom prst="line">
                <a:avLst/>
              </a:prstGeom>
              <a:noFill/>
              <a:ln w="11113">
                <a:solidFill>
                  <a:srgbClr val="000000"/>
                </a:solidFill>
                <a:round/>
                <a:headEnd/>
                <a:tailEnd/>
              </a:ln>
            </p:spPr>
            <p:txBody>
              <a:bodyPr/>
              <a:lstStyle/>
              <a:p>
                <a:endParaRPr lang="en-US"/>
              </a:p>
            </p:txBody>
          </p:sp>
          <p:sp>
            <p:nvSpPr>
              <p:cNvPr id="110702" name="Line 266"/>
              <p:cNvSpPr>
                <a:spLocks noChangeShapeType="1"/>
              </p:cNvSpPr>
              <p:nvPr/>
            </p:nvSpPr>
            <p:spPr bwMode="auto">
              <a:xfrm>
                <a:off x="3161" y="2914"/>
                <a:ext cx="102" cy="1"/>
              </a:xfrm>
              <a:prstGeom prst="line">
                <a:avLst/>
              </a:prstGeom>
              <a:noFill/>
              <a:ln w="11113">
                <a:solidFill>
                  <a:srgbClr val="000000"/>
                </a:solidFill>
                <a:round/>
                <a:headEnd/>
                <a:tailEnd/>
              </a:ln>
            </p:spPr>
            <p:txBody>
              <a:bodyPr/>
              <a:lstStyle/>
              <a:p>
                <a:endParaRPr lang="en-US"/>
              </a:p>
            </p:txBody>
          </p:sp>
          <p:sp>
            <p:nvSpPr>
              <p:cNvPr id="110703" name="Rectangle 267"/>
              <p:cNvSpPr>
                <a:spLocks noChangeArrowheads="1"/>
              </p:cNvSpPr>
              <p:nvPr/>
            </p:nvSpPr>
            <p:spPr bwMode="auto">
              <a:xfrm>
                <a:off x="3193" y="2715"/>
                <a:ext cx="81"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R</a:t>
                </a:r>
                <a:endParaRPr kumimoji="0" lang="en-US">
                  <a:solidFill>
                    <a:schemeClr val="tx1"/>
                  </a:solidFill>
                </a:endParaRPr>
              </a:p>
            </p:txBody>
          </p:sp>
          <p:sp>
            <p:nvSpPr>
              <p:cNvPr id="110704" name="Rectangle 268"/>
              <p:cNvSpPr>
                <a:spLocks noChangeArrowheads="1"/>
              </p:cNvSpPr>
              <p:nvPr/>
            </p:nvSpPr>
            <p:spPr bwMode="auto">
              <a:xfrm>
                <a:off x="3253" y="2715"/>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e</a:t>
                </a:r>
                <a:endParaRPr kumimoji="0" lang="en-US">
                  <a:solidFill>
                    <a:schemeClr val="tx1"/>
                  </a:solidFill>
                </a:endParaRPr>
              </a:p>
            </p:txBody>
          </p:sp>
          <p:sp>
            <p:nvSpPr>
              <p:cNvPr id="110705" name="Rectangle 269"/>
              <p:cNvSpPr>
                <a:spLocks noChangeArrowheads="1"/>
              </p:cNvSpPr>
              <p:nvPr/>
            </p:nvSpPr>
            <p:spPr bwMode="auto">
              <a:xfrm>
                <a:off x="3301" y="2715"/>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g</a:t>
                </a:r>
                <a:endParaRPr kumimoji="0" lang="en-US">
                  <a:solidFill>
                    <a:schemeClr val="tx1"/>
                  </a:solidFill>
                </a:endParaRPr>
              </a:p>
            </p:txBody>
          </p:sp>
          <p:sp>
            <p:nvSpPr>
              <p:cNvPr id="110706" name="Freeform 270"/>
              <p:cNvSpPr>
                <a:spLocks/>
              </p:cNvSpPr>
              <p:nvPr/>
            </p:nvSpPr>
            <p:spPr bwMode="auto">
              <a:xfrm>
                <a:off x="3628" y="2555"/>
                <a:ext cx="137" cy="483"/>
              </a:xfrm>
              <a:custGeom>
                <a:avLst/>
                <a:gdLst>
                  <a:gd name="T0" fmla="*/ 0 w 137"/>
                  <a:gd name="T1" fmla="*/ 0 h 483"/>
                  <a:gd name="T2" fmla="*/ 0 w 137"/>
                  <a:gd name="T3" fmla="*/ 196 h 483"/>
                  <a:gd name="T4" fmla="*/ 45 w 137"/>
                  <a:gd name="T5" fmla="*/ 240 h 483"/>
                  <a:gd name="T6" fmla="*/ 0 w 137"/>
                  <a:gd name="T7" fmla="*/ 286 h 483"/>
                  <a:gd name="T8" fmla="*/ 0 w 137"/>
                  <a:gd name="T9" fmla="*/ 483 h 483"/>
                  <a:gd name="T10" fmla="*/ 137 w 137"/>
                  <a:gd name="T11" fmla="*/ 336 h 483"/>
                  <a:gd name="T12" fmla="*/ 137 w 137"/>
                  <a:gd name="T13" fmla="*/ 146 h 483"/>
                  <a:gd name="T14" fmla="*/ 0 w 137"/>
                  <a:gd name="T15" fmla="*/ 0 h 483"/>
                  <a:gd name="T16" fmla="*/ 0 w 137"/>
                  <a:gd name="T17" fmla="*/ 0 h 4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483"/>
                  <a:gd name="T29" fmla="*/ 137 w 137"/>
                  <a:gd name="T30" fmla="*/ 483 h 4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483">
                    <a:moveTo>
                      <a:pt x="0" y="0"/>
                    </a:moveTo>
                    <a:lnTo>
                      <a:pt x="0" y="196"/>
                    </a:lnTo>
                    <a:lnTo>
                      <a:pt x="45" y="240"/>
                    </a:lnTo>
                    <a:lnTo>
                      <a:pt x="0" y="286"/>
                    </a:lnTo>
                    <a:lnTo>
                      <a:pt x="0" y="483"/>
                    </a:lnTo>
                    <a:lnTo>
                      <a:pt x="137" y="336"/>
                    </a:lnTo>
                    <a:lnTo>
                      <a:pt x="137" y="146"/>
                    </a:lnTo>
                    <a:lnTo>
                      <a:pt x="0" y="0"/>
                    </a:lnTo>
                    <a:close/>
                  </a:path>
                </a:pathLst>
              </a:custGeom>
              <a:solidFill>
                <a:srgbClr val="CCCCCC"/>
              </a:solidFill>
              <a:ln w="9525">
                <a:noFill/>
                <a:round/>
                <a:headEnd/>
                <a:tailEnd/>
              </a:ln>
            </p:spPr>
            <p:txBody>
              <a:bodyPr/>
              <a:lstStyle/>
              <a:p>
                <a:endParaRPr lang="en-US"/>
              </a:p>
            </p:txBody>
          </p:sp>
          <p:sp>
            <p:nvSpPr>
              <p:cNvPr id="110707" name="Freeform 271"/>
              <p:cNvSpPr>
                <a:spLocks/>
              </p:cNvSpPr>
              <p:nvPr/>
            </p:nvSpPr>
            <p:spPr bwMode="auto">
              <a:xfrm>
                <a:off x="3628" y="2555"/>
                <a:ext cx="137" cy="483"/>
              </a:xfrm>
              <a:custGeom>
                <a:avLst/>
                <a:gdLst>
                  <a:gd name="T0" fmla="*/ 0 w 137"/>
                  <a:gd name="T1" fmla="*/ 0 h 483"/>
                  <a:gd name="T2" fmla="*/ 0 w 137"/>
                  <a:gd name="T3" fmla="*/ 196 h 483"/>
                  <a:gd name="T4" fmla="*/ 45 w 137"/>
                  <a:gd name="T5" fmla="*/ 240 h 483"/>
                  <a:gd name="T6" fmla="*/ 0 w 137"/>
                  <a:gd name="T7" fmla="*/ 286 h 483"/>
                  <a:gd name="T8" fmla="*/ 0 w 137"/>
                  <a:gd name="T9" fmla="*/ 483 h 483"/>
                  <a:gd name="T10" fmla="*/ 137 w 137"/>
                  <a:gd name="T11" fmla="*/ 336 h 483"/>
                  <a:gd name="T12" fmla="*/ 137 w 137"/>
                  <a:gd name="T13" fmla="*/ 146 h 483"/>
                  <a:gd name="T14" fmla="*/ 0 w 137"/>
                  <a:gd name="T15" fmla="*/ 0 h 483"/>
                  <a:gd name="T16" fmla="*/ 0 w 137"/>
                  <a:gd name="T17" fmla="*/ 0 h 4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483"/>
                  <a:gd name="T29" fmla="*/ 137 w 137"/>
                  <a:gd name="T30" fmla="*/ 483 h 4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483">
                    <a:moveTo>
                      <a:pt x="0" y="0"/>
                    </a:moveTo>
                    <a:lnTo>
                      <a:pt x="0" y="196"/>
                    </a:lnTo>
                    <a:lnTo>
                      <a:pt x="45" y="240"/>
                    </a:lnTo>
                    <a:lnTo>
                      <a:pt x="0" y="286"/>
                    </a:lnTo>
                    <a:lnTo>
                      <a:pt x="0" y="483"/>
                    </a:lnTo>
                    <a:lnTo>
                      <a:pt x="137" y="336"/>
                    </a:lnTo>
                    <a:lnTo>
                      <a:pt x="137" y="146"/>
                    </a:lnTo>
                    <a:lnTo>
                      <a:pt x="0" y="0"/>
                    </a:lnTo>
                  </a:path>
                </a:pathLst>
              </a:custGeom>
              <a:noFill/>
              <a:ln w="11113">
                <a:solidFill>
                  <a:srgbClr val="000000"/>
                </a:solidFill>
                <a:prstDash val="solid"/>
                <a:round/>
                <a:headEnd/>
                <a:tailEnd/>
              </a:ln>
            </p:spPr>
            <p:txBody>
              <a:bodyPr/>
              <a:lstStyle/>
              <a:p>
                <a:endParaRPr lang="en-US"/>
              </a:p>
            </p:txBody>
          </p:sp>
          <p:sp>
            <p:nvSpPr>
              <p:cNvPr id="110708" name="Freeform 272"/>
              <p:cNvSpPr>
                <a:spLocks/>
              </p:cNvSpPr>
              <p:nvPr/>
            </p:nvSpPr>
            <p:spPr bwMode="auto">
              <a:xfrm>
                <a:off x="4040" y="2638"/>
                <a:ext cx="199" cy="270"/>
              </a:xfrm>
              <a:custGeom>
                <a:avLst/>
                <a:gdLst>
                  <a:gd name="T0" fmla="*/ 199 w 199"/>
                  <a:gd name="T1" fmla="*/ 266 h 270"/>
                  <a:gd name="T2" fmla="*/ 199 w 199"/>
                  <a:gd name="T3" fmla="*/ 0 h 270"/>
                  <a:gd name="T4" fmla="*/ 0 w 199"/>
                  <a:gd name="T5" fmla="*/ 0 h 270"/>
                  <a:gd name="T6" fmla="*/ 0 w 199"/>
                  <a:gd name="T7" fmla="*/ 270 h 270"/>
                  <a:gd name="T8" fmla="*/ 199 w 199"/>
                  <a:gd name="T9" fmla="*/ 270 h 270"/>
                  <a:gd name="T10" fmla="*/ 199 w 199"/>
                  <a:gd name="T11" fmla="*/ 270 h 270"/>
                  <a:gd name="T12" fmla="*/ 0 60000 65536"/>
                  <a:gd name="T13" fmla="*/ 0 60000 65536"/>
                  <a:gd name="T14" fmla="*/ 0 60000 65536"/>
                  <a:gd name="T15" fmla="*/ 0 60000 65536"/>
                  <a:gd name="T16" fmla="*/ 0 60000 65536"/>
                  <a:gd name="T17" fmla="*/ 0 60000 65536"/>
                  <a:gd name="T18" fmla="*/ 0 w 199"/>
                  <a:gd name="T19" fmla="*/ 0 h 270"/>
                  <a:gd name="T20" fmla="*/ 199 w 199"/>
                  <a:gd name="T21" fmla="*/ 270 h 270"/>
                </a:gdLst>
                <a:ahLst/>
                <a:cxnLst>
                  <a:cxn ang="T12">
                    <a:pos x="T0" y="T1"/>
                  </a:cxn>
                  <a:cxn ang="T13">
                    <a:pos x="T2" y="T3"/>
                  </a:cxn>
                  <a:cxn ang="T14">
                    <a:pos x="T4" y="T5"/>
                  </a:cxn>
                  <a:cxn ang="T15">
                    <a:pos x="T6" y="T7"/>
                  </a:cxn>
                  <a:cxn ang="T16">
                    <a:pos x="T8" y="T9"/>
                  </a:cxn>
                  <a:cxn ang="T17">
                    <a:pos x="T10" y="T11"/>
                  </a:cxn>
                </a:cxnLst>
                <a:rect l="T18" t="T19" r="T20" b="T21"/>
                <a:pathLst>
                  <a:path w="199" h="270">
                    <a:moveTo>
                      <a:pt x="199" y="266"/>
                    </a:moveTo>
                    <a:lnTo>
                      <a:pt x="199" y="0"/>
                    </a:lnTo>
                    <a:lnTo>
                      <a:pt x="0" y="0"/>
                    </a:lnTo>
                    <a:lnTo>
                      <a:pt x="0" y="270"/>
                    </a:lnTo>
                    <a:lnTo>
                      <a:pt x="199" y="270"/>
                    </a:lnTo>
                  </a:path>
                </a:pathLst>
              </a:custGeom>
              <a:noFill/>
              <a:ln w="11113">
                <a:solidFill>
                  <a:srgbClr val="000000"/>
                </a:solidFill>
                <a:prstDash val="solid"/>
                <a:round/>
                <a:headEnd/>
                <a:tailEnd/>
              </a:ln>
            </p:spPr>
            <p:txBody>
              <a:bodyPr/>
              <a:lstStyle/>
              <a:p>
                <a:endParaRPr lang="en-US"/>
              </a:p>
            </p:txBody>
          </p:sp>
          <p:sp>
            <p:nvSpPr>
              <p:cNvPr id="110709" name="Rectangle 273"/>
              <p:cNvSpPr>
                <a:spLocks noChangeArrowheads="1"/>
              </p:cNvSpPr>
              <p:nvPr/>
            </p:nvSpPr>
            <p:spPr bwMode="auto">
              <a:xfrm>
                <a:off x="4077" y="2718"/>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D</a:t>
                </a:r>
                <a:endParaRPr kumimoji="0" lang="en-US">
                  <a:solidFill>
                    <a:schemeClr val="tx1"/>
                  </a:solidFill>
                </a:endParaRPr>
              </a:p>
            </p:txBody>
          </p:sp>
          <p:sp>
            <p:nvSpPr>
              <p:cNvPr id="110710" name="Rectangle 274"/>
              <p:cNvSpPr>
                <a:spLocks noChangeArrowheads="1"/>
              </p:cNvSpPr>
              <p:nvPr/>
            </p:nvSpPr>
            <p:spPr bwMode="auto">
              <a:xfrm>
                <a:off x="4137" y="2718"/>
                <a:ext cx="93"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M</a:t>
                </a:r>
                <a:endParaRPr kumimoji="0" lang="en-US">
                  <a:solidFill>
                    <a:schemeClr val="tx1"/>
                  </a:solidFill>
                </a:endParaRPr>
              </a:p>
            </p:txBody>
          </p:sp>
          <p:sp>
            <p:nvSpPr>
              <p:cNvPr id="110711" name="Rectangle 275"/>
              <p:cNvSpPr>
                <a:spLocks noChangeArrowheads="1"/>
              </p:cNvSpPr>
              <p:nvPr/>
            </p:nvSpPr>
            <p:spPr bwMode="auto">
              <a:xfrm>
                <a:off x="4487" y="2718"/>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R</a:t>
                </a:r>
                <a:endParaRPr kumimoji="0" lang="en-US">
                  <a:solidFill>
                    <a:schemeClr val="tx1"/>
                  </a:solidFill>
                </a:endParaRPr>
              </a:p>
            </p:txBody>
          </p:sp>
          <p:sp>
            <p:nvSpPr>
              <p:cNvPr id="110712" name="Rectangle 276"/>
              <p:cNvSpPr>
                <a:spLocks noChangeArrowheads="1"/>
              </p:cNvSpPr>
              <p:nvPr/>
            </p:nvSpPr>
            <p:spPr bwMode="auto">
              <a:xfrm>
                <a:off x="4547" y="2718"/>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e</a:t>
                </a:r>
                <a:endParaRPr kumimoji="0" lang="en-US">
                  <a:solidFill>
                    <a:schemeClr val="tx1"/>
                  </a:solidFill>
                </a:endParaRPr>
              </a:p>
            </p:txBody>
          </p:sp>
          <p:sp>
            <p:nvSpPr>
              <p:cNvPr id="110713" name="Rectangle 277"/>
              <p:cNvSpPr>
                <a:spLocks noChangeArrowheads="1"/>
              </p:cNvSpPr>
              <p:nvPr/>
            </p:nvSpPr>
            <p:spPr bwMode="auto">
              <a:xfrm>
                <a:off x="4594" y="2718"/>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g</a:t>
                </a:r>
                <a:endParaRPr kumimoji="0" lang="en-US">
                  <a:solidFill>
                    <a:schemeClr val="tx1"/>
                  </a:solidFill>
                </a:endParaRPr>
              </a:p>
            </p:txBody>
          </p:sp>
          <p:sp>
            <p:nvSpPr>
              <p:cNvPr id="110714" name="Line 278"/>
              <p:cNvSpPr>
                <a:spLocks noChangeShapeType="1"/>
              </p:cNvSpPr>
              <p:nvPr/>
            </p:nvSpPr>
            <p:spPr bwMode="auto">
              <a:xfrm>
                <a:off x="2921" y="2795"/>
                <a:ext cx="252" cy="3"/>
              </a:xfrm>
              <a:prstGeom prst="line">
                <a:avLst/>
              </a:prstGeom>
              <a:noFill/>
              <a:ln w="11113">
                <a:solidFill>
                  <a:srgbClr val="000000"/>
                </a:solidFill>
                <a:round/>
                <a:headEnd/>
                <a:tailEnd/>
              </a:ln>
            </p:spPr>
            <p:txBody>
              <a:bodyPr/>
              <a:lstStyle/>
              <a:p>
                <a:endParaRPr lang="en-US"/>
              </a:p>
            </p:txBody>
          </p:sp>
          <p:sp>
            <p:nvSpPr>
              <p:cNvPr id="110715" name="Line 279"/>
              <p:cNvSpPr>
                <a:spLocks noChangeShapeType="1"/>
              </p:cNvSpPr>
              <p:nvPr/>
            </p:nvSpPr>
            <p:spPr bwMode="auto">
              <a:xfrm>
                <a:off x="3765" y="2795"/>
                <a:ext cx="180" cy="3"/>
              </a:xfrm>
              <a:prstGeom prst="line">
                <a:avLst/>
              </a:prstGeom>
              <a:noFill/>
              <a:ln w="11113">
                <a:solidFill>
                  <a:srgbClr val="000000"/>
                </a:solidFill>
                <a:round/>
                <a:headEnd/>
                <a:tailEnd/>
              </a:ln>
            </p:spPr>
            <p:txBody>
              <a:bodyPr/>
              <a:lstStyle/>
              <a:p>
                <a:endParaRPr lang="en-US"/>
              </a:p>
            </p:txBody>
          </p:sp>
          <p:sp>
            <p:nvSpPr>
              <p:cNvPr id="110716" name="Line 280"/>
              <p:cNvSpPr>
                <a:spLocks noChangeShapeType="1"/>
              </p:cNvSpPr>
              <p:nvPr/>
            </p:nvSpPr>
            <p:spPr bwMode="auto">
              <a:xfrm>
                <a:off x="4249" y="2795"/>
                <a:ext cx="215" cy="3"/>
              </a:xfrm>
              <a:prstGeom prst="line">
                <a:avLst/>
              </a:prstGeom>
              <a:noFill/>
              <a:ln w="11113">
                <a:solidFill>
                  <a:srgbClr val="000000"/>
                </a:solidFill>
                <a:round/>
                <a:headEnd/>
                <a:tailEnd/>
              </a:ln>
            </p:spPr>
            <p:txBody>
              <a:bodyPr/>
              <a:lstStyle/>
              <a:p>
                <a:endParaRPr lang="en-US"/>
              </a:p>
            </p:txBody>
          </p:sp>
          <p:sp>
            <p:nvSpPr>
              <p:cNvPr id="110717" name="Freeform 281"/>
              <p:cNvSpPr>
                <a:spLocks/>
              </p:cNvSpPr>
              <p:nvPr/>
            </p:nvSpPr>
            <p:spPr bwMode="auto">
              <a:xfrm>
                <a:off x="3119" y="2735"/>
                <a:ext cx="44" cy="60"/>
              </a:xfrm>
              <a:custGeom>
                <a:avLst/>
                <a:gdLst>
                  <a:gd name="T0" fmla="*/ 0 w 44"/>
                  <a:gd name="T1" fmla="*/ 60 h 60"/>
                  <a:gd name="T2" fmla="*/ 0 w 44"/>
                  <a:gd name="T3" fmla="*/ 0 h 60"/>
                  <a:gd name="T4" fmla="*/ 44 w 44"/>
                  <a:gd name="T5" fmla="*/ 0 h 60"/>
                  <a:gd name="T6" fmla="*/ 0 60000 65536"/>
                  <a:gd name="T7" fmla="*/ 0 60000 65536"/>
                  <a:gd name="T8" fmla="*/ 0 60000 65536"/>
                  <a:gd name="T9" fmla="*/ 0 w 44"/>
                  <a:gd name="T10" fmla="*/ 0 h 60"/>
                  <a:gd name="T11" fmla="*/ 44 w 44"/>
                  <a:gd name="T12" fmla="*/ 60 h 60"/>
                </a:gdLst>
                <a:ahLst/>
                <a:cxnLst>
                  <a:cxn ang="T6">
                    <a:pos x="T0" y="T1"/>
                  </a:cxn>
                  <a:cxn ang="T7">
                    <a:pos x="T2" y="T3"/>
                  </a:cxn>
                  <a:cxn ang="T8">
                    <a:pos x="T4" y="T5"/>
                  </a:cxn>
                </a:cxnLst>
                <a:rect l="T9" t="T10" r="T11" b="T12"/>
                <a:pathLst>
                  <a:path w="44" h="60">
                    <a:moveTo>
                      <a:pt x="0" y="60"/>
                    </a:moveTo>
                    <a:lnTo>
                      <a:pt x="0" y="0"/>
                    </a:lnTo>
                    <a:lnTo>
                      <a:pt x="44" y="0"/>
                    </a:lnTo>
                  </a:path>
                </a:pathLst>
              </a:custGeom>
              <a:noFill/>
              <a:ln w="11113">
                <a:solidFill>
                  <a:srgbClr val="000000"/>
                </a:solidFill>
                <a:prstDash val="solid"/>
                <a:round/>
                <a:headEnd/>
                <a:tailEnd/>
              </a:ln>
            </p:spPr>
            <p:txBody>
              <a:bodyPr/>
              <a:lstStyle/>
              <a:p>
                <a:endParaRPr lang="en-US"/>
              </a:p>
            </p:txBody>
          </p:sp>
          <p:sp>
            <p:nvSpPr>
              <p:cNvPr id="110718" name="Freeform 282"/>
              <p:cNvSpPr>
                <a:spLocks/>
              </p:cNvSpPr>
              <p:nvPr/>
            </p:nvSpPr>
            <p:spPr bwMode="auto">
              <a:xfrm>
                <a:off x="3992" y="2795"/>
                <a:ext cx="320" cy="183"/>
              </a:xfrm>
              <a:custGeom>
                <a:avLst/>
                <a:gdLst>
                  <a:gd name="T0" fmla="*/ 0 w 320"/>
                  <a:gd name="T1" fmla="*/ 0 h 183"/>
                  <a:gd name="T2" fmla="*/ 3 w 320"/>
                  <a:gd name="T3" fmla="*/ 183 h 183"/>
                  <a:gd name="T4" fmla="*/ 277 w 320"/>
                  <a:gd name="T5" fmla="*/ 183 h 183"/>
                  <a:gd name="T6" fmla="*/ 277 w 320"/>
                  <a:gd name="T7" fmla="*/ 63 h 183"/>
                  <a:gd name="T8" fmla="*/ 320 w 320"/>
                  <a:gd name="T9" fmla="*/ 63 h 183"/>
                  <a:gd name="T10" fmla="*/ 0 60000 65536"/>
                  <a:gd name="T11" fmla="*/ 0 60000 65536"/>
                  <a:gd name="T12" fmla="*/ 0 60000 65536"/>
                  <a:gd name="T13" fmla="*/ 0 60000 65536"/>
                  <a:gd name="T14" fmla="*/ 0 60000 65536"/>
                  <a:gd name="T15" fmla="*/ 0 w 320"/>
                  <a:gd name="T16" fmla="*/ 0 h 183"/>
                  <a:gd name="T17" fmla="*/ 320 w 320"/>
                  <a:gd name="T18" fmla="*/ 183 h 183"/>
                </a:gdLst>
                <a:ahLst/>
                <a:cxnLst>
                  <a:cxn ang="T10">
                    <a:pos x="T0" y="T1"/>
                  </a:cxn>
                  <a:cxn ang="T11">
                    <a:pos x="T2" y="T3"/>
                  </a:cxn>
                  <a:cxn ang="T12">
                    <a:pos x="T4" y="T5"/>
                  </a:cxn>
                  <a:cxn ang="T13">
                    <a:pos x="T6" y="T7"/>
                  </a:cxn>
                  <a:cxn ang="T14">
                    <a:pos x="T8" y="T9"/>
                  </a:cxn>
                </a:cxnLst>
                <a:rect l="T15" t="T16" r="T17" b="T18"/>
                <a:pathLst>
                  <a:path w="320" h="183">
                    <a:moveTo>
                      <a:pt x="0" y="0"/>
                    </a:moveTo>
                    <a:lnTo>
                      <a:pt x="3" y="183"/>
                    </a:lnTo>
                    <a:lnTo>
                      <a:pt x="277" y="183"/>
                    </a:lnTo>
                    <a:lnTo>
                      <a:pt x="277" y="63"/>
                    </a:lnTo>
                    <a:lnTo>
                      <a:pt x="320" y="63"/>
                    </a:lnTo>
                  </a:path>
                </a:pathLst>
              </a:custGeom>
              <a:noFill/>
              <a:ln w="11113">
                <a:solidFill>
                  <a:srgbClr val="000000"/>
                </a:solidFill>
                <a:prstDash val="solid"/>
                <a:round/>
                <a:headEnd/>
                <a:tailEnd/>
              </a:ln>
            </p:spPr>
            <p:txBody>
              <a:bodyPr/>
              <a:lstStyle/>
              <a:p>
                <a:endParaRPr lang="en-US"/>
              </a:p>
            </p:txBody>
          </p:sp>
          <p:sp>
            <p:nvSpPr>
              <p:cNvPr id="110719" name="Freeform 283"/>
              <p:cNvSpPr>
                <a:spLocks/>
              </p:cNvSpPr>
              <p:nvPr/>
            </p:nvSpPr>
            <p:spPr bwMode="auto">
              <a:xfrm>
                <a:off x="3014" y="2555"/>
                <a:ext cx="67" cy="486"/>
              </a:xfrm>
              <a:custGeom>
                <a:avLst/>
                <a:gdLst>
                  <a:gd name="T0" fmla="*/ 67 w 67"/>
                  <a:gd name="T1" fmla="*/ 483 h 486"/>
                  <a:gd name="T2" fmla="*/ 67 w 67"/>
                  <a:gd name="T3" fmla="*/ 0 h 486"/>
                  <a:gd name="T4" fmla="*/ 0 w 67"/>
                  <a:gd name="T5" fmla="*/ 0 h 486"/>
                  <a:gd name="T6" fmla="*/ 0 w 67"/>
                  <a:gd name="T7" fmla="*/ 486 h 486"/>
                  <a:gd name="T8" fmla="*/ 67 w 67"/>
                  <a:gd name="T9" fmla="*/ 486 h 486"/>
                  <a:gd name="T10" fmla="*/ 67 w 67"/>
                  <a:gd name="T11" fmla="*/ 486 h 486"/>
                  <a:gd name="T12" fmla="*/ 67 w 67"/>
                  <a:gd name="T13" fmla="*/ 483 h 486"/>
                  <a:gd name="T14" fmla="*/ 0 60000 65536"/>
                  <a:gd name="T15" fmla="*/ 0 60000 65536"/>
                  <a:gd name="T16" fmla="*/ 0 60000 65536"/>
                  <a:gd name="T17" fmla="*/ 0 60000 65536"/>
                  <a:gd name="T18" fmla="*/ 0 60000 65536"/>
                  <a:gd name="T19" fmla="*/ 0 60000 65536"/>
                  <a:gd name="T20" fmla="*/ 0 60000 65536"/>
                  <a:gd name="T21" fmla="*/ 0 w 67"/>
                  <a:gd name="T22" fmla="*/ 0 h 486"/>
                  <a:gd name="T23" fmla="*/ 67 w 67"/>
                  <a:gd name="T24" fmla="*/ 486 h 4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486">
                    <a:moveTo>
                      <a:pt x="67" y="483"/>
                    </a:moveTo>
                    <a:lnTo>
                      <a:pt x="67" y="0"/>
                    </a:lnTo>
                    <a:lnTo>
                      <a:pt x="0" y="0"/>
                    </a:lnTo>
                    <a:lnTo>
                      <a:pt x="0" y="486"/>
                    </a:lnTo>
                    <a:lnTo>
                      <a:pt x="67" y="486"/>
                    </a:lnTo>
                    <a:lnTo>
                      <a:pt x="67" y="483"/>
                    </a:lnTo>
                    <a:close/>
                  </a:path>
                </a:pathLst>
              </a:custGeom>
              <a:solidFill>
                <a:srgbClr val="CCCCCC"/>
              </a:solidFill>
              <a:ln w="9525">
                <a:noFill/>
                <a:round/>
                <a:headEnd/>
                <a:tailEnd/>
              </a:ln>
            </p:spPr>
            <p:txBody>
              <a:bodyPr/>
              <a:lstStyle/>
              <a:p>
                <a:endParaRPr lang="en-US"/>
              </a:p>
            </p:txBody>
          </p:sp>
          <p:sp>
            <p:nvSpPr>
              <p:cNvPr id="110720" name="Freeform 284"/>
              <p:cNvSpPr>
                <a:spLocks/>
              </p:cNvSpPr>
              <p:nvPr/>
            </p:nvSpPr>
            <p:spPr bwMode="auto">
              <a:xfrm>
                <a:off x="3014" y="2555"/>
                <a:ext cx="67" cy="486"/>
              </a:xfrm>
              <a:custGeom>
                <a:avLst/>
                <a:gdLst>
                  <a:gd name="T0" fmla="*/ 67 w 67"/>
                  <a:gd name="T1" fmla="*/ 483 h 486"/>
                  <a:gd name="T2" fmla="*/ 67 w 67"/>
                  <a:gd name="T3" fmla="*/ 0 h 486"/>
                  <a:gd name="T4" fmla="*/ 0 w 67"/>
                  <a:gd name="T5" fmla="*/ 0 h 486"/>
                  <a:gd name="T6" fmla="*/ 0 w 67"/>
                  <a:gd name="T7" fmla="*/ 486 h 486"/>
                  <a:gd name="T8" fmla="*/ 67 w 67"/>
                  <a:gd name="T9" fmla="*/ 486 h 486"/>
                  <a:gd name="T10" fmla="*/ 67 w 67"/>
                  <a:gd name="T11" fmla="*/ 486 h 486"/>
                  <a:gd name="T12" fmla="*/ 0 60000 65536"/>
                  <a:gd name="T13" fmla="*/ 0 60000 65536"/>
                  <a:gd name="T14" fmla="*/ 0 60000 65536"/>
                  <a:gd name="T15" fmla="*/ 0 60000 65536"/>
                  <a:gd name="T16" fmla="*/ 0 60000 65536"/>
                  <a:gd name="T17" fmla="*/ 0 60000 65536"/>
                  <a:gd name="T18" fmla="*/ 0 w 67"/>
                  <a:gd name="T19" fmla="*/ 0 h 486"/>
                  <a:gd name="T20" fmla="*/ 67 w 67"/>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67" h="486">
                    <a:moveTo>
                      <a:pt x="67" y="483"/>
                    </a:moveTo>
                    <a:lnTo>
                      <a:pt x="67" y="0"/>
                    </a:lnTo>
                    <a:lnTo>
                      <a:pt x="0" y="0"/>
                    </a:lnTo>
                    <a:lnTo>
                      <a:pt x="0" y="486"/>
                    </a:lnTo>
                    <a:lnTo>
                      <a:pt x="67" y="486"/>
                    </a:lnTo>
                  </a:path>
                </a:pathLst>
              </a:custGeom>
              <a:noFill/>
              <a:ln w="11113">
                <a:solidFill>
                  <a:srgbClr val="000000"/>
                </a:solidFill>
                <a:prstDash val="solid"/>
                <a:round/>
                <a:headEnd/>
                <a:tailEnd/>
              </a:ln>
            </p:spPr>
            <p:txBody>
              <a:bodyPr/>
              <a:lstStyle/>
              <a:p>
                <a:endParaRPr lang="en-US"/>
              </a:p>
            </p:txBody>
          </p:sp>
          <p:sp>
            <p:nvSpPr>
              <p:cNvPr id="110721" name="Freeform 285"/>
              <p:cNvSpPr>
                <a:spLocks/>
              </p:cNvSpPr>
              <p:nvPr/>
            </p:nvSpPr>
            <p:spPr bwMode="auto">
              <a:xfrm>
                <a:off x="2375" y="2641"/>
                <a:ext cx="102" cy="273"/>
              </a:xfrm>
              <a:custGeom>
                <a:avLst/>
                <a:gdLst>
                  <a:gd name="T0" fmla="*/ 0 w 102"/>
                  <a:gd name="T1" fmla="*/ 273 h 273"/>
                  <a:gd name="T2" fmla="*/ 102 w 102"/>
                  <a:gd name="T3" fmla="*/ 273 h 273"/>
                  <a:gd name="T4" fmla="*/ 102 w 102"/>
                  <a:gd name="T5" fmla="*/ 0 h 273"/>
                  <a:gd name="T6" fmla="*/ 2 w 102"/>
                  <a:gd name="T7" fmla="*/ 0 h 273"/>
                  <a:gd name="T8" fmla="*/ 0 w 102"/>
                  <a:gd name="T9" fmla="*/ 273 h 273"/>
                  <a:gd name="T10" fmla="*/ 0 60000 65536"/>
                  <a:gd name="T11" fmla="*/ 0 60000 65536"/>
                  <a:gd name="T12" fmla="*/ 0 60000 65536"/>
                  <a:gd name="T13" fmla="*/ 0 60000 65536"/>
                  <a:gd name="T14" fmla="*/ 0 60000 65536"/>
                  <a:gd name="T15" fmla="*/ 0 w 102"/>
                  <a:gd name="T16" fmla="*/ 0 h 273"/>
                  <a:gd name="T17" fmla="*/ 102 w 102"/>
                  <a:gd name="T18" fmla="*/ 273 h 273"/>
                </a:gdLst>
                <a:ahLst/>
                <a:cxnLst>
                  <a:cxn ang="T10">
                    <a:pos x="T0" y="T1"/>
                  </a:cxn>
                  <a:cxn ang="T11">
                    <a:pos x="T2" y="T3"/>
                  </a:cxn>
                  <a:cxn ang="T12">
                    <a:pos x="T4" y="T5"/>
                  </a:cxn>
                  <a:cxn ang="T13">
                    <a:pos x="T6" y="T7"/>
                  </a:cxn>
                  <a:cxn ang="T14">
                    <a:pos x="T8" y="T9"/>
                  </a:cxn>
                </a:cxnLst>
                <a:rect l="T15" t="T16" r="T17" b="T18"/>
                <a:pathLst>
                  <a:path w="102" h="273">
                    <a:moveTo>
                      <a:pt x="0" y="273"/>
                    </a:moveTo>
                    <a:lnTo>
                      <a:pt x="102" y="273"/>
                    </a:lnTo>
                    <a:lnTo>
                      <a:pt x="102" y="0"/>
                    </a:lnTo>
                    <a:lnTo>
                      <a:pt x="2" y="0"/>
                    </a:lnTo>
                    <a:lnTo>
                      <a:pt x="0" y="273"/>
                    </a:lnTo>
                    <a:close/>
                  </a:path>
                </a:pathLst>
              </a:custGeom>
              <a:solidFill>
                <a:srgbClr val="CCCCCC"/>
              </a:solidFill>
              <a:ln w="9525">
                <a:noFill/>
                <a:round/>
                <a:headEnd/>
                <a:tailEnd/>
              </a:ln>
            </p:spPr>
            <p:txBody>
              <a:bodyPr/>
              <a:lstStyle/>
              <a:p>
                <a:endParaRPr lang="en-US"/>
              </a:p>
            </p:txBody>
          </p:sp>
          <p:sp>
            <p:nvSpPr>
              <p:cNvPr id="110722" name="Freeform 286"/>
              <p:cNvSpPr>
                <a:spLocks/>
              </p:cNvSpPr>
              <p:nvPr/>
            </p:nvSpPr>
            <p:spPr bwMode="auto">
              <a:xfrm>
                <a:off x="2375" y="2641"/>
                <a:ext cx="102" cy="273"/>
              </a:xfrm>
              <a:custGeom>
                <a:avLst/>
                <a:gdLst>
                  <a:gd name="T0" fmla="*/ 0 w 102"/>
                  <a:gd name="T1" fmla="*/ 273 h 273"/>
                  <a:gd name="T2" fmla="*/ 102 w 102"/>
                  <a:gd name="T3" fmla="*/ 273 h 273"/>
                  <a:gd name="T4" fmla="*/ 102 w 102"/>
                  <a:gd name="T5" fmla="*/ 0 h 273"/>
                  <a:gd name="T6" fmla="*/ 2 w 102"/>
                  <a:gd name="T7" fmla="*/ 0 h 273"/>
                  <a:gd name="T8" fmla="*/ 0 60000 65536"/>
                  <a:gd name="T9" fmla="*/ 0 60000 65536"/>
                  <a:gd name="T10" fmla="*/ 0 60000 65536"/>
                  <a:gd name="T11" fmla="*/ 0 60000 65536"/>
                  <a:gd name="T12" fmla="*/ 0 w 102"/>
                  <a:gd name="T13" fmla="*/ 0 h 273"/>
                  <a:gd name="T14" fmla="*/ 102 w 102"/>
                  <a:gd name="T15" fmla="*/ 273 h 273"/>
                </a:gdLst>
                <a:ahLst/>
                <a:cxnLst>
                  <a:cxn ang="T8">
                    <a:pos x="T0" y="T1"/>
                  </a:cxn>
                  <a:cxn ang="T9">
                    <a:pos x="T2" y="T3"/>
                  </a:cxn>
                  <a:cxn ang="T10">
                    <a:pos x="T4" y="T5"/>
                  </a:cxn>
                  <a:cxn ang="T11">
                    <a:pos x="T6" y="T7"/>
                  </a:cxn>
                </a:cxnLst>
                <a:rect l="T12" t="T13" r="T14" b="T15"/>
                <a:pathLst>
                  <a:path w="102" h="273">
                    <a:moveTo>
                      <a:pt x="0" y="273"/>
                    </a:moveTo>
                    <a:lnTo>
                      <a:pt x="102" y="273"/>
                    </a:lnTo>
                    <a:lnTo>
                      <a:pt x="102" y="0"/>
                    </a:lnTo>
                    <a:lnTo>
                      <a:pt x="2" y="0"/>
                    </a:lnTo>
                  </a:path>
                </a:pathLst>
              </a:custGeom>
              <a:noFill/>
              <a:ln w="11113">
                <a:solidFill>
                  <a:srgbClr val="000000"/>
                </a:solidFill>
                <a:prstDash val="solid"/>
                <a:round/>
                <a:headEnd/>
                <a:tailEnd/>
              </a:ln>
            </p:spPr>
            <p:txBody>
              <a:bodyPr/>
              <a:lstStyle/>
              <a:p>
                <a:endParaRPr lang="en-US"/>
              </a:p>
            </p:txBody>
          </p:sp>
          <p:sp>
            <p:nvSpPr>
              <p:cNvPr id="110723" name="Freeform 287"/>
              <p:cNvSpPr>
                <a:spLocks/>
              </p:cNvSpPr>
              <p:nvPr/>
            </p:nvSpPr>
            <p:spPr bwMode="auto">
              <a:xfrm>
                <a:off x="2275" y="2641"/>
                <a:ext cx="102" cy="273"/>
              </a:xfrm>
              <a:custGeom>
                <a:avLst/>
                <a:gdLst>
                  <a:gd name="T0" fmla="*/ 100 w 102"/>
                  <a:gd name="T1" fmla="*/ 0 h 273"/>
                  <a:gd name="T2" fmla="*/ 0 w 102"/>
                  <a:gd name="T3" fmla="*/ 0 h 273"/>
                  <a:gd name="T4" fmla="*/ 0 w 102"/>
                  <a:gd name="T5" fmla="*/ 273 h 273"/>
                  <a:gd name="T6" fmla="*/ 102 w 102"/>
                  <a:gd name="T7" fmla="*/ 273 h 273"/>
                  <a:gd name="T8" fmla="*/ 0 60000 65536"/>
                  <a:gd name="T9" fmla="*/ 0 60000 65536"/>
                  <a:gd name="T10" fmla="*/ 0 60000 65536"/>
                  <a:gd name="T11" fmla="*/ 0 60000 65536"/>
                  <a:gd name="T12" fmla="*/ 0 w 102"/>
                  <a:gd name="T13" fmla="*/ 0 h 273"/>
                  <a:gd name="T14" fmla="*/ 102 w 102"/>
                  <a:gd name="T15" fmla="*/ 273 h 273"/>
                </a:gdLst>
                <a:ahLst/>
                <a:cxnLst>
                  <a:cxn ang="T8">
                    <a:pos x="T0" y="T1"/>
                  </a:cxn>
                  <a:cxn ang="T9">
                    <a:pos x="T2" y="T3"/>
                  </a:cxn>
                  <a:cxn ang="T10">
                    <a:pos x="T4" y="T5"/>
                  </a:cxn>
                  <a:cxn ang="T11">
                    <a:pos x="T6" y="T7"/>
                  </a:cxn>
                </a:cxnLst>
                <a:rect l="T12" t="T13" r="T14" b="T15"/>
                <a:pathLst>
                  <a:path w="102" h="273">
                    <a:moveTo>
                      <a:pt x="100" y="0"/>
                    </a:moveTo>
                    <a:lnTo>
                      <a:pt x="0" y="0"/>
                    </a:lnTo>
                    <a:lnTo>
                      <a:pt x="0" y="273"/>
                    </a:lnTo>
                    <a:lnTo>
                      <a:pt x="102" y="273"/>
                    </a:lnTo>
                  </a:path>
                </a:pathLst>
              </a:custGeom>
              <a:noFill/>
              <a:ln w="11113">
                <a:solidFill>
                  <a:srgbClr val="000000"/>
                </a:solidFill>
                <a:prstDash val="solid"/>
                <a:round/>
                <a:headEnd/>
                <a:tailEnd/>
              </a:ln>
            </p:spPr>
            <p:txBody>
              <a:bodyPr/>
              <a:lstStyle/>
              <a:p>
                <a:endParaRPr lang="en-US"/>
              </a:p>
            </p:txBody>
          </p:sp>
          <p:sp>
            <p:nvSpPr>
              <p:cNvPr id="110724" name="Rectangle 288"/>
              <p:cNvSpPr>
                <a:spLocks noChangeArrowheads="1"/>
              </p:cNvSpPr>
              <p:nvPr/>
            </p:nvSpPr>
            <p:spPr bwMode="auto">
              <a:xfrm>
                <a:off x="2330" y="2728"/>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I</a:t>
                </a:r>
                <a:endParaRPr kumimoji="0" lang="en-US">
                  <a:solidFill>
                    <a:schemeClr val="tx1"/>
                  </a:solidFill>
                </a:endParaRPr>
              </a:p>
            </p:txBody>
          </p:sp>
          <p:sp>
            <p:nvSpPr>
              <p:cNvPr id="110725" name="Rectangle 289"/>
              <p:cNvSpPr>
                <a:spLocks noChangeArrowheads="1"/>
              </p:cNvSpPr>
              <p:nvPr/>
            </p:nvSpPr>
            <p:spPr bwMode="auto">
              <a:xfrm>
                <a:off x="2352" y="2728"/>
                <a:ext cx="93"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M</a:t>
                </a:r>
                <a:endParaRPr kumimoji="0" lang="en-US">
                  <a:solidFill>
                    <a:schemeClr val="tx1"/>
                  </a:solidFill>
                </a:endParaRPr>
              </a:p>
            </p:txBody>
          </p:sp>
          <p:sp>
            <p:nvSpPr>
              <p:cNvPr id="110726" name="Line 290"/>
              <p:cNvSpPr>
                <a:spLocks noChangeShapeType="1"/>
              </p:cNvSpPr>
              <p:nvPr/>
            </p:nvSpPr>
            <p:spPr bwMode="auto">
              <a:xfrm>
                <a:off x="2926" y="2795"/>
                <a:ext cx="247" cy="3"/>
              </a:xfrm>
              <a:prstGeom prst="line">
                <a:avLst/>
              </a:prstGeom>
              <a:noFill/>
              <a:ln w="11113">
                <a:solidFill>
                  <a:srgbClr val="000000"/>
                </a:solidFill>
                <a:round/>
                <a:headEnd/>
                <a:tailEnd/>
              </a:ln>
            </p:spPr>
            <p:txBody>
              <a:bodyPr/>
              <a:lstStyle/>
              <a:p>
                <a:endParaRPr lang="en-US"/>
              </a:p>
            </p:txBody>
          </p:sp>
          <p:sp>
            <p:nvSpPr>
              <p:cNvPr id="110727" name="Line 291"/>
              <p:cNvSpPr>
                <a:spLocks noChangeShapeType="1"/>
              </p:cNvSpPr>
              <p:nvPr/>
            </p:nvSpPr>
            <p:spPr bwMode="auto">
              <a:xfrm>
                <a:off x="2482" y="2795"/>
                <a:ext cx="90" cy="3"/>
              </a:xfrm>
              <a:prstGeom prst="line">
                <a:avLst/>
              </a:prstGeom>
              <a:noFill/>
              <a:ln w="11113">
                <a:solidFill>
                  <a:srgbClr val="000000"/>
                </a:solidFill>
                <a:round/>
                <a:headEnd/>
                <a:tailEnd/>
              </a:ln>
            </p:spPr>
            <p:txBody>
              <a:bodyPr/>
              <a:lstStyle/>
              <a:p>
                <a:endParaRPr lang="en-US"/>
              </a:p>
            </p:txBody>
          </p:sp>
          <p:sp>
            <p:nvSpPr>
              <p:cNvPr id="110728" name="Freeform 292"/>
              <p:cNvSpPr>
                <a:spLocks/>
              </p:cNvSpPr>
              <p:nvPr/>
            </p:nvSpPr>
            <p:spPr bwMode="auto">
              <a:xfrm>
                <a:off x="2572" y="2555"/>
                <a:ext cx="67" cy="486"/>
              </a:xfrm>
              <a:custGeom>
                <a:avLst/>
                <a:gdLst>
                  <a:gd name="T0" fmla="*/ 67 w 67"/>
                  <a:gd name="T1" fmla="*/ 483 h 486"/>
                  <a:gd name="T2" fmla="*/ 67 w 67"/>
                  <a:gd name="T3" fmla="*/ 0 h 486"/>
                  <a:gd name="T4" fmla="*/ 0 w 67"/>
                  <a:gd name="T5" fmla="*/ 0 h 486"/>
                  <a:gd name="T6" fmla="*/ 0 w 67"/>
                  <a:gd name="T7" fmla="*/ 486 h 486"/>
                  <a:gd name="T8" fmla="*/ 67 w 67"/>
                  <a:gd name="T9" fmla="*/ 486 h 486"/>
                  <a:gd name="T10" fmla="*/ 67 w 67"/>
                  <a:gd name="T11" fmla="*/ 486 h 486"/>
                  <a:gd name="T12" fmla="*/ 67 w 67"/>
                  <a:gd name="T13" fmla="*/ 483 h 486"/>
                  <a:gd name="T14" fmla="*/ 0 60000 65536"/>
                  <a:gd name="T15" fmla="*/ 0 60000 65536"/>
                  <a:gd name="T16" fmla="*/ 0 60000 65536"/>
                  <a:gd name="T17" fmla="*/ 0 60000 65536"/>
                  <a:gd name="T18" fmla="*/ 0 60000 65536"/>
                  <a:gd name="T19" fmla="*/ 0 60000 65536"/>
                  <a:gd name="T20" fmla="*/ 0 60000 65536"/>
                  <a:gd name="T21" fmla="*/ 0 w 67"/>
                  <a:gd name="T22" fmla="*/ 0 h 486"/>
                  <a:gd name="T23" fmla="*/ 67 w 67"/>
                  <a:gd name="T24" fmla="*/ 486 h 4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486">
                    <a:moveTo>
                      <a:pt x="67" y="483"/>
                    </a:moveTo>
                    <a:lnTo>
                      <a:pt x="67" y="0"/>
                    </a:lnTo>
                    <a:lnTo>
                      <a:pt x="0" y="0"/>
                    </a:lnTo>
                    <a:lnTo>
                      <a:pt x="0" y="486"/>
                    </a:lnTo>
                    <a:lnTo>
                      <a:pt x="67" y="486"/>
                    </a:lnTo>
                    <a:lnTo>
                      <a:pt x="67" y="483"/>
                    </a:lnTo>
                    <a:close/>
                  </a:path>
                </a:pathLst>
              </a:custGeom>
              <a:solidFill>
                <a:srgbClr val="CCCCCC"/>
              </a:solidFill>
              <a:ln w="9525">
                <a:noFill/>
                <a:round/>
                <a:headEnd/>
                <a:tailEnd/>
              </a:ln>
            </p:spPr>
            <p:txBody>
              <a:bodyPr/>
              <a:lstStyle/>
              <a:p>
                <a:endParaRPr lang="en-US"/>
              </a:p>
            </p:txBody>
          </p:sp>
          <p:sp>
            <p:nvSpPr>
              <p:cNvPr id="110729" name="Freeform 293"/>
              <p:cNvSpPr>
                <a:spLocks/>
              </p:cNvSpPr>
              <p:nvPr/>
            </p:nvSpPr>
            <p:spPr bwMode="auto">
              <a:xfrm>
                <a:off x="2572" y="2555"/>
                <a:ext cx="67" cy="486"/>
              </a:xfrm>
              <a:custGeom>
                <a:avLst/>
                <a:gdLst>
                  <a:gd name="T0" fmla="*/ 67 w 67"/>
                  <a:gd name="T1" fmla="*/ 483 h 486"/>
                  <a:gd name="T2" fmla="*/ 67 w 67"/>
                  <a:gd name="T3" fmla="*/ 0 h 486"/>
                  <a:gd name="T4" fmla="*/ 0 w 67"/>
                  <a:gd name="T5" fmla="*/ 0 h 486"/>
                  <a:gd name="T6" fmla="*/ 0 w 67"/>
                  <a:gd name="T7" fmla="*/ 486 h 486"/>
                  <a:gd name="T8" fmla="*/ 67 w 67"/>
                  <a:gd name="T9" fmla="*/ 486 h 486"/>
                  <a:gd name="T10" fmla="*/ 67 w 67"/>
                  <a:gd name="T11" fmla="*/ 486 h 486"/>
                  <a:gd name="T12" fmla="*/ 0 60000 65536"/>
                  <a:gd name="T13" fmla="*/ 0 60000 65536"/>
                  <a:gd name="T14" fmla="*/ 0 60000 65536"/>
                  <a:gd name="T15" fmla="*/ 0 60000 65536"/>
                  <a:gd name="T16" fmla="*/ 0 60000 65536"/>
                  <a:gd name="T17" fmla="*/ 0 60000 65536"/>
                  <a:gd name="T18" fmla="*/ 0 w 67"/>
                  <a:gd name="T19" fmla="*/ 0 h 486"/>
                  <a:gd name="T20" fmla="*/ 67 w 67"/>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67" h="486">
                    <a:moveTo>
                      <a:pt x="67" y="483"/>
                    </a:moveTo>
                    <a:lnTo>
                      <a:pt x="67" y="0"/>
                    </a:lnTo>
                    <a:lnTo>
                      <a:pt x="0" y="0"/>
                    </a:lnTo>
                    <a:lnTo>
                      <a:pt x="0" y="486"/>
                    </a:lnTo>
                    <a:lnTo>
                      <a:pt x="67" y="486"/>
                    </a:lnTo>
                  </a:path>
                </a:pathLst>
              </a:custGeom>
              <a:noFill/>
              <a:ln w="11113">
                <a:solidFill>
                  <a:srgbClr val="000000"/>
                </a:solidFill>
                <a:prstDash val="solid"/>
                <a:round/>
                <a:headEnd/>
                <a:tailEnd/>
              </a:ln>
            </p:spPr>
            <p:txBody>
              <a:bodyPr/>
              <a:lstStyle/>
              <a:p>
                <a:endParaRPr lang="en-US"/>
              </a:p>
            </p:txBody>
          </p:sp>
          <p:sp>
            <p:nvSpPr>
              <p:cNvPr id="110730" name="Freeform 294"/>
              <p:cNvSpPr>
                <a:spLocks/>
              </p:cNvSpPr>
              <p:nvPr/>
            </p:nvSpPr>
            <p:spPr bwMode="auto">
              <a:xfrm>
                <a:off x="3446" y="2555"/>
                <a:ext cx="69" cy="486"/>
              </a:xfrm>
              <a:custGeom>
                <a:avLst/>
                <a:gdLst>
                  <a:gd name="T0" fmla="*/ 67 w 69"/>
                  <a:gd name="T1" fmla="*/ 483 h 486"/>
                  <a:gd name="T2" fmla="*/ 69 w 69"/>
                  <a:gd name="T3" fmla="*/ 0 h 486"/>
                  <a:gd name="T4" fmla="*/ 0 w 69"/>
                  <a:gd name="T5" fmla="*/ 0 h 486"/>
                  <a:gd name="T6" fmla="*/ 0 w 69"/>
                  <a:gd name="T7" fmla="*/ 486 h 486"/>
                  <a:gd name="T8" fmla="*/ 69 w 69"/>
                  <a:gd name="T9" fmla="*/ 486 h 486"/>
                  <a:gd name="T10" fmla="*/ 69 w 69"/>
                  <a:gd name="T11" fmla="*/ 486 h 486"/>
                  <a:gd name="T12" fmla="*/ 67 w 69"/>
                  <a:gd name="T13" fmla="*/ 483 h 486"/>
                  <a:gd name="T14" fmla="*/ 0 60000 65536"/>
                  <a:gd name="T15" fmla="*/ 0 60000 65536"/>
                  <a:gd name="T16" fmla="*/ 0 60000 65536"/>
                  <a:gd name="T17" fmla="*/ 0 60000 65536"/>
                  <a:gd name="T18" fmla="*/ 0 60000 65536"/>
                  <a:gd name="T19" fmla="*/ 0 60000 65536"/>
                  <a:gd name="T20" fmla="*/ 0 60000 65536"/>
                  <a:gd name="T21" fmla="*/ 0 w 69"/>
                  <a:gd name="T22" fmla="*/ 0 h 486"/>
                  <a:gd name="T23" fmla="*/ 69 w 69"/>
                  <a:gd name="T24" fmla="*/ 486 h 4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486">
                    <a:moveTo>
                      <a:pt x="67" y="483"/>
                    </a:moveTo>
                    <a:lnTo>
                      <a:pt x="69" y="0"/>
                    </a:lnTo>
                    <a:lnTo>
                      <a:pt x="0" y="0"/>
                    </a:lnTo>
                    <a:lnTo>
                      <a:pt x="0" y="486"/>
                    </a:lnTo>
                    <a:lnTo>
                      <a:pt x="69" y="486"/>
                    </a:lnTo>
                    <a:lnTo>
                      <a:pt x="67" y="483"/>
                    </a:lnTo>
                    <a:close/>
                  </a:path>
                </a:pathLst>
              </a:custGeom>
              <a:solidFill>
                <a:srgbClr val="CCCCCC"/>
              </a:solidFill>
              <a:ln w="9525">
                <a:noFill/>
                <a:round/>
                <a:headEnd/>
                <a:tailEnd/>
              </a:ln>
            </p:spPr>
            <p:txBody>
              <a:bodyPr/>
              <a:lstStyle/>
              <a:p>
                <a:endParaRPr lang="en-US"/>
              </a:p>
            </p:txBody>
          </p:sp>
          <p:sp>
            <p:nvSpPr>
              <p:cNvPr id="110731" name="Freeform 295"/>
              <p:cNvSpPr>
                <a:spLocks/>
              </p:cNvSpPr>
              <p:nvPr/>
            </p:nvSpPr>
            <p:spPr bwMode="auto">
              <a:xfrm>
                <a:off x="3446" y="2555"/>
                <a:ext cx="69" cy="486"/>
              </a:xfrm>
              <a:custGeom>
                <a:avLst/>
                <a:gdLst>
                  <a:gd name="T0" fmla="*/ 67 w 69"/>
                  <a:gd name="T1" fmla="*/ 483 h 486"/>
                  <a:gd name="T2" fmla="*/ 69 w 69"/>
                  <a:gd name="T3" fmla="*/ 0 h 486"/>
                  <a:gd name="T4" fmla="*/ 0 w 69"/>
                  <a:gd name="T5" fmla="*/ 0 h 486"/>
                  <a:gd name="T6" fmla="*/ 0 w 69"/>
                  <a:gd name="T7" fmla="*/ 486 h 486"/>
                  <a:gd name="T8" fmla="*/ 69 w 69"/>
                  <a:gd name="T9" fmla="*/ 486 h 486"/>
                  <a:gd name="T10" fmla="*/ 69 w 69"/>
                  <a:gd name="T11" fmla="*/ 486 h 486"/>
                  <a:gd name="T12" fmla="*/ 0 60000 65536"/>
                  <a:gd name="T13" fmla="*/ 0 60000 65536"/>
                  <a:gd name="T14" fmla="*/ 0 60000 65536"/>
                  <a:gd name="T15" fmla="*/ 0 60000 65536"/>
                  <a:gd name="T16" fmla="*/ 0 60000 65536"/>
                  <a:gd name="T17" fmla="*/ 0 60000 65536"/>
                  <a:gd name="T18" fmla="*/ 0 w 69"/>
                  <a:gd name="T19" fmla="*/ 0 h 486"/>
                  <a:gd name="T20" fmla="*/ 69 w 69"/>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69" h="486">
                    <a:moveTo>
                      <a:pt x="67" y="483"/>
                    </a:moveTo>
                    <a:lnTo>
                      <a:pt x="69" y="0"/>
                    </a:lnTo>
                    <a:lnTo>
                      <a:pt x="0" y="0"/>
                    </a:lnTo>
                    <a:lnTo>
                      <a:pt x="0" y="486"/>
                    </a:lnTo>
                    <a:lnTo>
                      <a:pt x="69" y="486"/>
                    </a:lnTo>
                  </a:path>
                </a:pathLst>
              </a:custGeom>
              <a:noFill/>
              <a:ln w="11113">
                <a:solidFill>
                  <a:srgbClr val="000000"/>
                </a:solidFill>
                <a:prstDash val="solid"/>
                <a:round/>
                <a:headEnd/>
                <a:tailEnd/>
              </a:ln>
            </p:spPr>
            <p:txBody>
              <a:bodyPr/>
              <a:lstStyle/>
              <a:p>
                <a:endParaRPr lang="en-US"/>
              </a:p>
            </p:txBody>
          </p:sp>
          <p:sp>
            <p:nvSpPr>
              <p:cNvPr id="110732" name="Freeform 296"/>
              <p:cNvSpPr>
                <a:spLocks/>
              </p:cNvSpPr>
              <p:nvPr/>
            </p:nvSpPr>
            <p:spPr bwMode="auto">
              <a:xfrm>
                <a:off x="3880" y="2555"/>
                <a:ext cx="67" cy="486"/>
              </a:xfrm>
              <a:custGeom>
                <a:avLst/>
                <a:gdLst>
                  <a:gd name="T0" fmla="*/ 67 w 67"/>
                  <a:gd name="T1" fmla="*/ 483 h 486"/>
                  <a:gd name="T2" fmla="*/ 67 w 67"/>
                  <a:gd name="T3" fmla="*/ 0 h 486"/>
                  <a:gd name="T4" fmla="*/ 0 w 67"/>
                  <a:gd name="T5" fmla="*/ 0 h 486"/>
                  <a:gd name="T6" fmla="*/ 0 w 67"/>
                  <a:gd name="T7" fmla="*/ 486 h 486"/>
                  <a:gd name="T8" fmla="*/ 67 w 67"/>
                  <a:gd name="T9" fmla="*/ 486 h 486"/>
                  <a:gd name="T10" fmla="*/ 67 w 67"/>
                  <a:gd name="T11" fmla="*/ 486 h 486"/>
                  <a:gd name="T12" fmla="*/ 67 w 67"/>
                  <a:gd name="T13" fmla="*/ 483 h 486"/>
                  <a:gd name="T14" fmla="*/ 0 60000 65536"/>
                  <a:gd name="T15" fmla="*/ 0 60000 65536"/>
                  <a:gd name="T16" fmla="*/ 0 60000 65536"/>
                  <a:gd name="T17" fmla="*/ 0 60000 65536"/>
                  <a:gd name="T18" fmla="*/ 0 60000 65536"/>
                  <a:gd name="T19" fmla="*/ 0 60000 65536"/>
                  <a:gd name="T20" fmla="*/ 0 60000 65536"/>
                  <a:gd name="T21" fmla="*/ 0 w 67"/>
                  <a:gd name="T22" fmla="*/ 0 h 486"/>
                  <a:gd name="T23" fmla="*/ 67 w 67"/>
                  <a:gd name="T24" fmla="*/ 486 h 4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486">
                    <a:moveTo>
                      <a:pt x="67" y="483"/>
                    </a:moveTo>
                    <a:lnTo>
                      <a:pt x="67" y="0"/>
                    </a:lnTo>
                    <a:lnTo>
                      <a:pt x="0" y="0"/>
                    </a:lnTo>
                    <a:lnTo>
                      <a:pt x="0" y="486"/>
                    </a:lnTo>
                    <a:lnTo>
                      <a:pt x="67" y="486"/>
                    </a:lnTo>
                    <a:lnTo>
                      <a:pt x="67" y="483"/>
                    </a:lnTo>
                    <a:close/>
                  </a:path>
                </a:pathLst>
              </a:custGeom>
              <a:solidFill>
                <a:srgbClr val="CCCCCC"/>
              </a:solidFill>
              <a:ln w="9525">
                <a:noFill/>
                <a:round/>
                <a:headEnd/>
                <a:tailEnd/>
              </a:ln>
            </p:spPr>
            <p:txBody>
              <a:bodyPr/>
              <a:lstStyle/>
              <a:p>
                <a:endParaRPr lang="en-US"/>
              </a:p>
            </p:txBody>
          </p:sp>
          <p:sp>
            <p:nvSpPr>
              <p:cNvPr id="110733" name="Freeform 297"/>
              <p:cNvSpPr>
                <a:spLocks/>
              </p:cNvSpPr>
              <p:nvPr/>
            </p:nvSpPr>
            <p:spPr bwMode="auto">
              <a:xfrm>
                <a:off x="4312" y="2555"/>
                <a:ext cx="70" cy="486"/>
              </a:xfrm>
              <a:custGeom>
                <a:avLst/>
                <a:gdLst>
                  <a:gd name="T0" fmla="*/ 67 w 70"/>
                  <a:gd name="T1" fmla="*/ 483 h 486"/>
                  <a:gd name="T2" fmla="*/ 70 w 70"/>
                  <a:gd name="T3" fmla="*/ 0 h 486"/>
                  <a:gd name="T4" fmla="*/ 0 w 70"/>
                  <a:gd name="T5" fmla="*/ 0 h 486"/>
                  <a:gd name="T6" fmla="*/ 0 w 70"/>
                  <a:gd name="T7" fmla="*/ 486 h 486"/>
                  <a:gd name="T8" fmla="*/ 70 w 70"/>
                  <a:gd name="T9" fmla="*/ 486 h 486"/>
                  <a:gd name="T10" fmla="*/ 70 w 70"/>
                  <a:gd name="T11" fmla="*/ 486 h 486"/>
                  <a:gd name="T12" fmla="*/ 67 w 70"/>
                  <a:gd name="T13" fmla="*/ 483 h 486"/>
                  <a:gd name="T14" fmla="*/ 0 60000 65536"/>
                  <a:gd name="T15" fmla="*/ 0 60000 65536"/>
                  <a:gd name="T16" fmla="*/ 0 60000 65536"/>
                  <a:gd name="T17" fmla="*/ 0 60000 65536"/>
                  <a:gd name="T18" fmla="*/ 0 60000 65536"/>
                  <a:gd name="T19" fmla="*/ 0 60000 65536"/>
                  <a:gd name="T20" fmla="*/ 0 60000 65536"/>
                  <a:gd name="T21" fmla="*/ 0 w 70"/>
                  <a:gd name="T22" fmla="*/ 0 h 486"/>
                  <a:gd name="T23" fmla="*/ 70 w 70"/>
                  <a:gd name="T24" fmla="*/ 486 h 4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486">
                    <a:moveTo>
                      <a:pt x="67" y="483"/>
                    </a:moveTo>
                    <a:lnTo>
                      <a:pt x="70" y="0"/>
                    </a:lnTo>
                    <a:lnTo>
                      <a:pt x="0" y="0"/>
                    </a:lnTo>
                    <a:lnTo>
                      <a:pt x="0" y="486"/>
                    </a:lnTo>
                    <a:lnTo>
                      <a:pt x="70" y="486"/>
                    </a:lnTo>
                    <a:lnTo>
                      <a:pt x="67" y="483"/>
                    </a:lnTo>
                    <a:close/>
                  </a:path>
                </a:pathLst>
              </a:custGeom>
              <a:solidFill>
                <a:srgbClr val="CCCCCC"/>
              </a:solidFill>
              <a:ln w="9525">
                <a:noFill/>
                <a:round/>
                <a:headEnd/>
                <a:tailEnd/>
              </a:ln>
            </p:spPr>
            <p:txBody>
              <a:bodyPr/>
              <a:lstStyle/>
              <a:p>
                <a:endParaRPr lang="en-US"/>
              </a:p>
            </p:txBody>
          </p:sp>
          <p:sp>
            <p:nvSpPr>
              <p:cNvPr id="110734" name="Freeform 298"/>
              <p:cNvSpPr>
                <a:spLocks/>
              </p:cNvSpPr>
              <p:nvPr/>
            </p:nvSpPr>
            <p:spPr bwMode="auto">
              <a:xfrm>
                <a:off x="4312" y="2555"/>
                <a:ext cx="70" cy="486"/>
              </a:xfrm>
              <a:custGeom>
                <a:avLst/>
                <a:gdLst>
                  <a:gd name="T0" fmla="*/ 67 w 70"/>
                  <a:gd name="T1" fmla="*/ 483 h 486"/>
                  <a:gd name="T2" fmla="*/ 70 w 70"/>
                  <a:gd name="T3" fmla="*/ 0 h 486"/>
                  <a:gd name="T4" fmla="*/ 0 w 70"/>
                  <a:gd name="T5" fmla="*/ 0 h 486"/>
                  <a:gd name="T6" fmla="*/ 0 w 70"/>
                  <a:gd name="T7" fmla="*/ 486 h 486"/>
                  <a:gd name="T8" fmla="*/ 70 w 70"/>
                  <a:gd name="T9" fmla="*/ 486 h 486"/>
                  <a:gd name="T10" fmla="*/ 70 w 70"/>
                  <a:gd name="T11" fmla="*/ 486 h 486"/>
                  <a:gd name="T12" fmla="*/ 0 60000 65536"/>
                  <a:gd name="T13" fmla="*/ 0 60000 65536"/>
                  <a:gd name="T14" fmla="*/ 0 60000 65536"/>
                  <a:gd name="T15" fmla="*/ 0 60000 65536"/>
                  <a:gd name="T16" fmla="*/ 0 60000 65536"/>
                  <a:gd name="T17" fmla="*/ 0 60000 65536"/>
                  <a:gd name="T18" fmla="*/ 0 w 70"/>
                  <a:gd name="T19" fmla="*/ 0 h 486"/>
                  <a:gd name="T20" fmla="*/ 70 w 70"/>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70" h="486">
                    <a:moveTo>
                      <a:pt x="67" y="483"/>
                    </a:moveTo>
                    <a:lnTo>
                      <a:pt x="70" y="0"/>
                    </a:lnTo>
                    <a:lnTo>
                      <a:pt x="0" y="0"/>
                    </a:lnTo>
                    <a:lnTo>
                      <a:pt x="0" y="486"/>
                    </a:lnTo>
                    <a:lnTo>
                      <a:pt x="70" y="486"/>
                    </a:lnTo>
                  </a:path>
                </a:pathLst>
              </a:custGeom>
              <a:noFill/>
              <a:ln w="11113">
                <a:solidFill>
                  <a:srgbClr val="000000"/>
                </a:solidFill>
                <a:prstDash val="solid"/>
                <a:round/>
                <a:headEnd/>
                <a:tailEnd/>
              </a:ln>
            </p:spPr>
            <p:txBody>
              <a:bodyPr/>
              <a:lstStyle/>
              <a:p>
                <a:endParaRPr lang="en-US"/>
              </a:p>
            </p:txBody>
          </p:sp>
          <p:sp>
            <p:nvSpPr>
              <p:cNvPr id="110735" name="Freeform 299"/>
              <p:cNvSpPr>
                <a:spLocks/>
              </p:cNvSpPr>
              <p:nvPr/>
            </p:nvSpPr>
            <p:spPr bwMode="auto">
              <a:xfrm>
                <a:off x="4916" y="3194"/>
                <a:ext cx="100" cy="266"/>
              </a:xfrm>
              <a:custGeom>
                <a:avLst/>
                <a:gdLst>
                  <a:gd name="T0" fmla="*/ 97 w 100"/>
                  <a:gd name="T1" fmla="*/ 266 h 266"/>
                  <a:gd name="T2" fmla="*/ 0 w 100"/>
                  <a:gd name="T3" fmla="*/ 266 h 266"/>
                  <a:gd name="T4" fmla="*/ 0 w 100"/>
                  <a:gd name="T5" fmla="*/ 0 h 266"/>
                  <a:gd name="T6" fmla="*/ 100 w 100"/>
                  <a:gd name="T7" fmla="*/ 0 h 266"/>
                  <a:gd name="T8" fmla="*/ 97 w 100"/>
                  <a:gd name="T9" fmla="*/ 266 h 266"/>
                  <a:gd name="T10" fmla="*/ 0 60000 65536"/>
                  <a:gd name="T11" fmla="*/ 0 60000 65536"/>
                  <a:gd name="T12" fmla="*/ 0 60000 65536"/>
                  <a:gd name="T13" fmla="*/ 0 60000 65536"/>
                  <a:gd name="T14" fmla="*/ 0 60000 65536"/>
                  <a:gd name="T15" fmla="*/ 0 w 100"/>
                  <a:gd name="T16" fmla="*/ 0 h 266"/>
                  <a:gd name="T17" fmla="*/ 100 w 100"/>
                  <a:gd name="T18" fmla="*/ 266 h 266"/>
                </a:gdLst>
                <a:ahLst/>
                <a:cxnLst>
                  <a:cxn ang="T10">
                    <a:pos x="T0" y="T1"/>
                  </a:cxn>
                  <a:cxn ang="T11">
                    <a:pos x="T2" y="T3"/>
                  </a:cxn>
                  <a:cxn ang="T12">
                    <a:pos x="T4" y="T5"/>
                  </a:cxn>
                  <a:cxn ang="T13">
                    <a:pos x="T6" y="T7"/>
                  </a:cxn>
                  <a:cxn ang="T14">
                    <a:pos x="T8" y="T9"/>
                  </a:cxn>
                </a:cxnLst>
                <a:rect l="T15" t="T16" r="T17" b="T18"/>
                <a:pathLst>
                  <a:path w="100" h="266">
                    <a:moveTo>
                      <a:pt x="97" y="266"/>
                    </a:moveTo>
                    <a:lnTo>
                      <a:pt x="0" y="266"/>
                    </a:lnTo>
                    <a:lnTo>
                      <a:pt x="0" y="0"/>
                    </a:lnTo>
                    <a:lnTo>
                      <a:pt x="100" y="0"/>
                    </a:lnTo>
                    <a:lnTo>
                      <a:pt x="97" y="266"/>
                    </a:lnTo>
                    <a:close/>
                  </a:path>
                </a:pathLst>
              </a:custGeom>
              <a:solidFill>
                <a:srgbClr val="CCCCCC"/>
              </a:solidFill>
              <a:ln w="9525">
                <a:noFill/>
                <a:round/>
                <a:headEnd/>
                <a:tailEnd/>
              </a:ln>
            </p:spPr>
            <p:txBody>
              <a:bodyPr/>
              <a:lstStyle/>
              <a:p>
                <a:endParaRPr lang="en-US"/>
              </a:p>
            </p:txBody>
          </p:sp>
          <p:sp>
            <p:nvSpPr>
              <p:cNvPr id="110736" name="Freeform 300"/>
              <p:cNvSpPr>
                <a:spLocks/>
              </p:cNvSpPr>
              <p:nvPr/>
            </p:nvSpPr>
            <p:spPr bwMode="auto">
              <a:xfrm>
                <a:off x="4916" y="3194"/>
                <a:ext cx="100" cy="266"/>
              </a:xfrm>
              <a:custGeom>
                <a:avLst/>
                <a:gdLst>
                  <a:gd name="T0" fmla="*/ 97 w 100"/>
                  <a:gd name="T1" fmla="*/ 266 h 266"/>
                  <a:gd name="T2" fmla="*/ 0 w 100"/>
                  <a:gd name="T3" fmla="*/ 266 h 266"/>
                  <a:gd name="T4" fmla="*/ 0 w 100"/>
                  <a:gd name="T5" fmla="*/ 0 h 266"/>
                  <a:gd name="T6" fmla="*/ 100 w 100"/>
                  <a:gd name="T7" fmla="*/ 0 h 266"/>
                  <a:gd name="T8" fmla="*/ 0 60000 65536"/>
                  <a:gd name="T9" fmla="*/ 0 60000 65536"/>
                  <a:gd name="T10" fmla="*/ 0 60000 65536"/>
                  <a:gd name="T11" fmla="*/ 0 60000 65536"/>
                  <a:gd name="T12" fmla="*/ 0 w 100"/>
                  <a:gd name="T13" fmla="*/ 0 h 266"/>
                  <a:gd name="T14" fmla="*/ 100 w 100"/>
                  <a:gd name="T15" fmla="*/ 266 h 266"/>
                </a:gdLst>
                <a:ahLst/>
                <a:cxnLst>
                  <a:cxn ang="T8">
                    <a:pos x="T0" y="T1"/>
                  </a:cxn>
                  <a:cxn ang="T9">
                    <a:pos x="T2" y="T3"/>
                  </a:cxn>
                  <a:cxn ang="T10">
                    <a:pos x="T4" y="T5"/>
                  </a:cxn>
                  <a:cxn ang="T11">
                    <a:pos x="T6" y="T7"/>
                  </a:cxn>
                </a:cxnLst>
                <a:rect l="T12" t="T13" r="T14" b="T15"/>
                <a:pathLst>
                  <a:path w="100" h="266">
                    <a:moveTo>
                      <a:pt x="97" y="266"/>
                    </a:moveTo>
                    <a:lnTo>
                      <a:pt x="0" y="266"/>
                    </a:lnTo>
                    <a:lnTo>
                      <a:pt x="0" y="0"/>
                    </a:lnTo>
                    <a:lnTo>
                      <a:pt x="100" y="0"/>
                    </a:lnTo>
                  </a:path>
                </a:pathLst>
              </a:custGeom>
              <a:noFill/>
              <a:ln w="11113">
                <a:solidFill>
                  <a:srgbClr val="000000"/>
                </a:solidFill>
                <a:prstDash val="solid"/>
                <a:round/>
                <a:headEnd/>
                <a:tailEnd/>
              </a:ln>
            </p:spPr>
            <p:txBody>
              <a:bodyPr/>
              <a:lstStyle/>
              <a:p>
                <a:endParaRPr lang="en-US"/>
              </a:p>
            </p:txBody>
          </p:sp>
          <p:sp>
            <p:nvSpPr>
              <p:cNvPr id="110737" name="Line 301"/>
              <p:cNvSpPr>
                <a:spLocks noChangeShapeType="1"/>
              </p:cNvSpPr>
              <p:nvPr/>
            </p:nvSpPr>
            <p:spPr bwMode="auto">
              <a:xfrm flipV="1">
                <a:off x="5116" y="3187"/>
                <a:ext cx="1" cy="277"/>
              </a:xfrm>
              <a:prstGeom prst="line">
                <a:avLst/>
              </a:prstGeom>
              <a:noFill/>
              <a:ln w="11113">
                <a:solidFill>
                  <a:srgbClr val="000000"/>
                </a:solidFill>
                <a:round/>
                <a:headEnd/>
                <a:tailEnd/>
              </a:ln>
            </p:spPr>
            <p:txBody>
              <a:bodyPr/>
              <a:lstStyle/>
              <a:p>
                <a:endParaRPr lang="en-US"/>
              </a:p>
            </p:txBody>
          </p:sp>
          <p:sp>
            <p:nvSpPr>
              <p:cNvPr id="110738" name="Line 302"/>
              <p:cNvSpPr>
                <a:spLocks noChangeShapeType="1"/>
              </p:cNvSpPr>
              <p:nvPr/>
            </p:nvSpPr>
            <p:spPr bwMode="auto">
              <a:xfrm flipH="1">
                <a:off x="5011" y="3191"/>
                <a:ext cx="105" cy="3"/>
              </a:xfrm>
              <a:prstGeom prst="line">
                <a:avLst/>
              </a:prstGeom>
              <a:noFill/>
              <a:ln w="11113">
                <a:solidFill>
                  <a:srgbClr val="000000"/>
                </a:solidFill>
                <a:round/>
                <a:headEnd/>
                <a:tailEnd/>
              </a:ln>
            </p:spPr>
            <p:txBody>
              <a:bodyPr/>
              <a:lstStyle/>
              <a:p>
                <a:endParaRPr lang="en-US"/>
              </a:p>
            </p:txBody>
          </p:sp>
          <p:sp>
            <p:nvSpPr>
              <p:cNvPr id="110739" name="Line 303"/>
              <p:cNvSpPr>
                <a:spLocks noChangeShapeType="1"/>
              </p:cNvSpPr>
              <p:nvPr/>
            </p:nvSpPr>
            <p:spPr bwMode="auto">
              <a:xfrm flipH="1">
                <a:off x="5011" y="3460"/>
                <a:ext cx="105" cy="1"/>
              </a:xfrm>
              <a:prstGeom prst="line">
                <a:avLst/>
              </a:prstGeom>
              <a:noFill/>
              <a:ln w="11113">
                <a:solidFill>
                  <a:srgbClr val="000000"/>
                </a:solidFill>
                <a:round/>
                <a:headEnd/>
                <a:tailEnd/>
              </a:ln>
            </p:spPr>
            <p:txBody>
              <a:bodyPr/>
              <a:lstStyle/>
              <a:p>
                <a:endParaRPr lang="en-US"/>
              </a:p>
            </p:txBody>
          </p:sp>
          <p:sp>
            <p:nvSpPr>
              <p:cNvPr id="110740" name="Freeform 304"/>
              <p:cNvSpPr>
                <a:spLocks/>
              </p:cNvSpPr>
              <p:nvPr/>
            </p:nvSpPr>
            <p:spPr bwMode="auto">
              <a:xfrm>
                <a:off x="3253" y="3201"/>
                <a:ext cx="100" cy="269"/>
              </a:xfrm>
              <a:custGeom>
                <a:avLst/>
                <a:gdLst>
                  <a:gd name="T0" fmla="*/ 0 w 100"/>
                  <a:gd name="T1" fmla="*/ 266 h 269"/>
                  <a:gd name="T2" fmla="*/ 100 w 100"/>
                  <a:gd name="T3" fmla="*/ 269 h 269"/>
                  <a:gd name="T4" fmla="*/ 100 w 100"/>
                  <a:gd name="T5" fmla="*/ 0 h 269"/>
                  <a:gd name="T6" fmla="*/ 0 w 100"/>
                  <a:gd name="T7" fmla="*/ 0 h 269"/>
                  <a:gd name="T8" fmla="*/ 0 w 100"/>
                  <a:gd name="T9" fmla="*/ 266 h 269"/>
                  <a:gd name="T10" fmla="*/ 0 60000 65536"/>
                  <a:gd name="T11" fmla="*/ 0 60000 65536"/>
                  <a:gd name="T12" fmla="*/ 0 60000 65536"/>
                  <a:gd name="T13" fmla="*/ 0 60000 65536"/>
                  <a:gd name="T14" fmla="*/ 0 60000 65536"/>
                  <a:gd name="T15" fmla="*/ 0 w 100"/>
                  <a:gd name="T16" fmla="*/ 0 h 269"/>
                  <a:gd name="T17" fmla="*/ 100 w 100"/>
                  <a:gd name="T18" fmla="*/ 269 h 269"/>
                </a:gdLst>
                <a:ahLst/>
                <a:cxnLst>
                  <a:cxn ang="T10">
                    <a:pos x="T0" y="T1"/>
                  </a:cxn>
                  <a:cxn ang="T11">
                    <a:pos x="T2" y="T3"/>
                  </a:cxn>
                  <a:cxn ang="T12">
                    <a:pos x="T4" y="T5"/>
                  </a:cxn>
                  <a:cxn ang="T13">
                    <a:pos x="T6" y="T7"/>
                  </a:cxn>
                  <a:cxn ang="T14">
                    <a:pos x="T8" y="T9"/>
                  </a:cxn>
                </a:cxnLst>
                <a:rect l="T15" t="T16" r="T17" b="T18"/>
                <a:pathLst>
                  <a:path w="100" h="269">
                    <a:moveTo>
                      <a:pt x="0" y="266"/>
                    </a:moveTo>
                    <a:lnTo>
                      <a:pt x="100" y="269"/>
                    </a:lnTo>
                    <a:lnTo>
                      <a:pt x="100" y="0"/>
                    </a:lnTo>
                    <a:lnTo>
                      <a:pt x="0" y="0"/>
                    </a:lnTo>
                    <a:lnTo>
                      <a:pt x="0" y="266"/>
                    </a:lnTo>
                    <a:close/>
                  </a:path>
                </a:pathLst>
              </a:custGeom>
              <a:solidFill>
                <a:srgbClr val="CCCCCC"/>
              </a:solidFill>
              <a:ln w="9525">
                <a:noFill/>
                <a:round/>
                <a:headEnd/>
                <a:tailEnd/>
              </a:ln>
            </p:spPr>
            <p:txBody>
              <a:bodyPr/>
              <a:lstStyle/>
              <a:p>
                <a:endParaRPr lang="en-US"/>
              </a:p>
            </p:txBody>
          </p:sp>
          <p:sp>
            <p:nvSpPr>
              <p:cNvPr id="110741" name="Freeform 305"/>
              <p:cNvSpPr>
                <a:spLocks/>
              </p:cNvSpPr>
              <p:nvPr/>
            </p:nvSpPr>
            <p:spPr bwMode="auto">
              <a:xfrm>
                <a:off x="3253" y="3201"/>
                <a:ext cx="100" cy="269"/>
              </a:xfrm>
              <a:custGeom>
                <a:avLst/>
                <a:gdLst>
                  <a:gd name="T0" fmla="*/ 0 w 100"/>
                  <a:gd name="T1" fmla="*/ 266 h 269"/>
                  <a:gd name="T2" fmla="*/ 100 w 100"/>
                  <a:gd name="T3" fmla="*/ 269 h 269"/>
                  <a:gd name="T4" fmla="*/ 100 w 100"/>
                  <a:gd name="T5" fmla="*/ 0 h 269"/>
                  <a:gd name="T6" fmla="*/ 0 w 100"/>
                  <a:gd name="T7" fmla="*/ 0 h 269"/>
                  <a:gd name="T8" fmla="*/ 0 60000 65536"/>
                  <a:gd name="T9" fmla="*/ 0 60000 65536"/>
                  <a:gd name="T10" fmla="*/ 0 60000 65536"/>
                  <a:gd name="T11" fmla="*/ 0 60000 65536"/>
                  <a:gd name="T12" fmla="*/ 0 w 100"/>
                  <a:gd name="T13" fmla="*/ 0 h 269"/>
                  <a:gd name="T14" fmla="*/ 100 w 100"/>
                  <a:gd name="T15" fmla="*/ 269 h 269"/>
                </a:gdLst>
                <a:ahLst/>
                <a:cxnLst>
                  <a:cxn ang="T8">
                    <a:pos x="T0" y="T1"/>
                  </a:cxn>
                  <a:cxn ang="T9">
                    <a:pos x="T2" y="T3"/>
                  </a:cxn>
                  <a:cxn ang="T10">
                    <a:pos x="T4" y="T5"/>
                  </a:cxn>
                  <a:cxn ang="T11">
                    <a:pos x="T6" y="T7"/>
                  </a:cxn>
                </a:cxnLst>
                <a:rect l="T12" t="T13" r="T14" b="T15"/>
                <a:pathLst>
                  <a:path w="100" h="269">
                    <a:moveTo>
                      <a:pt x="0" y="266"/>
                    </a:moveTo>
                    <a:lnTo>
                      <a:pt x="100" y="269"/>
                    </a:lnTo>
                    <a:lnTo>
                      <a:pt x="100" y="0"/>
                    </a:lnTo>
                    <a:lnTo>
                      <a:pt x="0" y="0"/>
                    </a:lnTo>
                  </a:path>
                </a:pathLst>
              </a:custGeom>
              <a:noFill/>
              <a:ln w="11113">
                <a:solidFill>
                  <a:srgbClr val="000000"/>
                </a:solidFill>
                <a:prstDash val="solid"/>
                <a:round/>
                <a:headEnd/>
                <a:tailEnd/>
              </a:ln>
            </p:spPr>
            <p:txBody>
              <a:bodyPr/>
              <a:lstStyle/>
              <a:p>
                <a:endParaRPr lang="en-US"/>
              </a:p>
            </p:txBody>
          </p:sp>
          <p:sp>
            <p:nvSpPr>
              <p:cNvPr id="110742" name="Rectangle 306"/>
              <p:cNvSpPr>
                <a:spLocks noChangeArrowheads="1"/>
              </p:cNvSpPr>
              <p:nvPr/>
            </p:nvSpPr>
            <p:spPr bwMode="auto">
              <a:xfrm>
                <a:off x="3153" y="3201"/>
                <a:ext cx="100" cy="269"/>
              </a:xfrm>
              <a:prstGeom prst="rect">
                <a:avLst/>
              </a:prstGeom>
              <a:noFill/>
              <a:ln w="11113">
                <a:solidFill>
                  <a:srgbClr val="000000"/>
                </a:solidFill>
                <a:miter lim="800000"/>
                <a:headEnd/>
                <a:tailEnd/>
              </a:ln>
            </p:spPr>
            <p:txBody>
              <a:bodyPr/>
              <a:lstStyle/>
              <a:p>
                <a:endParaRPr lang="en-US"/>
              </a:p>
            </p:txBody>
          </p:sp>
          <p:sp>
            <p:nvSpPr>
              <p:cNvPr id="110743" name="Rectangle 307"/>
              <p:cNvSpPr>
                <a:spLocks noChangeArrowheads="1"/>
              </p:cNvSpPr>
              <p:nvPr/>
            </p:nvSpPr>
            <p:spPr bwMode="auto">
              <a:xfrm>
                <a:off x="3218" y="3264"/>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I</a:t>
                </a:r>
                <a:endParaRPr kumimoji="0" lang="en-US">
                  <a:solidFill>
                    <a:schemeClr val="tx1"/>
                  </a:solidFill>
                </a:endParaRPr>
              </a:p>
            </p:txBody>
          </p:sp>
          <p:sp>
            <p:nvSpPr>
              <p:cNvPr id="110744" name="Rectangle 308"/>
              <p:cNvSpPr>
                <a:spLocks noChangeArrowheads="1"/>
              </p:cNvSpPr>
              <p:nvPr/>
            </p:nvSpPr>
            <p:spPr bwMode="auto">
              <a:xfrm>
                <a:off x="3241" y="3264"/>
                <a:ext cx="93"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M</a:t>
                </a:r>
                <a:endParaRPr kumimoji="0" lang="en-US">
                  <a:solidFill>
                    <a:schemeClr val="tx1"/>
                  </a:solidFill>
                </a:endParaRPr>
              </a:p>
            </p:txBody>
          </p:sp>
          <p:sp>
            <p:nvSpPr>
              <p:cNvPr id="110745" name="Rectangle 309"/>
              <p:cNvSpPr>
                <a:spLocks noChangeArrowheads="1"/>
              </p:cNvSpPr>
              <p:nvPr/>
            </p:nvSpPr>
            <p:spPr bwMode="auto">
              <a:xfrm>
                <a:off x="3693" y="3204"/>
                <a:ext cx="100" cy="266"/>
              </a:xfrm>
              <a:prstGeom prst="rect">
                <a:avLst/>
              </a:prstGeom>
              <a:solidFill>
                <a:srgbClr val="FBE2C9"/>
              </a:solidFill>
              <a:ln w="9525">
                <a:noFill/>
                <a:miter lim="800000"/>
                <a:headEnd/>
                <a:tailEnd/>
              </a:ln>
            </p:spPr>
            <p:txBody>
              <a:bodyPr/>
              <a:lstStyle/>
              <a:p>
                <a:endParaRPr lang="en-US"/>
              </a:p>
            </p:txBody>
          </p:sp>
          <p:sp>
            <p:nvSpPr>
              <p:cNvPr id="110746" name="Rectangle 310"/>
              <p:cNvSpPr>
                <a:spLocks noChangeArrowheads="1"/>
              </p:cNvSpPr>
              <p:nvPr/>
            </p:nvSpPr>
            <p:spPr bwMode="auto">
              <a:xfrm>
                <a:off x="3693" y="3204"/>
                <a:ext cx="100" cy="266"/>
              </a:xfrm>
              <a:prstGeom prst="rect">
                <a:avLst/>
              </a:prstGeom>
              <a:noFill/>
              <a:ln w="11113">
                <a:solidFill>
                  <a:srgbClr val="EB7500"/>
                </a:solidFill>
                <a:miter lim="800000"/>
                <a:headEnd/>
                <a:tailEnd/>
              </a:ln>
            </p:spPr>
            <p:txBody>
              <a:bodyPr/>
              <a:lstStyle/>
              <a:p>
                <a:endParaRPr lang="en-US"/>
              </a:p>
            </p:txBody>
          </p:sp>
          <p:sp>
            <p:nvSpPr>
              <p:cNvPr id="110747" name="Line 311"/>
              <p:cNvSpPr>
                <a:spLocks noChangeShapeType="1"/>
              </p:cNvSpPr>
              <p:nvPr/>
            </p:nvSpPr>
            <p:spPr bwMode="auto">
              <a:xfrm flipV="1">
                <a:off x="3593" y="3204"/>
                <a:ext cx="1" cy="270"/>
              </a:xfrm>
              <a:prstGeom prst="line">
                <a:avLst/>
              </a:prstGeom>
              <a:noFill/>
              <a:ln w="11113">
                <a:solidFill>
                  <a:srgbClr val="000000"/>
                </a:solidFill>
                <a:round/>
                <a:headEnd/>
                <a:tailEnd/>
              </a:ln>
            </p:spPr>
            <p:txBody>
              <a:bodyPr/>
              <a:lstStyle/>
              <a:p>
                <a:endParaRPr lang="en-US"/>
              </a:p>
            </p:txBody>
          </p:sp>
          <p:sp>
            <p:nvSpPr>
              <p:cNvPr id="110748" name="Line 312"/>
              <p:cNvSpPr>
                <a:spLocks noChangeShapeType="1"/>
              </p:cNvSpPr>
              <p:nvPr/>
            </p:nvSpPr>
            <p:spPr bwMode="auto">
              <a:xfrm>
                <a:off x="3593" y="3201"/>
                <a:ext cx="100" cy="3"/>
              </a:xfrm>
              <a:prstGeom prst="line">
                <a:avLst/>
              </a:prstGeom>
              <a:noFill/>
              <a:ln w="11113">
                <a:solidFill>
                  <a:srgbClr val="000000"/>
                </a:solidFill>
                <a:round/>
                <a:headEnd/>
                <a:tailEnd/>
              </a:ln>
            </p:spPr>
            <p:txBody>
              <a:bodyPr/>
              <a:lstStyle/>
              <a:p>
                <a:endParaRPr lang="en-US"/>
              </a:p>
            </p:txBody>
          </p:sp>
          <p:sp>
            <p:nvSpPr>
              <p:cNvPr id="110749" name="Line 313"/>
              <p:cNvSpPr>
                <a:spLocks noChangeShapeType="1"/>
              </p:cNvSpPr>
              <p:nvPr/>
            </p:nvSpPr>
            <p:spPr bwMode="auto">
              <a:xfrm>
                <a:off x="3593" y="3470"/>
                <a:ext cx="100" cy="1"/>
              </a:xfrm>
              <a:prstGeom prst="line">
                <a:avLst/>
              </a:prstGeom>
              <a:noFill/>
              <a:ln w="11113">
                <a:solidFill>
                  <a:srgbClr val="000000"/>
                </a:solidFill>
                <a:round/>
                <a:headEnd/>
                <a:tailEnd/>
              </a:ln>
            </p:spPr>
            <p:txBody>
              <a:bodyPr/>
              <a:lstStyle/>
              <a:p>
                <a:endParaRPr lang="en-US"/>
              </a:p>
            </p:txBody>
          </p:sp>
          <p:sp>
            <p:nvSpPr>
              <p:cNvPr id="110750" name="Freeform 314"/>
              <p:cNvSpPr>
                <a:spLocks/>
              </p:cNvSpPr>
              <p:nvPr/>
            </p:nvSpPr>
            <p:spPr bwMode="auto">
              <a:xfrm>
                <a:off x="4060" y="3101"/>
                <a:ext cx="140" cy="483"/>
              </a:xfrm>
              <a:custGeom>
                <a:avLst/>
                <a:gdLst>
                  <a:gd name="T0" fmla="*/ 0 w 140"/>
                  <a:gd name="T1" fmla="*/ 0 h 483"/>
                  <a:gd name="T2" fmla="*/ 2 w 140"/>
                  <a:gd name="T3" fmla="*/ 196 h 483"/>
                  <a:gd name="T4" fmla="*/ 45 w 140"/>
                  <a:gd name="T5" fmla="*/ 243 h 483"/>
                  <a:gd name="T6" fmla="*/ 2 w 140"/>
                  <a:gd name="T7" fmla="*/ 290 h 483"/>
                  <a:gd name="T8" fmla="*/ 2 w 140"/>
                  <a:gd name="T9" fmla="*/ 483 h 483"/>
                  <a:gd name="T10" fmla="*/ 140 w 140"/>
                  <a:gd name="T11" fmla="*/ 336 h 483"/>
                  <a:gd name="T12" fmla="*/ 140 w 140"/>
                  <a:gd name="T13" fmla="*/ 150 h 483"/>
                  <a:gd name="T14" fmla="*/ 2 w 140"/>
                  <a:gd name="T15" fmla="*/ 0 h 483"/>
                  <a:gd name="T16" fmla="*/ 2 w 140"/>
                  <a:gd name="T17" fmla="*/ 0 h 483"/>
                  <a:gd name="T18" fmla="*/ 0 w 140"/>
                  <a:gd name="T19" fmla="*/ 0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483"/>
                  <a:gd name="T32" fmla="*/ 140 w 140"/>
                  <a:gd name="T33" fmla="*/ 483 h 4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483">
                    <a:moveTo>
                      <a:pt x="0" y="0"/>
                    </a:moveTo>
                    <a:lnTo>
                      <a:pt x="2" y="196"/>
                    </a:lnTo>
                    <a:lnTo>
                      <a:pt x="45" y="243"/>
                    </a:lnTo>
                    <a:lnTo>
                      <a:pt x="2" y="290"/>
                    </a:lnTo>
                    <a:lnTo>
                      <a:pt x="2" y="483"/>
                    </a:lnTo>
                    <a:lnTo>
                      <a:pt x="140" y="336"/>
                    </a:lnTo>
                    <a:lnTo>
                      <a:pt x="140" y="150"/>
                    </a:lnTo>
                    <a:lnTo>
                      <a:pt x="2" y="0"/>
                    </a:lnTo>
                    <a:lnTo>
                      <a:pt x="0" y="0"/>
                    </a:lnTo>
                    <a:close/>
                  </a:path>
                </a:pathLst>
              </a:custGeom>
              <a:solidFill>
                <a:srgbClr val="CCCCCC"/>
              </a:solidFill>
              <a:ln w="9525">
                <a:noFill/>
                <a:round/>
                <a:headEnd/>
                <a:tailEnd/>
              </a:ln>
            </p:spPr>
            <p:txBody>
              <a:bodyPr/>
              <a:lstStyle/>
              <a:p>
                <a:endParaRPr lang="en-US"/>
              </a:p>
            </p:txBody>
          </p:sp>
          <p:sp>
            <p:nvSpPr>
              <p:cNvPr id="110751" name="Freeform 315"/>
              <p:cNvSpPr>
                <a:spLocks/>
              </p:cNvSpPr>
              <p:nvPr/>
            </p:nvSpPr>
            <p:spPr bwMode="auto">
              <a:xfrm>
                <a:off x="4060" y="3101"/>
                <a:ext cx="140" cy="483"/>
              </a:xfrm>
              <a:custGeom>
                <a:avLst/>
                <a:gdLst>
                  <a:gd name="T0" fmla="*/ 0 w 140"/>
                  <a:gd name="T1" fmla="*/ 0 h 483"/>
                  <a:gd name="T2" fmla="*/ 2 w 140"/>
                  <a:gd name="T3" fmla="*/ 196 h 483"/>
                  <a:gd name="T4" fmla="*/ 45 w 140"/>
                  <a:gd name="T5" fmla="*/ 243 h 483"/>
                  <a:gd name="T6" fmla="*/ 2 w 140"/>
                  <a:gd name="T7" fmla="*/ 290 h 483"/>
                  <a:gd name="T8" fmla="*/ 2 w 140"/>
                  <a:gd name="T9" fmla="*/ 483 h 483"/>
                  <a:gd name="T10" fmla="*/ 140 w 140"/>
                  <a:gd name="T11" fmla="*/ 336 h 483"/>
                  <a:gd name="T12" fmla="*/ 140 w 140"/>
                  <a:gd name="T13" fmla="*/ 150 h 483"/>
                  <a:gd name="T14" fmla="*/ 2 w 140"/>
                  <a:gd name="T15" fmla="*/ 0 h 483"/>
                  <a:gd name="T16" fmla="*/ 2 w 140"/>
                  <a:gd name="T17" fmla="*/ 0 h 4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0"/>
                  <a:gd name="T28" fmla="*/ 0 h 483"/>
                  <a:gd name="T29" fmla="*/ 140 w 140"/>
                  <a:gd name="T30" fmla="*/ 483 h 4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0" h="483">
                    <a:moveTo>
                      <a:pt x="0" y="0"/>
                    </a:moveTo>
                    <a:lnTo>
                      <a:pt x="2" y="196"/>
                    </a:lnTo>
                    <a:lnTo>
                      <a:pt x="45" y="243"/>
                    </a:lnTo>
                    <a:lnTo>
                      <a:pt x="2" y="290"/>
                    </a:lnTo>
                    <a:lnTo>
                      <a:pt x="2" y="483"/>
                    </a:lnTo>
                    <a:lnTo>
                      <a:pt x="140" y="336"/>
                    </a:lnTo>
                    <a:lnTo>
                      <a:pt x="140" y="150"/>
                    </a:lnTo>
                    <a:lnTo>
                      <a:pt x="2" y="0"/>
                    </a:lnTo>
                  </a:path>
                </a:pathLst>
              </a:custGeom>
              <a:noFill/>
              <a:ln w="11113">
                <a:solidFill>
                  <a:srgbClr val="000000"/>
                </a:solidFill>
                <a:prstDash val="solid"/>
                <a:round/>
                <a:headEnd/>
                <a:tailEnd/>
              </a:ln>
            </p:spPr>
            <p:txBody>
              <a:bodyPr/>
              <a:lstStyle/>
              <a:p>
                <a:endParaRPr lang="en-US"/>
              </a:p>
            </p:txBody>
          </p:sp>
          <p:sp>
            <p:nvSpPr>
              <p:cNvPr id="110752" name="Rectangle 316"/>
              <p:cNvSpPr>
                <a:spLocks noChangeArrowheads="1"/>
              </p:cNvSpPr>
              <p:nvPr/>
            </p:nvSpPr>
            <p:spPr bwMode="auto">
              <a:xfrm>
                <a:off x="4502" y="3271"/>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D</a:t>
                </a:r>
                <a:endParaRPr kumimoji="0" lang="en-US">
                  <a:solidFill>
                    <a:schemeClr val="tx1"/>
                  </a:solidFill>
                </a:endParaRPr>
              </a:p>
            </p:txBody>
          </p:sp>
          <p:sp>
            <p:nvSpPr>
              <p:cNvPr id="110753" name="Rectangle 317"/>
              <p:cNvSpPr>
                <a:spLocks noChangeArrowheads="1"/>
              </p:cNvSpPr>
              <p:nvPr/>
            </p:nvSpPr>
            <p:spPr bwMode="auto">
              <a:xfrm>
                <a:off x="4562" y="3271"/>
                <a:ext cx="93"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M</a:t>
                </a:r>
                <a:endParaRPr kumimoji="0" lang="en-US">
                  <a:solidFill>
                    <a:schemeClr val="tx1"/>
                  </a:solidFill>
                </a:endParaRPr>
              </a:p>
            </p:txBody>
          </p:sp>
          <p:sp>
            <p:nvSpPr>
              <p:cNvPr id="110754" name="Rectangle 318"/>
              <p:cNvSpPr>
                <a:spLocks noChangeArrowheads="1"/>
              </p:cNvSpPr>
              <p:nvPr/>
            </p:nvSpPr>
            <p:spPr bwMode="auto">
              <a:xfrm>
                <a:off x="4946" y="3261"/>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R</a:t>
                </a:r>
                <a:endParaRPr kumimoji="0" lang="en-US">
                  <a:solidFill>
                    <a:schemeClr val="tx1"/>
                  </a:solidFill>
                </a:endParaRPr>
              </a:p>
            </p:txBody>
          </p:sp>
          <p:sp>
            <p:nvSpPr>
              <p:cNvPr id="110755" name="Rectangle 319"/>
              <p:cNvSpPr>
                <a:spLocks noChangeArrowheads="1"/>
              </p:cNvSpPr>
              <p:nvPr/>
            </p:nvSpPr>
            <p:spPr bwMode="auto">
              <a:xfrm>
                <a:off x="5006" y="3261"/>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e</a:t>
                </a:r>
                <a:endParaRPr kumimoji="0" lang="en-US">
                  <a:solidFill>
                    <a:schemeClr val="tx1"/>
                  </a:solidFill>
                </a:endParaRPr>
              </a:p>
            </p:txBody>
          </p:sp>
          <p:sp>
            <p:nvSpPr>
              <p:cNvPr id="110756" name="Rectangle 320"/>
              <p:cNvSpPr>
                <a:spLocks noChangeArrowheads="1"/>
              </p:cNvSpPr>
              <p:nvPr/>
            </p:nvSpPr>
            <p:spPr bwMode="auto">
              <a:xfrm>
                <a:off x="5051" y="3261"/>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g</a:t>
                </a:r>
                <a:endParaRPr kumimoji="0" lang="en-US">
                  <a:solidFill>
                    <a:schemeClr val="tx1"/>
                  </a:solidFill>
                </a:endParaRPr>
              </a:p>
            </p:txBody>
          </p:sp>
          <p:sp>
            <p:nvSpPr>
              <p:cNvPr id="110757" name="Line 321"/>
              <p:cNvSpPr>
                <a:spLocks noChangeShapeType="1"/>
              </p:cNvSpPr>
              <p:nvPr/>
            </p:nvSpPr>
            <p:spPr bwMode="auto">
              <a:xfrm>
                <a:off x="3353" y="3344"/>
                <a:ext cx="242" cy="1"/>
              </a:xfrm>
              <a:prstGeom prst="line">
                <a:avLst/>
              </a:prstGeom>
              <a:noFill/>
              <a:ln w="11113">
                <a:solidFill>
                  <a:srgbClr val="000000"/>
                </a:solidFill>
                <a:round/>
                <a:headEnd/>
                <a:tailEnd/>
              </a:ln>
            </p:spPr>
            <p:txBody>
              <a:bodyPr/>
              <a:lstStyle/>
              <a:p>
                <a:endParaRPr lang="en-US"/>
              </a:p>
            </p:txBody>
          </p:sp>
          <p:sp>
            <p:nvSpPr>
              <p:cNvPr id="110758" name="Line 322"/>
              <p:cNvSpPr>
                <a:spLocks noChangeShapeType="1"/>
              </p:cNvSpPr>
              <p:nvPr/>
            </p:nvSpPr>
            <p:spPr bwMode="auto">
              <a:xfrm>
                <a:off x="4200" y="3344"/>
                <a:ext cx="267" cy="1"/>
              </a:xfrm>
              <a:prstGeom prst="line">
                <a:avLst/>
              </a:prstGeom>
              <a:noFill/>
              <a:ln w="11113">
                <a:solidFill>
                  <a:srgbClr val="000000"/>
                </a:solidFill>
                <a:round/>
                <a:headEnd/>
                <a:tailEnd/>
              </a:ln>
            </p:spPr>
            <p:txBody>
              <a:bodyPr/>
              <a:lstStyle/>
              <a:p>
                <a:endParaRPr lang="en-US"/>
              </a:p>
            </p:txBody>
          </p:sp>
          <p:sp>
            <p:nvSpPr>
              <p:cNvPr id="110759" name="Line 323"/>
              <p:cNvSpPr>
                <a:spLocks noChangeShapeType="1"/>
              </p:cNvSpPr>
              <p:nvPr/>
            </p:nvSpPr>
            <p:spPr bwMode="auto">
              <a:xfrm>
                <a:off x="4679" y="3344"/>
                <a:ext cx="227" cy="1"/>
              </a:xfrm>
              <a:prstGeom prst="line">
                <a:avLst/>
              </a:prstGeom>
              <a:noFill/>
              <a:ln w="11113">
                <a:solidFill>
                  <a:srgbClr val="000000"/>
                </a:solidFill>
                <a:round/>
                <a:headEnd/>
                <a:tailEnd/>
              </a:ln>
            </p:spPr>
            <p:txBody>
              <a:bodyPr/>
              <a:lstStyle/>
              <a:p>
                <a:endParaRPr lang="en-US"/>
              </a:p>
            </p:txBody>
          </p:sp>
          <p:sp>
            <p:nvSpPr>
              <p:cNvPr id="110760" name="Freeform 324"/>
              <p:cNvSpPr>
                <a:spLocks/>
              </p:cNvSpPr>
              <p:nvPr/>
            </p:nvSpPr>
            <p:spPr bwMode="auto">
              <a:xfrm>
                <a:off x="3540" y="3274"/>
                <a:ext cx="48" cy="60"/>
              </a:xfrm>
              <a:custGeom>
                <a:avLst/>
                <a:gdLst>
                  <a:gd name="T0" fmla="*/ 0 w 48"/>
                  <a:gd name="T1" fmla="*/ 60 h 60"/>
                  <a:gd name="T2" fmla="*/ 3 w 48"/>
                  <a:gd name="T3" fmla="*/ 0 h 60"/>
                  <a:gd name="T4" fmla="*/ 48 w 48"/>
                  <a:gd name="T5" fmla="*/ 0 h 60"/>
                  <a:gd name="T6" fmla="*/ 0 60000 65536"/>
                  <a:gd name="T7" fmla="*/ 0 60000 65536"/>
                  <a:gd name="T8" fmla="*/ 0 60000 65536"/>
                  <a:gd name="T9" fmla="*/ 0 w 48"/>
                  <a:gd name="T10" fmla="*/ 0 h 60"/>
                  <a:gd name="T11" fmla="*/ 48 w 48"/>
                  <a:gd name="T12" fmla="*/ 60 h 60"/>
                </a:gdLst>
                <a:ahLst/>
                <a:cxnLst>
                  <a:cxn ang="T6">
                    <a:pos x="T0" y="T1"/>
                  </a:cxn>
                  <a:cxn ang="T7">
                    <a:pos x="T2" y="T3"/>
                  </a:cxn>
                  <a:cxn ang="T8">
                    <a:pos x="T4" y="T5"/>
                  </a:cxn>
                </a:cxnLst>
                <a:rect l="T9" t="T10" r="T11" b="T12"/>
                <a:pathLst>
                  <a:path w="48" h="60">
                    <a:moveTo>
                      <a:pt x="0" y="60"/>
                    </a:moveTo>
                    <a:lnTo>
                      <a:pt x="3" y="0"/>
                    </a:lnTo>
                    <a:lnTo>
                      <a:pt x="48" y="0"/>
                    </a:lnTo>
                  </a:path>
                </a:pathLst>
              </a:custGeom>
              <a:noFill/>
              <a:ln w="11113">
                <a:solidFill>
                  <a:srgbClr val="000000"/>
                </a:solidFill>
                <a:prstDash val="solid"/>
                <a:round/>
                <a:headEnd/>
                <a:tailEnd/>
              </a:ln>
            </p:spPr>
            <p:txBody>
              <a:bodyPr/>
              <a:lstStyle/>
              <a:p>
                <a:endParaRPr lang="en-US"/>
              </a:p>
            </p:txBody>
          </p:sp>
          <p:sp>
            <p:nvSpPr>
              <p:cNvPr id="110761" name="Freeform 325"/>
              <p:cNvSpPr>
                <a:spLocks/>
              </p:cNvSpPr>
              <p:nvPr/>
            </p:nvSpPr>
            <p:spPr bwMode="auto">
              <a:xfrm>
                <a:off x="4427" y="3344"/>
                <a:ext cx="319" cy="183"/>
              </a:xfrm>
              <a:custGeom>
                <a:avLst/>
                <a:gdLst>
                  <a:gd name="T0" fmla="*/ 0 w 319"/>
                  <a:gd name="T1" fmla="*/ 0 h 183"/>
                  <a:gd name="T2" fmla="*/ 0 w 319"/>
                  <a:gd name="T3" fmla="*/ 183 h 183"/>
                  <a:gd name="T4" fmla="*/ 274 w 319"/>
                  <a:gd name="T5" fmla="*/ 183 h 183"/>
                  <a:gd name="T6" fmla="*/ 274 w 319"/>
                  <a:gd name="T7" fmla="*/ 60 h 183"/>
                  <a:gd name="T8" fmla="*/ 319 w 319"/>
                  <a:gd name="T9" fmla="*/ 60 h 183"/>
                  <a:gd name="T10" fmla="*/ 0 60000 65536"/>
                  <a:gd name="T11" fmla="*/ 0 60000 65536"/>
                  <a:gd name="T12" fmla="*/ 0 60000 65536"/>
                  <a:gd name="T13" fmla="*/ 0 60000 65536"/>
                  <a:gd name="T14" fmla="*/ 0 60000 65536"/>
                  <a:gd name="T15" fmla="*/ 0 w 319"/>
                  <a:gd name="T16" fmla="*/ 0 h 183"/>
                  <a:gd name="T17" fmla="*/ 319 w 319"/>
                  <a:gd name="T18" fmla="*/ 183 h 183"/>
                </a:gdLst>
                <a:ahLst/>
                <a:cxnLst>
                  <a:cxn ang="T10">
                    <a:pos x="T0" y="T1"/>
                  </a:cxn>
                  <a:cxn ang="T11">
                    <a:pos x="T2" y="T3"/>
                  </a:cxn>
                  <a:cxn ang="T12">
                    <a:pos x="T4" y="T5"/>
                  </a:cxn>
                  <a:cxn ang="T13">
                    <a:pos x="T6" y="T7"/>
                  </a:cxn>
                  <a:cxn ang="T14">
                    <a:pos x="T8" y="T9"/>
                  </a:cxn>
                </a:cxnLst>
                <a:rect l="T15" t="T16" r="T17" b="T18"/>
                <a:pathLst>
                  <a:path w="319" h="183">
                    <a:moveTo>
                      <a:pt x="0" y="0"/>
                    </a:moveTo>
                    <a:lnTo>
                      <a:pt x="0" y="183"/>
                    </a:lnTo>
                    <a:lnTo>
                      <a:pt x="274" y="183"/>
                    </a:lnTo>
                    <a:lnTo>
                      <a:pt x="274" y="60"/>
                    </a:lnTo>
                    <a:lnTo>
                      <a:pt x="319" y="60"/>
                    </a:lnTo>
                  </a:path>
                </a:pathLst>
              </a:custGeom>
              <a:noFill/>
              <a:ln w="11113">
                <a:solidFill>
                  <a:srgbClr val="000000"/>
                </a:solidFill>
                <a:prstDash val="solid"/>
                <a:round/>
                <a:headEnd/>
                <a:tailEnd/>
              </a:ln>
            </p:spPr>
            <p:txBody>
              <a:bodyPr/>
              <a:lstStyle/>
              <a:p>
                <a:endParaRPr lang="en-US"/>
              </a:p>
            </p:txBody>
          </p:sp>
          <p:sp>
            <p:nvSpPr>
              <p:cNvPr id="110762" name="Freeform 326"/>
              <p:cNvSpPr>
                <a:spLocks/>
              </p:cNvSpPr>
              <p:nvPr/>
            </p:nvSpPr>
            <p:spPr bwMode="auto">
              <a:xfrm>
                <a:off x="3446" y="3101"/>
                <a:ext cx="69" cy="486"/>
              </a:xfrm>
              <a:custGeom>
                <a:avLst/>
                <a:gdLst>
                  <a:gd name="T0" fmla="*/ 67 w 69"/>
                  <a:gd name="T1" fmla="*/ 486 h 486"/>
                  <a:gd name="T2" fmla="*/ 69 w 69"/>
                  <a:gd name="T3" fmla="*/ 0 h 486"/>
                  <a:gd name="T4" fmla="*/ 0 w 69"/>
                  <a:gd name="T5" fmla="*/ 0 h 486"/>
                  <a:gd name="T6" fmla="*/ 0 w 69"/>
                  <a:gd name="T7" fmla="*/ 486 h 486"/>
                  <a:gd name="T8" fmla="*/ 69 w 69"/>
                  <a:gd name="T9" fmla="*/ 486 h 486"/>
                  <a:gd name="T10" fmla="*/ 69 w 69"/>
                  <a:gd name="T11" fmla="*/ 486 h 486"/>
                  <a:gd name="T12" fmla="*/ 67 w 69"/>
                  <a:gd name="T13" fmla="*/ 486 h 486"/>
                  <a:gd name="T14" fmla="*/ 0 60000 65536"/>
                  <a:gd name="T15" fmla="*/ 0 60000 65536"/>
                  <a:gd name="T16" fmla="*/ 0 60000 65536"/>
                  <a:gd name="T17" fmla="*/ 0 60000 65536"/>
                  <a:gd name="T18" fmla="*/ 0 60000 65536"/>
                  <a:gd name="T19" fmla="*/ 0 60000 65536"/>
                  <a:gd name="T20" fmla="*/ 0 60000 65536"/>
                  <a:gd name="T21" fmla="*/ 0 w 69"/>
                  <a:gd name="T22" fmla="*/ 0 h 486"/>
                  <a:gd name="T23" fmla="*/ 69 w 69"/>
                  <a:gd name="T24" fmla="*/ 486 h 4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486">
                    <a:moveTo>
                      <a:pt x="67" y="486"/>
                    </a:moveTo>
                    <a:lnTo>
                      <a:pt x="69" y="0"/>
                    </a:lnTo>
                    <a:lnTo>
                      <a:pt x="0" y="0"/>
                    </a:lnTo>
                    <a:lnTo>
                      <a:pt x="0" y="486"/>
                    </a:lnTo>
                    <a:lnTo>
                      <a:pt x="69" y="486"/>
                    </a:lnTo>
                    <a:lnTo>
                      <a:pt x="67" y="486"/>
                    </a:lnTo>
                    <a:close/>
                  </a:path>
                </a:pathLst>
              </a:custGeom>
              <a:solidFill>
                <a:srgbClr val="CCCCCC"/>
              </a:solidFill>
              <a:ln w="9525">
                <a:noFill/>
                <a:round/>
                <a:headEnd/>
                <a:tailEnd/>
              </a:ln>
            </p:spPr>
            <p:txBody>
              <a:bodyPr/>
              <a:lstStyle/>
              <a:p>
                <a:endParaRPr lang="en-US"/>
              </a:p>
            </p:txBody>
          </p:sp>
          <p:sp>
            <p:nvSpPr>
              <p:cNvPr id="110763" name="Freeform 327"/>
              <p:cNvSpPr>
                <a:spLocks/>
              </p:cNvSpPr>
              <p:nvPr/>
            </p:nvSpPr>
            <p:spPr bwMode="auto">
              <a:xfrm>
                <a:off x="3446" y="3101"/>
                <a:ext cx="69" cy="486"/>
              </a:xfrm>
              <a:custGeom>
                <a:avLst/>
                <a:gdLst>
                  <a:gd name="T0" fmla="*/ 67 w 69"/>
                  <a:gd name="T1" fmla="*/ 486 h 486"/>
                  <a:gd name="T2" fmla="*/ 69 w 69"/>
                  <a:gd name="T3" fmla="*/ 0 h 486"/>
                  <a:gd name="T4" fmla="*/ 0 w 69"/>
                  <a:gd name="T5" fmla="*/ 0 h 486"/>
                  <a:gd name="T6" fmla="*/ 0 w 69"/>
                  <a:gd name="T7" fmla="*/ 486 h 486"/>
                  <a:gd name="T8" fmla="*/ 69 w 69"/>
                  <a:gd name="T9" fmla="*/ 486 h 486"/>
                  <a:gd name="T10" fmla="*/ 69 w 69"/>
                  <a:gd name="T11" fmla="*/ 486 h 486"/>
                  <a:gd name="T12" fmla="*/ 0 60000 65536"/>
                  <a:gd name="T13" fmla="*/ 0 60000 65536"/>
                  <a:gd name="T14" fmla="*/ 0 60000 65536"/>
                  <a:gd name="T15" fmla="*/ 0 60000 65536"/>
                  <a:gd name="T16" fmla="*/ 0 60000 65536"/>
                  <a:gd name="T17" fmla="*/ 0 60000 65536"/>
                  <a:gd name="T18" fmla="*/ 0 w 69"/>
                  <a:gd name="T19" fmla="*/ 0 h 486"/>
                  <a:gd name="T20" fmla="*/ 69 w 69"/>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69" h="486">
                    <a:moveTo>
                      <a:pt x="67" y="486"/>
                    </a:moveTo>
                    <a:lnTo>
                      <a:pt x="69" y="0"/>
                    </a:lnTo>
                    <a:lnTo>
                      <a:pt x="0" y="0"/>
                    </a:lnTo>
                    <a:lnTo>
                      <a:pt x="0" y="486"/>
                    </a:lnTo>
                    <a:lnTo>
                      <a:pt x="69" y="486"/>
                    </a:lnTo>
                  </a:path>
                </a:pathLst>
              </a:custGeom>
              <a:noFill/>
              <a:ln w="11113">
                <a:solidFill>
                  <a:srgbClr val="000000"/>
                </a:solidFill>
                <a:prstDash val="solid"/>
                <a:round/>
                <a:headEnd/>
                <a:tailEnd/>
              </a:ln>
            </p:spPr>
            <p:txBody>
              <a:bodyPr/>
              <a:lstStyle/>
              <a:p>
                <a:endParaRPr lang="en-US"/>
              </a:p>
            </p:txBody>
          </p:sp>
          <p:sp>
            <p:nvSpPr>
              <p:cNvPr id="110764" name="Freeform 328"/>
              <p:cNvSpPr>
                <a:spLocks/>
              </p:cNvSpPr>
              <p:nvPr/>
            </p:nvSpPr>
            <p:spPr bwMode="auto">
              <a:xfrm>
                <a:off x="3880" y="3101"/>
                <a:ext cx="67" cy="486"/>
              </a:xfrm>
              <a:custGeom>
                <a:avLst/>
                <a:gdLst>
                  <a:gd name="T0" fmla="*/ 67 w 67"/>
                  <a:gd name="T1" fmla="*/ 486 h 486"/>
                  <a:gd name="T2" fmla="*/ 67 w 67"/>
                  <a:gd name="T3" fmla="*/ 0 h 486"/>
                  <a:gd name="T4" fmla="*/ 0 w 67"/>
                  <a:gd name="T5" fmla="*/ 0 h 486"/>
                  <a:gd name="T6" fmla="*/ 0 w 67"/>
                  <a:gd name="T7" fmla="*/ 486 h 486"/>
                  <a:gd name="T8" fmla="*/ 67 w 67"/>
                  <a:gd name="T9" fmla="*/ 486 h 486"/>
                  <a:gd name="T10" fmla="*/ 67 w 67"/>
                  <a:gd name="T11" fmla="*/ 486 h 486"/>
                  <a:gd name="T12" fmla="*/ 0 60000 65536"/>
                  <a:gd name="T13" fmla="*/ 0 60000 65536"/>
                  <a:gd name="T14" fmla="*/ 0 60000 65536"/>
                  <a:gd name="T15" fmla="*/ 0 60000 65536"/>
                  <a:gd name="T16" fmla="*/ 0 60000 65536"/>
                  <a:gd name="T17" fmla="*/ 0 60000 65536"/>
                  <a:gd name="T18" fmla="*/ 0 w 67"/>
                  <a:gd name="T19" fmla="*/ 0 h 486"/>
                  <a:gd name="T20" fmla="*/ 67 w 67"/>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67" h="486">
                    <a:moveTo>
                      <a:pt x="67" y="486"/>
                    </a:moveTo>
                    <a:lnTo>
                      <a:pt x="67" y="0"/>
                    </a:lnTo>
                    <a:lnTo>
                      <a:pt x="0" y="0"/>
                    </a:lnTo>
                    <a:lnTo>
                      <a:pt x="0" y="486"/>
                    </a:lnTo>
                    <a:lnTo>
                      <a:pt x="67" y="486"/>
                    </a:lnTo>
                    <a:close/>
                  </a:path>
                </a:pathLst>
              </a:custGeom>
              <a:solidFill>
                <a:srgbClr val="CCCCCC"/>
              </a:solidFill>
              <a:ln w="9525">
                <a:noFill/>
                <a:round/>
                <a:headEnd/>
                <a:tailEnd/>
              </a:ln>
            </p:spPr>
            <p:txBody>
              <a:bodyPr/>
              <a:lstStyle/>
              <a:p>
                <a:endParaRPr lang="en-US"/>
              </a:p>
            </p:txBody>
          </p:sp>
          <p:sp>
            <p:nvSpPr>
              <p:cNvPr id="110765" name="Freeform 329"/>
              <p:cNvSpPr>
                <a:spLocks/>
              </p:cNvSpPr>
              <p:nvPr/>
            </p:nvSpPr>
            <p:spPr bwMode="auto">
              <a:xfrm>
                <a:off x="3880" y="3101"/>
                <a:ext cx="67" cy="486"/>
              </a:xfrm>
              <a:custGeom>
                <a:avLst/>
                <a:gdLst>
                  <a:gd name="T0" fmla="*/ 67 w 67"/>
                  <a:gd name="T1" fmla="*/ 486 h 486"/>
                  <a:gd name="T2" fmla="*/ 67 w 67"/>
                  <a:gd name="T3" fmla="*/ 0 h 486"/>
                  <a:gd name="T4" fmla="*/ 0 w 67"/>
                  <a:gd name="T5" fmla="*/ 0 h 486"/>
                  <a:gd name="T6" fmla="*/ 0 w 67"/>
                  <a:gd name="T7" fmla="*/ 486 h 486"/>
                  <a:gd name="T8" fmla="*/ 67 w 67"/>
                  <a:gd name="T9" fmla="*/ 486 h 486"/>
                  <a:gd name="T10" fmla="*/ 67 w 67"/>
                  <a:gd name="T11" fmla="*/ 486 h 486"/>
                  <a:gd name="T12" fmla="*/ 0 60000 65536"/>
                  <a:gd name="T13" fmla="*/ 0 60000 65536"/>
                  <a:gd name="T14" fmla="*/ 0 60000 65536"/>
                  <a:gd name="T15" fmla="*/ 0 60000 65536"/>
                  <a:gd name="T16" fmla="*/ 0 60000 65536"/>
                  <a:gd name="T17" fmla="*/ 0 60000 65536"/>
                  <a:gd name="T18" fmla="*/ 0 w 67"/>
                  <a:gd name="T19" fmla="*/ 0 h 486"/>
                  <a:gd name="T20" fmla="*/ 67 w 67"/>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67" h="486">
                    <a:moveTo>
                      <a:pt x="67" y="486"/>
                    </a:moveTo>
                    <a:lnTo>
                      <a:pt x="67" y="0"/>
                    </a:lnTo>
                    <a:lnTo>
                      <a:pt x="0" y="0"/>
                    </a:lnTo>
                    <a:lnTo>
                      <a:pt x="0" y="486"/>
                    </a:lnTo>
                    <a:lnTo>
                      <a:pt x="67" y="486"/>
                    </a:lnTo>
                  </a:path>
                </a:pathLst>
              </a:custGeom>
              <a:noFill/>
              <a:ln w="11113">
                <a:solidFill>
                  <a:srgbClr val="000000"/>
                </a:solidFill>
                <a:prstDash val="solid"/>
                <a:round/>
                <a:headEnd/>
                <a:tailEnd/>
              </a:ln>
            </p:spPr>
            <p:txBody>
              <a:bodyPr/>
              <a:lstStyle/>
              <a:p>
                <a:endParaRPr lang="en-US"/>
              </a:p>
            </p:txBody>
          </p:sp>
          <p:sp>
            <p:nvSpPr>
              <p:cNvPr id="110766" name="Freeform 330"/>
              <p:cNvSpPr>
                <a:spLocks/>
              </p:cNvSpPr>
              <p:nvPr/>
            </p:nvSpPr>
            <p:spPr bwMode="auto">
              <a:xfrm>
                <a:off x="4312" y="3101"/>
                <a:ext cx="70" cy="486"/>
              </a:xfrm>
              <a:custGeom>
                <a:avLst/>
                <a:gdLst>
                  <a:gd name="T0" fmla="*/ 67 w 70"/>
                  <a:gd name="T1" fmla="*/ 486 h 486"/>
                  <a:gd name="T2" fmla="*/ 70 w 70"/>
                  <a:gd name="T3" fmla="*/ 0 h 486"/>
                  <a:gd name="T4" fmla="*/ 0 w 70"/>
                  <a:gd name="T5" fmla="*/ 0 h 486"/>
                  <a:gd name="T6" fmla="*/ 0 w 70"/>
                  <a:gd name="T7" fmla="*/ 486 h 486"/>
                  <a:gd name="T8" fmla="*/ 70 w 70"/>
                  <a:gd name="T9" fmla="*/ 486 h 486"/>
                  <a:gd name="T10" fmla="*/ 70 w 70"/>
                  <a:gd name="T11" fmla="*/ 486 h 486"/>
                  <a:gd name="T12" fmla="*/ 67 w 70"/>
                  <a:gd name="T13" fmla="*/ 486 h 486"/>
                  <a:gd name="T14" fmla="*/ 0 60000 65536"/>
                  <a:gd name="T15" fmla="*/ 0 60000 65536"/>
                  <a:gd name="T16" fmla="*/ 0 60000 65536"/>
                  <a:gd name="T17" fmla="*/ 0 60000 65536"/>
                  <a:gd name="T18" fmla="*/ 0 60000 65536"/>
                  <a:gd name="T19" fmla="*/ 0 60000 65536"/>
                  <a:gd name="T20" fmla="*/ 0 60000 65536"/>
                  <a:gd name="T21" fmla="*/ 0 w 70"/>
                  <a:gd name="T22" fmla="*/ 0 h 486"/>
                  <a:gd name="T23" fmla="*/ 70 w 70"/>
                  <a:gd name="T24" fmla="*/ 486 h 4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486">
                    <a:moveTo>
                      <a:pt x="67" y="486"/>
                    </a:moveTo>
                    <a:lnTo>
                      <a:pt x="70" y="0"/>
                    </a:lnTo>
                    <a:lnTo>
                      <a:pt x="0" y="0"/>
                    </a:lnTo>
                    <a:lnTo>
                      <a:pt x="0" y="486"/>
                    </a:lnTo>
                    <a:lnTo>
                      <a:pt x="70" y="486"/>
                    </a:lnTo>
                    <a:lnTo>
                      <a:pt x="67" y="486"/>
                    </a:lnTo>
                    <a:close/>
                  </a:path>
                </a:pathLst>
              </a:custGeom>
              <a:solidFill>
                <a:srgbClr val="CCCCCC"/>
              </a:solidFill>
              <a:ln w="9525">
                <a:noFill/>
                <a:round/>
                <a:headEnd/>
                <a:tailEnd/>
              </a:ln>
            </p:spPr>
            <p:txBody>
              <a:bodyPr/>
              <a:lstStyle/>
              <a:p>
                <a:endParaRPr lang="en-US"/>
              </a:p>
            </p:txBody>
          </p:sp>
          <p:sp>
            <p:nvSpPr>
              <p:cNvPr id="110767" name="Freeform 331"/>
              <p:cNvSpPr>
                <a:spLocks/>
              </p:cNvSpPr>
              <p:nvPr/>
            </p:nvSpPr>
            <p:spPr bwMode="auto">
              <a:xfrm>
                <a:off x="4312" y="3101"/>
                <a:ext cx="70" cy="486"/>
              </a:xfrm>
              <a:custGeom>
                <a:avLst/>
                <a:gdLst>
                  <a:gd name="T0" fmla="*/ 67 w 70"/>
                  <a:gd name="T1" fmla="*/ 486 h 486"/>
                  <a:gd name="T2" fmla="*/ 70 w 70"/>
                  <a:gd name="T3" fmla="*/ 0 h 486"/>
                  <a:gd name="T4" fmla="*/ 0 w 70"/>
                  <a:gd name="T5" fmla="*/ 0 h 486"/>
                  <a:gd name="T6" fmla="*/ 0 w 70"/>
                  <a:gd name="T7" fmla="*/ 486 h 486"/>
                  <a:gd name="T8" fmla="*/ 70 w 70"/>
                  <a:gd name="T9" fmla="*/ 486 h 486"/>
                  <a:gd name="T10" fmla="*/ 70 w 70"/>
                  <a:gd name="T11" fmla="*/ 486 h 486"/>
                  <a:gd name="T12" fmla="*/ 0 60000 65536"/>
                  <a:gd name="T13" fmla="*/ 0 60000 65536"/>
                  <a:gd name="T14" fmla="*/ 0 60000 65536"/>
                  <a:gd name="T15" fmla="*/ 0 60000 65536"/>
                  <a:gd name="T16" fmla="*/ 0 60000 65536"/>
                  <a:gd name="T17" fmla="*/ 0 60000 65536"/>
                  <a:gd name="T18" fmla="*/ 0 w 70"/>
                  <a:gd name="T19" fmla="*/ 0 h 486"/>
                  <a:gd name="T20" fmla="*/ 70 w 70"/>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70" h="486">
                    <a:moveTo>
                      <a:pt x="67" y="486"/>
                    </a:moveTo>
                    <a:lnTo>
                      <a:pt x="70" y="0"/>
                    </a:lnTo>
                    <a:lnTo>
                      <a:pt x="0" y="0"/>
                    </a:lnTo>
                    <a:lnTo>
                      <a:pt x="0" y="486"/>
                    </a:lnTo>
                    <a:lnTo>
                      <a:pt x="70" y="486"/>
                    </a:lnTo>
                  </a:path>
                </a:pathLst>
              </a:custGeom>
              <a:noFill/>
              <a:ln w="11113">
                <a:solidFill>
                  <a:srgbClr val="000000"/>
                </a:solidFill>
                <a:prstDash val="solid"/>
                <a:round/>
                <a:headEnd/>
                <a:tailEnd/>
              </a:ln>
            </p:spPr>
            <p:txBody>
              <a:bodyPr/>
              <a:lstStyle/>
              <a:p>
                <a:endParaRPr lang="en-US"/>
              </a:p>
            </p:txBody>
          </p:sp>
          <p:sp>
            <p:nvSpPr>
              <p:cNvPr id="110768" name="Freeform 332"/>
              <p:cNvSpPr>
                <a:spLocks/>
              </p:cNvSpPr>
              <p:nvPr/>
            </p:nvSpPr>
            <p:spPr bwMode="auto">
              <a:xfrm>
                <a:off x="4746" y="3101"/>
                <a:ext cx="68" cy="486"/>
              </a:xfrm>
              <a:custGeom>
                <a:avLst/>
                <a:gdLst>
                  <a:gd name="T0" fmla="*/ 68 w 68"/>
                  <a:gd name="T1" fmla="*/ 486 h 486"/>
                  <a:gd name="T2" fmla="*/ 68 w 68"/>
                  <a:gd name="T3" fmla="*/ 0 h 486"/>
                  <a:gd name="T4" fmla="*/ 0 w 68"/>
                  <a:gd name="T5" fmla="*/ 0 h 486"/>
                  <a:gd name="T6" fmla="*/ 0 w 68"/>
                  <a:gd name="T7" fmla="*/ 486 h 486"/>
                  <a:gd name="T8" fmla="*/ 68 w 68"/>
                  <a:gd name="T9" fmla="*/ 486 h 486"/>
                  <a:gd name="T10" fmla="*/ 68 w 68"/>
                  <a:gd name="T11" fmla="*/ 486 h 486"/>
                  <a:gd name="T12" fmla="*/ 0 60000 65536"/>
                  <a:gd name="T13" fmla="*/ 0 60000 65536"/>
                  <a:gd name="T14" fmla="*/ 0 60000 65536"/>
                  <a:gd name="T15" fmla="*/ 0 60000 65536"/>
                  <a:gd name="T16" fmla="*/ 0 60000 65536"/>
                  <a:gd name="T17" fmla="*/ 0 60000 65536"/>
                  <a:gd name="T18" fmla="*/ 0 w 68"/>
                  <a:gd name="T19" fmla="*/ 0 h 486"/>
                  <a:gd name="T20" fmla="*/ 68 w 68"/>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68" h="486">
                    <a:moveTo>
                      <a:pt x="68" y="486"/>
                    </a:moveTo>
                    <a:lnTo>
                      <a:pt x="68" y="0"/>
                    </a:lnTo>
                    <a:lnTo>
                      <a:pt x="0" y="0"/>
                    </a:lnTo>
                    <a:lnTo>
                      <a:pt x="0" y="486"/>
                    </a:lnTo>
                    <a:lnTo>
                      <a:pt x="68" y="486"/>
                    </a:lnTo>
                    <a:close/>
                  </a:path>
                </a:pathLst>
              </a:custGeom>
              <a:solidFill>
                <a:srgbClr val="CCCCCC"/>
              </a:solidFill>
              <a:ln w="9525">
                <a:noFill/>
                <a:round/>
                <a:headEnd/>
                <a:tailEnd/>
              </a:ln>
            </p:spPr>
            <p:txBody>
              <a:bodyPr/>
              <a:lstStyle/>
              <a:p>
                <a:endParaRPr lang="en-US"/>
              </a:p>
            </p:txBody>
          </p:sp>
          <p:sp>
            <p:nvSpPr>
              <p:cNvPr id="110769" name="Freeform 333"/>
              <p:cNvSpPr>
                <a:spLocks/>
              </p:cNvSpPr>
              <p:nvPr/>
            </p:nvSpPr>
            <p:spPr bwMode="auto">
              <a:xfrm>
                <a:off x="4746" y="3101"/>
                <a:ext cx="68" cy="486"/>
              </a:xfrm>
              <a:custGeom>
                <a:avLst/>
                <a:gdLst>
                  <a:gd name="T0" fmla="*/ 68 w 68"/>
                  <a:gd name="T1" fmla="*/ 486 h 486"/>
                  <a:gd name="T2" fmla="*/ 68 w 68"/>
                  <a:gd name="T3" fmla="*/ 0 h 486"/>
                  <a:gd name="T4" fmla="*/ 0 w 68"/>
                  <a:gd name="T5" fmla="*/ 0 h 486"/>
                  <a:gd name="T6" fmla="*/ 0 w 68"/>
                  <a:gd name="T7" fmla="*/ 486 h 486"/>
                  <a:gd name="T8" fmla="*/ 68 w 68"/>
                  <a:gd name="T9" fmla="*/ 486 h 486"/>
                  <a:gd name="T10" fmla="*/ 68 w 68"/>
                  <a:gd name="T11" fmla="*/ 486 h 486"/>
                  <a:gd name="T12" fmla="*/ 0 60000 65536"/>
                  <a:gd name="T13" fmla="*/ 0 60000 65536"/>
                  <a:gd name="T14" fmla="*/ 0 60000 65536"/>
                  <a:gd name="T15" fmla="*/ 0 60000 65536"/>
                  <a:gd name="T16" fmla="*/ 0 60000 65536"/>
                  <a:gd name="T17" fmla="*/ 0 60000 65536"/>
                  <a:gd name="T18" fmla="*/ 0 w 68"/>
                  <a:gd name="T19" fmla="*/ 0 h 486"/>
                  <a:gd name="T20" fmla="*/ 68 w 68"/>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68" h="486">
                    <a:moveTo>
                      <a:pt x="68" y="486"/>
                    </a:moveTo>
                    <a:lnTo>
                      <a:pt x="68" y="0"/>
                    </a:lnTo>
                    <a:lnTo>
                      <a:pt x="0" y="0"/>
                    </a:lnTo>
                    <a:lnTo>
                      <a:pt x="0" y="486"/>
                    </a:lnTo>
                    <a:lnTo>
                      <a:pt x="68" y="486"/>
                    </a:lnTo>
                  </a:path>
                </a:pathLst>
              </a:custGeom>
              <a:noFill/>
              <a:ln w="11113">
                <a:solidFill>
                  <a:srgbClr val="000000"/>
                </a:solidFill>
                <a:prstDash val="solid"/>
                <a:round/>
                <a:headEnd/>
                <a:tailEnd/>
              </a:ln>
            </p:spPr>
            <p:txBody>
              <a:bodyPr/>
              <a:lstStyle/>
              <a:p>
                <a:endParaRPr lang="en-US"/>
              </a:p>
            </p:txBody>
          </p:sp>
          <p:sp>
            <p:nvSpPr>
              <p:cNvPr id="110770" name="Rectangle 334"/>
              <p:cNvSpPr>
                <a:spLocks noChangeArrowheads="1"/>
              </p:cNvSpPr>
              <p:nvPr/>
            </p:nvSpPr>
            <p:spPr bwMode="auto">
              <a:xfrm>
                <a:off x="5348" y="3763"/>
                <a:ext cx="100" cy="267"/>
              </a:xfrm>
              <a:prstGeom prst="rect">
                <a:avLst/>
              </a:prstGeom>
              <a:solidFill>
                <a:srgbClr val="CCCCCC"/>
              </a:solidFill>
              <a:ln w="9525">
                <a:noFill/>
                <a:miter lim="800000"/>
                <a:headEnd/>
                <a:tailEnd/>
              </a:ln>
            </p:spPr>
            <p:txBody>
              <a:bodyPr/>
              <a:lstStyle/>
              <a:p>
                <a:endParaRPr lang="en-US"/>
              </a:p>
            </p:txBody>
          </p:sp>
          <p:sp>
            <p:nvSpPr>
              <p:cNvPr id="110771" name="Rectangle 335"/>
              <p:cNvSpPr>
                <a:spLocks noChangeArrowheads="1"/>
              </p:cNvSpPr>
              <p:nvPr/>
            </p:nvSpPr>
            <p:spPr bwMode="auto">
              <a:xfrm>
                <a:off x="5348" y="3763"/>
                <a:ext cx="100" cy="267"/>
              </a:xfrm>
              <a:prstGeom prst="rect">
                <a:avLst/>
              </a:prstGeom>
              <a:noFill/>
              <a:ln w="11113">
                <a:solidFill>
                  <a:srgbClr val="000000"/>
                </a:solidFill>
                <a:miter lim="800000"/>
                <a:headEnd/>
                <a:tailEnd/>
              </a:ln>
            </p:spPr>
            <p:txBody>
              <a:bodyPr/>
              <a:lstStyle/>
              <a:p>
                <a:endParaRPr lang="en-US"/>
              </a:p>
            </p:txBody>
          </p:sp>
          <p:sp>
            <p:nvSpPr>
              <p:cNvPr id="110772" name="Line 336"/>
              <p:cNvSpPr>
                <a:spLocks noChangeShapeType="1"/>
              </p:cNvSpPr>
              <p:nvPr/>
            </p:nvSpPr>
            <p:spPr bwMode="auto">
              <a:xfrm flipV="1">
                <a:off x="5548" y="3757"/>
                <a:ext cx="1" cy="276"/>
              </a:xfrm>
              <a:prstGeom prst="line">
                <a:avLst/>
              </a:prstGeom>
              <a:noFill/>
              <a:ln w="11113">
                <a:solidFill>
                  <a:srgbClr val="000000"/>
                </a:solidFill>
                <a:round/>
                <a:headEnd/>
                <a:tailEnd/>
              </a:ln>
            </p:spPr>
            <p:txBody>
              <a:bodyPr/>
              <a:lstStyle/>
              <a:p>
                <a:endParaRPr lang="en-US"/>
              </a:p>
            </p:txBody>
          </p:sp>
          <p:sp>
            <p:nvSpPr>
              <p:cNvPr id="110773" name="Line 337"/>
              <p:cNvSpPr>
                <a:spLocks noChangeShapeType="1"/>
              </p:cNvSpPr>
              <p:nvPr/>
            </p:nvSpPr>
            <p:spPr bwMode="auto">
              <a:xfrm flipH="1">
                <a:off x="5443" y="3760"/>
                <a:ext cx="105" cy="3"/>
              </a:xfrm>
              <a:prstGeom prst="line">
                <a:avLst/>
              </a:prstGeom>
              <a:noFill/>
              <a:ln w="11113">
                <a:solidFill>
                  <a:srgbClr val="000000"/>
                </a:solidFill>
                <a:round/>
                <a:headEnd/>
                <a:tailEnd/>
              </a:ln>
            </p:spPr>
            <p:txBody>
              <a:bodyPr/>
              <a:lstStyle/>
              <a:p>
                <a:endParaRPr lang="en-US"/>
              </a:p>
            </p:txBody>
          </p:sp>
          <p:sp>
            <p:nvSpPr>
              <p:cNvPr id="110774" name="Line 338"/>
              <p:cNvSpPr>
                <a:spLocks noChangeShapeType="1"/>
              </p:cNvSpPr>
              <p:nvPr/>
            </p:nvSpPr>
            <p:spPr bwMode="auto">
              <a:xfrm flipH="1">
                <a:off x="5443" y="4030"/>
                <a:ext cx="105" cy="1"/>
              </a:xfrm>
              <a:prstGeom prst="line">
                <a:avLst/>
              </a:prstGeom>
              <a:noFill/>
              <a:ln w="11113">
                <a:solidFill>
                  <a:srgbClr val="000000"/>
                </a:solidFill>
                <a:round/>
                <a:headEnd/>
                <a:tailEnd/>
              </a:ln>
            </p:spPr>
            <p:txBody>
              <a:bodyPr/>
              <a:lstStyle/>
              <a:p>
                <a:endParaRPr lang="en-US"/>
              </a:p>
            </p:txBody>
          </p:sp>
          <p:sp>
            <p:nvSpPr>
              <p:cNvPr id="110775" name="Rectangle 339"/>
              <p:cNvSpPr>
                <a:spLocks noChangeArrowheads="1"/>
              </p:cNvSpPr>
              <p:nvPr/>
            </p:nvSpPr>
            <p:spPr bwMode="auto">
              <a:xfrm>
                <a:off x="3683" y="3773"/>
                <a:ext cx="100" cy="267"/>
              </a:xfrm>
              <a:prstGeom prst="rect">
                <a:avLst/>
              </a:prstGeom>
              <a:solidFill>
                <a:srgbClr val="CCCCCC"/>
              </a:solidFill>
              <a:ln w="9525">
                <a:noFill/>
                <a:miter lim="800000"/>
                <a:headEnd/>
                <a:tailEnd/>
              </a:ln>
            </p:spPr>
            <p:txBody>
              <a:bodyPr/>
              <a:lstStyle/>
              <a:p>
                <a:endParaRPr lang="en-US"/>
              </a:p>
            </p:txBody>
          </p:sp>
          <p:sp>
            <p:nvSpPr>
              <p:cNvPr id="110776" name="Rectangle 340"/>
              <p:cNvSpPr>
                <a:spLocks noChangeArrowheads="1"/>
              </p:cNvSpPr>
              <p:nvPr/>
            </p:nvSpPr>
            <p:spPr bwMode="auto">
              <a:xfrm>
                <a:off x="3683" y="3773"/>
                <a:ext cx="100" cy="267"/>
              </a:xfrm>
              <a:prstGeom prst="rect">
                <a:avLst/>
              </a:prstGeom>
              <a:noFill/>
              <a:ln w="11113">
                <a:solidFill>
                  <a:srgbClr val="000000"/>
                </a:solidFill>
                <a:miter lim="800000"/>
                <a:headEnd/>
                <a:tailEnd/>
              </a:ln>
            </p:spPr>
            <p:txBody>
              <a:bodyPr/>
              <a:lstStyle/>
              <a:p>
                <a:endParaRPr lang="en-US"/>
              </a:p>
            </p:txBody>
          </p:sp>
          <p:sp>
            <p:nvSpPr>
              <p:cNvPr id="110777" name="Freeform 341"/>
              <p:cNvSpPr>
                <a:spLocks/>
              </p:cNvSpPr>
              <p:nvPr/>
            </p:nvSpPr>
            <p:spPr bwMode="auto">
              <a:xfrm>
                <a:off x="3583" y="3770"/>
                <a:ext cx="100" cy="270"/>
              </a:xfrm>
              <a:custGeom>
                <a:avLst/>
                <a:gdLst>
                  <a:gd name="T0" fmla="*/ 100 w 100"/>
                  <a:gd name="T1" fmla="*/ 0 h 270"/>
                  <a:gd name="T2" fmla="*/ 0 w 100"/>
                  <a:gd name="T3" fmla="*/ 3 h 270"/>
                  <a:gd name="T4" fmla="*/ 0 w 100"/>
                  <a:gd name="T5" fmla="*/ 270 h 270"/>
                  <a:gd name="T6" fmla="*/ 100 w 100"/>
                  <a:gd name="T7" fmla="*/ 270 h 270"/>
                  <a:gd name="T8" fmla="*/ 0 60000 65536"/>
                  <a:gd name="T9" fmla="*/ 0 60000 65536"/>
                  <a:gd name="T10" fmla="*/ 0 60000 65536"/>
                  <a:gd name="T11" fmla="*/ 0 60000 65536"/>
                  <a:gd name="T12" fmla="*/ 0 w 100"/>
                  <a:gd name="T13" fmla="*/ 0 h 270"/>
                  <a:gd name="T14" fmla="*/ 100 w 100"/>
                  <a:gd name="T15" fmla="*/ 270 h 270"/>
                </a:gdLst>
                <a:ahLst/>
                <a:cxnLst>
                  <a:cxn ang="T8">
                    <a:pos x="T0" y="T1"/>
                  </a:cxn>
                  <a:cxn ang="T9">
                    <a:pos x="T2" y="T3"/>
                  </a:cxn>
                  <a:cxn ang="T10">
                    <a:pos x="T4" y="T5"/>
                  </a:cxn>
                  <a:cxn ang="T11">
                    <a:pos x="T6" y="T7"/>
                  </a:cxn>
                </a:cxnLst>
                <a:rect l="T12" t="T13" r="T14" b="T15"/>
                <a:pathLst>
                  <a:path w="100" h="270">
                    <a:moveTo>
                      <a:pt x="100" y="0"/>
                    </a:moveTo>
                    <a:lnTo>
                      <a:pt x="0" y="3"/>
                    </a:lnTo>
                    <a:lnTo>
                      <a:pt x="0" y="270"/>
                    </a:lnTo>
                    <a:lnTo>
                      <a:pt x="100" y="270"/>
                    </a:lnTo>
                  </a:path>
                </a:pathLst>
              </a:custGeom>
              <a:noFill/>
              <a:ln w="11113">
                <a:solidFill>
                  <a:srgbClr val="000000"/>
                </a:solidFill>
                <a:prstDash val="solid"/>
                <a:round/>
                <a:headEnd/>
                <a:tailEnd/>
              </a:ln>
            </p:spPr>
            <p:txBody>
              <a:bodyPr/>
              <a:lstStyle/>
              <a:p>
                <a:endParaRPr lang="en-US"/>
              </a:p>
            </p:txBody>
          </p:sp>
          <p:sp>
            <p:nvSpPr>
              <p:cNvPr id="110778" name="Rectangle 342"/>
              <p:cNvSpPr>
                <a:spLocks noChangeArrowheads="1"/>
              </p:cNvSpPr>
              <p:nvPr/>
            </p:nvSpPr>
            <p:spPr bwMode="auto">
              <a:xfrm>
                <a:off x="3648" y="3840"/>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I</a:t>
                </a:r>
                <a:endParaRPr kumimoji="0" lang="en-US">
                  <a:solidFill>
                    <a:schemeClr val="tx1"/>
                  </a:solidFill>
                </a:endParaRPr>
              </a:p>
            </p:txBody>
          </p:sp>
          <p:sp>
            <p:nvSpPr>
              <p:cNvPr id="110779" name="Rectangle 343"/>
              <p:cNvSpPr>
                <a:spLocks noChangeArrowheads="1"/>
              </p:cNvSpPr>
              <p:nvPr/>
            </p:nvSpPr>
            <p:spPr bwMode="auto">
              <a:xfrm>
                <a:off x="3670" y="3840"/>
                <a:ext cx="93"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M</a:t>
                </a:r>
                <a:endParaRPr kumimoji="0" lang="en-US">
                  <a:solidFill>
                    <a:schemeClr val="tx1"/>
                  </a:solidFill>
                </a:endParaRPr>
              </a:p>
            </p:txBody>
          </p:sp>
          <p:sp>
            <p:nvSpPr>
              <p:cNvPr id="110780" name="Freeform 344"/>
              <p:cNvSpPr>
                <a:spLocks/>
              </p:cNvSpPr>
              <p:nvPr/>
            </p:nvSpPr>
            <p:spPr bwMode="auto">
              <a:xfrm>
                <a:off x="4494" y="3654"/>
                <a:ext cx="140" cy="486"/>
              </a:xfrm>
              <a:custGeom>
                <a:avLst/>
                <a:gdLst>
                  <a:gd name="T0" fmla="*/ 0 w 140"/>
                  <a:gd name="T1" fmla="*/ 0 h 486"/>
                  <a:gd name="T2" fmla="*/ 0 w 140"/>
                  <a:gd name="T3" fmla="*/ 196 h 486"/>
                  <a:gd name="T4" fmla="*/ 45 w 140"/>
                  <a:gd name="T5" fmla="*/ 243 h 486"/>
                  <a:gd name="T6" fmla="*/ 0 w 140"/>
                  <a:gd name="T7" fmla="*/ 289 h 486"/>
                  <a:gd name="T8" fmla="*/ 0 w 140"/>
                  <a:gd name="T9" fmla="*/ 486 h 486"/>
                  <a:gd name="T10" fmla="*/ 140 w 140"/>
                  <a:gd name="T11" fmla="*/ 336 h 486"/>
                  <a:gd name="T12" fmla="*/ 140 w 140"/>
                  <a:gd name="T13" fmla="*/ 149 h 486"/>
                  <a:gd name="T14" fmla="*/ 0 w 140"/>
                  <a:gd name="T15" fmla="*/ 3 h 486"/>
                  <a:gd name="T16" fmla="*/ 0 w 140"/>
                  <a:gd name="T17" fmla="*/ 3 h 486"/>
                  <a:gd name="T18" fmla="*/ 0 w 140"/>
                  <a:gd name="T19" fmla="*/ 0 h 4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486"/>
                  <a:gd name="T32" fmla="*/ 140 w 140"/>
                  <a:gd name="T33" fmla="*/ 486 h 4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486">
                    <a:moveTo>
                      <a:pt x="0" y="0"/>
                    </a:moveTo>
                    <a:lnTo>
                      <a:pt x="0" y="196"/>
                    </a:lnTo>
                    <a:lnTo>
                      <a:pt x="45" y="243"/>
                    </a:lnTo>
                    <a:lnTo>
                      <a:pt x="0" y="289"/>
                    </a:lnTo>
                    <a:lnTo>
                      <a:pt x="0" y="486"/>
                    </a:lnTo>
                    <a:lnTo>
                      <a:pt x="140" y="336"/>
                    </a:lnTo>
                    <a:lnTo>
                      <a:pt x="140" y="149"/>
                    </a:lnTo>
                    <a:lnTo>
                      <a:pt x="0" y="3"/>
                    </a:lnTo>
                    <a:lnTo>
                      <a:pt x="0" y="0"/>
                    </a:lnTo>
                    <a:close/>
                  </a:path>
                </a:pathLst>
              </a:custGeom>
              <a:solidFill>
                <a:srgbClr val="CCCCCC"/>
              </a:solidFill>
              <a:ln w="9525">
                <a:noFill/>
                <a:round/>
                <a:headEnd/>
                <a:tailEnd/>
              </a:ln>
            </p:spPr>
            <p:txBody>
              <a:bodyPr/>
              <a:lstStyle/>
              <a:p>
                <a:endParaRPr lang="en-US"/>
              </a:p>
            </p:txBody>
          </p:sp>
          <p:sp>
            <p:nvSpPr>
              <p:cNvPr id="110781" name="Freeform 345"/>
              <p:cNvSpPr>
                <a:spLocks/>
              </p:cNvSpPr>
              <p:nvPr/>
            </p:nvSpPr>
            <p:spPr bwMode="auto">
              <a:xfrm>
                <a:off x="4494" y="3654"/>
                <a:ext cx="140" cy="486"/>
              </a:xfrm>
              <a:custGeom>
                <a:avLst/>
                <a:gdLst>
                  <a:gd name="T0" fmla="*/ 0 w 140"/>
                  <a:gd name="T1" fmla="*/ 0 h 486"/>
                  <a:gd name="T2" fmla="*/ 0 w 140"/>
                  <a:gd name="T3" fmla="*/ 196 h 486"/>
                  <a:gd name="T4" fmla="*/ 45 w 140"/>
                  <a:gd name="T5" fmla="*/ 243 h 486"/>
                  <a:gd name="T6" fmla="*/ 0 w 140"/>
                  <a:gd name="T7" fmla="*/ 289 h 486"/>
                  <a:gd name="T8" fmla="*/ 0 w 140"/>
                  <a:gd name="T9" fmla="*/ 486 h 486"/>
                  <a:gd name="T10" fmla="*/ 140 w 140"/>
                  <a:gd name="T11" fmla="*/ 336 h 486"/>
                  <a:gd name="T12" fmla="*/ 140 w 140"/>
                  <a:gd name="T13" fmla="*/ 149 h 486"/>
                  <a:gd name="T14" fmla="*/ 0 w 140"/>
                  <a:gd name="T15" fmla="*/ 3 h 486"/>
                  <a:gd name="T16" fmla="*/ 0 w 140"/>
                  <a:gd name="T17" fmla="*/ 3 h 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0"/>
                  <a:gd name="T28" fmla="*/ 0 h 486"/>
                  <a:gd name="T29" fmla="*/ 140 w 140"/>
                  <a:gd name="T30" fmla="*/ 486 h 4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0" h="486">
                    <a:moveTo>
                      <a:pt x="0" y="0"/>
                    </a:moveTo>
                    <a:lnTo>
                      <a:pt x="0" y="196"/>
                    </a:lnTo>
                    <a:lnTo>
                      <a:pt x="45" y="243"/>
                    </a:lnTo>
                    <a:lnTo>
                      <a:pt x="0" y="289"/>
                    </a:lnTo>
                    <a:lnTo>
                      <a:pt x="0" y="486"/>
                    </a:lnTo>
                    <a:lnTo>
                      <a:pt x="140" y="336"/>
                    </a:lnTo>
                    <a:lnTo>
                      <a:pt x="140" y="149"/>
                    </a:lnTo>
                    <a:lnTo>
                      <a:pt x="0" y="3"/>
                    </a:lnTo>
                  </a:path>
                </a:pathLst>
              </a:custGeom>
              <a:noFill/>
              <a:ln w="11113">
                <a:solidFill>
                  <a:srgbClr val="000000"/>
                </a:solidFill>
                <a:prstDash val="solid"/>
                <a:round/>
                <a:headEnd/>
                <a:tailEnd/>
              </a:ln>
            </p:spPr>
            <p:txBody>
              <a:bodyPr/>
              <a:lstStyle/>
              <a:p>
                <a:endParaRPr lang="en-US"/>
              </a:p>
            </p:txBody>
          </p:sp>
          <p:sp>
            <p:nvSpPr>
              <p:cNvPr id="110782" name="Rectangle 346"/>
              <p:cNvSpPr>
                <a:spLocks noChangeArrowheads="1"/>
              </p:cNvSpPr>
              <p:nvPr/>
            </p:nvSpPr>
            <p:spPr bwMode="auto">
              <a:xfrm>
                <a:off x="4928" y="3837"/>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D</a:t>
                </a:r>
                <a:endParaRPr kumimoji="0" lang="en-US">
                  <a:solidFill>
                    <a:schemeClr val="tx1"/>
                  </a:solidFill>
                </a:endParaRPr>
              </a:p>
            </p:txBody>
          </p:sp>
          <p:sp>
            <p:nvSpPr>
              <p:cNvPr id="110783" name="Rectangle 347"/>
              <p:cNvSpPr>
                <a:spLocks noChangeArrowheads="1"/>
              </p:cNvSpPr>
              <p:nvPr/>
            </p:nvSpPr>
            <p:spPr bwMode="auto">
              <a:xfrm>
                <a:off x="4988" y="3837"/>
                <a:ext cx="93"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M</a:t>
                </a:r>
                <a:endParaRPr kumimoji="0" lang="en-US">
                  <a:solidFill>
                    <a:schemeClr val="tx1"/>
                  </a:solidFill>
                </a:endParaRPr>
              </a:p>
            </p:txBody>
          </p:sp>
          <p:sp>
            <p:nvSpPr>
              <p:cNvPr id="110784" name="Rectangle 348"/>
              <p:cNvSpPr>
                <a:spLocks noChangeArrowheads="1"/>
              </p:cNvSpPr>
              <p:nvPr/>
            </p:nvSpPr>
            <p:spPr bwMode="auto">
              <a:xfrm>
                <a:off x="5375" y="3830"/>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R</a:t>
                </a:r>
                <a:endParaRPr kumimoji="0" lang="en-US">
                  <a:solidFill>
                    <a:schemeClr val="tx1"/>
                  </a:solidFill>
                </a:endParaRPr>
              </a:p>
            </p:txBody>
          </p:sp>
          <p:sp>
            <p:nvSpPr>
              <p:cNvPr id="110785" name="Rectangle 349"/>
              <p:cNvSpPr>
                <a:spLocks noChangeArrowheads="1"/>
              </p:cNvSpPr>
              <p:nvPr/>
            </p:nvSpPr>
            <p:spPr bwMode="auto">
              <a:xfrm>
                <a:off x="5435" y="3830"/>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e</a:t>
                </a:r>
                <a:endParaRPr kumimoji="0" lang="en-US">
                  <a:solidFill>
                    <a:schemeClr val="tx1"/>
                  </a:solidFill>
                </a:endParaRPr>
              </a:p>
            </p:txBody>
          </p:sp>
          <p:sp>
            <p:nvSpPr>
              <p:cNvPr id="110786" name="Rectangle 350"/>
              <p:cNvSpPr>
                <a:spLocks noChangeArrowheads="1"/>
              </p:cNvSpPr>
              <p:nvPr/>
            </p:nvSpPr>
            <p:spPr bwMode="auto">
              <a:xfrm>
                <a:off x="5483" y="3830"/>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g</a:t>
                </a:r>
                <a:endParaRPr kumimoji="0" lang="en-US">
                  <a:solidFill>
                    <a:schemeClr val="tx1"/>
                  </a:solidFill>
                </a:endParaRPr>
              </a:p>
            </p:txBody>
          </p:sp>
          <p:sp>
            <p:nvSpPr>
              <p:cNvPr id="110787" name="Line 351"/>
              <p:cNvSpPr>
                <a:spLocks noChangeShapeType="1"/>
              </p:cNvSpPr>
              <p:nvPr/>
            </p:nvSpPr>
            <p:spPr bwMode="auto">
              <a:xfrm>
                <a:off x="3788" y="3890"/>
                <a:ext cx="252" cy="3"/>
              </a:xfrm>
              <a:prstGeom prst="line">
                <a:avLst/>
              </a:prstGeom>
              <a:noFill/>
              <a:ln w="11113">
                <a:solidFill>
                  <a:srgbClr val="000000"/>
                </a:solidFill>
                <a:round/>
                <a:headEnd/>
                <a:tailEnd/>
              </a:ln>
            </p:spPr>
            <p:txBody>
              <a:bodyPr/>
              <a:lstStyle/>
              <a:p>
                <a:endParaRPr lang="en-US"/>
              </a:p>
            </p:txBody>
          </p:sp>
          <p:sp>
            <p:nvSpPr>
              <p:cNvPr id="110788" name="Line 352"/>
              <p:cNvSpPr>
                <a:spLocks noChangeShapeType="1"/>
              </p:cNvSpPr>
              <p:nvPr/>
            </p:nvSpPr>
            <p:spPr bwMode="auto">
              <a:xfrm>
                <a:off x="4631" y="3890"/>
                <a:ext cx="265" cy="3"/>
              </a:xfrm>
              <a:prstGeom prst="line">
                <a:avLst/>
              </a:prstGeom>
              <a:noFill/>
              <a:ln w="11113">
                <a:solidFill>
                  <a:srgbClr val="000000"/>
                </a:solidFill>
                <a:round/>
                <a:headEnd/>
                <a:tailEnd/>
              </a:ln>
            </p:spPr>
            <p:txBody>
              <a:bodyPr/>
              <a:lstStyle/>
              <a:p>
                <a:endParaRPr lang="en-US"/>
              </a:p>
            </p:txBody>
          </p:sp>
          <p:sp>
            <p:nvSpPr>
              <p:cNvPr id="110789" name="Line 353"/>
              <p:cNvSpPr>
                <a:spLocks noChangeShapeType="1"/>
              </p:cNvSpPr>
              <p:nvPr/>
            </p:nvSpPr>
            <p:spPr bwMode="auto">
              <a:xfrm>
                <a:off x="5098" y="3890"/>
                <a:ext cx="240" cy="3"/>
              </a:xfrm>
              <a:prstGeom prst="line">
                <a:avLst/>
              </a:prstGeom>
              <a:noFill/>
              <a:ln w="11113">
                <a:solidFill>
                  <a:srgbClr val="000000"/>
                </a:solidFill>
                <a:round/>
                <a:headEnd/>
                <a:tailEnd/>
              </a:ln>
            </p:spPr>
            <p:txBody>
              <a:bodyPr/>
              <a:lstStyle/>
              <a:p>
                <a:endParaRPr lang="en-US"/>
              </a:p>
            </p:txBody>
          </p:sp>
          <p:sp>
            <p:nvSpPr>
              <p:cNvPr id="110790" name="Line 354"/>
              <p:cNvSpPr>
                <a:spLocks noChangeShapeType="1"/>
              </p:cNvSpPr>
              <p:nvPr/>
            </p:nvSpPr>
            <p:spPr bwMode="auto">
              <a:xfrm>
                <a:off x="4219" y="3950"/>
                <a:ext cx="275" cy="3"/>
              </a:xfrm>
              <a:prstGeom prst="line">
                <a:avLst/>
              </a:prstGeom>
              <a:noFill/>
              <a:ln w="11113">
                <a:solidFill>
                  <a:srgbClr val="000000"/>
                </a:solidFill>
                <a:round/>
                <a:headEnd/>
                <a:tailEnd/>
              </a:ln>
            </p:spPr>
            <p:txBody>
              <a:bodyPr/>
              <a:lstStyle/>
              <a:p>
                <a:endParaRPr lang="en-US"/>
              </a:p>
            </p:txBody>
          </p:sp>
          <p:sp>
            <p:nvSpPr>
              <p:cNvPr id="110791" name="Freeform 355"/>
              <p:cNvSpPr>
                <a:spLocks/>
              </p:cNvSpPr>
              <p:nvPr/>
            </p:nvSpPr>
            <p:spPr bwMode="auto">
              <a:xfrm>
                <a:off x="3970" y="3823"/>
                <a:ext cx="47" cy="60"/>
              </a:xfrm>
              <a:custGeom>
                <a:avLst/>
                <a:gdLst>
                  <a:gd name="T0" fmla="*/ 0 w 47"/>
                  <a:gd name="T1" fmla="*/ 60 h 60"/>
                  <a:gd name="T2" fmla="*/ 2 w 47"/>
                  <a:gd name="T3" fmla="*/ 0 h 60"/>
                  <a:gd name="T4" fmla="*/ 47 w 47"/>
                  <a:gd name="T5" fmla="*/ 0 h 60"/>
                  <a:gd name="T6" fmla="*/ 0 60000 65536"/>
                  <a:gd name="T7" fmla="*/ 0 60000 65536"/>
                  <a:gd name="T8" fmla="*/ 0 60000 65536"/>
                  <a:gd name="T9" fmla="*/ 0 w 47"/>
                  <a:gd name="T10" fmla="*/ 0 h 60"/>
                  <a:gd name="T11" fmla="*/ 47 w 47"/>
                  <a:gd name="T12" fmla="*/ 60 h 60"/>
                </a:gdLst>
                <a:ahLst/>
                <a:cxnLst>
                  <a:cxn ang="T6">
                    <a:pos x="T0" y="T1"/>
                  </a:cxn>
                  <a:cxn ang="T7">
                    <a:pos x="T2" y="T3"/>
                  </a:cxn>
                  <a:cxn ang="T8">
                    <a:pos x="T4" y="T5"/>
                  </a:cxn>
                </a:cxnLst>
                <a:rect l="T9" t="T10" r="T11" b="T12"/>
                <a:pathLst>
                  <a:path w="47" h="60">
                    <a:moveTo>
                      <a:pt x="0" y="60"/>
                    </a:moveTo>
                    <a:lnTo>
                      <a:pt x="2" y="0"/>
                    </a:lnTo>
                    <a:lnTo>
                      <a:pt x="47" y="0"/>
                    </a:lnTo>
                  </a:path>
                </a:pathLst>
              </a:custGeom>
              <a:noFill/>
              <a:ln w="11113">
                <a:solidFill>
                  <a:srgbClr val="000000"/>
                </a:solidFill>
                <a:prstDash val="solid"/>
                <a:round/>
                <a:headEnd/>
                <a:tailEnd/>
              </a:ln>
            </p:spPr>
            <p:txBody>
              <a:bodyPr/>
              <a:lstStyle/>
              <a:p>
                <a:endParaRPr lang="en-US"/>
              </a:p>
            </p:txBody>
          </p:sp>
          <p:sp>
            <p:nvSpPr>
              <p:cNvPr id="110792" name="Freeform 356"/>
              <p:cNvSpPr>
                <a:spLocks/>
              </p:cNvSpPr>
              <p:nvPr/>
            </p:nvSpPr>
            <p:spPr bwMode="auto">
              <a:xfrm>
                <a:off x="4859" y="3890"/>
                <a:ext cx="322" cy="183"/>
              </a:xfrm>
              <a:custGeom>
                <a:avLst/>
                <a:gdLst>
                  <a:gd name="T0" fmla="*/ 0 w 322"/>
                  <a:gd name="T1" fmla="*/ 0 h 183"/>
                  <a:gd name="T2" fmla="*/ 2 w 322"/>
                  <a:gd name="T3" fmla="*/ 183 h 183"/>
                  <a:gd name="T4" fmla="*/ 274 w 322"/>
                  <a:gd name="T5" fmla="*/ 183 h 183"/>
                  <a:gd name="T6" fmla="*/ 274 w 322"/>
                  <a:gd name="T7" fmla="*/ 63 h 183"/>
                  <a:gd name="T8" fmla="*/ 322 w 322"/>
                  <a:gd name="T9" fmla="*/ 63 h 183"/>
                  <a:gd name="T10" fmla="*/ 0 60000 65536"/>
                  <a:gd name="T11" fmla="*/ 0 60000 65536"/>
                  <a:gd name="T12" fmla="*/ 0 60000 65536"/>
                  <a:gd name="T13" fmla="*/ 0 60000 65536"/>
                  <a:gd name="T14" fmla="*/ 0 60000 65536"/>
                  <a:gd name="T15" fmla="*/ 0 w 322"/>
                  <a:gd name="T16" fmla="*/ 0 h 183"/>
                  <a:gd name="T17" fmla="*/ 322 w 322"/>
                  <a:gd name="T18" fmla="*/ 183 h 183"/>
                </a:gdLst>
                <a:ahLst/>
                <a:cxnLst>
                  <a:cxn ang="T10">
                    <a:pos x="T0" y="T1"/>
                  </a:cxn>
                  <a:cxn ang="T11">
                    <a:pos x="T2" y="T3"/>
                  </a:cxn>
                  <a:cxn ang="T12">
                    <a:pos x="T4" y="T5"/>
                  </a:cxn>
                  <a:cxn ang="T13">
                    <a:pos x="T6" y="T7"/>
                  </a:cxn>
                  <a:cxn ang="T14">
                    <a:pos x="T8" y="T9"/>
                  </a:cxn>
                </a:cxnLst>
                <a:rect l="T15" t="T16" r="T17" b="T18"/>
                <a:pathLst>
                  <a:path w="322" h="183">
                    <a:moveTo>
                      <a:pt x="0" y="0"/>
                    </a:moveTo>
                    <a:lnTo>
                      <a:pt x="2" y="183"/>
                    </a:lnTo>
                    <a:lnTo>
                      <a:pt x="274" y="183"/>
                    </a:lnTo>
                    <a:lnTo>
                      <a:pt x="274" y="63"/>
                    </a:lnTo>
                    <a:lnTo>
                      <a:pt x="322" y="63"/>
                    </a:lnTo>
                  </a:path>
                </a:pathLst>
              </a:custGeom>
              <a:noFill/>
              <a:ln w="11113">
                <a:solidFill>
                  <a:srgbClr val="000000"/>
                </a:solidFill>
                <a:prstDash val="solid"/>
                <a:round/>
                <a:headEnd/>
                <a:tailEnd/>
              </a:ln>
            </p:spPr>
            <p:txBody>
              <a:bodyPr/>
              <a:lstStyle/>
              <a:p>
                <a:endParaRPr lang="en-US"/>
              </a:p>
            </p:txBody>
          </p:sp>
          <p:sp>
            <p:nvSpPr>
              <p:cNvPr id="110793" name="Freeform 357"/>
              <p:cNvSpPr>
                <a:spLocks/>
              </p:cNvSpPr>
              <p:nvPr/>
            </p:nvSpPr>
            <p:spPr bwMode="auto">
              <a:xfrm>
                <a:off x="3880" y="3647"/>
                <a:ext cx="67" cy="489"/>
              </a:xfrm>
              <a:custGeom>
                <a:avLst/>
                <a:gdLst>
                  <a:gd name="T0" fmla="*/ 67 w 67"/>
                  <a:gd name="T1" fmla="*/ 486 h 489"/>
                  <a:gd name="T2" fmla="*/ 67 w 67"/>
                  <a:gd name="T3" fmla="*/ 0 h 489"/>
                  <a:gd name="T4" fmla="*/ 0 w 67"/>
                  <a:gd name="T5" fmla="*/ 0 h 489"/>
                  <a:gd name="T6" fmla="*/ 0 w 67"/>
                  <a:gd name="T7" fmla="*/ 489 h 489"/>
                  <a:gd name="T8" fmla="*/ 67 w 67"/>
                  <a:gd name="T9" fmla="*/ 489 h 489"/>
                  <a:gd name="T10" fmla="*/ 67 w 67"/>
                  <a:gd name="T11" fmla="*/ 489 h 489"/>
                  <a:gd name="T12" fmla="*/ 67 w 67"/>
                  <a:gd name="T13" fmla="*/ 486 h 489"/>
                  <a:gd name="T14" fmla="*/ 0 60000 65536"/>
                  <a:gd name="T15" fmla="*/ 0 60000 65536"/>
                  <a:gd name="T16" fmla="*/ 0 60000 65536"/>
                  <a:gd name="T17" fmla="*/ 0 60000 65536"/>
                  <a:gd name="T18" fmla="*/ 0 60000 65536"/>
                  <a:gd name="T19" fmla="*/ 0 60000 65536"/>
                  <a:gd name="T20" fmla="*/ 0 60000 65536"/>
                  <a:gd name="T21" fmla="*/ 0 w 67"/>
                  <a:gd name="T22" fmla="*/ 0 h 489"/>
                  <a:gd name="T23" fmla="*/ 67 w 67"/>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489">
                    <a:moveTo>
                      <a:pt x="67" y="486"/>
                    </a:moveTo>
                    <a:lnTo>
                      <a:pt x="67" y="0"/>
                    </a:lnTo>
                    <a:lnTo>
                      <a:pt x="0" y="0"/>
                    </a:lnTo>
                    <a:lnTo>
                      <a:pt x="0" y="489"/>
                    </a:lnTo>
                    <a:lnTo>
                      <a:pt x="67" y="489"/>
                    </a:lnTo>
                    <a:lnTo>
                      <a:pt x="67" y="486"/>
                    </a:lnTo>
                    <a:close/>
                  </a:path>
                </a:pathLst>
              </a:custGeom>
              <a:solidFill>
                <a:srgbClr val="CCCCCC"/>
              </a:solidFill>
              <a:ln w="9525">
                <a:noFill/>
                <a:round/>
                <a:headEnd/>
                <a:tailEnd/>
              </a:ln>
            </p:spPr>
            <p:txBody>
              <a:bodyPr/>
              <a:lstStyle/>
              <a:p>
                <a:endParaRPr lang="en-US"/>
              </a:p>
            </p:txBody>
          </p:sp>
          <p:sp>
            <p:nvSpPr>
              <p:cNvPr id="110794" name="Freeform 358"/>
              <p:cNvSpPr>
                <a:spLocks/>
              </p:cNvSpPr>
              <p:nvPr/>
            </p:nvSpPr>
            <p:spPr bwMode="auto">
              <a:xfrm>
                <a:off x="3880" y="3647"/>
                <a:ext cx="67" cy="489"/>
              </a:xfrm>
              <a:custGeom>
                <a:avLst/>
                <a:gdLst>
                  <a:gd name="T0" fmla="*/ 67 w 67"/>
                  <a:gd name="T1" fmla="*/ 486 h 489"/>
                  <a:gd name="T2" fmla="*/ 67 w 67"/>
                  <a:gd name="T3" fmla="*/ 0 h 489"/>
                  <a:gd name="T4" fmla="*/ 0 w 67"/>
                  <a:gd name="T5" fmla="*/ 0 h 489"/>
                  <a:gd name="T6" fmla="*/ 0 w 67"/>
                  <a:gd name="T7" fmla="*/ 489 h 489"/>
                  <a:gd name="T8" fmla="*/ 67 w 67"/>
                  <a:gd name="T9" fmla="*/ 489 h 489"/>
                  <a:gd name="T10" fmla="*/ 67 w 67"/>
                  <a:gd name="T11" fmla="*/ 489 h 489"/>
                  <a:gd name="T12" fmla="*/ 0 60000 65536"/>
                  <a:gd name="T13" fmla="*/ 0 60000 65536"/>
                  <a:gd name="T14" fmla="*/ 0 60000 65536"/>
                  <a:gd name="T15" fmla="*/ 0 60000 65536"/>
                  <a:gd name="T16" fmla="*/ 0 60000 65536"/>
                  <a:gd name="T17" fmla="*/ 0 60000 65536"/>
                  <a:gd name="T18" fmla="*/ 0 w 67"/>
                  <a:gd name="T19" fmla="*/ 0 h 489"/>
                  <a:gd name="T20" fmla="*/ 67 w 67"/>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67" h="489">
                    <a:moveTo>
                      <a:pt x="67" y="486"/>
                    </a:moveTo>
                    <a:lnTo>
                      <a:pt x="67" y="0"/>
                    </a:lnTo>
                    <a:lnTo>
                      <a:pt x="0" y="0"/>
                    </a:lnTo>
                    <a:lnTo>
                      <a:pt x="0" y="489"/>
                    </a:lnTo>
                    <a:lnTo>
                      <a:pt x="67" y="489"/>
                    </a:lnTo>
                  </a:path>
                </a:pathLst>
              </a:custGeom>
              <a:noFill/>
              <a:ln w="11113">
                <a:solidFill>
                  <a:srgbClr val="000000"/>
                </a:solidFill>
                <a:prstDash val="solid"/>
                <a:round/>
                <a:headEnd/>
                <a:tailEnd/>
              </a:ln>
            </p:spPr>
            <p:txBody>
              <a:bodyPr/>
              <a:lstStyle/>
              <a:p>
                <a:endParaRPr lang="en-US"/>
              </a:p>
            </p:txBody>
          </p:sp>
          <p:sp>
            <p:nvSpPr>
              <p:cNvPr id="110795" name="Freeform 359"/>
              <p:cNvSpPr>
                <a:spLocks/>
              </p:cNvSpPr>
              <p:nvPr/>
            </p:nvSpPr>
            <p:spPr bwMode="auto">
              <a:xfrm>
                <a:off x="4312" y="3647"/>
                <a:ext cx="70" cy="489"/>
              </a:xfrm>
              <a:custGeom>
                <a:avLst/>
                <a:gdLst>
                  <a:gd name="T0" fmla="*/ 67 w 70"/>
                  <a:gd name="T1" fmla="*/ 486 h 489"/>
                  <a:gd name="T2" fmla="*/ 70 w 70"/>
                  <a:gd name="T3" fmla="*/ 0 h 489"/>
                  <a:gd name="T4" fmla="*/ 0 w 70"/>
                  <a:gd name="T5" fmla="*/ 0 h 489"/>
                  <a:gd name="T6" fmla="*/ 0 w 70"/>
                  <a:gd name="T7" fmla="*/ 489 h 489"/>
                  <a:gd name="T8" fmla="*/ 70 w 70"/>
                  <a:gd name="T9" fmla="*/ 489 h 489"/>
                  <a:gd name="T10" fmla="*/ 70 w 70"/>
                  <a:gd name="T11" fmla="*/ 489 h 489"/>
                  <a:gd name="T12" fmla="*/ 67 w 70"/>
                  <a:gd name="T13" fmla="*/ 486 h 489"/>
                  <a:gd name="T14" fmla="*/ 0 60000 65536"/>
                  <a:gd name="T15" fmla="*/ 0 60000 65536"/>
                  <a:gd name="T16" fmla="*/ 0 60000 65536"/>
                  <a:gd name="T17" fmla="*/ 0 60000 65536"/>
                  <a:gd name="T18" fmla="*/ 0 60000 65536"/>
                  <a:gd name="T19" fmla="*/ 0 60000 65536"/>
                  <a:gd name="T20" fmla="*/ 0 60000 65536"/>
                  <a:gd name="T21" fmla="*/ 0 w 70"/>
                  <a:gd name="T22" fmla="*/ 0 h 489"/>
                  <a:gd name="T23" fmla="*/ 70 w 70"/>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489">
                    <a:moveTo>
                      <a:pt x="67" y="486"/>
                    </a:moveTo>
                    <a:lnTo>
                      <a:pt x="70" y="0"/>
                    </a:lnTo>
                    <a:lnTo>
                      <a:pt x="0" y="0"/>
                    </a:lnTo>
                    <a:lnTo>
                      <a:pt x="0" y="489"/>
                    </a:lnTo>
                    <a:lnTo>
                      <a:pt x="70" y="489"/>
                    </a:lnTo>
                    <a:lnTo>
                      <a:pt x="67" y="486"/>
                    </a:lnTo>
                    <a:close/>
                  </a:path>
                </a:pathLst>
              </a:custGeom>
              <a:solidFill>
                <a:srgbClr val="CCCCCC"/>
              </a:solidFill>
              <a:ln w="9525">
                <a:noFill/>
                <a:round/>
                <a:headEnd/>
                <a:tailEnd/>
              </a:ln>
            </p:spPr>
            <p:txBody>
              <a:bodyPr/>
              <a:lstStyle/>
              <a:p>
                <a:endParaRPr lang="en-US"/>
              </a:p>
            </p:txBody>
          </p:sp>
          <p:sp>
            <p:nvSpPr>
              <p:cNvPr id="110796" name="Freeform 360"/>
              <p:cNvSpPr>
                <a:spLocks/>
              </p:cNvSpPr>
              <p:nvPr/>
            </p:nvSpPr>
            <p:spPr bwMode="auto">
              <a:xfrm>
                <a:off x="4312" y="3647"/>
                <a:ext cx="70" cy="489"/>
              </a:xfrm>
              <a:custGeom>
                <a:avLst/>
                <a:gdLst>
                  <a:gd name="T0" fmla="*/ 67 w 70"/>
                  <a:gd name="T1" fmla="*/ 486 h 489"/>
                  <a:gd name="T2" fmla="*/ 70 w 70"/>
                  <a:gd name="T3" fmla="*/ 0 h 489"/>
                  <a:gd name="T4" fmla="*/ 0 w 70"/>
                  <a:gd name="T5" fmla="*/ 0 h 489"/>
                  <a:gd name="T6" fmla="*/ 0 w 70"/>
                  <a:gd name="T7" fmla="*/ 489 h 489"/>
                  <a:gd name="T8" fmla="*/ 70 w 70"/>
                  <a:gd name="T9" fmla="*/ 489 h 489"/>
                  <a:gd name="T10" fmla="*/ 70 w 70"/>
                  <a:gd name="T11" fmla="*/ 489 h 489"/>
                  <a:gd name="T12" fmla="*/ 0 60000 65536"/>
                  <a:gd name="T13" fmla="*/ 0 60000 65536"/>
                  <a:gd name="T14" fmla="*/ 0 60000 65536"/>
                  <a:gd name="T15" fmla="*/ 0 60000 65536"/>
                  <a:gd name="T16" fmla="*/ 0 60000 65536"/>
                  <a:gd name="T17" fmla="*/ 0 60000 65536"/>
                  <a:gd name="T18" fmla="*/ 0 w 70"/>
                  <a:gd name="T19" fmla="*/ 0 h 489"/>
                  <a:gd name="T20" fmla="*/ 70 w 70"/>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70" h="489">
                    <a:moveTo>
                      <a:pt x="67" y="486"/>
                    </a:moveTo>
                    <a:lnTo>
                      <a:pt x="70" y="0"/>
                    </a:lnTo>
                    <a:lnTo>
                      <a:pt x="0" y="0"/>
                    </a:lnTo>
                    <a:lnTo>
                      <a:pt x="0" y="489"/>
                    </a:lnTo>
                    <a:lnTo>
                      <a:pt x="70" y="489"/>
                    </a:lnTo>
                  </a:path>
                </a:pathLst>
              </a:custGeom>
              <a:noFill/>
              <a:ln w="11113">
                <a:solidFill>
                  <a:srgbClr val="000000"/>
                </a:solidFill>
                <a:prstDash val="solid"/>
                <a:round/>
                <a:headEnd/>
                <a:tailEnd/>
              </a:ln>
            </p:spPr>
            <p:txBody>
              <a:bodyPr/>
              <a:lstStyle/>
              <a:p>
                <a:endParaRPr lang="en-US"/>
              </a:p>
            </p:txBody>
          </p:sp>
          <p:sp>
            <p:nvSpPr>
              <p:cNvPr id="110797" name="Freeform 361"/>
              <p:cNvSpPr>
                <a:spLocks/>
              </p:cNvSpPr>
              <p:nvPr/>
            </p:nvSpPr>
            <p:spPr bwMode="auto">
              <a:xfrm>
                <a:off x="4746" y="3647"/>
                <a:ext cx="68" cy="489"/>
              </a:xfrm>
              <a:custGeom>
                <a:avLst/>
                <a:gdLst>
                  <a:gd name="T0" fmla="*/ 68 w 68"/>
                  <a:gd name="T1" fmla="*/ 486 h 489"/>
                  <a:gd name="T2" fmla="*/ 68 w 68"/>
                  <a:gd name="T3" fmla="*/ 0 h 489"/>
                  <a:gd name="T4" fmla="*/ 0 w 68"/>
                  <a:gd name="T5" fmla="*/ 0 h 489"/>
                  <a:gd name="T6" fmla="*/ 0 w 68"/>
                  <a:gd name="T7" fmla="*/ 489 h 489"/>
                  <a:gd name="T8" fmla="*/ 68 w 68"/>
                  <a:gd name="T9" fmla="*/ 489 h 489"/>
                  <a:gd name="T10" fmla="*/ 68 w 68"/>
                  <a:gd name="T11" fmla="*/ 489 h 489"/>
                  <a:gd name="T12" fmla="*/ 68 w 68"/>
                  <a:gd name="T13" fmla="*/ 486 h 489"/>
                  <a:gd name="T14" fmla="*/ 0 60000 65536"/>
                  <a:gd name="T15" fmla="*/ 0 60000 65536"/>
                  <a:gd name="T16" fmla="*/ 0 60000 65536"/>
                  <a:gd name="T17" fmla="*/ 0 60000 65536"/>
                  <a:gd name="T18" fmla="*/ 0 60000 65536"/>
                  <a:gd name="T19" fmla="*/ 0 60000 65536"/>
                  <a:gd name="T20" fmla="*/ 0 60000 65536"/>
                  <a:gd name="T21" fmla="*/ 0 w 68"/>
                  <a:gd name="T22" fmla="*/ 0 h 489"/>
                  <a:gd name="T23" fmla="*/ 68 w 68"/>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489">
                    <a:moveTo>
                      <a:pt x="68" y="486"/>
                    </a:moveTo>
                    <a:lnTo>
                      <a:pt x="68" y="0"/>
                    </a:lnTo>
                    <a:lnTo>
                      <a:pt x="0" y="0"/>
                    </a:lnTo>
                    <a:lnTo>
                      <a:pt x="0" y="489"/>
                    </a:lnTo>
                    <a:lnTo>
                      <a:pt x="68" y="489"/>
                    </a:lnTo>
                    <a:lnTo>
                      <a:pt x="68" y="486"/>
                    </a:lnTo>
                    <a:close/>
                  </a:path>
                </a:pathLst>
              </a:custGeom>
              <a:solidFill>
                <a:srgbClr val="CCCCCC"/>
              </a:solidFill>
              <a:ln w="9525">
                <a:noFill/>
                <a:round/>
                <a:headEnd/>
                <a:tailEnd/>
              </a:ln>
            </p:spPr>
            <p:txBody>
              <a:bodyPr/>
              <a:lstStyle/>
              <a:p>
                <a:endParaRPr lang="en-US"/>
              </a:p>
            </p:txBody>
          </p:sp>
          <p:sp>
            <p:nvSpPr>
              <p:cNvPr id="110798" name="Freeform 362"/>
              <p:cNvSpPr>
                <a:spLocks/>
              </p:cNvSpPr>
              <p:nvPr/>
            </p:nvSpPr>
            <p:spPr bwMode="auto">
              <a:xfrm>
                <a:off x="4746" y="3647"/>
                <a:ext cx="68" cy="489"/>
              </a:xfrm>
              <a:custGeom>
                <a:avLst/>
                <a:gdLst>
                  <a:gd name="T0" fmla="*/ 68 w 68"/>
                  <a:gd name="T1" fmla="*/ 486 h 489"/>
                  <a:gd name="T2" fmla="*/ 68 w 68"/>
                  <a:gd name="T3" fmla="*/ 0 h 489"/>
                  <a:gd name="T4" fmla="*/ 0 w 68"/>
                  <a:gd name="T5" fmla="*/ 0 h 489"/>
                  <a:gd name="T6" fmla="*/ 0 w 68"/>
                  <a:gd name="T7" fmla="*/ 489 h 489"/>
                  <a:gd name="T8" fmla="*/ 68 w 68"/>
                  <a:gd name="T9" fmla="*/ 489 h 489"/>
                  <a:gd name="T10" fmla="*/ 68 w 68"/>
                  <a:gd name="T11" fmla="*/ 489 h 489"/>
                  <a:gd name="T12" fmla="*/ 0 60000 65536"/>
                  <a:gd name="T13" fmla="*/ 0 60000 65536"/>
                  <a:gd name="T14" fmla="*/ 0 60000 65536"/>
                  <a:gd name="T15" fmla="*/ 0 60000 65536"/>
                  <a:gd name="T16" fmla="*/ 0 60000 65536"/>
                  <a:gd name="T17" fmla="*/ 0 60000 65536"/>
                  <a:gd name="T18" fmla="*/ 0 w 68"/>
                  <a:gd name="T19" fmla="*/ 0 h 489"/>
                  <a:gd name="T20" fmla="*/ 68 w 68"/>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68" h="489">
                    <a:moveTo>
                      <a:pt x="68" y="486"/>
                    </a:moveTo>
                    <a:lnTo>
                      <a:pt x="68" y="0"/>
                    </a:lnTo>
                    <a:lnTo>
                      <a:pt x="0" y="0"/>
                    </a:lnTo>
                    <a:lnTo>
                      <a:pt x="0" y="489"/>
                    </a:lnTo>
                    <a:lnTo>
                      <a:pt x="68" y="489"/>
                    </a:lnTo>
                  </a:path>
                </a:pathLst>
              </a:custGeom>
              <a:noFill/>
              <a:ln w="11113">
                <a:solidFill>
                  <a:srgbClr val="000000"/>
                </a:solidFill>
                <a:prstDash val="solid"/>
                <a:round/>
                <a:headEnd/>
                <a:tailEnd/>
              </a:ln>
            </p:spPr>
            <p:txBody>
              <a:bodyPr/>
              <a:lstStyle/>
              <a:p>
                <a:endParaRPr lang="en-US"/>
              </a:p>
            </p:txBody>
          </p:sp>
          <p:sp>
            <p:nvSpPr>
              <p:cNvPr id="110799" name="Freeform 363"/>
              <p:cNvSpPr>
                <a:spLocks/>
              </p:cNvSpPr>
              <p:nvPr/>
            </p:nvSpPr>
            <p:spPr bwMode="auto">
              <a:xfrm>
                <a:off x="5181" y="3647"/>
                <a:ext cx="67" cy="489"/>
              </a:xfrm>
              <a:custGeom>
                <a:avLst/>
                <a:gdLst>
                  <a:gd name="T0" fmla="*/ 67 w 67"/>
                  <a:gd name="T1" fmla="*/ 486 h 489"/>
                  <a:gd name="T2" fmla="*/ 67 w 67"/>
                  <a:gd name="T3" fmla="*/ 0 h 489"/>
                  <a:gd name="T4" fmla="*/ 0 w 67"/>
                  <a:gd name="T5" fmla="*/ 0 h 489"/>
                  <a:gd name="T6" fmla="*/ 0 w 67"/>
                  <a:gd name="T7" fmla="*/ 489 h 489"/>
                  <a:gd name="T8" fmla="*/ 67 w 67"/>
                  <a:gd name="T9" fmla="*/ 489 h 489"/>
                  <a:gd name="T10" fmla="*/ 67 w 67"/>
                  <a:gd name="T11" fmla="*/ 489 h 489"/>
                  <a:gd name="T12" fmla="*/ 67 w 67"/>
                  <a:gd name="T13" fmla="*/ 486 h 489"/>
                  <a:gd name="T14" fmla="*/ 0 60000 65536"/>
                  <a:gd name="T15" fmla="*/ 0 60000 65536"/>
                  <a:gd name="T16" fmla="*/ 0 60000 65536"/>
                  <a:gd name="T17" fmla="*/ 0 60000 65536"/>
                  <a:gd name="T18" fmla="*/ 0 60000 65536"/>
                  <a:gd name="T19" fmla="*/ 0 60000 65536"/>
                  <a:gd name="T20" fmla="*/ 0 60000 65536"/>
                  <a:gd name="T21" fmla="*/ 0 w 67"/>
                  <a:gd name="T22" fmla="*/ 0 h 489"/>
                  <a:gd name="T23" fmla="*/ 67 w 67"/>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489">
                    <a:moveTo>
                      <a:pt x="67" y="486"/>
                    </a:moveTo>
                    <a:lnTo>
                      <a:pt x="67" y="0"/>
                    </a:lnTo>
                    <a:lnTo>
                      <a:pt x="0" y="0"/>
                    </a:lnTo>
                    <a:lnTo>
                      <a:pt x="0" y="489"/>
                    </a:lnTo>
                    <a:lnTo>
                      <a:pt x="67" y="489"/>
                    </a:lnTo>
                    <a:lnTo>
                      <a:pt x="67" y="486"/>
                    </a:lnTo>
                    <a:close/>
                  </a:path>
                </a:pathLst>
              </a:custGeom>
              <a:solidFill>
                <a:srgbClr val="CCCCCC"/>
              </a:solidFill>
              <a:ln w="9525">
                <a:noFill/>
                <a:round/>
                <a:headEnd/>
                <a:tailEnd/>
              </a:ln>
            </p:spPr>
            <p:txBody>
              <a:bodyPr/>
              <a:lstStyle/>
              <a:p>
                <a:endParaRPr lang="en-US"/>
              </a:p>
            </p:txBody>
          </p:sp>
          <p:sp>
            <p:nvSpPr>
              <p:cNvPr id="110800" name="Freeform 364"/>
              <p:cNvSpPr>
                <a:spLocks/>
              </p:cNvSpPr>
              <p:nvPr/>
            </p:nvSpPr>
            <p:spPr bwMode="auto">
              <a:xfrm>
                <a:off x="5181" y="3647"/>
                <a:ext cx="67" cy="489"/>
              </a:xfrm>
              <a:custGeom>
                <a:avLst/>
                <a:gdLst>
                  <a:gd name="T0" fmla="*/ 67 w 67"/>
                  <a:gd name="T1" fmla="*/ 486 h 489"/>
                  <a:gd name="T2" fmla="*/ 67 w 67"/>
                  <a:gd name="T3" fmla="*/ 0 h 489"/>
                  <a:gd name="T4" fmla="*/ 0 w 67"/>
                  <a:gd name="T5" fmla="*/ 0 h 489"/>
                  <a:gd name="T6" fmla="*/ 0 w 67"/>
                  <a:gd name="T7" fmla="*/ 489 h 489"/>
                  <a:gd name="T8" fmla="*/ 67 w 67"/>
                  <a:gd name="T9" fmla="*/ 489 h 489"/>
                  <a:gd name="T10" fmla="*/ 67 w 67"/>
                  <a:gd name="T11" fmla="*/ 489 h 489"/>
                  <a:gd name="T12" fmla="*/ 0 60000 65536"/>
                  <a:gd name="T13" fmla="*/ 0 60000 65536"/>
                  <a:gd name="T14" fmla="*/ 0 60000 65536"/>
                  <a:gd name="T15" fmla="*/ 0 60000 65536"/>
                  <a:gd name="T16" fmla="*/ 0 60000 65536"/>
                  <a:gd name="T17" fmla="*/ 0 60000 65536"/>
                  <a:gd name="T18" fmla="*/ 0 w 67"/>
                  <a:gd name="T19" fmla="*/ 0 h 489"/>
                  <a:gd name="T20" fmla="*/ 67 w 67"/>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67" h="489">
                    <a:moveTo>
                      <a:pt x="67" y="486"/>
                    </a:moveTo>
                    <a:lnTo>
                      <a:pt x="67" y="0"/>
                    </a:lnTo>
                    <a:lnTo>
                      <a:pt x="0" y="0"/>
                    </a:lnTo>
                    <a:lnTo>
                      <a:pt x="0" y="489"/>
                    </a:lnTo>
                    <a:lnTo>
                      <a:pt x="67" y="489"/>
                    </a:lnTo>
                  </a:path>
                </a:pathLst>
              </a:custGeom>
              <a:noFill/>
              <a:ln w="11113">
                <a:solidFill>
                  <a:srgbClr val="000000"/>
                </a:solidFill>
                <a:prstDash val="solid"/>
                <a:round/>
                <a:headEnd/>
                <a:tailEnd/>
              </a:ln>
            </p:spPr>
            <p:txBody>
              <a:bodyPr/>
              <a:lstStyle/>
              <a:p>
                <a:endParaRPr lang="en-US"/>
              </a:p>
            </p:txBody>
          </p:sp>
          <p:sp>
            <p:nvSpPr>
              <p:cNvPr id="110801" name="Rectangle 365"/>
              <p:cNvSpPr>
                <a:spLocks noChangeArrowheads="1"/>
              </p:cNvSpPr>
              <p:nvPr/>
            </p:nvSpPr>
            <p:spPr bwMode="auto">
              <a:xfrm>
                <a:off x="4037" y="111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0802" name="Rectangle 366"/>
              <p:cNvSpPr>
                <a:spLocks noChangeArrowheads="1"/>
              </p:cNvSpPr>
              <p:nvPr/>
            </p:nvSpPr>
            <p:spPr bwMode="auto">
              <a:xfrm>
                <a:off x="4097" y="111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0803" name="Rectangle 367"/>
              <p:cNvSpPr>
                <a:spLocks noChangeArrowheads="1"/>
              </p:cNvSpPr>
              <p:nvPr/>
            </p:nvSpPr>
            <p:spPr bwMode="auto">
              <a:xfrm>
                <a:off x="4160" y="1113"/>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804" name="Rectangle 368"/>
              <p:cNvSpPr>
                <a:spLocks noChangeArrowheads="1"/>
              </p:cNvSpPr>
              <p:nvPr/>
            </p:nvSpPr>
            <p:spPr bwMode="auto">
              <a:xfrm>
                <a:off x="4182" y="1113"/>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7</a:t>
                </a:r>
                <a:endParaRPr kumimoji="0" lang="en-US">
                  <a:solidFill>
                    <a:schemeClr val="tx1"/>
                  </a:solidFill>
                </a:endParaRPr>
              </a:p>
            </p:txBody>
          </p:sp>
          <p:sp>
            <p:nvSpPr>
              <p:cNvPr id="110805" name="Rectangle 369"/>
              <p:cNvSpPr>
                <a:spLocks noChangeArrowheads="1"/>
              </p:cNvSpPr>
              <p:nvPr/>
            </p:nvSpPr>
            <p:spPr bwMode="auto">
              <a:xfrm>
                <a:off x="4454" y="111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0806" name="Rectangle 370"/>
              <p:cNvSpPr>
                <a:spLocks noChangeArrowheads="1"/>
              </p:cNvSpPr>
              <p:nvPr/>
            </p:nvSpPr>
            <p:spPr bwMode="auto">
              <a:xfrm>
                <a:off x="4514" y="111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0807" name="Rectangle 371"/>
              <p:cNvSpPr>
                <a:spLocks noChangeArrowheads="1"/>
              </p:cNvSpPr>
              <p:nvPr/>
            </p:nvSpPr>
            <p:spPr bwMode="auto">
              <a:xfrm>
                <a:off x="4574" y="1113"/>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808" name="Rectangle 372"/>
              <p:cNvSpPr>
                <a:spLocks noChangeArrowheads="1"/>
              </p:cNvSpPr>
              <p:nvPr/>
            </p:nvSpPr>
            <p:spPr bwMode="auto">
              <a:xfrm>
                <a:off x="4596" y="1113"/>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8</a:t>
                </a:r>
                <a:endParaRPr kumimoji="0" lang="en-US">
                  <a:solidFill>
                    <a:schemeClr val="tx1"/>
                  </a:solidFill>
                </a:endParaRPr>
              </a:p>
            </p:txBody>
          </p:sp>
          <p:sp>
            <p:nvSpPr>
              <p:cNvPr id="110809" name="Rectangle 373"/>
              <p:cNvSpPr>
                <a:spLocks noChangeArrowheads="1"/>
              </p:cNvSpPr>
              <p:nvPr/>
            </p:nvSpPr>
            <p:spPr bwMode="auto">
              <a:xfrm>
                <a:off x="4911" y="111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0810" name="Rectangle 374"/>
              <p:cNvSpPr>
                <a:spLocks noChangeArrowheads="1"/>
              </p:cNvSpPr>
              <p:nvPr/>
            </p:nvSpPr>
            <p:spPr bwMode="auto">
              <a:xfrm>
                <a:off x="4971" y="111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0811" name="Rectangle 375"/>
              <p:cNvSpPr>
                <a:spLocks noChangeArrowheads="1"/>
              </p:cNvSpPr>
              <p:nvPr/>
            </p:nvSpPr>
            <p:spPr bwMode="auto">
              <a:xfrm>
                <a:off x="5031" y="1113"/>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812" name="Rectangle 376"/>
              <p:cNvSpPr>
                <a:spLocks noChangeArrowheads="1"/>
              </p:cNvSpPr>
              <p:nvPr/>
            </p:nvSpPr>
            <p:spPr bwMode="auto">
              <a:xfrm>
                <a:off x="5053" y="1113"/>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9</a:t>
                </a:r>
                <a:endParaRPr kumimoji="0" lang="en-US">
                  <a:solidFill>
                    <a:schemeClr val="tx1"/>
                  </a:solidFill>
                </a:endParaRPr>
              </a:p>
            </p:txBody>
          </p:sp>
          <p:sp>
            <p:nvSpPr>
              <p:cNvPr id="110813" name="Rectangle 377"/>
              <p:cNvSpPr>
                <a:spLocks noChangeArrowheads="1"/>
              </p:cNvSpPr>
              <p:nvPr/>
            </p:nvSpPr>
            <p:spPr bwMode="auto">
              <a:xfrm>
                <a:off x="5348" y="111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0814" name="Rectangle 378"/>
              <p:cNvSpPr>
                <a:spLocks noChangeArrowheads="1"/>
              </p:cNvSpPr>
              <p:nvPr/>
            </p:nvSpPr>
            <p:spPr bwMode="auto">
              <a:xfrm>
                <a:off x="5408" y="111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C</a:t>
                </a:r>
                <a:endParaRPr kumimoji="0" lang="en-US">
                  <a:solidFill>
                    <a:schemeClr val="tx1"/>
                  </a:solidFill>
                </a:endParaRPr>
              </a:p>
            </p:txBody>
          </p:sp>
          <p:sp>
            <p:nvSpPr>
              <p:cNvPr id="110815" name="Rectangle 379"/>
              <p:cNvSpPr>
                <a:spLocks noChangeArrowheads="1"/>
              </p:cNvSpPr>
              <p:nvPr/>
            </p:nvSpPr>
            <p:spPr bwMode="auto">
              <a:xfrm>
                <a:off x="5468" y="1113"/>
                <a:ext cx="3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 </a:t>
                </a:r>
                <a:endParaRPr kumimoji="0" lang="en-US">
                  <a:solidFill>
                    <a:schemeClr val="tx1"/>
                  </a:solidFill>
                </a:endParaRPr>
              </a:p>
            </p:txBody>
          </p:sp>
          <p:sp>
            <p:nvSpPr>
              <p:cNvPr id="110816" name="Rectangle 380"/>
              <p:cNvSpPr>
                <a:spLocks noChangeArrowheads="1"/>
              </p:cNvSpPr>
              <p:nvPr/>
            </p:nvSpPr>
            <p:spPr bwMode="auto">
              <a:xfrm>
                <a:off x="5493" y="1113"/>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1</a:t>
                </a:r>
                <a:endParaRPr kumimoji="0" lang="en-US">
                  <a:solidFill>
                    <a:schemeClr val="tx1"/>
                  </a:solidFill>
                </a:endParaRPr>
              </a:p>
            </p:txBody>
          </p:sp>
          <p:sp>
            <p:nvSpPr>
              <p:cNvPr id="110817" name="Rectangle 381"/>
              <p:cNvSpPr>
                <a:spLocks noChangeArrowheads="1"/>
              </p:cNvSpPr>
              <p:nvPr/>
            </p:nvSpPr>
            <p:spPr bwMode="auto">
              <a:xfrm>
                <a:off x="5538" y="1113"/>
                <a:ext cx="62"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0</a:t>
                </a:r>
                <a:endParaRPr kumimoji="0" lang="en-US">
                  <a:solidFill>
                    <a:schemeClr val="tx1"/>
                  </a:solidFill>
                </a:endParaRPr>
              </a:p>
            </p:txBody>
          </p:sp>
          <p:sp>
            <p:nvSpPr>
              <p:cNvPr id="110818" name="Rectangle 382"/>
              <p:cNvSpPr>
                <a:spLocks noChangeArrowheads="1"/>
              </p:cNvSpPr>
              <p:nvPr/>
            </p:nvSpPr>
            <p:spPr bwMode="auto">
              <a:xfrm>
                <a:off x="2831" y="1533"/>
                <a:ext cx="103" cy="266"/>
              </a:xfrm>
              <a:prstGeom prst="rect">
                <a:avLst/>
              </a:prstGeom>
              <a:solidFill>
                <a:srgbClr val="CCCCCC"/>
              </a:solidFill>
              <a:ln w="9525">
                <a:noFill/>
                <a:miter lim="800000"/>
                <a:headEnd/>
                <a:tailEnd/>
              </a:ln>
            </p:spPr>
            <p:txBody>
              <a:bodyPr/>
              <a:lstStyle/>
              <a:p>
                <a:endParaRPr lang="en-US"/>
              </a:p>
            </p:txBody>
          </p:sp>
          <p:sp>
            <p:nvSpPr>
              <p:cNvPr id="110819" name="Rectangle 383"/>
              <p:cNvSpPr>
                <a:spLocks noChangeArrowheads="1"/>
              </p:cNvSpPr>
              <p:nvPr/>
            </p:nvSpPr>
            <p:spPr bwMode="auto">
              <a:xfrm>
                <a:off x="2831" y="1533"/>
                <a:ext cx="103" cy="266"/>
              </a:xfrm>
              <a:prstGeom prst="rect">
                <a:avLst/>
              </a:prstGeom>
              <a:noFill/>
              <a:ln w="11113">
                <a:solidFill>
                  <a:srgbClr val="000000"/>
                </a:solidFill>
                <a:miter lim="800000"/>
                <a:headEnd/>
                <a:tailEnd/>
              </a:ln>
            </p:spPr>
            <p:txBody>
              <a:bodyPr/>
              <a:lstStyle/>
              <a:p>
                <a:endParaRPr lang="en-US"/>
              </a:p>
            </p:txBody>
          </p:sp>
          <p:sp>
            <p:nvSpPr>
              <p:cNvPr id="110820" name="Rectangle 384"/>
              <p:cNvSpPr>
                <a:spLocks noChangeArrowheads="1"/>
              </p:cNvSpPr>
              <p:nvPr/>
            </p:nvSpPr>
            <p:spPr bwMode="auto">
              <a:xfrm>
                <a:off x="2732" y="1533"/>
                <a:ext cx="99" cy="266"/>
              </a:xfrm>
              <a:prstGeom prst="rect">
                <a:avLst/>
              </a:prstGeom>
              <a:noFill/>
              <a:ln w="11113">
                <a:solidFill>
                  <a:srgbClr val="000000"/>
                </a:solidFill>
                <a:miter lim="800000"/>
                <a:headEnd/>
                <a:tailEnd/>
              </a:ln>
            </p:spPr>
            <p:txBody>
              <a:bodyPr/>
              <a:lstStyle/>
              <a:p>
                <a:endParaRPr lang="en-US"/>
              </a:p>
            </p:txBody>
          </p:sp>
          <p:sp>
            <p:nvSpPr>
              <p:cNvPr id="110821" name="Rectangle 385"/>
              <p:cNvSpPr>
                <a:spLocks noChangeArrowheads="1"/>
              </p:cNvSpPr>
              <p:nvPr/>
            </p:nvSpPr>
            <p:spPr bwMode="auto">
              <a:xfrm>
                <a:off x="2769" y="1596"/>
                <a:ext cx="81"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D</a:t>
                </a:r>
                <a:endParaRPr kumimoji="0" lang="en-US">
                  <a:solidFill>
                    <a:schemeClr val="tx1"/>
                  </a:solidFill>
                </a:endParaRPr>
              </a:p>
            </p:txBody>
          </p:sp>
          <p:sp>
            <p:nvSpPr>
              <p:cNvPr id="110822" name="Rectangle 386"/>
              <p:cNvSpPr>
                <a:spLocks noChangeArrowheads="1"/>
              </p:cNvSpPr>
              <p:nvPr/>
            </p:nvSpPr>
            <p:spPr bwMode="auto">
              <a:xfrm>
                <a:off x="2829" y="1596"/>
                <a:ext cx="93" cy="134"/>
              </a:xfrm>
              <a:prstGeom prst="rect">
                <a:avLst/>
              </a:prstGeom>
              <a:noFill/>
              <a:ln w="9525">
                <a:noFill/>
                <a:miter lim="800000"/>
                <a:headEnd/>
                <a:tailEnd/>
              </a:ln>
            </p:spPr>
            <p:txBody>
              <a:bodyPr wrap="none" lIns="0" tIns="0" rIns="0" bIns="0">
                <a:spAutoFit/>
              </a:bodyPr>
              <a:lstStyle/>
              <a:p>
                <a:pPr algn="l"/>
                <a:r>
                  <a:rPr kumimoji="0" lang="en-US" sz="1400">
                    <a:solidFill>
                      <a:srgbClr val="000000"/>
                    </a:solidFill>
                    <a:latin typeface="Arial" charset="0"/>
                  </a:rPr>
                  <a:t>M</a:t>
                </a:r>
                <a:endParaRPr kumimoji="0" lang="en-US">
                  <a:solidFill>
                    <a:schemeClr val="tx1"/>
                  </a:solidFill>
                </a:endParaRPr>
              </a:p>
            </p:txBody>
          </p:sp>
          <p:sp>
            <p:nvSpPr>
              <p:cNvPr id="110823" name="Line 387"/>
              <p:cNvSpPr>
                <a:spLocks noChangeShapeType="1"/>
              </p:cNvSpPr>
              <p:nvPr/>
            </p:nvSpPr>
            <p:spPr bwMode="auto">
              <a:xfrm>
                <a:off x="2921" y="1696"/>
                <a:ext cx="93" cy="3"/>
              </a:xfrm>
              <a:prstGeom prst="line">
                <a:avLst/>
              </a:prstGeom>
              <a:noFill/>
              <a:ln w="11113">
                <a:solidFill>
                  <a:srgbClr val="000000"/>
                </a:solidFill>
                <a:round/>
                <a:headEnd/>
                <a:tailEnd/>
              </a:ln>
            </p:spPr>
            <p:txBody>
              <a:bodyPr/>
              <a:lstStyle/>
              <a:p>
                <a:endParaRPr lang="en-US"/>
              </a:p>
            </p:txBody>
          </p:sp>
          <p:sp>
            <p:nvSpPr>
              <p:cNvPr id="110824" name="Rectangle 388"/>
              <p:cNvSpPr>
                <a:spLocks noChangeArrowheads="1"/>
              </p:cNvSpPr>
              <p:nvPr/>
            </p:nvSpPr>
            <p:spPr bwMode="auto">
              <a:xfrm>
                <a:off x="3178" y="1539"/>
                <a:ext cx="100" cy="267"/>
              </a:xfrm>
              <a:prstGeom prst="rect">
                <a:avLst/>
              </a:prstGeom>
              <a:solidFill>
                <a:srgbClr val="FBE2C9"/>
              </a:solidFill>
              <a:ln w="9525">
                <a:noFill/>
                <a:miter lim="800000"/>
                <a:headEnd/>
                <a:tailEnd/>
              </a:ln>
            </p:spPr>
            <p:txBody>
              <a:bodyPr/>
              <a:lstStyle/>
              <a:p>
                <a:endParaRPr lang="en-US"/>
              </a:p>
            </p:txBody>
          </p:sp>
          <p:sp>
            <p:nvSpPr>
              <p:cNvPr id="110825" name="Rectangle 389"/>
              <p:cNvSpPr>
                <a:spLocks noChangeArrowheads="1"/>
              </p:cNvSpPr>
              <p:nvPr/>
            </p:nvSpPr>
            <p:spPr bwMode="auto">
              <a:xfrm>
                <a:off x="3178" y="1539"/>
                <a:ext cx="100" cy="267"/>
              </a:xfrm>
              <a:prstGeom prst="rect">
                <a:avLst/>
              </a:prstGeom>
              <a:noFill/>
              <a:ln w="11113">
                <a:solidFill>
                  <a:srgbClr val="EB7500"/>
                </a:solidFill>
                <a:miter lim="800000"/>
                <a:headEnd/>
                <a:tailEnd/>
              </a:ln>
            </p:spPr>
            <p:txBody>
              <a:bodyPr/>
              <a:lstStyle/>
              <a:p>
                <a:endParaRPr lang="en-US"/>
              </a:p>
            </p:txBody>
          </p:sp>
          <p:sp>
            <p:nvSpPr>
              <p:cNvPr id="110826" name="Line 390"/>
              <p:cNvSpPr>
                <a:spLocks noChangeShapeType="1"/>
              </p:cNvSpPr>
              <p:nvPr/>
            </p:nvSpPr>
            <p:spPr bwMode="auto">
              <a:xfrm flipV="1">
                <a:off x="3378" y="1533"/>
                <a:ext cx="3" cy="276"/>
              </a:xfrm>
              <a:prstGeom prst="line">
                <a:avLst/>
              </a:prstGeom>
              <a:noFill/>
              <a:ln w="11113">
                <a:solidFill>
                  <a:srgbClr val="000000"/>
                </a:solidFill>
                <a:round/>
                <a:headEnd/>
                <a:tailEnd/>
              </a:ln>
            </p:spPr>
            <p:txBody>
              <a:bodyPr/>
              <a:lstStyle/>
              <a:p>
                <a:endParaRPr lang="en-US"/>
              </a:p>
            </p:txBody>
          </p:sp>
          <p:sp>
            <p:nvSpPr>
              <p:cNvPr id="110827" name="Line 391"/>
              <p:cNvSpPr>
                <a:spLocks noChangeShapeType="1"/>
              </p:cNvSpPr>
              <p:nvPr/>
            </p:nvSpPr>
            <p:spPr bwMode="auto">
              <a:xfrm flipH="1">
                <a:off x="3278" y="1536"/>
                <a:ext cx="100" cy="3"/>
              </a:xfrm>
              <a:prstGeom prst="line">
                <a:avLst/>
              </a:prstGeom>
              <a:noFill/>
              <a:ln w="11113">
                <a:solidFill>
                  <a:srgbClr val="000000"/>
                </a:solidFill>
                <a:round/>
                <a:headEnd/>
                <a:tailEnd/>
              </a:ln>
            </p:spPr>
            <p:txBody>
              <a:bodyPr/>
              <a:lstStyle/>
              <a:p>
                <a:endParaRPr lang="en-US"/>
              </a:p>
            </p:txBody>
          </p:sp>
          <p:sp>
            <p:nvSpPr>
              <p:cNvPr id="110828" name="Line 392"/>
              <p:cNvSpPr>
                <a:spLocks noChangeShapeType="1"/>
              </p:cNvSpPr>
              <p:nvPr/>
            </p:nvSpPr>
            <p:spPr bwMode="auto">
              <a:xfrm flipH="1">
                <a:off x="3278" y="1806"/>
                <a:ext cx="100" cy="1"/>
              </a:xfrm>
              <a:prstGeom prst="line">
                <a:avLst/>
              </a:prstGeom>
              <a:noFill/>
              <a:ln w="11113">
                <a:solidFill>
                  <a:srgbClr val="000000"/>
                </a:solidFill>
                <a:round/>
                <a:headEnd/>
                <a:tailEnd/>
              </a:ln>
            </p:spPr>
            <p:txBody>
              <a:bodyPr/>
              <a:lstStyle/>
              <a:p>
                <a:endParaRPr lang="en-US"/>
              </a:p>
            </p:txBody>
          </p:sp>
          <p:sp>
            <p:nvSpPr>
              <p:cNvPr id="110829" name="Rectangle 393"/>
              <p:cNvSpPr>
                <a:spLocks noChangeArrowheads="1"/>
              </p:cNvSpPr>
              <p:nvPr/>
            </p:nvSpPr>
            <p:spPr bwMode="auto">
              <a:xfrm>
                <a:off x="3208" y="1593"/>
                <a:ext cx="81"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R</a:t>
                </a:r>
                <a:endParaRPr kumimoji="0" lang="en-US">
                  <a:solidFill>
                    <a:schemeClr val="tx1"/>
                  </a:solidFill>
                </a:endParaRPr>
              </a:p>
            </p:txBody>
          </p:sp>
          <p:sp>
            <p:nvSpPr>
              <p:cNvPr id="110830" name="Rectangle 394"/>
              <p:cNvSpPr>
                <a:spLocks noChangeArrowheads="1"/>
              </p:cNvSpPr>
              <p:nvPr/>
            </p:nvSpPr>
            <p:spPr bwMode="auto">
              <a:xfrm>
                <a:off x="3268" y="1593"/>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e</a:t>
                </a:r>
                <a:endParaRPr kumimoji="0" lang="en-US">
                  <a:solidFill>
                    <a:schemeClr val="tx1"/>
                  </a:solidFill>
                </a:endParaRPr>
              </a:p>
            </p:txBody>
          </p:sp>
          <p:sp>
            <p:nvSpPr>
              <p:cNvPr id="110831" name="Rectangle 395"/>
              <p:cNvSpPr>
                <a:spLocks noChangeArrowheads="1"/>
              </p:cNvSpPr>
              <p:nvPr/>
            </p:nvSpPr>
            <p:spPr bwMode="auto">
              <a:xfrm>
                <a:off x="3316" y="1593"/>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g</a:t>
                </a:r>
                <a:endParaRPr kumimoji="0" lang="en-US">
                  <a:solidFill>
                    <a:schemeClr val="tx1"/>
                  </a:solidFill>
                </a:endParaRPr>
              </a:p>
            </p:txBody>
          </p:sp>
          <p:sp>
            <p:nvSpPr>
              <p:cNvPr id="110832" name="Rectangle 396"/>
              <p:cNvSpPr>
                <a:spLocks noChangeArrowheads="1"/>
              </p:cNvSpPr>
              <p:nvPr/>
            </p:nvSpPr>
            <p:spPr bwMode="auto">
              <a:xfrm>
                <a:off x="2759" y="2189"/>
                <a:ext cx="81"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R</a:t>
                </a:r>
                <a:endParaRPr kumimoji="0" lang="en-US">
                  <a:solidFill>
                    <a:schemeClr val="tx1"/>
                  </a:solidFill>
                </a:endParaRPr>
              </a:p>
            </p:txBody>
          </p:sp>
          <p:sp>
            <p:nvSpPr>
              <p:cNvPr id="110833" name="Rectangle 397"/>
              <p:cNvSpPr>
                <a:spLocks noChangeArrowheads="1"/>
              </p:cNvSpPr>
              <p:nvPr/>
            </p:nvSpPr>
            <p:spPr bwMode="auto">
              <a:xfrm>
                <a:off x="2819" y="2189"/>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e</a:t>
                </a:r>
                <a:endParaRPr kumimoji="0" lang="en-US">
                  <a:solidFill>
                    <a:schemeClr val="tx1"/>
                  </a:solidFill>
                </a:endParaRPr>
              </a:p>
            </p:txBody>
          </p:sp>
          <p:sp>
            <p:nvSpPr>
              <p:cNvPr id="110834" name="Rectangle 398"/>
              <p:cNvSpPr>
                <a:spLocks noChangeArrowheads="1"/>
              </p:cNvSpPr>
              <p:nvPr/>
            </p:nvSpPr>
            <p:spPr bwMode="auto">
              <a:xfrm>
                <a:off x="2866" y="2189"/>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g</a:t>
                </a:r>
                <a:endParaRPr kumimoji="0" lang="en-US">
                  <a:solidFill>
                    <a:schemeClr val="tx1"/>
                  </a:solidFill>
                </a:endParaRPr>
              </a:p>
            </p:txBody>
          </p:sp>
          <p:sp>
            <p:nvSpPr>
              <p:cNvPr id="110835" name="Line 399"/>
              <p:cNvSpPr>
                <a:spLocks noChangeShapeType="1"/>
              </p:cNvSpPr>
              <p:nvPr/>
            </p:nvSpPr>
            <p:spPr bwMode="auto">
              <a:xfrm>
                <a:off x="2487" y="2308"/>
                <a:ext cx="100" cy="1"/>
              </a:xfrm>
              <a:prstGeom prst="line">
                <a:avLst/>
              </a:prstGeom>
              <a:noFill/>
              <a:ln w="11113">
                <a:solidFill>
                  <a:srgbClr val="000000"/>
                </a:solidFill>
                <a:round/>
                <a:headEnd/>
                <a:tailEnd/>
              </a:ln>
            </p:spPr>
            <p:txBody>
              <a:bodyPr/>
              <a:lstStyle/>
              <a:p>
                <a:endParaRPr lang="en-US"/>
              </a:p>
            </p:txBody>
          </p:sp>
          <p:sp>
            <p:nvSpPr>
              <p:cNvPr id="110836" name="Line 400"/>
              <p:cNvSpPr>
                <a:spLocks noChangeShapeType="1"/>
              </p:cNvSpPr>
              <p:nvPr/>
            </p:nvSpPr>
            <p:spPr bwMode="auto">
              <a:xfrm>
                <a:off x="2487" y="2185"/>
                <a:ext cx="92" cy="4"/>
              </a:xfrm>
              <a:prstGeom prst="line">
                <a:avLst/>
              </a:prstGeom>
              <a:noFill/>
              <a:ln w="19050">
                <a:solidFill>
                  <a:srgbClr val="EB7500"/>
                </a:solidFill>
                <a:round/>
                <a:headEnd/>
                <a:tailEnd/>
              </a:ln>
            </p:spPr>
            <p:txBody>
              <a:bodyPr/>
              <a:lstStyle/>
              <a:p>
                <a:endParaRPr lang="en-US"/>
              </a:p>
            </p:txBody>
          </p:sp>
          <p:sp>
            <p:nvSpPr>
              <p:cNvPr id="110837" name="Rectangle 401"/>
              <p:cNvSpPr>
                <a:spLocks noChangeArrowheads="1"/>
              </p:cNvSpPr>
              <p:nvPr/>
            </p:nvSpPr>
            <p:spPr bwMode="auto">
              <a:xfrm>
                <a:off x="2397" y="2115"/>
                <a:ext cx="100" cy="267"/>
              </a:xfrm>
              <a:prstGeom prst="rect">
                <a:avLst/>
              </a:prstGeom>
              <a:solidFill>
                <a:srgbClr val="FBE2C9"/>
              </a:solidFill>
              <a:ln w="9525">
                <a:noFill/>
                <a:miter lim="800000"/>
                <a:headEnd/>
                <a:tailEnd/>
              </a:ln>
            </p:spPr>
            <p:txBody>
              <a:bodyPr/>
              <a:lstStyle/>
              <a:p>
                <a:endParaRPr lang="en-US"/>
              </a:p>
            </p:txBody>
          </p:sp>
          <p:sp>
            <p:nvSpPr>
              <p:cNvPr id="110838" name="Rectangle 402"/>
              <p:cNvSpPr>
                <a:spLocks noChangeArrowheads="1"/>
              </p:cNvSpPr>
              <p:nvPr/>
            </p:nvSpPr>
            <p:spPr bwMode="auto">
              <a:xfrm>
                <a:off x="2397" y="2115"/>
                <a:ext cx="100" cy="267"/>
              </a:xfrm>
              <a:prstGeom prst="rect">
                <a:avLst/>
              </a:prstGeom>
              <a:noFill/>
              <a:ln w="11113">
                <a:solidFill>
                  <a:srgbClr val="EB7500"/>
                </a:solidFill>
                <a:miter lim="800000"/>
                <a:headEnd/>
                <a:tailEnd/>
              </a:ln>
            </p:spPr>
            <p:txBody>
              <a:bodyPr/>
              <a:lstStyle/>
              <a:p>
                <a:endParaRPr lang="en-US"/>
              </a:p>
            </p:txBody>
          </p:sp>
          <p:sp>
            <p:nvSpPr>
              <p:cNvPr id="110839" name="Line 403"/>
              <p:cNvSpPr>
                <a:spLocks noChangeShapeType="1"/>
              </p:cNvSpPr>
              <p:nvPr/>
            </p:nvSpPr>
            <p:spPr bwMode="auto">
              <a:xfrm flipV="1">
                <a:off x="2297" y="2122"/>
                <a:ext cx="1" cy="253"/>
              </a:xfrm>
              <a:prstGeom prst="line">
                <a:avLst/>
              </a:prstGeom>
              <a:noFill/>
              <a:ln w="11113">
                <a:solidFill>
                  <a:srgbClr val="000000"/>
                </a:solidFill>
                <a:round/>
                <a:headEnd/>
                <a:tailEnd/>
              </a:ln>
            </p:spPr>
            <p:txBody>
              <a:bodyPr/>
              <a:lstStyle/>
              <a:p>
                <a:endParaRPr lang="en-US"/>
              </a:p>
            </p:txBody>
          </p:sp>
          <p:sp>
            <p:nvSpPr>
              <p:cNvPr id="110840" name="Line 404"/>
              <p:cNvSpPr>
                <a:spLocks noChangeShapeType="1"/>
              </p:cNvSpPr>
              <p:nvPr/>
            </p:nvSpPr>
            <p:spPr bwMode="auto">
              <a:xfrm>
                <a:off x="2295" y="2382"/>
                <a:ext cx="102" cy="1"/>
              </a:xfrm>
              <a:prstGeom prst="line">
                <a:avLst/>
              </a:prstGeom>
              <a:noFill/>
              <a:ln w="11113">
                <a:solidFill>
                  <a:srgbClr val="000000"/>
                </a:solidFill>
                <a:round/>
                <a:headEnd/>
                <a:tailEnd/>
              </a:ln>
            </p:spPr>
            <p:txBody>
              <a:bodyPr/>
              <a:lstStyle/>
              <a:p>
                <a:endParaRPr lang="en-US"/>
              </a:p>
            </p:txBody>
          </p:sp>
          <p:sp>
            <p:nvSpPr>
              <p:cNvPr id="110841" name="Freeform 405"/>
              <p:cNvSpPr>
                <a:spLocks/>
              </p:cNvSpPr>
              <p:nvPr/>
            </p:nvSpPr>
            <p:spPr bwMode="auto">
              <a:xfrm>
                <a:off x="2252" y="2189"/>
                <a:ext cx="45" cy="60"/>
              </a:xfrm>
              <a:custGeom>
                <a:avLst/>
                <a:gdLst>
                  <a:gd name="T0" fmla="*/ 0 w 45"/>
                  <a:gd name="T1" fmla="*/ 60 h 60"/>
                  <a:gd name="T2" fmla="*/ 0 w 45"/>
                  <a:gd name="T3" fmla="*/ 0 h 60"/>
                  <a:gd name="T4" fmla="*/ 45 w 45"/>
                  <a:gd name="T5" fmla="*/ 0 h 60"/>
                  <a:gd name="T6" fmla="*/ 0 60000 65536"/>
                  <a:gd name="T7" fmla="*/ 0 60000 65536"/>
                  <a:gd name="T8" fmla="*/ 0 60000 65536"/>
                  <a:gd name="T9" fmla="*/ 0 w 45"/>
                  <a:gd name="T10" fmla="*/ 0 h 60"/>
                  <a:gd name="T11" fmla="*/ 45 w 45"/>
                  <a:gd name="T12" fmla="*/ 60 h 60"/>
                </a:gdLst>
                <a:ahLst/>
                <a:cxnLst>
                  <a:cxn ang="T6">
                    <a:pos x="T0" y="T1"/>
                  </a:cxn>
                  <a:cxn ang="T7">
                    <a:pos x="T2" y="T3"/>
                  </a:cxn>
                  <a:cxn ang="T8">
                    <a:pos x="T4" y="T5"/>
                  </a:cxn>
                </a:cxnLst>
                <a:rect l="T9" t="T10" r="T11" b="T12"/>
                <a:pathLst>
                  <a:path w="45" h="60">
                    <a:moveTo>
                      <a:pt x="0" y="60"/>
                    </a:moveTo>
                    <a:lnTo>
                      <a:pt x="0" y="0"/>
                    </a:lnTo>
                    <a:lnTo>
                      <a:pt x="45" y="0"/>
                    </a:lnTo>
                  </a:path>
                </a:pathLst>
              </a:custGeom>
              <a:noFill/>
              <a:ln w="11113">
                <a:solidFill>
                  <a:srgbClr val="000000"/>
                </a:solidFill>
                <a:prstDash val="solid"/>
                <a:round/>
                <a:headEnd/>
                <a:tailEnd/>
              </a:ln>
            </p:spPr>
            <p:txBody>
              <a:bodyPr/>
              <a:lstStyle/>
              <a:p>
                <a:endParaRPr lang="en-US"/>
              </a:p>
            </p:txBody>
          </p:sp>
          <p:sp>
            <p:nvSpPr>
              <p:cNvPr id="110842" name="Freeform 406"/>
              <p:cNvSpPr>
                <a:spLocks/>
              </p:cNvSpPr>
              <p:nvPr/>
            </p:nvSpPr>
            <p:spPr bwMode="auto">
              <a:xfrm>
                <a:off x="2579" y="2005"/>
                <a:ext cx="70" cy="487"/>
              </a:xfrm>
              <a:custGeom>
                <a:avLst/>
                <a:gdLst>
                  <a:gd name="T0" fmla="*/ 68 w 70"/>
                  <a:gd name="T1" fmla="*/ 487 h 487"/>
                  <a:gd name="T2" fmla="*/ 70 w 70"/>
                  <a:gd name="T3" fmla="*/ 0 h 487"/>
                  <a:gd name="T4" fmla="*/ 0 w 70"/>
                  <a:gd name="T5" fmla="*/ 0 h 487"/>
                  <a:gd name="T6" fmla="*/ 0 w 70"/>
                  <a:gd name="T7" fmla="*/ 487 h 487"/>
                  <a:gd name="T8" fmla="*/ 70 w 70"/>
                  <a:gd name="T9" fmla="*/ 487 h 487"/>
                  <a:gd name="T10" fmla="*/ 70 w 70"/>
                  <a:gd name="T11" fmla="*/ 487 h 487"/>
                  <a:gd name="T12" fmla="*/ 68 w 70"/>
                  <a:gd name="T13" fmla="*/ 487 h 487"/>
                  <a:gd name="T14" fmla="*/ 0 60000 65536"/>
                  <a:gd name="T15" fmla="*/ 0 60000 65536"/>
                  <a:gd name="T16" fmla="*/ 0 60000 65536"/>
                  <a:gd name="T17" fmla="*/ 0 60000 65536"/>
                  <a:gd name="T18" fmla="*/ 0 60000 65536"/>
                  <a:gd name="T19" fmla="*/ 0 60000 65536"/>
                  <a:gd name="T20" fmla="*/ 0 60000 65536"/>
                  <a:gd name="T21" fmla="*/ 0 w 70"/>
                  <a:gd name="T22" fmla="*/ 0 h 487"/>
                  <a:gd name="T23" fmla="*/ 70 w 70"/>
                  <a:gd name="T24" fmla="*/ 487 h 4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487">
                    <a:moveTo>
                      <a:pt x="68" y="487"/>
                    </a:moveTo>
                    <a:lnTo>
                      <a:pt x="70" y="0"/>
                    </a:lnTo>
                    <a:lnTo>
                      <a:pt x="0" y="0"/>
                    </a:lnTo>
                    <a:lnTo>
                      <a:pt x="0" y="487"/>
                    </a:lnTo>
                    <a:lnTo>
                      <a:pt x="70" y="487"/>
                    </a:lnTo>
                    <a:lnTo>
                      <a:pt x="68" y="487"/>
                    </a:lnTo>
                    <a:close/>
                  </a:path>
                </a:pathLst>
              </a:custGeom>
              <a:solidFill>
                <a:srgbClr val="CCCCCC"/>
              </a:solidFill>
              <a:ln w="9525">
                <a:noFill/>
                <a:round/>
                <a:headEnd/>
                <a:tailEnd/>
              </a:ln>
            </p:spPr>
            <p:txBody>
              <a:bodyPr/>
              <a:lstStyle/>
              <a:p>
                <a:endParaRPr lang="en-US"/>
              </a:p>
            </p:txBody>
          </p:sp>
          <p:sp>
            <p:nvSpPr>
              <p:cNvPr id="110843" name="Freeform 407"/>
              <p:cNvSpPr>
                <a:spLocks/>
              </p:cNvSpPr>
              <p:nvPr/>
            </p:nvSpPr>
            <p:spPr bwMode="auto">
              <a:xfrm>
                <a:off x="2579" y="2005"/>
                <a:ext cx="70" cy="487"/>
              </a:xfrm>
              <a:custGeom>
                <a:avLst/>
                <a:gdLst>
                  <a:gd name="T0" fmla="*/ 68 w 70"/>
                  <a:gd name="T1" fmla="*/ 487 h 487"/>
                  <a:gd name="T2" fmla="*/ 70 w 70"/>
                  <a:gd name="T3" fmla="*/ 0 h 487"/>
                  <a:gd name="T4" fmla="*/ 0 w 70"/>
                  <a:gd name="T5" fmla="*/ 0 h 487"/>
                  <a:gd name="T6" fmla="*/ 0 w 70"/>
                  <a:gd name="T7" fmla="*/ 487 h 487"/>
                  <a:gd name="T8" fmla="*/ 70 w 70"/>
                  <a:gd name="T9" fmla="*/ 487 h 487"/>
                  <a:gd name="T10" fmla="*/ 70 w 70"/>
                  <a:gd name="T11" fmla="*/ 487 h 487"/>
                  <a:gd name="T12" fmla="*/ 0 60000 65536"/>
                  <a:gd name="T13" fmla="*/ 0 60000 65536"/>
                  <a:gd name="T14" fmla="*/ 0 60000 65536"/>
                  <a:gd name="T15" fmla="*/ 0 60000 65536"/>
                  <a:gd name="T16" fmla="*/ 0 60000 65536"/>
                  <a:gd name="T17" fmla="*/ 0 60000 65536"/>
                  <a:gd name="T18" fmla="*/ 0 w 70"/>
                  <a:gd name="T19" fmla="*/ 0 h 487"/>
                  <a:gd name="T20" fmla="*/ 70 w 70"/>
                  <a:gd name="T21" fmla="*/ 487 h 487"/>
                </a:gdLst>
                <a:ahLst/>
                <a:cxnLst>
                  <a:cxn ang="T12">
                    <a:pos x="T0" y="T1"/>
                  </a:cxn>
                  <a:cxn ang="T13">
                    <a:pos x="T2" y="T3"/>
                  </a:cxn>
                  <a:cxn ang="T14">
                    <a:pos x="T4" y="T5"/>
                  </a:cxn>
                  <a:cxn ang="T15">
                    <a:pos x="T6" y="T7"/>
                  </a:cxn>
                  <a:cxn ang="T16">
                    <a:pos x="T8" y="T9"/>
                  </a:cxn>
                  <a:cxn ang="T17">
                    <a:pos x="T10" y="T11"/>
                  </a:cxn>
                </a:cxnLst>
                <a:rect l="T18" t="T19" r="T20" b="T21"/>
                <a:pathLst>
                  <a:path w="70" h="487">
                    <a:moveTo>
                      <a:pt x="68" y="487"/>
                    </a:moveTo>
                    <a:lnTo>
                      <a:pt x="70" y="0"/>
                    </a:lnTo>
                    <a:lnTo>
                      <a:pt x="0" y="0"/>
                    </a:lnTo>
                    <a:lnTo>
                      <a:pt x="0" y="487"/>
                    </a:lnTo>
                    <a:lnTo>
                      <a:pt x="70" y="487"/>
                    </a:lnTo>
                  </a:path>
                </a:pathLst>
              </a:custGeom>
              <a:noFill/>
              <a:ln w="11113">
                <a:solidFill>
                  <a:srgbClr val="000000"/>
                </a:solidFill>
                <a:prstDash val="solid"/>
                <a:round/>
                <a:headEnd/>
                <a:tailEnd/>
              </a:ln>
            </p:spPr>
            <p:txBody>
              <a:bodyPr/>
              <a:lstStyle/>
              <a:p>
                <a:endParaRPr lang="en-US"/>
              </a:p>
            </p:txBody>
          </p:sp>
        </p:grpSp>
        <p:sp>
          <p:nvSpPr>
            <p:cNvPr id="110605" name="Rectangle 408"/>
            <p:cNvSpPr>
              <a:spLocks noChangeArrowheads="1"/>
            </p:cNvSpPr>
            <p:nvPr/>
          </p:nvSpPr>
          <p:spPr bwMode="auto">
            <a:xfrm>
              <a:off x="2327" y="2189"/>
              <a:ext cx="81"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R</a:t>
              </a:r>
              <a:endParaRPr kumimoji="0" lang="en-US">
                <a:solidFill>
                  <a:schemeClr val="tx1"/>
                </a:solidFill>
              </a:endParaRPr>
            </a:p>
          </p:txBody>
        </p:sp>
        <p:sp>
          <p:nvSpPr>
            <p:cNvPr id="110606" name="Rectangle 409"/>
            <p:cNvSpPr>
              <a:spLocks noChangeArrowheads="1"/>
            </p:cNvSpPr>
            <p:nvPr/>
          </p:nvSpPr>
          <p:spPr bwMode="auto">
            <a:xfrm>
              <a:off x="2387" y="2189"/>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e</a:t>
              </a:r>
              <a:endParaRPr kumimoji="0" lang="en-US">
                <a:solidFill>
                  <a:schemeClr val="tx1"/>
                </a:solidFill>
              </a:endParaRPr>
            </a:p>
          </p:txBody>
        </p:sp>
        <p:sp>
          <p:nvSpPr>
            <p:cNvPr id="110607" name="Rectangle 410"/>
            <p:cNvSpPr>
              <a:spLocks noChangeArrowheads="1"/>
            </p:cNvSpPr>
            <p:nvPr/>
          </p:nvSpPr>
          <p:spPr bwMode="auto">
            <a:xfrm>
              <a:off x="2435" y="2189"/>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g</a:t>
              </a:r>
              <a:endParaRPr kumimoji="0" lang="en-US">
                <a:solidFill>
                  <a:schemeClr val="tx1"/>
                </a:solidFill>
              </a:endParaRPr>
            </a:p>
          </p:txBody>
        </p:sp>
        <p:sp>
          <p:nvSpPr>
            <p:cNvPr id="110608" name="Rectangle 411"/>
            <p:cNvSpPr>
              <a:spLocks noChangeArrowheads="1"/>
            </p:cNvSpPr>
            <p:nvPr/>
          </p:nvSpPr>
          <p:spPr bwMode="auto">
            <a:xfrm>
              <a:off x="3623" y="3274"/>
              <a:ext cx="81"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R</a:t>
              </a:r>
              <a:endParaRPr kumimoji="0" lang="en-US">
                <a:solidFill>
                  <a:schemeClr val="tx1"/>
                </a:solidFill>
              </a:endParaRPr>
            </a:p>
          </p:txBody>
        </p:sp>
        <p:sp>
          <p:nvSpPr>
            <p:cNvPr id="110609" name="Rectangle 412"/>
            <p:cNvSpPr>
              <a:spLocks noChangeArrowheads="1"/>
            </p:cNvSpPr>
            <p:nvPr/>
          </p:nvSpPr>
          <p:spPr bwMode="auto">
            <a:xfrm>
              <a:off x="3683" y="3274"/>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e</a:t>
              </a:r>
              <a:endParaRPr kumimoji="0" lang="en-US">
                <a:solidFill>
                  <a:schemeClr val="tx1"/>
                </a:solidFill>
              </a:endParaRPr>
            </a:p>
          </p:txBody>
        </p:sp>
        <p:sp>
          <p:nvSpPr>
            <p:cNvPr id="110610" name="Rectangle 413"/>
            <p:cNvSpPr>
              <a:spLocks noChangeArrowheads="1"/>
            </p:cNvSpPr>
            <p:nvPr/>
          </p:nvSpPr>
          <p:spPr bwMode="auto">
            <a:xfrm>
              <a:off x="3730" y="3274"/>
              <a:ext cx="62" cy="134"/>
            </a:xfrm>
            <a:prstGeom prst="rect">
              <a:avLst/>
            </a:prstGeom>
            <a:noFill/>
            <a:ln w="9525">
              <a:noFill/>
              <a:miter lim="800000"/>
              <a:headEnd/>
              <a:tailEnd/>
            </a:ln>
          </p:spPr>
          <p:txBody>
            <a:bodyPr wrap="none" lIns="0" tIns="0" rIns="0" bIns="0">
              <a:spAutoFit/>
            </a:bodyPr>
            <a:lstStyle/>
            <a:p>
              <a:pPr algn="l"/>
              <a:r>
                <a:rPr kumimoji="0" lang="en-US" sz="1400">
                  <a:solidFill>
                    <a:srgbClr val="EB7500"/>
                  </a:solidFill>
                  <a:latin typeface="Arial" charset="0"/>
                </a:rPr>
                <a:t>g</a:t>
              </a:r>
              <a:endParaRPr kumimoji="0" lang="en-US">
                <a:solidFill>
                  <a:schemeClr val="tx1"/>
                </a:solidFill>
              </a:endParaRPr>
            </a:p>
          </p:txBody>
        </p:sp>
        <p:sp>
          <p:nvSpPr>
            <p:cNvPr id="110611" name="Freeform 414"/>
            <p:cNvSpPr>
              <a:spLocks/>
            </p:cNvSpPr>
            <p:nvPr/>
          </p:nvSpPr>
          <p:spPr bwMode="auto">
            <a:xfrm>
              <a:off x="3238" y="2655"/>
              <a:ext cx="45" cy="60"/>
            </a:xfrm>
            <a:custGeom>
              <a:avLst/>
              <a:gdLst>
                <a:gd name="T0" fmla="*/ 20 w 45"/>
                <a:gd name="T1" fmla="*/ 60 h 60"/>
                <a:gd name="T2" fmla="*/ 25 w 45"/>
                <a:gd name="T3" fmla="*/ 60 h 60"/>
                <a:gd name="T4" fmla="*/ 30 w 45"/>
                <a:gd name="T5" fmla="*/ 60 h 60"/>
                <a:gd name="T6" fmla="*/ 33 w 45"/>
                <a:gd name="T7" fmla="*/ 56 h 60"/>
                <a:gd name="T8" fmla="*/ 35 w 45"/>
                <a:gd name="T9" fmla="*/ 56 h 60"/>
                <a:gd name="T10" fmla="*/ 38 w 45"/>
                <a:gd name="T11" fmla="*/ 53 h 60"/>
                <a:gd name="T12" fmla="*/ 40 w 45"/>
                <a:gd name="T13" fmla="*/ 50 h 60"/>
                <a:gd name="T14" fmla="*/ 43 w 45"/>
                <a:gd name="T15" fmla="*/ 46 h 60"/>
                <a:gd name="T16" fmla="*/ 43 w 45"/>
                <a:gd name="T17" fmla="*/ 40 h 60"/>
                <a:gd name="T18" fmla="*/ 45 w 45"/>
                <a:gd name="T19" fmla="*/ 36 h 60"/>
                <a:gd name="T20" fmla="*/ 45 w 45"/>
                <a:gd name="T21" fmla="*/ 30 h 60"/>
                <a:gd name="T22" fmla="*/ 45 w 45"/>
                <a:gd name="T23" fmla="*/ 26 h 60"/>
                <a:gd name="T24" fmla="*/ 43 w 45"/>
                <a:gd name="T25" fmla="*/ 20 h 60"/>
                <a:gd name="T26" fmla="*/ 43 w 45"/>
                <a:gd name="T27" fmla="*/ 16 h 60"/>
                <a:gd name="T28" fmla="*/ 40 w 45"/>
                <a:gd name="T29" fmla="*/ 13 h 60"/>
                <a:gd name="T30" fmla="*/ 38 w 45"/>
                <a:gd name="T31" fmla="*/ 10 h 60"/>
                <a:gd name="T32" fmla="*/ 35 w 45"/>
                <a:gd name="T33" fmla="*/ 6 h 60"/>
                <a:gd name="T34" fmla="*/ 33 w 45"/>
                <a:gd name="T35" fmla="*/ 3 h 60"/>
                <a:gd name="T36" fmla="*/ 30 w 45"/>
                <a:gd name="T37" fmla="*/ 3 h 60"/>
                <a:gd name="T38" fmla="*/ 25 w 45"/>
                <a:gd name="T39" fmla="*/ 0 h 60"/>
                <a:gd name="T40" fmla="*/ 23 w 45"/>
                <a:gd name="T41" fmla="*/ 0 h 60"/>
                <a:gd name="T42" fmla="*/ 18 w 45"/>
                <a:gd name="T43" fmla="*/ 0 h 60"/>
                <a:gd name="T44" fmla="*/ 15 w 45"/>
                <a:gd name="T45" fmla="*/ 3 h 60"/>
                <a:gd name="T46" fmla="*/ 13 w 45"/>
                <a:gd name="T47" fmla="*/ 3 h 60"/>
                <a:gd name="T48" fmla="*/ 8 w 45"/>
                <a:gd name="T49" fmla="*/ 6 h 60"/>
                <a:gd name="T50" fmla="*/ 5 w 45"/>
                <a:gd name="T51" fmla="*/ 10 h 60"/>
                <a:gd name="T52" fmla="*/ 3 w 45"/>
                <a:gd name="T53" fmla="*/ 13 h 60"/>
                <a:gd name="T54" fmla="*/ 3 w 45"/>
                <a:gd name="T55" fmla="*/ 16 h 60"/>
                <a:gd name="T56" fmla="*/ 0 w 45"/>
                <a:gd name="T57" fmla="*/ 20 h 60"/>
                <a:gd name="T58" fmla="*/ 0 w 45"/>
                <a:gd name="T59" fmla="*/ 26 h 60"/>
                <a:gd name="T60" fmla="*/ 0 w 45"/>
                <a:gd name="T61" fmla="*/ 30 h 60"/>
                <a:gd name="T62" fmla="*/ 0 w 45"/>
                <a:gd name="T63" fmla="*/ 36 h 60"/>
                <a:gd name="T64" fmla="*/ 0 w 45"/>
                <a:gd name="T65" fmla="*/ 40 h 60"/>
                <a:gd name="T66" fmla="*/ 3 w 45"/>
                <a:gd name="T67" fmla="*/ 46 h 60"/>
                <a:gd name="T68" fmla="*/ 3 w 45"/>
                <a:gd name="T69" fmla="*/ 50 h 60"/>
                <a:gd name="T70" fmla="*/ 5 w 45"/>
                <a:gd name="T71" fmla="*/ 53 h 60"/>
                <a:gd name="T72" fmla="*/ 8 w 45"/>
                <a:gd name="T73" fmla="*/ 56 h 60"/>
                <a:gd name="T74" fmla="*/ 13 w 45"/>
                <a:gd name="T75" fmla="*/ 56 h 60"/>
                <a:gd name="T76" fmla="*/ 15 w 45"/>
                <a:gd name="T77" fmla="*/ 60 h 60"/>
                <a:gd name="T78" fmla="*/ 18 w 45"/>
                <a:gd name="T79" fmla="*/ 60 h 60"/>
                <a:gd name="T80" fmla="*/ 23 w 45"/>
                <a:gd name="T81" fmla="*/ 60 h 60"/>
                <a:gd name="T82" fmla="*/ 23 w 45"/>
                <a:gd name="T83" fmla="*/ 60 h 60"/>
                <a:gd name="T84" fmla="*/ 20 w 45"/>
                <a:gd name="T85" fmla="*/ 6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
                <a:gd name="T130" fmla="*/ 0 h 60"/>
                <a:gd name="T131" fmla="*/ 45 w 45"/>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 h="60">
                  <a:moveTo>
                    <a:pt x="20" y="60"/>
                  </a:moveTo>
                  <a:lnTo>
                    <a:pt x="25" y="60"/>
                  </a:lnTo>
                  <a:lnTo>
                    <a:pt x="30" y="60"/>
                  </a:lnTo>
                  <a:lnTo>
                    <a:pt x="33" y="56"/>
                  </a:lnTo>
                  <a:lnTo>
                    <a:pt x="35" y="56"/>
                  </a:lnTo>
                  <a:lnTo>
                    <a:pt x="38" y="53"/>
                  </a:lnTo>
                  <a:lnTo>
                    <a:pt x="40" y="50"/>
                  </a:lnTo>
                  <a:lnTo>
                    <a:pt x="43" y="46"/>
                  </a:lnTo>
                  <a:lnTo>
                    <a:pt x="43" y="40"/>
                  </a:lnTo>
                  <a:lnTo>
                    <a:pt x="45" y="36"/>
                  </a:lnTo>
                  <a:lnTo>
                    <a:pt x="45" y="30"/>
                  </a:lnTo>
                  <a:lnTo>
                    <a:pt x="45" y="26"/>
                  </a:lnTo>
                  <a:lnTo>
                    <a:pt x="43" y="20"/>
                  </a:lnTo>
                  <a:lnTo>
                    <a:pt x="43" y="16"/>
                  </a:lnTo>
                  <a:lnTo>
                    <a:pt x="40" y="13"/>
                  </a:lnTo>
                  <a:lnTo>
                    <a:pt x="38" y="10"/>
                  </a:lnTo>
                  <a:lnTo>
                    <a:pt x="35" y="6"/>
                  </a:lnTo>
                  <a:lnTo>
                    <a:pt x="33" y="3"/>
                  </a:lnTo>
                  <a:lnTo>
                    <a:pt x="30" y="3"/>
                  </a:lnTo>
                  <a:lnTo>
                    <a:pt x="25" y="0"/>
                  </a:lnTo>
                  <a:lnTo>
                    <a:pt x="23" y="0"/>
                  </a:lnTo>
                  <a:lnTo>
                    <a:pt x="18" y="0"/>
                  </a:lnTo>
                  <a:lnTo>
                    <a:pt x="15" y="3"/>
                  </a:lnTo>
                  <a:lnTo>
                    <a:pt x="13" y="3"/>
                  </a:lnTo>
                  <a:lnTo>
                    <a:pt x="8" y="6"/>
                  </a:lnTo>
                  <a:lnTo>
                    <a:pt x="5" y="10"/>
                  </a:lnTo>
                  <a:lnTo>
                    <a:pt x="3" y="13"/>
                  </a:lnTo>
                  <a:lnTo>
                    <a:pt x="3" y="16"/>
                  </a:lnTo>
                  <a:lnTo>
                    <a:pt x="0" y="20"/>
                  </a:lnTo>
                  <a:lnTo>
                    <a:pt x="0" y="26"/>
                  </a:lnTo>
                  <a:lnTo>
                    <a:pt x="0" y="30"/>
                  </a:lnTo>
                  <a:lnTo>
                    <a:pt x="0" y="36"/>
                  </a:lnTo>
                  <a:lnTo>
                    <a:pt x="0" y="40"/>
                  </a:lnTo>
                  <a:lnTo>
                    <a:pt x="3" y="46"/>
                  </a:lnTo>
                  <a:lnTo>
                    <a:pt x="3" y="50"/>
                  </a:lnTo>
                  <a:lnTo>
                    <a:pt x="5" y="53"/>
                  </a:lnTo>
                  <a:lnTo>
                    <a:pt x="8" y="56"/>
                  </a:lnTo>
                  <a:lnTo>
                    <a:pt x="13" y="56"/>
                  </a:lnTo>
                  <a:lnTo>
                    <a:pt x="15" y="60"/>
                  </a:lnTo>
                  <a:lnTo>
                    <a:pt x="18" y="60"/>
                  </a:lnTo>
                  <a:lnTo>
                    <a:pt x="23" y="60"/>
                  </a:lnTo>
                  <a:lnTo>
                    <a:pt x="20" y="60"/>
                  </a:lnTo>
                  <a:close/>
                </a:path>
              </a:pathLst>
            </a:custGeom>
            <a:solidFill>
              <a:srgbClr val="EB7500"/>
            </a:solidFill>
            <a:ln w="9525">
              <a:noFill/>
              <a:round/>
              <a:headEnd/>
              <a:tailEnd/>
            </a:ln>
          </p:spPr>
          <p:txBody>
            <a:bodyPr/>
            <a:lstStyle/>
            <a:p>
              <a:endParaRPr lang="en-US"/>
            </a:p>
          </p:txBody>
        </p:sp>
        <p:sp>
          <p:nvSpPr>
            <p:cNvPr id="110612" name="Line 415"/>
            <p:cNvSpPr>
              <a:spLocks noChangeShapeType="1"/>
            </p:cNvSpPr>
            <p:nvPr/>
          </p:nvSpPr>
          <p:spPr bwMode="auto">
            <a:xfrm>
              <a:off x="2647" y="2249"/>
              <a:ext cx="85" cy="1"/>
            </a:xfrm>
            <a:prstGeom prst="line">
              <a:avLst/>
            </a:prstGeom>
            <a:noFill/>
            <a:ln w="11113">
              <a:solidFill>
                <a:srgbClr val="000000"/>
              </a:solidFill>
              <a:round/>
              <a:headEnd/>
              <a:tailEnd/>
            </a:ln>
          </p:spPr>
          <p:txBody>
            <a:bodyPr/>
            <a:lstStyle/>
            <a:p>
              <a:endParaRPr lang="en-US"/>
            </a:p>
          </p:txBody>
        </p:sp>
        <p:sp>
          <p:nvSpPr>
            <p:cNvPr id="110613" name="Line 416"/>
            <p:cNvSpPr>
              <a:spLocks noChangeShapeType="1"/>
            </p:cNvSpPr>
            <p:nvPr/>
          </p:nvSpPr>
          <p:spPr bwMode="auto">
            <a:xfrm>
              <a:off x="2729" y="2099"/>
              <a:ext cx="100" cy="1"/>
            </a:xfrm>
            <a:prstGeom prst="line">
              <a:avLst/>
            </a:prstGeom>
            <a:noFill/>
            <a:ln w="11113">
              <a:solidFill>
                <a:srgbClr val="000000"/>
              </a:solidFill>
              <a:round/>
              <a:headEnd/>
              <a:tailEnd/>
            </a:ln>
          </p:spPr>
          <p:txBody>
            <a:bodyPr/>
            <a:lstStyle/>
            <a:p>
              <a:endParaRPr lang="en-US"/>
            </a:p>
          </p:txBody>
        </p:sp>
        <p:sp>
          <p:nvSpPr>
            <p:cNvPr id="110614" name="Line 417"/>
            <p:cNvSpPr>
              <a:spLocks noChangeShapeType="1"/>
            </p:cNvSpPr>
            <p:nvPr/>
          </p:nvSpPr>
          <p:spPr bwMode="auto">
            <a:xfrm>
              <a:off x="2295" y="2115"/>
              <a:ext cx="102" cy="1"/>
            </a:xfrm>
            <a:prstGeom prst="line">
              <a:avLst/>
            </a:prstGeom>
            <a:noFill/>
            <a:ln w="11113">
              <a:solidFill>
                <a:srgbClr val="000000"/>
              </a:solidFill>
              <a:round/>
              <a:headEnd/>
              <a:tailEnd/>
            </a:ln>
          </p:spPr>
          <p:txBody>
            <a:bodyPr/>
            <a:lstStyle/>
            <a:p>
              <a:endParaRPr lang="en-US"/>
            </a:p>
          </p:txBody>
        </p:sp>
        <p:sp>
          <p:nvSpPr>
            <p:cNvPr id="110615" name="Rectangle 418"/>
            <p:cNvSpPr>
              <a:spLocks noChangeArrowheads="1"/>
            </p:cNvSpPr>
            <p:nvPr/>
          </p:nvSpPr>
          <p:spPr bwMode="auto">
            <a:xfrm>
              <a:off x="2692" y="2978"/>
              <a:ext cx="67" cy="144"/>
            </a:xfrm>
            <a:prstGeom prst="rect">
              <a:avLst/>
            </a:prstGeom>
            <a:noFill/>
            <a:ln w="9525">
              <a:noFill/>
              <a:miter lim="800000"/>
              <a:headEnd/>
              <a:tailEnd/>
            </a:ln>
          </p:spPr>
          <p:txBody>
            <a:bodyPr wrap="none" lIns="0" tIns="0" rIns="0" bIns="0">
              <a:spAutoFit/>
            </a:bodyPr>
            <a:lstStyle/>
            <a:p>
              <a:pPr algn="l"/>
              <a:r>
                <a:rPr kumimoji="0" lang="en-US" sz="1500">
                  <a:solidFill>
                    <a:srgbClr val="FF0000"/>
                  </a:solidFill>
                  <a:latin typeface="Arial" charset="0"/>
                </a:rPr>
                <a:t>b</a:t>
              </a:r>
              <a:endParaRPr kumimoji="0" lang="en-US">
                <a:solidFill>
                  <a:srgbClr val="FF0000"/>
                </a:solidFill>
              </a:endParaRPr>
            </a:p>
          </p:txBody>
        </p:sp>
        <p:sp>
          <p:nvSpPr>
            <p:cNvPr id="110616" name="Rectangle 419"/>
            <p:cNvSpPr>
              <a:spLocks noChangeArrowheads="1"/>
            </p:cNvSpPr>
            <p:nvPr/>
          </p:nvSpPr>
          <p:spPr bwMode="auto">
            <a:xfrm>
              <a:off x="2742" y="2978"/>
              <a:ext cx="67" cy="144"/>
            </a:xfrm>
            <a:prstGeom prst="rect">
              <a:avLst/>
            </a:prstGeom>
            <a:noFill/>
            <a:ln w="9525">
              <a:noFill/>
              <a:miter lim="800000"/>
              <a:headEnd/>
              <a:tailEnd/>
            </a:ln>
          </p:spPr>
          <p:txBody>
            <a:bodyPr wrap="none" lIns="0" tIns="0" rIns="0" bIns="0">
              <a:spAutoFit/>
            </a:bodyPr>
            <a:lstStyle/>
            <a:p>
              <a:pPr algn="l"/>
              <a:r>
                <a:rPr kumimoji="0" lang="en-US" sz="1500">
                  <a:solidFill>
                    <a:srgbClr val="000000"/>
                  </a:solidFill>
                  <a:latin typeface="Arial" charset="0"/>
                </a:rPr>
                <a:t>u</a:t>
              </a:r>
              <a:endParaRPr kumimoji="0" lang="en-US">
                <a:solidFill>
                  <a:schemeClr val="tx1"/>
                </a:solidFill>
              </a:endParaRPr>
            </a:p>
          </p:txBody>
        </p:sp>
        <p:sp>
          <p:nvSpPr>
            <p:cNvPr id="110617" name="Rectangle 420"/>
            <p:cNvSpPr>
              <a:spLocks noChangeArrowheads="1"/>
            </p:cNvSpPr>
            <p:nvPr/>
          </p:nvSpPr>
          <p:spPr bwMode="auto">
            <a:xfrm>
              <a:off x="2792" y="2978"/>
              <a:ext cx="67" cy="144"/>
            </a:xfrm>
            <a:prstGeom prst="rect">
              <a:avLst/>
            </a:prstGeom>
            <a:noFill/>
            <a:ln w="9525">
              <a:noFill/>
              <a:miter lim="800000"/>
              <a:headEnd/>
              <a:tailEnd/>
            </a:ln>
          </p:spPr>
          <p:txBody>
            <a:bodyPr wrap="none" lIns="0" tIns="0" rIns="0" bIns="0">
              <a:spAutoFit/>
            </a:bodyPr>
            <a:lstStyle/>
            <a:p>
              <a:pPr algn="l"/>
              <a:r>
                <a:rPr kumimoji="0" lang="en-US" sz="1500">
                  <a:solidFill>
                    <a:srgbClr val="000000"/>
                  </a:solidFill>
                  <a:latin typeface="Arial" charset="0"/>
                </a:rPr>
                <a:t>b</a:t>
              </a:r>
              <a:endParaRPr kumimoji="0" lang="en-US">
                <a:solidFill>
                  <a:schemeClr val="tx1"/>
                </a:solidFill>
              </a:endParaRPr>
            </a:p>
          </p:txBody>
        </p:sp>
        <p:sp>
          <p:nvSpPr>
            <p:cNvPr id="110618" name="Rectangle 421"/>
            <p:cNvSpPr>
              <a:spLocks noChangeArrowheads="1"/>
            </p:cNvSpPr>
            <p:nvPr/>
          </p:nvSpPr>
          <p:spPr bwMode="auto">
            <a:xfrm>
              <a:off x="2841" y="2978"/>
              <a:ext cx="67" cy="144"/>
            </a:xfrm>
            <a:prstGeom prst="rect">
              <a:avLst/>
            </a:prstGeom>
            <a:noFill/>
            <a:ln w="9525">
              <a:noFill/>
              <a:miter lim="800000"/>
              <a:headEnd/>
              <a:tailEnd/>
            </a:ln>
          </p:spPr>
          <p:txBody>
            <a:bodyPr wrap="none" lIns="0" tIns="0" rIns="0" bIns="0">
              <a:spAutoFit/>
            </a:bodyPr>
            <a:lstStyle/>
            <a:p>
              <a:pPr algn="l"/>
              <a:r>
                <a:rPr kumimoji="0" lang="en-US" sz="1500">
                  <a:solidFill>
                    <a:srgbClr val="000000"/>
                  </a:solidFill>
                  <a:latin typeface="Arial" charset="0"/>
                </a:rPr>
                <a:t>b</a:t>
              </a:r>
              <a:endParaRPr kumimoji="0" lang="en-US">
                <a:solidFill>
                  <a:schemeClr val="tx1"/>
                </a:solidFill>
              </a:endParaRPr>
            </a:p>
          </p:txBody>
        </p:sp>
        <p:sp>
          <p:nvSpPr>
            <p:cNvPr id="110619" name="Rectangle 422"/>
            <p:cNvSpPr>
              <a:spLocks noChangeArrowheads="1"/>
            </p:cNvSpPr>
            <p:nvPr/>
          </p:nvSpPr>
          <p:spPr bwMode="auto">
            <a:xfrm>
              <a:off x="2891" y="2978"/>
              <a:ext cx="27" cy="144"/>
            </a:xfrm>
            <a:prstGeom prst="rect">
              <a:avLst/>
            </a:prstGeom>
            <a:noFill/>
            <a:ln w="9525">
              <a:noFill/>
              <a:miter lim="800000"/>
              <a:headEnd/>
              <a:tailEnd/>
            </a:ln>
          </p:spPr>
          <p:txBody>
            <a:bodyPr wrap="none" lIns="0" tIns="0" rIns="0" bIns="0">
              <a:spAutoFit/>
            </a:bodyPr>
            <a:lstStyle/>
            <a:p>
              <a:pPr algn="l"/>
              <a:r>
                <a:rPr kumimoji="0" lang="en-US" sz="1500">
                  <a:solidFill>
                    <a:srgbClr val="000000"/>
                  </a:solidFill>
                  <a:latin typeface="Arial" charset="0"/>
                </a:rPr>
                <a:t>l</a:t>
              </a:r>
              <a:endParaRPr kumimoji="0" lang="en-US">
                <a:solidFill>
                  <a:schemeClr val="tx1"/>
                </a:solidFill>
              </a:endParaRPr>
            </a:p>
          </p:txBody>
        </p:sp>
        <p:sp>
          <p:nvSpPr>
            <p:cNvPr id="110620" name="Rectangle 423"/>
            <p:cNvSpPr>
              <a:spLocks noChangeArrowheads="1"/>
            </p:cNvSpPr>
            <p:nvPr/>
          </p:nvSpPr>
          <p:spPr bwMode="auto">
            <a:xfrm>
              <a:off x="2909" y="2978"/>
              <a:ext cx="67" cy="144"/>
            </a:xfrm>
            <a:prstGeom prst="rect">
              <a:avLst/>
            </a:prstGeom>
            <a:noFill/>
            <a:ln w="9525">
              <a:noFill/>
              <a:miter lim="800000"/>
              <a:headEnd/>
              <a:tailEnd/>
            </a:ln>
          </p:spPr>
          <p:txBody>
            <a:bodyPr wrap="none" lIns="0" tIns="0" rIns="0" bIns="0">
              <a:spAutoFit/>
            </a:bodyPr>
            <a:lstStyle/>
            <a:p>
              <a:pPr algn="l"/>
              <a:r>
                <a:rPr kumimoji="0" lang="en-US" sz="1500">
                  <a:solidFill>
                    <a:srgbClr val="000000"/>
                  </a:solidFill>
                  <a:latin typeface="Arial" charset="0"/>
                </a:rPr>
                <a:t>e</a:t>
              </a:r>
              <a:endParaRPr kumimoji="0" lang="en-US">
                <a:solidFill>
                  <a:schemeClr val="tx1"/>
                </a:solidFill>
              </a:endParaRPr>
            </a:p>
          </p:txBody>
        </p:sp>
        <p:sp>
          <p:nvSpPr>
            <p:cNvPr id="110621" name="Freeform 424"/>
            <p:cNvSpPr>
              <a:spLocks/>
            </p:cNvSpPr>
            <p:nvPr/>
          </p:nvSpPr>
          <p:spPr bwMode="auto">
            <a:xfrm>
              <a:off x="2792" y="3147"/>
              <a:ext cx="72" cy="94"/>
            </a:xfrm>
            <a:custGeom>
              <a:avLst/>
              <a:gdLst>
                <a:gd name="T0" fmla="*/ 34 w 72"/>
                <a:gd name="T1" fmla="*/ 94 h 94"/>
                <a:gd name="T2" fmla="*/ 42 w 72"/>
                <a:gd name="T3" fmla="*/ 94 h 94"/>
                <a:gd name="T4" fmla="*/ 47 w 72"/>
                <a:gd name="T5" fmla="*/ 94 h 94"/>
                <a:gd name="T6" fmla="*/ 52 w 72"/>
                <a:gd name="T7" fmla="*/ 90 h 94"/>
                <a:gd name="T8" fmla="*/ 57 w 72"/>
                <a:gd name="T9" fmla="*/ 87 h 94"/>
                <a:gd name="T10" fmla="*/ 62 w 72"/>
                <a:gd name="T11" fmla="*/ 80 h 94"/>
                <a:gd name="T12" fmla="*/ 67 w 72"/>
                <a:gd name="T13" fmla="*/ 77 h 94"/>
                <a:gd name="T14" fmla="*/ 69 w 72"/>
                <a:gd name="T15" fmla="*/ 70 h 94"/>
                <a:gd name="T16" fmla="*/ 72 w 72"/>
                <a:gd name="T17" fmla="*/ 64 h 94"/>
                <a:gd name="T18" fmla="*/ 72 w 72"/>
                <a:gd name="T19" fmla="*/ 54 h 94"/>
                <a:gd name="T20" fmla="*/ 72 w 72"/>
                <a:gd name="T21" fmla="*/ 47 h 94"/>
                <a:gd name="T22" fmla="*/ 72 w 72"/>
                <a:gd name="T23" fmla="*/ 40 h 94"/>
                <a:gd name="T24" fmla="*/ 72 w 72"/>
                <a:gd name="T25" fmla="*/ 30 h 94"/>
                <a:gd name="T26" fmla="*/ 69 w 72"/>
                <a:gd name="T27" fmla="*/ 24 h 94"/>
                <a:gd name="T28" fmla="*/ 67 w 72"/>
                <a:gd name="T29" fmla="*/ 17 h 94"/>
                <a:gd name="T30" fmla="*/ 62 w 72"/>
                <a:gd name="T31" fmla="*/ 14 h 94"/>
                <a:gd name="T32" fmla="*/ 57 w 72"/>
                <a:gd name="T33" fmla="*/ 7 h 94"/>
                <a:gd name="T34" fmla="*/ 52 w 72"/>
                <a:gd name="T35" fmla="*/ 4 h 94"/>
                <a:gd name="T36" fmla="*/ 47 w 72"/>
                <a:gd name="T37" fmla="*/ 0 h 94"/>
                <a:gd name="T38" fmla="*/ 42 w 72"/>
                <a:gd name="T39" fmla="*/ 0 h 94"/>
                <a:gd name="T40" fmla="*/ 37 w 72"/>
                <a:gd name="T41" fmla="*/ 0 h 94"/>
                <a:gd name="T42" fmla="*/ 29 w 72"/>
                <a:gd name="T43" fmla="*/ 0 h 94"/>
                <a:gd name="T44" fmla="*/ 24 w 72"/>
                <a:gd name="T45" fmla="*/ 0 h 94"/>
                <a:gd name="T46" fmla="*/ 19 w 72"/>
                <a:gd name="T47" fmla="*/ 4 h 94"/>
                <a:gd name="T48" fmla="*/ 14 w 72"/>
                <a:gd name="T49" fmla="*/ 7 h 94"/>
                <a:gd name="T50" fmla="*/ 12 w 72"/>
                <a:gd name="T51" fmla="*/ 14 h 94"/>
                <a:gd name="T52" fmla="*/ 7 w 72"/>
                <a:gd name="T53" fmla="*/ 17 h 94"/>
                <a:gd name="T54" fmla="*/ 4 w 72"/>
                <a:gd name="T55" fmla="*/ 24 h 94"/>
                <a:gd name="T56" fmla="*/ 2 w 72"/>
                <a:gd name="T57" fmla="*/ 30 h 94"/>
                <a:gd name="T58" fmla="*/ 2 w 72"/>
                <a:gd name="T59" fmla="*/ 40 h 94"/>
                <a:gd name="T60" fmla="*/ 0 w 72"/>
                <a:gd name="T61" fmla="*/ 47 h 94"/>
                <a:gd name="T62" fmla="*/ 2 w 72"/>
                <a:gd name="T63" fmla="*/ 54 h 94"/>
                <a:gd name="T64" fmla="*/ 2 w 72"/>
                <a:gd name="T65" fmla="*/ 64 h 94"/>
                <a:gd name="T66" fmla="*/ 4 w 72"/>
                <a:gd name="T67" fmla="*/ 70 h 94"/>
                <a:gd name="T68" fmla="*/ 7 w 72"/>
                <a:gd name="T69" fmla="*/ 77 h 94"/>
                <a:gd name="T70" fmla="*/ 12 w 72"/>
                <a:gd name="T71" fmla="*/ 80 h 94"/>
                <a:gd name="T72" fmla="*/ 14 w 72"/>
                <a:gd name="T73" fmla="*/ 87 h 94"/>
                <a:gd name="T74" fmla="*/ 19 w 72"/>
                <a:gd name="T75" fmla="*/ 90 h 94"/>
                <a:gd name="T76" fmla="*/ 24 w 72"/>
                <a:gd name="T77" fmla="*/ 94 h 94"/>
                <a:gd name="T78" fmla="*/ 29 w 72"/>
                <a:gd name="T79" fmla="*/ 94 h 94"/>
                <a:gd name="T80" fmla="*/ 37 w 72"/>
                <a:gd name="T81" fmla="*/ 94 h 94"/>
                <a:gd name="T82" fmla="*/ 37 w 72"/>
                <a:gd name="T83" fmla="*/ 94 h 94"/>
                <a:gd name="T84" fmla="*/ 34 w 72"/>
                <a:gd name="T85" fmla="*/ 94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94"/>
                <a:gd name="T131" fmla="*/ 72 w 72"/>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94">
                  <a:moveTo>
                    <a:pt x="34" y="94"/>
                  </a:moveTo>
                  <a:lnTo>
                    <a:pt x="42" y="94"/>
                  </a:lnTo>
                  <a:lnTo>
                    <a:pt x="47" y="94"/>
                  </a:lnTo>
                  <a:lnTo>
                    <a:pt x="52" y="90"/>
                  </a:lnTo>
                  <a:lnTo>
                    <a:pt x="57" y="87"/>
                  </a:lnTo>
                  <a:lnTo>
                    <a:pt x="62" y="80"/>
                  </a:lnTo>
                  <a:lnTo>
                    <a:pt x="67" y="77"/>
                  </a:lnTo>
                  <a:lnTo>
                    <a:pt x="69" y="70"/>
                  </a:lnTo>
                  <a:lnTo>
                    <a:pt x="72" y="64"/>
                  </a:lnTo>
                  <a:lnTo>
                    <a:pt x="72" y="54"/>
                  </a:lnTo>
                  <a:lnTo>
                    <a:pt x="72" y="47"/>
                  </a:lnTo>
                  <a:lnTo>
                    <a:pt x="72" y="40"/>
                  </a:lnTo>
                  <a:lnTo>
                    <a:pt x="72" y="30"/>
                  </a:lnTo>
                  <a:lnTo>
                    <a:pt x="69" y="24"/>
                  </a:lnTo>
                  <a:lnTo>
                    <a:pt x="67" y="17"/>
                  </a:lnTo>
                  <a:lnTo>
                    <a:pt x="62" y="14"/>
                  </a:lnTo>
                  <a:lnTo>
                    <a:pt x="57" y="7"/>
                  </a:lnTo>
                  <a:lnTo>
                    <a:pt x="52" y="4"/>
                  </a:lnTo>
                  <a:lnTo>
                    <a:pt x="47" y="0"/>
                  </a:lnTo>
                  <a:lnTo>
                    <a:pt x="42" y="0"/>
                  </a:lnTo>
                  <a:lnTo>
                    <a:pt x="37" y="0"/>
                  </a:lnTo>
                  <a:lnTo>
                    <a:pt x="29" y="0"/>
                  </a:lnTo>
                  <a:lnTo>
                    <a:pt x="24" y="0"/>
                  </a:lnTo>
                  <a:lnTo>
                    <a:pt x="19" y="4"/>
                  </a:lnTo>
                  <a:lnTo>
                    <a:pt x="14" y="7"/>
                  </a:lnTo>
                  <a:lnTo>
                    <a:pt x="12" y="14"/>
                  </a:lnTo>
                  <a:lnTo>
                    <a:pt x="7" y="17"/>
                  </a:lnTo>
                  <a:lnTo>
                    <a:pt x="4" y="24"/>
                  </a:lnTo>
                  <a:lnTo>
                    <a:pt x="2" y="30"/>
                  </a:lnTo>
                  <a:lnTo>
                    <a:pt x="2" y="40"/>
                  </a:lnTo>
                  <a:lnTo>
                    <a:pt x="0" y="47"/>
                  </a:lnTo>
                  <a:lnTo>
                    <a:pt x="2" y="54"/>
                  </a:lnTo>
                  <a:lnTo>
                    <a:pt x="2" y="64"/>
                  </a:lnTo>
                  <a:lnTo>
                    <a:pt x="4" y="70"/>
                  </a:lnTo>
                  <a:lnTo>
                    <a:pt x="7" y="77"/>
                  </a:lnTo>
                  <a:lnTo>
                    <a:pt x="12" y="80"/>
                  </a:lnTo>
                  <a:lnTo>
                    <a:pt x="14" y="87"/>
                  </a:lnTo>
                  <a:lnTo>
                    <a:pt x="19" y="90"/>
                  </a:lnTo>
                  <a:lnTo>
                    <a:pt x="24" y="94"/>
                  </a:lnTo>
                  <a:lnTo>
                    <a:pt x="29" y="94"/>
                  </a:lnTo>
                  <a:lnTo>
                    <a:pt x="37" y="94"/>
                  </a:lnTo>
                  <a:lnTo>
                    <a:pt x="34" y="94"/>
                  </a:lnTo>
                  <a:close/>
                </a:path>
              </a:pathLst>
            </a:custGeom>
            <a:solidFill>
              <a:srgbClr val="FFFFFF"/>
            </a:solidFill>
            <a:ln w="9525">
              <a:noFill/>
              <a:round/>
              <a:headEnd/>
              <a:tailEnd/>
            </a:ln>
          </p:spPr>
          <p:txBody>
            <a:bodyPr/>
            <a:lstStyle/>
            <a:p>
              <a:endParaRPr lang="en-US"/>
            </a:p>
          </p:txBody>
        </p:sp>
        <p:sp>
          <p:nvSpPr>
            <p:cNvPr id="110622" name="Freeform 425"/>
            <p:cNvSpPr>
              <a:spLocks/>
            </p:cNvSpPr>
            <p:nvPr/>
          </p:nvSpPr>
          <p:spPr bwMode="auto">
            <a:xfrm>
              <a:off x="2792" y="3147"/>
              <a:ext cx="72" cy="94"/>
            </a:xfrm>
            <a:custGeom>
              <a:avLst/>
              <a:gdLst>
                <a:gd name="T0" fmla="*/ 34 w 72"/>
                <a:gd name="T1" fmla="*/ 94 h 94"/>
                <a:gd name="T2" fmla="*/ 42 w 72"/>
                <a:gd name="T3" fmla="*/ 94 h 94"/>
                <a:gd name="T4" fmla="*/ 47 w 72"/>
                <a:gd name="T5" fmla="*/ 94 h 94"/>
                <a:gd name="T6" fmla="*/ 52 w 72"/>
                <a:gd name="T7" fmla="*/ 90 h 94"/>
                <a:gd name="T8" fmla="*/ 57 w 72"/>
                <a:gd name="T9" fmla="*/ 87 h 94"/>
                <a:gd name="T10" fmla="*/ 62 w 72"/>
                <a:gd name="T11" fmla="*/ 80 h 94"/>
                <a:gd name="T12" fmla="*/ 67 w 72"/>
                <a:gd name="T13" fmla="*/ 77 h 94"/>
                <a:gd name="T14" fmla="*/ 69 w 72"/>
                <a:gd name="T15" fmla="*/ 70 h 94"/>
                <a:gd name="T16" fmla="*/ 72 w 72"/>
                <a:gd name="T17" fmla="*/ 64 h 94"/>
                <a:gd name="T18" fmla="*/ 72 w 72"/>
                <a:gd name="T19" fmla="*/ 54 h 94"/>
                <a:gd name="T20" fmla="*/ 72 w 72"/>
                <a:gd name="T21" fmla="*/ 47 h 94"/>
                <a:gd name="T22" fmla="*/ 72 w 72"/>
                <a:gd name="T23" fmla="*/ 40 h 94"/>
                <a:gd name="T24" fmla="*/ 72 w 72"/>
                <a:gd name="T25" fmla="*/ 30 h 94"/>
                <a:gd name="T26" fmla="*/ 69 w 72"/>
                <a:gd name="T27" fmla="*/ 24 h 94"/>
                <a:gd name="T28" fmla="*/ 67 w 72"/>
                <a:gd name="T29" fmla="*/ 17 h 94"/>
                <a:gd name="T30" fmla="*/ 62 w 72"/>
                <a:gd name="T31" fmla="*/ 14 h 94"/>
                <a:gd name="T32" fmla="*/ 57 w 72"/>
                <a:gd name="T33" fmla="*/ 7 h 94"/>
                <a:gd name="T34" fmla="*/ 52 w 72"/>
                <a:gd name="T35" fmla="*/ 4 h 94"/>
                <a:gd name="T36" fmla="*/ 47 w 72"/>
                <a:gd name="T37" fmla="*/ 0 h 94"/>
                <a:gd name="T38" fmla="*/ 42 w 72"/>
                <a:gd name="T39" fmla="*/ 0 h 94"/>
                <a:gd name="T40" fmla="*/ 37 w 72"/>
                <a:gd name="T41" fmla="*/ 0 h 94"/>
                <a:gd name="T42" fmla="*/ 29 w 72"/>
                <a:gd name="T43" fmla="*/ 0 h 94"/>
                <a:gd name="T44" fmla="*/ 24 w 72"/>
                <a:gd name="T45" fmla="*/ 0 h 94"/>
                <a:gd name="T46" fmla="*/ 19 w 72"/>
                <a:gd name="T47" fmla="*/ 4 h 94"/>
                <a:gd name="T48" fmla="*/ 14 w 72"/>
                <a:gd name="T49" fmla="*/ 7 h 94"/>
                <a:gd name="T50" fmla="*/ 12 w 72"/>
                <a:gd name="T51" fmla="*/ 14 h 94"/>
                <a:gd name="T52" fmla="*/ 7 w 72"/>
                <a:gd name="T53" fmla="*/ 17 h 94"/>
                <a:gd name="T54" fmla="*/ 4 w 72"/>
                <a:gd name="T55" fmla="*/ 24 h 94"/>
                <a:gd name="T56" fmla="*/ 2 w 72"/>
                <a:gd name="T57" fmla="*/ 30 h 94"/>
                <a:gd name="T58" fmla="*/ 2 w 72"/>
                <a:gd name="T59" fmla="*/ 40 h 94"/>
                <a:gd name="T60" fmla="*/ 0 w 72"/>
                <a:gd name="T61" fmla="*/ 47 h 94"/>
                <a:gd name="T62" fmla="*/ 2 w 72"/>
                <a:gd name="T63" fmla="*/ 54 h 94"/>
                <a:gd name="T64" fmla="*/ 2 w 72"/>
                <a:gd name="T65" fmla="*/ 64 h 94"/>
                <a:gd name="T66" fmla="*/ 4 w 72"/>
                <a:gd name="T67" fmla="*/ 70 h 94"/>
                <a:gd name="T68" fmla="*/ 7 w 72"/>
                <a:gd name="T69" fmla="*/ 77 h 94"/>
                <a:gd name="T70" fmla="*/ 12 w 72"/>
                <a:gd name="T71" fmla="*/ 80 h 94"/>
                <a:gd name="T72" fmla="*/ 14 w 72"/>
                <a:gd name="T73" fmla="*/ 87 h 94"/>
                <a:gd name="T74" fmla="*/ 19 w 72"/>
                <a:gd name="T75" fmla="*/ 90 h 94"/>
                <a:gd name="T76" fmla="*/ 24 w 72"/>
                <a:gd name="T77" fmla="*/ 94 h 94"/>
                <a:gd name="T78" fmla="*/ 29 w 72"/>
                <a:gd name="T79" fmla="*/ 94 h 94"/>
                <a:gd name="T80" fmla="*/ 37 w 72"/>
                <a:gd name="T81" fmla="*/ 94 h 94"/>
                <a:gd name="T82" fmla="*/ 37 w 72"/>
                <a:gd name="T83" fmla="*/ 94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
                <a:gd name="T127" fmla="*/ 0 h 94"/>
                <a:gd name="T128" fmla="*/ 72 w 72"/>
                <a:gd name="T129" fmla="*/ 94 h 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 h="94">
                  <a:moveTo>
                    <a:pt x="34" y="94"/>
                  </a:moveTo>
                  <a:lnTo>
                    <a:pt x="42" y="94"/>
                  </a:lnTo>
                  <a:lnTo>
                    <a:pt x="47" y="94"/>
                  </a:lnTo>
                  <a:lnTo>
                    <a:pt x="52" y="90"/>
                  </a:lnTo>
                  <a:lnTo>
                    <a:pt x="57" y="87"/>
                  </a:lnTo>
                  <a:lnTo>
                    <a:pt x="62" y="80"/>
                  </a:lnTo>
                  <a:lnTo>
                    <a:pt x="67" y="77"/>
                  </a:lnTo>
                  <a:lnTo>
                    <a:pt x="69" y="70"/>
                  </a:lnTo>
                  <a:lnTo>
                    <a:pt x="72" y="64"/>
                  </a:lnTo>
                  <a:lnTo>
                    <a:pt x="72" y="54"/>
                  </a:lnTo>
                  <a:lnTo>
                    <a:pt x="72" y="47"/>
                  </a:lnTo>
                  <a:lnTo>
                    <a:pt x="72" y="40"/>
                  </a:lnTo>
                  <a:lnTo>
                    <a:pt x="72" y="30"/>
                  </a:lnTo>
                  <a:lnTo>
                    <a:pt x="69" y="24"/>
                  </a:lnTo>
                  <a:lnTo>
                    <a:pt x="67" y="17"/>
                  </a:lnTo>
                  <a:lnTo>
                    <a:pt x="62" y="14"/>
                  </a:lnTo>
                  <a:lnTo>
                    <a:pt x="57" y="7"/>
                  </a:lnTo>
                  <a:lnTo>
                    <a:pt x="52" y="4"/>
                  </a:lnTo>
                  <a:lnTo>
                    <a:pt x="47" y="0"/>
                  </a:lnTo>
                  <a:lnTo>
                    <a:pt x="42" y="0"/>
                  </a:lnTo>
                  <a:lnTo>
                    <a:pt x="37" y="0"/>
                  </a:lnTo>
                  <a:lnTo>
                    <a:pt x="29" y="0"/>
                  </a:lnTo>
                  <a:lnTo>
                    <a:pt x="24" y="0"/>
                  </a:lnTo>
                  <a:lnTo>
                    <a:pt x="19" y="4"/>
                  </a:lnTo>
                  <a:lnTo>
                    <a:pt x="14" y="7"/>
                  </a:lnTo>
                  <a:lnTo>
                    <a:pt x="12" y="14"/>
                  </a:lnTo>
                  <a:lnTo>
                    <a:pt x="7" y="17"/>
                  </a:lnTo>
                  <a:lnTo>
                    <a:pt x="4" y="24"/>
                  </a:lnTo>
                  <a:lnTo>
                    <a:pt x="2" y="30"/>
                  </a:lnTo>
                  <a:lnTo>
                    <a:pt x="2" y="40"/>
                  </a:lnTo>
                  <a:lnTo>
                    <a:pt x="0" y="47"/>
                  </a:lnTo>
                  <a:lnTo>
                    <a:pt x="2" y="54"/>
                  </a:lnTo>
                  <a:lnTo>
                    <a:pt x="2" y="64"/>
                  </a:lnTo>
                  <a:lnTo>
                    <a:pt x="4" y="70"/>
                  </a:lnTo>
                  <a:lnTo>
                    <a:pt x="7" y="77"/>
                  </a:lnTo>
                  <a:lnTo>
                    <a:pt x="12" y="80"/>
                  </a:lnTo>
                  <a:lnTo>
                    <a:pt x="14" y="87"/>
                  </a:lnTo>
                  <a:lnTo>
                    <a:pt x="19" y="90"/>
                  </a:lnTo>
                  <a:lnTo>
                    <a:pt x="24" y="94"/>
                  </a:lnTo>
                  <a:lnTo>
                    <a:pt x="29" y="94"/>
                  </a:lnTo>
                  <a:lnTo>
                    <a:pt x="37" y="94"/>
                  </a:lnTo>
                </a:path>
              </a:pathLst>
            </a:custGeom>
            <a:noFill/>
            <a:ln w="11113">
              <a:solidFill>
                <a:srgbClr val="666666"/>
              </a:solidFill>
              <a:prstDash val="solid"/>
              <a:round/>
              <a:headEnd/>
              <a:tailEnd/>
            </a:ln>
          </p:spPr>
          <p:txBody>
            <a:bodyPr/>
            <a:lstStyle/>
            <a:p>
              <a:endParaRPr lang="en-US"/>
            </a:p>
          </p:txBody>
        </p:sp>
        <p:sp>
          <p:nvSpPr>
            <p:cNvPr id="110623" name="Freeform 426"/>
            <p:cNvSpPr>
              <a:spLocks/>
            </p:cNvSpPr>
            <p:nvPr/>
          </p:nvSpPr>
          <p:spPr bwMode="auto">
            <a:xfrm>
              <a:off x="2839" y="3118"/>
              <a:ext cx="72" cy="96"/>
            </a:xfrm>
            <a:custGeom>
              <a:avLst/>
              <a:gdLst>
                <a:gd name="T0" fmla="*/ 35 w 72"/>
                <a:gd name="T1" fmla="*/ 96 h 96"/>
                <a:gd name="T2" fmla="*/ 40 w 72"/>
                <a:gd name="T3" fmla="*/ 96 h 96"/>
                <a:gd name="T4" fmla="*/ 47 w 72"/>
                <a:gd name="T5" fmla="*/ 93 h 96"/>
                <a:gd name="T6" fmla="*/ 52 w 72"/>
                <a:gd name="T7" fmla="*/ 89 h 96"/>
                <a:gd name="T8" fmla="*/ 57 w 72"/>
                <a:gd name="T9" fmla="*/ 86 h 96"/>
                <a:gd name="T10" fmla="*/ 60 w 72"/>
                <a:gd name="T11" fmla="*/ 83 h 96"/>
                <a:gd name="T12" fmla="*/ 65 w 72"/>
                <a:gd name="T13" fmla="*/ 76 h 96"/>
                <a:gd name="T14" fmla="*/ 67 w 72"/>
                <a:gd name="T15" fmla="*/ 69 h 96"/>
                <a:gd name="T16" fmla="*/ 70 w 72"/>
                <a:gd name="T17" fmla="*/ 63 h 96"/>
                <a:gd name="T18" fmla="*/ 70 w 72"/>
                <a:gd name="T19" fmla="*/ 56 h 96"/>
                <a:gd name="T20" fmla="*/ 72 w 72"/>
                <a:gd name="T21" fmla="*/ 46 h 96"/>
                <a:gd name="T22" fmla="*/ 70 w 72"/>
                <a:gd name="T23" fmla="*/ 39 h 96"/>
                <a:gd name="T24" fmla="*/ 70 w 72"/>
                <a:gd name="T25" fmla="*/ 33 h 96"/>
                <a:gd name="T26" fmla="*/ 67 w 72"/>
                <a:gd name="T27" fmla="*/ 26 h 96"/>
                <a:gd name="T28" fmla="*/ 65 w 72"/>
                <a:gd name="T29" fmla="*/ 19 h 96"/>
                <a:gd name="T30" fmla="*/ 60 w 72"/>
                <a:gd name="T31" fmla="*/ 13 h 96"/>
                <a:gd name="T32" fmla="*/ 57 w 72"/>
                <a:gd name="T33" fmla="*/ 10 h 96"/>
                <a:gd name="T34" fmla="*/ 52 w 72"/>
                <a:gd name="T35" fmla="*/ 6 h 96"/>
                <a:gd name="T36" fmla="*/ 47 w 72"/>
                <a:gd name="T37" fmla="*/ 3 h 96"/>
                <a:gd name="T38" fmla="*/ 40 w 72"/>
                <a:gd name="T39" fmla="*/ 0 h 96"/>
                <a:gd name="T40" fmla="*/ 35 w 72"/>
                <a:gd name="T41" fmla="*/ 0 h 96"/>
                <a:gd name="T42" fmla="*/ 30 w 72"/>
                <a:gd name="T43" fmla="*/ 0 h 96"/>
                <a:gd name="T44" fmla="*/ 25 w 72"/>
                <a:gd name="T45" fmla="*/ 3 h 96"/>
                <a:gd name="T46" fmla="*/ 17 w 72"/>
                <a:gd name="T47" fmla="*/ 6 h 96"/>
                <a:gd name="T48" fmla="*/ 15 w 72"/>
                <a:gd name="T49" fmla="*/ 10 h 96"/>
                <a:gd name="T50" fmla="*/ 10 w 72"/>
                <a:gd name="T51" fmla="*/ 13 h 96"/>
                <a:gd name="T52" fmla="*/ 5 w 72"/>
                <a:gd name="T53" fmla="*/ 19 h 96"/>
                <a:gd name="T54" fmla="*/ 2 w 72"/>
                <a:gd name="T55" fmla="*/ 26 h 96"/>
                <a:gd name="T56" fmla="*/ 0 w 72"/>
                <a:gd name="T57" fmla="*/ 33 h 96"/>
                <a:gd name="T58" fmla="*/ 0 w 72"/>
                <a:gd name="T59" fmla="*/ 39 h 96"/>
                <a:gd name="T60" fmla="*/ 0 w 72"/>
                <a:gd name="T61" fmla="*/ 46 h 96"/>
                <a:gd name="T62" fmla="*/ 0 w 72"/>
                <a:gd name="T63" fmla="*/ 56 h 96"/>
                <a:gd name="T64" fmla="*/ 0 w 72"/>
                <a:gd name="T65" fmla="*/ 63 h 96"/>
                <a:gd name="T66" fmla="*/ 2 w 72"/>
                <a:gd name="T67" fmla="*/ 69 h 96"/>
                <a:gd name="T68" fmla="*/ 5 w 72"/>
                <a:gd name="T69" fmla="*/ 76 h 96"/>
                <a:gd name="T70" fmla="*/ 10 w 72"/>
                <a:gd name="T71" fmla="*/ 83 h 96"/>
                <a:gd name="T72" fmla="*/ 15 w 72"/>
                <a:gd name="T73" fmla="*/ 86 h 96"/>
                <a:gd name="T74" fmla="*/ 17 w 72"/>
                <a:gd name="T75" fmla="*/ 89 h 96"/>
                <a:gd name="T76" fmla="*/ 25 w 72"/>
                <a:gd name="T77" fmla="*/ 93 h 96"/>
                <a:gd name="T78" fmla="*/ 30 w 72"/>
                <a:gd name="T79" fmla="*/ 96 h 96"/>
                <a:gd name="T80" fmla="*/ 35 w 72"/>
                <a:gd name="T81" fmla="*/ 96 h 96"/>
                <a:gd name="T82" fmla="*/ 35 w 72"/>
                <a:gd name="T83" fmla="*/ 96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
                <a:gd name="T127" fmla="*/ 0 h 96"/>
                <a:gd name="T128" fmla="*/ 72 w 72"/>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 h="96">
                  <a:moveTo>
                    <a:pt x="35" y="96"/>
                  </a:moveTo>
                  <a:lnTo>
                    <a:pt x="40" y="96"/>
                  </a:lnTo>
                  <a:lnTo>
                    <a:pt x="47" y="93"/>
                  </a:lnTo>
                  <a:lnTo>
                    <a:pt x="52" y="89"/>
                  </a:lnTo>
                  <a:lnTo>
                    <a:pt x="57" y="86"/>
                  </a:lnTo>
                  <a:lnTo>
                    <a:pt x="60" y="83"/>
                  </a:lnTo>
                  <a:lnTo>
                    <a:pt x="65" y="76"/>
                  </a:lnTo>
                  <a:lnTo>
                    <a:pt x="67" y="69"/>
                  </a:lnTo>
                  <a:lnTo>
                    <a:pt x="70" y="63"/>
                  </a:lnTo>
                  <a:lnTo>
                    <a:pt x="70" y="56"/>
                  </a:lnTo>
                  <a:lnTo>
                    <a:pt x="72" y="46"/>
                  </a:lnTo>
                  <a:lnTo>
                    <a:pt x="70" y="39"/>
                  </a:lnTo>
                  <a:lnTo>
                    <a:pt x="70" y="33"/>
                  </a:lnTo>
                  <a:lnTo>
                    <a:pt x="67" y="26"/>
                  </a:lnTo>
                  <a:lnTo>
                    <a:pt x="65" y="19"/>
                  </a:lnTo>
                  <a:lnTo>
                    <a:pt x="60" y="13"/>
                  </a:lnTo>
                  <a:lnTo>
                    <a:pt x="57" y="10"/>
                  </a:lnTo>
                  <a:lnTo>
                    <a:pt x="52" y="6"/>
                  </a:lnTo>
                  <a:lnTo>
                    <a:pt x="47" y="3"/>
                  </a:lnTo>
                  <a:lnTo>
                    <a:pt x="40" y="0"/>
                  </a:lnTo>
                  <a:lnTo>
                    <a:pt x="35" y="0"/>
                  </a:lnTo>
                  <a:lnTo>
                    <a:pt x="30" y="0"/>
                  </a:lnTo>
                  <a:lnTo>
                    <a:pt x="25" y="3"/>
                  </a:lnTo>
                  <a:lnTo>
                    <a:pt x="17" y="6"/>
                  </a:lnTo>
                  <a:lnTo>
                    <a:pt x="15" y="10"/>
                  </a:lnTo>
                  <a:lnTo>
                    <a:pt x="10" y="13"/>
                  </a:lnTo>
                  <a:lnTo>
                    <a:pt x="5" y="19"/>
                  </a:lnTo>
                  <a:lnTo>
                    <a:pt x="2" y="26"/>
                  </a:lnTo>
                  <a:lnTo>
                    <a:pt x="0" y="33"/>
                  </a:lnTo>
                  <a:lnTo>
                    <a:pt x="0" y="39"/>
                  </a:lnTo>
                  <a:lnTo>
                    <a:pt x="0" y="46"/>
                  </a:lnTo>
                  <a:lnTo>
                    <a:pt x="0" y="56"/>
                  </a:lnTo>
                  <a:lnTo>
                    <a:pt x="0" y="63"/>
                  </a:lnTo>
                  <a:lnTo>
                    <a:pt x="2" y="69"/>
                  </a:lnTo>
                  <a:lnTo>
                    <a:pt x="5" y="76"/>
                  </a:lnTo>
                  <a:lnTo>
                    <a:pt x="10" y="83"/>
                  </a:lnTo>
                  <a:lnTo>
                    <a:pt x="15" y="86"/>
                  </a:lnTo>
                  <a:lnTo>
                    <a:pt x="17" y="89"/>
                  </a:lnTo>
                  <a:lnTo>
                    <a:pt x="25" y="93"/>
                  </a:lnTo>
                  <a:lnTo>
                    <a:pt x="30" y="96"/>
                  </a:lnTo>
                  <a:lnTo>
                    <a:pt x="35" y="96"/>
                  </a:lnTo>
                  <a:close/>
                </a:path>
              </a:pathLst>
            </a:custGeom>
            <a:solidFill>
              <a:srgbClr val="FFFFFF"/>
            </a:solidFill>
            <a:ln w="9525">
              <a:noFill/>
              <a:round/>
              <a:headEnd/>
              <a:tailEnd/>
            </a:ln>
          </p:spPr>
          <p:txBody>
            <a:bodyPr/>
            <a:lstStyle/>
            <a:p>
              <a:endParaRPr lang="en-US"/>
            </a:p>
          </p:txBody>
        </p:sp>
        <p:sp>
          <p:nvSpPr>
            <p:cNvPr id="110624" name="Freeform 427"/>
            <p:cNvSpPr>
              <a:spLocks/>
            </p:cNvSpPr>
            <p:nvPr/>
          </p:nvSpPr>
          <p:spPr bwMode="auto">
            <a:xfrm>
              <a:off x="2839" y="3118"/>
              <a:ext cx="72" cy="96"/>
            </a:xfrm>
            <a:custGeom>
              <a:avLst/>
              <a:gdLst>
                <a:gd name="T0" fmla="*/ 35 w 72"/>
                <a:gd name="T1" fmla="*/ 96 h 96"/>
                <a:gd name="T2" fmla="*/ 40 w 72"/>
                <a:gd name="T3" fmla="*/ 96 h 96"/>
                <a:gd name="T4" fmla="*/ 47 w 72"/>
                <a:gd name="T5" fmla="*/ 93 h 96"/>
                <a:gd name="T6" fmla="*/ 52 w 72"/>
                <a:gd name="T7" fmla="*/ 89 h 96"/>
                <a:gd name="T8" fmla="*/ 57 w 72"/>
                <a:gd name="T9" fmla="*/ 86 h 96"/>
                <a:gd name="T10" fmla="*/ 60 w 72"/>
                <a:gd name="T11" fmla="*/ 83 h 96"/>
                <a:gd name="T12" fmla="*/ 65 w 72"/>
                <a:gd name="T13" fmla="*/ 76 h 96"/>
                <a:gd name="T14" fmla="*/ 67 w 72"/>
                <a:gd name="T15" fmla="*/ 69 h 96"/>
                <a:gd name="T16" fmla="*/ 70 w 72"/>
                <a:gd name="T17" fmla="*/ 63 h 96"/>
                <a:gd name="T18" fmla="*/ 70 w 72"/>
                <a:gd name="T19" fmla="*/ 56 h 96"/>
                <a:gd name="T20" fmla="*/ 72 w 72"/>
                <a:gd name="T21" fmla="*/ 46 h 96"/>
                <a:gd name="T22" fmla="*/ 70 w 72"/>
                <a:gd name="T23" fmla="*/ 39 h 96"/>
                <a:gd name="T24" fmla="*/ 70 w 72"/>
                <a:gd name="T25" fmla="*/ 33 h 96"/>
                <a:gd name="T26" fmla="*/ 67 w 72"/>
                <a:gd name="T27" fmla="*/ 26 h 96"/>
                <a:gd name="T28" fmla="*/ 65 w 72"/>
                <a:gd name="T29" fmla="*/ 19 h 96"/>
                <a:gd name="T30" fmla="*/ 60 w 72"/>
                <a:gd name="T31" fmla="*/ 13 h 96"/>
                <a:gd name="T32" fmla="*/ 57 w 72"/>
                <a:gd name="T33" fmla="*/ 10 h 96"/>
                <a:gd name="T34" fmla="*/ 52 w 72"/>
                <a:gd name="T35" fmla="*/ 6 h 96"/>
                <a:gd name="T36" fmla="*/ 47 w 72"/>
                <a:gd name="T37" fmla="*/ 3 h 96"/>
                <a:gd name="T38" fmla="*/ 40 w 72"/>
                <a:gd name="T39" fmla="*/ 0 h 96"/>
                <a:gd name="T40" fmla="*/ 35 w 72"/>
                <a:gd name="T41" fmla="*/ 0 h 96"/>
                <a:gd name="T42" fmla="*/ 30 w 72"/>
                <a:gd name="T43" fmla="*/ 0 h 96"/>
                <a:gd name="T44" fmla="*/ 25 w 72"/>
                <a:gd name="T45" fmla="*/ 3 h 96"/>
                <a:gd name="T46" fmla="*/ 17 w 72"/>
                <a:gd name="T47" fmla="*/ 6 h 96"/>
                <a:gd name="T48" fmla="*/ 15 w 72"/>
                <a:gd name="T49" fmla="*/ 10 h 96"/>
                <a:gd name="T50" fmla="*/ 10 w 72"/>
                <a:gd name="T51" fmla="*/ 13 h 96"/>
                <a:gd name="T52" fmla="*/ 5 w 72"/>
                <a:gd name="T53" fmla="*/ 19 h 96"/>
                <a:gd name="T54" fmla="*/ 2 w 72"/>
                <a:gd name="T55" fmla="*/ 26 h 96"/>
                <a:gd name="T56" fmla="*/ 0 w 72"/>
                <a:gd name="T57" fmla="*/ 33 h 96"/>
                <a:gd name="T58" fmla="*/ 0 w 72"/>
                <a:gd name="T59" fmla="*/ 39 h 96"/>
                <a:gd name="T60" fmla="*/ 0 w 72"/>
                <a:gd name="T61" fmla="*/ 46 h 96"/>
                <a:gd name="T62" fmla="*/ 0 w 72"/>
                <a:gd name="T63" fmla="*/ 56 h 96"/>
                <a:gd name="T64" fmla="*/ 0 w 72"/>
                <a:gd name="T65" fmla="*/ 63 h 96"/>
                <a:gd name="T66" fmla="*/ 2 w 72"/>
                <a:gd name="T67" fmla="*/ 69 h 96"/>
                <a:gd name="T68" fmla="*/ 5 w 72"/>
                <a:gd name="T69" fmla="*/ 76 h 96"/>
                <a:gd name="T70" fmla="*/ 10 w 72"/>
                <a:gd name="T71" fmla="*/ 83 h 96"/>
                <a:gd name="T72" fmla="*/ 15 w 72"/>
                <a:gd name="T73" fmla="*/ 86 h 96"/>
                <a:gd name="T74" fmla="*/ 17 w 72"/>
                <a:gd name="T75" fmla="*/ 89 h 96"/>
                <a:gd name="T76" fmla="*/ 25 w 72"/>
                <a:gd name="T77" fmla="*/ 93 h 96"/>
                <a:gd name="T78" fmla="*/ 30 w 72"/>
                <a:gd name="T79" fmla="*/ 96 h 96"/>
                <a:gd name="T80" fmla="*/ 35 w 72"/>
                <a:gd name="T81" fmla="*/ 96 h 96"/>
                <a:gd name="T82" fmla="*/ 35 w 72"/>
                <a:gd name="T83" fmla="*/ 96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
                <a:gd name="T127" fmla="*/ 0 h 96"/>
                <a:gd name="T128" fmla="*/ 72 w 72"/>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 h="96">
                  <a:moveTo>
                    <a:pt x="35" y="96"/>
                  </a:moveTo>
                  <a:lnTo>
                    <a:pt x="40" y="96"/>
                  </a:lnTo>
                  <a:lnTo>
                    <a:pt x="47" y="93"/>
                  </a:lnTo>
                  <a:lnTo>
                    <a:pt x="52" y="89"/>
                  </a:lnTo>
                  <a:lnTo>
                    <a:pt x="57" y="86"/>
                  </a:lnTo>
                  <a:lnTo>
                    <a:pt x="60" y="83"/>
                  </a:lnTo>
                  <a:lnTo>
                    <a:pt x="65" y="76"/>
                  </a:lnTo>
                  <a:lnTo>
                    <a:pt x="67" y="69"/>
                  </a:lnTo>
                  <a:lnTo>
                    <a:pt x="70" y="63"/>
                  </a:lnTo>
                  <a:lnTo>
                    <a:pt x="70" y="56"/>
                  </a:lnTo>
                  <a:lnTo>
                    <a:pt x="72" y="46"/>
                  </a:lnTo>
                  <a:lnTo>
                    <a:pt x="70" y="39"/>
                  </a:lnTo>
                  <a:lnTo>
                    <a:pt x="70" y="33"/>
                  </a:lnTo>
                  <a:lnTo>
                    <a:pt x="67" y="26"/>
                  </a:lnTo>
                  <a:lnTo>
                    <a:pt x="65" y="19"/>
                  </a:lnTo>
                  <a:lnTo>
                    <a:pt x="60" y="13"/>
                  </a:lnTo>
                  <a:lnTo>
                    <a:pt x="57" y="10"/>
                  </a:lnTo>
                  <a:lnTo>
                    <a:pt x="52" y="6"/>
                  </a:lnTo>
                  <a:lnTo>
                    <a:pt x="47" y="3"/>
                  </a:lnTo>
                  <a:lnTo>
                    <a:pt x="40" y="0"/>
                  </a:lnTo>
                  <a:lnTo>
                    <a:pt x="35" y="0"/>
                  </a:lnTo>
                  <a:lnTo>
                    <a:pt x="30" y="0"/>
                  </a:lnTo>
                  <a:lnTo>
                    <a:pt x="25" y="3"/>
                  </a:lnTo>
                  <a:lnTo>
                    <a:pt x="17" y="6"/>
                  </a:lnTo>
                  <a:lnTo>
                    <a:pt x="15" y="10"/>
                  </a:lnTo>
                  <a:lnTo>
                    <a:pt x="10" y="13"/>
                  </a:lnTo>
                  <a:lnTo>
                    <a:pt x="5" y="19"/>
                  </a:lnTo>
                  <a:lnTo>
                    <a:pt x="2" y="26"/>
                  </a:lnTo>
                  <a:lnTo>
                    <a:pt x="0" y="33"/>
                  </a:lnTo>
                  <a:lnTo>
                    <a:pt x="0" y="39"/>
                  </a:lnTo>
                  <a:lnTo>
                    <a:pt x="0" y="46"/>
                  </a:lnTo>
                  <a:lnTo>
                    <a:pt x="0" y="56"/>
                  </a:lnTo>
                  <a:lnTo>
                    <a:pt x="0" y="63"/>
                  </a:lnTo>
                  <a:lnTo>
                    <a:pt x="2" y="69"/>
                  </a:lnTo>
                  <a:lnTo>
                    <a:pt x="5" y="76"/>
                  </a:lnTo>
                  <a:lnTo>
                    <a:pt x="10" y="83"/>
                  </a:lnTo>
                  <a:lnTo>
                    <a:pt x="15" y="86"/>
                  </a:lnTo>
                  <a:lnTo>
                    <a:pt x="17" y="89"/>
                  </a:lnTo>
                  <a:lnTo>
                    <a:pt x="25" y="93"/>
                  </a:lnTo>
                  <a:lnTo>
                    <a:pt x="30" y="96"/>
                  </a:lnTo>
                  <a:lnTo>
                    <a:pt x="35" y="96"/>
                  </a:lnTo>
                </a:path>
              </a:pathLst>
            </a:custGeom>
            <a:noFill/>
            <a:ln w="11113">
              <a:solidFill>
                <a:srgbClr val="666666"/>
              </a:solidFill>
              <a:prstDash val="solid"/>
              <a:round/>
              <a:headEnd/>
              <a:tailEnd/>
            </a:ln>
          </p:spPr>
          <p:txBody>
            <a:bodyPr/>
            <a:lstStyle/>
            <a:p>
              <a:endParaRPr lang="en-US"/>
            </a:p>
          </p:txBody>
        </p:sp>
        <p:sp>
          <p:nvSpPr>
            <p:cNvPr id="110625" name="Freeform 428"/>
            <p:cNvSpPr>
              <a:spLocks/>
            </p:cNvSpPr>
            <p:nvPr/>
          </p:nvSpPr>
          <p:spPr bwMode="auto">
            <a:xfrm>
              <a:off x="3026" y="1669"/>
              <a:ext cx="43" cy="57"/>
            </a:xfrm>
            <a:custGeom>
              <a:avLst/>
              <a:gdLst>
                <a:gd name="T0" fmla="*/ 20 w 43"/>
                <a:gd name="T1" fmla="*/ 57 h 57"/>
                <a:gd name="T2" fmla="*/ 25 w 43"/>
                <a:gd name="T3" fmla="*/ 57 h 57"/>
                <a:gd name="T4" fmla="*/ 28 w 43"/>
                <a:gd name="T5" fmla="*/ 57 h 57"/>
                <a:gd name="T6" fmla="*/ 33 w 43"/>
                <a:gd name="T7" fmla="*/ 53 h 57"/>
                <a:gd name="T8" fmla="*/ 35 w 43"/>
                <a:gd name="T9" fmla="*/ 53 h 57"/>
                <a:gd name="T10" fmla="*/ 38 w 43"/>
                <a:gd name="T11" fmla="*/ 50 h 57"/>
                <a:gd name="T12" fmla="*/ 40 w 43"/>
                <a:gd name="T13" fmla="*/ 47 h 57"/>
                <a:gd name="T14" fmla="*/ 40 w 43"/>
                <a:gd name="T15" fmla="*/ 43 h 57"/>
                <a:gd name="T16" fmla="*/ 43 w 43"/>
                <a:gd name="T17" fmla="*/ 37 h 57"/>
                <a:gd name="T18" fmla="*/ 43 w 43"/>
                <a:gd name="T19" fmla="*/ 33 h 57"/>
                <a:gd name="T20" fmla="*/ 43 w 43"/>
                <a:gd name="T21" fmla="*/ 30 h 57"/>
                <a:gd name="T22" fmla="*/ 43 w 43"/>
                <a:gd name="T23" fmla="*/ 23 h 57"/>
                <a:gd name="T24" fmla="*/ 43 w 43"/>
                <a:gd name="T25" fmla="*/ 20 h 57"/>
                <a:gd name="T26" fmla="*/ 40 w 43"/>
                <a:gd name="T27" fmla="*/ 17 h 57"/>
                <a:gd name="T28" fmla="*/ 40 w 43"/>
                <a:gd name="T29" fmla="*/ 14 h 57"/>
                <a:gd name="T30" fmla="*/ 38 w 43"/>
                <a:gd name="T31" fmla="*/ 10 h 57"/>
                <a:gd name="T32" fmla="*/ 35 w 43"/>
                <a:gd name="T33" fmla="*/ 7 h 57"/>
                <a:gd name="T34" fmla="*/ 33 w 43"/>
                <a:gd name="T35" fmla="*/ 4 h 57"/>
                <a:gd name="T36" fmla="*/ 28 w 43"/>
                <a:gd name="T37" fmla="*/ 4 h 57"/>
                <a:gd name="T38" fmla="*/ 25 w 43"/>
                <a:gd name="T39" fmla="*/ 0 h 57"/>
                <a:gd name="T40" fmla="*/ 23 w 43"/>
                <a:gd name="T41" fmla="*/ 0 h 57"/>
                <a:gd name="T42" fmla="*/ 18 w 43"/>
                <a:gd name="T43" fmla="*/ 0 h 57"/>
                <a:gd name="T44" fmla="*/ 15 w 43"/>
                <a:gd name="T45" fmla="*/ 4 h 57"/>
                <a:gd name="T46" fmla="*/ 13 w 43"/>
                <a:gd name="T47" fmla="*/ 4 h 57"/>
                <a:gd name="T48" fmla="*/ 10 w 43"/>
                <a:gd name="T49" fmla="*/ 7 h 57"/>
                <a:gd name="T50" fmla="*/ 8 w 43"/>
                <a:gd name="T51" fmla="*/ 10 h 57"/>
                <a:gd name="T52" fmla="*/ 5 w 43"/>
                <a:gd name="T53" fmla="*/ 14 h 57"/>
                <a:gd name="T54" fmla="*/ 3 w 43"/>
                <a:gd name="T55" fmla="*/ 17 h 57"/>
                <a:gd name="T56" fmla="*/ 3 w 43"/>
                <a:gd name="T57" fmla="*/ 20 h 57"/>
                <a:gd name="T58" fmla="*/ 0 w 43"/>
                <a:gd name="T59" fmla="*/ 23 h 57"/>
                <a:gd name="T60" fmla="*/ 0 w 43"/>
                <a:gd name="T61" fmla="*/ 30 h 57"/>
                <a:gd name="T62" fmla="*/ 0 w 43"/>
                <a:gd name="T63" fmla="*/ 33 h 57"/>
                <a:gd name="T64" fmla="*/ 3 w 43"/>
                <a:gd name="T65" fmla="*/ 37 h 57"/>
                <a:gd name="T66" fmla="*/ 3 w 43"/>
                <a:gd name="T67" fmla="*/ 43 h 57"/>
                <a:gd name="T68" fmla="*/ 5 w 43"/>
                <a:gd name="T69" fmla="*/ 47 h 57"/>
                <a:gd name="T70" fmla="*/ 8 w 43"/>
                <a:gd name="T71" fmla="*/ 50 h 57"/>
                <a:gd name="T72" fmla="*/ 10 w 43"/>
                <a:gd name="T73" fmla="*/ 53 h 57"/>
                <a:gd name="T74" fmla="*/ 13 w 43"/>
                <a:gd name="T75" fmla="*/ 53 h 57"/>
                <a:gd name="T76" fmla="*/ 15 w 43"/>
                <a:gd name="T77" fmla="*/ 57 h 57"/>
                <a:gd name="T78" fmla="*/ 18 w 43"/>
                <a:gd name="T79" fmla="*/ 57 h 57"/>
                <a:gd name="T80" fmla="*/ 23 w 43"/>
                <a:gd name="T81" fmla="*/ 57 h 57"/>
                <a:gd name="T82" fmla="*/ 23 w 43"/>
                <a:gd name="T83" fmla="*/ 57 h 57"/>
                <a:gd name="T84" fmla="*/ 20 w 43"/>
                <a:gd name="T85" fmla="*/ 57 h 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
                <a:gd name="T130" fmla="*/ 0 h 57"/>
                <a:gd name="T131" fmla="*/ 43 w 43"/>
                <a:gd name="T132" fmla="*/ 57 h 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 h="57">
                  <a:moveTo>
                    <a:pt x="20" y="57"/>
                  </a:moveTo>
                  <a:lnTo>
                    <a:pt x="25" y="57"/>
                  </a:lnTo>
                  <a:lnTo>
                    <a:pt x="28" y="57"/>
                  </a:lnTo>
                  <a:lnTo>
                    <a:pt x="33" y="53"/>
                  </a:lnTo>
                  <a:lnTo>
                    <a:pt x="35" y="53"/>
                  </a:lnTo>
                  <a:lnTo>
                    <a:pt x="38" y="50"/>
                  </a:lnTo>
                  <a:lnTo>
                    <a:pt x="40" y="47"/>
                  </a:lnTo>
                  <a:lnTo>
                    <a:pt x="40" y="43"/>
                  </a:lnTo>
                  <a:lnTo>
                    <a:pt x="43" y="37"/>
                  </a:lnTo>
                  <a:lnTo>
                    <a:pt x="43" y="33"/>
                  </a:lnTo>
                  <a:lnTo>
                    <a:pt x="43" y="30"/>
                  </a:lnTo>
                  <a:lnTo>
                    <a:pt x="43" y="23"/>
                  </a:lnTo>
                  <a:lnTo>
                    <a:pt x="43" y="20"/>
                  </a:lnTo>
                  <a:lnTo>
                    <a:pt x="40" y="17"/>
                  </a:lnTo>
                  <a:lnTo>
                    <a:pt x="40" y="14"/>
                  </a:lnTo>
                  <a:lnTo>
                    <a:pt x="38" y="10"/>
                  </a:lnTo>
                  <a:lnTo>
                    <a:pt x="35" y="7"/>
                  </a:lnTo>
                  <a:lnTo>
                    <a:pt x="33" y="4"/>
                  </a:lnTo>
                  <a:lnTo>
                    <a:pt x="28" y="4"/>
                  </a:lnTo>
                  <a:lnTo>
                    <a:pt x="25" y="0"/>
                  </a:lnTo>
                  <a:lnTo>
                    <a:pt x="23" y="0"/>
                  </a:lnTo>
                  <a:lnTo>
                    <a:pt x="18" y="0"/>
                  </a:lnTo>
                  <a:lnTo>
                    <a:pt x="15" y="4"/>
                  </a:lnTo>
                  <a:lnTo>
                    <a:pt x="13" y="4"/>
                  </a:lnTo>
                  <a:lnTo>
                    <a:pt x="10" y="7"/>
                  </a:lnTo>
                  <a:lnTo>
                    <a:pt x="8" y="10"/>
                  </a:lnTo>
                  <a:lnTo>
                    <a:pt x="5" y="14"/>
                  </a:lnTo>
                  <a:lnTo>
                    <a:pt x="3" y="17"/>
                  </a:lnTo>
                  <a:lnTo>
                    <a:pt x="3" y="20"/>
                  </a:lnTo>
                  <a:lnTo>
                    <a:pt x="0" y="23"/>
                  </a:lnTo>
                  <a:lnTo>
                    <a:pt x="0" y="30"/>
                  </a:lnTo>
                  <a:lnTo>
                    <a:pt x="0" y="33"/>
                  </a:lnTo>
                  <a:lnTo>
                    <a:pt x="3" y="37"/>
                  </a:lnTo>
                  <a:lnTo>
                    <a:pt x="3" y="43"/>
                  </a:lnTo>
                  <a:lnTo>
                    <a:pt x="5" y="47"/>
                  </a:lnTo>
                  <a:lnTo>
                    <a:pt x="8" y="50"/>
                  </a:lnTo>
                  <a:lnTo>
                    <a:pt x="10" y="53"/>
                  </a:lnTo>
                  <a:lnTo>
                    <a:pt x="13" y="53"/>
                  </a:lnTo>
                  <a:lnTo>
                    <a:pt x="15" y="57"/>
                  </a:lnTo>
                  <a:lnTo>
                    <a:pt x="18" y="57"/>
                  </a:lnTo>
                  <a:lnTo>
                    <a:pt x="23" y="57"/>
                  </a:lnTo>
                  <a:lnTo>
                    <a:pt x="20" y="57"/>
                  </a:lnTo>
                  <a:close/>
                </a:path>
              </a:pathLst>
            </a:custGeom>
            <a:solidFill>
              <a:srgbClr val="EB7500"/>
            </a:solidFill>
            <a:ln w="9525">
              <a:noFill/>
              <a:round/>
              <a:headEnd/>
              <a:tailEnd/>
            </a:ln>
          </p:spPr>
          <p:txBody>
            <a:bodyPr/>
            <a:lstStyle/>
            <a:p>
              <a:endParaRPr lang="en-US"/>
            </a:p>
          </p:txBody>
        </p:sp>
        <p:sp>
          <p:nvSpPr>
            <p:cNvPr id="110626" name="Freeform 429"/>
            <p:cNvSpPr>
              <a:spLocks/>
            </p:cNvSpPr>
            <p:nvPr/>
          </p:nvSpPr>
          <p:spPr bwMode="auto">
            <a:xfrm>
              <a:off x="3026" y="1669"/>
              <a:ext cx="43" cy="57"/>
            </a:xfrm>
            <a:custGeom>
              <a:avLst/>
              <a:gdLst>
                <a:gd name="T0" fmla="*/ 20 w 43"/>
                <a:gd name="T1" fmla="*/ 57 h 57"/>
                <a:gd name="T2" fmla="*/ 25 w 43"/>
                <a:gd name="T3" fmla="*/ 57 h 57"/>
                <a:gd name="T4" fmla="*/ 28 w 43"/>
                <a:gd name="T5" fmla="*/ 57 h 57"/>
                <a:gd name="T6" fmla="*/ 33 w 43"/>
                <a:gd name="T7" fmla="*/ 53 h 57"/>
                <a:gd name="T8" fmla="*/ 35 w 43"/>
                <a:gd name="T9" fmla="*/ 53 h 57"/>
                <a:gd name="T10" fmla="*/ 38 w 43"/>
                <a:gd name="T11" fmla="*/ 50 h 57"/>
                <a:gd name="T12" fmla="*/ 40 w 43"/>
                <a:gd name="T13" fmla="*/ 47 h 57"/>
                <a:gd name="T14" fmla="*/ 40 w 43"/>
                <a:gd name="T15" fmla="*/ 43 h 57"/>
                <a:gd name="T16" fmla="*/ 43 w 43"/>
                <a:gd name="T17" fmla="*/ 37 h 57"/>
                <a:gd name="T18" fmla="*/ 43 w 43"/>
                <a:gd name="T19" fmla="*/ 33 h 57"/>
                <a:gd name="T20" fmla="*/ 43 w 43"/>
                <a:gd name="T21" fmla="*/ 30 h 57"/>
                <a:gd name="T22" fmla="*/ 43 w 43"/>
                <a:gd name="T23" fmla="*/ 23 h 57"/>
                <a:gd name="T24" fmla="*/ 43 w 43"/>
                <a:gd name="T25" fmla="*/ 20 h 57"/>
                <a:gd name="T26" fmla="*/ 40 w 43"/>
                <a:gd name="T27" fmla="*/ 17 h 57"/>
                <a:gd name="T28" fmla="*/ 40 w 43"/>
                <a:gd name="T29" fmla="*/ 14 h 57"/>
                <a:gd name="T30" fmla="*/ 38 w 43"/>
                <a:gd name="T31" fmla="*/ 10 h 57"/>
                <a:gd name="T32" fmla="*/ 35 w 43"/>
                <a:gd name="T33" fmla="*/ 7 h 57"/>
                <a:gd name="T34" fmla="*/ 33 w 43"/>
                <a:gd name="T35" fmla="*/ 4 h 57"/>
                <a:gd name="T36" fmla="*/ 28 w 43"/>
                <a:gd name="T37" fmla="*/ 4 h 57"/>
                <a:gd name="T38" fmla="*/ 25 w 43"/>
                <a:gd name="T39" fmla="*/ 0 h 57"/>
                <a:gd name="T40" fmla="*/ 23 w 43"/>
                <a:gd name="T41" fmla="*/ 0 h 57"/>
                <a:gd name="T42" fmla="*/ 18 w 43"/>
                <a:gd name="T43" fmla="*/ 0 h 57"/>
                <a:gd name="T44" fmla="*/ 15 w 43"/>
                <a:gd name="T45" fmla="*/ 4 h 57"/>
                <a:gd name="T46" fmla="*/ 13 w 43"/>
                <a:gd name="T47" fmla="*/ 4 h 57"/>
                <a:gd name="T48" fmla="*/ 10 w 43"/>
                <a:gd name="T49" fmla="*/ 7 h 57"/>
                <a:gd name="T50" fmla="*/ 8 w 43"/>
                <a:gd name="T51" fmla="*/ 10 h 57"/>
                <a:gd name="T52" fmla="*/ 5 w 43"/>
                <a:gd name="T53" fmla="*/ 14 h 57"/>
                <a:gd name="T54" fmla="*/ 3 w 43"/>
                <a:gd name="T55" fmla="*/ 17 h 57"/>
                <a:gd name="T56" fmla="*/ 3 w 43"/>
                <a:gd name="T57" fmla="*/ 20 h 57"/>
                <a:gd name="T58" fmla="*/ 0 w 43"/>
                <a:gd name="T59" fmla="*/ 23 h 57"/>
                <a:gd name="T60" fmla="*/ 0 w 43"/>
                <a:gd name="T61" fmla="*/ 30 h 57"/>
                <a:gd name="T62" fmla="*/ 0 w 43"/>
                <a:gd name="T63" fmla="*/ 33 h 57"/>
                <a:gd name="T64" fmla="*/ 3 w 43"/>
                <a:gd name="T65" fmla="*/ 37 h 57"/>
                <a:gd name="T66" fmla="*/ 3 w 43"/>
                <a:gd name="T67" fmla="*/ 43 h 57"/>
                <a:gd name="T68" fmla="*/ 5 w 43"/>
                <a:gd name="T69" fmla="*/ 47 h 57"/>
                <a:gd name="T70" fmla="*/ 8 w 43"/>
                <a:gd name="T71" fmla="*/ 50 h 57"/>
                <a:gd name="T72" fmla="*/ 10 w 43"/>
                <a:gd name="T73" fmla="*/ 53 h 57"/>
                <a:gd name="T74" fmla="*/ 13 w 43"/>
                <a:gd name="T75" fmla="*/ 53 h 57"/>
                <a:gd name="T76" fmla="*/ 15 w 43"/>
                <a:gd name="T77" fmla="*/ 57 h 57"/>
                <a:gd name="T78" fmla="*/ 18 w 43"/>
                <a:gd name="T79" fmla="*/ 57 h 57"/>
                <a:gd name="T80" fmla="*/ 23 w 43"/>
                <a:gd name="T81" fmla="*/ 57 h 57"/>
                <a:gd name="T82" fmla="*/ 23 w 43"/>
                <a:gd name="T83" fmla="*/ 57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
                <a:gd name="T127" fmla="*/ 0 h 57"/>
                <a:gd name="T128" fmla="*/ 43 w 43"/>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 h="57">
                  <a:moveTo>
                    <a:pt x="20" y="57"/>
                  </a:moveTo>
                  <a:lnTo>
                    <a:pt x="25" y="57"/>
                  </a:lnTo>
                  <a:lnTo>
                    <a:pt x="28" y="57"/>
                  </a:lnTo>
                  <a:lnTo>
                    <a:pt x="33" y="53"/>
                  </a:lnTo>
                  <a:lnTo>
                    <a:pt x="35" y="53"/>
                  </a:lnTo>
                  <a:lnTo>
                    <a:pt x="38" y="50"/>
                  </a:lnTo>
                  <a:lnTo>
                    <a:pt x="40" y="47"/>
                  </a:lnTo>
                  <a:lnTo>
                    <a:pt x="40" y="43"/>
                  </a:lnTo>
                  <a:lnTo>
                    <a:pt x="43" y="37"/>
                  </a:lnTo>
                  <a:lnTo>
                    <a:pt x="43" y="33"/>
                  </a:lnTo>
                  <a:lnTo>
                    <a:pt x="43" y="30"/>
                  </a:lnTo>
                  <a:lnTo>
                    <a:pt x="43" y="23"/>
                  </a:lnTo>
                  <a:lnTo>
                    <a:pt x="43" y="20"/>
                  </a:lnTo>
                  <a:lnTo>
                    <a:pt x="40" y="17"/>
                  </a:lnTo>
                  <a:lnTo>
                    <a:pt x="40" y="14"/>
                  </a:lnTo>
                  <a:lnTo>
                    <a:pt x="38" y="10"/>
                  </a:lnTo>
                  <a:lnTo>
                    <a:pt x="35" y="7"/>
                  </a:lnTo>
                  <a:lnTo>
                    <a:pt x="33" y="4"/>
                  </a:lnTo>
                  <a:lnTo>
                    <a:pt x="28" y="4"/>
                  </a:lnTo>
                  <a:lnTo>
                    <a:pt x="25" y="0"/>
                  </a:lnTo>
                  <a:lnTo>
                    <a:pt x="23" y="0"/>
                  </a:lnTo>
                  <a:lnTo>
                    <a:pt x="18" y="0"/>
                  </a:lnTo>
                  <a:lnTo>
                    <a:pt x="15" y="4"/>
                  </a:lnTo>
                  <a:lnTo>
                    <a:pt x="13" y="4"/>
                  </a:lnTo>
                  <a:lnTo>
                    <a:pt x="10" y="7"/>
                  </a:lnTo>
                  <a:lnTo>
                    <a:pt x="8" y="10"/>
                  </a:lnTo>
                  <a:lnTo>
                    <a:pt x="5" y="14"/>
                  </a:lnTo>
                  <a:lnTo>
                    <a:pt x="3" y="17"/>
                  </a:lnTo>
                  <a:lnTo>
                    <a:pt x="3" y="20"/>
                  </a:lnTo>
                  <a:lnTo>
                    <a:pt x="0" y="23"/>
                  </a:lnTo>
                  <a:lnTo>
                    <a:pt x="0" y="30"/>
                  </a:lnTo>
                  <a:lnTo>
                    <a:pt x="0" y="33"/>
                  </a:lnTo>
                  <a:lnTo>
                    <a:pt x="3" y="37"/>
                  </a:lnTo>
                  <a:lnTo>
                    <a:pt x="3" y="43"/>
                  </a:lnTo>
                  <a:lnTo>
                    <a:pt x="5" y="47"/>
                  </a:lnTo>
                  <a:lnTo>
                    <a:pt x="8" y="50"/>
                  </a:lnTo>
                  <a:lnTo>
                    <a:pt x="10" y="53"/>
                  </a:lnTo>
                  <a:lnTo>
                    <a:pt x="13" y="53"/>
                  </a:lnTo>
                  <a:lnTo>
                    <a:pt x="15" y="57"/>
                  </a:lnTo>
                  <a:lnTo>
                    <a:pt x="18" y="57"/>
                  </a:lnTo>
                  <a:lnTo>
                    <a:pt x="23" y="57"/>
                  </a:lnTo>
                </a:path>
              </a:pathLst>
            </a:custGeom>
            <a:noFill/>
            <a:ln w="3175">
              <a:solidFill>
                <a:srgbClr val="EB7500"/>
              </a:solidFill>
              <a:prstDash val="solid"/>
              <a:round/>
              <a:headEnd/>
              <a:tailEnd/>
            </a:ln>
          </p:spPr>
          <p:txBody>
            <a:bodyPr/>
            <a:lstStyle/>
            <a:p>
              <a:endParaRPr lang="en-US"/>
            </a:p>
          </p:txBody>
        </p:sp>
        <p:sp>
          <p:nvSpPr>
            <p:cNvPr id="110627" name="Freeform 430"/>
            <p:cNvSpPr>
              <a:spLocks/>
            </p:cNvSpPr>
            <p:nvPr/>
          </p:nvSpPr>
          <p:spPr bwMode="auto">
            <a:xfrm>
              <a:off x="3243" y="1729"/>
              <a:ext cx="43" cy="57"/>
            </a:xfrm>
            <a:custGeom>
              <a:avLst/>
              <a:gdLst>
                <a:gd name="T0" fmla="*/ 20 w 43"/>
                <a:gd name="T1" fmla="*/ 57 h 57"/>
                <a:gd name="T2" fmla="*/ 25 w 43"/>
                <a:gd name="T3" fmla="*/ 57 h 57"/>
                <a:gd name="T4" fmla="*/ 28 w 43"/>
                <a:gd name="T5" fmla="*/ 57 h 57"/>
                <a:gd name="T6" fmla="*/ 30 w 43"/>
                <a:gd name="T7" fmla="*/ 53 h 57"/>
                <a:gd name="T8" fmla="*/ 33 w 43"/>
                <a:gd name="T9" fmla="*/ 53 h 57"/>
                <a:gd name="T10" fmla="*/ 35 w 43"/>
                <a:gd name="T11" fmla="*/ 50 h 57"/>
                <a:gd name="T12" fmla="*/ 38 w 43"/>
                <a:gd name="T13" fmla="*/ 47 h 57"/>
                <a:gd name="T14" fmla="*/ 40 w 43"/>
                <a:gd name="T15" fmla="*/ 43 h 57"/>
                <a:gd name="T16" fmla="*/ 40 w 43"/>
                <a:gd name="T17" fmla="*/ 37 h 57"/>
                <a:gd name="T18" fmla="*/ 43 w 43"/>
                <a:gd name="T19" fmla="*/ 33 h 57"/>
                <a:gd name="T20" fmla="*/ 43 w 43"/>
                <a:gd name="T21" fmla="*/ 30 h 57"/>
                <a:gd name="T22" fmla="*/ 43 w 43"/>
                <a:gd name="T23" fmla="*/ 23 h 57"/>
                <a:gd name="T24" fmla="*/ 40 w 43"/>
                <a:gd name="T25" fmla="*/ 20 h 57"/>
                <a:gd name="T26" fmla="*/ 40 w 43"/>
                <a:gd name="T27" fmla="*/ 17 h 57"/>
                <a:gd name="T28" fmla="*/ 38 w 43"/>
                <a:gd name="T29" fmla="*/ 13 h 57"/>
                <a:gd name="T30" fmla="*/ 35 w 43"/>
                <a:gd name="T31" fmla="*/ 10 h 57"/>
                <a:gd name="T32" fmla="*/ 33 w 43"/>
                <a:gd name="T33" fmla="*/ 7 h 57"/>
                <a:gd name="T34" fmla="*/ 30 w 43"/>
                <a:gd name="T35" fmla="*/ 3 h 57"/>
                <a:gd name="T36" fmla="*/ 28 w 43"/>
                <a:gd name="T37" fmla="*/ 0 h 57"/>
                <a:gd name="T38" fmla="*/ 25 w 43"/>
                <a:gd name="T39" fmla="*/ 0 h 57"/>
                <a:gd name="T40" fmla="*/ 20 w 43"/>
                <a:gd name="T41" fmla="*/ 0 h 57"/>
                <a:gd name="T42" fmla="*/ 18 w 43"/>
                <a:gd name="T43" fmla="*/ 0 h 57"/>
                <a:gd name="T44" fmla="*/ 15 w 43"/>
                <a:gd name="T45" fmla="*/ 0 h 57"/>
                <a:gd name="T46" fmla="*/ 10 w 43"/>
                <a:gd name="T47" fmla="*/ 3 h 57"/>
                <a:gd name="T48" fmla="*/ 8 w 43"/>
                <a:gd name="T49" fmla="*/ 7 h 57"/>
                <a:gd name="T50" fmla="*/ 5 w 43"/>
                <a:gd name="T51" fmla="*/ 10 h 57"/>
                <a:gd name="T52" fmla="*/ 3 w 43"/>
                <a:gd name="T53" fmla="*/ 13 h 57"/>
                <a:gd name="T54" fmla="*/ 3 w 43"/>
                <a:gd name="T55" fmla="*/ 17 h 57"/>
                <a:gd name="T56" fmla="*/ 0 w 43"/>
                <a:gd name="T57" fmla="*/ 20 h 57"/>
                <a:gd name="T58" fmla="*/ 0 w 43"/>
                <a:gd name="T59" fmla="*/ 23 h 57"/>
                <a:gd name="T60" fmla="*/ 0 w 43"/>
                <a:gd name="T61" fmla="*/ 30 h 57"/>
                <a:gd name="T62" fmla="*/ 0 w 43"/>
                <a:gd name="T63" fmla="*/ 33 h 57"/>
                <a:gd name="T64" fmla="*/ 0 w 43"/>
                <a:gd name="T65" fmla="*/ 37 h 57"/>
                <a:gd name="T66" fmla="*/ 3 w 43"/>
                <a:gd name="T67" fmla="*/ 43 h 57"/>
                <a:gd name="T68" fmla="*/ 3 w 43"/>
                <a:gd name="T69" fmla="*/ 47 h 57"/>
                <a:gd name="T70" fmla="*/ 5 w 43"/>
                <a:gd name="T71" fmla="*/ 50 h 57"/>
                <a:gd name="T72" fmla="*/ 8 w 43"/>
                <a:gd name="T73" fmla="*/ 53 h 57"/>
                <a:gd name="T74" fmla="*/ 10 w 43"/>
                <a:gd name="T75" fmla="*/ 53 h 57"/>
                <a:gd name="T76" fmla="*/ 15 w 43"/>
                <a:gd name="T77" fmla="*/ 57 h 57"/>
                <a:gd name="T78" fmla="*/ 18 w 43"/>
                <a:gd name="T79" fmla="*/ 57 h 57"/>
                <a:gd name="T80" fmla="*/ 20 w 43"/>
                <a:gd name="T81" fmla="*/ 57 h 57"/>
                <a:gd name="T82" fmla="*/ 20 w 43"/>
                <a:gd name="T83" fmla="*/ 57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
                <a:gd name="T127" fmla="*/ 0 h 57"/>
                <a:gd name="T128" fmla="*/ 43 w 43"/>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 h="57">
                  <a:moveTo>
                    <a:pt x="20" y="57"/>
                  </a:moveTo>
                  <a:lnTo>
                    <a:pt x="25" y="57"/>
                  </a:lnTo>
                  <a:lnTo>
                    <a:pt x="28" y="57"/>
                  </a:lnTo>
                  <a:lnTo>
                    <a:pt x="30" y="53"/>
                  </a:lnTo>
                  <a:lnTo>
                    <a:pt x="33" y="53"/>
                  </a:lnTo>
                  <a:lnTo>
                    <a:pt x="35" y="50"/>
                  </a:lnTo>
                  <a:lnTo>
                    <a:pt x="38" y="47"/>
                  </a:lnTo>
                  <a:lnTo>
                    <a:pt x="40" y="43"/>
                  </a:lnTo>
                  <a:lnTo>
                    <a:pt x="40" y="37"/>
                  </a:lnTo>
                  <a:lnTo>
                    <a:pt x="43" y="33"/>
                  </a:lnTo>
                  <a:lnTo>
                    <a:pt x="43" y="30"/>
                  </a:lnTo>
                  <a:lnTo>
                    <a:pt x="43" y="23"/>
                  </a:lnTo>
                  <a:lnTo>
                    <a:pt x="40" y="20"/>
                  </a:lnTo>
                  <a:lnTo>
                    <a:pt x="40" y="17"/>
                  </a:lnTo>
                  <a:lnTo>
                    <a:pt x="38" y="13"/>
                  </a:lnTo>
                  <a:lnTo>
                    <a:pt x="35" y="10"/>
                  </a:lnTo>
                  <a:lnTo>
                    <a:pt x="33" y="7"/>
                  </a:lnTo>
                  <a:lnTo>
                    <a:pt x="30" y="3"/>
                  </a:lnTo>
                  <a:lnTo>
                    <a:pt x="28" y="0"/>
                  </a:lnTo>
                  <a:lnTo>
                    <a:pt x="25" y="0"/>
                  </a:lnTo>
                  <a:lnTo>
                    <a:pt x="20" y="0"/>
                  </a:lnTo>
                  <a:lnTo>
                    <a:pt x="18" y="0"/>
                  </a:lnTo>
                  <a:lnTo>
                    <a:pt x="15" y="0"/>
                  </a:lnTo>
                  <a:lnTo>
                    <a:pt x="10" y="3"/>
                  </a:lnTo>
                  <a:lnTo>
                    <a:pt x="8" y="7"/>
                  </a:lnTo>
                  <a:lnTo>
                    <a:pt x="5" y="10"/>
                  </a:lnTo>
                  <a:lnTo>
                    <a:pt x="3" y="13"/>
                  </a:lnTo>
                  <a:lnTo>
                    <a:pt x="3" y="17"/>
                  </a:lnTo>
                  <a:lnTo>
                    <a:pt x="0" y="20"/>
                  </a:lnTo>
                  <a:lnTo>
                    <a:pt x="0" y="23"/>
                  </a:lnTo>
                  <a:lnTo>
                    <a:pt x="0" y="30"/>
                  </a:lnTo>
                  <a:lnTo>
                    <a:pt x="0" y="33"/>
                  </a:lnTo>
                  <a:lnTo>
                    <a:pt x="0" y="37"/>
                  </a:lnTo>
                  <a:lnTo>
                    <a:pt x="3" y="43"/>
                  </a:lnTo>
                  <a:lnTo>
                    <a:pt x="3" y="47"/>
                  </a:lnTo>
                  <a:lnTo>
                    <a:pt x="5" y="50"/>
                  </a:lnTo>
                  <a:lnTo>
                    <a:pt x="8" y="53"/>
                  </a:lnTo>
                  <a:lnTo>
                    <a:pt x="10" y="53"/>
                  </a:lnTo>
                  <a:lnTo>
                    <a:pt x="15" y="57"/>
                  </a:lnTo>
                  <a:lnTo>
                    <a:pt x="18" y="57"/>
                  </a:lnTo>
                  <a:lnTo>
                    <a:pt x="20" y="57"/>
                  </a:lnTo>
                  <a:close/>
                </a:path>
              </a:pathLst>
            </a:custGeom>
            <a:solidFill>
              <a:srgbClr val="EB7500"/>
            </a:solidFill>
            <a:ln w="9525">
              <a:noFill/>
              <a:round/>
              <a:headEnd/>
              <a:tailEnd/>
            </a:ln>
          </p:spPr>
          <p:txBody>
            <a:bodyPr/>
            <a:lstStyle/>
            <a:p>
              <a:endParaRPr lang="en-US"/>
            </a:p>
          </p:txBody>
        </p:sp>
        <p:sp>
          <p:nvSpPr>
            <p:cNvPr id="110628" name="Freeform 431"/>
            <p:cNvSpPr>
              <a:spLocks/>
            </p:cNvSpPr>
            <p:nvPr/>
          </p:nvSpPr>
          <p:spPr bwMode="auto">
            <a:xfrm>
              <a:off x="3243" y="1729"/>
              <a:ext cx="43" cy="57"/>
            </a:xfrm>
            <a:custGeom>
              <a:avLst/>
              <a:gdLst>
                <a:gd name="T0" fmla="*/ 20 w 43"/>
                <a:gd name="T1" fmla="*/ 57 h 57"/>
                <a:gd name="T2" fmla="*/ 25 w 43"/>
                <a:gd name="T3" fmla="*/ 57 h 57"/>
                <a:gd name="T4" fmla="*/ 28 w 43"/>
                <a:gd name="T5" fmla="*/ 57 h 57"/>
                <a:gd name="T6" fmla="*/ 30 w 43"/>
                <a:gd name="T7" fmla="*/ 53 h 57"/>
                <a:gd name="T8" fmla="*/ 33 w 43"/>
                <a:gd name="T9" fmla="*/ 53 h 57"/>
                <a:gd name="T10" fmla="*/ 35 w 43"/>
                <a:gd name="T11" fmla="*/ 50 h 57"/>
                <a:gd name="T12" fmla="*/ 38 w 43"/>
                <a:gd name="T13" fmla="*/ 47 h 57"/>
                <a:gd name="T14" fmla="*/ 40 w 43"/>
                <a:gd name="T15" fmla="*/ 43 h 57"/>
                <a:gd name="T16" fmla="*/ 40 w 43"/>
                <a:gd name="T17" fmla="*/ 37 h 57"/>
                <a:gd name="T18" fmla="*/ 43 w 43"/>
                <a:gd name="T19" fmla="*/ 33 h 57"/>
                <a:gd name="T20" fmla="*/ 43 w 43"/>
                <a:gd name="T21" fmla="*/ 30 h 57"/>
                <a:gd name="T22" fmla="*/ 43 w 43"/>
                <a:gd name="T23" fmla="*/ 23 h 57"/>
                <a:gd name="T24" fmla="*/ 40 w 43"/>
                <a:gd name="T25" fmla="*/ 20 h 57"/>
                <a:gd name="T26" fmla="*/ 40 w 43"/>
                <a:gd name="T27" fmla="*/ 17 h 57"/>
                <a:gd name="T28" fmla="*/ 38 w 43"/>
                <a:gd name="T29" fmla="*/ 13 h 57"/>
                <a:gd name="T30" fmla="*/ 35 w 43"/>
                <a:gd name="T31" fmla="*/ 10 h 57"/>
                <a:gd name="T32" fmla="*/ 33 w 43"/>
                <a:gd name="T33" fmla="*/ 7 h 57"/>
                <a:gd name="T34" fmla="*/ 30 w 43"/>
                <a:gd name="T35" fmla="*/ 3 h 57"/>
                <a:gd name="T36" fmla="*/ 28 w 43"/>
                <a:gd name="T37" fmla="*/ 0 h 57"/>
                <a:gd name="T38" fmla="*/ 25 w 43"/>
                <a:gd name="T39" fmla="*/ 0 h 57"/>
                <a:gd name="T40" fmla="*/ 20 w 43"/>
                <a:gd name="T41" fmla="*/ 0 h 57"/>
                <a:gd name="T42" fmla="*/ 18 w 43"/>
                <a:gd name="T43" fmla="*/ 0 h 57"/>
                <a:gd name="T44" fmla="*/ 15 w 43"/>
                <a:gd name="T45" fmla="*/ 0 h 57"/>
                <a:gd name="T46" fmla="*/ 10 w 43"/>
                <a:gd name="T47" fmla="*/ 3 h 57"/>
                <a:gd name="T48" fmla="*/ 8 w 43"/>
                <a:gd name="T49" fmla="*/ 7 h 57"/>
                <a:gd name="T50" fmla="*/ 5 w 43"/>
                <a:gd name="T51" fmla="*/ 10 h 57"/>
                <a:gd name="T52" fmla="*/ 3 w 43"/>
                <a:gd name="T53" fmla="*/ 13 h 57"/>
                <a:gd name="T54" fmla="*/ 3 w 43"/>
                <a:gd name="T55" fmla="*/ 17 h 57"/>
                <a:gd name="T56" fmla="*/ 0 w 43"/>
                <a:gd name="T57" fmla="*/ 20 h 57"/>
                <a:gd name="T58" fmla="*/ 0 w 43"/>
                <a:gd name="T59" fmla="*/ 23 h 57"/>
                <a:gd name="T60" fmla="*/ 0 w 43"/>
                <a:gd name="T61" fmla="*/ 30 h 57"/>
                <a:gd name="T62" fmla="*/ 0 w 43"/>
                <a:gd name="T63" fmla="*/ 33 h 57"/>
                <a:gd name="T64" fmla="*/ 0 w 43"/>
                <a:gd name="T65" fmla="*/ 37 h 57"/>
                <a:gd name="T66" fmla="*/ 3 w 43"/>
                <a:gd name="T67" fmla="*/ 43 h 57"/>
                <a:gd name="T68" fmla="*/ 3 w 43"/>
                <a:gd name="T69" fmla="*/ 47 h 57"/>
                <a:gd name="T70" fmla="*/ 5 w 43"/>
                <a:gd name="T71" fmla="*/ 50 h 57"/>
                <a:gd name="T72" fmla="*/ 8 w 43"/>
                <a:gd name="T73" fmla="*/ 53 h 57"/>
                <a:gd name="T74" fmla="*/ 10 w 43"/>
                <a:gd name="T75" fmla="*/ 53 h 57"/>
                <a:gd name="T76" fmla="*/ 15 w 43"/>
                <a:gd name="T77" fmla="*/ 57 h 57"/>
                <a:gd name="T78" fmla="*/ 18 w 43"/>
                <a:gd name="T79" fmla="*/ 57 h 57"/>
                <a:gd name="T80" fmla="*/ 20 w 43"/>
                <a:gd name="T81" fmla="*/ 57 h 57"/>
                <a:gd name="T82" fmla="*/ 20 w 43"/>
                <a:gd name="T83" fmla="*/ 57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
                <a:gd name="T127" fmla="*/ 0 h 57"/>
                <a:gd name="T128" fmla="*/ 43 w 43"/>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 h="57">
                  <a:moveTo>
                    <a:pt x="20" y="57"/>
                  </a:moveTo>
                  <a:lnTo>
                    <a:pt x="25" y="57"/>
                  </a:lnTo>
                  <a:lnTo>
                    <a:pt x="28" y="57"/>
                  </a:lnTo>
                  <a:lnTo>
                    <a:pt x="30" y="53"/>
                  </a:lnTo>
                  <a:lnTo>
                    <a:pt x="33" y="53"/>
                  </a:lnTo>
                  <a:lnTo>
                    <a:pt x="35" y="50"/>
                  </a:lnTo>
                  <a:lnTo>
                    <a:pt x="38" y="47"/>
                  </a:lnTo>
                  <a:lnTo>
                    <a:pt x="40" y="43"/>
                  </a:lnTo>
                  <a:lnTo>
                    <a:pt x="40" y="37"/>
                  </a:lnTo>
                  <a:lnTo>
                    <a:pt x="43" y="33"/>
                  </a:lnTo>
                  <a:lnTo>
                    <a:pt x="43" y="30"/>
                  </a:lnTo>
                  <a:lnTo>
                    <a:pt x="43" y="23"/>
                  </a:lnTo>
                  <a:lnTo>
                    <a:pt x="40" y="20"/>
                  </a:lnTo>
                  <a:lnTo>
                    <a:pt x="40" y="17"/>
                  </a:lnTo>
                  <a:lnTo>
                    <a:pt x="38" y="13"/>
                  </a:lnTo>
                  <a:lnTo>
                    <a:pt x="35" y="10"/>
                  </a:lnTo>
                  <a:lnTo>
                    <a:pt x="33" y="7"/>
                  </a:lnTo>
                  <a:lnTo>
                    <a:pt x="30" y="3"/>
                  </a:lnTo>
                  <a:lnTo>
                    <a:pt x="28" y="0"/>
                  </a:lnTo>
                  <a:lnTo>
                    <a:pt x="25" y="0"/>
                  </a:lnTo>
                  <a:lnTo>
                    <a:pt x="20" y="0"/>
                  </a:lnTo>
                  <a:lnTo>
                    <a:pt x="18" y="0"/>
                  </a:lnTo>
                  <a:lnTo>
                    <a:pt x="15" y="0"/>
                  </a:lnTo>
                  <a:lnTo>
                    <a:pt x="10" y="3"/>
                  </a:lnTo>
                  <a:lnTo>
                    <a:pt x="8" y="7"/>
                  </a:lnTo>
                  <a:lnTo>
                    <a:pt x="5" y="10"/>
                  </a:lnTo>
                  <a:lnTo>
                    <a:pt x="3" y="13"/>
                  </a:lnTo>
                  <a:lnTo>
                    <a:pt x="3" y="17"/>
                  </a:lnTo>
                  <a:lnTo>
                    <a:pt x="0" y="20"/>
                  </a:lnTo>
                  <a:lnTo>
                    <a:pt x="0" y="23"/>
                  </a:lnTo>
                  <a:lnTo>
                    <a:pt x="0" y="30"/>
                  </a:lnTo>
                  <a:lnTo>
                    <a:pt x="0" y="33"/>
                  </a:lnTo>
                  <a:lnTo>
                    <a:pt x="0" y="37"/>
                  </a:lnTo>
                  <a:lnTo>
                    <a:pt x="3" y="43"/>
                  </a:lnTo>
                  <a:lnTo>
                    <a:pt x="3" y="47"/>
                  </a:lnTo>
                  <a:lnTo>
                    <a:pt x="5" y="50"/>
                  </a:lnTo>
                  <a:lnTo>
                    <a:pt x="8" y="53"/>
                  </a:lnTo>
                  <a:lnTo>
                    <a:pt x="10" y="53"/>
                  </a:lnTo>
                  <a:lnTo>
                    <a:pt x="15" y="57"/>
                  </a:lnTo>
                  <a:lnTo>
                    <a:pt x="18" y="57"/>
                  </a:lnTo>
                  <a:lnTo>
                    <a:pt x="20" y="57"/>
                  </a:lnTo>
                </a:path>
              </a:pathLst>
            </a:custGeom>
            <a:noFill/>
            <a:ln w="3175">
              <a:solidFill>
                <a:srgbClr val="EB7500"/>
              </a:solidFill>
              <a:prstDash val="solid"/>
              <a:round/>
              <a:headEnd/>
              <a:tailEnd/>
            </a:ln>
          </p:spPr>
          <p:txBody>
            <a:bodyPr/>
            <a:lstStyle/>
            <a:p>
              <a:endParaRPr lang="en-US"/>
            </a:p>
          </p:txBody>
        </p:sp>
        <p:sp>
          <p:nvSpPr>
            <p:cNvPr id="110629" name="Freeform 432"/>
            <p:cNvSpPr>
              <a:spLocks/>
            </p:cNvSpPr>
            <p:nvPr/>
          </p:nvSpPr>
          <p:spPr bwMode="auto">
            <a:xfrm>
              <a:off x="3890" y="2215"/>
              <a:ext cx="45" cy="57"/>
            </a:xfrm>
            <a:custGeom>
              <a:avLst/>
              <a:gdLst>
                <a:gd name="T0" fmla="*/ 22 w 45"/>
                <a:gd name="T1" fmla="*/ 57 h 57"/>
                <a:gd name="T2" fmla="*/ 25 w 45"/>
                <a:gd name="T3" fmla="*/ 57 h 57"/>
                <a:gd name="T4" fmla="*/ 30 w 45"/>
                <a:gd name="T5" fmla="*/ 57 h 57"/>
                <a:gd name="T6" fmla="*/ 32 w 45"/>
                <a:gd name="T7" fmla="*/ 53 h 57"/>
                <a:gd name="T8" fmla="*/ 35 w 45"/>
                <a:gd name="T9" fmla="*/ 53 h 57"/>
                <a:gd name="T10" fmla="*/ 37 w 45"/>
                <a:gd name="T11" fmla="*/ 50 h 57"/>
                <a:gd name="T12" fmla="*/ 40 w 45"/>
                <a:gd name="T13" fmla="*/ 47 h 57"/>
                <a:gd name="T14" fmla="*/ 42 w 45"/>
                <a:gd name="T15" fmla="*/ 44 h 57"/>
                <a:gd name="T16" fmla="*/ 42 w 45"/>
                <a:gd name="T17" fmla="*/ 37 h 57"/>
                <a:gd name="T18" fmla="*/ 45 w 45"/>
                <a:gd name="T19" fmla="*/ 34 h 57"/>
                <a:gd name="T20" fmla="*/ 45 w 45"/>
                <a:gd name="T21" fmla="*/ 30 h 57"/>
                <a:gd name="T22" fmla="*/ 45 w 45"/>
                <a:gd name="T23" fmla="*/ 24 h 57"/>
                <a:gd name="T24" fmla="*/ 42 w 45"/>
                <a:gd name="T25" fmla="*/ 20 h 57"/>
                <a:gd name="T26" fmla="*/ 42 w 45"/>
                <a:gd name="T27" fmla="*/ 17 h 57"/>
                <a:gd name="T28" fmla="*/ 40 w 45"/>
                <a:gd name="T29" fmla="*/ 14 h 57"/>
                <a:gd name="T30" fmla="*/ 37 w 45"/>
                <a:gd name="T31" fmla="*/ 10 h 57"/>
                <a:gd name="T32" fmla="*/ 35 w 45"/>
                <a:gd name="T33" fmla="*/ 7 h 57"/>
                <a:gd name="T34" fmla="*/ 32 w 45"/>
                <a:gd name="T35" fmla="*/ 4 h 57"/>
                <a:gd name="T36" fmla="*/ 30 w 45"/>
                <a:gd name="T37" fmla="*/ 4 h 57"/>
                <a:gd name="T38" fmla="*/ 25 w 45"/>
                <a:gd name="T39" fmla="*/ 0 h 57"/>
                <a:gd name="T40" fmla="*/ 22 w 45"/>
                <a:gd name="T41" fmla="*/ 0 h 57"/>
                <a:gd name="T42" fmla="*/ 20 w 45"/>
                <a:gd name="T43" fmla="*/ 0 h 57"/>
                <a:gd name="T44" fmla="*/ 15 w 45"/>
                <a:gd name="T45" fmla="*/ 4 h 57"/>
                <a:gd name="T46" fmla="*/ 12 w 45"/>
                <a:gd name="T47" fmla="*/ 4 h 57"/>
                <a:gd name="T48" fmla="*/ 10 w 45"/>
                <a:gd name="T49" fmla="*/ 7 h 57"/>
                <a:gd name="T50" fmla="*/ 7 w 45"/>
                <a:gd name="T51" fmla="*/ 10 h 57"/>
                <a:gd name="T52" fmla="*/ 5 w 45"/>
                <a:gd name="T53" fmla="*/ 14 h 57"/>
                <a:gd name="T54" fmla="*/ 2 w 45"/>
                <a:gd name="T55" fmla="*/ 17 h 57"/>
                <a:gd name="T56" fmla="*/ 2 w 45"/>
                <a:gd name="T57" fmla="*/ 20 h 57"/>
                <a:gd name="T58" fmla="*/ 0 w 45"/>
                <a:gd name="T59" fmla="*/ 24 h 57"/>
                <a:gd name="T60" fmla="*/ 0 w 45"/>
                <a:gd name="T61" fmla="*/ 30 h 57"/>
                <a:gd name="T62" fmla="*/ 0 w 45"/>
                <a:gd name="T63" fmla="*/ 34 h 57"/>
                <a:gd name="T64" fmla="*/ 2 w 45"/>
                <a:gd name="T65" fmla="*/ 37 h 57"/>
                <a:gd name="T66" fmla="*/ 2 w 45"/>
                <a:gd name="T67" fmla="*/ 44 h 57"/>
                <a:gd name="T68" fmla="*/ 5 w 45"/>
                <a:gd name="T69" fmla="*/ 47 h 57"/>
                <a:gd name="T70" fmla="*/ 7 w 45"/>
                <a:gd name="T71" fmla="*/ 50 h 57"/>
                <a:gd name="T72" fmla="*/ 10 w 45"/>
                <a:gd name="T73" fmla="*/ 53 h 57"/>
                <a:gd name="T74" fmla="*/ 12 w 45"/>
                <a:gd name="T75" fmla="*/ 53 h 57"/>
                <a:gd name="T76" fmla="*/ 15 w 45"/>
                <a:gd name="T77" fmla="*/ 57 h 57"/>
                <a:gd name="T78" fmla="*/ 20 w 45"/>
                <a:gd name="T79" fmla="*/ 57 h 57"/>
                <a:gd name="T80" fmla="*/ 22 w 45"/>
                <a:gd name="T81" fmla="*/ 57 h 57"/>
                <a:gd name="T82" fmla="*/ 22 w 45"/>
                <a:gd name="T83" fmla="*/ 57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57"/>
                <a:gd name="T128" fmla="*/ 45 w 45"/>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57">
                  <a:moveTo>
                    <a:pt x="22" y="57"/>
                  </a:moveTo>
                  <a:lnTo>
                    <a:pt x="25" y="57"/>
                  </a:lnTo>
                  <a:lnTo>
                    <a:pt x="30" y="57"/>
                  </a:lnTo>
                  <a:lnTo>
                    <a:pt x="32" y="53"/>
                  </a:lnTo>
                  <a:lnTo>
                    <a:pt x="35" y="53"/>
                  </a:lnTo>
                  <a:lnTo>
                    <a:pt x="37" y="50"/>
                  </a:lnTo>
                  <a:lnTo>
                    <a:pt x="40" y="47"/>
                  </a:lnTo>
                  <a:lnTo>
                    <a:pt x="42" y="44"/>
                  </a:lnTo>
                  <a:lnTo>
                    <a:pt x="42" y="37"/>
                  </a:lnTo>
                  <a:lnTo>
                    <a:pt x="45" y="34"/>
                  </a:lnTo>
                  <a:lnTo>
                    <a:pt x="45" y="30"/>
                  </a:lnTo>
                  <a:lnTo>
                    <a:pt x="45" y="24"/>
                  </a:lnTo>
                  <a:lnTo>
                    <a:pt x="42" y="20"/>
                  </a:lnTo>
                  <a:lnTo>
                    <a:pt x="42" y="17"/>
                  </a:lnTo>
                  <a:lnTo>
                    <a:pt x="40" y="14"/>
                  </a:lnTo>
                  <a:lnTo>
                    <a:pt x="37" y="10"/>
                  </a:lnTo>
                  <a:lnTo>
                    <a:pt x="35" y="7"/>
                  </a:lnTo>
                  <a:lnTo>
                    <a:pt x="32" y="4"/>
                  </a:lnTo>
                  <a:lnTo>
                    <a:pt x="30" y="4"/>
                  </a:lnTo>
                  <a:lnTo>
                    <a:pt x="25" y="0"/>
                  </a:lnTo>
                  <a:lnTo>
                    <a:pt x="22" y="0"/>
                  </a:lnTo>
                  <a:lnTo>
                    <a:pt x="20" y="0"/>
                  </a:lnTo>
                  <a:lnTo>
                    <a:pt x="15" y="4"/>
                  </a:lnTo>
                  <a:lnTo>
                    <a:pt x="12" y="4"/>
                  </a:lnTo>
                  <a:lnTo>
                    <a:pt x="10" y="7"/>
                  </a:lnTo>
                  <a:lnTo>
                    <a:pt x="7" y="10"/>
                  </a:lnTo>
                  <a:lnTo>
                    <a:pt x="5" y="14"/>
                  </a:lnTo>
                  <a:lnTo>
                    <a:pt x="2" y="17"/>
                  </a:lnTo>
                  <a:lnTo>
                    <a:pt x="2" y="20"/>
                  </a:lnTo>
                  <a:lnTo>
                    <a:pt x="0" y="24"/>
                  </a:lnTo>
                  <a:lnTo>
                    <a:pt x="0" y="30"/>
                  </a:lnTo>
                  <a:lnTo>
                    <a:pt x="0" y="34"/>
                  </a:lnTo>
                  <a:lnTo>
                    <a:pt x="2" y="37"/>
                  </a:lnTo>
                  <a:lnTo>
                    <a:pt x="2" y="44"/>
                  </a:lnTo>
                  <a:lnTo>
                    <a:pt x="5" y="47"/>
                  </a:lnTo>
                  <a:lnTo>
                    <a:pt x="7" y="50"/>
                  </a:lnTo>
                  <a:lnTo>
                    <a:pt x="10" y="53"/>
                  </a:lnTo>
                  <a:lnTo>
                    <a:pt x="12" y="53"/>
                  </a:lnTo>
                  <a:lnTo>
                    <a:pt x="15" y="57"/>
                  </a:lnTo>
                  <a:lnTo>
                    <a:pt x="20" y="57"/>
                  </a:lnTo>
                  <a:lnTo>
                    <a:pt x="22" y="57"/>
                  </a:lnTo>
                  <a:close/>
                </a:path>
              </a:pathLst>
            </a:custGeom>
            <a:solidFill>
              <a:srgbClr val="EB7500"/>
            </a:solidFill>
            <a:ln w="9525">
              <a:noFill/>
              <a:round/>
              <a:headEnd/>
              <a:tailEnd/>
            </a:ln>
          </p:spPr>
          <p:txBody>
            <a:bodyPr/>
            <a:lstStyle/>
            <a:p>
              <a:endParaRPr lang="en-US"/>
            </a:p>
          </p:txBody>
        </p:sp>
        <p:sp>
          <p:nvSpPr>
            <p:cNvPr id="110630" name="Freeform 433"/>
            <p:cNvSpPr>
              <a:spLocks/>
            </p:cNvSpPr>
            <p:nvPr/>
          </p:nvSpPr>
          <p:spPr bwMode="auto">
            <a:xfrm>
              <a:off x="3890" y="2215"/>
              <a:ext cx="45" cy="57"/>
            </a:xfrm>
            <a:custGeom>
              <a:avLst/>
              <a:gdLst>
                <a:gd name="T0" fmla="*/ 22 w 45"/>
                <a:gd name="T1" fmla="*/ 57 h 57"/>
                <a:gd name="T2" fmla="*/ 25 w 45"/>
                <a:gd name="T3" fmla="*/ 57 h 57"/>
                <a:gd name="T4" fmla="*/ 30 w 45"/>
                <a:gd name="T5" fmla="*/ 57 h 57"/>
                <a:gd name="T6" fmla="*/ 32 w 45"/>
                <a:gd name="T7" fmla="*/ 53 h 57"/>
                <a:gd name="T8" fmla="*/ 35 w 45"/>
                <a:gd name="T9" fmla="*/ 53 h 57"/>
                <a:gd name="T10" fmla="*/ 37 w 45"/>
                <a:gd name="T11" fmla="*/ 50 h 57"/>
                <a:gd name="T12" fmla="*/ 40 w 45"/>
                <a:gd name="T13" fmla="*/ 47 h 57"/>
                <a:gd name="T14" fmla="*/ 42 w 45"/>
                <a:gd name="T15" fmla="*/ 44 h 57"/>
                <a:gd name="T16" fmla="*/ 42 w 45"/>
                <a:gd name="T17" fmla="*/ 37 h 57"/>
                <a:gd name="T18" fmla="*/ 45 w 45"/>
                <a:gd name="T19" fmla="*/ 34 h 57"/>
                <a:gd name="T20" fmla="*/ 45 w 45"/>
                <a:gd name="T21" fmla="*/ 30 h 57"/>
                <a:gd name="T22" fmla="*/ 45 w 45"/>
                <a:gd name="T23" fmla="*/ 24 h 57"/>
                <a:gd name="T24" fmla="*/ 42 w 45"/>
                <a:gd name="T25" fmla="*/ 20 h 57"/>
                <a:gd name="T26" fmla="*/ 42 w 45"/>
                <a:gd name="T27" fmla="*/ 17 h 57"/>
                <a:gd name="T28" fmla="*/ 40 w 45"/>
                <a:gd name="T29" fmla="*/ 14 h 57"/>
                <a:gd name="T30" fmla="*/ 37 w 45"/>
                <a:gd name="T31" fmla="*/ 10 h 57"/>
                <a:gd name="T32" fmla="*/ 35 w 45"/>
                <a:gd name="T33" fmla="*/ 7 h 57"/>
                <a:gd name="T34" fmla="*/ 32 w 45"/>
                <a:gd name="T35" fmla="*/ 4 h 57"/>
                <a:gd name="T36" fmla="*/ 30 w 45"/>
                <a:gd name="T37" fmla="*/ 4 h 57"/>
                <a:gd name="T38" fmla="*/ 25 w 45"/>
                <a:gd name="T39" fmla="*/ 0 h 57"/>
                <a:gd name="T40" fmla="*/ 22 w 45"/>
                <a:gd name="T41" fmla="*/ 0 h 57"/>
                <a:gd name="T42" fmla="*/ 20 w 45"/>
                <a:gd name="T43" fmla="*/ 0 h 57"/>
                <a:gd name="T44" fmla="*/ 15 w 45"/>
                <a:gd name="T45" fmla="*/ 4 h 57"/>
                <a:gd name="T46" fmla="*/ 12 w 45"/>
                <a:gd name="T47" fmla="*/ 4 h 57"/>
                <a:gd name="T48" fmla="*/ 10 w 45"/>
                <a:gd name="T49" fmla="*/ 7 h 57"/>
                <a:gd name="T50" fmla="*/ 7 w 45"/>
                <a:gd name="T51" fmla="*/ 10 h 57"/>
                <a:gd name="T52" fmla="*/ 5 w 45"/>
                <a:gd name="T53" fmla="*/ 14 h 57"/>
                <a:gd name="T54" fmla="*/ 2 w 45"/>
                <a:gd name="T55" fmla="*/ 17 h 57"/>
                <a:gd name="T56" fmla="*/ 2 w 45"/>
                <a:gd name="T57" fmla="*/ 20 h 57"/>
                <a:gd name="T58" fmla="*/ 0 w 45"/>
                <a:gd name="T59" fmla="*/ 24 h 57"/>
                <a:gd name="T60" fmla="*/ 0 w 45"/>
                <a:gd name="T61" fmla="*/ 30 h 57"/>
                <a:gd name="T62" fmla="*/ 0 w 45"/>
                <a:gd name="T63" fmla="*/ 34 h 57"/>
                <a:gd name="T64" fmla="*/ 2 w 45"/>
                <a:gd name="T65" fmla="*/ 37 h 57"/>
                <a:gd name="T66" fmla="*/ 2 w 45"/>
                <a:gd name="T67" fmla="*/ 44 h 57"/>
                <a:gd name="T68" fmla="*/ 5 w 45"/>
                <a:gd name="T69" fmla="*/ 47 h 57"/>
                <a:gd name="T70" fmla="*/ 7 w 45"/>
                <a:gd name="T71" fmla="*/ 50 h 57"/>
                <a:gd name="T72" fmla="*/ 10 w 45"/>
                <a:gd name="T73" fmla="*/ 53 h 57"/>
                <a:gd name="T74" fmla="*/ 12 w 45"/>
                <a:gd name="T75" fmla="*/ 53 h 57"/>
                <a:gd name="T76" fmla="*/ 15 w 45"/>
                <a:gd name="T77" fmla="*/ 57 h 57"/>
                <a:gd name="T78" fmla="*/ 20 w 45"/>
                <a:gd name="T79" fmla="*/ 57 h 57"/>
                <a:gd name="T80" fmla="*/ 22 w 45"/>
                <a:gd name="T81" fmla="*/ 57 h 57"/>
                <a:gd name="T82" fmla="*/ 22 w 45"/>
                <a:gd name="T83" fmla="*/ 57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57"/>
                <a:gd name="T128" fmla="*/ 45 w 45"/>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57">
                  <a:moveTo>
                    <a:pt x="22" y="57"/>
                  </a:moveTo>
                  <a:lnTo>
                    <a:pt x="25" y="57"/>
                  </a:lnTo>
                  <a:lnTo>
                    <a:pt x="30" y="57"/>
                  </a:lnTo>
                  <a:lnTo>
                    <a:pt x="32" y="53"/>
                  </a:lnTo>
                  <a:lnTo>
                    <a:pt x="35" y="53"/>
                  </a:lnTo>
                  <a:lnTo>
                    <a:pt x="37" y="50"/>
                  </a:lnTo>
                  <a:lnTo>
                    <a:pt x="40" y="47"/>
                  </a:lnTo>
                  <a:lnTo>
                    <a:pt x="42" y="44"/>
                  </a:lnTo>
                  <a:lnTo>
                    <a:pt x="42" y="37"/>
                  </a:lnTo>
                  <a:lnTo>
                    <a:pt x="45" y="34"/>
                  </a:lnTo>
                  <a:lnTo>
                    <a:pt x="45" y="30"/>
                  </a:lnTo>
                  <a:lnTo>
                    <a:pt x="45" y="24"/>
                  </a:lnTo>
                  <a:lnTo>
                    <a:pt x="42" y="20"/>
                  </a:lnTo>
                  <a:lnTo>
                    <a:pt x="42" y="17"/>
                  </a:lnTo>
                  <a:lnTo>
                    <a:pt x="40" y="14"/>
                  </a:lnTo>
                  <a:lnTo>
                    <a:pt x="37" y="10"/>
                  </a:lnTo>
                  <a:lnTo>
                    <a:pt x="35" y="7"/>
                  </a:lnTo>
                  <a:lnTo>
                    <a:pt x="32" y="4"/>
                  </a:lnTo>
                  <a:lnTo>
                    <a:pt x="30" y="4"/>
                  </a:lnTo>
                  <a:lnTo>
                    <a:pt x="25" y="0"/>
                  </a:lnTo>
                  <a:lnTo>
                    <a:pt x="22" y="0"/>
                  </a:lnTo>
                  <a:lnTo>
                    <a:pt x="20" y="0"/>
                  </a:lnTo>
                  <a:lnTo>
                    <a:pt x="15" y="4"/>
                  </a:lnTo>
                  <a:lnTo>
                    <a:pt x="12" y="4"/>
                  </a:lnTo>
                  <a:lnTo>
                    <a:pt x="10" y="7"/>
                  </a:lnTo>
                  <a:lnTo>
                    <a:pt x="7" y="10"/>
                  </a:lnTo>
                  <a:lnTo>
                    <a:pt x="5" y="14"/>
                  </a:lnTo>
                  <a:lnTo>
                    <a:pt x="2" y="17"/>
                  </a:lnTo>
                  <a:lnTo>
                    <a:pt x="2" y="20"/>
                  </a:lnTo>
                  <a:lnTo>
                    <a:pt x="0" y="24"/>
                  </a:lnTo>
                  <a:lnTo>
                    <a:pt x="0" y="30"/>
                  </a:lnTo>
                  <a:lnTo>
                    <a:pt x="0" y="34"/>
                  </a:lnTo>
                  <a:lnTo>
                    <a:pt x="2" y="37"/>
                  </a:lnTo>
                  <a:lnTo>
                    <a:pt x="2" y="44"/>
                  </a:lnTo>
                  <a:lnTo>
                    <a:pt x="5" y="47"/>
                  </a:lnTo>
                  <a:lnTo>
                    <a:pt x="7" y="50"/>
                  </a:lnTo>
                  <a:lnTo>
                    <a:pt x="10" y="53"/>
                  </a:lnTo>
                  <a:lnTo>
                    <a:pt x="12" y="53"/>
                  </a:lnTo>
                  <a:lnTo>
                    <a:pt x="15" y="57"/>
                  </a:lnTo>
                  <a:lnTo>
                    <a:pt x="20" y="57"/>
                  </a:lnTo>
                  <a:lnTo>
                    <a:pt x="22" y="57"/>
                  </a:lnTo>
                </a:path>
              </a:pathLst>
            </a:custGeom>
            <a:noFill/>
            <a:ln w="3175">
              <a:solidFill>
                <a:srgbClr val="EB7500"/>
              </a:solidFill>
              <a:prstDash val="solid"/>
              <a:round/>
              <a:headEnd/>
              <a:tailEnd/>
            </a:ln>
          </p:spPr>
          <p:txBody>
            <a:bodyPr/>
            <a:lstStyle/>
            <a:p>
              <a:endParaRPr lang="en-US"/>
            </a:p>
          </p:txBody>
        </p:sp>
        <p:sp>
          <p:nvSpPr>
            <p:cNvPr id="110631" name="Freeform 434"/>
            <p:cNvSpPr>
              <a:spLocks/>
            </p:cNvSpPr>
            <p:nvPr/>
          </p:nvSpPr>
          <p:spPr bwMode="auto">
            <a:xfrm>
              <a:off x="3982" y="3254"/>
              <a:ext cx="45" cy="60"/>
            </a:xfrm>
            <a:custGeom>
              <a:avLst/>
              <a:gdLst>
                <a:gd name="T0" fmla="*/ 20 w 45"/>
                <a:gd name="T1" fmla="*/ 57 h 60"/>
                <a:gd name="T2" fmla="*/ 25 w 45"/>
                <a:gd name="T3" fmla="*/ 57 h 60"/>
                <a:gd name="T4" fmla="*/ 30 w 45"/>
                <a:gd name="T5" fmla="*/ 57 h 60"/>
                <a:gd name="T6" fmla="*/ 33 w 45"/>
                <a:gd name="T7" fmla="*/ 57 h 60"/>
                <a:gd name="T8" fmla="*/ 35 w 45"/>
                <a:gd name="T9" fmla="*/ 53 h 60"/>
                <a:gd name="T10" fmla="*/ 38 w 45"/>
                <a:gd name="T11" fmla="*/ 50 h 60"/>
                <a:gd name="T12" fmla="*/ 40 w 45"/>
                <a:gd name="T13" fmla="*/ 47 h 60"/>
                <a:gd name="T14" fmla="*/ 43 w 45"/>
                <a:gd name="T15" fmla="*/ 43 h 60"/>
                <a:gd name="T16" fmla="*/ 43 w 45"/>
                <a:gd name="T17" fmla="*/ 40 h 60"/>
                <a:gd name="T18" fmla="*/ 43 w 45"/>
                <a:gd name="T19" fmla="*/ 33 h 60"/>
                <a:gd name="T20" fmla="*/ 45 w 45"/>
                <a:gd name="T21" fmla="*/ 30 h 60"/>
                <a:gd name="T22" fmla="*/ 43 w 45"/>
                <a:gd name="T23" fmla="*/ 27 h 60"/>
                <a:gd name="T24" fmla="*/ 43 w 45"/>
                <a:gd name="T25" fmla="*/ 20 h 60"/>
                <a:gd name="T26" fmla="*/ 43 w 45"/>
                <a:gd name="T27" fmla="*/ 17 h 60"/>
                <a:gd name="T28" fmla="*/ 40 w 45"/>
                <a:gd name="T29" fmla="*/ 13 h 60"/>
                <a:gd name="T30" fmla="*/ 38 w 45"/>
                <a:gd name="T31" fmla="*/ 10 h 60"/>
                <a:gd name="T32" fmla="*/ 35 w 45"/>
                <a:gd name="T33" fmla="*/ 7 h 60"/>
                <a:gd name="T34" fmla="*/ 33 w 45"/>
                <a:gd name="T35" fmla="*/ 3 h 60"/>
                <a:gd name="T36" fmla="*/ 30 w 45"/>
                <a:gd name="T37" fmla="*/ 3 h 60"/>
                <a:gd name="T38" fmla="*/ 25 w 45"/>
                <a:gd name="T39" fmla="*/ 0 h 60"/>
                <a:gd name="T40" fmla="*/ 23 w 45"/>
                <a:gd name="T41" fmla="*/ 0 h 60"/>
                <a:gd name="T42" fmla="*/ 18 w 45"/>
                <a:gd name="T43" fmla="*/ 0 h 60"/>
                <a:gd name="T44" fmla="*/ 15 w 45"/>
                <a:gd name="T45" fmla="*/ 3 h 60"/>
                <a:gd name="T46" fmla="*/ 13 w 45"/>
                <a:gd name="T47" fmla="*/ 3 h 60"/>
                <a:gd name="T48" fmla="*/ 10 w 45"/>
                <a:gd name="T49" fmla="*/ 7 h 60"/>
                <a:gd name="T50" fmla="*/ 8 w 45"/>
                <a:gd name="T51" fmla="*/ 10 h 60"/>
                <a:gd name="T52" fmla="*/ 5 w 45"/>
                <a:gd name="T53" fmla="*/ 13 h 60"/>
                <a:gd name="T54" fmla="*/ 3 w 45"/>
                <a:gd name="T55" fmla="*/ 17 h 60"/>
                <a:gd name="T56" fmla="*/ 3 w 45"/>
                <a:gd name="T57" fmla="*/ 20 h 60"/>
                <a:gd name="T58" fmla="*/ 0 w 45"/>
                <a:gd name="T59" fmla="*/ 27 h 60"/>
                <a:gd name="T60" fmla="*/ 0 w 45"/>
                <a:gd name="T61" fmla="*/ 30 h 60"/>
                <a:gd name="T62" fmla="*/ 0 w 45"/>
                <a:gd name="T63" fmla="*/ 33 h 60"/>
                <a:gd name="T64" fmla="*/ 3 w 45"/>
                <a:gd name="T65" fmla="*/ 40 h 60"/>
                <a:gd name="T66" fmla="*/ 3 w 45"/>
                <a:gd name="T67" fmla="*/ 43 h 60"/>
                <a:gd name="T68" fmla="*/ 5 w 45"/>
                <a:gd name="T69" fmla="*/ 47 h 60"/>
                <a:gd name="T70" fmla="*/ 8 w 45"/>
                <a:gd name="T71" fmla="*/ 50 h 60"/>
                <a:gd name="T72" fmla="*/ 10 w 45"/>
                <a:gd name="T73" fmla="*/ 53 h 60"/>
                <a:gd name="T74" fmla="*/ 13 w 45"/>
                <a:gd name="T75" fmla="*/ 57 h 60"/>
                <a:gd name="T76" fmla="*/ 15 w 45"/>
                <a:gd name="T77" fmla="*/ 57 h 60"/>
                <a:gd name="T78" fmla="*/ 18 w 45"/>
                <a:gd name="T79" fmla="*/ 57 h 60"/>
                <a:gd name="T80" fmla="*/ 23 w 45"/>
                <a:gd name="T81" fmla="*/ 60 h 60"/>
                <a:gd name="T82" fmla="*/ 23 w 45"/>
                <a:gd name="T83" fmla="*/ 60 h 60"/>
                <a:gd name="T84" fmla="*/ 20 w 45"/>
                <a:gd name="T85" fmla="*/ 57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
                <a:gd name="T130" fmla="*/ 0 h 60"/>
                <a:gd name="T131" fmla="*/ 45 w 45"/>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 h="60">
                  <a:moveTo>
                    <a:pt x="20" y="57"/>
                  </a:moveTo>
                  <a:lnTo>
                    <a:pt x="25" y="57"/>
                  </a:lnTo>
                  <a:lnTo>
                    <a:pt x="30" y="57"/>
                  </a:lnTo>
                  <a:lnTo>
                    <a:pt x="33" y="57"/>
                  </a:lnTo>
                  <a:lnTo>
                    <a:pt x="35" y="53"/>
                  </a:lnTo>
                  <a:lnTo>
                    <a:pt x="38" y="50"/>
                  </a:lnTo>
                  <a:lnTo>
                    <a:pt x="40" y="47"/>
                  </a:lnTo>
                  <a:lnTo>
                    <a:pt x="43" y="43"/>
                  </a:lnTo>
                  <a:lnTo>
                    <a:pt x="43" y="40"/>
                  </a:lnTo>
                  <a:lnTo>
                    <a:pt x="43" y="33"/>
                  </a:lnTo>
                  <a:lnTo>
                    <a:pt x="45" y="30"/>
                  </a:lnTo>
                  <a:lnTo>
                    <a:pt x="43" y="27"/>
                  </a:lnTo>
                  <a:lnTo>
                    <a:pt x="43" y="20"/>
                  </a:lnTo>
                  <a:lnTo>
                    <a:pt x="43" y="17"/>
                  </a:lnTo>
                  <a:lnTo>
                    <a:pt x="40" y="13"/>
                  </a:lnTo>
                  <a:lnTo>
                    <a:pt x="38" y="10"/>
                  </a:lnTo>
                  <a:lnTo>
                    <a:pt x="35" y="7"/>
                  </a:lnTo>
                  <a:lnTo>
                    <a:pt x="33" y="3"/>
                  </a:lnTo>
                  <a:lnTo>
                    <a:pt x="30" y="3"/>
                  </a:lnTo>
                  <a:lnTo>
                    <a:pt x="25" y="0"/>
                  </a:lnTo>
                  <a:lnTo>
                    <a:pt x="23" y="0"/>
                  </a:lnTo>
                  <a:lnTo>
                    <a:pt x="18" y="0"/>
                  </a:lnTo>
                  <a:lnTo>
                    <a:pt x="15" y="3"/>
                  </a:lnTo>
                  <a:lnTo>
                    <a:pt x="13" y="3"/>
                  </a:lnTo>
                  <a:lnTo>
                    <a:pt x="10" y="7"/>
                  </a:lnTo>
                  <a:lnTo>
                    <a:pt x="8" y="10"/>
                  </a:lnTo>
                  <a:lnTo>
                    <a:pt x="5" y="13"/>
                  </a:lnTo>
                  <a:lnTo>
                    <a:pt x="3" y="17"/>
                  </a:lnTo>
                  <a:lnTo>
                    <a:pt x="3" y="20"/>
                  </a:lnTo>
                  <a:lnTo>
                    <a:pt x="0" y="27"/>
                  </a:lnTo>
                  <a:lnTo>
                    <a:pt x="0" y="30"/>
                  </a:lnTo>
                  <a:lnTo>
                    <a:pt x="0" y="33"/>
                  </a:lnTo>
                  <a:lnTo>
                    <a:pt x="3" y="40"/>
                  </a:lnTo>
                  <a:lnTo>
                    <a:pt x="3" y="43"/>
                  </a:lnTo>
                  <a:lnTo>
                    <a:pt x="5" y="47"/>
                  </a:lnTo>
                  <a:lnTo>
                    <a:pt x="8" y="50"/>
                  </a:lnTo>
                  <a:lnTo>
                    <a:pt x="10" y="53"/>
                  </a:lnTo>
                  <a:lnTo>
                    <a:pt x="13" y="57"/>
                  </a:lnTo>
                  <a:lnTo>
                    <a:pt x="15" y="57"/>
                  </a:lnTo>
                  <a:lnTo>
                    <a:pt x="18" y="57"/>
                  </a:lnTo>
                  <a:lnTo>
                    <a:pt x="23" y="60"/>
                  </a:lnTo>
                  <a:lnTo>
                    <a:pt x="20" y="57"/>
                  </a:lnTo>
                  <a:close/>
                </a:path>
              </a:pathLst>
            </a:custGeom>
            <a:solidFill>
              <a:srgbClr val="EB7500"/>
            </a:solidFill>
            <a:ln w="9525">
              <a:noFill/>
              <a:round/>
              <a:headEnd/>
              <a:tailEnd/>
            </a:ln>
          </p:spPr>
          <p:txBody>
            <a:bodyPr/>
            <a:lstStyle/>
            <a:p>
              <a:endParaRPr lang="en-US"/>
            </a:p>
          </p:txBody>
        </p:sp>
        <p:sp>
          <p:nvSpPr>
            <p:cNvPr id="110632" name="Freeform 435"/>
            <p:cNvSpPr>
              <a:spLocks/>
            </p:cNvSpPr>
            <p:nvPr/>
          </p:nvSpPr>
          <p:spPr bwMode="auto">
            <a:xfrm>
              <a:off x="3982" y="3254"/>
              <a:ext cx="45" cy="60"/>
            </a:xfrm>
            <a:custGeom>
              <a:avLst/>
              <a:gdLst>
                <a:gd name="T0" fmla="*/ 20 w 45"/>
                <a:gd name="T1" fmla="*/ 57 h 60"/>
                <a:gd name="T2" fmla="*/ 25 w 45"/>
                <a:gd name="T3" fmla="*/ 57 h 60"/>
                <a:gd name="T4" fmla="*/ 30 w 45"/>
                <a:gd name="T5" fmla="*/ 57 h 60"/>
                <a:gd name="T6" fmla="*/ 33 w 45"/>
                <a:gd name="T7" fmla="*/ 57 h 60"/>
                <a:gd name="T8" fmla="*/ 35 w 45"/>
                <a:gd name="T9" fmla="*/ 53 h 60"/>
                <a:gd name="T10" fmla="*/ 38 w 45"/>
                <a:gd name="T11" fmla="*/ 50 h 60"/>
                <a:gd name="T12" fmla="*/ 40 w 45"/>
                <a:gd name="T13" fmla="*/ 47 h 60"/>
                <a:gd name="T14" fmla="*/ 43 w 45"/>
                <a:gd name="T15" fmla="*/ 43 h 60"/>
                <a:gd name="T16" fmla="*/ 43 w 45"/>
                <a:gd name="T17" fmla="*/ 40 h 60"/>
                <a:gd name="T18" fmla="*/ 43 w 45"/>
                <a:gd name="T19" fmla="*/ 33 h 60"/>
                <a:gd name="T20" fmla="*/ 45 w 45"/>
                <a:gd name="T21" fmla="*/ 30 h 60"/>
                <a:gd name="T22" fmla="*/ 43 w 45"/>
                <a:gd name="T23" fmla="*/ 27 h 60"/>
                <a:gd name="T24" fmla="*/ 43 w 45"/>
                <a:gd name="T25" fmla="*/ 20 h 60"/>
                <a:gd name="T26" fmla="*/ 43 w 45"/>
                <a:gd name="T27" fmla="*/ 17 h 60"/>
                <a:gd name="T28" fmla="*/ 40 w 45"/>
                <a:gd name="T29" fmla="*/ 13 h 60"/>
                <a:gd name="T30" fmla="*/ 38 w 45"/>
                <a:gd name="T31" fmla="*/ 10 h 60"/>
                <a:gd name="T32" fmla="*/ 35 w 45"/>
                <a:gd name="T33" fmla="*/ 7 h 60"/>
                <a:gd name="T34" fmla="*/ 33 w 45"/>
                <a:gd name="T35" fmla="*/ 3 h 60"/>
                <a:gd name="T36" fmla="*/ 30 w 45"/>
                <a:gd name="T37" fmla="*/ 3 h 60"/>
                <a:gd name="T38" fmla="*/ 25 w 45"/>
                <a:gd name="T39" fmla="*/ 0 h 60"/>
                <a:gd name="T40" fmla="*/ 23 w 45"/>
                <a:gd name="T41" fmla="*/ 0 h 60"/>
                <a:gd name="T42" fmla="*/ 18 w 45"/>
                <a:gd name="T43" fmla="*/ 0 h 60"/>
                <a:gd name="T44" fmla="*/ 15 w 45"/>
                <a:gd name="T45" fmla="*/ 3 h 60"/>
                <a:gd name="T46" fmla="*/ 13 w 45"/>
                <a:gd name="T47" fmla="*/ 3 h 60"/>
                <a:gd name="T48" fmla="*/ 10 w 45"/>
                <a:gd name="T49" fmla="*/ 7 h 60"/>
                <a:gd name="T50" fmla="*/ 8 w 45"/>
                <a:gd name="T51" fmla="*/ 10 h 60"/>
                <a:gd name="T52" fmla="*/ 5 w 45"/>
                <a:gd name="T53" fmla="*/ 13 h 60"/>
                <a:gd name="T54" fmla="*/ 3 w 45"/>
                <a:gd name="T55" fmla="*/ 17 h 60"/>
                <a:gd name="T56" fmla="*/ 3 w 45"/>
                <a:gd name="T57" fmla="*/ 20 h 60"/>
                <a:gd name="T58" fmla="*/ 0 w 45"/>
                <a:gd name="T59" fmla="*/ 27 h 60"/>
                <a:gd name="T60" fmla="*/ 0 w 45"/>
                <a:gd name="T61" fmla="*/ 30 h 60"/>
                <a:gd name="T62" fmla="*/ 0 w 45"/>
                <a:gd name="T63" fmla="*/ 33 h 60"/>
                <a:gd name="T64" fmla="*/ 3 w 45"/>
                <a:gd name="T65" fmla="*/ 40 h 60"/>
                <a:gd name="T66" fmla="*/ 3 w 45"/>
                <a:gd name="T67" fmla="*/ 43 h 60"/>
                <a:gd name="T68" fmla="*/ 5 w 45"/>
                <a:gd name="T69" fmla="*/ 47 h 60"/>
                <a:gd name="T70" fmla="*/ 8 w 45"/>
                <a:gd name="T71" fmla="*/ 50 h 60"/>
                <a:gd name="T72" fmla="*/ 10 w 45"/>
                <a:gd name="T73" fmla="*/ 53 h 60"/>
                <a:gd name="T74" fmla="*/ 13 w 45"/>
                <a:gd name="T75" fmla="*/ 57 h 60"/>
                <a:gd name="T76" fmla="*/ 15 w 45"/>
                <a:gd name="T77" fmla="*/ 57 h 60"/>
                <a:gd name="T78" fmla="*/ 18 w 45"/>
                <a:gd name="T79" fmla="*/ 57 h 60"/>
                <a:gd name="T80" fmla="*/ 23 w 45"/>
                <a:gd name="T81" fmla="*/ 60 h 60"/>
                <a:gd name="T82" fmla="*/ 23 w 45"/>
                <a:gd name="T83" fmla="*/ 60 h 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60"/>
                <a:gd name="T128" fmla="*/ 45 w 45"/>
                <a:gd name="T129" fmla="*/ 60 h 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60">
                  <a:moveTo>
                    <a:pt x="20" y="57"/>
                  </a:moveTo>
                  <a:lnTo>
                    <a:pt x="25" y="57"/>
                  </a:lnTo>
                  <a:lnTo>
                    <a:pt x="30" y="57"/>
                  </a:lnTo>
                  <a:lnTo>
                    <a:pt x="33" y="57"/>
                  </a:lnTo>
                  <a:lnTo>
                    <a:pt x="35" y="53"/>
                  </a:lnTo>
                  <a:lnTo>
                    <a:pt x="38" y="50"/>
                  </a:lnTo>
                  <a:lnTo>
                    <a:pt x="40" y="47"/>
                  </a:lnTo>
                  <a:lnTo>
                    <a:pt x="43" y="43"/>
                  </a:lnTo>
                  <a:lnTo>
                    <a:pt x="43" y="40"/>
                  </a:lnTo>
                  <a:lnTo>
                    <a:pt x="43" y="33"/>
                  </a:lnTo>
                  <a:lnTo>
                    <a:pt x="45" y="30"/>
                  </a:lnTo>
                  <a:lnTo>
                    <a:pt x="43" y="27"/>
                  </a:lnTo>
                  <a:lnTo>
                    <a:pt x="43" y="20"/>
                  </a:lnTo>
                  <a:lnTo>
                    <a:pt x="43" y="17"/>
                  </a:lnTo>
                  <a:lnTo>
                    <a:pt x="40" y="13"/>
                  </a:lnTo>
                  <a:lnTo>
                    <a:pt x="38" y="10"/>
                  </a:lnTo>
                  <a:lnTo>
                    <a:pt x="35" y="7"/>
                  </a:lnTo>
                  <a:lnTo>
                    <a:pt x="33" y="3"/>
                  </a:lnTo>
                  <a:lnTo>
                    <a:pt x="30" y="3"/>
                  </a:lnTo>
                  <a:lnTo>
                    <a:pt x="25" y="0"/>
                  </a:lnTo>
                  <a:lnTo>
                    <a:pt x="23" y="0"/>
                  </a:lnTo>
                  <a:lnTo>
                    <a:pt x="18" y="0"/>
                  </a:lnTo>
                  <a:lnTo>
                    <a:pt x="15" y="3"/>
                  </a:lnTo>
                  <a:lnTo>
                    <a:pt x="13" y="3"/>
                  </a:lnTo>
                  <a:lnTo>
                    <a:pt x="10" y="7"/>
                  </a:lnTo>
                  <a:lnTo>
                    <a:pt x="8" y="10"/>
                  </a:lnTo>
                  <a:lnTo>
                    <a:pt x="5" y="13"/>
                  </a:lnTo>
                  <a:lnTo>
                    <a:pt x="3" y="17"/>
                  </a:lnTo>
                  <a:lnTo>
                    <a:pt x="3" y="20"/>
                  </a:lnTo>
                  <a:lnTo>
                    <a:pt x="0" y="27"/>
                  </a:lnTo>
                  <a:lnTo>
                    <a:pt x="0" y="30"/>
                  </a:lnTo>
                  <a:lnTo>
                    <a:pt x="0" y="33"/>
                  </a:lnTo>
                  <a:lnTo>
                    <a:pt x="3" y="40"/>
                  </a:lnTo>
                  <a:lnTo>
                    <a:pt x="3" y="43"/>
                  </a:lnTo>
                  <a:lnTo>
                    <a:pt x="5" y="47"/>
                  </a:lnTo>
                  <a:lnTo>
                    <a:pt x="8" y="50"/>
                  </a:lnTo>
                  <a:lnTo>
                    <a:pt x="10" y="53"/>
                  </a:lnTo>
                  <a:lnTo>
                    <a:pt x="13" y="57"/>
                  </a:lnTo>
                  <a:lnTo>
                    <a:pt x="15" y="57"/>
                  </a:lnTo>
                  <a:lnTo>
                    <a:pt x="18" y="57"/>
                  </a:lnTo>
                  <a:lnTo>
                    <a:pt x="23" y="60"/>
                  </a:lnTo>
                </a:path>
              </a:pathLst>
            </a:custGeom>
            <a:noFill/>
            <a:ln w="3175">
              <a:solidFill>
                <a:srgbClr val="EB7500"/>
              </a:solidFill>
              <a:prstDash val="solid"/>
              <a:round/>
              <a:headEnd/>
              <a:tailEnd/>
            </a:ln>
          </p:spPr>
          <p:txBody>
            <a:bodyPr/>
            <a:lstStyle/>
            <a:p>
              <a:endParaRPr lang="en-US"/>
            </a:p>
          </p:txBody>
        </p:sp>
        <p:sp>
          <p:nvSpPr>
            <p:cNvPr id="110633" name="Freeform 436"/>
            <p:cNvSpPr>
              <a:spLocks/>
            </p:cNvSpPr>
            <p:nvPr/>
          </p:nvSpPr>
          <p:spPr bwMode="auto">
            <a:xfrm>
              <a:off x="3116" y="2159"/>
              <a:ext cx="42" cy="56"/>
            </a:xfrm>
            <a:custGeom>
              <a:avLst/>
              <a:gdLst>
                <a:gd name="T0" fmla="*/ 20 w 42"/>
                <a:gd name="T1" fmla="*/ 56 h 56"/>
                <a:gd name="T2" fmla="*/ 25 w 42"/>
                <a:gd name="T3" fmla="*/ 56 h 56"/>
                <a:gd name="T4" fmla="*/ 28 w 42"/>
                <a:gd name="T5" fmla="*/ 56 h 56"/>
                <a:gd name="T6" fmla="*/ 33 w 42"/>
                <a:gd name="T7" fmla="*/ 56 h 56"/>
                <a:gd name="T8" fmla="*/ 35 w 42"/>
                <a:gd name="T9" fmla="*/ 53 h 56"/>
                <a:gd name="T10" fmla="*/ 37 w 42"/>
                <a:gd name="T11" fmla="*/ 50 h 56"/>
                <a:gd name="T12" fmla="*/ 40 w 42"/>
                <a:gd name="T13" fmla="*/ 46 h 56"/>
                <a:gd name="T14" fmla="*/ 40 w 42"/>
                <a:gd name="T15" fmla="*/ 43 h 56"/>
                <a:gd name="T16" fmla="*/ 42 w 42"/>
                <a:gd name="T17" fmla="*/ 40 h 56"/>
                <a:gd name="T18" fmla="*/ 42 w 42"/>
                <a:gd name="T19" fmla="*/ 33 h 56"/>
                <a:gd name="T20" fmla="*/ 42 w 42"/>
                <a:gd name="T21" fmla="*/ 30 h 56"/>
                <a:gd name="T22" fmla="*/ 42 w 42"/>
                <a:gd name="T23" fmla="*/ 23 h 56"/>
                <a:gd name="T24" fmla="*/ 42 w 42"/>
                <a:gd name="T25" fmla="*/ 20 h 56"/>
                <a:gd name="T26" fmla="*/ 40 w 42"/>
                <a:gd name="T27" fmla="*/ 16 h 56"/>
                <a:gd name="T28" fmla="*/ 40 w 42"/>
                <a:gd name="T29" fmla="*/ 13 h 56"/>
                <a:gd name="T30" fmla="*/ 37 w 42"/>
                <a:gd name="T31" fmla="*/ 10 h 56"/>
                <a:gd name="T32" fmla="*/ 35 w 42"/>
                <a:gd name="T33" fmla="*/ 6 h 56"/>
                <a:gd name="T34" fmla="*/ 33 w 42"/>
                <a:gd name="T35" fmla="*/ 3 h 56"/>
                <a:gd name="T36" fmla="*/ 28 w 42"/>
                <a:gd name="T37" fmla="*/ 3 h 56"/>
                <a:gd name="T38" fmla="*/ 25 w 42"/>
                <a:gd name="T39" fmla="*/ 0 h 56"/>
                <a:gd name="T40" fmla="*/ 23 w 42"/>
                <a:gd name="T41" fmla="*/ 0 h 56"/>
                <a:gd name="T42" fmla="*/ 18 w 42"/>
                <a:gd name="T43" fmla="*/ 0 h 56"/>
                <a:gd name="T44" fmla="*/ 15 w 42"/>
                <a:gd name="T45" fmla="*/ 3 h 56"/>
                <a:gd name="T46" fmla="*/ 13 w 42"/>
                <a:gd name="T47" fmla="*/ 3 h 56"/>
                <a:gd name="T48" fmla="*/ 8 w 42"/>
                <a:gd name="T49" fmla="*/ 6 h 56"/>
                <a:gd name="T50" fmla="*/ 5 w 42"/>
                <a:gd name="T51" fmla="*/ 10 h 56"/>
                <a:gd name="T52" fmla="*/ 5 w 42"/>
                <a:gd name="T53" fmla="*/ 13 h 56"/>
                <a:gd name="T54" fmla="*/ 3 w 42"/>
                <a:gd name="T55" fmla="*/ 16 h 56"/>
                <a:gd name="T56" fmla="*/ 0 w 42"/>
                <a:gd name="T57" fmla="*/ 20 h 56"/>
                <a:gd name="T58" fmla="*/ 0 w 42"/>
                <a:gd name="T59" fmla="*/ 23 h 56"/>
                <a:gd name="T60" fmla="*/ 0 w 42"/>
                <a:gd name="T61" fmla="*/ 30 h 56"/>
                <a:gd name="T62" fmla="*/ 0 w 42"/>
                <a:gd name="T63" fmla="*/ 33 h 56"/>
                <a:gd name="T64" fmla="*/ 0 w 42"/>
                <a:gd name="T65" fmla="*/ 40 h 56"/>
                <a:gd name="T66" fmla="*/ 3 w 42"/>
                <a:gd name="T67" fmla="*/ 43 h 56"/>
                <a:gd name="T68" fmla="*/ 5 w 42"/>
                <a:gd name="T69" fmla="*/ 46 h 56"/>
                <a:gd name="T70" fmla="*/ 5 w 42"/>
                <a:gd name="T71" fmla="*/ 50 h 56"/>
                <a:gd name="T72" fmla="*/ 8 w 42"/>
                <a:gd name="T73" fmla="*/ 53 h 56"/>
                <a:gd name="T74" fmla="*/ 13 w 42"/>
                <a:gd name="T75" fmla="*/ 56 h 56"/>
                <a:gd name="T76" fmla="*/ 15 w 42"/>
                <a:gd name="T77" fmla="*/ 56 h 56"/>
                <a:gd name="T78" fmla="*/ 18 w 42"/>
                <a:gd name="T79" fmla="*/ 56 h 56"/>
                <a:gd name="T80" fmla="*/ 23 w 42"/>
                <a:gd name="T81" fmla="*/ 56 h 56"/>
                <a:gd name="T82" fmla="*/ 23 w 42"/>
                <a:gd name="T83" fmla="*/ 56 h 56"/>
                <a:gd name="T84" fmla="*/ 20 w 42"/>
                <a:gd name="T85" fmla="*/ 56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56"/>
                <a:gd name="T131" fmla="*/ 42 w 42"/>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56">
                  <a:moveTo>
                    <a:pt x="20" y="56"/>
                  </a:moveTo>
                  <a:lnTo>
                    <a:pt x="25" y="56"/>
                  </a:lnTo>
                  <a:lnTo>
                    <a:pt x="28" y="56"/>
                  </a:lnTo>
                  <a:lnTo>
                    <a:pt x="33" y="56"/>
                  </a:lnTo>
                  <a:lnTo>
                    <a:pt x="35" y="53"/>
                  </a:lnTo>
                  <a:lnTo>
                    <a:pt x="37" y="50"/>
                  </a:lnTo>
                  <a:lnTo>
                    <a:pt x="40" y="46"/>
                  </a:lnTo>
                  <a:lnTo>
                    <a:pt x="40" y="43"/>
                  </a:lnTo>
                  <a:lnTo>
                    <a:pt x="42" y="40"/>
                  </a:lnTo>
                  <a:lnTo>
                    <a:pt x="42" y="33"/>
                  </a:lnTo>
                  <a:lnTo>
                    <a:pt x="42" y="30"/>
                  </a:lnTo>
                  <a:lnTo>
                    <a:pt x="42" y="23"/>
                  </a:lnTo>
                  <a:lnTo>
                    <a:pt x="42" y="20"/>
                  </a:lnTo>
                  <a:lnTo>
                    <a:pt x="40" y="16"/>
                  </a:lnTo>
                  <a:lnTo>
                    <a:pt x="40" y="13"/>
                  </a:lnTo>
                  <a:lnTo>
                    <a:pt x="37" y="10"/>
                  </a:lnTo>
                  <a:lnTo>
                    <a:pt x="35" y="6"/>
                  </a:lnTo>
                  <a:lnTo>
                    <a:pt x="33" y="3"/>
                  </a:lnTo>
                  <a:lnTo>
                    <a:pt x="28" y="3"/>
                  </a:lnTo>
                  <a:lnTo>
                    <a:pt x="25" y="0"/>
                  </a:lnTo>
                  <a:lnTo>
                    <a:pt x="23" y="0"/>
                  </a:lnTo>
                  <a:lnTo>
                    <a:pt x="18" y="0"/>
                  </a:lnTo>
                  <a:lnTo>
                    <a:pt x="15" y="3"/>
                  </a:lnTo>
                  <a:lnTo>
                    <a:pt x="13" y="3"/>
                  </a:lnTo>
                  <a:lnTo>
                    <a:pt x="8" y="6"/>
                  </a:lnTo>
                  <a:lnTo>
                    <a:pt x="5" y="10"/>
                  </a:lnTo>
                  <a:lnTo>
                    <a:pt x="5" y="13"/>
                  </a:lnTo>
                  <a:lnTo>
                    <a:pt x="3" y="16"/>
                  </a:lnTo>
                  <a:lnTo>
                    <a:pt x="0" y="20"/>
                  </a:lnTo>
                  <a:lnTo>
                    <a:pt x="0" y="23"/>
                  </a:lnTo>
                  <a:lnTo>
                    <a:pt x="0" y="30"/>
                  </a:lnTo>
                  <a:lnTo>
                    <a:pt x="0" y="33"/>
                  </a:lnTo>
                  <a:lnTo>
                    <a:pt x="0" y="40"/>
                  </a:lnTo>
                  <a:lnTo>
                    <a:pt x="3" y="43"/>
                  </a:lnTo>
                  <a:lnTo>
                    <a:pt x="5" y="46"/>
                  </a:lnTo>
                  <a:lnTo>
                    <a:pt x="5" y="50"/>
                  </a:lnTo>
                  <a:lnTo>
                    <a:pt x="8" y="53"/>
                  </a:lnTo>
                  <a:lnTo>
                    <a:pt x="13" y="56"/>
                  </a:lnTo>
                  <a:lnTo>
                    <a:pt x="15" y="56"/>
                  </a:lnTo>
                  <a:lnTo>
                    <a:pt x="18" y="56"/>
                  </a:lnTo>
                  <a:lnTo>
                    <a:pt x="23" y="56"/>
                  </a:lnTo>
                  <a:lnTo>
                    <a:pt x="20" y="56"/>
                  </a:lnTo>
                  <a:close/>
                </a:path>
              </a:pathLst>
            </a:custGeom>
            <a:solidFill>
              <a:srgbClr val="EB7500"/>
            </a:solidFill>
            <a:ln w="9525">
              <a:noFill/>
              <a:round/>
              <a:headEnd/>
              <a:tailEnd/>
            </a:ln>
          </p:spPr>
          <p:txBody>
            <a:bodyPr/>
            <a:lstStyle/>
            <a:p>
              <a:endParaRPr lang="en-US"/>
            </a:p>
          </p:txBody>
        </p:sp>
        <p:sp>
          <p:nvSpPr>
            <p:cNvPr id="110634" name="Freeform 437"/>
            <p:cNvSpPr>
              <a:spLocks/>
            </p:cNvSpPr>
            <p:nvPr/>
          </p:nvSpPr>
          <p:spPr bwMode="auto">
            <a:xfrm>
              <a:off x="3116" y="2159"/>
              <a:ext cx="42" cy="56"/>
            </a:xfrm>
            <a:custGeom>
              <a:avLst/>
              <a:gdLst>
                <a:gd name="T0" fmla="*/ 20 w 42"/>
                <a:gd name="T1" fmla="*/ 56 h 56"/>
                <a:gd name="T2" fmla="*/ 25 w 42"/>
                <a:gd name="T3" fmla="*/ 56 h 56"/>
                <a:gd name="T4" fmla="*/ 28 w 42"/>
                <a:gd name="T5" fmla="*/ 56 h 56"/>
                <a:gd name="T6" fmla="*/ 33 w 42"/>
                <a:gd name="T7" fmla="*/ 56 h 56"/>
                <a:gd name="T8" fmla="*/ 35 w 42"/>
                <a:gd name="T9" fmla="*/ 53 h 56"/>
                <a:gd name="T10" fmla="*/ 37 w 42"/>
                <a:gd name="T11" fmla="*/ 50 h 56"/>
                <a:gd name="T12" fmla="*/ 40 w 42"/>
                <a:gd name="T13" fmla="*/ 46 h 56"/>
                <a:gd name="T14" fmla="*/ 40 w 42"/>
                <a:gd name="T15" fmla="*/ 43 h 56"/>
                <a:gd name="T16" fmla="*/ 42 w 42"/>
                <a:gd name="T17" fmla="*/ 40 h 56"/>
                <a:gd name="T18" fmla="*/ 42 w 42"/>
                <a:gd name="T19" fmla="*/ 33 h 56"/>
                <a:gd name="T20" fmla="*/ 42 w 42"/>
                <a:gd name="T21" fmla="*/ 30 h 56"/>
                <a:gd name="T22" fmla="*/ 42 w 42"/>
                <a:gd name="T23" fmla="*/ 23 h 56"/>
                <a:gd name="T24" fmla="*/ 42 w 42"/>
                <a:gd name="T25" fmla="*/ 20 h 56"/>
                <a:gd name="T26" fmla="*/ 40 w 42"/>
                <a:gd name="T27" fmla="*/ 16 h 56"/>
                <a:gd name="T28" fmla="*/ 40 w 42"/>
                <a:gd name="T29" fmla="*/ 13 h 56"/>
                <a:gd name="T30" fmla="*/ 37 w 42"/>
                <a:gd name="T31" fmla="*/ 10 h 56"/>
                <a:gd name="T32" fmla="*/ 35 w 42"/>
                <a:gd name="T33" fmla="*/ 6 h 56"/>
                <a:gd name="T34" fmla="*/ 33 w 42"/>
                <a:gd name="T35" fmla="*/ 3 h 56"/>
                <a:gd name="T36" fmla="*/ 28 w 42"/>
                <a:gd name="T37" fmla="*/ 3 h 56"/>
                <a:gd name="T38" fmla="*/ 25 w 42"/>
                <a:gd name="T39" fmla="*/ 0 h 56"/>
                <a:gd name="T40" fmla="*/ 23 w 42"/>
                <a:gd name="T41" fmla="*/ 0 h 56"/>
                <a:gd name="T42" fmla="*/ 18 w 42"/>
                <a:gd name="T43" fmla="*/ 0 h 56"/>
                <a:gd name="T44" fmla="*/ 15 w 42"/>
                <a:gd name="T45" fmla="*/ 3 h 56"/>
                <a:gd name="T46" fmla="*/ 13 w 42"/>
                <a:gd name="T47" fmla="*/ 3 h 56"/>
                <a:gd name="T48" fmla="*/ 8 w 42"/>
                <a:gd name="T49" fmla="*/ 6 h 56"/>
                <a:gd name="T50" fmla="*/ 5 w 42"/>
                <a:gd name="T51" fmla="*/ 10 h 56"/>
                <a:gd name="T52" fmla="*/ 5 w 42"/>
                <a:gd name="T53" fmla="*/ 13 h 56"/>
                <a:gd name="T54" fmla="*/ 3 w 42"/>
                <a:gd name="T55" fmla="*/ 16 h 56"/>
                <a:gd name="T56" fmla="*/ 0 w 42"/>
                <a:gd name="T57" fmla="*/ 20 h 56"/>
                <a:gd name="T58" fmla="*/ 0 w 42"/>
                <a:gd name="T59" fmla="*/ 23 h 56"/>
                <a:gd name="T60" fmla="*/ 0 w 42"/>
                <a:gd name="T61" fmla="*/ 30 h 56"/>
                <a:gd name="T62" fmla="*/ 0 w 42"/>
                <a:gd name="T63" fmla="*/ 33 h 56"/>
                <a:gd name="T64" fmla="*/ 0 w 42"/>
                <a:gd name="T65" fmla="*/ 40 h 56"/>
                <a:gd name="T66" fmla="*/ 3 w 42"/>
                <a:gd name="T67" fmla="*/ 43 h 56"/>
                <a:gd name="T68" fmla="*/ 5 w 42"/>
                <a:gd name="T69" fmla="*/ 46 h 56"/>
                <a:gd name="T70" fmla="*/ 5 w 42"/>
                <a:gd name="T71" fmla="*/ 50 h 56"/>
                <a:gd name="T72" fmla="*/ 8 w 42"/>
                <a:gd name="T73" fmla="*/ 53 h 56"/>
                <a:gd name="T74" fmla="*/ 13 w 42"/>
                <a:gd name="T75" fmla="*/ 56 h 56"/>
                <a:gd name="T76" fmla="*/ 15 w 42"/>
                <a:gd name="T77" fmla="*/ 56 h 56"/>
                <a:gd name="T78" fmla="*/ 18 w 42"/>
                <a:gd name="T79" fmla="*/ 56 h 56"/>
                <a:gd name="T80" fmla="*/ 23 w 42"/>
                <a:gd name="T81" fmla="*/ 56 h 56"/>
                <a:gd name="T82" fmla="*/ 23 w 42"/>
                <a:gd name="T83" fmla="*/ 56 h 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56"/>
                <a:gd name="T128" fmla="*/ 42 w 42"/>
                <a:gd name="T129" fmla="*/ 56 h 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56">
                  <a:moveTo>
                    <a:pt x="20" y="56"/>
                  </a:moveTo>
                  <a:lnTo>
                    <a:pt x="25" y="56"/>
                  </a:lnTo>
                  <a:lnTo>
                    <a:pt x="28" y="56"/>
                  </a:lnTo>
                  <a:lnTo>
                    <a:pt x="33" y="56"/>
                  </a:lnTo>
                  <a:lnTo>
                    <a:pt x="35" y="53"/>
                  </a:lnTo>
                  <a:lnTo>
                    <a:pt x="37" y="50"/>
                  </a:lnTo>
                  <a:lnTo>
                    <a:pt x="40" y="46"/>
                  </a:lnTo>
                  <a:lnTo>
                    <a:pt x="40" y="43"/>
                  </a:lnTo>
                  <a:lnTo>
                    <a:pt x="42" y="40"/>
                  </a:lnTo>
                  <a:lnTo>
                    <a:pt x="42" y="33"/>
                  </a:lnTo>
                  <a:lnTo>
                    <a:pt x="42" y="30"/>
                  </a:lnTo>
                  <a:lnTo>
                    <a:pt x="42" y="23"/>
                  </a:lnTo>
                  <a:lnTo>
                    <a:pt x="42" y="20"/>
                  </a:lnTo>
                  <a:lnTo>
                    <a:pt x="40" y="16"/>
                  </a:lnTo>
                  <a:lnTo>
                    <a:pt x="40" y="13"/>
                  </a:lnTo>
                  <a:lnTo>
                    <a:pt x="37" y="10"/>
                  </a:lnTo>
                  <a:lnTo>
                    <a:pt x="35" y="6"/>
                  </a:lnTo>
                  <a:lnTo>
                    <a:pt x="33" y="3"/>
                  </a:lnTo>
                  <a:lnTo>
                    <a:pt x="28" y="3"/>
                  </a:lnTo>
                  <a:lnTo>
                    <a:pt x="25" y="0"/>
                  </a:lnTo>
                  <a:lnTo>
                    <a:pt x="23" y="0"/>
                  </a:lnTo>
                  <a:lnTo>
                    <a:pt x="18" y="0"/>
                  </a:lnTo>
                  <a:lnTo>
                    <a:pt x="15" y="3"/>
                  </a:lnTo>
                  <a:lnTo>
                    <a:pt x="13" y="3"/>
                  </a:lnTo>
                  <a:lnTo>
                    <a:pt x="8" y="6"/>
                  </a:lnTo>
                  <a:lnTo>
                    <a:pt x="5" y="10"/>
                  </a:lnTo>
                  <a:lnTo>
                    <a:pt x="5" y="13"/>
                  </a:lnTo>
                  <a:lnTo>
                    <a:pt x="3" y="16"/>
                  </a:lnTo>
                  <a:lnTo>
                    <a:pt x="0" y="20"/>
                  </a:lnTo>
                  <a:lnTo>
                    <a:pt x="0" y="23"/>
                  </a:lnTo>
                  <a:lnTo>
                    <a:pt x="0" y="30"/>
                  </a:lnTo>
                  <a:lnTo>
                    <a:pt x="0" y="33"/>
                  </a:lnTo>
                  <a:lnTo>
                    <a:pt x="0" y="40"/>
                  </a:lnTo>
                  <a:lnTo>
                    <a:pt x="3" y="43"/>
                  </a:lnTo>
                  <a:lnTo>
                    <a:pt x="5" y="46"/>
                  </a:lnTo>
                  <a:lnTo>
                    <a:pt x="5" y="50"/>
                  </a:lnTo>
                  <a:lnTo>
                    <a:pt x="8" y="53"/>
                  </a:lnTo>
                  <a:lnTo>
                    <a:pt x="13" y="56"/>
                  </a:lnTo>
                  <a:lnTo>
                    <a:pt x="15" y="56"/>
                  </a:lnTo>
                  <a:lnTo>
                    <a:pt x="18" y="56"/>
                  </a:lnTo>
                  <a:lnTo>
                    <a:pt x="23" y="56"/>
                  </a:lnTo>
                </a:path>
              </a:pathLst>
            </a:custGeom>
            <a:noFill/>
            <a:ln w="3175">
              <a:solidFill>
                <a:srgbClr val="EB7500"/>
              </a:solidFill>
              <a:prstDash val="solid"/>
              <a:round/>
              <a:headEnd/>
              <a:tailEnd/>
            </a:ln>
          </p:spPr>
          <p:txBody>
            <a:bodyPr/>
            <a:lstStyle/>
            <a:p>
              <a:endParaRPr lang="en-US"/>
            </a:p>
          </p:txBody>
        </p:sp>
        <p:sp>
          <p:nvSpPr>
            <p:cNvPr id="110635" name="Line 438"/>
            <p:cNvSpPr>
              <a:spLocks noChangeShapeType="1"/>
            </p:cNvSpPr>
            <p:nvPr/>
          </p:nvSpPr>
          <p:spPr bwMode="auto">
            <a:xfrm>
              <a:off x="3945" y="2795"/>
              <a:ext cx="95" cy="3"/>
            </a:xfrm>
            <a:prstGeom prst="line">
              <a:avLst/>
            </a:prstGeom>
            <a:noFill/>
            <a:ln w="11113">
              <a:solidFill>
                <a:srgbClr val="000000"/>
              </a:solidFill>
              <a:round/>
              <a:headEnd/>
              <a:tailEnd/>
            </a:ln>
          </p:spPr>
          <p:txBody>
            <a:bodyPr/>
            <a:lstStyle/>
            <a:p>
              <a:endParaRPr lang="en-US"/>
            </a:p>
          </p:txBody>
        </p:sp>
        <p:sp>
          <p:nvSpPr>
            <p:cNvPr id="110636" name="Line 439"/>
            <p:cNvSpPr>
              <a:spLocks noChangeShapeType="1"/>
            </p:cNvSpPr>
            <p:nvPr/>
          </p:nvSpPr>
          <p:spPr bwMode="auto">
            <a:xfrm>
              <a:off x="3049" y="1696"/>
              <a:ext cx="90" cy="493"/>
            </a:xfrm>
            <a:prstGeom prst="line">
              <a:avLst/>
            </a:prstGeom>
            <a:noFill/>
            <a:ln w="15875">
              <a:solidFill>
                <a:srgbClr val="EB7500"/>
              </a:solidFill>
              <a:round/>
              <a:headEnd/>
              <a:tailEnd/>
            </a:ln>
          </p:spPr>
          <p:txBody>
            <a:bodyPr/>
            <a:lstStyle/>
            <a:p>
              <a:endParaRPr lang="en-US"/>
            </a:p>
          </p:txBody>
        </p:sp>
        <p:sp>
          <p:nvSpPr>
            <p:cNvPr id="110637" name="Line 440"/>
            <p:cNvSpPr>
              <a:spLocks noChangeShapeType="1"/>
            </p:cNvSpPr>
            <p:nvPr/>
          </p:nvSpPr>
          <p:spPr bwMode="auto">
            <a:xfrm>
              <a:off x="3910" y="2249"/>
              <a:ext cx="95" cy="1035"/>
            </a:xfrm>
            <a:prstGeom prst="line">
              <a:avLst/>
            </a:prstGeom>
            <a:noFill/>
            <a:ln w="15875">
              <a:solidFill>
                <a:srgbClr val="EB7500"/>
              </a:solidFill>
              <a:round/>
              <a:headEnd/>
              <a:tailEnd/>
            </a:ln>
          </p:spPr>
          <p:txBody>
            <a:bodyPr/>
            <a:lstStyle/>
            <a:p>
              <a:endParaRPr lang="en-US"/>
            </a:p>
          </p:txBody>
        </p:sp>
        <p:sp>
          <p:nvSpPr>
            <p:cNvPr id="110638" name="Freeform 441"/>
            <p:cNvSpPr>
              <a:spLocks/>
            </p:cNvSpPr>
            <p:nvPr/>
          </p:nvSpPr>
          <p:spPr bwMode="auto">
            <a:xfrm>
              <a:off x="3877" y="2005"/>
              <a:ext cx="70" cy="487"/>
            </a:xfrm>
            <a:custGeom>
              <a:avLst/>
              <a:gdLst>
                <a:gd name="T0" fmla="*/ 68 w 70"/>
                <a:gd name="T1" fmla="*/ 487 h 487"/>
                <a:gd name="T2" fmla="*/ 70 w 70"/>
                <a:gd name="T3" fmla="*/ 0 h 487"/>
                <a:gd name="T4" fmla="*/ 0 w 70"/>
                <a:gd name="T5" fmla="*/ 0 h 487"/>
                <a:gd name="T6" fmla="*/ 0 w 70"/>
                <a:gd name="T7" fmla="*/ 487 h 487"/>
                <a:gd name="T8" fmla="*/ 70 w 70"/>
                <a:gd name="T9" fmla="*/ 487 h 487"/>
                <a:gd name="T10" fmla="*/ 70 w 70"/>
                <a:gd name="T11" fmla="*/ 487 h 487"/>
                <a:gd name="T12" fmla="*/ 0 60000 65536"/>
                <a:gd name="T13" fmla="*/ 0 60000 65536"/>
                <a:gd name="T14" fmla="*/ 0 60000 65536"/>
                <a:gd name="T15" fmla="*/ 0 60000 65536"/>
                <a:gd name="T16" fmla="*/ 0 60000 65536"/>
                <a:gd name="T17" fmla="*/ 0 60000 65536"/>
                <a:gd name="T18" fmla="*/ 0 w 70"/>
                <a:gd name="T19" fmla="*/ 0 h 487"/>
                <a:gd name="T20" fmla="*/ 70 w 70"/>
                <a:gd name="T21" fmla="*/ 487 h 487"/>
              </a:gdLst>
              <a:ahLst/>
              <a:cxnLst>
                <a:cxn ang="T12">
                  <a:pos x="T0" y="T1"/>
                </a:cxn>
                <a:cxn ang="T13">
                  <a:pos x="T2" y="T3"/>
                </a:cxn>
                <a:cxn ang="T14">
                  <a:pos x="T4" y="T5"/>
                </a:cxn>
                <a:cxn ang="T15">
                  <a:pos x="T6" y="T7"/>
                </a:cxn>
                <a:cxn ang="T16">
                  <a:pos x="T8" y="T9"/>
                </a:cxn>
                <a:cxn ang="T17">
                  <a:pos x="T10" y="T11"/>
                </a:cxn>
              </a:cxnLst>
              <a:rect l="T18" t="T19" r="T20" b="T21"/>
              <a:pathLst>
                <a:path w="70" h="487">
                  <a:moveTo>
                    <a:pt x="68" y="487"/>
                  </a:moveTo>
                  <a:lnTo>
                    <a:pt x="70" y="0"/>
                  </a:lnTo>
                  <a:lnTo>
                    <a:pt x="0" y="0"/>
                  </a:lnTo>
                  <a:lnTo>
                    <a:pt x="0" y="487"/>
                  </a:lnTo>
                  <a:lnTo>
                    <a:pt x="70" y="487"/>
                  </a:lnTo>
                </a:path>
              </a:pathLst>
            </a:custGeom>
            <a:noFill/>
            <a:ln w="11113">
              <a:solidFill>
                <a:srgbClr val="000000"/>
              </a:solidFill>
              <a:prstDash val="solid"/>
              <a:round/>
              <a:headEnd/>
              <a:tailEnd/>
            </a:ln>
          </p:spPr>
          <p:txBody>
            <a:bodyPr/>
            <a:lstStyle/>
            <a:p>
              <a:endParaRPr lang="en-US"/>
            </a:p>
          </p:txBody>
        </p:sp>
        <p:sp>
          <p:nvSpPr>
            <p:cNvPr id="110639" name="Freeform 442"/>
            <p:cNvSpPr>
              <a:spLocks/>
            </p:cNvSpPr>
            <p:nvPr/>
          </p:nvSpPr>
          <p:spPr bwMode="auto">
            <a:xfrm>
              <a:off x="3877" y="2555"/>
              <a:ext cx="70" cy="486"/>
            </a:xfrm>
            <a:custGeom>
              <a:avLst/>
              <a:gdLst>
                <a:gd name="T0" fmla="*/ 68 w 70"/>
                <a:gd name="T1" fmla="*/ 483 h 486"/>
                <a:gd name="T2" fmla="*/ 70 w 70"/>
                <a:gd name="T3" fmla="*/ 0 h 486"/>
                <a:gd name="T4" fmla="*/ 0 w 70"/>
                <a:gd name="T5" fmla="*/ 0 h 486"/>
                <a:gd name="T6" fmla="*/ 0 w 70"/>
                <a:gd name="T7" fmla="*/ 486 h 486"/>
                <a:gd name="T8" fmla="*/ 70 w 70"/>
                <a:gd name="T9" fmla="*/ 486 h 486"/>
                <a:gd name="T10" fmla="*/ 70 w 70"/>
                <a:gd name="T11" fmla="*/ 486 h 486"/>
                <a:gd name="T12" fmla="*/ 0 60000 65536"/>
                <a:gd name="T13" fmla="*/ 0 60000 65536"/>
                <a:gd name="T14" fmla="*/ 0 60000 65536"/>
                <a:gd name="T15" fmla="*/ 0 60000 65536"/>
                <a:gd name="T16" fmla="*/ 0 60000 65536"/>
                <a:gd name="T17" fmla="*/ 0 60000 65536"/>
                <a:gd name="T18" fmla="*/ 0 w 70"/>
                <a:gd name="T19" fmla="*/ 0 h 486"/>
                <a:gd name="T20" fmla="*/ 70 w 70"/>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70" h="486">
                  <a:moveTo>
                    <a:pt x="68" y="483"/>
                  </a:moveTo>
                  <a:lnTo>
                    <a:pt x="70" y="0"/>
                  </a:lnTo>
                  <a:lnTo>
                    <a:pt x="0" y="0"/>
                  </a:lnTo>
                  <a:lnTo>
                    <a:pt x="0" y="486"/>
                  </a:lnTo>
                  <a:lnTo>
                    <a:pt x="70" y="486"/>
                  </a:lnTo>
                </a:path>
              </a:pathLst>
            </a:custGeom>
            <a:noFill/>
            <a:ln w="11113">
              <a:solidFill>
                <a:srgbClr val="000000"/>
              </a:solidFill>
              <a:prstDash val="solid"/>
              <a:round/>
              <a:headEnd/>
              <a:tailEnd/>
            </a:ln>
          </p:spPr>
          <p:txBody>
            <a:bodyPr/>
            <a:lstStyle/>
            <a:p>
              <a:endParaRPr lang="en-US"/>
            </a:p>
          </p:txBody>
        </p:sp>
        <p:sp>
          <p:nvSpPr>
            <p:cNvPr id="110640" name="Freeform 443"/>
            <p:cNvSpPr>
              <a:spLocks/>
            </p:cNvSpPr>
            <p:nvPr/>
          </p:nvSpPr>
          <p:spPr bwMode="auto">
            <a:xfrm>
              <a:off x="3193" y="2005"/>
              <a:ext cx="140" cy="487"/>
            </a:xfrm>
            <a:custGeom>
              <a:avLst/>
              <a:gdLst>
                <a:gd name="T0" fmla="*/ 0 w 140"/>
                <a:gd name="T1" fmla="*/ 0 h 487"/>
                <a:gd name="T2" fmla="*/ 3 w 140"/>
                <a:gd name="T3" fmla="*/ 197 h 487"/>
                <a:gd name="T4" fmla="*/ 45 w 140"/>
                <a:gd name="T5" fmla="*/ 244 h 487"/>
                <a:gd name="T6" fmla="*/ 3 w 140"/>
                <a:gd name="T7" fmla="*/ 290 h 487"/>
                <a:gd name="T8" fmla="*/ 3 w 140"/>
                <a:gd name="T9" fmla="*/ 487 h 487"/>
                <a:gd name="T10" fmla="*/ 140 w 140"/>
                <a:gd name="T11" fmla="*/ 337 h 487"/>
                <a:gd name="T12" fmla="*/ 140 w 140"/>
                <a:gd name="T13" fmla="*/ 150 h 487"/>
                <a:gd name="T14" fmla="*/ 3 w 140"/>
                <a:gd name="T15" fmla="*/ 0 h 487"/>
                <a:gd name="T16" fmla="*/ 3 w 140"/>
                <a:gd name="T17" fmla="*/ 0 h 487"/>
                <a:gd name="T18" fmla="*/ 0 w 140"/>
                <a:gd name="T19" fmla="*/ 0 h 4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487"/>
                <a:gd name="T32" fmla="*/ 140 w 140"/>
                <a:gd name="T33" fmla="*/ 487 h 4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487">
                  <a:moveTo>
                    <a:pt x="0" y="0"/>
                  </a:moveTo>
                  <a:lnTo>
                    <a:pt x="3" y="197"/>
                  </a:lnTo>
                  <a:lnTo>
                    <a:pt x="45" y="244"/>
                  </a:lnTo>
                  <a:lnTo>
                    <a:pt x="3" y="290"/>
                  </a:lnTo>
                  <a:lnTo>
                    <a:pt x="3" y="487"/>
                  </a:lnTo>
                  <a:lnTo>
                    <a:pt x="140" y="337"/>
                  </a:lnTo>
                  <a:lnTo>
                    <a:pt x="140" y="150"/>
                  </a:lnTo>
                  <a:lnTo>
                    <a:pt x="3" y="0"/>
                  </a:lnTo>
                  <a:lnTo>
                    <a:pt x="0" y="0"/>
                  </a:lnTo>
                  <a:close/>
                </a:path>
              </a:pathLst>
            </a:custGeom>
            <a:solidFill>
              <a:srgbClr val="CCCCCC"/>
            </a:solidFill>
            <a:ln w="9525">
              <a:noFill/>
              <a:round/>
              <a:headEnd/>
              <a:tailEnd/>
            </a:ln>
          </p:spPr>
          <p:txBody>
            <a:bodyPr/>
            <a:lstStyle/>
            <a:p>
              <a:endParaRPr lang="en-US"/>
            </a:p>
          </p:txBody>
        </p:sp>
        <p:sp>
          <p:nvSpPr>
            <p:cNvPr id="110641" name="Freeform 444"/>
            <p:cNvSpPr>
              <a:spLocks/>
            </p:cNvSpPr>
            <p:nvPr/>
          </p:nvSpPr>
          <p:spPr bwMode="auto">
            <a:xfrm>
              <a:off x="3014" y="1453"/>
              <a:ext cx="70" cy="489"/>
            </a:xfrm>
            <a:custGeom>
              <a:avLst/>
              <a:gdLst>
                <a:gd name="T0" fmla="*/ 67 w 70"/>
                <a:gd name="T1" fmla="*/ 486 h 489"/>
                <a:gd name="T2" fmla="*/ 70 w 70"/>
                <a:gd name="T3" fmla="*/ 0 h 489"/>
                <a:gd name="T4" fmla="*/ 0 w 70"/>
                <a:gd name="T5" fmla="*/ 0 h 489"/>
                <a:gd name="T6" fmla="*/ 0 w 70"/>
                <a:gd name="T7" fmla="*/ 489 h 489"/>
                <a:gd name="T8" fmla="*/ 70 w 70"/>
                <a:gd name="T9" fmla="*/ 489 h 489"/>
                <a:gd name="T10" fmla="*/ 70 w 70"/>
                <a:gd name="T11" fmla="*/ 489 h 489"/>
                <a:gd name="T12" fmla="*/ 0 60000 65536"/>
                <a:gd name="T13" fmla="*/ 0 60000 65536"/>
                <a:gd name="T14" fmla="*/ 0 60000 65536"/>
                <a:gd name="T15" fmla="*/ 0 60000 65536"/>
                <a:gd name="T16" fmla="*/ 0 60000 65536"/>
                <a:gd name="T17" fmla="*/ 0 60000 65536"/>
                <a:gd name="T18" fmla="*/ 0 w 70"/>
                <a:gd name="T19" fmla="*/ 0 h 489"/>
                <a:gd name="T20" fmla="*/ 70 w 70"/>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70" h="489">
                  <a:moveTo>
                    <a:pt x="67" y="486"/>
                  </a:moveTo>
                  <a:lnTo>
                    <a:pt x="70" y="0"/>
                  </a:lnTo>
                  <a:lnTo>
                    <a:pt x="0" y="0"/>
                  </a:lnTo>
                  <a:lnTo>
                    <a:pt x="0" y="489"/>
                  </a:lnTo>
                  <a:lnTo>
                    <a:pt x="70" y="489"/>
                  </a:lnTo>
                </a:path>
              </a:pathLst>
            </a:custGeom>
            <a:noFill/>
            <a:ln w="11113">
              <a:solidFill>
                <a:srgbClr val="000000"/>
              </a:solidFill>
              <a:prstDash val="solid"/>
              <a:round/>
              <a:headEnd/>
              <a:tailEnd/>
            </a:ln>
          </p:spPr>
          <p:txBody>
            <a:bodyPr/>
            <a:lstStyle/>
            <a:p>
              <a:endParaRPr lang="en-US"/>
            </a:p>
          </p:txBody>
        </p:sp>
        <p:sp>
          <p:nvSpPr>
            <p:cNvPr id="110642" name="Line 445"/>
            <p:cNvSpPr>
              <a:spLocks noChangeShapeType="1"/>
            </p:cNvSpPr>
            <p:nvPr/>
          </p:nvSpPr>
          <p:spPr bwMode="auto">
            <a:xfrm flipH="1">
              <a:off x="3261" y="1772"/>
              <a:ext cx="2" cy="913"/>
            </a:xfrm>
            <a:prstGeom prst="line">
              <a:avLst/>
            </a:prstGeom>
            <a:noFill/>
            <a:ln w="19050">
              <a:solidFill>
                <a:srgbClr val="EB7500"/>
              </a:solidFill>
              <a:round/>
              <a:headEnd/>
              <a:tailEnd/>
            </a:ln>
          </p:spPr>
          <p:txBody>
            <a:bodyPr/>
            <a:lstStyle/>
            <a:p>
              <a:endParaRPr lang="en-US"/>
            </a:p>
          </p:txBody>
        </p:sp>
        <p:sp>
          <p:nvSpPr>
            <p:cNvPr id="110643" name="Freeform 446"/>
            <p:cNvSpPr>
              <a:spLocks/>
            </p:cNvSpPr>
            <p:nvPr/>
          </p:nvSpPr>
          <p:spPr bwMode="auto">
            <a:xfrm>
              <a:off x="3196" y="2005"/>
              <a:ext cx="137" cy="487"/>
            </a:xfrm>
            <a:custGeom>
              <a:avLst/>
              <a:gdLst>
                <a:gd name="T0" fmla="*/ 0 w 137"/>
                <a:gd name="T1" fmla="*/ 0 h 487"/>
                <a:gd name="T2" fmla="*/ 0 w 137"/>
                <a:gd name="T3" fmla="*/ 197 h 487"/>
                <a:gd name="T4" fmla="*/ 45 w 137"/>
                <a:gd name="T5" fmla="*/ 244 h 487"/>
                <a:gd name="T6" fmla="*/ 0 w 137"/>
                <a:gd name="T7" fmla="*/ 290 h 487"/>
                <a:gd name="T8" fmla="*/ 0 w 137"/>
                <a:gd name="T9" fmla="*/ 487 h 487"/>
                <a:gd name="T10" fmla="*/ 137 w 137"/>
                <a:gd name="T11" fmla="*/ 337 h 487"/>
                <a:gd name="T12" fmla="*/ 137 w 137"/>
                <a:gd name="T13" fmla="*/ 150 h 487"/>
                <a:gd name="T14" fmla="*/ 0 w 137"/>
                <a:gd name="T15" fmla="*/ 0 h 487"/>
                <a:gd name="T16" fmla="*/ 0 w 137"/>
                <a:gd name="T17" fmla="*/ 0 h 4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487"/>
                <a:gd name="T29" fmla="*/ 137 w 137"/>
                <a:gd name="T30" fmla="*/ 487 h 4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487">
                  <a:moveTo>
                    <a:pt x="0" y="0"/>
                  </a:moveTo>
                  <a:lnTo>
                    <a:pt x="0" y="197"/>
                  </a:lnTo>
                  <a:lnTo>
                    <a:pt x="45" y="244"/>
                  </a:lnTo>
                  <a:lnTo>
                    <a:pt x="0" y="290"/>
                  </a:lnTo>
                  <a:lnTo>
                    <a:pt x="0" y="487"/>
                  </a:lnTo>
                  <a:lnTo>
                    <a:pt x="137" y="337"/>
                  </a:lnTo>
                  <a:lnTo>
                    <a:pt x="137" y="150"/>
                  </a:lnTo>
                  <a:lnTo>
                    <a:pt x="0" y="0"/>
                  </a:lnTo>
                </a:path>
              </a:pathLst>
            </a:custGeom>
            <a:noFill/>
            <a:ln w="11113">
              <a:solidFill>
                <a:srgbClr val="000000"/>
              </a:solidFill>
              <a:prstDash val="solid"/>
              <a:round/>
              <a:headEnd/>
              <a:tailEnd/>
            </a:ln>
          </p:spPr>
          <p:txBody>
            <a:bodyPr/>
            <a:lstStyle/>
            <a:p>
              <a:endParaRPr lang="en-US"/>
            </a:p>
          </p:txBody>
        </p:sp>
      </p:grpSp>
      <p:grpSp>
        <p:nvGrpSpPr>
          <p:cNvPr id="5" name="Group 447"/>
          <p:cNvGrpSpPr>
            <a:grpSpLocks/>
          </p:cNvGrpSpPr>
          <p:nvPr/>
        </p:nvGrpSpPr>
        <p:grpSpPr bwMode="auto">
          <a:xfrm>
            <a:off x="1066800" y="5181600"/>
            <a:ext cx="3679825" cy="1406525"/>
            <a:chOff x="672" y="3264"/>
            <a:chExt cx="2318" cy="886"/>
          </a:xfrm>
        </p:grpSpPr>
        <p:sp>
          <p:nvSpPr>
            <p:cNvPr id="110600" name="Text Box 448"/>
            <p:cNvSpPr txBox="1">
              <a:spLocks noChangeArrowheads="1"/>
            </p:cNvSpPr>
            <p:nvPr/>
          </p:nvSpPr>
          <p:spPr bwMode="auto">
            <a:xfrm>
              <a:off x="672" y="3632"/>
              <a:ext cx="2318" cy="518"/>
            </a:xfrm>
            <a:prstGeom prst="rect">
              <a:avLst/>
            </a:prstGeom>
            <a:solidFill>
              <a:srgbClr val="CCECFF"/>
            </a:solidFill>
            <a:ln w="9525">
              <a:noFill/>
              <a:miter lim="800000"/>
              <a:headEnd/>
              <a:tailEnd/>
            </a:ln>
          </p:spPr>
          <p:txBody>
            <a:bodyPr wrap="none">
              <a:spAutoFit/>
            </a:bodyPr>
            <a:lstStyle/>
            <a:p>
              <a:pPr algn="l" eaLnBrk="1" hangingPunct="1"/>
              <a:r>
                <a:rPr kumimoji="0" lang="en-US">
                  <a:solidFill>
                    <a:schemeClr val="tx1"/>
                  </a:solidFill>
                </a:rPr>
                <a:t>In CC4 the ALU is not used,</a:t>
              </a:r>
            </a:p>
            <a:p>
              <a:pPr algn="l" eaLnBrk="1" hangingPunct="1"/>
              <a:r>
                <a:rPr kumimoji="0" lang="en-US">
                  <a:solidFill>
                    <a:schemeClr val="tx1"/>
                  </a:solidFill>
                </a:rPr>
                <a:t>Reg, and IM are redone</a:t>
              </a:r>
            </a:p>
          </p:txBody>
        </p:sp>
        <p:sp>
          <p:nvSpPr>
            <p:cNvPr id="110601" name="AutoShape 449"/>
            <p:cNvSpPr>
              <a:spLocks noChangeArrowheads="1"/>
            </p:cNvSpPr>
            <p:nvPr/>
          </p:nvSpPr>
          <p:spPr bwMode="auto">
            <a:xfrm>
              <a:off x="2688" y="3264"/>
              <a:ext cx="144" cy="432"/>
            </a:xfrm>
            <a:prstGeom prst="up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Date Placeholder 2"/>
          <p:cNvSpPr>
            <a:spLocks noGrp="1"/>
          </p:cNvSpPr>
          <p:nvPr>
            <p:ph type="dt" sz="quarter" idx="10"/>
          </p:nvPr>
        </p:nvSpPr>
        <p:spPr/>
        <p:txBody>
          <a:bodyPr/>
          <a:lstStyle/>
          <a:p>
            <a:pPr>
              <a:defRPr/>
            </a:pPr>
            <a:r>
              <a:rPr lang="en-US"/>
              <a:t>H.Corporaal  5MD00</a:t>
            </a:r>
          </a:p>
        </p:txBody>
      </p:sp>
      <p:sp>
        <p:nvSpPr>
          <p:cNvPr id="476" name="Slide Number Placeholder 4"/>
          <p:cNvSpPr>
            <a:spLocks noGrp="1"/>
          </p:cNvSpPr>
          <p:nvPr>
            <p:ph type="sldNum" sz="quarter" idx="12"/>
          </p:nvPr>
        </p:nvSpPr>
        <p:spPr/>
        <p:txBody>
          <a:bodyPr/>
          <a:lstStyle/>
          <a:p>
            <a:pPr>
              <a:defRPr/>
            </a:pPr>
            <a:fld id="{675E3FB3-C798-44F5-954F-841392BD7166}" type="slidenum">
              <a:rPr lang="en-US"/>
              <a:pPr>
                <a:defRPr/>
              </a:pPr>
              <a:t>55</a:t>
            </a:fld>
            <a:endParaRPr lang="en-US"/>
          </a:p>
        </p:txBody>
      </p:sp>
      <p:sp>
        <p:nvSpPr>
          <p:cNvPr id="111620" name="Rectangle 2"/>
          <p:cNvSpPr>
            <a:spLocks noGrp="1" noChangeArrowheads="1"/>
          </p:cNvSpPr>
          <p:nvPr>
            <p:ph type="title"/>
          </p:nvPr>
        </p:nvSpPr>
        <p:spPr>
          <a:noFill/>
        </p:spPr>
        <p:txBody>
          <a:bodyPr lIns="90488" tIns="44450" rIns="90488" bIns="44450"/>
          <a:lstStyle/>
          <a:p>
            <a:r>
              <a:rPr lang="en-US" smtClean="0"/>
              <a:t>Hazard Detection Unit</a:t>
            </a:r>
          </a:p>
        </p:txBody>
      </p:sp>
      <p:sp>
        <p:nvSpPr>
          <p:cNvPr id="111621" name="Freeform 3"/>
          <p:cNvSpPr>
            <a:spLocks/>
          </p:cNvSpPr>
          <p:nvPr/>
        </p:nvSpPr>
        <p:spPr bwMode="auto">
          <a:xfrm>
            <a:off x="3046413" y="1500188"/>
            <a:ext cx="852487" cy="477837"/>
          </a:xfrm>
          <a:custGeom>
            <a:avLst/>
            <a:gdLst>
              <a:gd name="T0" fmla="*/ 2147483647 w 537"/>
              <a:gd name="T1" fmla="*/ 2147483647 h 301"/>
              <a:gd name="T2" fmla="*/ 2147483647 w 537"/>
              <a:gd name="T3" fmla="*/ 0 h 301"/>
              <a:gd name="T4" fmla="*/ 0 w 537"/>
              <a:gd name="T5" fmla="*/ 0 h 301"/>
              <a:gd name="T6" fmla="*/ 0 60000 65536"/>
              <a:gd name="T7" fmla="*/ 0 60000 65536"/>
              <a:gd name="T8" fmla="*/ 0 60000 65536"/>
              <a:gd name="T9" fmla="*/ 0 w 537"/>
              <a:gd name="T10" fmla="*/ 0 h 301"/>
              <a:gd name="T11" fmla="*/ 537 w 537"/>
              <a:gd name="T12" fmla="*/ 301 h 301"/>
            </a:gdLst>
            <a:ahLst/>
            <a:cxnLst>
              <a:cxn ang="T6">
                <a:pos x="T0" y="T1"/>
              </a:cxn>
              <a:cxn ang="T7">
                <a:pos x="T2" y="T3"/>
              </a:cxn>
              <a:cxn ang="T8">
                <a:pos x="T4" y="T5"/>
              </a:cxn>
            </a:cxnLst>
            <a:rect l="T9" t="T10" r="T11" b="T12"/>
            <a:pathLst>
              <a:path w="537" h="301">
                <a:moveTo>
                  <a:pt x="537" y="301"/>
                </a:moveTo>
                <a:lnTo>
                  <a:pt x="537" y="0"/>
                </a:lnTo>
                <a:lnTo>
                  <a:pt x="0" y="0"/>
                </a:lnTo>
              </a:path>
            </a:pathLst>
          </a:custGeom>
          <a:noFill/>
          <a:ln w="28575" cmpd="sng">
            <a:solidFill>
              <a:srgbClr val="EB7500"/>
            </a:solidFill>
            <a:prstDash val="solid"/>
            <a:round/>
            <a:headEnd/>
            <a:tailEnd/>
          </a:ln>
        </p:spPr>
        <p:txBody>
          <a:bodyPr/>
          <a:lstStyle/>
          <a:p>
            <a:endParaRPr lang="en-US"/>
          </a:p>
        </p:txBody>
      </p:sp>
      <p:sp>
        <p:nvSpPr>
          <p:cNvPr id="111622" name="Line 4"/>
          <p:cNvSpPr>
            <a:spLocks noChangeShapeType="1"/>
          </p:cNvSpPr>
          <p:nvPr/>
        </p:nvSpPr>
        <p:spPr bwMode="auto">
          <a:xfrm>
            <a:off x="3411538" y="2366963"/>
            <a:ext cx="354012" cy="1587"/>
          </a:xfrm>
          <a:prstGeom prst="line">
            <a:avLst/>
          </a:prstGeom>
          <a:noFill/>
          <a:ln w="19050">
            <a:solidFill>
              <a:srgbClr val="EB7500"/>
            </a:solidFill>
            <a:round/>
            <a:headEnd/>
            <a:tailEnd/>
          </a:ln>
        </p:spPr>
        <p:txBody>
          <a:bodyPr/>
          <a:lstStyle/>
          <a:p>
            <a:endParaRPr lang="en-US"/>
          </a:p>
        </p:txBody>
      </p:sp>
      <p:sp>
        <p:nvSpPr>
          <p:cNvPr id="111623" name="Line 5"/>
          <p:cNvSpPr>
            <a:spLocks noChangeShapeType="1"/>
          </p:cNvSpPr>
          <p:nvPr/>
        </p:nvSpPr>
        <p:spPr bwMode="auto">
          <a:xfrm>
            <a:off x="3986213" y="2366963"/>
            <a:ext cx="214312" cy="1587"/>
          </a:xfrm>
          <a:prstGeom prst="line">
            <a:avLst/>
          </a:prstGeom>
          <a:noFill/>
          <a:ln w="19050">
            <a:solidFill>
              <a:srgbClr val="EB7500"/>
            </a:solidFill>
            <a:round/>
            <a:headEnd/>
            <a:tailEnd/>
          </a:ln>
        </p:spPr>
        <p:txBody>
          <a:bodyPr/>
          <a:lstStyle/>
          <a:p>
            <a:endParaRPr lang="en-US"/>
          </a:p>
        </p:txBody>
      </p:sp>
      <p:sp>
        <p:nvSpPr>
          <p:cNvPr id="111624" name="Freeform 6"/>
          <p:cNvSpPr>
            <a:spLocks/>
          </p:cNvSpPr>
          <p:nvPr/>
        </p:nvSpPr>
        <p:spPr bwMode="auto">
          <a:xfrm>
            <a:off x="5186363" y="4810125"/>
            <a:ext cx="49212" cy="55563"/>
          </a:xfrm>
          <a:custGeom>
            <a:avLst/>
            <a:gdLst>
              <a:gd name="T0" fmla="*/ 0 w 31"/>
              <a:gd name="T1" fmla="*/ 2147483647 h 35"/>
              <a:gd name="T2" fmla="*/ 2147483647 w 31"/>
              <a:gd name="T3" fmla="*/ 2147483647 h 35"/>
              <a:gd name="T4" fmla="*/ 2147483647 w 31"/>
              <a:gd name="T5" fmla="*/ 0 h 35"/>
              <a:gd name="T6" fmla="*/ 2147483647 w 31"/>
              <a:gd name="T7" fmla="*/ 2147483647 h 35"/>
              <a:gd name="T8" fmla="*/ 2147483647 w 31"/>
              <a:gd name="T9" fmla="*/ 2147483647 h 35"/>
              <a:gd name="T10" fmla="*/ 0 w 31"/>
              <a:gd name="T11" fmla="*/ 2147483647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35"/>
                </a:moveTo>
                <a:lnTo>
                  <a:pt x="31" y="35"/>
                </a:lnTo>
                <a:lnTo>
                  <a:pt x="17" y="0"/>
                </a:lnTo>
                <a:lnTo>
                  <a:pt x="2" y="35"/>
                </a:lnTo>
                <a:lnTo>
                  <a:pt x="0" y="35"/>
                </a:lnTo>
                <a:close/>
              </a:path>
            </a:pathLst>
          </a:custGeom>
          <a:solidFill>
            <a:srgbClr val="EB7500"/>
          </a:solidFill>
          <a:ln w="9525">
            <a:noFill/>
            <a:round/>
            <a:headEnd/>
            <a:tailEnd/>
          </a:ln>
        </p:spPr>
        <p:txBody>
          <a:bodyPr/>
          <a:lstStyle/>
          <a:p>
            <a:endParaRPr lang="en-US"/>
          </a:p>
        </p:txBody>
      </p:sp>
      <p:sp>
        <p:nvSpPr>
          <p:cNvPr id="111625" name="Freeform 7"/>
          <p:cNvSpPr>
            <a:spLocks/>
          </p:cNvSpPr>
          <p:nvPr/>
        </p:nvSpPr>
        <p:spPr bwMode="auto">
          <a:xfrm>
            <a:off x="5186363" y="3871913"/>
            <a:ext cx="49212" cy="61912"/>
          </a:xfrm>
          <a:custGeom>
            <a:avLst/>
            <a:gdLst>
              <a:gd name="T0" fmla="*/ 0 w 31"/>
              <a:gd name="T1" fmla="*/ 2147483647 h 39"/>
              <a:gd name="T2" fmla="*/ 2147483647 w 31"/>
              <a:gd name="T3" fmla="*/ 2147483647 h 39"/>
              <a:gd name="T4" fmla="*/ 2147483647 w 31"/>
              <a:gd name="T5" fmla="*/ 0 h 39"/>
              <a:gd name="T6" fmla="*/ 2147483647 w 31"/>
              <a:gd name="T7" fmla="*/ 2147483647 h 39"/>
              <a:gd name="T8" fmla="*/ 2147483647 w 31"/>
              <a:gd name="T9" fmla="*/ 2147483647 h 39"/>
              <a:gd name="T10" fmla="*/ 0 w 31"/>
              <a:gd name="T11" fmla="*/ 2147483647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0" y="39"/>
                </a:moveTo>
                <a:lnTo>
                  <a:pt x="31" y="39"/>
                </a:lnTo>
                <a:lnTo>
                  <a:pt x="17" y="0"/>
                </a:lnTo>
                <a:lnTo>
                  <a:pt x="2" y="39"/>
                </a:lnTo>
                <a:lnTo>
                  <a:pt x="0" y="39"/>
                </a:lnTo>
                <a:close/>
              </a:path>
            </a:pathLst>
          </a:custGeom>
          <a:solidFill>
            <a:srgbClr val="EB7500"/>
          </a:solidFill>
          <a:ln w="9525">
            <a:noFill/>
            <a:round/>
            <a:headEnd/>
            <a:tailEnd/>
          </a:ln>
        </p:spPr>
        <p:txBody>
          <a:bodyPr/>
          <a:lstStyle/>
          <a:p>
            <a:endParaRPr lang="en-US"/>
          </a:p>
        </p:txBody>
      </p:sp>
      <p:sp>
        <p:nvSpPr>
          <p:cNvPr id="111626" name="Freeform 8"/>
          <p:cNvSpPr>
            <a:spLocks/>
          </p:cNvSpPr>
          <p:nvPr/>
        </p:nvSpPr>
        <p:spPr bwMode="auto">
          <a:xfrm>
            <a:off x="6176963" y="6056313"/>
            <a:ext cx="49212" cy="61912"/>
          </a:xfrm>
          <a:custGeom>
            <a:avLst/>
            <a:gdLst>
              <a:gd name="T0" fmla="*/ 2147483647 w 31"/>
              <a:gd name="T1" fmla="*/ 0 h 39"/>
              <a:gd name="T2" fmla="*/ 2147483647 w 31"/>
              <a:gd name="T3" fmla="*/ 2147483647 h 39"/>
              <a:gd name="T4" fmla="*/ 0 w 31"/>
              <a:gd name="T5" fmla="*/ 2147483647 h 39"/>
              <a:gd name="T6" fmla="*/ 2147483647 w 31"/>
              <a:gd name="T7" fmla="*/ 2147483647 h 39"/>
              <a:gd name="T8" fmla="*/ 2147483647 w 31"/>
              <a:gd name="T9" fmla="*/ 2147483647 h 39"/>
              <a:gd name="T10" fmla="*/ 2147483647 w 31"/>
              <a:gd name="T11" fmla="*/ 0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31" y="0"/>
                </a:moveTo>
                <a:lnTo>
                  <a:pt x="31" y="39"/>
                </a:lnTo>
                <a:lnTo>
                  <a:pt x="0" y="21"/>
                </a:lnTo>
                <a:lnTo>
                  <a:pt x="31" y="3"/>
                </a:lnTo>
                <a:lnTo>
                  <a:pt x="31" y="0"/>
                </a:lnTo>
                <a:close/>
              </a:path>
            </a:pathLst>
          </a:custGeom>
          <a:solidFill>
            <a:srgbClr val="EB7500"/>
          </a:solidFill>
          <a:ln w="9525">
            <a:noFill/>
            <a:round/>
            <a:headEnd/>
            <a:tailEnd/>
          </a:ln>
        </p:spPr>
        <p:txBody>
          <a:bodyPr/>
          <a:lstStyle/>
          <a:p>
            <a:endParaRPr lang="en-US"/>
          </a:p>
        </p:txBody>
      </p:sp>
      <p:sp>
        <p:nvSpPr>
          <p:cNvPr id="111627" name="Freeform 9"/>
          <p:cNvSpPr>
            <a:spLocks/>
          </p:cNvSpPr>
          <p:nvPr/>
        </p:nvSpPr>
        <p:spPr bwMode="auto">
          <a:xfrm>
            <a:off x="6215063" y="2765425"/>
            <a:ext cx="1884362" cy="3324225"/>
          </a:xfrm>
          <a:custGeom>
            <a:avLst/>
            <a:gdLst>
              <a:gd name="T0" fmla="*/ 2147483647 w 1187"/>
              <a:gd name="T1" fmla="*/ 0 h 2094"/>
              <a:gd name="T2" fmla="*/ 2147483647 w 1187"/>
              <a:gd name="T3" fmla="*/ 2147483647 h 2094"/>
              <a:gd name="T4" fmla="*/ 0 w 1187"/>
              <a:gd name="T5" fmla="*/ 2147483647 h 2094"/>
              <a:gd name="T6" fmla="*/ 0 60000 65536"/>
              <a:gd name="T7" fmla="*/ 0 60000 65536"/>
              <a:gd name="T8" fmla="*/ 0 60000 65536"/>
              <a:gd name="T9" fmla="*/ 0 w 1187"/>
              <a:gd name="T10" fmla="*/ 0 h 2094"/>
              <a:gd name="T11" fmla="*/ 1187 w 1187"/>
              <a:gd name="T12" fmla="*/ 2094 h 2094"/>
            </a:gdLst>
            <a:ahLst/>
            <a:cxnLst>
              <a:cxn ang="T6">
                <a:pos x="T0" y="T1"/>
              </a:cxn>
              <a:cxn ang="T7">
                <a:pos x="T2" y="T3"/>
              </a:cxn>
              <a:cxn ang="T8">
                <a:pos x="T4" y="T5"/>
              </a:cxn>
            </a:cxnLst>
            <a:rect l="T9" t="T10" r="T11" b="T12"/>
            <a:pathLst>
              <a:path w="1187" h="2094">
                <a:moveTo>
                  <a:pt x="1187" y="0"/>
                </a:moveTo>
                <a:lnTo>
                  <a:pt x="1187" y="2094"/>
                </a:lnTo>
                <a:lnTo>
                  <a:pt x="0" y="2094"/>
                </a:lnTo>
              </a:path>
            </a:pathLst>
          </a:custGeom>
          <a:noFill/>
          <a:ln w="11113">
            <a:solidFill>
              <a:srgbClr val="EB7500"/>
            </a:solidFill>
            <a:prstDash val="solid"/>
            <a:round/>
            <a:headEnd/>
            <a:tailEnd/>
          </a:ln>
        </p:spPr>
        <p:txBody>
          <a:bodyPr/>
          <a:lstStyle/>
          <a:p>
            <a:endParaRPr lang="en-US"/>
          </a:p>
        </p:txBody>
      </p:sp>
      <p:sp>
        <p:nvSpPr>
          <p:cNvPr id="111628" name="Line 10"/>
          <p:cNvSpPr>
            <a:spLocks noChangeShapeType="1"/>
          </p:cNvSpPr>
          <p:nvPr/>
        </p:nvSpPr>
        <p:spPr bwMode="auto">
          <a:xfrm>
            <a:off x="7881938" y="2765425"/>
            <a:ext cx="217487" cy="4763"/>
          </a:xfrm>
          <a:prstGeom prst="line">
            <a:avLst/>
          </a:prstGeom>
          <a:noFill/>
          <a:ln w="11113">
            <a:solidFill>
              <a:srgbClr val="EB7500"/>
            </a:solidFill>
            <a:round/>
            <a:headEnd/>
            <a:tailEnd/>
          </a:ln>
        </p:spPr>
        <p:txBody>
          <a:bodyPr/>
          <a:lstStyle/>
          <a:p>
            <a:endParaRPr lang="en-US"/>
          </a:p>
        </p:txBody>
      </p:sp>
      <p:sp>
        <p:nvSpPr>
          <p:cNvPr id="111629" name="Freeform 11"/>
          <p:cNvSpPr>
            <a:spLocks/>
          </p:cNvSpPr>
          <p:nvPr/>
        </p:nvSpPr>
        <p:spPr bwMode="auto">
          <a:xfrm>
            <a:off x="6234113" y="2366963"/>
            <a:ext cx="422275" cy="3544887"/>
          </a:xfrm>
          <a:custGeom>
            <a:avLst/>
            <a:gdLst>
              <a:gd name="T0" fmla="*/ 2147483647 w 266"/>
              <a:gd name="T1" fmla="*/ 0 h 2233"/>
              <a:gd name="T2" fmla="*/ 2147483647 w 266"/>
              <a:gd name="T3" fmla="*/ 2147483647 h 2233"/>
              <a:gd name="T4" fmla="*/ 0 w 266"/>
              <a:gd name="T5" fmla="*/ 2147483647 h 2233"/>
              <a:gd name="T6" fmla="*/ 0 60000 65536"/>
              <a:gd name="T7" fmla="*/ 0 60000 65536"/>
              <a:gd name="T8" fmla="*/ 0 60000 65536"/>
              <a:gd name="T9" fmla="*/ 0 w 266"/>
              <a:gd name="T10" fmla="*/ 0 h 2233"/>
              <a:gd name="T11" fmla="*/ 266 w 266"/>
              <a:gd name="T12" fmla="*/ 2233 h 2233"/>
            </a:gdLst>
            <a:ahLst/>
            <a:cxnLst>
              <a:cxn ang="T6">
                <a:pos x="T0" y="T1"/>
              </a:cxn>
              <a:cxn ang="T7">
                <a:pos x="T2" y="T3"/>
              </a:cxn>
              <a:cxn ang="T8">
                <a:pos x="T4" y="T5"/>
              </a:cxn>
            </a:cxnLst>
            <a:rect l="T9" t="T10" r="T11" b="T12"/>
            <a:pathLst>
              <a:path w="266" h="2233">
                <a:moveTo>
                  <a:pt x="266" y="0"/>
                </a:moveTo>
                <a:lnTo>
                  <a:pt x="266" y="2233"/>
                </a:lnTo>
                <a:lnTo>
                  <a:pt x="0" y="2233"/>
                </a:lnTo>
              </a:path>
            </a:pathLst>
          </a:custGeom>
          <a:noFill/>
          <a:ln w="11113">
            <a:solidFill>
              <a:srgbClr val="EB7500"/>
            </a:solidFill>
            <a:prstDash val="solid"/>
            <a:round/>
            <a:headEnd/>
            <a:tailEnd/>
          </a:ln>
        </p:spPr>
        <p:txBody>
          <a:bodyPr/>
          <a:lstStyle/>
          <a:p>
            <a:endParaRPr lang="en-US"/>
          </a:p>
        </p:txBody>
      </p:sp>
      <p:sp>
        <p:nvSpPr>
          <p:cNvPr id="111630" name="Freeform 12"/>
          <p:cNvSpPr>
            <a:spLocks/>
          </p:cNvSpPr>
          <p:nvPr/>
        </p:nvSpPr>
        <p:spPr bwMode="auto">
          <a:xfrm>
            <a:off x="5208588" y="4851400"/>
            <a:ext cx="258762" cy="971550"/>
          </a:xfrm>
          <a:custGeom>
            <a:avLst/>
            <a:gdLst>
              <a:gd name="T0" fmla="*/ 0 w 163"/>
              <a:gd name="T1" fmla="*/ 0 h 612"/>
              <a:gd name="T2" fmla="*/ 2147483647 w 163"/>
              <a:gd name="T3" fmla="*/ 2147483647 h 612"/>
              <a:gd name="T4" fmla="*/ 2147483647 w 163"/>
              <a:gd name="T5" fmla="*/ 2147483647 h 612"/>
              <a:gd name="T6" fmla="*/ 2147483647 w 163"/>
              <a:gd name="T7" fmla="*/ 2147483647 h 612"/>
              <a:gd name="T8" fmla="*/ 2147483647 w 163"/>
              <a:gd name="T9" fmla="*/ 2147483647 h 612"/>
              <a:gd name="T10" fmla="*/ 0 60000 65536"/>
              <a:gd name="T11" fmla="*/ 0 60000 65536"/>
              <a:gd name="T12" fmla="*/ 0 60000 65536"/>
              <a:gd name="T13" fmla="*/ 0 60000 65536"/>
              <a:gd name="T14" fmla="*/ 0 60000 65536"/>
              <a:gd name="T15" fmla="*/ 0 w 163"/>
              <a:gd name="T16" fmla="*/ 0 h 612"/>
              <a:gd name="T17" fmla="*/ 163 w 163"/>
              <a:gd name="T18" fmla="*/ 612 h 612"/>
            </a:gdLst>
            <a:ahLst/>
            <a:cxnLst>
              <a:cxn ang="T10">
                <a:pos x="T0" y="T1"/>
              </a:cxn>
              <a:cxn ang="T11">
                <a:pos x="T2" y="T3"/>
              </a:cxn>
              <a:cxn ang="T12">
                <a:pos x="T4" y="T5"/>
              </a:cxn>
              <a:cxn ang="T13">
                <a:pos x="T6" y="T7"/>
              </a:cxn>
              <a:cxn ang="T14">
                <a:pos x="T8" y="T9"/>
              </a:cxn>
            </a:cxnLst>
            <a:rect l="T15" t="T16" r="T17" b="T18"/>
            <a:pathLst>
              <a:path w="163" h="612">
                <a:moveTo>
                  <a:pt x="0" y="0"/>
                </a:moveTo>
                <a:lnTo>
                  <a:pt x="3" y="80"/>
                </a:lnTo>
                <a:lnTo>
                  <a:pt x="94" y="80"/>
                </a:lnTo>
                <a:lnTo>
                  <a:pt x="94" y="612"/>
                </a:lnTo>
                <a:lnTo>
                  <a:pt x="163" y="612"/>
                </a:lnTo>
              </a:path>
            </a:pathLst>
          </a:custGeom>
          <a:noFill/>
          <a:ln w="11113">
            <a:solidFill>
              <a:srgbClr val="EB7500"/>
            </a:solidFill>
            <a:prstDash val="solid"/>
            <a:round/>
            <a:headEnd/>
            <a:tailEnd/>
          </a:ln>
        </p:spPr>
        <p:txBody>
          <a:bodyPr/>
          <a:lstStyle/>
          <a:p>
            <a:endParaRPr lang="en-US"/>
          </a:p>
        </p:txBody>
      </p:sp>
      <p:sp>
        <p:nvSpPr>
          <p:cNvPr id="111631" name="Freeform 13"/>
          <p:cNvSpPr>
            <a:spLocks/>
          </p:cNvSpPr>
          <p:nvPr/>
        </p:nvSpPr>
        <p:spPr bwMode="auto">
          <a:xfrm>
            <a:off x="5208588" y="3919538"/>
            <a:ext cx="277812" cy="1814512"/>
          </a:xfrm>
          <a:custGeom>
            <a:avLst/>
            <a:gdLst>
              <a:gd name="T0" fmla="*/ 0 w 175"/>
              <a:gd name="T1" fmla="*/ 0 h 1143"/>
              <a:gd name="T2" fmla="*/ 2147483647 w 175"/>
              <a:gd name="T3" fmla="*/ 2147483647 h 1143"/>
              <a:gd name="T4" fmla="*/ 2147483647 w 175"/>
              <a:gd name="T5" fmla="*/ 2147483647 h 1143"/>
              <a:gd name="T6" fmla="*/ 2147483647 w 175"/>
              <a:gd name="T7" fmla="*/ 2147483647 h 1143"/>
              <a:gd name="T8" fmla="*/ 2147483647 w 175"/>
              <a:gd name="T9" fmla="*/ 2147483647 h 1143"/>
              <a:gd name="T10" fmla="*/ 0 60000 65536"/>
              <a:gd name="T11" fmla="*/ 0 60000 65536"/>
              <a:gd name="T12" fmla="*/ 0 60000 65536"/>
              <a:gd name="T13" fmla="*/ 0 60000 65536"/>
              <a:gd name="T14" fmla="*/ 0 60000 65536"/>
              <a:gd name="T15" fmla="*/ 0 w 175"/>
              <a:gd name="T16" fmla="*/ 0 h 1143"/>
              <a:gd name="T17" fmla="*/ 175 w 175"/>
              <a:gd name="T18" fmla="*/ 1143 h 1143"/>
            </a:gdLst>
            <a:ahLst/>
            <a:cxnLst>
              <a:cxn ang="T10">
                <a:pos x="T0" y="T1"/>
              </a:cxn>
              <a:cxn ang="T11">
                <a:pos x="T2" y="T3"/>
              </a:cxn>
              <a:cxn ang="T12">
                <a:pos x="T4" y="T5"/>
              </a:cxn>
              <a:cxn ang="T13">
                <a:pos x="T6" y="T7"/>
              </a:cxn>
              <a:cxn ang="T14">
                <a:pos x="T8" y="T9"/>
              </a:cxn>
            </a:cxnLst>
            <a:rect l="T15" t="T16" r="T17" b="T18"/>
            <a:pathLst>
              <a:path w="175" h="1143">
                <a:moveTo>
                  <a:pt x="0" y="0"/>
                </a:moveTo>
                <a:lnTo>
                  <a:pt x="3" y="77"/>
                </a:lnTo>
                <a:lnTo>
                  <a:pt x="127" y="77"/>
                </a:lnTo>
                <a:lnTo>
                  <a:pt x="127" y="1143"/>
                </a:lnTo>
                <a:lnTo>
                  <a:pt x="175" y="1143"/>
                </a:lnTo>
              </a:path>
            </a:pathLst>
          </a:custGeom>
          <a:noFill/>
          <a:ln w="11113">
            <a:solidFill>
              <a:srgbClr val="EB7500"/>
            </a:solidFill>
            <a:prstDash val="solid"/>
            <a:round/>
            <a:headEnd/>
            <a:tailEnd/>
          </a:ln>
        </p:spPr>
        <p:txBody>
          <a:bodyPr/>
          <a:lstStyle/>
          <a:p>
            <a:endParaRPr lang="en-US"/>
          </a:p>
        </p:txBody>
      </p:sp>
      <p:sp>
        <p:nvSpPr>
          <p:cNvPr id="111632" name="Freeform 14"/>
          <p:cNvSpPr>
            <a:spLocks/>
          </p:cNvSpPr>
          <p:nvPr/>
        </p:nvSpPr>
        <p:spPr bwMode="auto">
          <a:xfrm>
            <a:off x="1812925" y="2901950"/>
            <a:ext cx="49213" cy="60325"/>
          </a:xfrm>
          <a:custGeom>
            <a:avLst/>
            <a:gdLst>
              <a:gd name="T0" fmla="*/ 2147483647 w 31"/>
              <a:gd name="T1" fmla="*/ 0 h 38"/>
              <a:gd name="T2" fmla="*/ 0 w 31"/>
              <a:gd name="T3" fmla="*/ 0 h 38"/>
              <a:gd name="T4" fmla="*/ 2147483647 w 31"/>
              <a:gd name="T5" fmla="*/ 2147483647 h 38"/>
              <a:gd name="T6" fmla="*/ 2147483647 w 31"/>
              <a:gd name="T7" fmla="*/ 0 h 38"/>
              <a:gd name="T8" fmla="*/ 2147483647 w 31"/>
              <a:gd name="T9" fmla="*/ 0 h 38"/>
              <a:gd name="T10" fmla="*/ 2147483647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29" y="0"/>
                </a:moveTo>
                <a:lnTo>
                  <a:pt x="0" y="0"/>
                </a:lnTo>
                <a:lnTo>
                  <a:pt x="14" y="38"/>
                </a:lnTo>
                <a:lnTo>
                  <a:pt x="31" y="0"/>
                </a:lnTo>
                <a:lnTo>
                  <a:pt x="29" y="0"/>
                </a:lnTo>
                <a:close/>
              </a:path>
            </a:pathLst>
          </a:custGeom>
          <a:solidFill>
            <a:srgbClr val="EB7500"/>
          </a:solidFill>
          <a:ln w="9525">
            <a:noFill/>
            <a:round/>
            <a:headEnd/>
            <a:tailEnd/>
          </a:ln>
        </p:spPr>
        <p:txBody>
          <a:bodyPr/>
          <a:lstStyle/>
          <a:p>
            <a:endParaRPr lang="en-US"/>
          </a:p>
        </p:txBody>
      </p:sp>
      <p:sp>
        <p:nvSpPr>
          <p:cNvPr id="111633" name="Freeform 15"/>
          <p:cNvSpPr>
            <a:spLocks/>
          </p:cNvSpPr>
          <p:nvPr/>
        </p:nvSpPr>
        <p:spPr bwMode="auto">
          <a:xfrm>
            <a:off x="1835150" y="1500188"/>
            <a:ext cx="487363" cy="1411287"/>
          </a:xfrm>
          <a:custGeom>
            <a:avLst/>
            <a:gdLst>
              <a:gd name="T0" fmla="*/ 0 w 307"/>
              <a:gd name="T1" fmla="*/ 2147483647 h 889"/>
              <a:gd name="T2" fmla="*/ 0 w 307"/>
              <a:gd name="T3" fmla="*/ 0 h 889"/>
              <a:gd name="T4" fmla="*/ 2147483647 w 307"/>
              <a:gd name="T5" fmla="*/ 0 h 889"/>
              <a:gd name="T6" fmla="*/ 0 60000 65536"/>
              <a:gd name="T7" fmla="*/ 0 60000 65536"/>
              <a:gd name="T8" fmla="*/ 0 60000 65536"/>
              <a:gd name="T9" fmla="*/ 0 w 307"/>
              <a:gd name="T10" fmla="*/ 0 h 889"/>
              <a:gd name="T11" fmla="*/ 307 w 307"/>
              <a:gd name="T12" fmla="*/ 889 h 889"/>
            </a:gdLst>
            <a:ahLst/>
            <a:cxnLst>
              <a:cxn ang="T6">
                <a:pos x="T0" y="T1"/>
              </a:cxn>
              <a:cxn ang="T7">
                <a:pos x="T2" y="T3"/>
              </a:cxn>
              <a:cxn ang="T8">
                <a:pos x="T4" y="T5"/>
              </a:cxn>
            </a:cxnLst>
            <a:rect l="T9" t="T10" r="T11" b="T12"/>
            <a:pathLst>
              <a:path w="307" h="889">
                <a:moveTo>
                  <a:pt x="0" y="889"/>
                </a:moveTo>
                <a:lnTo>
                  <a:pt x="0" y="0"/>
                </a:lnTo>
                <a:lnTo>
                  <a:pt x="307" y="0"/>
                </a:lnTo>
              </a:path>
            </a:pathLst>
          </a:custGeom>
          <a:noFill/>
          <a:ln w="28575" cmpd="sng">
            <a:solidFill>
              <a:srgbClr val="EB7500"/>
            </a:solidFill>
            <a:prstDash val="solid"/>
            <a:round/>
            <a:headEnd/>
            <a:tailEnd/>
          </a:ln>
        </p:spPr>
        <p:txBody>
          <a:bodyPr/>
          <a:lstStyle/>
          <a:p>
            <a:endParaRPr lang="en-US"/>
          </a:p>
        </p:txBody>
      </p:sp>
      <p:sp>
        <p:nvSpPr>
          <p:cNvPr id="111634" name="Freeform 16"/>
          <p:cNvSpPr>
            <a:spLocks/>
          </p:cNvSpPr>
          <p:nvPr/>
        </p:nvSpPr>
        <p:spPr bwMode="auto">
          <a:xfrm>
            <a:off x="746125" y="1411288"/>
            <a:ext cx="1576388" cy="2263775"/>
          </a:xfrm>
          <a:custGeom>
            <a:avLst/>
            <a:gdLst>
              <a:gd name="T0" fmla="*/ 0 w 993"/>
              <a:gd name="T1" fmla="*/ 2147483647 h 1426"/>
              <a:gd name="T2" fmla="*/ 0 w 993"/>
              <a:gd name="T3" fmla="*/ 0 h 1426"/>
              <a:gd name="T4" fmla="*/ 2147483647 w 993"/>
              <a:gd name="T5" fmla="*/ 0 h 1426"/>
              <a:gd name="T6" fmla="*/ 0 60000 65536"/>
              <a:gd name="T7" fmla="*/ 0 60000 65536"/>
              <a:gd name="T8" fmla="*/ 0 60000 65536"/>
              <a:gd name="T9" fmla="*/ 0 w 993"/>
              <a:gd name="T10" fmla="*/ 0 h 1426"/>
              <a:gd name="T11" fmla="*/ 993 w 993"/>
              <a:gd name="T12" fmla="*/ 1426 h 1426"/>
            </a:gdLst>
            <a:ahLst/>
            <a:cxnLst>
              <a:cxn ang="T6">
                <a:pos x="T0" y="T1"/>
              </a:cxn>
              <a:cxn ang="T7">
                <a:pos x="T2" y="T3"/>
              </a:cxn>
              <a:cxn ang="T8">
                <a:pos x="T4" y="T5"/>
              </a:cxn>
            </a:cxnLst>
            <a:rect l="T9" t="T10" r="T11" b="T12"/>
            <a:pathLst>
              <a:path w="993" h="1426">
                <a:moveTo>
                  <a:pt x="0" y="1426"/>
                </a:moveTo>
                <a:lnTo>
                  <a:pt x="0" y="0"/>
                </a:lnTo>
                <a:lnTo>
                  <a:pt x="993" y="0"/>
                </a:lnTo>
              </a:path>
            </a:pathLst>
          </a:custGeom>
          <a:noFill/>
          <a:ln w="28575" cmpd="sng">
            <a:solidFill>
              <a:srgbClr val="EB7500"/>
            </a:solidFill>
            <a:prstDash val="solid"/>
            <a:round/>
            <a:headEnd/>
            <a:tailEnd/>
          </a:ln>
        </p:spPr>
        <p:txBody>
          <a:bodyPr/>
          <a:lstStyle/>
          <a:p>
            <a:endParaRPr lang="en-US"/>
          </a:p>
        </p:txBody>
      </p:sp>
      <p:sp>
        <p:nvSpPr>
          <p:cNvPr id="111635" name="Freeform 17"/>
          <p:cNvSpPr>
            <a:spLocks/>
          </p:cNvSpPr>
          <p:nvPr/>
        </p:nvSpPr>
        <p:spPr bwMode="auto">
          <a:xfrm>
            <a:off x="723900" y="3660775"/>
            <a:ext cx="46038" cy="61913"/>
          </a:xfrm>
          <a:custGeom>
            <a:avLst/>
            <a:gdLst>
              <a:gd name="T0" fmla="*/ 2147483647 w 29"/>
              <a:gd name="T1" fmla="*/ 0 h 39"/>
              <a:gd name="T2" fmla="*/ 0 w 29"/>
              <a:gd name="T3" fmla="*/ 2147483647 h 39"/>
              <a:gd name="T4" fmla="*/ 2147483647 w 29"/>
              <a:gd name="T5" fmla="*/ 2147483647 h 39"/>
              <a:gd name="T6" fmla="*/ 2147483647 w 29"/>
              <a:gd name="T7" fmla="*/ 2147483647 h 39"/>
              <a:gd name="T8" fmla="*/ 2147483647 w 29"/>
              <a:gd name="T9" fmla="*/ 2147483647 h 39"/>
              <a:gd name="T10" fmla="*/ 2147483647 w 29"/>
              <a:gd name="T11" fmla="*/ 0 h 39"/>
              <a:gd name="T12" fmla="*/ 0 60000 65536"/>
              <a:gd name="T13" fmla="*/ 0 60000 65536"/>
              <a:gd name="T14" fmla="*/ 0 60000 65536"/>
              <a:gd name="T15" fmla="*/ 0 60000 65536"/>
              <a:gd name="T16" fmla="*/ 0 60000 65536"/>
              <a:gd name="T17" fmla="*/ 0 60000 65536"/>
              <a:gd name="T18" fmla="*/ 0 w 29"/>
              <a:gd name="T19" fmla="*/ 0 h 39"/>
              <a:gd name="T20" fmla="*/ 29 w 2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9" h="39">
                <a:moveTo>
                  <a:pt x="29" y="0"/>
                </a:moveTo>
                <a:lnTo>
                  <a:pt x="0" y="3"/>
                </a:lnTo>
                <a:lnTo>
                  <a:pt x="14" y="39"/>
                </a:lnTo>
                <a:lnTo>
                  <a:pt x="29" y="3"/>
                </a:lnTo>
                <a:lnTo>
                  <a:pt x="29" y="0"/>
                </a:lnTo>
                <a:close/>
              </a:path>
            </a:pathLst>
          </a:custGeom>
          <a:solidFill>
            <a:srgbClr val="EB7500"/>
          </a:solidFill>
          <a:ln w="9525">
            <a:noFill/>
            <a:round/>
            <a:headEnd/>
            <a:tailEnd/>
          </a:ln>
        </p:spPr>
        <p:txBody>
          <a:bodyPr/>
          <a:lstStyle/>
          <a:p>
            <a:endParaRPr lang="en-US"/>
          </a:p>
        </p:txBody>
      </p:sp>
      <p:sp>
        <p:nvSpPr>
          <p:cNvPr id="111636" name="Freeform 18"/>
          <p:cNvSpPr>
            <a:spLocks/>
          </p:cNvSpPr>
          <p:nvPr/>
        </p:nvSpPr>
        <p:spPr bwMode="auto">
          <a:xfrm>
            <a:off x="4241800" y="2568575"/>
            <a:ext cx="193675" cy="403225"/>
          </a:xfrm>
          <a:custGeom>
            <a:avLst/>
            <a:gdLst>
              <a:gd name="T0" fmla="*/ 2147483647 w 122"/>
              <a:gd name="T1" fmla="*/ 2147483647 h 254"/>
              <a:gd name="T2" fmla="*/ 2147483647 w 122"/>
              <a:gd name="T3" fmla="*/ 0 h 254"/>
              <a:gd name="T4" fmla="*/ 0 w 122"/>
              <a:gd name="T5" fmla="*/ 0 h 254"/>
              <a:gd name="T6" fmla="*/ 0 w 122"/>
              <a:gd name="T7" fmla="*/ 2147483647 h 254"/>
              <a:gd name="T8" fmla="*/ 2147483647 w 122"/>
              <a:gd name="T9" fmla="*/ 2147483647 h 254"/>
              <a:gd name="T10" fmla="*/ 2147483647 w 122"/>
              <a:gd name="T11" fmla="*/ 2147483647 h 254"/>
              <a:gd name="T12" fmla="*/ 2147483647 w 122"/>
              <a:gd name="T13" fmla="*/ 2147483647 h 254"/>
              <a:gd name="T14" fmla="*/ 0 60000 65536"/>
              <a:gd name="T15" fmla="*/ 0 60000 65536"/>
              <a:gd name="T16" fmla="*/ 0 60000 65536"/>
              <a:gd name="T17" fmla="*/ 0 60000 65536"/>
              <a:gd name="T18" fmla="*/ 0 60000 65536"/>
              <a:gd name="T19" fmla="*/ 0 60000 65536"/>
              <a:gd name="T20" fmla="*/ 0 60000 65536"/>
              <a:gd name="T21" fmla="*/ 0 w 122"/>
              <a:gd name="T22" fmla="*/ 0 h 254"/>
              <a:gd name="T23" fmla="*/ 122 w 122"/>
              <a:gd name="T24" fmla="*/ 254 h 2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54">
                <a:moveTo>
                  <a:pt x="120" y="251"/>
                </a:moveTo>
                <a:lnTo>
                  <a:pt x="122" y="0"/>
                </a:lnTo>
                <a:lnTo>
                  <a:pt x="0" y="0"/>
                </a:lnTo>
                <a:lnTo>
                  <a:pt x="0" y="254"/>
                </a:lnTo>
                <a:lnTo>
                  <a:pt x="122" y="254"/>
                </a:lnTo>
                <a:lnTo>
                  <a:pt x="120" y="251"/>
                </a:lnTo>
                <a:close/>
              </a:path>
            </a:pathLst>
          </a:custGeom>
          <a:solidFill>
            <a:srgbClr val="FFFFFF"/>
          </a:solidFill>
          <a:ln w="9525">
            <a:noFill/>
            <a:round/>
            <a:headEnd/>
            <a:tailEnd/>
          </a:ln>
        </p:spPr>
        <p:txBody>
          <a:bodyPr/>
          <a:lstStyle/>
          <a:p>
            <a:endParaRPr lang="en-US"/>
          </a:p>
        </p:txBody>
      </p:sp>
      <p:sp>
        <p:nvSpPr>
          <p:cNvPr id="111637" name="Freeform 19"/>
          <p:cNvSpPr>
            <a:spLocks/>
          </p:cNvSpPr>
          <p:nvPr/>
        </p:nvSpPr>
        <p:spPr bwMode="auto">
          <a:xfrm>
            <a:off x="4241800" y="2568575"/>
            <a:ext cx="193675" cy="403225"/>
          </a:xfrm>
          <a:custGeom>
            <a:avLst/>
            <a:gdLst>
              <a:gd name="T0" fmla="*/ 2147483647 w 122"/>
              <a:gd name="T1" fmla="*/ 2147483647 h 254"/>
              <a:gd name="T2" fmla="*/ 2147483647 w 122"/>
              <a:gd name="T3" fmla="*/ 0 h 254"/>
              <a:gd name="T4" fmla="*/ 0 w 122"/>
              <a:gd name="T5" fmla="*/ 0 h 254"/>
              <a:gd name="T6" fmla="*/ 0 w 122"/>
              <a:gd name="T7" fmla="*/ 2147483647 h 254"/>
              <a:gd name="T8" fmla="*/ 2147483647 w 122"/>
              <a:gd name="T9" fmla="*/ 2147483647 h 254"/>
              <a:gd name="T10" fmla="*/ 2147483647 w 122"/>
              <a:gd name="T11" fmla="*/ 2147483647 h 254"/>
              <a:gd name="T12" fmla="*/ 0 60000 65536"/>
              <a:gd name="T13" fmla="*/ 0 60000 65536"/>
              <a:gd name="T14" fmla="*/ 0 60000 65536"/>
              <a:gd name="T15" fmla="*/ 0 60000 65536"/>
              <a:gd name="T16" fmla="*/ 0 60000 65536"/>
              <a:gd name="T17" fmla="*/ 0 60000 65536"/>
              <a:gd name="T18" fmla="*/ 0 w 122"/>
              <a:gd name="T19" fmla="*/ 0 h 254"/>
              <a:gd name="T20" fmla="*/ 122 w 122"/>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122" h="254">
                <a:moveTo>
                  <a:pt x="120" y="251"/>
                </a:moveTo>
                <a:lnTo>
                  <a:pt x="122" y="0"/>
                </a:lnTo>
                <a:lnTo>
                  <a:pt x="0" y="0"/>
                </a:lnTo>
                <a:lnTo>
                  <a:pt x="0" y="254"/>
                </a:lnTo>
                <a:lnTo>
                  <a:pt x="122" y="254"/>
                </a:lnTo>
              </a:path>
            </a:pathLst>
          </a:custGeom>
          <a:noFill/>
          <a:ln w="11113">
            <a:solidFill>
              <a:srgbClr val="EB7500"/>
            </a:solidFill>
            <a:prstDash val="solid"/>
            <a:round/>
            <a:headEnd/>
            <a:tailEnd/>
          </a:ln>
        </p:spPr>
        <p:txBody>
          <a:bodyPr/>
          <a:lstStyle/>
          <a:p>
            <a:endParaRPr lang="en-US"/>
          </a:p>
        </p:txBody>
      </p:sp>
      <p:sp>
        <p:nvSpPr>
          <p:cNvPr id="111638" name="Freeform 20"/>
          <p:cNvSpPr>
            <a:spLocks/>
          </p:cNvSpPr>
          <p:nvPr/>
        </p:nvSpPr>
        <p:spPr bwMode="auto">
          <a:xfrm>
            <a:off x="3065463" y="3994150"/>
            <a:ext cx="49212"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18"/>
                </a:lnTo>
                <a:lnTo>
                  <a:pt x="0" y="0"/>
                </a:lnTo>
                <a:close/>
              </a:path>
            </a:pathLst>
          </a:custGeom>
          <a:solidFill>
            <a:srgbClr val="000000"/>
          </a:solidFill>
          <a:ln w="9525">
            <a:noFill/>
            <a:round/>
            <a:headEnd/>
            <a:tailEnd/>
          </a:ln>
        </p:spPr>
        <p:txBody>
          <a:bodyPr/>
          <a:lstStyle/>
          <a:p>
            <a:endParaRPr lang="en-US"/>
          </a:p>
        </p:txBody>
      </p:sp>
      <p:sp>
        <p:nvSpPr>
          <p:cNvPr id="111639" name="Freeform 21"/>
          <p:cNvSpPr>
            <a:spLocks/>
          </p:cNvSpPr>
          <p:nvPr/>
        </p:nvSpPr>
        <p:spPr bwMode="auto">
          <a:xfrm>
            <a:off x="655638" y="3732213"/>
            <a:ext cx="182562" cy="622300"/>
          </a:xfrm>
          <a:custGeom>
            <a:avLst/>
            <a:gdLst>
              <a:gd name="T0" fmla="*/ 2147483647 w 115"/>
              <a:gd name="T1" fmla="*/ 2147483647 h 392"/>
              <a:gd name="T2" fmla="*/ 2147483647 w 115"/>
              <a:gd name="T3" fmla="*/ 0 h 392"/>
              <a:gd name="T4" fmla="*/ 0 w 115"/>
              <a:gd name="T5" fmla="*/ 0 h 392"/>
              <a:gd name="T6" fmla="*/ 0 w 115"/>
              <a:gd name="T7" fmla="*/ 2147483647 h 392"/>
              <a:gd name="T8" fmla="*/ 2147483647 w 115"/>
              <a:gd name="T9" fmla="*/ 2147483647 h 392"/>
              <a:gd name="T10" fmla="*/ 2147483647 w 115"/>
              <a:gd name="T11" fmla="*/ 2147483647 h 392"/>
              <a:gd name="T12" fmla="*/ 2147483647 w 115"/>
              <a:gd name="T13" fmla="*/ 2147483647 h 392"/>
              <a:gd name="T14" fmla="*/ 0 60000 65536"/>
              <a:gd name="T15" fmla="*/ 0 60000 65536"/>
              <a:gd name="T16" fmla="*/ 0 60000 65536"/>
              <a:gd name="T17" fmla="*/ 0 60000 65536"/>
              <a:gd name="T18" fmla="*/ 0 60000 65536"/>
              <a:gd name="T19" fmla="*/ 0 60000 65536"/>
              <a:gd name="T20" fmla="*/ 0 60000 65536"/>
              <a:gd name="T21" fmla="*/ 0 w 115"/>
              <a:gd name="T22" fmla="*/ 0 h 392"/>
              <a:gd name="T23" fmla="*/ 115 w 115"/>
              <a:gd name="T24" fmla="*/ 392 h 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392">
                <a:moveTo>
                  <a:pt x="113" y="392"/>
                </a:moveTo>
                <a:lnTo>
                  <a:pt x="115" y="0"/>
                </a:lnTo>
                <a:lnTo>
                  <a:pt x="0" y="0"/>
                </a:lnTo>
                <a:lnTo>
                  <a:pt x="0" y="392"/>
                </a:lnTo>
                <a:lnTo>
                  <a:pt x="115" y="392"/>
                </a:lnTo>
                <a:lnTo>
                  <a:pt x="113" y="392"/>
                </a:lnTo>
                <a:close/>
              </a:path>
            </a:pathLst>
          </a:custGeom>
          <a:solidFill>
            <a:srgbClr val="FFFFFF"/>
          </a:solidFill>
          <a:ln w="9525">
            <a:noFill/>
            <a:round/>
            <a:headEnd/>
            <a:tailEnd/>
          </a:ln>
        </p:spPr>
        <p:txBody>
          <a:bodyPr/>
          <a:lstStyle/>
          <a:p>
            <a:endParaRPr lang="en-US"/>
          </a:p>
        </p:txBody>
      </p:sp>
      <p:sp>
        <p:nvSpPr>
          <p:cNvPr id="111640" name="Freeform 22"/>
          <p:cNvSpPr>
            <a:spLocks/>
          </p:cNvSpPr>
          <p:nvPr/>
        </p:nvSpPr>
        <p:spPr bwMode="auto">
          <a:xfrm>
            <a:off x="655638" y="3732213"/>
            <a:ext cx="182562" cy="622300"/>
          </a:xfrm>
          <a:custGeom>
            <a:avLst/>
            <a:gdLst>
              <a:gd name="T0" fmla="*/ 2147483647 w 115"/>
              <a:gd name="T1" fmla="*/ 2147483647 h 392"/>
              <a:gd name="T2" fmla="*/ 2147483647 w 115"/>
              <a:gd name="T3" fmla="*/ 0 h 392"/>
              <a:gd name="T4" fmla="*/ 0 w 115"/>
              <a:gd name="T5" fmla="*/ 0 h 392"/>
              <a:gd name="T6" fmla="*/ 0 w 115"/>
              <a:gd name="T7" fmla="*/ 2147483647 h 392"/>
              <a:gd name="T8" fmla="*/ 2147483647 w 115"/>
              <a:gd name="T9" fmla="*/ 2147483647 h 392"/>
              <a:gd name="T10" fmla="*/ 2147483647 w 115"/>
              <a:gd name="T11" fmla="*/ 2147483647 h 392"/>
              <a:gd name="T12" fmla="*/ 0 60000 65536"/>
              <a:gd name="T13" fmla="*/ 0 60000 65536"/>
              <a:gd name="T14" fmla="*/ 0 60000 65536"/>
              <a:gd name="T15" fmla="*/ 0 60000 65536"/>
              <a:gd name="T16" fmla="*/ 0 60000 65536"/>
              <a:gd name="T17" fmla="*/ 0 60000 65536"/>
              <a:gd name="T18" fmla="*/ 0 w 115"/>
              <a:gd name="T19" fmla="*/ 0 h 392"/>
              <a:gd name="T20" fmla="*/ 115 w 115"/>
              <a:gd name="T21" fmla="*/ 392 h 392"/>
            </a:gdLst>
            <a:ahLst/>
            <a:cxnLst>
              <a:cxn ang="T12">
                <a:pos x="T0" y="T1"/>
              </a:cxn>
              <a:cxn ang="T13">
                <a:pos x="T2" y="T3"/>
              </a:cxn>
              <a:cxn ang="T14">
                <a:pos x="T4" y="T5"/>
              </a:cxn>
              <a:cxn ang="T15">
                <a:pos x="T6" y="T7"/>
              </a:cxn>
              <a:cxn ang="T16">
                <a:pos x="T8" y="T9"/>
              </a:cxn>
              <a:cxn ang="T17">
                <a:pos x="T10" y="T11"/>
              </a:cxn>
            </a:cxnLst>
            <a:rect l="T18" t="T19" r="T20" b="T21"/>
            <a:pathLst>
              <a:path w="115" h="392">
                <a:moveTo>
                  <a:pt x="113" y="392"/>
                </a:moveTo>
                <a:lnTo>
                  <a:pt x="115" y="0"/>
                </a:lnTo>
                <a:lnTo>
                  <a:pt x="0" y="0"/>
                </a:lnTo>
                <a:lnTo>
                  <a:pt x="0" y="392"/>
                </a:lnTo>
                <a:lnTo>
                  <a:pt x="115" y="392"/>
                </a:lnTo>
              </a:path>
            </a:pathLst>
          </a:custGeom>
          <a:noFill/>
          <a:ln w="11113">
            <a:solidFill>
              <a:srgbClr val="000000"/>
            </a:solidFill>
            <a:prstDash val="solid"/>
            <a:round/>
            <a:headEnd/>
            <a:tailEnd/>
          </a:ln>
        </p:spPr>
        <p:txBody>
          <a:bodyPr/>
          <a:lstStyle/>
          <a:p>
            <a:endParaRPr lang="en-US"/>
          </a:p>
        </p:txBody>
      </p:sp>
      <p:sp>
        <p:nvSpPr>
          <p:cNvPr id="111641" name="Rectangle 23"/>
          <p:cNvSpPr>
            <a:spLocks noChangeArrowheads="1"/>
          </p:cNvSpPr>
          <p:nvPr/>
        </p:nvSpPr>
        <p:spPr bwMode="auto">
          <a:xfrm>
            <a:off x="682625" y="3975100"/>
            <a:ext cx="762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P</a:t>
            </a:r>
            <a:endParaRPr kumimoji="0" lang="en-US" sz="2800">
              <a:solidFill>
                <a:schemeClr val="tx1"/>
              </a:solidFill>
            </a:endParaRPr>
          </a:p>
        </p:txBody>
      </p:sp>
      <p:sp>
        <p:nvSpPr>
          <p:cNvPr id="111642" name="Rectangle 24"/>
          <p:cNvSpPr>
            <a:spLocks noChangeArrowheads="1"/>
          </p:cNvSpPr>
          <p:nvPr/>
        </p:nvSpPr>
        <p:spPr bwMode="auto">
          <a:xfrm>
            <a:off x="746125" y="3975100"/>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C</a:t>
            </a:r>
            <a:endParaRPr kumimoji="0" lang="en-US" sz="2800">
              <a:solidFill>
                <a:schemeClr val="tx1"/>
              </a:solidFill>
            </a:endParaRPr>
          </a:p>
        </p:txBody>
      </p:sp>
      <p:sp>
        <p:nvSpPr>
          <p:cNvPr id="111643" name="Freeform 25"/>
          <p:cNvSpPr>
            <a:spLocks/>
          </p:cNvSpPr>
          <p:nvPr/>
        </p:nvSpPr>
        <p:spPr bwMode="auto">
          <a:xfrm>
            <a:off x="982663" y="3348038"/>
            <a:ext cx="612775" cy="1397000"/>
          </a:xfrm>
          <a:custGeom>
            <a:avLst/>
            <a:gdLst>
              <a:gd name="T0" fmla="*/ 2147483647 w 386"/>
              <a:gd name="T1" fmla="*/ 2147483647 h 880"/>
              <a:gd name="T2" fmla="*/ 2147483647 w 386"/>
              <a:gd name="T3" fmla="*/ 0 h 880"/>
              <a:gd name="T4" fmla="*/ 0 w 386"/>
              <a:gd name="T5" fmla="*/ 0 h 880"/>
              <a:gd name="T6" fmla="*/ 0 w 386"/>
              <a:gd name="T7" fmla="*/ 2147483647 h 880"/>
              <a:gd name="T8" fmla="*/ 2147483647 w 386"/>
              <a:gd name="T9" fmla="*/ 2147483647 h 880"/>
              <a:gd name="T10" fmla="*/ 2147483647 w 386"/>
              <a:gd name="T11" fmla="*/ 2147483647 h 880"/>
              <a:gd name="T12" fmla="*/ 2147483647 w 386"/>
              <a:gd name="T13" fmla="*/ 2147483647 h 880"/>
              <a:gd name="T14" fmla="*/ 0 60000 65536"/>
              <a:gd name="T15" fmla="*/ 0 60000 65536"/>
              <a:gd name="T16" fmla="*/ 0 60000 65536"/>
              <a:gd name="T17" fmla="*/ 0 60000 65536"/>
              <a:gd name="T18" fmla="*/ 0 60000 65536"/>
              <a:gd name="T19" fmla="*/ 0 60000 65536"/>
              <a:gd name="T20" fmla="*/ 0 60000 65536"/>
              <a:gd name="T21" fmla="*/ 0 w 386"/>
              <a:gd name="T22" fmla="*/ 0 h 880"/>
              <a:gd name="T23" fmla="*/ 386 w 386"/>
              <a:gd name="T24" fmla="*/ 880 h 8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80">
                <a:moveTo>
                  <a:pt x="386" y="877"/>
                </a:moveTo>
                <a:lnTo>
                  <a:pt x="386" y="0"/>
                </a:lnTo>
                <a:lnTo>
                  <a:pt x="0" y="0"/>
                </a:lnTo>
                <a:lnTo>
                  <a:pt x="0" y="880"/>
                </a:lnTo>
                <a:lnTo>
                  <a:pt x="386" y="880"/>
                </a:lnTo>
                <a:lnTo>
                  <a:pt x="386" y="877"/>
                </a:lnTo>
                <a:close/>
              </a:path>
            </a:pathLst>
          </a:custGeom>
          <a:solidFill>
            <a:srgbClr val="FFFFFF"/>
          </a:solidFill>
          <a:ln w="9525">
            <a:noFill/>
            <a:round/>
            <a:headEnd/>
            <a:tailEnd/>
          </a:ln>
        </p:spPr>
        <p:txBody>
          <a:bodyPr/>
          <a:lstStyle/>
          <a:p>
            <a:endParaRPr lang="en-US"/>
          </a:p>
        </p:txBody>
      </p:sp>
      <p:sp>
        <p:nvSpPr>
          <p:cNvPr id="111644" name="Freeform 26"/>
          <p:cNvSpPr>
            <a:spLocks/>
          </p:cNvSpPr>
          <p:nvPr/>
        </p:nvSpPr>
        <p:spPr bwMode="auto">
          <a:xfrm>
            <a:off x="982663" y="3348038"/>
            <a:ext cx="612775" cy="1397000"/>
          </a:xfrm>
          <a:custGeom>
            <a:avLst/>
            <a:gdLst>
              <a:gd name="T0" fmla="*/ 2147483647 w 386"/>
              <a:gd name="T1" fmla="*/ 2147483647 h 880"/>
              <a:gd name="T2" fmla="*/ 2147483647 w 386"/>
              <a:gd name="T3" fmla="*/ 0 h 880"/>
              <a:gd name="T4" fmla="*/ 0 w 386"/>
              <a:gd name="T5" fmla="*/ 0 h 880"/>
              <a:gd name="T6" fmla="*/ 0 w 386"/>
              <a:gd name="T7" fmla="*/ 2147483647 h 880"/>
              <a:gd name="T8" fmla="*/ 2147483647 w 386"/>
              <a:gd name="T9" fmla="*/ 2147483647 h 880"/>
              <a:gd name="T10" fmla="*/ 2147483647 w 386"/>
              <a:gd name="T11" fmla="*/ 2147483647 h 880"/>
              <a:gd name="T12" fmla="*/ 0 60000 65536"/>
              <a:gd name="T13" fmla="*/ 0 60000 65536"/>
              <a:gd name="T14" fmla="*/ 0 60000 65536"/>
              <a:gd name="T15" fmla="*/ 0 60000 65536"/>
              <a:gd name="T16" fmla="*/ 0 60000 65536"/>
              <a:gd name="T17" fmla="*/ 0 60000 65536"/>
              <a:gd name="T18" fmla="*/ 0 w 386"/>
              <a:gd name="T19" fmla="*/ 0 h 880"/>
              <a:gd name="T20" fmla="*/ 386 w 386"/>
              <a:gd name="T21" fmla="*/ 880 h 880"/>
            </a:gdLst>
            <a:ahLst/>
            <a:cxnLst>
              <a:cxn ang="T12">
                <a:pos x="T0" y="T1"/>
              </a:cxn>
              <a:cxn ang="T13">
                <a:pos x="T2" y="T3"/>
              </a:cxn>
              <a:cxn ang="T14">
                <a:pos x="T4" y="T5"/>
              </a:cxn>
              <a:cxn ang="T15">
                <a:pos x="T6" y="T7"/>
              </a:cxn>
              <a:cxn ang="T16">
                <a:pos x="T8" y="T9"/>
              </a:cxn>
              <a:cxn ang="T17">
                <a:pos x="T10" y="T11"/>
              </a:cxn>
            </a:cxnLst>
            <a:rect l="T18" t="T19" r="T20" b="T21"/>
            <a:pathLst>
              <a:path w="386" h="880">
                <a:moveTo>
                  <a:pt x="386" y="877"/>
                </a:moveTo>
                <a:lnTo>
                  <a:pt x="386" y="0"/>
                </a:lnTo>
                <a:lnTo>
                  <a:pt x="0" y="0"/>
                </a:lnTo>
                <a:lnTo>
                  <a:pt x="0" y="880"/>
                </a:lnTo>
                <a:lnTo>
                  <a:pt x="386" y="880"/>
                </a:lnTo>
              </a:path>
            </a:pathLst>
          </a:custGeom>
          <a:noFill/>
          <a:ln w="11113">
            <a:solidFill>
              <a:srgbClr val="000000"/>
            </a:solidFill>
            <a:prstDash val="solid"/>
            <a:round/>
            <a:headEnd/>
            <a:tailEnd/>
          </a:ln>
        </p:spPr>
        <p:txBody>
          <a:bodyPr/>
          <a:lstStyle/>
          <a:p>
            <a:endParaRPr lang="en-US"/>
          </a:p>
        </p:txBody>
      </p:sp>
      <p:sp>
        <p:nvSpPr>
          <p:cNvPr id="111645" name="Rectangle 27"/>
          <p:cNvSpPr>
            <a:spLocks noChangeArrowheads="1"/>
          </p:cNvSpPr>
          <p:nvPr/>
        </p:nvSpPr>
        <p:spPr bwMode="auto">
          <a:xfrm>
            <a:off x="1055688" y="3905250"/>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1646" name="Rectangle 28"/>
          <p:cNvSpPr>
            <a:spLocks noChangeArrowheads="1"/>
          </p:cNvSpPr>
          <p:nvPr/>
        </p:nvSpPr>
        <p:spPr bwMode="auto">
          <a:xfrm>
            <a:off x="1081088" y="3905250"/>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n</a:t>
            </a:r>
            <a:endParaRPr kumimoji="0" lang="en-US" sz="2800">
              <a:solidFill>
                <a:schemeClr val="tx1"/>
              </a:solidFill>
            </a:endParaRPr>
          </a:p>
        </p:txBody>
      </p:sp>
      <p:sp>
        <p:nvSpPr>
          <p:cNvPr id="111647" name="Rectangle 29"/>
          <p:cNvSpPr>
            <a:spLocks noChangeArrowheads="1"/>
          </p:cNvSpPr>
          <p:nvPr/>
        </p:nvSpPr>
        <p:spPr bwMode="auto">
          <a:xfrm>
            <a:off x="1135063" y="3905250"/>
            <a:ext cx="571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s</a:t>
            </a:r>
            <a:endParaRPr kumimoji="0" lang="en-US" sz="2800">
              <a:solidFill>
                <a:schemeClr val="tx1"/>
              </a:solidFill>
            </a:endParaRPr>
          </a:p>
        </p:txBody>
      </p:sp>
      <p:sp>
        <p:nvSpPr>
          <p:cNvPr id="111648" name="Rectangle 30"/>
          <p:cNvSpPr>
            <a:spLocks noChangeArrowheads="1"/>
          </p:cNvSpPr>
          <p:nvPr/>
        </p:nvSpPr>
        <p:spPr bwMode="auto">
          <a:xfrm>
            <a:off x="1181100" y="3905250"/>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t</a:t>
            </a:r>
            <a:endParaRPr kumimoji="0" lang="en-US" sz="2800">
              <a:solidFill>
                <a:schemeClr val="tx1"/>
              </a:solidFill>
            </a:endParaRPr>
          </a:p>
        </p:txBody>
      </p:sp>
      <p:sp>
        <p:nvSpPr>
          <p:cNvPr id="111649" name="Rectangle 31"/>
          <p:cNvSpPr>
            <a:spLocks noChangeArrowheads="1"/>
          </p:cNvSpPr>
          <p:nvPr/>
        </p:nvSpPr>
        <p:spPr bwMode="auto">
          <a:xfrm>
            <a:off x="1208088" y="3905250"/>
            <a:ext cx="381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1650" name="Rectangle 32"/>
          <p:cNvSpPr>
            <a:spLocks noChangeArrowheads="1"/>
          </p:cNvSpPr>
          <p:nvPr/>
        </p:nvSpPr>
        <p:spPr bwMode="auto">
          <a:xfrm>
            <a:off x="1241425" y="3905250"/>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u</a:t>
            </a:r>
            <a:endParaRPr kumimoji="0" lang="en-US" sz="2800">
              <a:solidFill>
                <a:schemeClr val="tx1"/>
              </a:solidFill>
            </a:endParaRPr>
          </a:p>
        </p:txBody>
      </p:sp>
      <p:sp>
        <p:nvSpPr>
          <p:cNvPr id="111651" name="Rectangle 33"/>
          <p:cNvSpPr>
            <a:spLocks noChangeArrowheads="1"/>
          </p:cNvSpPr>
          <p:nvPr/>
        </p:nvSpPr>
        <p:spPr bwMode="auto">
          <a:xfrm>
            <a:off x="1295400" y="3905250"/>
            <a:ext cx="571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c</a:t>
            </a:r>
            <a:endParaRPr kumimoji="0" lang="en-US" sz="2800">
              <a:solidFill>
                <a:schemeClr val="tx1"/>
              </a:solidFill>
            </a:endParaRPr>
          </a:p>
        </p:txBody>
      </p:sp>
      <p:sp>
        <p:nvSpPr>
          <p:cNvPr id="111652" name="Rectangle 34"/>
          <p:cNvSpPr>
            <a:spLocks noChangeArrowheads="1"/>
          </p:cNvSpPr>
          <p:nvPr/>
        </p:nvSpPr>
        <p:spPr bwMode="auto">
          <a:xfrm>
            <a:off x="1341438" y="3905250"/>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t</a:t>
            </a:r>
            <a:endParaRPr kumimoji="0" lang="en-US" sz="2800">
              <a:solidFill>
                <a:schemeClr val="tx1"/>
              </a:solidFill>
            </a:endParaRPr>
          </a:p>
        </p:txBody>
      </p:sp>
      <p:sp>
        <p:nvSpPr>
          <p:cNvPr id="111653" name="Rectangle 35"/>
          <p:cNvSpPr>
            <a:spLocks noChangeArrowheads="1"/>
          </p:cNvSpPr>
          <p:nvPr/>
        </p:nvSpPr>
        <p:spPr bwMode="auto">
          <a:xfrm>
            <a:off x="1371600" y="3905250"/>
            <a:ext cx="254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1654" name="Rectangle 36"/>
          <p:cNvSpPr>
            <a:spLocks noChangeArrowheads="1"/>
          </p:cNvSpPr>
          <p:nvPr/>
        </p:nvSpPr>
        <p:spPr bwMode="auto">
          <a:xfrm>
            <a:off x="1390650" y="3905250"/>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o</a:t>
            </a:r>
            <a:endParaRPr kumimoji="0" lang="en-US" sz="2800">
              <a:solidFill>
                <a:schemeClr val="tx1"/>
              </a:solidFill>
            </a:endParaRPr>
          </a:p>
        </p:txBody>
      </p:sp>
      <p:sp>
        <p:nvSpPr>
          <p:cNvPr id="111655" name="Rectangle 37"/>
          <p:cNvSpPr>
            <a:spLocks noChangeArrowheads="1"/>
          </p:cNvSpPr>
          <p:nvPr/>
        </p:nvSpPr>
        <p:spPr bwMode="auto">
          <a:xfrm>
            <a:off x="1443038" y="3905250"/>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n</a:t>
            </a:r>
            <a:endParaRPr kumimoji="0" lang="en-US" sz="2800">
              <a:solidFill>
                <a:schemeClr val="tx1"/>
              </a:solidFill>
            </a:endParaRPr>
          </a:p>
        </p:txBody>
      </p:sp>
      <p:sp>
        <p:nvSpPr>
          <p:cNvPr id="111656" name="Rectangle 38"/>
          <p:cNvSpPr>
            <a:spLocks noChangeArrowheads="1"/>
          </p:cNvSpPr>
          <p:nvPr/>
        </p:nvSpPr>
        <p:spPr bwMode="auto">
          <a:xfrm>
            <a:off x="1497013" y="3905250"/>
            <a:ext cx="0" cy="427038"/>
          </a:xfrm>
          <a:prstGeom prst="rect">
            <a:avLst/>
          </a:prstGeom>
          <a:noFill/>
          <a:ln w="9525">
            <a:noFill/>
            <a:miter lim="800000"/>
            <a:headEnd/>
            <a:tailEnd/>
          </a:ln>
        </p:spPr>
        <p:txBody>
          <a:bodyPr wrap="none" lIns="0" tIns="0" rIns="0" bIns="0">
            <a:spAutoFit/>
          </a:bodyPr>
          <a:lstStyle/>
          <a:p>
            <a:pPr algn="l" eaLnBrk="1" hangingPunct="1"/>
            <a:endParaRPr kumimoji="0" lang="en-US" sz="2800">
              <a:solidFill>
                <a:schemeClr val="tx1"/>
              </a:solidFill>
            </a:endParaRPr>
          </a:p>
        </p:txBody>
      </p:sp>
      <p:sp>
        <p:nvSpPr>
          <p:cNvPr id="111657" name="Rectangle 39"/>
          <p:cNvSpPr>
            <a:spLocks noChangeArrowheads="1"/>
          </p:cNvSpPr>
          <p:nvPr/>
        </p:nvSpPr>
        <p:spPr bwMode="auto">
          <a:xfrm>
            <a:off x="1116013" y="4046538"/>
            <a:ext cx="952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m</a:t>
            </a:r>
            <a:endParaRPr kumimoji="0" lang="en-US" sz="2800">
              <a:solidFill>
                <a:schemeClr val="tx1"/>
              </a:solidFill>
            </a:endParaRPr>
          </a:p>
        </p:txBody>
      </p:sp>
      <p:sp>
        <p:nvSpPr>
          <p:cNvPr id="111658" name="Rectangle 40"/>
          <p:cNvSpPr>
            <a:spLocks noChangeArrowheads="1"/>
          </p:cNvSpPr>
          <p:nvPr/>
        </p:nvSpPr>
        <p:spPr bwMode="auto">
          <a:xfrm>
            <a:off x="1195388" y="4046538"/>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1659" name="Rectangle 41"/>
          <p:cNvSpPr>
            <a:spLocks noChangeArrowheads="1"/>
          </p:cNvSpPr>
          <p:nvPr/>
        </p:nvSpPr>
        <p:spPr bwMode="auto">
          <a:xfrm>
            <a:off x="1249363" y="4046538"/>
            <a:ext cx="952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m</a:t>
            </a:r>
            <a:endParaRPr kumimoji="0" lang="en-US" sz="2800">
              <a:solidFill>
                <a:schemeClr val="tx1"/>
              </a:solidFill>
            </a:endParaRPr>
          </a:p>
        </p:txBody>
      </p:sp>
      <p:sp>
        <p:nvSpPr>
          <p:cNvPr id="111660" name="Rectangle 42"/>
          <p:cNvSpPr>
            <a:spLocks noChangeArrowheads="1"/>
          </p:cNvSpPr>
          <p:nvPr/>
        </p:nvSpPr>
        <p:spPr bwMode="auto">
          <a:xfrm>
            <a:off x="1333500" y="4046538"/>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o</a:t>
            </a:r>
            <a:endParaRPr kumimoji="0" lang="en-US" sz="2800">
              <a:solidFill>
                <a:schemeClr val="tx1"/>
              </a:solidFill>
            </a:endParaRPr>
          </a:p>
        </p:txBody>
      </p:sp>
      <p:sp>
        <p:nvSpPr>
          <p:cNvPr id="111661" name="Rectangle 43"/>
          <p:cNvSpPr>
            <a:spLocks noChangeArrowheads="1"/>
          </p:cNvSpPr>
          <p:nvPr/>
        </p:nvSpPr>
        <p:spPr bwMode="auto">
          <a:xfrm>
            <a:off x="1385888" y="4046538"/>
            <a:ext cx="381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1662" name="Rectangle 44"/>
          <p:cNvSpPr>
            <a:spLocks noChangeArrowheads="1"/>
          </p:cNvSpPr>
          <p:nvPr/>
        </p:nvSpPr>
        <p:spPr bwMode="auto">
          <a:xfrm>
            <a:off x="1416050" y="4046538"/>
            <a:ext cx="571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y</a:t>
            </a:r>
            <a:endParaRPr kumimoji="0" lang="en-US" sz="2800">
              <a:solidFill>
                <a:schemeClr val="tx1"/>
              </a:solidFill>
            </a:endParaRPr>
          </a:p>
        </p:txBody>
      </p:sp>
      <p:sp>
        <p:nvSpPr>
          <p:cNvPr id="111663" name="Freeform 45"/>
          <p:cNvSpPr>
            <a:spLocks/>
          </p:cNvSpPr>
          <p:nvPr/>
        </p:nvSpPr>
        <p:spPr bwMode="auto">
          <a:xfrm>
            <a:off x="6910388" y="3300413"/>
            <a:ext cx="614362" cy="1397000"/>
          </a:xfrm>
          <a:custGeom>
            <a:avLst/>
            <a:gdLst>
              <a:gd name="T0" fmla="*/ 2147483647 w 387"/>
              <a:gd name="T1" fmla="*/ 2147483647 h 880"/>
              <a:gd name="T2" fmla="*/ 2147483647 w 387"/>
              <a:gd name="T3" fmla="*/ 0 h 880"/>
              <a:gd name="T4" fmla="*/ 0 w 387"/>
              <a:gd name="T5" fmla="*/ 0 h 880"/>
              <a:gd name="T6" fmla="*/ 0 w 387"/>
              <a:gd name="T7" fmla="*/ 2147483647 h 880"/>
              <a:gd name="T8" fmla="*/ 2147483647 w 387"/>
              <a:gd name="T9" fmla="*/ 2147483647 h 880"/>
              <a:gd name="T10" fmla="*/ 2147483647 w 387"/>
              <a:gd name="T11" fmla="*/ 2147483647 h 880"/>
              <a:gd name="T12" fmla="*/ 0 60000 65536"/>
              <a:gd name="T13" fmla="*/ 0 60000 65536"/>
              <a:gd name="T14" fmla="*/ 0 60000 65536"/>
              <a:gd name="T15" fmla="*/ 0 60000 65536"/>
              <a:gd name="T16" fmla="*/ 0 60000 65536"/>
              <a:gd name="T17" fmla="*/ 0 60000 65536"/>
              <a:gd name="T18" fmla="*/ 0 w 387"/>
              <a:gd name="T19" fmla="*/ 0 h 880"/>
              <a:gd name="T20" fmla="*/ 387 w 387"/>
              <a:gd name="T21" fmla="*/ 880 h 880"/>
            </a:gdLst>
            <a:ahLst/>
            <a:cxnLst>
              <a:cxn ang="T12">
                <a:pos x="T0" y="T1"/>
              </a:cxn>
              <a:cxn ang="T13">
                <a:pos x="T2" y="T3"/>
              </a:cxn>
              <a:cxn ang="T14">
                <a:pos x="T4" y="T5"/>
              </a:cxn>
              <a:cxn ang="T15">
                <a:pos x="T6" y="T7"/>
              </a:cxn>
              <a:cxn ang="T16">
                <a:pos x="T8" y="T9"/>
              </a:cxn>
              <a:cxn ang="T17">
                <a:pos x="T10" y="T11"/>
              </a:cxn>
            </a:cxnLst>
            <a:rect l="T18" t="T19" r="T20" b="T21"/>
            <a:pathLst>
              <a:path w="387" h="880">
                <a:moveTo>
                  <a:pt x="387" y="880"/>
                </a:moveTo>
                <a:lnTo>
                  <a:pt x="387" y="0"/>
                </a:lnTo>
                <a:lnTo>
                  <a:pt x="0" y="0"/>
                </a:lnTo>
                <a:lnTo>
                  <a:pt x="0" y="880"/>
                </a:lnTo>
                <a:lnTo>
                  <a:pt x="387" y="880"/>
                </a:lnTo>
                <a:close/>
              </a:path>
            </a:pathLst>
          </a:custGeom>
          <a:solidFill>
            <a:srgbClr val="FFFFFF"/>
          </a:solidFill>
          <a:ln w="9525">
            <a:noFill/>
            <a:round/>
            <a:headEnd/>
            <a:tailEnd/>
          </a:ln>
        </p:spPr>
        <p:txBody>
          <a:bodyPr/>
          <a:lstStyle/>
          <a:p>
            <a:endParaRPr lang="en-US"/>
          </a:p>
        </p:txBody>
      </p:sp>
      <p:sp>
        <p:nvSpPr>
          <p:cNvPr id="111664" name="Freeform 46"/>
          <p:cNvSpPr>
            <a:spLocks/>
          </p:cNvSpPr>
          <p:nvPr/>
        </p:nvSpPr>
        <p:spPr bwMode="auto">
          <a:xfrm>
            <a:off x="6910388" y="3300413"/>
            <a:ext cx="614362" cy="1397000"/>
          </a:xfrm>
          <a:custGeom>
            <a:avLst/>
            <a:gdLst>
              <a:gd name="T0" fmla="*/ 2147483647 w 387"/>
              <a:gd name="T1" fmla="*/ 2147483647 h 880"/>
              <a:gd name="T2" fmla="*/ 2147483647 w 387"/>
              <a:gd name="T3" fmla="*/ 0 h 880"/>
              <a:gd name="T4" fmla="*/ 0 w 387"/>
              <a:gd name="T5" fmla="*/ 0 h 880"/>
              <a:gd name="T6" fmla="*/ 0 w 387"/>
              <a:gd name="T7" fmla="*/ 2147483647 h 880"/>
              <a:gd name="T8" fmla="*/ 2147483647 w 387"/>
              <a:gd name="T9" fmla="*/ 2147483647 h 880"/>
              <a:gd name="T10" fmla="*/ 2147483647 w 387"/>
              <a:gd name="T11" fmla="*/ 2147483647 h 880"/>
              <a:gd name="T12" fmla="*/ 0 60000 65536"/>
              <a:gd name="T13" fmla="*/ 0 60000 65536"/>
              <a:gd name="T14" fmla="*/ 0 60000 65536"/>
              <a:gd name="T15" fmla="*/ 0 60000 65536"/>
              <a:gd name="T16" fmla="*/ 0 60000 65536"/>
              <a:gd name="T17" fmla="*/ 0 60000 65536"/>
              <a:gd name="T18" fmla="*/ 0 w 387"/>
              <a:gd name="T19" fmla="*/ 0 h 880"/>
              <a:gd name="T20" fmla="*/ 387 w 387"/>
              <a:gd name="T21" fmla="*/ 880 h 880"/>
            </a:gdLst>
            <a:ahLst/>
            <a:cxnLst>
              <a:cxn ang="T12">
                <a:pos x="T0" y="T1"/>
              </a:cxn>
              <a:cxn ang="T13">
                <a:pos x="T2" y="T3"/>
              </a:cxn>
              <a:cxn ang="T14">
                <a:pos x="T4" y="T5"/>
              </a:cxn>
              <a:cxn ang="T15">
                <a:pos x="T6" y="T7"/>
              </a:cxn>
              <a:cxn ang="T16">
                <a:pos x="T8" y="T9"/>
              </a:cxn>
              <a:cxn ang="T17">
                <a:pos x="T10" y="T11"/>
              </a:cxn>
            </a:cxnLst>
            <a:rect l="T18" t="T19" r="T20" b="T21"/>
            <a:pathLst>
              <a:path w="387" h="880">
                <a:moveTo>
                  <a:pt x="387" y="880"/>
                </a:moveTo>
                <a:lnTo>
                  <a:pt x="387" y="0"/>
                </a:lnTo>
                <a:lnTo>
                  <a:pt x="0" y="0"/>
                </a:lnTo>
                <a:lnTo>
                  <a:pt x="0" y="880"/>
                </a:lnTo>
                <a:lnTo>
                  <a:pt x="387" y="880"/>
                </a:lnTo>
              </a:path>
            </a:pathLst>
          </a:custGeom>
          <a:noFill/>
          <a:ln w="11113">
            <a:solidFill>
              <a:srgbClr val="000000"/>
            </a:solidFill>
            <a:prstDash val="solid"/>
            <a:round/>
            <a:headEnd/>
            <a:tailEnd/>
          </a:ln>
        </p:spPr>
        <p:txBody>
          <a:bodyPr/>
          <a:lstStyle/>
          <a:p>
            <a:endParaRPr lang="en-US"/>
          </a:p>
        </p:txBody>
      </p:sp>
      <p:sp>
        <p:nvSpPr>
          <p:cNvPr id="111665" name="Freeform 47"/>
          <p:cNvSpPr>
            <a:spLocks/>
          </p:cNvSpPr>
          <p:nvPr/>
        </p:nvSpPr>
        <p:spPr bwMode="auto">
          <a:xfrm>
            <a:off x="3065463" y="3281363"/>
            <a:ext cx="49212" cy="61912"/>
          </a:xfrm>
          <a:custGeom>
            <a:avLst/>
            <a:gdLst>
              <a:gd name="T0" fmla="*/ 0 w 31"/>
              <a:gd name="T1" fmla="*/ 0 h 39"/>
              <a:gd name="T2" fmla="*/ 0 w 31"/>
              <a:gd name="T3" fmla="*/ 2147483647 h 39"/>
              <a:gd name="T4" fmla="*/ 2147483647 w 31"/>
              <a:gd name="T5" fmla="*/ 2147483647 h 39"/>
              <a:gd name="T6" fmla="*/ 0 w 31"/>
              <a:gd name="T7" fmla="*/ 0 h 39"/>
              <a:gd name="T8" fmla="*/ 0 w 31"/>
              <a:gd name="T9" fmla="*/ 0 h 39"/>
              <a:gd name="T10" fmla="*/ 0 60000 65536"/>
              <a:gd name="T11" fmla="*/ 0 60000 65536"/>
              <a:gd name="T12" fmla="*/ 0 60000 65536"/>
              <a:gd name="T13" fmla="*/ 0 60000 65536"/>
              <a:gd name="T14" fmla="*/ 0 60000 65536"/>
              <a:gd name="T15" fmla="*/ 0 w 31"/>
              <a:gd name="T16" fmla="*/ 0 h 39"/>
              <a:gd name="T17" fmla="*/ 31 w 31"/>
              <a:gd name="T18" fmla="*/ 39 h 39"/>
            </a:gdLst>
            <a:ahLst/>
            <a:cxnLst>
              <a:cxn ang="T10">
                <a:pos x="T0" y="T1"/>
              </a:cxn>
              <a:cxn ang="T11">
                <a:pos x="T2" y="T3"/>
              </a:cxn>
              <a:cxn ang="T12">
                <a:pos x="T4" y="T5"/>
              </a:cxn>
              <a:cxn ang="T13">
                <a:pos x="T6" y="T7"/>
              </a:cxn>
              <a:cxn ang="T14">
                <a:pos x="T8" y="T9"/>
              </a:cxn>
            </a:cxnLst>
            <a:rect l="T15" t="T16" r="T17" b="T18"/>
            <a:pathLst>
              <a:path w="31" h="39">
                <a:moveTo>
                  <a:pt x="0" y="0"/>
                </a:moveTo>
                <a:lnTo>
                  <a:pt x="0" y="39"/>
                </a:lnTo>
                <a:lnTo>
                  <a:pt x="31" y="18"/>
                </a:lnTo>
                <a:lnTo>
                  <a:pt x="0" y="0"/>
                </a:lnTo>
                <a:close/>
              </a:path>
            </a:pathLst>
          </a:custGeom>
          <a:solidFill>
            <a:srgbClr val="000000"/>
          </a:solidFill>
          <a:ln w="9525">
            <a:noFill/>
            <a:round/>
            <a:headEnd/>
            <a:tailEnd/>
          </a:ln>
        </p:spPr>
        <p:txBody>
          <a:bodyPr/>
          <a:lstStyle/>
          <a:p>
            <a:endParaRPr lang="en-US"/>
          </a:p>
        </p:txBody>
      </p:sp>
      <p:sp>
        <p:nvSpPr>
          <p:cNvPr id="111666" name="Freeform 48"/>
          <p:cNvSpPr>
            <a:spLocks/>
          </p:cNvSpPr>
          <p:nvPr/>
        </p:nvSpPr>
        <p:spPr bwMode="auto">
          <a:xfrm>
            <a:off x="3065463" y="4351338"/>
            <a:ext cx="49212"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17"/>
                </a:lnTo>
                <a:lnTo>
                  <a:pt x="0" y="0"/>
                </a:lnTo>
                <a:close/>
              </a:path>
            </a:pathLst>
          </a:custGeom>
          <a:solidFill>
            <a:srgbClr val="000000"/>
          </a:solidFill>
          <a:ln w="9525">
            <a:noFill/>
            <a:round/>
            <a:headEnd/>
            <a:tailEnd/>
          </a:ln>
        </p:spPr>
        <p:txBody>
          <a:bodyPr/>
          <a:lstStyle/>
          <a:p>
            <a:endParaRPr lang="en-US"/>
          </a:p>
        </p:txBody>
      </p:sp>
      <p:sp>
        <p:nvSpPr>
          <p:cNvPr id="111667" name="Freeform 49"/>
          <p:cNvSpPr>
            <a:spLocks/>
          </p:cNvSpPr>
          <p:nvPr/>
        </p:nvSpPr>
        <p:spPr bwMode="auto">
          <a:xfrm>
            <a:off x="5064125" y="4214813"/>
            <a:ext cx="49213"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18"/>
                </a:lnTo>
                <a:lnTo>
                  <a:pt x="0" y="0"/>
                </a:lnTo>
                <a:close/>
              </a:path>
            </a:pathLst>
          </a:custGeom>
          <a:solidFill>
            <a:srgbClr val="000000"/>
          </a:solidFill>
          <a:ln w="9525">
            <a:noFill/>
            <a:round/>
            <a:headEnd/>
            <a:tailEnd/>
          </a:ln>
        </p:spPr>
        <p:txBody>
          <a:bodyPr/>
          <a:lstStyle/>
          <a:p>
            <a:endParaRPr lang="en-US"/>
          </a:p>
        </p:txBody>
      </p:sp>
      <p:sp>
        <p:nvSpPr>
          <p:cNvPr id="111668" name="Freeform 50"/>
          <p:cNvSpPr>
            <a:spLocks/>
          </p:cNvSpPr>
          <p:nvPr/>
        </p:nvSpPr>
        <p:spPr bwMode="auto">
          <a:xfrm>
            <a:off x="5064125" y="4435475"/>
            <a:ext cx="49213"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20"/>
                </a:lnTo>
                <a:lnTo>
                  <a:pt x="0" y="0"/>
                </a:lnTo>
                <a:close/>
              </a:path>
            </a:pathLst>
          </a:custGeom>
          <a:solidFill>
            <a:srgbClr val="000000"/>
          </a:solidFill>
          <a:ln w="9525">
            <a:noFill/>
            <a:round/>
            <a:headEnd/>
            <a:tailEnd/>
          </a:ln>
        </p:spPr>
        <p:txBody>
          <a:bodyPr/>
          <a:lstStyle/>
          <a:p>
            <a:endParaRPr lang="en-US"/>
          </a:p>
        </p:txBody>
      </p:sp>
      <p:sp>
        <p:nvSpPr>
          <p:cNvPr id="111669" name="Freeform 51"/>
          <p:cNvSpPr>
            <a:spLocks/>
          </p:cNvSpPr>
          <p:nvPr/>
        </p:nvSpPr>
        <p:spPr bwMode="auto">
          <a:xfrm>
            <a:off x="5570538" y="4435475"/>
            <a:ext cx="53975" cy="60325"/>
          </a:xfrm>
          <a:custGeom>
            <a:avLst/>
            <a:gdLst>
              <a:gd name="T0" fmla="*/ 0 w 34"/>
              <a:gd name="T1" fmla="*/ 0 h 38"/>
              <a:gd name="T2" fmla="*/ 2147483647 w 34"/>
              <a:gd name="T3" fmla="*/ 2147483647 h 38"/>
              <a:gd name="T4" fmla="*/ 2147483647 w 34"/>
              <a:gd name="T5" fmla="*/ 2147483647 h 38"/>
              <a:gd name="T6" fmla="*/ 2147483647 w 34"/>
              <a:gd name="T7" fmla="*/ 0 h 38"/>
              <a:gd name="T8" fmla="*/ 2147483647 w 34"/>
              <a:gd name="T9" fmla="*/ 0 h 38"/>
              <a:gd name="T10" fmla="*/ 0 w 34"/>
              <a:gd name="T11" fmla="*/ 0 h 38"/>
              <a:gd name="T12" fmla="*/ 0 60000 65536"/>
              <a:gd name="T13" fmla="*/ 0 60000 65536"/>
              <a:gd name="T14" fmla="*/ 0 60000 65536"/>
              <a:gd name="T15" fmla="*/ 0 60000 65536"/>
              <a:gd name="T16" fmla="*/ 0 60000 65536"/>
              <a:gd name="T17" fmla="*/ 0 60000 65536"/>
              <a:gd name="T18" fmla="*/ 0 w 34"/>
              <a:gd name="T19" fmla="*/ 0 h 38"/>
              <a:gd name="T20" fmla="*/ 34 w 3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4" h="38">
                <a:moveTo>
                  <a:pt x="0" y="0"/>
                </a:moveTo>
                <a:lnTo>
                  <a:pt x="3" y="38"/>
                </a:lnTo>
                <a:lnTo>
                  <a:pt x="34" y="20"/>
                </a:lnTo>
                <a:lnTo>
                  <a:pt x="3" y="0"/>
                </a:lnTo>
                <a:lnTo>
                  <a:pt x="0" y="0"/>
                </a:lnTo>
                <a:close/>
              </a:path>
            </a:pathLst>
          </a:custGeom>
          <a:solidFill>
            <a:srgbClr val="000000"/>
          </a:solidFill>
          <a:ln w="9525">
            <a:noFill/>
            <a:round/>
            <a:headEnd/>
            <a:tailEnd/>
          </a:ln>
        </p:spPr>
        <p:txBody>
          <a:bodyPr/>
          <a:lstStyle/>
          <a:p>
            <a:endParaRPr lang="en-US"/>
          </a:p>
        </p:txBody>
      </p:sp>
      <p:sp>
        <p:nvSpPr>
          <p:cNvPr id="111670" name="Line 52"/>
          <p:cNvSpPr>
            <a:spLocks noChangeShapeType="1"/>
          </p:cNvSpPr>
          <p:nvPr/>
        </p:nvSpPr>
        <p:spPr bwMode="auto">
          <a:xfrm flipH="1">
            <a:off x="5303838" y="4462463"/>
            <a:ext cx="285750" cy="4762"/>
          </a:xfrm>
          <a:prstGeom prst="line">
            <a:avLst/>
          </a:prstGeom>
          <a:noFill/>
          <a:ln w="19050">
            <a:solidFill>
              <a:srgbClr val="000000"/>
            </a:solidFill>
            <a:round/>
            <a:headEnd/>
            <a:tailEnd/>
          </a:ln>
        </p:spPr>
        <p:txBody>
          <a:bodyPr/>
          <a:lstStyle/>
          <a:p>
            <a:endParaRPr lang="en-US"/>
          </a:p>
        </p:txBody>
      </p:sp>
      <p:sp>
        <p:nvSpPr>
          <p:cNvPr id="111671" name="Freeform 53"/>
          <p:cNvSpPr>
            <a:spLocks/>
          </p:cNvSpPr>
          <p:nvPr/>
        </p:nvSpPr>
        <p:spPr bwMode="auto">
          <a:xfrm>
            <a:off x="8293100" y="3965575"/>
            <a:ext cx="49213" cy="61913"/>
          </a:xfrm>
          <a:custGeom>
            <a:avLst/>
            <a:gdLst>
              <a:gd name="T0" fmla="*/ 0 w 31"/>
              <a:gd name="T1" fmla="*/ 0 h 39"/>
              <a:gd name="T2" fmla="*/ 0 w 31"/>
              <a:gd name="T3" fmla="*/ 2147483647 h 39"/>
              <a:gd name="T4" fmla="*/ 2147483647 w 31"/>
              <a:gd name="T5" fmla="*/ 2147483647 h 39"/>
              <a:gd name="T6" fmla="*/ 0 w 31"/>
              <a:gd name="T7" fmla="*/ 2147483647 h 39"/>
              <a:gd name="T8" fmla="*/ 0 w 31"/>
              <a:gd name="T9" fmla="*/ 2147483647 h 39"/>
              <a:gd name="T10" fmla="*/ 0 w 31"/>
              <a:gd name="T11" fmla="*/ 0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0" y="0"/>
                </a:moveTo>
                <a:lnTo>
                  <a:pt x="0" y="39"/>
                </a:lnTo>
                <a:lnTo>
                  <a:pt x="31" y="21"/>
                </a:lnTo>
                <a:lnTo>
                  <a:pt x="0" y="3"/>
                </a:lnTo>
                <a:lnTo>
                  <a:pt x="0" y="0"/>
                </a:lnTo>
                <a:close/>
              </a:path>
            </a:pathLst>
          </a:custGeom>
          <a:solidFill>
            <a:srgbClr val="000000"/>
          </a:solidFill>
          <a:ln w="9525">
            <a:noFill/>
            <a:round/>
            <a:headEnd/>
            <a:tailEnd/>
          </a:ln>
        </p:spPr>
        <p:txBody>
          <a:bodyPr/>
          <a:lstStyle/>
          <a:p>
            <a:endParaRPr lang="en-US"/>
          </a:p>
        </p:txBody>
      </p:sp>
      <p:sp>
        <p:nvSpPr>
          <p:cNvPr id="111672" name="Freeform 54"/>
          <p:cNvSpPr>
            <a:spLocks/>
          </p:cNvSpPr>
          <p:nvPr/>
        </p:nvSpPr>
        <p:spPr bwMode="auto">
          <a:xfrm>
            <a:off x="8293100" y="4411663"/>
            <a:ext cx="49213"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21"/>
                </a:lnTo>
                <a:lnTo>
                  <a:pt x="0" y="0"/>
                </a:lnTo>
                <a:close/>
              </a:path>
            </a:pathLst>
          </a:custGeom>
          <a:solidFill>
            <a:srgbClr val="000000"/>
          </a:solidFill>
          <a:ln w="9525">
            <a:noFill/>
            <a:round/>
            <a:headEnd/>
            <a:tailEnd/>
          </a:ln>
        </p:spPr>
        <p:txBody>
          <a:bodyPr/>
          <a:lstStyle/>
          <a:p>
            <a:endParaRPr lang="en-US"/>
          </a:p>
        </p:txBody>
      </p:sp>
      <p:sp>
        <p:nvSpPr>
          <p:cNvPr id="111673" name="Line 55"/>
          <p:cNvSpPr>
            <a:spLocks noChangeShapeType="1"/>
          </p:cNvSpPr>
          <p:nvPr/>
        </p:nvSpPr>
        <p:spPr bwMode="auto">
          <a:xfrm>
            <a:off x="835025" y="4041775"/>
            <a:ext cx="109538" cy="4763"/>
          </a:xfrm>
          <a:prstGeom prst="line">
            <a:avLst/>
          </a:prstGeom>
          <a:noFill/>
          <a:ln w="19050">
            <a:solidFill>
              <a:srgbClr val="000000"/>
            </a:solidFill>
            <a:round/>
            <a:headEnd/>
            <a:tailEnd/>
          </a:ln>
        </p:spPr>
        <p:txBody>
          <a:bodyPr/>
          <a:lstStyle/>
          <a:p>
            <a:endParaRPr lang="en-US"/>
          </a:p>
        </p:txBody>
      </p:sp>
      <p:sp>
        <p:nvSpPr>
          <p:cNvPr id="111674" name="Freeform 56"/>
          <p:cNvSpPr>
            <a:spLocks/>
          </p:cNvSpPr>
          <p:nvPr/>
        </p:nvSpPr>
        <p:spPr bwMode="auto">
          <a:xfrm>
            <a:off x="925513" y="4013200"/>
            <a:ext cx="49212" cy="60325"/>
          </a:xfrm>
          <a:custGeom>
            <a:avLst/>
            <a:gdLst>
              <a:gd name="T0" fmla="*/ 0 w 31"/>
              <a:gd name="T1" fmla="*/ 0 h 38"/>
              <a:gd name="T2" fmla="*/ 2147483647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2" y="38"/>
                </a:lnTo>
                <a:lnTo>
                  <a:pt x="31" y="21"/>
                </a:lnTo>
                <a:lnTo>
                  <a:pt x="0" y="0"/>
                </a:lnTo>
                <a:close/>
              </a:path>
            </a:pathLst>
          </a:custGeom>
          <a:solidFill>
            <a:srgbClr val="000000"/>
          </a:solidFill>
          <a:ln w="9525">
            <a:noFill/>
            <a:round/>
            <a:headEnd/>
            <a:tailEnd/>
          </a:ln>
        </p:spPr>
        <p:txBody>
          <a:bodyPr/>
          <a:lstStyle/>
          <a:p>
            <a:endParaRPr lang="en-US"/>
          </a:p>
        </p:txBody>
      </p:sp>
      <p:sp>
        <p:nvSpPr>
          <p:cNvPr id="111675" name="Freeform 57"/>
          <p:cNvSpPr>
            <a:spLocks/>
          </p:cNvSpPr>
          <p:nvPr/>
        </p:nvSpPr>
        <p:spPr bwMode="auto">
          <a:xfrm>
            <a:off x="8347075" y="3886200"/>
            <a:ext cx="182563" cy="665163"/>
          </a:xfrm>
          <a:custGeom>
            <a:avLst/>
            <a:gdLst>
              <a:gd name="T0" fmla="*/ 0 w 115"/>
              <a:gd name="T1" fmla="*/ 2147483647 h 419"/>
              <a:gd name="T2" fmla="*/ 2147483647 w 115"/>
              <a:gd name="T3" fmla="*/ 2147483647 h 419"/>
              <a:gd name="T4" fmla="*/ 2147483647 w 115"/>
              <a:gd name="T5" fmla="*/ 2147483647 h 419"/>
              <a:gd name="T6" fmla="*/ 2147483647 w 115"/>
              <a:gd name="T7" fmla="*/ 2147483647 h 419"/>
              <a:gd name="T8" fmla="*/ 2147483647 w 115"/>
              <a:gd name="T9" fmla="*/ 2147483647 h 419"/>
              <a:gd name="T10" fmla="*/ 2147483647 w 115"/>
              <a:gd name="T11" fmla="*/ 2147483647 h 419"/>
              <a:gd name="T12" fmla="*/ 2147483647 w 115"/>
              <a:gd name="T13" fmla="*/ 2147483647 h 419"/>
              <a:gd name="T14" fmla="*/ 2147483647 w 115"/>
              <a:gd name="T15" fmla="*/ 2147483647 h 419"/>
              <a:gd name="T16" fmla="*/ 2147483647 w 115"/>
              <a:gd name="T17" fmla="*/ 2147483647 h 419"/>
              <a:gd name="T18" fmla="*/ 2147483647 w 115"/>
              <a:gd name="T19" fmla="*/ 2147483647 h 419"/>
              <a:gd name="T20" fmla="*/ 2147483647 w 115"/>
              <a:gd name="T21" fmla="*/ 0 h 419"/>
              <a:gd name="T22" fmla="*/ 2147483647 w 115"/>
              <a:gd name="T23" fmla="*/ 2147483647 h 419"/>
              <a:gd name="T24" fmla="*/ 2147483647 w 115"/>
              <a:gd name="T25" fmla="*/ 2147483647 h 419"/>
              <a:gd name="T26" fmla="*/ 2147483647 w 115"/>
              <a:gd name="T27" fmla="*/ 2147483647 h 419"/>
              <a:gd name="T28" fmla="*/ 2147483647 w 115"/>
              <a:gd name="T29" fmla="*/ 2147483647 h 419"/>
              <a:gd name="T30" fmla="*/ 2147483647 w 115"/>
              <a:gd name="T31" fmla="*/ 2147483647 h 419"/>
              <a:gd name="T32" fmla="*/ 2147483647 w 115"/>
              <a:gd name="T33" fmla="*/ 2147483647 h 419"/>
              <a:gd name="T34" fmla="*/ 2147483647 w 115"/>
              <a:gd name="T35" fmla="*/ 2147483647 h 419"/>
              <a:gd name="T36" fmla="*/ 2147483647 w 115"/>
              <a:gd name="T37" fmla="*/ 2147483647 h 419"/>
              <a:gd name="T38" fmla="*/ 2147483647 w 115"/>
              <a:gd name="T39" fmla="*/ 2147483647 h 419"/>
              <a:gd name="T40" fmla="*/ 2147483647 w 115"/>
              <a:gd name="T41" fmla="*/ 2147483647 h 419"/>
              <a:gd name="T42" fmla="*/ 2147483647 w 115"/>
              <a:gd name="T43" fmla="*/ 2147483647 h 419"/>
              <a:gd name="T44" fmla="*/ 2147483647 w 115"/>
              <a:gd name="T45" fmla="*/ 2147483647 h 419"/>
              <a:gd name="T46" fmla="*/ 2147483647 w 115"/>
              <a:gd name="T47" fmla="*/ 2147483647 h 419"/>
              <a:gd name="T48" fmla="*/ 2147483647 w 115"/>
              <a:gd name="T49" fmla="*/ 2147483647 h 419"/>
              <a:gd name="T50" fmla="*/ 2147483647 w 115"/>
              <a:gd name="T51" fmla="*/ 2147483647 h 419"/>
              <a:gd name="T52" fmla="*/ 2147483647 w 115"/>
              <a:gd name="T53" fmla="*/ 2147483647 h 419"/>
              <a:gd name="T54" fmla="*/ 2147483647 w 115"/>
              <a:gd name="T55" fmla="*/ 2147483647 h 419"/>
              <a:gd name="T56" fmla="*/ 2147483647 w 115"/>
              <a:gd name="T57" fmla="*/ 2147483647 h 419"/>
              <a:gd name="T58" fmla="*/ 2147483647 w 115"/>
              <a:gd name="T59" fmla="*/ 2147483647 h 419"/>
              <a:gd name="T60" fmla="*/ 2147483647 w 115"/>
              <a:gd name="T61" fmla="*/ 2147483647 h 419"/>
              <a:gd name="T62" fmla="*/ 2147483647 w 115"/>
              <a:gd name="T63" fmla="*/ 2147483647 h 419"/>
              <a:gd name="T64" fmla="*/ 2147483647 w 115"/>
              <a:gd name="T65" fmla="*/ 2147483647 h 419"/>
              <a:gd name="T66" fmla="*/ 2147483647 w 115"/>
              <a:gd name="T67" fmla="*/ 2147483647 h 419"/>
              <a:gd name="T68" fmla="*/ 2147483647 w 115"/>
              <a:gd name="T69" fmla="*/ 2147483647 h 419"/>
              <a:gd name="T70" fmla="*/ 2147483647 w 115"/>
              <a:gd name="T71" fmla="*/ 2147483647 h 419"/>
              <a:gd name="T72" fmla="*/ 2147483647 w 115"/>
              <a:gd name="T73" fmla="*/ 2147483647 h 419"/>
              <a:gd name="T74" fmla="*/ 2147483647 w 115"/>
              <a:gd name="T75" fmla="*/ 2147483647 h 419"/>
              <a:gd name="T76" fmla="*/ 2147483647 w 115"/>
              <a:gd name="T77" fmla="*/ 2147483647 h 419"/>
              <a:gd name="T78" fmla="*/ 2147483647 w 115"/>
              <a:gd name="T79" fmla="*/ 2147483647 h 419"/>
              <a:gd name="T80" fmla="*/ 2147483647 w 115"/>
              <a:gd name="T81" fmla="*/ 2147483647 h 419"/>
              <a:gd name="T82" fmla="*/ 2147483647 w 115"/>
              <a:gd name="T83" fmla="*/ 2147483647 h 419"/>
              <a:gd name="T84" fmla="*/ 2147483647 w 115"/>
              <a:gd name="T85" fmla="*/ 2147483647 h 419"/>
              <a:gd name="T86" fmla="*/ 2147483647 w 115"/>
              <a:gd name="T87" fmla="*/ 2147483647 h 419"/>
              <a:gd name="T88" fmla="*/ 0 w 115"/>
              <a:gd name="T89" fmla="*/ 2147483647 h 4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5"/>
              <a:gd name="T136" fmla="*/ 0 h 419"/>
              <a:gd name="T137" fmla="*/ 115 w 115"/>
              <a:gd name="T138" fmla="*/ 419 h 4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5" h="419">
                <a:moveTo>
                  <a:pt x="0" y="71"/>
                </a:moveTo>
                <a:lnTo>
                  <a:pt x="2" y="59"/>
                </a:lnTo>
                <a:lnTo>
                  <a:pt x="5" y="47"/>
                </a:lnTo>
                <a:lnTo>
                  <a:pt x="7" y="39"/>
                </a:lnTo>
                <a:lnTo>
                  <a:pt x="12" y="30"/>
                </a:lnTo>
                <a:lnTo>
                  <a:pt x="19" y="21"/>
                </a:lnTo>
                <a:lnTo>
                  <a:pt x="24" y="15"/>
                </a:lnTo>
                <a:lnTo>
                  <a:pt x="31" y="9"/>
                </a:lnTo>
                <a:lnTo>
                  <a:pt x="40" y="3"/>
                </a:lnTo>
                <a:lnTo>
                  <a:pt x="48" y="3"/>
                </a:lnTo>
                <a:lnTo>
                  <a:pt x="57" y="0"/>
                </a:lnTo>
                <a:lnTo>
                  <a:pt x="67" y="3"/>
                </a:lnTo>
                <a:lnTo>
                  <a:pt x="76" y="3"/>
                </a:lnTo>
                <a:lnTo>
                  <a:pt x="84" y="9"/>
                </a:lnTo>
                <a:lnTo>
                  <a:pt x="91" y="15"/>
                </a:lnTo>
                <a:lnTo>
                  <a:pt x="98" y="21"/>
                </a:lnTo>
                <a:lnTo>
                  <a:pt x="103" y="30"/>
                </a:lnTo>
                <a:lnTo>
                  <a:pt x="108" y="39"/>
                </a:lnTo>
                <a:lnTo>
                  <a:pt x="112" y="47"/>
                </a:lnTo>
                <a:lnTo>
                  <a:pt x="115" y="59"/>
                </a:lnTo>
                <a:lnTo>
                  <a:pt x="115" y="71"/>
                </a:lnTo>
                <a:lnTo>
                  <a:pt x="115" y="352"/>
                </a:lnTo>
                <a:lnTo>
                  <a:pt x="115" y="363"/>
                </a:lnTo>
                <a:lnTo>
                  <a:pt x="112" y="372"/>
                </a:lnTo>
                <a:lnTo>
                  <a:pt x="108" y="384"/>
                </a:lnTo>
                <a:lnTo>
                  <a:pt x="103" y="393"/>
                </a:lnTo>
                <a:lnTo>
                  <a:pt x="98" y="399"/>
                </a:lnTo>
                <a:lnTo>
                  <a:pt x="91" y="408"/>
                </a:lnTo>
                <a:lnTo>
                  <a:pt x="84" y="414"/>
                </a:lnTo>
                <a:lnTo>
                  <a:pt x="76" y="417"/>
                </a:lnTo>
                <a:lnTo>
                  <a:pt x="67" y="419"/>
                </a:lnTo>
                <a:lnTo>
                  <a:pt x="57" y="419"/>
                </a:lnTo>
                <a:lnTo>
                  <a:pt x="48" y="419"/>
                </a:lnTo>
                <a:lnTo>
                  <a:pt x="40" y="417"/>
                </a:lnTo>
                <a:lnTo>
                  <a:pt x="31" y="414"/>
                </a:lnTo>
                <a:lnTo>
                  <a:pt x="24" y="408"/>
                </a:lnTo>
                <a:lnTo>
                  <a:pt x="19" y="399"/>
                </a:lnTo>
                <a:lnTo>
                  <a:pt x="12" y="393"/>
                </a:lnTo>
                <a:lnTo>
                  <a:pt x="7" y="384"/>
                </a:lnTo>
                <a:lnTo>
                  <a:pt x="5" y="372"/>
                </a:lnTo>
                <a:lnTo>
                  <a:pt x="2" y="363"/>
                </a:lnTo>
                <a:lnTo>
                  <a:pt x="2" y="352"/>
                </a:lnTo>
                <a:lnTo>
                  <a:pt x="2" y="71"/>
                </a:lnTo>
                <a:lnTo>
                  <a:pt x="0" y="71"/>
                </a:lnTo>
                <a:close/>
              </a:path>
            </a:pathLst>
          </a:custGeom>
          <a:solidFill>
            <a:srgbClr val="FFFFFF"/>
          </a:solidFill>
          <a:ln w="9525">
            <a:noFill/>
            <a:round/>
            <a:headEnd/>
            <a:tailEnd/>
          </a:ln>
        </p:spPr>
        <p:txBody>
          <a:bodyPr/>
          <a:lstStyle/>
          <a:p>
            <a:endParaRPr lang="en-US"/>
          </a:p>
        </p:txBody>
      </p:sp>
      <p:sp>
        <p:nvSpPr>
          <p:cNvPr id="111676" name="Freeform 58"/>
          <p:cNvSpPr>
            <a:spLocks/>
          </p:cNvSpPr>
          <p:nvPr/>
        </p:nvSpPr>
        <p:spPr bwMode="auto">
          <a:xfrm>
            <a:off x="8347075" y="3886200"/>
            <a:ext cx="182563" cy="665163"/>
          </a:xfrm>
          <a:custGeom>
            <a:avLst/>
            <a:gdLst>
              <a:gd name="T0" fmla="*/ 0 w 115"/>
              <a:gd name="T1" fmla="*/ 2147483647 h 419"/>
              <a:gd name="T2" fmla="*/ 2147483647 w 115"/>
              <a:gd name="T3" fmla="*/ 2147483647 h 419"/>
              <a:gd name="T4" fmla="*/ 2147483647 w 115"/>
              <a:gd name="T5" fmla="*/ 2147483647 h 419"/>
              <a:gd name="T6" fmla="*/ 2147483647 w 115"/>
              <a:gd name="T7" fmla="*/ 2147483647 h 419"/>
              <a:gd name="T8" fmla="*/ 2147483647 w 115"/>
              <a:gd name="T9" fmla="*/ 2147483647 h 419"/>
              <a:gd name="T10" fmla="*/ 2147483647 w 115"/>
              <a:gd name="T11" fmla="*/ 2147483647 h 419"/>
              <a:gd name="T12" fmla="*/ 2147483647 w 115"/>
              <a:gd name="T13" fmla="*/ 2147483647 h 419"/>
              <a:gd name="T14" fmla="*/ 2147483647 w 115"/>
              <a:gd name="T15" fmla="*/ 2147483647 h 419"/>
              <a:gd name="T16" fmla="*/ 2147483647 w 115"/>
              <a:gd name="T17" fmla="*/ 2147483647 h 419"/>
              <a:gd name="T18" fmla="*/ 2147483647 w 115"/>
              <a:gd name="T19" fmla="*/ 2147483647 h 419"/>
              <a:gd name="T20" fmla="*/ 2147483647 w 115"/>
              <a:gd name="T21" fmla="*/ 0 h 419"/>
              <a:gd name="T22" fmla="*/ 2147483647 w 115"/>
              <a:gd name="T23" fmla="*/ 2147483647 h 419"/>
              <a:gd name="T24" fmla="*/ 2147483647 w 115"/>
              <a:gd name="T25" fmla="*/ 2147483647 h 419"/>
              <a:gd name="T26" fmla="*/ 2147483647 w 115"/>
              <a:gd name="T27" fmla="*/ 2147483647 h 419"/>
              <a:gd name="T28" fmla="*/ 2147483647 w 115"/>
              <a:gd name="T29" fmla="*/ 2147483647 h 419"/>
              <a:gd name="T30" fmla="*/ 2147483647 w 115"/>
              <a:gd name="T31" fmla="*/ 2147483647 h 419"/>
              <a:gd name="T32" fmla="*/ 2147483647 w 115"/>
              <a:gd name="T33" fmla="*/ 2147483647 h 419"/>
              <a:gd name="T34" fmla="*/ 2147483647 w 115"/>
              <a:gd name="T35" fmla="*/ 2147483647 h 419"/>
              <a:gd name="T36" fmla="*/ 2147483647 w 115"/>
              <a:gd name="T37" fmla="*/ 2147483647 h 419"/>
              <a:gd name="T38" fmla="*/ 2147483647 w 115"/>
              <a:gd name="T39" fmla="*/ 2147483647 h 419"/>
              <a:gd name="T40" fmla="*/ 2147483647 w 115"/>
              <a:gd name="T41" fmla="*/ 2147483647 h 419"/>
              <a:gd name="T42" fmla="*/ 2147483647 w 115"/>
              <a:gd name="T43" fmla="*/ 2147483647 h 419"/>
              <a:gd name="T44" fmla="*/ 2147483647 w 115"/>
              <a:gd name="T45" fmla="*/ 2147483647 h 419"/>
              <a:gd name="T46" fmla="*/ 2147483647 w 115"/>
              <a:gd name="T47" fmla="*/ 2147483647 h 419"/>
              <a:gd name="T48" fmla="*/ 2147483647 w 115"/>
              <a:gd name="T49" fmla="*/ 2147483647 h 419"/>
              <a:gd name="T50" fmla="*/ 2147483647 w 115"/>
              <a:gd name="T51" fmla="*/ 2147483647 h 419"/>
              <a:gd name="T52" fmla="*/ 2147483647 w 115"/>
              <a:gd name="T53" fmla="*/ 2147483647 h 419"/>
              <a:gd name="T54" fmla="*/ 2147483647 w 115"/>
              <a:gd name="T55" fmla="*/ 2147483647 h 419"/>
              <a:gd name="T56" fmla="*/ 2147483647 w 115"/>
              <a:gd name="T57" fmla="*/ 2147483647 h 419"/>
              <a:gd name="T58" fmla="*/ 2147483647 w 115"/>
              <a:gd name="T59" fmla="*/ 2147483647 h 419"/>
              <a:gd name="T60" fmla="*/ 2147483647 w 115"/>
              <a:gd name="T61" fmla="*/ 2147483647 h 419"/>
              <a:gd name="T62" fmla="*/ 2147483647 w 115"/>
              <a:gd name="T63" fmla="*/ 2147483647 h 419"/>
              <a:gd name="T64" fmla="*/ 2147483647 w 115"/>
              <a:gd name="T65" fmla="*/ 2147483647 h 419"/>
              <a:gd name="T66" fmla="*/ 2147483647 w 115"/>
              <a:gd name="T67" fmla="*/ 2147483647 h 419"/>
              <a:gd name="T68" fmla="*/ 2147483647 w 115"/>
              <a:gd name="T69" fmla="*/ 2147483647 h 419"/>
              <a:gd name="T70" fmla="*/ 2147483647 w 115"/>
              <a:gd name="T71" fmla="*/ 2147483647 h 419"/>
              <a:gd name="T72" fmla="*/ 2147483647 w 115"/>
              <a:gd name="T73" fmla="*/ 2147483647 h 419"/>
              <a:gd name="T74" fmla="*/ 2147483647 w 115"/>
              <a:gd name="T75" fmla="*/ 2147483647 h 419"/>
              <a:gd name="T76" fmla="*/ 2147483647 w 115"/>
              <a:gd name="T77" fmla="*/ 2147483647 h 419"/>
              <a:gd name="T78" fmla="*/ 2147483647 w 115"/>
              <a:gd name="T79" fmla="*/ 2147483647 h 419"/>
              <a:gd name="T80" fmla="*/ 2147483647 w 115"/>
              <a:gd name="T81" fmla="*/ 2147483647 h 419"/>
              <a:gd name="T82" fmla="*/ 2147483647 w 115"/>
              <a:gd name="T83" fmla="*/ 2147483647 h 419"/>
              <a:gd name="T84" fmla="*/ 2147483647 w 115"/>
              <a:gd name="T85" fmla="*/ 2147483647 h 419"/>
              <a:gd name="T86" fmla="*/ 2147483647 w 115"/>
              <a:gd name="T87" fmla="*/ 2147483647 h 4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419"/>
              <a:gd name="T134" fmla="*/ 115 w 115"/>
              <a:gd name="T135" fmla="*/ 419 h 4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419">
                <a:moveTo>
                  <a:pt x="0" y="71"/>
                </a:moveTo>
                <a:lnTo>
                  <a:pt x="2" y="59"/>
                </a:lnTo>
                <a:lnTo>
                  <a:pt x="5" y="47"/>
                </a:lnTo>
                <a:lnTo>
                  <a:pt x="7" y="39"/>
                </a:lnTo>
                <a:lnTo>
                  <a:pt x="12" y="30"/>
                </a:lnTo>
                <a:lnTo>
                  <a:pt x="19" y="21"/>
                </a:lnTo>
                <a:lnTo>
                  <a:pt x="24" y="15"/>
                </a:lnTo>
                <a:lnTo>
                  <a:pt x="31" y="9"/>
                </a:lnTo>
                <a:lnTo>
                  <a:pt x="40" y="3"/>
                </a:lnTo>
                <a:lnTo>
                  <a:pt x="48" y="3"/>
                </a:lnTo>
                <a:lnTo>
                  <a:pt x="57" y="0"/>
                </a:lnTo>
                <a:lnTo>
                  <a:pt x="67" y="3"/>
                </a:lnTo>
                <a:lnTo>
                  <a:pt x="76" y="3"/>
                </a:lnTo>
                <a:lnTo>
                  <a:pt x="84" y="9"/>
                </a:lnTo>
                <a:lnTo>
                  <a:pt x="91" y="15"/>
                </a:lnTo>
                <a:lnTo>
                  <a:pt x="98" y="21"/>
                </a:lnTo>
                <a:lnTo>
                  <a:pt x="103" y="30"/>
                </a:lnTo>
                <a:lnTo>
                  <a:pt x="108" y="39"/>
                </a:lnTo>
                <a:lnTo>
                  <a:pt x="112" y="47"/>
                </a:lnTo>
                <a:lnTo>
                  <a:pt x="115" y="59"/>
                </a:lnTo>
                <a:lnTo>
                  <a:pt x="115" y="71"/>
                </a:lnTo>
                <a:lnTo>
                  <a:pt x="115" y="352"/>
                </a:lnTo>
                <a:lnTo>
                  <a:pt x="115" y="363"/>
                </a:lnTo>
                <a:lnTo>
                  <a:pt x="112" y="372"/>
                </a:lnTo>
                <a:lnTo>
                  <a:pt x="108" y="384"/>
                </a:lnTo>
                <a:lnTo>
                  <a:pt x="103" y="393"/>
                </a:lnTo>
                <a:lnTo>
                  <a:pt x="98" y="399"/>
                </a:lnTo>
                <a:lnTo>
                  <a:pt x="91" y="408"/>
                </a:lnTo>
                <a:lnTo>
                  <a:pt x="84" y="414"/>
                </a:lnTo>
                <a:lnTo>
                  <a:pt x="76" y="417"/>
                </a:lnTo>
                <a:lnTo>
                  <a:pt x="67" y="419"/>
                </a:lnTo>
                <a:lnTo>
                  <a:pt x="57" y="419"/>
                </a:lnTo>
                <a:lnTo>
                  <a:pt x="48" y="419"/>
                </a:lnTo>
                <a:lnTo>
                  <a:pt x="40" y="417"/>
                </a:lnTo>
                <a:lnTo>
                  <a:pt x="31" y="414"/>
                </a:lnTo>
                <a:lnTo>
                  <a:pt x="24" y="408"/>
                </a:lnTo>
                <a:lnTo>
                  <a:pt x="19" y="399"/>
                </a:lnTo>
                <a:lnTo>
                  <a:pt x="12" y="393"/>
                </a:lnTo>
                <a:lnTo>
                  <a:pt x="7" y="384"/>
                </a:lnTo>
                <a:lnTo>
                  <a:pt x="5" y="372"/>
                </a:lnTo>
                <a:lnTo>
                  <a:pt x="2" y="363"/>
                </a:lnTo>
                <a:lnTo>
                  <a:pt x="2" y="352"/>
                </a:lnTo>
                <a:lnTo>
                  <a:pt x="2" y="71"/>
                </a:lnTo>
              </a:path>
            </a:pathLst>
          </a:custGeom>
          <a:noFill/>
          <a:ln w="11113">
            <a:solidFill>
              <a:srgbClr val="000000"/>
            </a:solidFill>
            <a:prstDash val="solid"/>
            <a:round/>
            <a:headEnd/>
            <a:tailEnd/>
          </a:ln>
        </p:spPr>
        <p:txBody>
          <a:bodyPr/>
          <a:lstStyle/>
          <a:p>
            <a:endParaRPr lang="en-US"/>
          </a:p>
        </p:txBody>
      </p:sp>
      <p:sp>
        <p:nvSpPr>
          <p:cNvPr id="111677" name="Freeform 59"/>
          <p:cNvSpPr>
            <a:spLocks/>
          </p:cNvSpPr>
          <p:nvPr/>
        </p:nvSpPr>
        <p:spPr bwMode="auto">
          <a:xfrm>
            <a:off x="5121275" y="4135438"/>
            <a:ext cx="182563" cy="665162"/>
          </a:xfrm>
          <a:custGeom>
            <a:avLst/>
            <a:gdLst>
              <a:gd name="T0" fmla="*/ 0 w 115"/>
              <a:gd name="T1" fmla="*/ 2147483647 h 419"/>
              <a:gd name="T2" fmla="*/ 2147483647 w 115"/>
              <a:gd name="T3" fmla="*/ 2147483647 h 419"/>
              <a:gd name="T4" fmla="*/ 2147483647 w 115"/>
              <a:gd name="T5" fmla="*/ 2147483647 h 419"/>
              <a:gd name="T6" fmla="*/ 2147483647 w 115"/>
              <a:gd name="T7" fmla="*/ 2147483647 h 419"/>
              <a:gd name="T8" fmla="*/ 2147483647 w 115"/>
              <a:gd name="T9" fmla="*/ 2147483647 h 419"/>
              <a:gd name="T10" fmla="*/ 2147483647 w 115"/>
              <a:gd name="T11" fmla="*/ 2147483647 h 419"/>
              <a:gd name="T12" fmla="*/ 2147483647 w 115"/>
              <a:gd name="T13" fmla="*/ 2147483647 h 419"/>
              <a:gd name="T14" fmla="*/ 2147483647 w 115"/>
              <a:gd name="T15" fmla="*/ 2147483647 h 419"/>
              <a:gd name="T16" fmla="*/ 2147483647 w 115"/>
              <a:gd name="T17" fmla="*/ 2147483647 h 419"/>
              <a:gd name="T18" fmla="*/ 2147483647 w 115"/>
              <a:gd name="T19" fmla="*/ 0 h 419"/>
              <a:gd name="T20" fmla="*/ 2147483647 w 115"/>
              <a:gd name="T21" fmla="*/ 0 h 419"/>
              <a:gd name="T22" fmla="*/ 2147483647 w 115"/>
              <a:gd name="T23" fmla="*/ 0 h 419"/>
              <a:gd name="T24" fmla="*/ 2147483647 w 115"/>
              <a:gd name="T25" fmla="*/ 2147483647 h 419"/>
              <a:gd name="T26" fmla="*/ 2147483647 w 115"/>
              <a:gd name="T27" fmla="*/ 2147483647 h 419"/>
              <a:gd name="T28" fmla="*/ 2147483647 w 115"/>
              <a:gd name="T29" fmla="*/ 2147483647 h 419"/>
              <a:gd name="T30" fmla="*/ 2147483647 w 115"/>
              <a:gd name="T31" fmla="*/ 2147483647 h 419"/>
              <a:gd name="T32" fmla="*/ 2147483647 w 115"/>
              <a:gd name="T33" fmla="*/ 2147483647 h 419"/>
              <a:gd name="T34" fmla="*/ 2147483647 w 115"/>
              <a:gd name="T35" fmla="*/ 2147483647 h 419"/>
              <a:gd name="T36" fmla="*/ 2147483647 w 115"/>
              <a:gd name="T37" fmla="*/ 2147483647 h 419"/>
              <a:gd name="T38" fmla="*/ 2147483647 w 115"/>
              <a:gd name="T39" fmla="*/ 2147483647 h 419"/>
              <a:gd name="T40" fmla="*/ 2147483647 w 115"/>
              <a:gd name="T41" fmla="*/ 2147483647 h 419"/>
              <a:gd name="T42" fmla="*/ 2147483647 w 115"/>
              <a:gd name="T43" fmla="*/ 2147483647 h 419"/>
              <a:gd name="T44" fmla="*/ 2147483647 w 115"/>
              <a:gd name="T45" fmla="*/ 2147483647 h 419"/>
              <a:gd name="T46" fmla="*/ 2147483647 w 115"/>
              <a:gd name="T47" fmla="*/ 2147483647 h 419"/>
              <a:gd name="T48" fmla="*/ 2147483647 w 115"/>
              <a:gd name="T49" fmla="*/ 2147483647 h 419"/>
              <a:gd name="T50" fmla="*/ 2147483647 w 115"/>
              <a:gd name="T51" fmla="*/ 2147483647 h 419"/>
              <a:gd name="T52" fmla="*/ 2147483647 w 115"/>
              <a:gd name="T53" fmla="*/ 2147483647 h 419"/>
              <a:gd name="T54" fmla="*/ 2147483647 w 115"/>
              <a:gd name="T55" fmla="*/ 2147483647 h 419"/>
              <a:gd name="T56" fmla="*/ 2147483647 w 115"/>
              <a:gd name="T57" fmla="*/ 2147483647 h 419"/>
              <a:gd name="T58" fmla="*/ 2147483647 w 115"/>
              <a:gd name="T59" fmla="*/ 2147483647 h 419"/>
              <a:gd name="T60" fmla="*/ 2147483647 w 115"/>
              <a:gd name="T61" fmla="*/ 2147483647 h 419"/>
              <a:gd name="T62" fmla="*/ 2147483647 w 115"/>
              <a:gd name="T63" fmla="*/ 2147483647 h 419"/>
              <a:gd name="T64" fmla="*/ 2147483647 w 115"/>
              <a:gd name="T65" fmla="*/ 2147483647 h 419"/>
              <a:gd name="T66" fmla="*/ 2147483647 w 115"/>
              <a:gd name="T67" fmla="*/ 2147483647 h 419"/>
              <a:gd name="T68" fmla="*/ 2147483647 w 115"/>
              <a:gd name="T69" fmla="*/ 2147483647 h 419"/>
              <a:gd name="T70" fmla="*/ 2147483647 w 115"/>
              <a:gd name="T71" fmla="*/ 2147483647 h 419"/>
              <a:gd name="T72" fmla="*/ 2147483647 w 115"/>
              <a:gd name="T73" fmla="*/ 2147483647 h 419"/>
              <a:gd name="T74" fmla="*/ 2147483647 w 115"/>
              <a:gd name="T75" fmla="*/ 2147483647 h 419"/>
              <a:gd name="T76" fmla="*/ 2147483647 w 115"/>
              <a:gd name="T77" fmla="*/ 2147483647 h 419"/>
              <a:gd name="T78" fmla="*/ 2147483647 w 115"/>
              <a:gd name="T79" fmla="*/ 2147483647 h 419"/>
              <a:gd name="T80" fmla="*/ 2147483647 w 115"/>
              <a:gd name="T81" fmla="*/ 2147483647 h 419"/>
              <a:gd name="T82" fmla="*/ 0 w 115"/>
              <a:gd name="T83" fmla="*/ 2147483647 h 419"/>
              <a:gd name="T84" fmla="*/ 0 w 115"/>
              <a:gd name="T85" fmla="*/ 2147483647 h 419"/>
              <a:gd name="T86" fmla="*/ 0 w 115"/>
              <a:gd name="T87" fmla="*/ 2147483647 h 4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419"/>
              <a:gd name="T134" fmla="*/ 115 w 115"/>
              <a:gd name="T135" fmla="*/ 419 h 4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419">
                <a:moveTo>
                  <a:pt x="0" y="68"/>
                </a:moveTo>
                <a:lnTo>
                  <a:pt x="3" y="59"/>
                </a:lnTo>
                <a:lnTo>
                  <a:pt x="3" y="47"/>
                </a:lnTo>
                <a:lnTo>
                  <a:pt x="7" y="38"/>
                </a:lnTo>
                <a:lnTo>
                  <a:pt x="12" y="26"/>
                </a:lnTo>
                <a:lnTo>
                  <a:pt x="17" y="20"/>
                </a:lnTo>
                <a:lnTo>
                  <a:pt x="24" y="12"/>
                </a:lnTo>
                <a:lnTo>
                  <a:pt x="31" y="6"/>
                </a:lnTo>
                <a:lnTo>
                  <a:pt x="39" y="3"/>
                </a:lnTo>
                <a:lnTo>
                  <a:pt x="48" y="0"/>
                </a:lnTo>
                <a:lnTo>
                  <a:pt x="58" y="0"/>
                </a:lnTo>
                <a:lnTo>
                  <a:pt x="67" y="0"/>
                </a:lnTo>
                <a:lnTo>
                  <a:pt x="75" y="3"/>
                </a:lnTo>
                <a:lnTo>
                  <a:pt x="84" y="6"/>
                </a:lnTo>
                <a:lnTo>
                  <a:pt x="91" y="12"/>
                </a:lnTo>
                <a:lnTo>
                  <a:pt x="99" y="20"/>
                </a:lnTo>
                <a:lnTo>
                  <a:pt x="103" y="26"/>
                </a:lnTo>
                <a:lnTo>
                  <a:pt x="108" y="38"/>
                </a:lnTo>
                <a:lnTo>
                  <a:pt x="111" y="47"/>
                </a:lnTo>
                <a:lnTo>
                  <a:pt x="113" y="59"/>
                </a:lnTo>
                <a:lnTo>
                  <a:pt x="115" y="68"/>
                </a:lnTo>
                <a:lnTo>
                  <a:pt x="115" y="348"/>
                </a:lnTo>
                <a:lnTo>
                  <a:pt x="113" y="360"/>
                </a:lnTo>
                <a:lnTo>
                  <a:pt x="111" y="372"/>
                </a:lnTo>
                <a:lnTo>
                  <a:pt x="108" y="381"/>
                </a:lnTo>
                <a:lnTo>
                  <a:pt x="103" y="389"/>
                </a:lnTo>
                <a:lnTo>
                  <a:pt x="99" y="398"/>
                </a:lnTo>
                <a:lnTo>
                  <a:pt x="91" y="404"/>
                </a:lnTo>
                <a:lnTo>
                  <a:pt x="84" y="410"/>
                </a:lnTo>
                <a:lnTo>
                  <a:pt x="75" y="416"/>
                </a:lnTo>
                <a:lnTo>
                  <a:pt x="67" y="416"/>
                </a:lnTo>
                <a:lnTo>
                  <a:pt x="58" y="419"/>
                </a:lnTo>
                <a:lnTo>
                  <a:pt x="48" y="416"/>
                </a:lnTo>
                <a:lnTo>
                  <a:pt x="39" y="416"/>
                </a:lnTo>
                <a:lnTo>
                  <a:pt x="31" y="410"/>
                </a:lnTo>
                <a:lnTo>
                  <a:pt x="24" y="404"/>
                </a:lnTo>
                <a:lnTo>
                  <a:pt x="17" y="398"/>
                </a:lnTo>
                <a:lnTo>
                  <a:pt x="12" y="389"/>
                </a:lnTo>
                <a:lnTo>
                  <a:pt x="7" y="381"/>
                </a:lnTo>
                <a:lnTo>
                  <a:pt x="3" y="372"/>
                </a:lnTo>
                <a:lnTo>
                  <a:pt x="3" y="360"/>
                </a:lnTo>
                <a:lnTo>
                  <a:pt x="0" y="348"/>
                </a:lnTo>
                <a:lnTo>
                  <a:pt x="0" y="68"/>
                </a:lnTo>
                <a:close/>
              </a:path>
            </a:pathLst>
          </a:custGeom>
          <a:solidFill>
            <a:srgbClr val="FFFFFF"/>
          </a:solidFill>
          <a:ln w="9525">
            <a:noFill/>
            <a:round/>
            <a:headEnd/>
            <a:tailEnd/>
          </a:ln>
        </p:spPr>
        <p:txBody>
          <a:bodyPr/>
          <a:lstStyle/>
          <a:p>
            <a:endParaRPr lang="en-US"/>
          </a:p>
        </p:txBody>
      </p:sp>
      <p:sp>
        <p:nvSpPr>
          <p:cNvPr id="111678" name="Freeform 60"/>
          <p:cNvSpPr>
            <a:spLocks/>
          </p:cNvSpPr>
          <p:nvPr/>
        </p:nvSpPr>
        <p:spPr bwMode="auto">
          <a:xfrm>
            <a:off x="5121275" y="4135438"/>
            <a:ext cx="182563" cy="665162"/>
          </a:xfrm>
          <a:custGeom>
            <a:avLst/>
            <a:gdLst>
              <a:gd name="T0" fmla="*/ 0 w 115"/>
              <a:gd name="T1" fmla="*/ 2147483647 h 419"/>
              <a:gd name="T2" fmla="*/ 2147483647 w 115"/>
              <a:gd name="T3" fmla="*/ 2147483647 h 419"/>
              <a:gd name="T4" fmla="*/ 2147483647 w 115"/>
              <a:gd name="T5" fmla="*/ 2147483647 h 419"/>
              <a:gd name="T6" fmla="*/ 2147483647 w 115"/>
              <a:gd name="T7" fmla="*/ 2147483647 h 419"/>
              <a:gd name="T8" fmla="*/ 2147483647 w 115"/>
              <a:gd name="T9" fmla="*/ 2147483647 h 419"/>
              <a:gd name="T10" fmla="*/ 2147483647 w 115"/>
              <a:gd name="T11" fmla="*/ 2147483647 h 419"/>
              <a:gd name="T12" fmla="*/ 2147483647 w 115"/>
              <a:gd name="T13" fmla="*/ 2147483647 h 419"/>
              <a:gd name="T14" fmla="*/ 2147483647 w 115"/>
              <a:gd name="T15" fmla="*/ 2147483647 h 419"/>
              <a:gd name="T16" fmla="*/ 2147483647 w 115"/>
              <a:gd name="T17" fmla="*/ 2147483647 h 419"/>
              <a:gd name="T18" fmla="*/ 2147483647 w 115"/>
              <a:gd name="T19" fmla="*/ 0 h 419"/>
              <a:gd name="T20" fmla="*/ 2147483647 w 115"/>
              <a:gd name="T21" fmla="*/ 0 h 419"/>
              <a:gd name="T22" fmla="*/ 2147483647 w 115"/>
              <a:gd name="T23" fmla="*/ 0 h 419"/>
              <a:gd name="T24" fmla="*/ 2147483647 w 115"/>
              <a:gd name="T25" fmla="*/ 2147483647 h 419"/>
              <a:gd name="T26" fmla="*/ 2147483647 w 115"/>
              <a:gd name="T27" fmla="*/ 2147483647 h 419"/>
              <a:gd name="T28" fmla="*/ 2147483647 w 115"/>
              <a:gd name="T29" fmla="*/ 2147483647 h 419"/>
              <a:gd name="T30" fmla="*/ 2147483647 w 115"/>
              <a:gd name="T31" fmla="*/ 2147483647 h 419"/>
              <a:gd name="T32" fmla="*/ 2147483647 w 115"/>
              <a:gd name="T33" fmla="*/ 2147483647 h 419"/>
              <a:gd name="T34" fmla="*/ 2147483647 w 115"/>
              <a:gd name="T35" fmla="*/ 2147483647 h 419"/>
              <a:gd name="T36" fmla="*/ 2147483647 w 115"/>
              <a:gd name="T37" fmla="*/ 2147483647 h 419"/>
              <a:gd name="T38" fmla="*/ 2147483647 w 115"/>
              <a:gd name="T39" fmla="*/ 2147483647 h 419"/>
              <a:gd name="T40" fmla="*/ 2147483647 w 115"/>
              <a:gd name="T41" fmla="*/ 2147483647 h 419"/>
              <a:gd name="T42" fmla="*/ 2147483647 w 115"/>
              <a:gd name="T43" fmla="*/ 2147483647 h 419"/>
              <a:gd name="T44" fmla="*/ 2147483647 w 115"/>
              <a:gd name="T45" fmla="*/ 2147483647 h 419"/>
              <a:gd name="T46" fmla="*/ 2147483647 w 115"/>
              <a:gd name="T47" fmla="*/ 2147483647 h 419"/>
              <a:gd name="T48" fmla="*/ 2147483647 w 115"/>
              <a:gd name="T49" fmla="*/ 2147483647 h 419"/>
              <a:gd name="T50" fmla="*/ 2147483647 w 115"/>
              <a:gd name="T51" fmla="*/ 2147483647 h 419"/>
              <a:gd name="T52" fmla="*/ 2147483647 w 115"/>
              <a:gd name="T53" fmla="*/ 2147483647 h 419"/>
              <a:gd name="T54" fmla="*/ 2147483647 w 115"/>
              <a:gd name="T55" fmla="*/ 2147483647 h 419"/>
              <a:gd name="T56" fmla="*/ 2147483647 w 115"/>
              <a:gd name="T57" fmla="*/ 2147483647 h 419"/>
              <a:gd name="T58" fmla="*/ 2147483647 w 115"/>
              <a:gd name="T59" fmla="*/ 2147483647 h 419"/>
              <a:gd name="T60" fmla="*/ 2147483647 w 115"/>
              <a:gd name="T61" fmla="*/ 2147483647 h 419"/>
              <a:gd name="T62" fmla="*/ 2147483647 w 115"/>
              <a:gd name="T63" fmla="*/ 2147483647 h 419"/>
              <a:gd name="T64" fmla="*/ 2147483647 w 115"/>
              <a:gd name="T65" fmla="*/ 2147483647 h 419"/>
              <a:gd name="T66" fmla="*/ 2147483647 w 115"/>
              <a:gd name="T67" fmla="*/ 2147483647 h 419"/>
              <a:gd name="T68" fmla="*/ 2147483647 w 115"/>
              <a:gd name="T69" fmla="*/ 2147483647 h 419"/>
              <a:gd name="T70" fmla="*/ 2147483647 w 115"/>
              <a:gd name="T71" fmla="*/ 2147483647 h 419"/>
              <a:gd name="T72" fmla="*/ 2147483647 w 115"/>
              <a:gd name="T73" fmla="*/ 2147483647 h 419"/>
              <a:gd name="T74" fmla="*/ 2147483647 w 115"/>
              <a:gd name="T75" fmla="*/ 2147483647 h 419"/>
              <a:gd name="T76" fmla="*/ 2147483647 w 115"/>
              <a:gd name="T77" fmla="*/ 2147483647 h 419"/>
              <a:gd name="T78" fmla="*/ 2147483647 w 115"/>
              <a:gd name="T79" fmla="*/ 2147483647 h 419"/>
              <a:gd name="T80" fmla="*/ 2147483647 w 115"/>
              <a:gd name="T81" fmla="*/ 2147483647 h 419"/>
              <a:gd name="T82" fmla="*/ 0 w 115"/>
              <a:gd name="T83" fmla="*/ 2147483647 h 419"/>
              <a:gd name="T84" fmla="*/ 0 w 115"/>
              <a:gd name="T85" fmla="*/ 2147483647 h 419"/>
              <a:gd name="T86" fmla="*/ 0 w 115"/>
              <a:gd name="T87" fmla="*/ 2147483647 h 4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419"/>
              <a:gd name="T134" fmla="*/ 115 w 115"/>
              <a:gd name="T135" fmla="*/ 419 h 4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419">
                <a:moveTo>
                  <a:pt x="0" y="68"/>
                </a:moveTo>
                <a:lnTo>
                  <a:pt x="3" y="59"/>
                </a:lnTo>
                <a:lnTo>
                  <a:pt x="3" y="47"/>
                </a:lnTo>
                <a:lnTo>
                  <a:pt x="7" y="38"/>
                </a:lnTo>
                <a:lnTo>
                  <a:pt x="12" y="26"/>
                </a:lnTo>
                <a:lnTo>
                  <a:pt x="17" y="20"/>
                </a:lnTo>
                <a:lnTo>
                  <a:pt x="24" y="12"/>
                </a:lnTo>
                <a:lnTo>
                  <a:pt x="31" y="6"/>
                </a:lnTo>
                <a:lnTo>
                  <a:pt x="39" y="3"/>
                </a:lnTo>
                <a:lnTo>
                  <a:pt x="48" y="0"/>
                </a:lnTo>
                <a:lnTo>
                  <a:pt x="58" y="0"/>
                </a:lnTo>
                <a:lnTo>
                  <a:pt x="67" y="0"/>
                </a:lnTo>
                <a:lnTo>
                  <a:pt x="75" y="3"/>
                </a:lnTo>
                <a:lnTo>
                  <a:pt x="84" y="6"/>
                </a:lnTo>
                <a:lnTo>
                  <a:pt x="91" y="12"/>
                </a:lnTo>
                <a:lnTo>
                  <a:pt x="99" y="20"/>
                </a:lnTo>
                <a:lnTo>
                  <a:pt x="103" y="26"/>
                </a:lnTo>
                <a:lnTo>
                  <a:pt x="108" y="38"/>
                </a:lnTo>
                <a:lnTo>
                  <a:pt x="111" y="47"/>
                </a:lnTo>
                <a:lnTo>
                  <a:pt x="113" y="59"/>
                </a:lnTo>
                <a:lnTo>
                  <a:pt x="115" y="68"/>
                </a:lnTo>
                <a:lnTo>
                  <a:pt x="115" y="348"/>
                </a:lnTo>
                <a:lnTo>
                  <a:pt x="113" y="360"/>
                </a:lnTo>
                <a:lnTo>
                  <a:pt x="111" y="372"/>
                </a:lnTo>
                <a:lnTo>
                  <a:pt x="108" y="381"/>
                </a:lnTo>
                <a:lnTo>
                  <a:pt x="103" y="389"/>
                </a:lnTo>
                <a:lnTo>
                  <a:pt x="99" y="398"/>
                </a:lnTo>
                <a:lnTo>
                  <a:pt x="91" y="404"/>
                </a:lnTo>
                <a:lnTo>
                  <a:pt x="84" y="410"/>
                </a:lnTo>
                <a:lnTo>
                  <a:pt x="75" y="416"/>
                </a:lnTo>
                <a:lnTo>
                  <a:pt x="67" y="416"/>
                </a:lnTo>
                <a:lnTo>
                  <a:pt x="58" y="419"/>
                </a:lnTo>
                <a:lnTo>
                  <a:pt x="48" y="416"/>
                </a:lnTo>
                <a:lnTo>
                  <a:pt x="39" y="416"/>
                </a:lnTo>
                <a:lnTo>
                  <a:pt x="31" y="410"/>
                </a:lnTo>
                <a:lnTo>
                  <a:pt x="24" y="404"/>
                </a:lnTo>
                <a:lnTo>
                  <a:pt x="17" y="398"/>
                </a:lnTo>
                <a:lnTo>
                  <a:pt x="12" y="389"/>
                </a:lnTo>
                <a:lnTo>
                  <a:pt x="7" y="381"/>
                </a:lnTo>
                <a:lnTo>
                  <a:pt x="3" y="372"/>
                </a:lnTo>
                <a:lnTo>
                  <a:pt x="3" y="360"/>
                </a:lnTo>
                <a:lnTo>
                  <a:pt x="0" y="348"/>
                </a:lnTo>
                <a:lnTo>
                  <a:pt x="0" y="68"/>
                </a:lnTo>
              </a:path>
            </a:pathLst>
          </a:custGeom>
          <a:noFill/>
          <a:ln w="11113">
            <a:solidFill>
              <a:srgbClr val="000000"/>
            </a:solidFill>
            <a:prstDash val="solid"/>
            <a:round/>
            <a:headEnd/>
            <a:tailEnd/>
          </a:ln>
        </p:spPr>
        <p:txBody>
          <a:bodyPr/>
          <a:lstStyle/>
          <a:p>
            <a:endParaRPr lang="en-US"/>
          </a:p>
        </p:txBody>
      </p:sp>
      <p:sp>
        <p:nvSpPr>
          <p:cNvPr id="111679" name="Freeform 61"/>
          <p:cNvSpPr>
            <a:spLocks/>
          </p:cNvSpPr>
          <p:nvPr/>
        </p:nvSpPr>
        <p:spPr bwMode="auto">
          <a:xfrm>
            <a:off x="2959100" y="2339975"/>
            <a:ext cx="49213"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17"/>
                </a:lnTo>
                <a:lnTo>
                  <a:pt x="0" y="0"/>
                </a:lnTo>
                <a:close/>
              </a:path>
            </a:pathLst>
          </a:custGeom>
          <a:solidFill>
            <a:srgbClr val="000000"/>
          </a:solidFill>
          <a:ln w="9525">
            <a:noFill/>
            <a:round/>
            <a:headEnd/>
            <a:tailEnd/>
          </a:ln>
        </p:spPr>
        <p:txBody>
          <a:bodyPr/>
          <a:lstStyle/>
          <a:p>
            <a:endParaRPr lang="en-US"/>
          </a:p>
        </p:txBody>
      </p:sp>
      <p:sp>
        <p:nvSpPr>
          <p:cNvPr id="111680" name="Freeform 62"/>
          <p:cNvSpPr>
            <a:spLocks/>
          </p:cNvSpPr>
          <p:nvPr/>
        </p:nvSpPr>
        <p:spPr bwMode="auto">
          <a:xfrm>
            <a:off x="3065463" y="3638550"/>
            <a:ext cx="49212"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17"/>
                </a:lnTo>
                <a:lnTo>
                  <a:pt x="0" y="0"/>
                </a:lnTo>
                <a:close/>
              </a:path>
            </a:pathLst>
          </a:custGeom>
          <a:solidFill>
            <a:srgbClr val="000000"/>
          </a:solidFill>
          <a:ln w="9525">
            <a:noFill/>
            <a:round/>
            <a:headEnd/>
            <a:tailEnd/>
          </a:ln>
        </p:spPr>
        <p:txBody>
          <a:bodyPr/>
          <a:lstStyle/>
          <a:p>
            <a:endParaRPr lang="en-US"/>
          </a:p>
        </p:txBody>
      </p:sp>
      <p:sp>
        <p:nvSpPr>
          <p:cNvPr id="111681" name="Freeform 63"/>
          <p:cNvSpPr>
            <a:spLocks/>
          </p:cNvSpPr>
          <p:nvPr/>
        </p:nvSpPr>
        <p:spPr bwMode="auto">
          <a:xfrm>
            <a:off x="3119438" y="3146425"/>
            <a:ext cx="722312" cy="1397000"/>
          </a:xfrm>
          <a:custGeom>
            <a:avLst/>
            <a:gdLst>
              <a:gd name="T0" fmla="*/ 2147483647 w 455"/>
              <a:gd name="T1" fmla="*/ 2147483647 h 880"/>
              <a:gd name="T2" fmla="*/ 2147483647 w 455"/>
              <a:gd name="T3" fmla="*/ 0 h 880"/>
              <a:gd name="T4" fmla="*/ 0 w 455"/>
              <a:gd name="T5" fmla="*/ 0 h 880"/>
              <a:gd name="T6" fmla="*/ 0 w 455"/>
              <a:gd name="T7" fmla="*/ 2147483647 h 880"/>
              <a:gd name="T8" fmla="*/ 2147483647 w 455"/>
              <a:gd name="T9" fmla="*/ 2147483647 h 880"/>
              <a:gd name="T10" fmla="*/ 2147483647 w 455"/>
              <a:gd name="T11" fmla="*/ 2147483647 h 880"/>
              <a:gd name="T12" fmla="*/ 0 60000 65536"/>
              <a:gd name="T13" fmla="*/ 0 60000 65536"/>
              <a:gd name="T14" fmla="*/ 0 60000 65536"/>
              <a:gd name="T15" fmla="*/ 0 60000 65536"/>
              <a:gd name="T16" fmla="*/ 0 60000 65536"/>
              <a:gd name="T17" fmla="*/ 0 60000 65536"/>
              <a:gd name="T18" fmla="*/ 0 w 455"/>
              <a:gd name="T19" fmla="*/ 0 h 880"/>
              <a:gd name="T20" fmla="*/ 455 w 455"/>
              <a:gd name="T21" fmla="*/ 880 h 880"/>
            </a:gdLst>
            <a:ahLst/>
            <a:cxnLst>
              <a:cxn ang="T12">
                <a:pos x="T0" y="T1"/>
              </a:cxn>
              <a:cxn ang="T13">
                <a:pos x="T2" y="T3"/>
              </a:cxn>
              <a:cxn ang="T14">
                <a:pos x="T4" y="T5"/>
              </a:cxn>
              <a:cxn ang="T15">
                <a:pos x="T6" y="T7"/>
              </a:cxn>
              <a:cxn ang="T16">
                <a:pos x="T8" y="T9"/>
              </a:cxn>
              <a:cxn ang="T17">
                <a:pos x="T10" y="T11"/>
              </a:cxn>
            </a:cxnLst>
            <a:rect l="T18" t="T19" r="T20" b="T21"/>
            <a:pathLst>
              <a:path w="455" h="880">
                <a:moveTo>
                  <a:pt x="455" y="880"/>
                </a:moveTo>
                <a:lnTo>
                  <a:pt x="455" y="0"/>
                </a:lnTo>
                <a:lnTo>
                  <a:pt x="0" y="0"/>
                </a:lnTo>
                <a:lnTo>
                  <a:pt x="0" y="880"/>
                </a:lnTo>
                <a:lnTo>
                  <a:pt x="455" y="880"/>
                </a:lnTo>
                <a:close/>
              </a:path>
            </a:pathLst>
          </a:custGeom>
          <a:solidFill>
            <a:srgbClr val="FFFFFF"/>
          </a:solidFill>
          <a:ln w="9525">
            <a:noFill/>
            <a:round/>
            <a:headEnd/>
            <a:tailEnd/>
          </a:ln>
        </p:spPr>
        <p:txBody>
          <a:bodyPr/>
          <a:lstStyle/>
          <a:p>
            <a:endParaRPr lang="en-US"/>
          </a:p>
        </p:txBody>
      </p:sp>
      <p:sp>
        <p:nvSpPr>
          <p:cNvPr id="111682" name="Freeform 64"/>
          <p:cNvSpPr>
            <a:spLocks/>
          </p:cNvSpPr>
          <p:nvPr/>
        </p:nvSpPr>
        <p:spPr bwMode="auto">
          <a:xfrm>
            <a:off x="3119438" y="3146425"/>
            <a:ext cx="722312" cy="1397000"/>
          </a:xfrm>
          <a:custGeom>
            <a:avLst/>
            <a:gdLst>
              <a:gd name="T0" fmla="*/ 2147483647 w 455"/>
              <a:gd name="T1" fmla="*/ 2147483647 h 880"/>
              <a:gd name="T2" fmla="*/ 2147483647 w 455"/>
              <a:gd name="T3" fmla="*/ 0 h 880"/>
              <a:gd name="T4" fmla="*/ 0 w 455"/>
              <a:gd name="T5" fmla="*/ 0 h 880"/>
              <a:gd name="T6" fmla="*/ 0 w 455"/>
              <a:gd name="T7" fmla="*/ 2147483647 h 880"/>
              <a:gd name="T8" fmla="*/ 2147483647 w 455"/>
              <a:gd name="T9" fmla="*/ 2147483647 h 880"/>
              <a:gd name="T10" fmla="*/ 2147483647 w 455"/>
              <a:gd name="T11" fmla="*/ 2147483647 h 880"/>
              <a:gd name="T12" fmla="*/ 0 60000 65536"/>
              <a:gd name="T13" fmla="*/ 0 60000 65536"/>
              <a:gd name="T14" fmla="*/ 0 60000 65536"/>
              <a:gd name="T15" fmla="*/ 0 60000 65536"/>
              <a:gd name="T16" fmla="*/ 0 60000 65536"/>
              <a:gd name="T17" fmla="*/ 0 60000 65536"/>
              <a:gd name="T18" fmla="*/ 0 w 455"/>
              <a:gd name="T19" fmla="*/ 0 h 880"/>
              <a:gd name="T20" fmla="*/ 455 w 455"/>
              <a:gd name="T21" fmla="*/ 880 h 880"/>
            </a:gdLst>
            <a:ahLst/>
            <a:cxnLst>
              <a:cxn ang="T12">
                <a:pos x="T0" y="T1"/>
              </a:cxn>
              <a:cxn ang="T13">
                <a:pos x="T2" y="T3"/>
              </a:cxn>
              <a:cxn ang="T14">
                <a:pos x="T4" y="T5"/>
              </a:cxn>
              <a:cxn ang="T15">
                <a:pos x="T6" y="T7"/>
              </a:cxn>
              <a:cxn ang="T16">
                <a:pos x="T8" y="T9"/>
              </a:cxn>
              <a:cxn ang="T17">
                <a:pos x="T10" y="T11"/>
              </a:cxn>
            </a:cxnLst>
            <a:rect l="T18" t="T19" r="T20" b="T21"/>
            <a:pathLst>
              <a:path w="455" h="880">
                <a:moveTo>
                  <a:pt x="455" y="880"/>
                </a:moveTo>
                <a:lnTo>
                  <a:pt x="455" y="0"/>
                </a:lnTo>
                <a:lnTo>
                  <a:pt x="0" y="0"/>
                </a:lnTo>
                <a:lnTo>
                  <a:pt x="0" y="880"/>
                </a:lnTo>
                <a:lnTo>
                  <a:pt x="455" y="880"/>
                </a:lnTo>
              </a:path>
            </a:pathLst>
          </a:custGeom>
          <a:solidFill>
            <a:srgbClr val="FFFF99"/>
          </a:solidFill>
          <a:ln w="11113">
            <a:solidFill>
              <a:srgbClr val="000000"/>
            </a:solidFill>
            <a:prstDash val="solid"/>
            <a:round/>
            <a:headEnd/>
            <a:tailEnd/>
          </a:ln>
        </p:spPr>
        <p:txBody>
          <a:bodyPr/>
          <a:lstStyle/>
          <a:p>
            <a:endParaRPr lang="en-US"/>
          </a:p>
        </p:txBody>
      </p:sp>
      <p:sp>
        <p:nvSpPr>
          <p:cNvPr id="111683" name="Rectangle 65"/>
          <p:cNvSpPr>
            <a:spLocks noChangeArrowheads="1"/>
          </p:cNvSpPr>
          <p:nvPr/>
        </p:nvSpPr>
        <p:spPr bwMode="auto">
          <a:xfrm>
            <a:off x="3275013" y="3773488"/>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1684" name="Rectangle 66"/>
          <p:cNvSpPr>
            <a:spLocks noChangeArrowheads="1"/>
          </p:cNvSpPr>
          <p:nvPr/>
        </p:nvSpPr>
        <p:spPr bwMode="auto">
          <a:xfrm>
            <a:off x="3343275" y="3773488"/>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1685" name="Rectangle 67"/>
          <p:cNvSpPr>
            <a:spLocks noChangeArrowheads="1"/>
          </p:cNvSpPr>
          <p:nvPr/>
        </p:nvSpPr>
        <p:spPr bwMode="auto">
          <a:xfrm>
            <a:off x="3397250" y="3773488"/>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g</a:t>
            </a:r>
            <a:endParaRPr kumimoji="0" lang="en-US" sz="2800">
              <a:solidFill>
                <a:schemeClr val="tx1"/>
              </a:solidFill>
            </a:endParaRPr>
          </a:p>
        </p:txBody>
      </p:sp>
      <p:sp>
        <p:nvSpPr>
          <p:cNvPr id="111686" name="Rectangle 68"/>
          <p:cNvSpPr>
            <a:spLocks noChangeArrowheads="1"/>
          </p:cNvSpPr>
          <p:nvPr/>
        </p:nvSpPr>
        <p:spPr bwMode="auto">
          <a:xfrm>
            <a:off x="3449638" y="3773488"/>
            <a:ext cx="254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1687" name="Rectangle 69"/>
          <p:cNvSpPr>
            <a:spLocks noChangeArrowheads="1"/>
          </p:cNvSpPr>
          <p:nvPr/>
        </p:nvSpPr>
        <p:spPr bwMode="auto">
          <a:xfrm>
            <a:off x="3473450" y="3773488"/>
            <a:ext cx="571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s</a:t>
            </a:r>
            <a:endParaRPr kumimoji="0" lang="en-US" sz="2800">
              <a:solidFill>
                <a:schemeClr val="tx1"/>
              </a:solidFill>
            </a:endParaRPr>
          </a:p>
        </p:txBody>
      </p:sp>
      <p:sp>
        <p:nvSpPr>
          <p:cNvPr id="111688" name="Rectangle 70"/>
          <p:cNvSpPr>
            <a:spLocks noChangeArrowheads="1"/>
          </p:cNvSpPr>
          <p:nvPr/>
        </p:nvSpPr>
        <p:spPr bwMode="auto">
          <a:xfrm>
            <a:off x="3522663" y="3773488"/>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t</a:t>
            </a:r>
            <a:endParaRPr kumimoji="0" lang="en-US" sz="2800">
              <a:solidFill>
                <a:schemeClr val="tx1"/>
              </a:solidFill>
            </a:endParaRPr>
          </a:p>
        </p:txBody>
      </p:sp>
      <p:sp>
        <p:nvSpPr>
          <p:cNvPr id="111689" name="Rectangle 71"/>
          <p:cNvSpPr>
            <a:spLocks noChangeArrowheads="1"/>
          </p:cNvSpPr>
          <p:nvPr/>
        </p:nvSpPr>
        <p:spPr bwMode="auto">
          <a:xfrm>
            <a:off x="3549650" y="3773488"/>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1690" name="Rectangle 72"/>
          <p:cNvSpPr>
            <a:spLocks noChangeArrowheads="1"/>
          </p:cNvSpPr>
          <p:nvPr/>
        </p:nvSpPr>
        <p:spPr bwMode="auto">
          <a:xfrm>
            <a:off x="3602038" y="3773488"/>
            <a:ext cx="381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1691" name="Rectangle 73"/>
          <p:cNvSpPr>
            <a:spLocks noChangeArrowheads="1"/>
          </p:cNvSpPr>
          <p:nvPr/>
        </p:nvSpPr>
        <p:spPr bwMode="auto">
          <a:xfrm>
            <a:off x="3632200" y="3773488"/>
            <a:ext cx="571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s</a:t>
            </a:r>
            <a:endParaRPr kumimoji="0" lang="en-US" sz="2800">
              <a:solidFill>
                <a:schemeClr val="tx1"/>
              </a:solidFill>
            </a:endParaRPr>
          </a:p>
        </p:txBody>
      </p:sp>
      <p:sp>
        <p:nvSpPr>
          <p:cNvPr id="111692" name="Freeform 74"/>
          <p:cNvSpPr>
            <a:spLocks/>
          </p:cNvSpPr>
          <p:nvPr/>
        </p:nvSpPr>
        <p:spPr bwMode="auto">
          <a:xfrm>
            <a:off x="2578100" y="4219575"/>
            <a:ext cx="6057900" cy="2225675"/>
          </a:xfrm>
          <a:custGeom>
            <a:avLst/>
            <a:gdLst>
              <a:gd name="T0" fmla="*/ 2147483647 w 3816"/>
              <a:gd name="T1" fmla="*/ 2147483647 h 1402"/>
              <a:gd name="T2" fmla="*/ 0 w 3816"/>
              <a:gd name="T3" fmla="*/ 2147483647 h 1402"/>
              <a:gd name="T4" fmla="*/ 0 w 3816"/>
              <a:gd name="T5" fmla="*/ 2147483647 h 1402"/>
              <a:gd name="T6" fmla="*/ 2147483647 w 3816"/>
              <a:gd name="T7" fmla="*/ 2147483647 h 1402"/>
              <a:gd name="T8" fmla="*/ 2147483647 w 3816"/>
              <a:gd name="T9" fmla="*/ 0 h 1402"/>
              <a:gd name="T10" fmla="*/ 2147483647 w 3816"/>
              <a:gd name="T11" fmla="*/ 0 h 1402"/>
              <a:gd name="T12" fmla="*/ 0 60000 65536"/>
              <a:gd name="T13" fmla="*/ 0 60000 65536"/>
              <a:gd name="T14" fmla="*/ 0 60000 65536"/>
              <a:gd name="T15" fmla="*/ 0 60000 65536"/>
              <a:gd name="T16" fmla="*/ 0 60000 65536"/>
              <a:gd name="T17" fmla="*/ 0 60000 65536"/>
              <a:gd name="T18" fmla="*/ 0 w 3816"/>
              <a:gd name="T19" fmla="*/ 0 h 1402"/>
              <a:gd name="T20" fmla="*/ 3816 w 3816"/>
              <a:gd name="T21" fmla="*/ 1402 h 1402"/>
            </a:gdLst>
            <a:ahLst/>
            <a:cxnLst>
              <a:cxn ang="T12">
                <a:pos x="T0" y="T1"/>
              </a:cxn>
              <a:cxn ang="T13">
                <a:pos x="T2" y="T3"/>
              </a:cxn>
              <a:cxn ang="T14">
                <a:pos x="T4" y="T5"/>
              </a:cxn>
              <a:cxn ang="T15">
                <a:pos x="T6" y="T7"/>
              </a:cxn>
              <a:cxn ang="T16">
                <a:pos x="T8" y="T9"/>
              </a:cxn>
              <a:cxn ang="T17">
                <a:pos x="T10" y="T11"/>
              </a:cxn>
            </a:cxnLst>
            <a:rect l="T18" t="T19" r="T20" b="T21"/>
            <a:pathLst>
              <a:path w="3816" h="1402">
                <a:moveTo>
                  <a:pt x="317" y="100"/>
                </a:moveTo>
                <a:lnTo>
                  <a:pt x="0" y="100"/>
                </a:lnTo>
                <a:lnTo>
                  <a:pt x="0" y="1402"/>
                </a:lnTo>
                <a:lnTo>
                  <a:pt x="3816" y="1402"/>
                </a:lnTo>
                <a:lnTo>
                  <a:pt x="3816" y="0"/>
                </a:lnTo>
                <a:lnTo>
                  <a:pt x="3749" y="0"/>
                </a:lnTo>
              </a:path>
            </a:pathLst>
          </a:custGeom>
          <a:noFill/>
          <a:ln w="19050">
            <a:solidFill>
              <a:srgbClr val="000000"/>
            </a:solidFill>
            <a:prstDash val="solid"/>
            <a:round/>
            <a:headEnd/>
            <a:tailEnd/>
          </a:ln>
        </p:spPr>
        <p:txBody>
          <a:bodyPr/>
          <a:lstStyle/>
          <a:p>
            <a:endParaRPr lang="en-US"/>
          </a:p>
        </p:txBody>
      </p:sp>
      <p:sp>
        <p:nvSpPr>
          <p:cNvPr id="111693" name="Line 75"/>
          <p:cNvSpPr>
            <a:spLocks noChangeShapeType="1"/>
          </p:cNvSpPr>
          <p:nvPr/>
        </p:nvSpPr>
        <p:spPr bwMode="auto">
          <a:xfrm flipH="1">
            <a:off x="2151063" y="3309938"/>
            <a:ext cx="930275" cy="1587"/>
          </a:xfrm>
          <a:prstGeom prst="line">
            <a:avLst/>
          </a:prstGeom>
          <a:noFill/>
          <a:ln w="19050">
            <a:solidFill>
              <a:srgbClr val="000000"/>
            </a:solidFill>
            <a:round/>
            <a:headEnd/>
            <a:tailEnd/>
          </a:ln>
        </p:spPr>
        <p:txBody>
          <a:bodyPr/>
          <a:lstStyle/>
          <a:p>
            <a:endParaRPr lang="en-US"/>
          </a:p>
        </p:txBody>
      </p:sp>
      <p:sp>
        <p:nvSpPr>
          <p:cNvPr id="111694" name="Line 76"/>
          <p:cNvSpPr>
            <a:spLocks noChangeShapeType="1"/>
          </p:cNvSpPr>
          <p:nvPr/>
        </p:nvSpPr>
        <p:spPr bwMode="auto">
          <a:xfrm flipH="1">
            <a:off x="4976813" y="4462463"/>
            <a:ext cx="111125" cy="4762"/>
          </a:xfrm>
          <a:prstGeom prst="line">
            <a:avLst/>
          </a:prstGeom>
          <a:noFill/>
          <a:ln w="19050">
            <a:solidFill>
              <a:srgbClr val="000000"/>
            </a:solidFill>
            <a:round/>
            <a:headEnd/>
            <a:tailEnd/>
          </a:ln>
        </p:spPr>
        <p:txBody>
          <a:bodyPr/>
          <a:lstStyle/>
          <a:p>
            <a:endParaRPr lang="en-US"/>
          </a:p>
        </p:txBody>
      </p:sp>
      <p:sp>
        <p:nvSpPr>
          <p:cNvPr id="111695" name="Rectangle 77"/>
          <p:cNvSpPr>
            <a:spLocks noChangeArrowheads="1"/>
          </p:cNvSpPr>
          <p:nvPr/>
        </p:nvSpPr>
        <p:spPr bwMode="auto">
          <a:xfrm>
            <a:off x="5167313" y="4279900"/>
            <a:ext cx="952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M</a:t>
            </a:r>
            <a:endParaRPr kumimoji="0" lang="en-US" sz="2800">
              <a:solidFill>
                <a:schemeClr val="tx1"/>
              </a:solidFill>
            </a:endParaRPr>
          </a:p>
        </p:txBody>
      </p:sp>
      <p:sp>
        <p:nvSpPr>
          <p:cNvPr id="111696" name="Rectangle 78"/>
          <p:cNvSpPr>
            <a:spLocks noChangeArrowheads="1"/>
          </p:cNvSpPr>
          <p:nvPr/>
        </p:nvSpPr>
        <p:spPr bwMode="auto">
          <a:xfrm>
            <a:off x="5246688" y="4279900"/>
            <a:ext cx="0" cy="427038"/>
          </a:xfrm>
          <a:prstGeom prst="rect">
            <a:avLst/>
          </a:prstGeom>
          <a:noFill/>
          <a:ln w="9525">
            <a:noFill/>
            <a:miter lim="800000"/>
            <a:headEnd/>
            <a:tailEnd/>
          </a:ln>
        </p:spPr>
        <p:txBody>
          <a:bodyPr wrap="none" lIns="0" tIns="0" rIns="0" bIns="0">
            <a:spAutoFit/>
          </a:bodyPr>
          <a:lstStyle/>
          <a:p>
            <a:pPr algn="l" eaLnBrk="1" hangingPunct="1"/>
            <a:endParaRPr kumimoji="0" lang="en-US" sz="2800">
              <a:solidFill>
                <a:schemeClr val="tx1"/>
              </a:solidFill>
            </a:endParaRPr>
          </a:p>
        </p:txBody>
      </p:sp>
      <p:sp>
        <p:nvSpPr>
          <p:cNvPr id="111697" name="Rectangle 79"/>
          <p:cNvSpPr>
            <a:spLocks noChangeArrowheads="1"/>
          </p:cNvSpPr>
          <p:nvPr/>
        </p:nvSpPr>
        <p:spPr bwMode="auto">
          <a:xfrm>
            <a:off x="5186363" y="4397375"/>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u</a:t>
            </a:r>
            <a:endParaRPr kumimoji="0" lang="en-US" sz="2800">
              <a:solidFill>
                <a:schemeClr val="tx1"/>
              </a:solidFill>
            </a:endParaRPr>
          </a:p>
        </p:txBody>
      </p:sp>
      <p:sp>
        <p:nvSpPr>
          <p:cNvPr id="111698" name="Rectangle 80"/>
          <p:cNvSpPr>
            <a:spLocks noChangeArrowheads="1"/>
          </p:cNvSpPr>
          <p:nvPr/>
        </p:nvSpPr>
        <p:spPr bwMode="auto">
          <a:xfrm>
            <a:off x="5240338" y="4397375"/>
            <a:ext cx="0" cy="427038"/>
          </a:xfrm>
          <a:prstGeom prst="rect">
            <a:avLst/>
          </a:prstGeom>
          <a:noFill/>
          <a:ln w="9525">
            <a:noFill/>
            <a:miter lim="800000"/>
            <a:headEnd/>
            <a:tailEnd/>
          </a:ln>
        </p:spPr>
        <p:txBody>
          <a:bodyPr wrap="none" lIns="0" tIns="0" rIns="0" bIns="0">
            <a:spAutoFit/>
          </a:bodyPr>
          <a:lstStyle/>
          <a:p>
            <a:pPr algn="l" eaLnBrk="1" hangingPunct="1"/>
            <a:endParaRPr kumimoji="0" lang="en-US" sz="2800">
              <a:solidFill>
                <a:schemeClr val="tx1"/>
              </a:solidFill>
            </a:endParaRPr>
          </a:p>
        </p:txBody>
      </p:sp>
      <p:sp>
        <p:nvSpPr>
          <p:cNvPr id="111699" name="Rectangle 81"/>
          <p:cNvSpPr>
            <a:spLocks noChangeArrowheads="1"/>
          </p:cNvSpPr>
          <p:nvPr/>
        </p:nvSpPr>
        <p:spPr bwMode="auto">
          <a:xfrm>
            <a:off x="5186363" y="4514850"/>
            <a:ext cx="571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x</a:t>
            </a:r>
            <a:endParaRPr kumimoji="0" lang="en-US" sz="2800">
              <a:solidFill>
                <a:schemeClr val="tx1"/>
              </a:solidFill>
            </a:endParaRPr>
          </a:p>
        </p:txBody>
      </p:sp>
      <p:sp>
        <p:nvSpPr>
          <p:cNvPr id="111700" name="Freeform 82"/>
          <p:cNvSpPr>
            <a:spLocks/>
          </p:cNvSpPr>
          <p:nvPr/>
        </p:nvSpPr>
        <p:spPr bwMode="auto">
          <a:xfrm>
            <a:off x="5121275" y="5165725"/>
            <a:ext cx="182563" cy="666750"/>
          </a:xfrm>
          <a:custGeom>
            <a:avLst/>
            <a:gdLst>
              <a:gd name="T0" fmla="*/ 0 w 115"/>
              <a:gd name="T1" fmla="*/ 2147483647 h 420"/>
              <a:gd name="T2" fmla="*/ 2147483647 w 115"/>
              <a:gd name="T3" fmla="*/ 2147483647 h 420"/>
              <a:gd name="T4" fmla="*/ 2147483647 w 115"/>
              <a:gd name="T5" fmla="*/ 2147483647 h 420"/>
              <a:gd name="T6" fmla="*/ 2147483647 w 115"/>
              <a:gd name="T7" fmla="*/ 2147483647 h 420"/>
              <a:gd name="T8" fmla="*/ 2147483647 w 115"/>
              <a:gd name="T9" fmla="*/ 2147483647 h 420"/>
              <a:gd name="T10" fmla="*/ 2147483647 w 115"/>
              <a:gd name="T11" fmla="*/ 2147483647 h 420"/>
              <a:gd name="T12" fmla="*/ 2147483647 w 115"/>
              <a:gd name="T13" fmla="*/ 2147483647 h 420"/>
              <a:gd name="T14" fmla="*/ 2147483647 w 115"/>
              <a:gd name="T15" fmla="*/ 2147483647 h 420"/>
              <a:gd name="T16" fmla="*/ 2147483647 w 115"/>
              <a:gd name="T17" fmla="*/ 2147483647 h 420"/>
              <a:gd name="T18" fmla="*/ 2147483647 w 115"/>
              <a:gd name="T19" fmla="*/ 0 h 420"/>
              <a:gd name="T20" fmla="*/ 2147483647 w 115"/>
              <a:gd name="T21" fmla="*/ 0 h 420"/>
              <a:gd name="T22" fmla="*/ 2147483647 w 115"/>
              <a:gd name="T23" fmla="*/ 0 h 420"/>
              <a:gd name="T24" fmla="*/ 2147483647 w 115"/>
              <a:gd name="T25" fmla="*/ 2147483647 h 420"/>
              <a:gd name="T26" fmla="*/ 2147483647 w 115"/>
              <a:gd name="T27" fmla="*/ 2147483647 h 420"/>
              <a:gd name="T28" fmla="*/ 2147483647 w 115"/>
              <a:gd name="T29" fmla="*/ 2147483647 h 420"/>
              <a:gd name="T30" fmla="*/ 2147483647 w 115"/>
              <a:gd name="T31" fmla="*/ 2147483647 h 420"/>
              <a:gd name="T32" fmla="*/ 2147483647 w 115"/>
              <a:gd name="T33" fmla="*/ 2147483647 h 420"/>
              <a:gd name="T34" fmla="*/ 2147483647 w 115"/>
              <a:gd name="T35" fmla="*/ 2147483647 h 420"/>
              <a:gd name="T36" fmla="*/ 2147483647 w 115"/>
              <a:gd name="T37" fmla="*/ 2147483647 h 420"/>
              <a:gd name="T38" fmla="*/ 2147483647 w 115"/>
              <a:gd name="T39" fmla="*/ 2147483647 h 420"/>
              <a:gd name="T40" fmla="*/ 2147483647 w 115"/>
              <a:gd name="T41" fmla="*/ 2147483647 h 420"/>
              <a:gd name="T42" fmla="*/ 2147483647 w 115"/>
              <a:gd name="T43" fmla="*/ 2147483647 h 420"/>
              <a:gd name="T44" fmla="*/ 2147483647 w 115"/>
              <a:gd name="T45" fmla="*/ 2147483647 h 420"/>
              <a:gd name="T46" fmla="*/ 2147483647 w 115"/>
              <a:gd name="T47" fmla="*/ 2147483647 h 420"/>
              <a:gd name="T48" fmla="*/ 2147483647 w 115"/>
              <a:gd name="T49" fmla="*/ 2147483647 h 420"/>
              <a:gd name="T50" fmla="*/ 2147483647 w 115"/>
              <a:gd name="T51" fmla="*/ 2147483647 h 420"/>
              <a:gd name="T52" fmla="*/ 2147483647 w 115"/>
              <a:gd name="T53" fmla="*/ 2147483647 h 420"/>
              <a:gd name="T54" fmla="*/ 2147483647 w 115"/>
              <a:gd name="T55" fmla="*/ 2147483647 h 420"/>
              <a:gd name="T56" fmla="*/ 2147483647 w 115"/>
              <a:gd name="T57" fmla="*/ 2147483647 h 420"/>
              <a:gd name="T58" fmla="*/ 2147483647 w 115"/>
              <a:gd name="T59" fmla="*/ 2147483647 h 420"/>
              <a:gd name="T60" fmla="*/ 2147483647 w 115"/>
              <a:gd name="T61" fmla="*/ 2147483647 h 420"/>
              <a:gd name="T62" fmla="*/ 2147483647 w 115"/>
              <a:gd name="T63" fmla="*/ 2147483647 h 420"/>
              <a:gd name="T64" fmla="*/ 2147483647 w 115"/>
              <a:gd name="T65" fmla="*/ 2147483647 h 420"/>
              <a:gd name="T66" fmla="*/ 2147483647 w 115"/>
              <a:gd name="T67" fmla="*/ 2147483647 h 420"/>
              <a:gd name="T68" fmla="*/ 2147483647 w 115"/>
              <a:gd name="T69" fmla="*/ 2147483647 h 420"/>
              <a:gd name="T70" fmla="*/ 2147483647 w 115"/>
              <a:gd name="T71" fmla="*/ 2147483647 h 420"/>
              <a:gd name="T72" fmla="*/ 2147483647 w 115"/>
              <a:gd name="T73" fmla="*/ 2147483647 h 420"/>
              <a:gd name="T74" fmla="*/ 2147483647 w 115"/>
              <a:gd name="T75" fmla="*/ 2147483647 h 420"/>
              <a:gd name="T76" fmla="*/ 2147483647 w 115"/>
              <a:gd name="T77" fmla="*/ 2147483647 h 420"/>
              <a:gd name="T78" fmla="*/ 2147483647 w 115"/>
              <a:gd name="T79" fmla="*/ 2147483647 h 420"/>
              <a:gd name="T80" fmla="*/ 2147483647 w 115"/>
              <a:gd name="T81" fmla="*/ 2147483647 h 420"/>
              <a:gd name="T82" fmla="*/ 0 w 115"/>
              <a:gd name="T83" fmla="*/ 2147483647 h 420"/>
              <a:gd name="T84" fmla="*/ 0 w 115"/>
              <a:gd name="T85" fmla="*/ 2147483647 h 420"/>
              <a:gd name="T86" fmla="*/ 0 w 115"/>
              <a:gd name="T87" fmla="*/ 2147483647 h 420"/>
              <a:gd name="T88" fmla="*/ 0 w 115"/>
              <a:gd name="T89" fmla="*/ 2147483647 h 4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5"/>
              <a:gd name="T136" fmla="*/ 0 h 420"/>
              <a:gd name="T137" fmla="*/ 115 w 115"/>
              <a:gd name="T138" fmla="*/ 420 h 4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5" h="420">
                <a:moveTo>
                  <a:pt x="0" y="68"/>
                </a:moveTo>
                <a:lnTo>
                  <a:pt x="3" y="59"/>
                </a:lnTo>
                <a:lnTo>
                  <a:pt x="3" y="48"/>
                </a:lnTo>
                <a:lnTo>
                  <a:pt x="7" y="39"/>
                </a:lnTo>
                <a:lnTo>
                  <a:pt x="12" y="30"/>
                </a:lnTo>
                <a:lnTo>
                  <a:pt x="17" y="21"/>
                </a:lnTo>
                <a:lnTo>
                  <a:pt x="24" y="12"/>
                </a:lnTo>
                <a:lnTo>
                  <a:pt x="31" y="9"/>
                </a:lnTo>
                <a:lnTo>
                  <a:pt x="39" y="3"/>
                </a:lnTo>
                <a:lnTo>
                  <a:pt x="48" y="0"/>
                </a:lnTo>
                <a:lnTo>
                  <a:pt x="58" y="0"/>
                </a:lnTo>
                <a:lnTo>
                  <a:pt x="67" y="0"/>
                </a:lnTo>
                <a:lnTo>
                  <a:pt x="75" y="3"/>
                </a:lnTo>
                <a:lnTo>
                  <a:pt x="84" y="9"/>
                </a:lnTo>
                <a:lnTo>
                  <a:pt x="91" y="12"/>
                </a:lnTo>
                <a:lnTo>
                  <a:pt x="99" y="21"/>
                </a:lnTo>
                <a:lnTo>
                  <a:pt x="103" y="30"/>
                </a:lnTo>
                <a:lnTo>
                  <a:pt x="108" y="39"/>
                </a:lnTo>
                <a:lnTo>
                  <a:pt x="111" y="48"/>
                </a:lnTo>
                <a:lnTo>
                  <a:pt x="113" y="59"/>
                </a:lnTo>
                <a:lnTo>
                  <a:pt x="115" y="71"/>
                </a:lnTo>
                <a:lnTo>
                  <a:pt x="115" y="349"/>
                </a:lnTo>
                <a:lnTo>
                  <a:pt x="113" y="361"/>
                </a:lnTo>
                <a:lnTo>
                  <a:pt x="111" y="372"/>
                </a:lnTo>
                <a:lnTo>
                  <a:pt x="108" y="381"/>
                </a:lnTo>
                <a:lnTo>
                  <a:pt x="103" y="390"/>
                </a:lnTo>
                <a:lnTo>
                  <a:pt x="99" y="399"/>
                </a:lnTo>
                <a:lnTo>
                  <a:pt x="91" y="405"/>
                </a:lnTo>
                <a:lnTo>
                  <a:pt x="84" y="411"/>
                </a:lnTo>
                <a:lnTo>
                  <a:pt x="75" y="417"/>
                </a:lnTo>
                <a:lnTo>
                  <a:pt x="67" y="420"/>
                </a:lnTo>
                <a:lnTo>
                  <a:pt x="58" y="420"/>
                </a:lnTo>
                <a:lnTo>
                  <a:pt x="48" y="420"/>
                </a:lnTo>
                <a:lnTo>
                  <a:pt x="39" y="417"/>
                </a:lnTo>
                <a:lnTo>
                  <a:pt x="31" y="411"/>
                </a:lnTo>
                <a:lnTo>
                  <a:pt x="24" y="405"/>
                </a:lnTo>
                <a:lnTo>
                  <a:pt x="17" y="399"/>
                </a:lnTo>
                <a:lnTo>
                  <a:pt x="12" y="390"/>
                </a:lnTo>
                <a:lnTo>
                  <a:pt x="7" y="381"/>
                </a:lnTo>
                <a:lnTo>
                  <a:pt x="3" y="372"/>
                </a:lnTo>
                <a:lnTo>
                  <a:pt x="3" y="361"/>
                </a:lnTo>
                <a:lnTo>
                  <a:pt x="0" y="349"/>
                </a:lnTo>
                <a:lnTo>
                  <a:pt x="0" y="71"/>
                </a:lnTo>
                <a:lnTo>
                  <a:pt x="0" y="68"/>
                </a:lnTo>
                <a:close/>
              </a:path>
            </a:pathLst>
          </a:custGeom>
          <a:solidFill>
            <a:srgbClr val="FFFFFF"/>
          </a:solidFill>
          <a:ln w="9525">
            <a:noFill/>
            <a:round/>
            <a:headEnd/>
            <a:tailEnd/>
          </a:ln>
        </p:spPr>
        <p:txBody>
          <a:bodyPr/>
          <a:lstStyle/>
          <a:p>
            <a:endParaRPr lang="en-US"/>
          </a:p>
        </p:txBody>
      </p:sp>
      <p:sp>
        <p:nvSpPr>
          <p:cNvPr id="111701" name="Freeform 83"/>
          <p:cNvSpPr>
            <a:spLocks/>
          </p:cNvSpPr>
          <p:nvPr/>
        </p:nvSpPr>
        <p:spPr bwMode="auto">
          <a:xfrm>
            <a:off x="5121275" y="5165725"/>
            <a:ext cx="182563" cy="666750"/>
          </a:xfrm>
          <a:custGeom>
            <a:avLst/>
            <a:gdLst>
              <a:gd name="T0" fmla="*/ 0 w 115"/>
              <a:gd name="T1" fmla="*/ 2147483647 h 420"/>
              <a:gd name="T2" fmla="*/ 2147483647 w 115"/>
              <a:gd name="T3" fmla="*/ 2147483647 h 420"/>
              <a:gd name="T4" fmla="*/ 2147483647 w 115"/>
              <a:gd name="T5" fmla="*/ 2147483647 h 420"/>
              <a:gd name="T6" fmla="*/ 2147483647 w 115"/>
              <a:gd name="T7" fmla="*/ 2147483647 h 420"/>
              <a:gd name="T8" fmla="*/ 2147483647 w 115"/>
              <a:gd name="T9" fmla="*/ 2147483647 h 420"/>
              <a:gd name="T10" fmla="*/ 2147483647 w 115"/>
              <a:gd name="T11" fmla="*/ 2147483647 h 420"/>
              <a:gd name="T12" fmla="*/ 2147483647 w 115"/>
              <a:gd name="T13" fmla="*/ 2147483647 h 420"/>
              <a:gd name="T14" fmla="*/ 2147483647 w 115"/>
              <a:gd name="T15" fmla="*/ 2147483647 h 420"/>
              <a:gd name="T16" fmla="*/ 2147483647 w 115"/>
              <a:gd name="T17" fmla="*/ 2147483647 h 420"/>
              <a:gd name="T18" fmla="*/ 2147483647 w 115"/>
              <a:gd name="T19" fmla="*/ 0 h 420"/>
              <a:gd name="T20" fmla="*/ 2147483647 w 115"/>
              <a:gd name="T21" fmla="*/ 0 h 420"/>
              <a:gd name="T22" fmla="*/ 2147483647 w 115"/>
              <a:gd name="T23" fmla="*/ 0 h 420"/>
              <a:gd name="T24" fmla="*/ 2147483647 w 115"/>
              <a:gd name="T25" fmla="*/ 2147483647 h 420"/>
              <a:gd name="T26" fmla="*/ 2147483647 w 115"/>
              <a:gd name="T27" fmla="*/ 2147483647 h 420"/>
              <a:gd name="T28" fmla="*/ 2147483647 w 115"/>
              <a:gd name="T29" fmla="*/ 2147483647 h 420"/>
              <a:gd name="T30" fmla="*/ 2147483647 w 115"/>
              <a:gd name="T31" fmla="*/ 2147483647 h 420"/>
              <a:gd name="T32" fmla="*/ 2147483647 w 115"/>
              <a:gd name="T33" fmla="*/ 2147483647 h 420"/>
              <a:gd name="T34" fmla="*/ 2147483647 w 115"/>
              <a:gd name="T35" fmla="*/ 2147483647 h 420"/>
              <a:gd name="T36" fmla="*/ 2147483647 w 115"/>
              <a:gd name="T37" fmla="*/ 2147483647 h 420"/>
              <a:gd name="T38" fmla="*/ 2147483647 w 115"/>
              <a:gd name="T39" fmla="*/ 2147483647 h 420"/>
              <a:gd name="T40" fmla="*/ 2147483647 w 115"/>
              <a:gd name="T41" fmla="*/ 2147483647 h 420"/>
              <a:gd name="T42" fmla="*/ 2147483647 w 115"/>
              <a:gd name="T43" fmla="*/ 2147483647 h 420"/>
              <a:gd name="T44" fmla="*/ 2147483647 w 115"/>
              <a:gd name="T45" fmla="*/ 2147483647 h 420"/>
              <a:gd name="T46" fmla="*/ 2147483647 w 115"/>
              <a:gd name="T47" fmla="*/ 2147483647 h 420"/>
              <a:gd name="T48" fmla="*/ 2147483647 w 115"/>
              <a:gd name="T49" fmla="*/ 2147483647 h 420"/>
              <a:gd name="T50" fmla="*/ 2147483647 w 115"/>
              <a:gd name="T51" fmla="*/ 2147483647 h 420"/>
              <a:gd name="T52" fmla="*/ 2147483647 w 115"/>
              <a:gd name="T53" fmla="*/ 2147483647 h 420"/>
              <a:gd name="T54" fmla="*/ 2147483647 w 115"/>
              <a:gd name="T55" fmla="*/ 2147483647 h 420"/>
              <a:gd name="T56" fmla="*/ 2147483647 w 115"/>
              <a:gd name="T57" fmla="*/ 2147483647 h 420"/>
              <a:gd name="T58" fmla="*/ 2147483647 w 115"/>
              <a:gd name="T59" fmla="*/ 2147483647 h 420"/>
              <a:gd name="T60" fmla="*/ 2147483647 w 115"/>
              <a:gd name="T61" fmla="*/ 2147483647 h 420"/>
              <a:gd name="T62" fmla="*/ 2147483647 w 115"/>
              <a:gd name="T63" fmla="*/ 2147483647 h 420"/>
              <a:gd name="T64" fmla="*/ 2147483647 w 115"/>
              <a:gd name="T65" fmla="*/ 2147483647 h 420"/>
              <a:gd name="T66" fmla="*/ 2147483647 w 115"/>
              <a:gd name="T67" fmla="*/ 2147483647 h 420"/>
              <a:gd name="T68" fmla="*/ 2147483647 w 115"/>
              <a:gd name="T69" fmla="*/ 2147483647 h 420"/>
              <a:gd name="T70" fmla="*/ 2147483647 w 115"/>
              <a:gd name="T71" fmla="*/ 2147483647 h 420"/>
              <a:gd name="T72" fmla="*/ 2147483647 w 115"/>
              <a:gd name="T73" fmla="*/ 2147483647 h 420"/>
              <a:gd name="T74" fmla="*/ 2147483647 w 115"/>
              <a:gd name="T75" fmla="*/ 2147483647 h 420"/>
              <a:gd name="T76" fmla="*/ 2147483647 w 115"/>
              <a:gd name="T77" fmla="*/ 2147483647 h 420"/>
              <a:gd name="T78" fmla="*/ 2147483647 w 115"/>
              <a:gd name="T79" fmla="*/ 2147483647 h 420"/>
              <a:gd name="T80" fmla="*/ 2147483647 w 115"/>
              <a:gd name="T81" fmla="*/ 2147483647 h 420"/>
              <a:gd name="T82" fmla="*/ 0 w 115"/>
              <a:gd name="T83" fmla="*/ 2147483647 h 420"/>
              <a:gd name="T84" fmla="*/ 0 w 115"/>
              <a:gd name="T85" fmla="*/ 2147483647 h 420"/>
              <a:gd name="T86" fmla="*/ 0 w 115"/>
              <a:gd name="T87" fmla="*/ 2147483647 h 4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420"/>
              <a:gd name="T134" fmla="*/ 115 w 115"/>
              <a:gd name="T135" fmla="*/ 420 h 4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420">
                <a:moveTo>
                  <a:pt x="0" y="68"/>
                </a:moveTo>
                <a:lnTo>
                  <a:pt x="3" y="59"/>
                </a:lnTo>
                <a:lnTo>
                  <a:pt x="3" y="48"/>
                </a:lnTo>
                <a:lnTo>
                  <a:pt x="7" y="39"/>
                </a:lnTo>
                <a:lnTo>
                  <a:pt x="12" y="30"/>
                </a:lnTo>
                <a:lnTo>
                  <a:pt x="17" y="21"/>
                </a:lnTo>
                <a:lnTo>
                  <a:pt x="24" y="12"/>
                </a:lnTo>
                <a:lnTo>
                  <a:pt x="31" y="9"/>
                </a:lnTo>
                <a:lnTo>
                  <a:pt x="39" y="3"/>
                </a:lnTo>
                <a:lnTo>
                  <a:pt x="48" y="0"/>
                </a:lnTo>
                <a:lnTo>
                  <a:pt x="58" y="0"/>
                </a:lnTo>
                <a:lnTo>
                  <a:pt x="67" y="0"/>
                </a:lnTo>
                <a:lnTo>
                  <a:pt x="75" y="3"/>
                </a:lnTo>
                <a:lnTo>
                  <a:pt x="84" y="9"/>
                </a:lnTo>
                <a:lnTo>
                  <a:pt x="91" y="12"/>
                </a:lnTo>
                <a:lnTo>
                  <a:pt x="99" y="21"/>
                </a:lnTo>
                <a:lnTo>
                  <a:pt x="103" y="30"/>
                </a:lnTo>
                <a:lnTo>
                  <a:pt x="108" y="39"/>
                </a:lnTo>
                <a:lnTo>
                  <a:pt x="111" y="48"/>
                </a:lnTo>
                <a:lnTo>
                  <a:pt x="113" y="59"/>
                </a:lnTo>
                <a:lnTo>
                  <a:pt x="115" y="71"/>
                </a:lnTo>
                <a:lnTo>
                  <a:pt x="115" y="349"/>
                </a:lnTo>
                <a:lnTo>
                  <a:pt x="113" y="361"/>
                </a:lnTo>
                <a:lnTo>
                  <a:pt x="111" y="372"/>
                </a:lnTo>
                <a:lnTo>
                  <a:pt x="108" y="381"/>
                </a:lnTo>
                <a:lnTo>
                  <a:pt x="103" y="390"/>
                </a:lnTo>
                <a:lnTo>
                  <a:pt x="99" y="399"/>
                </a:lnTo>
                <a:lnTo>
                  <a:pt x="91" y="405"/>
                </a:lnTo>
                <a:lnTo>
                  <a:pt x="84" y="411"/>
                </a:lnTo>
                <a:lnTo>
                  <a:pt x="75" y="417"/>
                </a:lnTo>
                <a:lnTo>
                  <a:pt x="67" y="420"/>
                </a:lnTo>
                <a:lnTo>
                  <a:pt x="58" y="420"/>
                </a:lnTo>
                <a:lnTo>
                  <a:pt x="48" y="420"/>
                </a:lnTo>
                <a:lnTo>
                  <a:pt x="39" y="417"/>
                </a:lnTo>
                <a:lnTo>
                  <a:pt x="31" y="411"/>
                </a:lnTo>
                <a:lnTo>
                  <a:pt x="24" y="405"/>
                </a:lnTo>
                <a:lnTo>
                  <a:pt x="17" y="399"/>
                </a:lnTo>
                <a:lnTo>
                  <a:pt x="12" y="390"/>
                </a:lnTo>
                <a:lnTo>
                  <a:pt x="7" y="381"/>
                </a:lnTo>
                <a:lnTo>
                  <a:pt x="3" y="372"/>
                </a:lnTo>
                <a:lnTo>
                  <a:pt x="3" y="361"/>
                </a:lnTo>
                <a:lnTo>
                  <a:pt x="0" y="349"/>
                </a:lnTo>
                <a:lnTo>
                  <a:pt x="0" y="71"/>
                </a:lnTo>
              </a:path>
            </a:pathLst>
          </a:custGeom>
          <a:noFill/>
          <a:ln w="11113">
            <a:solidFill>
              <a:srgbClr val="000000"/>
            </a:solidFill>
            <a:prstDash val="solid"/>
            <a:round/>
            <a:headEnd/>
            <a:tailEnd/>
          </a:ln>
        </p:spPr>
        <p:txBody>
          <a:bodyPr/>
          <a:lstStyle/>
          <a:p>
            <a:endParaRPr lang="en-US"/>
          </a:p>
        </p:txBody>
      </p:sp>
      <p:sp>
        <p:nvSpPr>
          <p:cNvPr id="111702" name="Rectangle 84"/>
          <p:cNvSpPr>
            <a:spLocks noChangeArrowheads="1"/>
          </p:cNvSpPr>
          <p:nvPr/>
        </p:nvSpPr>
        <p:spPr bwMode="auto">
          <a:xfrm>
            <a:off x="5167313" y="5311775"/>
            <a:ext cx="952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M</a:t>
            </a:r>
            <a:endParaRPr kumimoji="0" lang="en-US" sz="2800">
              <a:solidFill>
                <a:schemeClr val="tx1"/>
              </a:solidFill>
            </a:endParaRPr>
          </a:p>
        </p:txBody>
      </p:sp>
      <p:sp>
        <p:nvSpPr>
          <p:cNvPr id="111703" name="Rectangle 85"/>
          <p:cNvSpPr>
            <a:spLocks noChangeArrowheads="1"/>
          </p:cNvSpPr>
          <p:nvPr/>
        </p:nvSpPr>
        <p:spPr bwMode="auto">
          <a:xfrm>
            <a:off x="5246688" y="5311775"/>
            <a:ext cx="0" cy="427038"/>
          </a:xfrm>
          <a:prstGeom prst="rect">
            <a:avLst/>
          </a:prstGeom>
          <a:noFill/>
          <a:ln w="9525">
            <a:noFill/>
            <a:miter lim="800000"/>
            <a:headEnd/>
            <a:tailEnd/>
          </a:ln>
        </p:spPr>
        <p:txBody>
          <a:bodyPr wrap="none" lIns="0" tIns="0" rIns="0" bIns="0">
            <a:spAutoFit/>
          </a:bodyPr>
          <a:lstStyle/>
          <a:p>
            <a:pPr algn="l" eaLnBrk="1" hangingPunct="1"/>
            <a:endParaRPr kumimoji="0" lang="en-US" sz="2800">
              <a:solidFill>
                <a:schemeClr val="tx1"/>
              </a:solidFill>
            </a:endParaRPr>
          </a:p>
        </p:txBody>
      </p:sp>
      <p:sp>
        <p:nvSpPr>
          <p:cNvPr id="111704" name="Rectangle 86"/>
          <p:cNvSpPr>
            <a:spLocks noChangeArrowheads="1"/>
          </p:cNvSpPr>
          <p:nvPr/>
        </p:nvSpPr>
        <p:spPr bwMode="auto">
          <a:xfrm>
            <a:off x="5186363" y="5429250"/>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u</a:t>
            </a:r>
            <a:endParaRPr kumimoji="0" lang="en-US" sz="2800">
              <a:solidFill>
                <a:schemeClr val="tx1"/>
              </a:solidFill>
            </a:endParaRPr>
          </a:p>
        </p:txBody>
      </p:sp>
      <p:sp>
        <p:nvSpPr>
          <p:cNvPr id="111705" name="Rectangle 87"/>
          <p:cNvSpPr>
            <a:spLocks noChangeArrowheads="1"/>
          </p:cNvSpPr>
          <p:nvPr/>
        </p:nvSpPr>
        <p:spPr bwMode="auto">
          <a:xfrm>
            <a:off x="5240338" y="5429250"/>
            <a:ext cx="0" cy="427038"/>
          </a:xfrm>
          <a:prstGeom prst="rect">
            <a:avLst/>
          </a:prstGeom>
          <a:noFill/>
          <a:ln w="9525">
            <a:noFill/>
            <a:miter lim="800000"/>
            <a:headEnd/>
            <a:tailEnd/>
          </a:ln>
        </p:spPr>
        <p:txBody>
          <a:bodyPr wrap="none" lIns="0" tIns="0" rIns="0" bIns="0">
            <a:spAutoFit/>
          </a:bodyPr>
          <a:lstStyle/>
          <a:p>
            <a:pPr algn="l" eaLnBrk="1" hangingPunct="1"/>
            <a:endParaRPr kumimoji="0" lang="en-US" sz="2800">
              <a:solidFill>
                <a:schemeClr val="tx1"/>
              </a:solidFill>
            </a:endParaRPr>
          </a:p>
        </p:txBody>
      </p:sp>
      <p:sp>
        <p:nvSpPr>
          <p:cNvPr id="111706" name="Rectangle 88"/>
          <p:cNvSpPr>
            <a:spLocks noChangeArrowheads="1"/>
          </p:cNvSpPr>
          <p:nvPr/>
        </p:nvSpPr>
        <p:spPr bwMode="auto">
          <a:xfrm>
            <a:off x="5186363" y="5549900"/>
            <a:ext cx="571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x</a:t>
            </a:r>
            <a:endParaRPr kumimoji="0" lang="en-US" sz="2800">
              <a:solidFill>
                <a:schemeClr val="tx1"/>
              </a:solidFill>
            </a:endParaRPr>
          </a:p>
        </p:txBody>
      </p:sp>
      <p:sp>
        <p:nvSpPr>
          <p:cNvPr id="111707" name="Rectangle 89"/>
          <p:cNvSpPr>
            <a:spLocks noChangeArrowheads="1"/>
          </p:cNvSpPr>
          <p:nvPr/>
        </p:nvSpPr>
        <p:spPr bwMode="auto">
          <a:xfrm>
            <a:off x="8396288" y="4032250"/>
            <a:ext cx="952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M</a:t>
            </a:r>
            <a:endParaRPr kumimoji="0" lang="en-US" sz="2800">
              <a:solidFill>
                <a:schemeClr val="tx1"/>
              </a:solidFill>
            </a:endParaRPr>
          </a:p>
        </p:txBody>
      </p:sp>
      <p:sp>
        <p:nvSpPr>
          <p:cNvPr id="111708" name="Rectangle 90"/>
          <p:cNvSpPr>
            <a:spLocks noChangeArrowheads="1"/>
          </p:cNvSpPr>
          <p:nvPr/>
        </p:nvSpPr>
        <p:spPr bwMode="auto">
          <a:xfrm>
            <a:off x="8475663" y="4032250"/>
            <a:ext cx="0" cy="427038"/>
          </a:xfrm>
          <a:prstGeom prst="rect">
            <a:avLst/>
          </a:prstGeom>
          <a:noFill/>
          <a:ln w="9525">
            <a:noFill/>
            <a:miter lim="800000"/>
            <a:headEnd/>
            <a:tailEnd/>
          </a:ln>
        </p:spPr>
        <p:txBody>
          <a:bodyPr wrap="none" lIns="0" tIns="0" rIns="0" bIns="0">
            <a:spAutoFit/>
          </a:bodyPr>
          <a:lstStyle/>
          <a:p>
            <a:pPr algn="l" eaLnBrk="1" hangingPunct="1"/>
            <a:endParaRPr kumimoji="0" lang="en-US" sz="2800">
              <a:solidFill>
                <a:schemeClr val="tx1"/>
              </a:solidFill>
            </a:endParaRPr>
          </a:p>
        </p:txBody>
      </p:sp>
      <p:sp>
        <p:nvSpPr>
          <p:cNvPr id="111709" name="Rectangle 91"/>
          <p:cNvSpPr>
            <a:spLocks noChangeArrowheads="1"/>
          </p:cNvSpPr>
          <p:nvPr/>
        </p:nvSpPr>
        <p:spPr bwMode="auto">
          <a:xfrm>
            <a:off x="8410575" y="4152900"/>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u</a:t>
            </a:r>
            <a:endParaRPr kumimoji="0" lang="en-US" sz="2800">
              <a:solidFill>
                <a:schemeClr val="tx1"/>
              </a:solidFill>
            </a:endParaRPr>
          </a:p>
        </p:txBody>
      </p:sp>
      <p:sp>
        <p:nvSpPr>
          <p:cNvPr id="111710" name="Rectangle 92"/>
          <p:cNvSpPr>
            <a:spLocks noChangeArrowheads="1"/>
          </p:cNvSpPr>
          <p:nvPr/>
        </p:nvSpPr>
        <p:spPr bwMode="auto">
          <a:xfrm>
            <a:off x="8464550" y="4152900"/>
            <a:ext cx="0" cy="427038"/>
          </a:xfrm>
          <a:prstGeom prst="rect">
            <a:avLst/>
          </a:prstGeom>
          <a:noFill/>
          <a:ln w="9525">
            <a:noFill/>
            <a:miter lim="800000"/>
            <a:headEnd/>
            <a:tailEnd/>
          </a:ln>
        </p:spPr>
        <p:txBody>
          <a:bodyPr wrap="none" lIns="0" tIns="0" rIns="0" bIns="0">
            <a:spAutoFit/>
          </a:bodyPr>
          <a:lstStyle/>
          <a:p>
            <a:pPr algn="l" eaLnBrk="1" hangingPunct="1"/>
            <a:endParaRPr kumimoji="0" lang="en-US" sz="2800">
              <a:solidFill>
                <a:schemeClr val="tx1"/>
              </a:solidFill>
            </a:endParaRPr>
          </a:p>
        </p:txBody>
      </p:sp>
      <p:sp>
        <p:nvSpPr>
          <p:cNvPr id="111711" name="Rectangle 93"/>
          <p:cNvSpPr>
            <a:spLocks noChangeArrowheads="1"/>
          </p:cNvSpPr>
          <p:nvPr/>
        </p:nvSpPr>
        <p:spPr bwMode="auto">
          <a:xfrm>
            <a:off x="8410575" y="4270375"/>
            <a:ext cx="571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x</a:t>
            </a:r>
            <a:endParaRPr kumimoji="0" lang="en-US" sz="2800">
              <a:solidFill>
                <a:schemeClr val="tx1"/>
              </a:solidFill>
            </a:endParaRPr>
          </a:p>
        </p:txBody>
      </p:sp>
      <p:sp>
        <p:nvSpPr>
          <p:cNvPr id="111712" name="Line 94"/>
          <p:cNvSpPr>
            <a:spLocks noChangeShapeType="1"/>
          </p:cNvSpPr>
          <p:nvPr/>
        </p:nvSpPr>
        <p:spPr bwMode="auto">
          <a:xfrm>
            <a:off x="2151063" y="3665538"/>
            <a:ext cx="933450" cy="1587"/>
          </a:xfrm>
          <a:prstGeom prst="line">
            <a:avLst/>
          </a:prstGeom>
          <a:noFill/>
          <a:ln w="19050">
            <a:solidFill>
              <a:srgbClr val="000000"/>
            </a:solidFill>
            <a:round/>
            <a:headEnd/>
            <a:tailEnd/>
          </a:ln>
        </p:spPr>
        <p:txBody>
          <a:bodyPr/>
          <a:lstStyle/>
          <a:p>
            <a:endParaRPr lang="en-US"/>
          </a:p>
        </p:txBody>
      </p:sp>
      <p:sp>
        <p:nvSpPr>
          <p:cNvPr id="111713" name="Freeform 95"/>
          <p:cNvSpPr>
            <a:spLocks/>
          </p:cNvSpPr>
          <p:nvPr/>
        </p:nvSpPr>
        <p:spPr bwMode="auto">
          <a:xfrm>
            <a:off x="4184650" y="4214813"/>
            <a:ext cx="49213" cy="60325"/>
          </a:xfrm>
          <a:custGeom>
            <a:avLst/>
            <a:gdLst>
              <a:gd name="T0" fmla="*/ 0 w 31"/>
              <a:gd name="T1" fmla="*/ 0 h 38"/>
              <a:gd name="T2" fmla="*/ 2147483647 w 31"/>
              <a:gd name="T3" fmla="*/ 2147483647 h 38"/>
              <a:gd name="T4" fmla="*/ 2147483647 w 31"/>
              <a:gd name="T5" fmla="*/ 2147483647 h 38"/>
              <a:gd name="T6" fmla="*/ 2147483647 w 31"/>
              <a:gd name="T7" fmla="*/ 0 h 38"/>
              <a:gd name="T8" fmla="*/ 2147483647 w 31"/>
              <a:gd name="T9" fmla="*/ 0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3" y="38"/>
                </a:lnTo>
                <a:lnTo>
                  <a:pt x="31" y="18"/>
                </a:lnTo>
                <a:lnTo>
                  <a:pt x="3" y="0"/>
                </a:lnTo>
                <a:lnTo>
                  <a:pt x="0" y="0"/>
                </a:lnTo>
                <a:close/>
              </a:path>
            </a:pathLst>
          </a:custGeom>
          <a:solidFill>
            <a:srgbClr val="000000"/>
          </a:solidFill>
          <a:ln w="9525">
            <a:noFill/>
            <a:round/>
            <a:headEnd/>
            <a:tailEnd/>
          </a:ln>
        </p:spPr>
        <p:txBody>
          <a:bodyPr/>
          <a:lstStyle/>
          <a:p>
            <a:endParaRPr lang="en-US"/>
          </a:p>
        </p:txBody>
      </p:sp>
      <p:sp>
        <p:nvSpPr>
          <p:cNvPr id="111714" name="Line 96"/>
          <p:cNvSpPr>
            <a:spLocks noChangeShapeType="1"/>
          </p:cNvSpPr>
          <p:nvPr/>
        </p:nvSpPr>
        <p:spPr bwMode="auto">
          <a:xfrm flipH="1">
            <a:off x="4435475" y="4243388"/>
            <a:ext cx="652463" cy="1587"/>
          </a:xfrm>
          <a:prstGeom prst="line">
            <a:avLst/>
          </a:prstGeom>
          <a:noFill/>
          <a:ln w="19050">
            <a:solidFill>
              <a:srgbClr val="000000"/>
            </a:solidFill>
            <a:round/>
            <a:headEnd/>
            <a:tailEnd/>
          </a:ln>
        </p:spPr>
        <p:txBody>
          <a:bodyPr/>
          <a:lstStyle/>
          <a:p>
            <a:endParaRPr lang="en-US"/>
          </a:p>
        </p:txBody>
      </p:sp>
      <p:sp>
        <p:nvSpPr>
          <p:cNvPr id="111715" name="Line 97"/>
          <p:cNvSpPr>
            <a:spLocks noChangeShapeType="1"/>
          </p:cNvSpPr>
          <p:nvPr/>
        </p:nvSpPr>
        <p:spPr bwMode="auto">
          <a:xfrm flipH="1">
            <a:off x="3841750" y="4243388"/>
            <a:ext cx="354013" cy="1587"/>
          </a:xfrm>
          <a:prstGeom prst="line">
            <a:avLst/>
          </a:prstGeom>
          <a:noFill/>
          <a:ln w="19050">
            <a:solidFill>
              <a:srgbClr val="000000"/>
            </a:solidFill>
            <a:round/>
            <a:headEnd/>
            <a:tailEnd/>
          </a:ln>
        </p:spPr>
        <p:txBody>
          <a:bodyPr/>
          <a:lstStyle/>
          <a:p>
            <a:endParaRPr lang="en-US"/>
          </a:p>
        </p:txBody>
      </p:sp>
      <p:sp>
        <p:nvSpPr>
          <p:cNvPr id="111716" name="Freeform 98"/>
          <p:cNvSpPr>
            <a:spLocks/>
          </p:cNvSpPr>
          <p:nvPr/>
        </p:nvSpPr>
        <p:spPr bwMode="auto">
          <a:xfrm>
            <a:off x="6743700" y="3970338"/>
            <a:ext cx="46038" cy="57150"/>
          </a:xfrm>
          <a:custGeom>
            <a:avLst/>
            <a:gdLst>
              <a:gd name="T0" fmla="*/ 2147483647 w 29"/>
              <a:gd name="T1" fmla="*/ 2147483647 h 36"/>
              <a:gd name="T2" fmla="*/ 2147483647 w 29"/>
              <a:gd name="T3" fmla="*/ 2147483647 h 36"/>
              <a:gd name="T4" fmla="*/ 2147483647 w 29"/>
              <a:gd name="T5" fmla="*/ 2147483647 h 36"/>
              <a:gd name="T6" fmla="*/ 2147483647 w 29"/>
              <a:gd name="T7" fmla="*/ 2147483647 h 36"/>
              <a:gd name="T8" fmla="*/ 2147483647 w 29"/>
              <a:gd name="T9" fmla="*/ 2147483647 h 36"/>
              <a:gd name="T10" fmla="*/ 2147483647 w 29"/>
              <a:gd name="T11" fmla="*/ 2147483647 h 36"/>
              <a:gd name="T12" fmla="*/ 2147483647 w 29"/>
              <a:gd name="T13" fmla="*/ 2147483647 h 36"/>
              <a:gd name="T14" fmla="*/ 2147483647 w 29"/>
              <a:gd name="T15" fmla="*/ 2147483647 h 36"/>
              <a:gd name="T16" fmla="*/ 2147483647 w 29"/>
              <a:gd name="T17" fmla="*/ 2147483647 h 36"/>
              <a:gd name="T18" fmla="*/ 2147483647 w 29"/>
              <a:gd name="T19" fmla="*/ 2147483647 h 36"/>
              <a:gd name="T20" fmla="*/ 2147483647 w 29"/>
              <a:gd name="T21" fmla="*/ 2147483647 h 36"/>
              <a:gd name="T22" fmla="*/ 2147483647 w 29"/>
              <a:gd name="T23" fmla="*/ 2147483647 h 36"/>
              <a:gd name="T24" fmla="*/ 2147483647 w 29"/>
              <a:gd name="T25" fmla="*/ 2147483647 h 36"/>
              <a:gd name="T26" fmla="*/ 2147483647 w 29"/>
              <a:gd name="T27" fmla="*/ 2147483647 h 36"/>
              <a:gd name="T28" fmla="*/ 2147483647 w 29"/>
              <a:gd name="T29" fmla="*/ 2147483647 h 36"/>
              <a:gd name="T30" fmla="*/ 2147483647 w 29"/>
              <a:gd name="T31" fmla="*/ 2147483647 h 36"/>
              <a:gd name="T32" fmla="*/ 2147483647 w 29"/>
              <a:gd name="T33" fmla="*/ 2147483647 h 36"/>
              <a:gd name="T34" fmla="*/ 2147483647 w 29"/>
              <a:gd name="T35" fmla="*/ 0 h 36"/>
              <a:gd name="T36" fmla="*/ 2147483647 w 29"/>
              <a:gd name="T37" fmla="*/ 0 h 36"/>
              <a:gd name="T38" fmla="*/ 2147483647 w 29"/>
              <a:gd name="T39" fmla="*/ 0 h 36"/>
              <a:gd name="T40" fmla="*/ 2147483647 w 29"/>
              <a:gd name="T41" fmla="*/ 0 h 36"/>
              <a:gd name="T42" fmla="*/ 2147483647 w 29"/>
              <a:gd name="T43" fmla="*/ 0 h 36"/>
              <a:gd name="T44" fmla="*/ 2147483647 w 29"/>
              <a:gd name="T45" fmla="*/ 0 h 36"/>
              <a:gd name="T46" fmla="*/ 2147483647 w 29"/>
              <a:gd name="T47" fmla="*/ 0 h 36"/>
              <a:gd name="T48" fmla="*/ 2147483647 w 29"/>
              <a:gd name="T49" fmla="*/ 2147483647 h 36"/>
              <a:gd name="T50" fmla="*/ 2147483647 w 29"/>
              <a:gd name="T51" fmla="*/ 2147483647 h 36"/>
              <a:gd name="T52" fmla="*/ 2147483647 w 29"/>
              <a:gd name="T53" fmla="*/ 2147483647 h 36"/>
              <a:gd name="T54" fmla="*/ 0 w 29"/>
              <a:gd name="T55" fmla="*/ 2147483647 h 36"/>
              <a:gd name="T56" fmla="*/ 0 w 29"/>
              <a:gd name="T57" fmla="*/ 2147483647 h 36"/>
              <a:gd name="T58" fmla="*/ 0 w 29"/>
              <a:gd name="T59" fmla="*/ 2147483647 h 36"/>
              <a:gd name="T60" fmla="*/ 0 w 29"/>
              <a:gd name="T61" fmla="*/ 2147483647 h 36"/>
              <a:gd name="T62" fmla="*/ 0 w 29"/>
              <a:gd name="T63" fmla="*/ 2147483647 h 36"/>
              <a:gd name="T64" fmla="*/ 0 w 29"/>
              <a:gd name="T65" fmla="*/ 2147483647 h 36"/>
              <a:gd name="T66" fmla="*/ 0 w 29"/>
              <a:gd name="T67" fmla="*/ 2147483647 h 36"/>
              <a:gd name="T68" fmla="*/ 2147483647 w 29"/>
              <a:gd name="T69" fmla="*/ 2147483647 h 36"/>
              <a:gd name="T70" fmla="*/ 2147483647 w 29"/>
              <a:gd name="T71" fmla="*/ 2147483647 h 36"/>
              <a:gd name="T72" fmla="*/ 2147483647 w 29"/>
              <a:gd name="T73" fmla="*/ 2147483647 h 36"/>
              <a:gd name="T74" fmla="*/ 2147483647 w 29"/>
              <a:gd name="T75" fmla="*/ 2147483647 h 36"/>
              <a:gd name="T76" fmla="*/ 2147483647 w 29"/>
              <a:gd name="T77" fmla="*/ 2147483647 h 36"/>
              <a:gd name="T78" fmla="*/ 2147483647 w 29"/>
              <a:gd name="T79" fmla="*/ 2147483647 h 36"/>
              <a:gd name="T80" fmla="*/ 2147483647 w 29"/>
              <a:gd name="T81" fmla="*/ 2147483647 h 36"/>
              <a:gd name="T82" fmla="*/ 2147483647 w 29"/>
              <a:gd name="T83" fmla="*/ 2147483647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6"/>
              <a:gd name="T128" fmla="*/ 29 w 29"/>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6">
                <a:moveTo>
                  <a:pt x="14" y="36"/>
                </a:moveTo>
                <a:lnTo>
                  <a:pt x="17" y="36"/>
                </a:lnTo>
                <a:lnTo>
                  <a:pt x="19" y="36"/>
                </a:lnTo>
                <a:lnTo>
                  <a:pt x="22" y="36"/>
                </a:lnTo>
                <a:lnTo>
                  <a:pt x="24" y="33"/>
                </a:lnTo>
                <a:lnTo>
                  <a:pt x="24" y="30"/>
                </a:lnTo>
                <a:lnTo>
                  <a:pt x="26" y="30"/>
                </a:lnTo>
                <a:lnTo>
                  <a:pt x="29" y="27"/>
                </a:lnTo>
                <a:lnTo>
                  <a:pt x="29" y="24"/>
                </a:lnTo>
                <a:lnTo>
                  <a:pt x="29" y="21"/>
                </a:lnTo>
                <a:lnTo>
                  <a:pt x="29" y="18"/>
                </a:lnTo>
                <a:lnTo>
                  <a:pt x="29" y="15"/>
                </a:lnTo>
                <a:lnTo>
                  <a:pt x="29" y="12"/>
                </a:lnTo>
                <a:lnTo>
                  <a:pt x="29" y="9"/>
                </a:lnTo>
                <a:lnTo>
                  <a:pt x="26" y="6"/>
                </a:lnTo>
                <a:lnTo>
                  <a:pt x="24" y="6"/>
                </a:lnTo>
                <a:lnTo>
                  <a:pt x="24" y="3"/>
                </a:lnTo>
                <a:lnTo>
                  <a:pt x="22" y="0"/>
                </a:lnTo>
                <a:lnTo>
                  <a:pt x="19" y="0"/>
                </a:lnTo>
                <a:lnTo>
                  <a:pt x="17" y="0"/>
                </a:lnTo>
                <a:lnTo>
                  <a:pt x="14" y="0"/>
                </a:lnTo>
                <a:lnTo>
                  <a:pt x="12" y="0"/>
                </a:lnTo>
                <a:lnTo>
                  <a:pt x="10" y="0"/>
                </a:lnTo>
                <a:lnTo>
                  <a:pt x="7" y="0"/>
                </a:lnTo>
                <a:lnTo>
                  <a:pt x="5" y="3"/>
                </a:lnTo>
                <a:lnTo>
                  <a:pt x="5" y="6"/>
                </a:lnTo>
                <a:lnTo>
                  <a:pt x="2" y="6"/>
                </a:lnTo>
                <a:lnTo>
                  <a:pt x="0" y="9"/>
                </a:lnTo>
                <a:lnTo>
                  <a:pt x="0" y="12"/>
                </a:lnTo>
                <a:lnTo>
                  <a:pt x="0" y="15"/>
                </a:lnTo>
                <a:lnTo>
                  <a:pt x="0" y="18"/>
                </a:lnTo>
                <a:lnTo>
                  <a:pt x="0" y="21"/>
                </a:lnTo>
                <a:lnTo>
                  <a:pt x="0" y="24"/>
                </a:lnTo>
                <a:lnTo>
                  <a:pt x="0" y="27"/>
                </a:lnTo>
                <a:lnTo>
                  <a:pt x="2" y="30"/>
                </a:lnTo>
                <a:lnTo>
                  <a:pt x="5" y="30"/>
                </a:lnTo>
                <a:lnTo>
                  <a:pt x="5" y="33"/>
                </a:lnTo>
                <a:lnTo>
                  <a:pt x="7" y="36"/>
                </a:lnTo>
                <a:lnTo>
                  <a:pt x="10" y="36"/>
                </a:lnTo>
                <a:lnTo>
                  <a:pt x="12" y="36"/>
                </a:lnTo>
                <a:lnTo>
                  <a:pt x="14" y="36"/>
                </a:lnTo>
                <a:close/>
              </a:path>
            </a:pathLst>
          </a:custGeom>
          <a:solidFill>
            <a:srgbClr val="000000"/>
          </a:solidFill>
          <a:ln w="9525">
            <a:noFill/>
            <a:round/>
            <a:headEnd/>
            <a:tailEnd/>
          </a:ln>
        </p:spPr>
        <p:txBody>
          <a:bodyPr/>
          <a:lstStyle/>
          <a:p>
            <a:endParaRPr lang="en-US"/>
          </a:p>
        </p:txBody>
      </p:sp>
      <p:sp>
        <p:nvSpPr>
          <p:cNvPr id="111717" name="Freeform 99"/>
          <p:cNvSpPr>
            <a:spLocks/>
          </p:cNvSpPr>
          <p:nvPr/>
        </p:nvSpPr>
        <p:spPr bwMode="auto">
          <a:xfrm>
            <a:off x="3016250" y="1852613"/>
            <a:ext cx="395288" cy="1039812"/>
          </a:xfrm>
          <a:custGeom>
            <a:avLst/>
            <a:gdLst>
              <a:gd name="T0" fmla="*/ 2147483647 w 249"/>
              <a:gd name="T1" fmla="*/ 2147483647 h 655"/>
              <a:gd name="T2" fmla="*/ 2147483647 w 249"/>
              <a:gd name="T3" fmla="*/ 2147483647 h 655"/>
              <a:gd name="T4" fmla="*/ 2147483647 w 249"/>
              <a:gd name="T5" fmla="*/ 2147483647 h 655"/>
              <a:gd name="T6" fmla="*/ 2147483647 w 249"/>
              <a:gd name="T7" fmla="*/ 2147483647 h 655"/>
              <a:gd name="T8" fmla="*/ 2147483647 w 249"/>
              <a:gd name="T9" fmla="*/ 2147483647 h 655"/>
              <a:gd name="T10" fmla="*/ 2147483647 w 249"/>
              <a:gd name="T11" fmla="*/ 2147483647 h 655"/>
              <a:gd name="T12" fmla="*/ 2147483647 w 249"/>
              <a:gd name="T13" fmla="*/ 2147483647 h 655"/>
              <a:gd name="T14" fmla="*/ 2147483647 w 249"/>
              <a:gd name="T15" fmla="*/ 2147483647 h 655"/>
              <a:gd name="T16" fmla="*/ 2147483647 w 249"/>
              <a:gd name="T17" fmla="*/ 2147483647 h 655"/>
              <a:gd name="T18" fmla="*/ 2147483647 w 249"/>
              <a:gd name="T19" fmla="*/ 2147483647 h 655"/>
              <a:gd name="T20" fmla="*/ 2147483647 w 249"/>
              <a:gd name="T21" fmla="*/ 2147483647 h 655"/>
              <a:gd name="T22" fmla="*/ 2147483647 w 249"/>
              <a:gd name="T23" fmla="*/ 2147483647 h 655"/>
              <a:gd name="T24" fmla="*/ 2147483647 w 249"/>
              <a:gd name="T25" fmla="*/ 2147483647 h 655"/>
              <a:gd name="T26" fmla="*/ 2147483647 w 249"/>
              <a:gd name="T27" fmla="*/ 2147483647 h 655"/>
              <a:gd name="T28" fmla="*/ 2147483647 w 249"/>
              <a:gd name="T29" fmla="*/ 2147483647 h 655"/>
              <a:gd name="T30" fmla="*/ 2147483647 w 249"/>
              <a:gd name="T31" fmla="*/ 2147483647 h 655"/>
              <a:gd name="T32" fmla="*/ 2147483647 w 249"/>
              <a:gd name="T33" fmla="*/ 2147483647 h 655"/>
              <a:gd name="T34" fmla="*/ 2147483647 w 249"/>
              <a:gd name="T35" fmla="*/ 2147483647 h 655"/>
              <a:gd name="T36" fmla="*/ 2147483647 w 249"/>
              <a:gd name="T37" fmla="*/ 2147483647 h 655"/>
              <a:gd name="T38" fmla="*/ 2147483647 w 249"/>
              <a:gd name="T39" fmla="*/ 2147483647 h 655"/>
              <a:gd name="T40" fmla="*/ 2147483647 w 249"/>
              <a:gd name="T41" fmla="*/ 0 h 655"/>
              <a:gd name="T42" fmla="*/ 2147483647 w 249"/>
              <a:gd name="T43" fmla="*/ 2147483647 h 655"/>
              <a:gd name="T44" fmla="*/ 2147483647 w 249"/>
              <a:gd name="T45" fmla="*/ 2147483647 h 655"/>
              <a:gd name="T46" fmla="*/ 2147483647 w 249"/>
              <a:gd name="T47" fmla="*/ 2147483647 h 655"/>
              <a:gd name="T48" fmla="*/ 2147483647 w 249"/>
              <a:gd name="T49" fmla="*/ 2147483647 h 655"/>
              <a:gd name="T50" fmla="*/ 2147483647 w 249"/>
              <a:gd name="T51" fmla="*/ 2147483647 h 655"/>
              <a:gd name="T52" fmla="*/ 2147483647 w 249"/>
              <a:gd name="T53" fmla="*/ 2147483647 h 655"/>
              <a:gd name="T54" fmla="*/ 2147483647 w 249"/>
              <a:gd name="T55" fmla="*/ 2147483647 h 655"/>
              <a:gd name="T56" fmla="*/ 2147483647 w 249"/>
              <a:gd name="T57" fmla="*/ 2147483647 h 655"/>
              <a:gd name="T58" fmla="*/ 0 w 249"/>
              <a:gd name="T59" fmla="*/ 2147483647 h 655"/>
              <a:gd name="T60" fmla="*/ 0 w 249"/>
              <a:gd name="T61" fmla="*/ 2147483647 h 655"/>
              <a:gd name="T62" fmla="*/ 0 w 249"/>
              <a:gd name="T63" fmla="*/ 2147483647 h 655"/>
              <a:gd name="T64" fmla="*/ 2147483647 w 249"/>
              <a:gd name="T65" fmla="*/ 2147483647 h 655"/>
              <a:gd name="T66" fmla="*/ 2147483647 w 249"/>
              <a:gd name="T67" fmla="*/ 2147483647 h 655"/>
              <a:gd name="T68" fmla="*/ 2147483647 w 249"/>
              <a:gd name="T69" fmla="*/ 2147483647 h 655"/>
              <a:gd name="T70" fmla="*/ 2147483647 w 249"/>
              <a:gd name="T71" fmla="*/ 2147483647 h 655"/>
              <a:gd name="T72" fmla="*/ 2147483647 w 249"/>
              <a:gd name="T73" fmla="*/ 2147483647 h 655"/>
              <a:gd name="T74" fmla="*/ 2147483647 w 249"/>
              <a:gd name="T75" fmla="*/ 2147483647 h 655"/>
              <a:gd name="T76" fmla="*/ 2147483647 w 249"/>
              <a:gd name="T77" fmla="*/ 2147483647 h 655"/>
              <a:gd name="T78" fmla="*/ 2147483647 w 249"/>
              <a:gd name="T79" fmla="*/ 2147483647 h 655"/>
              <a:gd name="T80" fmla="*/ 2147483647 w 249"/>
              <a:gd name="T81" fmla="*/ 2147483647 h 655"/>
              <a:gd name="T82" fmla="*/ 2147483647 w 249"/>
              <a:gd name="T83" fmla="*/ 2147483647 h 655"/>
              <a:gd name="T84" fmla="*/ 2147483647 w 249"/>
              <a:gd name="T85" fmla="*/ 2147483647 h 6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9"/>
              <a:gd name="T130" fmla="*/ 0 h 655"/>
              <a:gd name="T131" fmla="*/ 249 w 249"/>
              <a:gd name="T132" fmla="*/ 655 h 6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9" h="655">
                <a:moveTo>
                  <a:pt x="125" y="652"/>
                </a:moveTo>
                <a:lnTo>
                  <a:pt x="144" y="649"/>
                </a:lnTo>
                <a:lnTo>
                  <a:pt x="163" y="637"/>
                </a:lnTo>
                <a:lnTo>
                  <a:pt x="182" y="617"/>
                </a:lnTo>
                <a:lnTo>
                  <a:pt x="199" y="590"/>
                </a:lnTo>
                <a:lnTo>
                  <a:pt x="213" y="558"/>
                </a:lnTo>
                <a:lnTo>
                  <a:pt x="225" y="519"/>
                </a:lnTo>
                <a:lnTo>
                  <a:pt x="235" y="478"/>
                </a:lnTo>
                <a:lnTo>
                  <a:pt x="244" y="431"/>
                </a:lnTo>
                <a:lnTo>
                  <a:pt x="247" y="381"/>
                </a:lnTo>
                <a:lnTo>
                  <a:pt x="249" y="327"/>
                </a:lnTo>
                <a:lnTo>
                  <a:pt x="247" y="274"/>
                </a:lnTo>
                <a:lnTo>
                  <a:pt x="244" y="224"/>
                </a:lnTo>
                <a:lnTo>
                  <a:pt x="235" y="177"/>
                </a:lnTo>
                <a:lnTo>
                  <a:pt x="225" y="133"/>
                </a:lnTo>
                <a:lnTo>
                  <a:pt x="213" y="94"/>
                </a:lnTo>
                <a:lnTo>
                  <a:pt x="199" y="62"/>
                </a:lnTo>
                <a:lnTo>
                  <a:pt x="182" y="35"/>
                </a:lnTo>
                <a:lnTo>
                  <a:pt x="163" y="14"/>
                </a:lnTo>
                <a:lnTo>
                  <a:pt x="144" y="3"/>
                </a:lnTo>
                <a:lnTo>
                  <a:pt x="125" y="0"/>
                </a:lnTo>
                <a:lnTo>
                  <a:pt x="103" y="3"/>
                </a:lnTo>
                <a:lnTo>
                  <a:pt x="84" y="14"/>
                </a:lnTo>
                <a:lnTo>
                  <a:pt x="67" y="35"/>
                </a:lnTo>
                <a:lnTo>
                  <a:pt x="50" y="62"/>
                </a:lnTo>
                <a:lnTo>
                  <a:pt x="36" y="94"/>
                </a:lnTo>
                <a:lnTo>
                  <a:pt x="24" y="133"/>
                </a:lnTo>
                <a:lnTo>
                  <a:pt x="14" y="177"/>
                </a:lnTo>
                <a:lnTo>
                  <a:pt x="5" y="224"/>
                </a:lnTo>
                <a:lnTo>
                  <a:pt x="0" y="274"/>
                </a:lnTo>
                <a:lnTo>
                  <a:pt x="0" y="327"/>
                </a:lnTo>
                <a:lnTo>
                  <a:pt x="0" y="381"/>
                </a:lnTo>
                <a:lnTo>
                  <a:pt x="5" y="431"/>
                </a:lnTo>
                <a:lnTo>
                  <a:pt x="14" y="478"/>
                </a:lnTo>
                <a:lnTo>
                  <a:pt x="24" y="519"/>
                </a:lnTo>
                <a:lnTo>
                  <a:pt x="36" y="558"/>
                </a:lnTo>
                <a:lnTo>
                  <a:pt x="50" y="590"/>
                </a:lnTo>
                <a:lnTo>
                  <a:pt x="67" y="617"/>
                </a:lnTo>
                <a:lnTo>
                  <a:pt x="84" y="637"/>
                </a:lnTo>
                <a:lnTo>
                  <a:pt x="103" y="649"/>
                </a:lnTo>
                <a:lnTo>
                  <a:pt x="125" y="655"/>
                </a:lnTo>
                <a:lnTo>
                  <a:pt x="125" y="652"/>
                </a:lnTo>
                <a:close/>
              </a:path>
            </a:pathLst>
          </a:custGeom>
          <a:solidFill>
            <a:srgbClr val="FFFFFF"/>
          </a:solidFill>
          <a:ln w="9525">
            <a:noFill/>
            <a:round/>
            <a:headEnd/>
            <a:tailEnd/>
          </a:ln>
        </p:spPr>
        <p:txBody>
          <a:bodyPr/>
          <a:lstStyle/>
          <a:p>
            <a:endParaRPr lang="en-US"/>
          </a:p>
        </p:txBody>
      </p:sp>
      <p:sp>
        <p:nvSpPr>
          <p:cNvPr id="111718" name="Freeform 100"/>
          <p:cNvSpPr>
            <a:spLocks/>
          </p:cNvSpPr>
          <p:nvPr/>
        </p:nvSpPr>
        <p:spPr bwMode="auto">
          <a:xfrm>
            <a:off x="3016250" y="1852613"/>
            <a:ext cx="395288" cy="1039812"/>
          </a:xfrm>
          <a:custGeom>
            <a:avLst/>
            <a:gdLst>
              <a:gd name="T0" fmla="*/ 2147483647 w 249"/>
              <a:gd name="T1" fmla="*/ 2147483647 h 655"/>
              <a:gd name="T2" fmla="*/ 2147483647 w 249"/>
              <a:gd name="T3" fmla="*/ 2147483647 h 655"/>
              <a:gd name="T4" fmla="*/ 2147483647 w 249"/>
              <a:gd name="T5" fmla="*/ 2147483647 h 655"/>
              <a:gd name="T6" fmla="*/ 2147483647 w 249"/>
              <a:gd name="T7" fmla="*/ 2147483647 h 655"/>
              <a:gd name="T8" fmla="*/ 2147483647 w 249"/>
              <a:gd name="T9" fmla="*/ 2147483647 h 655"/>
              <a:gd name="T10" fmla="*/ 2147483647 w 249"/>
              <a:gd name="T11" fmla="*/ 2147483647 h 655"/>
              <a:gd name="T12" fmla="*/ 2147483647 w 249"/>
              <a:gd name="T13" fmla="*/ 2147483647 h 655"/>
              <a:gd name="T14" fmla="*/ 2147483647 w 249"/>
              <a:gd name="T15" fmla="*/ 2147483647 h 655"/>
              <a:gd name="T16" fmla="*/ 2147483647 w 249"/>
              <a:gd name="T17" fmla="*/ 2147483647 h 655"/>
              <a:gd name="T18" fmla="*/ 2147483647 w 249"/>
              <a:gd name="T19" fmla="*/ 2147483647 h 655"/>
              <a:gd name="T20" fmla="*/ 2147483647 w 249"/>
              <a:gd name="T21" fmla="*/ 2147483647 h 655"/>
              <a:gd name="T22" fmla="*/ 2147483647 w 249"/>
              <a:gd name="T23" fmla="*/ 2147483647 h 655"/>
              <a:gd name="T24" fmla="*/ 2147483647 w 249"/>
              <a:gd name="T25" fmla="*/ 2147483647 h 655"/>
              <a:gd name="T26" fmla="*/ 2147483647 w 249"/>
              <a:gd name="T27" fmla="*/ 2147483647 h 655"/>
              <a:gd name="T28" fmla="*/ 2147483647 w 249"/>
              <a:gd name="T29" fmla="*/ 2147483647 h 655"/>
              <a:gd name="T30" fmla="*/ 2147483647 w 249"/>
              <a:gd name="T31" fmla="*/ 2147483647 h 655"/>
              <a:gd name="T32" fmla="*/ 2147483647 w 249"/>
              <a:gd name="T33" fmla="*/ 2147483647 h 655"/>
              <a:gd name="T34" fmla="*/ 2147483647 w 249"/>
              <a:gd name="T35" fmla="*/ 2147483647 h 655"/>
              <a:gd name="T36" fmla="*/ 2147483647 w 249"/>
              <a:gd name="T37" fmla="*/ 2147483647 h 655"/>
              <a:gd name="T38" fmla="*/ 2147483647 w 249"/>
              <a:gd name="T39" fmla="*/ 2147483647 h 655"/>
              <a:gd name="T40" fmla="*/ 2147483647 w 249"/>
              <a:gd name="T41" fmla="*/ 0 h 655"/>
              <a:gd name="T42" fmla="*/ 2147483647 w 249"/>
              <a:gd name="T43" fmla="*/ 2147483647 h 655"/>
              <a:gd name="T44" fmla="*/ 2147483647 w 249"/>
              <a:gd name="T45" fmla="*/ 2147483647 h 655"/>
              <a:gd name="T46" fmla="*/ 2147483647 w 249"/>
              <a:gd name="T47" fmla="*/ 2147483647 h 655"/>
              <a:gd name="T48" fmla="*/ 2147483647 w 249"/>
              <a:gd name="T49" fmla="*/ 2147483647 h 655"/>
              <a:gd name="T50" fmla="*/ 2147483647 w 249"/>
              <a:gd name="T51" fmla="*/ 2147483647 h 655"/>
              <a:gd name="T52" fmla="*/ 2147483647 w 249"/>
              <a:gd name="T53" fmla="*/ 2147483647 h 655"/>
              <a:gd name="T54" fmla="*/ 2147483647 w 249"/>
              <a:gd name="T55" fmla="*/ 2147483647 h 655"/>
              <a:gd name="T56" fmla="*/ 2147483647 w 249"/>
              <a:gd name="T57" fmla="*/ 2147483647 h 655"/>
              <a:gd name="T58" fmla="*/ 0 w 249"/>
              <a:gd name="T59" fmla="*/ 2147483647 h 655"/>
              <a:gd name="T60" fmla="*/ 0 w 249"/>
              <a:gd name="T61" fmla="*/ 2147483647 h 655"/>
              <a:gd name="T62" fmla="*/ 0 w 249"/>
              <a:gd name="T63" fmla="*/ 2147483647 h 655"/>
              <a:gd name="T64" fmla="*/ 2147483647 w 249"/>
              <a:gd name="T65" fmla="*/ 2147483647 h 655"/>
              <a:gd name="T66" fmla="*/ 2147483647 w 249"/>
              <a:gd name="T67" fmla="*/ 2147483647 h 655"/>
              <a:gd name="T68" fmla="*/ 2147483647 w 249"/>
              <a:gd name="T69" fmla="*/ 2147483647 h 655"/>
              <a:gd name="T70" fmla="*/ 2147483647 w 249"/>
              <a:gd name="T71" fmla="*/ 2147483647 h 655"/>
              <a:gd name="T72" fmla="*/ 2147483647 w 249"/>
              <a:gd name="T73" fmla="*/ 2147483647 h 655"/>
              <a:gd name="T74" fmla="*/ 2147483647 w 249"/>
              <a:gd name="T75" fmla="*/ 2147483647 h 655"/>
              <a:gd name="T76" fmla="*/ 2147483647 w 249"/>
              <a:gd name="T77" fmla="*/ 2147483647 h 655"/>
              <a:gd name="T78" fmla="*/ 2147483647 w 249"/>
              <a:gd name="T79" fmla="*/ 2147483647 h 655"/>
              <a:gd name="T80" fmla="*/ 2147483647 w 249"/>
              <a:gd name="T81" fmla="*/ 2147483647 h 655"/>
              <a:gd name="T82" fmla="*/ 2147483647 w 249"/>
              <a:gd name="T83" fmla="*/ 2147483647 h 6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655"/>
              <a:gd name="T128" fmla="*/ 249 w 249"/>
              <a:gd name="T129" fmla="*/ 655 h 6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655">
                <a:moveTo>
                  <a:pt x="125" y="652"/>
                </a:moveTo>
                <a:lnTo>
                  <a:pt x="144" y="649"/>
                </a:lnTo>
                <a:lnTo>
                  <a:pt x="163" y="637"/>
                </a:lnTo>
                <a:lnTo>
                  <a:pt x="182" y="617"/>
                </a:lnTo>
                <a:lnTo>
                  <a:pt x="199" y="590"/>
                </a:lnTo>
                <a:lnTo>
                  <a:pt x="213" y="558"/>
                </a:lnTo>
                <a:lnTo>
                  <a:pt x="225" y="519"/>
                </a:lnTo>
                <a:lnTo>
                  <a:pt x="235" y="478"/>
                </a:lnTo>
                <a:lnTo>
                  <a:pt x="244" y="431"/>
                </a:lnTo>
                <a:lnTo>
                  <a:pt x="247" y="381"/>
                </a:lnTo>
                <a:lnTo>
                  <a:pt x="249" y="327"/>
                </a:lnTo>
                <a:lnTo>
                  <a:pt x="247" y="274"/>
                </a:lnTo>
                <a:lnTo>
                  <a:pt x="244" y="224"/>
                </a:lnTo>
                <a:lnTo>
                  <a:pt x="235" y="177"/>
                </a:lnTo>
                <a:lnTo>
                  <a:pt x="225" y="133"/>
                </a:lnTo>
                <a:lnTo>
                  <a:pt x="213" y="94"/>
                </a:lnTo>
                <a:lnTo>
                  <a:pt x="199" y="62"/>
                </a:lnTo>
                <a:lnTo>
                  <a:pt x="182" y="35"/>
                </a:lnTo>
                <a:lnTo>
                  <a:pt x="163" y="14"/>
                </a:lnTo>
                <a:lnTo>
                  <a:pt x="144" y="3"/>
                </a:lnTo>
                <a:lnTo>
                  <a:pt x="125" y="0"/>
                </a:lnTo>
                <a:lnTo>
                  <a:pt x="103" y="3"/>
                </a:lnTo>
                <a:lnTo>
                  <a:pt x="84" y="14"/>
                </a:lnTo>
                <a:lnTo>
                  <a:pt x="67" y="35"/>
                </a:lnTo>
                <a:lnTo>
                  <a:pt x="50" y="62"/>
                </a:lnTo>
                <a:lnTo>
                  <a:pt x="36" y="94"/>
                </a:lnTo>
                <a:lnTo>
                  <a:pt x="24" y="133"/>
                </a:lnTo>
                <a:lnTo>
                  <a:pt x="14" y="177"/>
                </a:lnTo>
                <a:lnTo>
                  <a:pt x="5" y="224"/>
                </a:lnTo>
                <a:lnTo>
                  <a:pt x="0" y="274"/>
                </a:lnTo>
                <a:lnTo>
                  <a:pt x="0" y="327"/>
                </a:lnTo>
                <a:lnTo>
                  <a:pt x="0" y="381"/>
                </a:lnTo>
                <a:lnTo>
                  <a:pt x="5" y="431"/>
                </a:lnTo>
                <a:lnTo>
                  <a:pt x="14" y="478"/>
                </a:lnTo>
                <a:lnTo>
                  <a:pt x="24" y="519"/>
                </a:lnTo>
                <a:lnTo>
                  <a:pt x="36" y="558"/>
                </a:lnTo>
                <a:lnTo>
                  <a:pt x="50" y="590"/>
                </a:lnTo>
                <a:lnTo>
                  <a:pt x="67" y="617"/>
                </a:lnTo>
                <a:lnTo>
                  <a:pt x="84" y="637"/>
                </a:lnTo>
                <a:lnTo>
                  <a:pt x="103" y="649"/>
                </a:lnTo>
                <a:lnTo>
                  <a:pt x="125" y="655"/>
                </a:lnTo>
              </a:path>
            </a:pathLst>
          </a:custGeom>
          <a:noFill/>
          <a:ln w="11113">
            <a:solidFill>
              <a:srgbClr val="EB7500"/>
            </a:solidFill>
            <a:prstDash val="solid"/>
            <a:round/>
            <a:headEnd/>
            <a:tailEnd/>
          </a:ln>
        </p:spPr>
        <p:txBody>
          <a:bodyPr/>
          <a:lstStyle/>
          <a:p>
            <a:endParaRPr lang="en-US"/>
          </a:p>
        </p:txBody>
      </p:sp>
      <p:sp>
        <p:nvSpPr>
          <p:cNvPr id="111719" name="Rectangle 101"/>
          <p:cNvSpPr>
            <a:spLocks noChangeArrowheads="1"/>
          </p:cNvSpPr>
          <p:nvPr/>
        </p:nvSpPr>
        <p:spPr bwMode="auto">
          <a:xfrm>
            <a:off x="3054350" y="2301875"/>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C</a:t>
            </a:r>
            <a:endParaRPr kumimoji="0" lang="en-US" sz="2800">
              <a:solidFill>
                <a:schemeClr val="tx1"/>
              </a:solidFill>
            </a:endParaRPr>
          </a:p>
        </p:txBody>
      </p:sp>
      <p:sp>
        <p:nvSpPr>
          <p:cNvPr id="111720" name="Rectangle 102"/>
          <p:cNvSpPr>
            <a:spLocks noChangeArrowheads="1"/>
          </p:cNvSpPr>
          <p:nvPr/>
        </p:nvSpPr>
        <p:spPr bwMode="auto">
          <a:xfrm>
            <a:off x="3125788" y="2301875"/>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o</a:t>
            </a:r>
            <a:endParaRPr kumimoji="0" lang="en-US" sz="2800">
              <a:solidFill>
                <a:schemeClr val="tx1"/>
              </a:solidFill>
            </a:endParaRPr>
          </a:p>
        </p:txBody>
      </p:sp>
      <p:sp>
        <p:nvSpPr>
          <p:cNvPr id="111721" name="Rectangle 103"/>
          <p:cNvSpPr>
            <a:spLocks noChangeArrowheads="1"/>
          </p:cNvSpPr>
          <p:nvPr/>
        </p:nvSpPr>
        <p:spPr bwMode="auto">
          <a:xfrm>
            <a:off x="3179763" y="2301875"/>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n</a:t>
            </a:r>
            <a:endParaRPr kumimoji="0" lang="en-US" sz="2800">
              <a:solidFill>
                <a:schemeClr val="tx1"/>
              </a:solidFill>
            </a:endParaRPr>
          </a:p>
        </p:txBody>
      </p:sp>
      <p:sp>
        <p:nvSpPr>
          <p:cNvPr id="111722" name="Rectangle 104"/>
          <p:cNvSpPr>
            <a:spLocks noChangeArrowheads="1"/>
          </p:cNvSpPr>
          <p:nvPr/>
        </p:nvSpPr>
        <p:spPr bwMode="auto">
          <a:xfrm>
            <a:off x="3233738" y="2301875"/>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t</a:t>
            </a:r>
            <a:endParaRPr kumimoji="0" lang="en-US" sz="2800">
              <a:solidFill>
                <a:schemeClr val="tx1"/>
              </a:solidFill>
            </a:endParaRPr>
          </a:p>
        </p:txBody>
      </p:sp>
      <p:sp>
        <p:nvSpPr>
          <p:cNvPr id="111723" name="Rectangle 105"/>
          <p:cNvSpPr>
            <a:spLocks noChangeArrowheads="1"/>
          </p:cNvSpPr>
          <p:nvPr/>
        </p:nvSpPr>
        <p:spPr bwMode="auto">
          <a:xfrm>
            <a:off x="3259138" y="2301875"/>
            <a:ext cx="381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r</a:t>
            </a:r>
            <a:endParaRPr kumimoji="0" lang="en-US" sz="2800">
              <a:solidFill>
                <a:schemeClr val="tx1"/>
              </a:solidFill>
            </a:endParaRPr>
          </a:p>
        </p:txBody>
      </p:sp>
      <p:sp>
        <p:nvSpPr>
          <p:cNvPr id="111724" name="Rectangle 106"/>
          <p:cNvSpPr>
            <a:spLocks noChangeArrowheads="1"/>
          </p:cNvSpPr>
          <p:nvPr/>
        </p:nvSpPr>
        <p:spPr bwMode="auto">
          <a:xfrm>
            <a:off x="3290888" y="2301875"/>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o</a:t>
            </a:r>
            <a:endParaRPr kumimoji="0" lang="en-US" sz="2800">
              <a:solidFill>
                <a:schemeClr val="tx1"/>
              </a:solidFill>
            </a:endParaRPr>
          </a:p>
        </p:txBody>
      </p:sp>
      <p:sp>
        <p:nvSpPr>
          <p:cNvPr id="111725" name="Rectangle 107"/>
          <p:cNvSpPr>
            <a:spLocks noChangeArrowheads="1"/>
          </p:cNvSpPr>
          <p:nvPr/>
        </p:nvSpPr>
        <p:spPr bwMode="auto">
          <a:xfrm>
            <a:off x="3343275" y="2301875"/>
            <a:ext cx="254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l</a:t>
            </a:r>
            <a:endParaRPr kumimoji="0" lang="en-US" sz="2800">
              <a:solidFill>
                <a:schemeClr val="tx1"/>
              </a:solidFill>
            </a:endParaRPr>
          </a:p>
        </p:txBody>
      </p:sp>
      <p:sp>
        <p:nvSpPr>
          <p:cNvPr id="111726" name="Rectangle 108"/>
          <p:cNvSpPr>
            <a:spLocks noChangeArrowheads="1"/>
          </p:cNvSpPr>
          <p:nvPr/>
        </p:nvSpPr>
        <p:spPr bwMode="auto">
          <a:xfrm>
            <a:off x="5746750" y="3929063"/>
            <a:ext cx="762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A</a:t>
            </a:r>
            <a:endParaRPr kumimoji="0" lang="en-US" sz="2800">
              <a:solidFill>
                <a:schemeClr val="tx1"/>
              </a:solidFill>
            </a:endParaRPr>
          </a:p>
        </p:txBody>
      </p:sp>
      <p:sp>
        <p:nvSpPr>
          <p:cNvPr id="111727" name="Rectangle 109"/>
          <p:cNvSpPr>
            <a:spLocks noChangeArrowheads="1"/>
          </p:cNvSpPr>
          <p:nvPr/>
        </p:nvSpPr>
        <p:spPr bwMode="auto">
          <a:xfrm>
            <a:off x="5810250" y="3929063"/>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L</a:t>
            </a:r>
            <a:endParaRPr kumimoji="0" lang="en-US" sz="2800">
              <a:solidFill>
                <a:schemeClr val="tx1"/>
              </a:solidFill>
            </a:endParaRPr>
          </a:p>
        </p:txBody>
      </p:sp>
      <p:sp>
        <p:nvSpPr>
          <p:cNvPr id="111728" name="Rectangle 110"/>
          <p:cNvSpPr>
            <a:spLocks noChangeArrowheads="1"/>
          </p:cNvSpPr>
          <p:nvPr/>
        </p:nvSpPr>
        <p:spPr bwMode="auto">
          <a:xfrm>
            <a:off x="5864225" y="3929063"/>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U</a:t>
            </a:r>
            <a:endParaRPr kumimoji="0" lang="en-US" sz="2800">
              <a:solidFill>
                <a:schemeClr val="tx1"/>
              </a:solidFill>
            </a:endParaRPr>
          </a:p>
        </p:txBody>
      </p:sp>
      <p:sp>
        <p:nvSpPr>
          <p:cNvPr id="111729" name="Freeform 111"/>
          <p:cNvSpPr>
            <a:spLocks/>
          </p:cNvSpPr>
          <p:nvPr/>
        </p:nvSpPr>
        <p:spPr bwMode="auto">
          <a:xfrm>
            <a:off x="1739900" y="2971800"/>
            <a:ext cx="195263" cy="2762250"/>
          </a:xfrm>
          <a:custGeom>
            <a:avLst/>
            <a:gdLst>
              <a:gd name="T0" fmla="*/ 2147483647 w 123"/>
              <a:gd name="T1" fmla="*/ 2147483647 h 1740"/>
              <a:gd name="T2" fmla="*/ 2147483647 w 123"/>
              <a:gd name="T3" fmla="*/ 0 h 1740"/>
              <a:gd name="T4" fmla="*/ 0 w 123"/>
              <a:gd name="T5" fmla="*/ 0 h 1740"/>
              <a:gd name="T6" fmla="*/ 0 w 123"/>
              <a:gd name="T7" fmla="*/ 2147483647 h 1740"/>
              <a:gd name="T8" fmla="*/ 2147483647 w 123"/>
              <a:gd name="T9" fmla="*/ 2147483647 h 1740"/>
              <a:gd name="T10" fmla="*/ 2147483647 w 123"/>
              <a:gd name="T11" fmla="*/ 2147483647 h 1740"/>
              <a:gd name="T12" fmla="*/ 2147483647 w 123"/>
              <a:gd name="T13" fmla="*/ 2147483647 h 1740"/>
              <a:gd name="T14" fmla="*/ 0 60000 65536"/>
              <a:gd name="T15" fmla="*/ 0 60000 65536"/>
              <a:gd name="T16" fmla="*/ 0 60000 65536"/>
              <a:gd name="T17" fmla="*/ 0 60000 65536"/>
              <a:gd name="T18" fmla="*/ 0 60000 65536"/>
              <a:gd name="T19" fmla="*/ 0 60000 65536"/>
              <a:gd name="T20" fmla="*/ 0 60000 65536"/>
              <a:gd name="T21" fmla="*/ 0 w 123"/>
              <a:gd name="T22" fmla="*/ 0 h 1740"/>
              <a:gd name="T23" fmla="*/ 123 w 123"/>
              <a:gd name="T24" fmla="*/ 1740 h 1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1740">
                <a:moveTo>
                  <a:pt x="120" y="1740"/>
                </a:moveTo>
                <a:lnTo>
                  <a:pt x="123" y="0"/>
                </a:lnTo>
                <a:lnTo>
                  <a:pt x="0" y="0"/>
                </a:lnTo>
                <a:lnTo>
                  <a:pt x="0" y="1740"/>
                </a:lnTo>
                <a:lnTo>
                  <a:pt x="123" y="1740"/>
                </a:lnTo>
                <a:lnTo>
                  <a:pt x="120" y="1740"/>
                </a:lnTo>
                <a:close/>
              </a:path>
            </a:pathLst>
          </a:custGeom>
          <a:solidFill>
            <a:srgbClr val="FFFFFF"/>
          </a:solidFill>
          <a:ln w="9525">
            <a:noFill/>
            <a:round/>
            <a:headEnd/>
            <a:tailEnd/>
          </a:ln>
        </p:spPr>
        <p:txBody>
          <a:bodyPr/>
          <a:lstStyle/>
          <a:p>
            <a:endParaRPr lang="en-US"/>
          </a:p>
        </p:txBody>
      </p:sp>
      <p:sp>
        <p:nvSpPr>
          <p:cNvPr id="111730" name="Freeform 112"/>
          <p:cNvSpPr>
            <a:spLocks/>
          </p:cNvSpPr>
          <p:nvPr/>
        </p:nvSpPr>
        <p:spPr bwMode="auto">
          <a:xfrm>
            <a:off x="1739900" y="2971800"/>
            <a:ext cx="195263" cy="2762250"/>
          </a:xfrm>
          <a:custGeom>
            <a:avLst/>
            <a:gdLst>
              <a:gd name="T0" fmla="*/ 2147483647 w 123"/>
              <a:gd name="T1" fmla="*/ 2147483647 h 1740"/>
              <a:gd name="T2" fmla="*/ 2147483647 w 123"/>
              <a:gd name="T3" fmla="*/ 0 h 1740"/>
              <a:gd name="T4" fmla="*/ 0 w 123"/>
              <a:gd name="T5" fmla="*/ 0 h 1740"/>
              <a:gd name="T6" fmla="*/ 0 w 123"/>
              <a:gd name="T7" fmla="*/ 2147483647 h 1740"/>
              <a:gd name="T8" fmla="*/ 2147483647 w 123"/>
              <a:gd name="T9" fmla="*/ 2147483647 h 1740"/>
              <a:gd name="T10" fmla="*/ 2147483647 w 123"/>
              <a:gd name="T11" fmla="*/ 2147483647 h 1740"/>
              <a:gd name="T12" fmla="*/ 0 60000 65536"/>
              <a:gd name="T13" fmla="*/ 0 60000 65536"/>
              <a:gd name="T14" fmla="*/ 0 60000 65536"/>
              <a:gd name="T15" fmla="*/ 0 60000 65536"/>
              <a:gd name="T16" fmla="*/ 0 60000 65536"/>
              <a:gd name="T17" fmla="*/ 0 60000 65536"/>
              <a:gd name="T18" fmla="*/ 0 w 123"/>
              <a:gd name="T19" fmla="*/ 0 h 1740"/>
              <a:gd name="T20" fmla="*/ 123 w 123"/>
              <a:gd name="T21" fmla="*/ 1740 h 1740"/>
            </a:gdLst>
            <a:ahLst/>
            <a:cxnLst>
              <a:cxn ang="T12">
                <a:pos x="T0" y="T1"/>
              </a:cxn>
              <a:cxn ang="T13">
                <a:pos x="T2" y="T3"/>
              </a:cxn>
              <a:cxn ang="T14">
                <a:pos x="T4" y="T5"/>
              </a:cxn>
              <a:cxn ang="T15">
                <a:pos x="T6" y="T7"/>
              </a:cxn>
              <a:cxn ang="T16">
                <a:pos x="T8" y="T9"/>
              </a:cxn>
              <a:cxn ang="T17">
                <a:pos x="T10" y="T11"/>
              </a:cxn>
            </a:cxnLst>
            <a:rect l="T18" t="T19" r="T20" b="T21"/>
            <a:pathLst>
              <a:path w="123" h="1740">
                <a:moveTo>
                  <a:pt x="120" y="1740"/>
                </a:moveTo>
                <a:lnTo>
                  <a:pt x="123" y="0"/>
                </a:lnTo>
                <a:lnTo>
                  <a:pt x="0" y="0"/>
                </a:lnTo>
                <a:lnTo>
                  <a:pt x="0" y="1740"/>
                </a:lnTo>
                <a:lnTo>
                  <a:pt x="123" y="1740"/>
                </a:lnTo>
              </a:path>
            </a:pathLst>
          </a:custGeom>
          <a:noFill/>
          <a:ln w="11113">
            <a:solidFill>
              <a:srgbClr val="000000"/>
            </a:solidFill>
            <a:prstDash val="solid"/>
            <a:round/>
            <a:headEnd/>
            <a:tailEnd/>
          </a:ln>
        </p:spPr>
        <p:txBody>
          <a:bodyPr/>
          <a:lstStyle/>
          <a:p>
            <a:endParaRPr lang="en-US"/>
          </a:p>
        </p:txBody>
      </p:sp>
      <p:sp>
        <p:nvSpPr>
          <p:cNvPr id="111731" name="Freeform 113"/>
          <p:cNvSpPr>
            <a:spLocks/>
          </p:cNvSpPr>
          <p:nvPr/>
        </p:nvSpPr>
        <p:spPr bwMode="auto">
          <a:xfrm>
            <a:off x="4957763" y="4435475"/>
            <a:ext cx="49212" cy="60325"/>
          </a:xfrm>
          <a:custGeom>
            <a:avLst/>
            <a:gdLst>
              <a:gd name="T0" fmla="*/ 2147483647 w 31"/>
              <a:gd name="T1" fmla="*/ 2147483647 h 38"/>
              <a:gd name="T2" fmla="*/ 2147483647 w 31"/>
              <a:gd name="T3" fmla="*/ 2147483647 h 38"/>
              <a:gd name="T4" fmla="*/ 2147483647 w 31"/>
              <a:gd name="T5" fmla="*/ 2147483647 h 38"/>
              <a:gd name="T6" fmla="*/ 2147483647 w 31"/>
              <a:gd name="T7" fmla="*/ 2147483647 h 38"/>
              <a:gd name="T8" fmla="*/ 2147483647 w 31"/>
              <a:gd name="T9" fmla="*/ 2147483647 h 38"/>
              <a:gd name="T10" fmla="*/ 2147483647 w 31"/>
              <a:gd name="T11" fmla="*/ 2147483647 h 38"/>
              <a:gd name="T12" fmla="*/ 2147483647 w 31"/>
              <a:gd name="T13" fmla="*/ 2147483647 h 38"/>
              <a:gd name="T14" fmla="*/ 2147483647 w 31"/>
              <a:gd name="T15" fmla="*/ 2147483647 h 38"/>
              <a:gd name="T16" fmla="*/ 2147483647 w 31"/>
              <a:gd name="T17" fmla="*/ 2147483647 h 38"/>
              <a:gd name="T18" fmla="*/ 2147483647 w 31"/>
              <a:gd name="T19" fmla="*/ 2147483647 h 38"/>
              <a:gd name="T20" fmla="*/ 2147483647 w 31"/>
              <a:gd name="T21" fmla="*/ 2147483647 h 38"/>
              <a:gd name="T22" fmla="*/ 2147483647 w 31"/>
              <a:gd name="T23" fmla="*/ 2147483647 h 38"/>
              <a:gd name="T24" fmla="*/ 2147483647 w 31"/>
              <a:gd name="T25" fmla="*/ 2147483647 h 38"/>
              <a:gd name="T26" fmla="*/ 2147483647 w 31"/>
              <a:gd name="T27" fmla="*/ 2147483647 h 38"/>
              <a:gd name="T28" fmla="*/ 2147483647 w 31"/>
              <a:gd name="T29" fmla="*/ 2147483647 h 38"/>
              <a:gd name="T30" fmla="*/ 2147483647 w 31"/>
              <a:gd name="T31" fmla="*/ 2147483647 h 38"/>
              <a:gd name="T32" fmla="*/ 2147483647 w 31"/>
              <a:gd name="T33" fmla="*/ 2147483647 h 38"/>
              <a:gd name="T34" fmla="*/ 2147483647 w 31"/>
              <a:gd name="T35" fmla="*/ 2147483647 h 38"/>
              <a:gd name="T36" fmla="*/ 2147483647 w 31"/>
              <a:gd name="T37" fmla="*/ 2147483647 h 38"/>
              <a:gd name="T38" fmla="*/ 2147483647 w 31"/>
              <a:gd name="T39" fmla="*/ 2147483647 h 38"/>
              <a:gd name="T40" fmla="*/ 2147483647 w 31"/>
              <a:gd name="T41" fmla="*/ 0 h 38"/>
              <a:gd name="T42" fmla="*/ 2147483647 w 31"/>
              <a:gd name="T43" fmla="*/ 2147483647 h 38"/>
              <a:gd name="T44" fmla="*/ 2147483647 w 31"/>
              <a:gd name="T45" fmla="*/ 2147483647 h 38"/>
              <a:gd name="T46" fmla="*/ 2147483647 w 31"/>
              <a:gd name="T47" fmla="*/ 2147483647 h 38"/>
              <a:gd name="T48" fmla="*/ 2147483647 w 31"/>
              <a:gd name="T49" fmla="*/ 2147483647 h 38"/>
              <a:gd name="T50" fmla="*/ 2147483647 w 31"/>
              <a:gd name="T51" fmla="*/ 2147483647 h 38"/>
              <a:gd name="T52" fmla="*/ 2147483647 w 31"/>
              <a:gd name="T53" fmla="*/ 2147483647 h 38"/>
              <a:gd name="T54" fmla="*/ 2147483647 w 31"/>
              <a:gd name="T55" fmla="*/ 2147483647 h 38"/>
              <a:gd name="T56" fmla="*/ 0 w 31"/>
              <a:gd name="T57" fmla="*/ 2147483647 h 38"/>
              <a:gd name="T58" fmla="*/ 0 w 31"/>
              <a:gd name="T59" fmla="*/ 2147483647 h 38"/>
              <a:gd name="T60" fmla="*/ 0 w 31"/>
              <a:gd name="T61" fmla="*/ 2147483647 h 38"/>
              <a:gd name="T62" fmla="*/ 0 w 31"/>
              <a:gd name="T63" fmla="*/ 2147483647 h 38"/>
              <a:gd name="T64" fmla="*/ 0 w 31"/>
              <a:gd name="T65" fmla="*/ 2147483647 h 38"/>
              <a:gd name="T66" fmla="*/ 2147483647 w 31"/>
              <a:gd name="T67" fmla="*/ 2147483647 h 38"/>
              <a:gd name="T68" fmla="*/ 2147483647 w 31"/>
              <a:gd name="T69" fmla="*/ 2147483647 h 38"/>
              <a:gd name="T70" fmla="*/ 2147483647 w 31"/>
              <a:gd name="T71" fmla="*/ 2147483647 h 38"/>
              <a:gd name="T72" fmla="*/ 2147483647 w 31"/>
              <a:gd name="T73" fmla="*/ 2147483647 h 38"/>
              <a:gd name="T74" fmla="*/ 2147483647 w 31"/>
              <a:gd name="T75" fmla="*/ 2147483647 h 38"/>
              <a:gd name="T76" fmla="*/ 2147483647 w 31"/>
              <a:gd name="T77" fmla="*/ 2147483647 h 38"/>
              <a:gd name="T78" fmla="*/ 2147483647 w 31"/>
              <a:gd name="T79" fmla="*/ 2147483647 h 38"/>
              <a:gd name="T80" fmla="*/ 2147483647 w 31"/>
              <a:gd name="T81" fmla="*/ 2147483647 h 38"/>
              <a:gd name="T82" fmla="*/ 2147483647 w 31"/>
              <a:gd name="T83" fmla="*/ 2147483647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38"/>
              <a:gd name="T128" fmla="*/ 31 w 31"/>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38">
                <a:moveTo>
                  <a:pt x="14" y="38"/>
                </a:moveTo>
                <a:lnTo>
                  <a:pt x="17" y="38"/>
                </a:lnTo>
                <a:lnTo>
                  <a:pt x="19" y="38"/>
                </a:lnTo>
                <a:lnTo>
                  <a:pt x="22" y="35"/>
                </a:lnTo>
                <a:lnTo>
                  <a:pt x="24" y="35"/>
                </a:lnTo>
                <a:lnTo>
                  <a:pt x="26" y="32"/>
                </a:lnTo>
                <a:lnTo>
                  <a:pt x="29" y="29"/>
                </a:lnTo>
                <a:lnTo>
                  <a:pt x="29" y="26"/>
                </a:lnTo>
                <a:lnTo>
                  <a:pt x="31" y="23"/>
                </a:lnTo>
                <a:lnTo>
                  <a:pt x="31" y="20"/>
                </a:lnTo>
                <a:lnTo>
                  <a:pt x="31" y="17"/>
                </a:lnTo>
                <a:lnTo>
                  <a:pt x="29" y="14"/>
                </a:lnTo>
                <a:lnTo>
                  <a:pt x="29" y="11"/>
                </a:lnTo>
                <a:lnTo>
                  <a:pt x="26" y="9"/>
                </a:lnTo>
                <a:lnTo>
                  <a:pt x="26" y="6"/>
                </a:lnTo>
                <a:lnTo>
                  <a:pt x="24" y="6"/>
                </a:lnTo>
                <a:lnTo>
                  <a:pt x="22" y="3"/>
                </a:lnTo>
                <a:lnTo>
                  <a:pt x="19" y="3"/>
                </a:lnTo>
                <a:lnTo>
                  <a:pt x="17" y="3"/>
                </a:lnTo>
                <a:lnTo>
                  <a:pt x="14" y="0"/>
                </a:lnTo>
                <a:lnTo>
                  <a:pt x="12" y="3"/>
                </a:lnTo>
                <a:lnTo>
                  <a:pt x="10" y="3"/>
                </a:lnTo>
                <a:lnTo>
                  <a:pt x="7" y="3"/>
                </a:lnTo>
                <a:lnTo>
                  <a:pt x="7" y="6"/>
                </a:lnTo>
                <a:lnTo>
                  <a:pt x="5" y="6"/>
                </a:lnTo>
                <a:lnTo>
                  <a:pt x="2" y="9"/>
                </a:lnTo>
                <a:lnTo>
                  <a:pt x="2" y="11"/>
                </a:lnTo>
                <a:lnTo>
                  <a:pt x="0" y="14"/>
                </a:lnTo>
                <a:lnTo>
                  <a:pt x="0" y="17"/>
                </a:lnTo>
                <a:lnTo>
                  <a:pt x="0" y="20"/>
                </a:lnTo>
                <a:lnTo>
                  <a:pt x="0" y="23"/>
                </a:lnTo>
                <a:lnTo>
                  <a:pt x="0" y="26"/>
                </a:lnTo>
                <a:lnTo>
                  <a:pt x="2" y="29"/>
                </a:lnTo>
                <a:lnTo>
                  <a:pt x="2" y="32"/>
                </a:lnTo>
                <a:lnTo>
                  <a:pt x="5" y="32"/>
                </a:lnTo>
                <a:lnTo>
                  <a:pt x="7" y="35"/>
                </a:lnTo>
                <a:lnTo>
                  <a:pt x="10" y="38"/>
                </a:lnTo>
                <a:lnTo>
                  <a:pt x="12" y="38"/>
                </a:lnTo>
                <a:lnTo>
                  <a:pt x="14" y="38"/>
                </a:lnTo>
                <a:close/>
              </a:path>
            </a:pathLst>
          </a:custGeom>
          <a:solidFill>
            <a:srgbClr val="000000"/>
          </a:solidFill>
          <a:ln w="9525">
            <a:noFill/>
            <a:round/>
            <a:headEnd/>
            <a:tailEnd/>
          </a:ln>
        </p:spPr>
        <p:txBody>
          <a:bodyPr/>
          <a:lstStyle/>
          <a:p>
            <a:endParaRPr lang="en-US"/>
          </a:p>
        </p:txBody>
      </p:sp>
      <p:sp>
        <p:nvSpPr>
          <p:cNvPr id="111732" name="Freeform 114"/>
          <p:cNvSpPr>
            <a:spLocks/>
          </p:cNvSpPr>
          <p:nvPr/>
        </p:nvSpPr>
        <p:spPr bwMode="auto">
          <a:xfrm>
            <a:off x="4241800" y="2971800"/>
            <a:ext cx="193675" cy="2762250"/>
          </a:xfrm>
          <a:custGeom>
            <a:avLst/>
            <a:gdLst>
              <a:gd name="T0" fmla="*/ 2147483647 w 122"/>
              <a:gd name="T1" fmla="*/ 2147483647 h 1740"/>
              <a:gd name="T2" fmla="*/ 2147483647 w 122"/>
              <a:gd name="T3" fmla="*/ 0 h 1740"/>
              <a:gd name="T4" fmla="*/ 0 w 122"/>
              <a:gd name="T5" fmla="*/ 0 h 1740"/>
              <a:gd name="T6" fmla="*/ 0 w 122"/>
              <a:gd name="T7" fmla="*/ 2147483647 h 1740"/>
              <a:gd name="T8" fmla="*/ 2147483647 w 122"/>
              <a:gd name="T9" fmla="*/ 2147483647 h 1740"/>
              <a:gd name="T10" fmla="*/ 2147483647 w 122"/>
              <a:gd name="T11" fmla="*/ 2147483647 h 1740"/>
              <a:gd name="T12" fmla="*/ 2147483647 w 122"/>
              <a:gd name="T13" fmla="*/ 2147483647 h 1740"/>
              <a:gd name="T14" fmla="*/ 0 60000 65536"/>
              <a:gd name="T15" fmla="*/ 0 60000 65536"/>
              <a:gd name="T16" fmla="*/ 0 60000 65536"/>
              <a:gd name="T17" fmla="*/ 0 60000 65536"/>
              <a:gd name="T18" fmla="*/ 0 60000 65536"/>
              <a:gd name="T19" fmla="*/ 0 60000 65536"/>
              <a:gd name="T20" fmla="*/ 0 60000 65536"/>
              <a:gd name="T21" fmla="*/ 0 w 122"/>
              <a:gd name="T22" fmla="*/ 0 h 1740"/>
              <a:gd name="T23" fmla="*/ 122 w 122"/>
              <a:gd name="T24" fmla="*/ 1740 h 1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740">
                <a:moveTo>
                  <a:pt x="120" y="1740"/>
                </a:moveTo>
                <a:lnTo>
                  <a:pt x="122" y="0"/>
                </a:lnTo>
                <a:lnTo>
                  <a:pt x="0" y="0"/>
                </a:lnTo>
                <a:lnTo>
                  <a:pt x="0" y="1740"/>
                </a:lnTo>
                <a:lnTo>
                  <a:pt x="122" y="1740"/>
                </a:lnTo>
                <a:lnTo>
                  <a:pt x="120" y="1740"/>
                </a:lnTo>
                <a:close/>
              </a:path>
            </a:pathLst>
          </a:custGeom>
          <a:solidFill>
            <a:srgbClr val="FFFFFF"/>
          </a:solidFill>
          <a:ln w="9525">
            <a:noFill/>
            <a:round/>
            <a:headEnd/>
            <a:tailEnd/>
          </a:ln>
        </p:spPr>
        <p:txBody>
          <a:bodyPr/>
          <a:lstStyle/>
          <a:p>
            <a:endParaRPr lang="en-US"/>
          </a:p>
        </p:txBody>
      </p:sp>
      <p:sp>
        <p:nvSpPr>
          <p:cNvPr id="111733" name="Freeform 115"/>
          <p:cNvSpPr>
            <a:spLocks/>
          </p:cNvSpPr>
          <p:nvPr/>
        </p:nvSpPr>
        <p:spPr bwMode="auto">
          <a:xfrm>
            <a:off x="4241800" y="2971800"/>
            <a:ext cx="193675" cy="2762250"/>
          </a:xfrm>
          <a:custGeom>
            <a:avLst/>
            <a:gdLst>
              <a:gd name="T0" fmla="*/ 2147483647 w 122"/>
              <a:gd name="T1" fmla="*/ 2147483647 h 1740"/>
              <a:gd name="T2" fmla="*/ 2147483647 w 122"/>
              <a:gd name="T3" fmla="*/ 0 h 1740"/>
              <a:gd name="T4" fmla="*/ 0 w 122"/>
              <a:gd name="T5" fmla="*/ 0 h 1740"/>
              <a:gd name="T6" fmla="*/ 0 w 122"/>
              <a:gd name="T7" fmla="*/ 2147483647 h 1740"/>
              <a:gd name="T8" fmla="*/ 2147483647 w 122"/>
              <a:gd name="T9" fmla="*/ 2147483647 h 1740"/>
              <a:gd name="T10" fmla="*/ 2147483647 w 122"/>
              <a:gd name="T11" fmla="*/ 2147483647 h 1740"/>
              <a:gd name="T12" fmla="*/ 0 60000 65536"/>
              <a:gd name="T13" fmla="*/ 0 60000 65536"/>
              <a:gd name="T14" fmla="*/ 0 60000 65536"/>
              <a:gd name="T15" fmla="*/ 0 60000 65536"/>
              <a:gd name="T16" fmla="*/ 0 60000 65536"/>
              <a:gd name="T17" fmla="*/ 0 60000 65536"/>
              <a:gd name="T18" fmla="*/ 0 w 122"/>
              <a:gd name="T19" fmla="*/ 0 h 1740"/>
              <a:gd name="T20" fmla="*/ 122 w 122"/>
              <a:gd name="T21" fmla="*/ 1740 h 1740"/>
            </a:gdLst>
            <a:ahLst/>
            <a:cxnLst>
              <a:cxn ang="T12">
                <a:pos x="T0" y="T1"/>
              </a:cxn>
              <a:cxn ang="T13">
                <a:pos x="T2" y="T3"/>
              </a:cxn>
              <a:cxn ang="T14">
                <a:pos x="T4" y="T5"/>
              </a:cxn>
              <a:cxn ang="T15">
                <a:pos x="T6" y="T7"/>
              </a:cxn>
              <a:cxn ang="T16">
                <a:pos x="T8" y="T9"/>
              </a:cxn>
              <a:cxn ang="T17">
                <a:pos x="T10" y="T11"/>
              </a:cxn>
            </a:cxnLst>
            <a:rect l="T18" t="T19" r="T20" b="T21"/>
            <a:pathLst>
              <a:path w="122" h="1740">
                <a:moveTo>
                  <a:pt x="120" y="1740"/>
                </a:moveTo>
                <a:lnTo>
                  <a:pt x="122" y="0"/>
                </a:lnTo>
                <a:lnTo>
                  <a:pt x="0" y="0"/>
                </a:lnTo>
                <a:lnTo>
                  <a:pt x="0" y="1740"/>
                </a:lnTo>
                <a:lnTo>
                  <a:pt x="122" y="1740"/>
                </a:lnTo>
              </a:path>
            </a:pathLst>
          </a:custGeom>
          <a:noFill/>
          <a:ln w="11113">
            <a:solidFill>
              <a:srgbClr val="000000"/>
            </a:solidFill>
            <a:prstDash val="solid"/>
            <a:round/>
            <a:headEnd/>
            <a:tailEnd/>
          </a:ln>
        </p:spPr>
        <p:txBody>
          <a:bodyPr/>
          <a:lstStyle/>
          <a:p>
            <a:endParaRPr lang="en-US"/>
          </a:p>
        </p:txBody>
      </p:sp>
      <p:sp>
        <p:nvSpPr>
          <p:cNvPr id="111734" name="Freeform 116"/>
          <p:cNvSpPr>
            <a:spLocks/>
          </p:cNvSpPr>
          <p:nvPr/>
        </p:nvSpPr>
        <p:spPr bwMode="auto">
          <a:xfrm>
            <a:off x="1682750" y="4013200"/>
            <a:ext cx="50800" cy="60325"/>
          </a:xfrm>
          <a:custGeom>
            <a:avLst/>
            <a:gdLst>
              <a:gd name="T0" fmla="*/ 0 w 32"/>
              <a:gd name="T1" fmla="*/ 0 h 38"/>
              <a:gd name="T2" fmla="*/ 2147483647 w 32"/>
              <a:gd name="T3" fmla="*/ 2147483647 h 38"/>
              <a:gd name="T4" fmla="*/ 2147483647 w 32"/>
              <a:gd name="T5" fmla="*/ 2147483647 h 38"/>
              <a:gd name="T6" fmla="*/ 2147483647 w 32"/>
              <a:gd name="T7" fmla="*/ 0 h 38"/>
              <a:gd name="T8" fmla="*/ 2147483647 w 32"/>
              <a:gd name="T9" fmla="*/ 0 h 38"/>
              <a:gd name="T10" fmla="*/ 0 w 32"/>
              <a:gd name="T11" fmla="*/ 0 h 38"/>
              <a:gd name="T12" fmla="*/ 0 60000 65536"/>
              <a:gd name="T13" fmla="*/ 0 60000 65536"/>
              <a:gd name="T14" fmla="*/ 0 60000 65536"/>
              <a:gd name="T15" fmla="*/ 0 60000 65536"/>
              <a:gd name="T16" fmla="*/ 0 60000 65536"/>
              <a:gd name="T17" fmla="*/ 0 60000 65536"/>
              <a:gd name="T18" fmla="*/ 0 w 32"/>
              <a:gd name="T19" fmla="*/ 0 h 38"/>
              <a:gd name="T20" fmla="*/ 32 w 3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2" h="38">
                <a:moveTo>
                  <a:pt x="0" y="0"/>
                </a:moveTo>
                <a:lnTo>
                  <a:pt x="3" y="38"/>
                </a:lnTo>
                <a:lnTo>
                  <a:pt x="32" y="21"/>
                </a:lnTo>
                <a:lnTo>
                  <a:pt x="3" y="0"/>
                </a:lnTo>
                <a:lnTo>
                  <a:pt x="0" y="0"/>
                </a:lnTo>
                <a:close/>
              </a:path>
            </a:pathLst>
          </a:custGeom>
          <a:solidFill>
            <a:srgbClr val="000000"/>
          </a:solidFill>
          <a:ln w="9525">
            <a:noFill/>
            <a:round/>
            <a:headEnd/>
            <a:tailEnd/>
          </a:ln>
        </p:spPr>
        <p:txBody>
          <a:bodyPr/>
          <a:lstStyle/>
          <a:p>
            <a:endParaRPr lang="en-US"/>
          </a:p>
        </p:txBody>
      </p:sp>
      <p:sp>
        <p:nvSpPr>
          <p:cNvPr id="111735" name="Line 117"/>
          <p:cNvSpPr>
            <a:spLocks noChangeShapeType="1"/>
          </p:cNvSpPr>
          <p:nvPr/>
        </p:nvSpPr>
        <p:spPr bwMode="auto">
          <a:xfrm>
            <a:off x="1595438" y="4041775"/>
            <a:ext cx="103187" cy="4763"/>
          </a:xfrm>
          <a:prstGeom prst="line">
            <a:avLst/>
          </a:prstGeom>
          <a:noFill/>
          <a:ln w="19050">
            <a:solidFill>
              <a:srgbClr val="000000"/>
            </a:solidFill>
            <a:round/>
            <a:headEnd/>
            <a:tailEnd/>
          </a:ln>
        </p:spPr>
        <p:txBody>
          <a:bodyPr/>
          <a:lstStyle/>
          <a:p>
            <a:endParaRPr lang="en-US"/>
          </a:p>
        </p:txBody>
      </p:sp>
      <p:sp>
        <p:nvSpPr>
          <p:cNvPr id="111736" name="Freeform 118"/>
          <p:cNvSpPr>
            <a:spLocks/>
          </p:cNvSpPr>
          <p:nvPr/>
        </p:nvSpPr>
        <p:spPr bwMode="auto">
          <a:xfrm>
            <a:off x="4184650" y="3276600"/>
            <a:ext cx="49213" cy="61913"/>
          </a:xfrm>
          <a:custGeom>
            <a:avLst/>
            <a:gdLst>
              <a:gd name="T0" fmla="*/ 0 w 31"/>
              <a:gd name="T1" fmla="*/ 0 h 39"/>
              <a:gd name="T2" fmla="*/ 2147483647 w 31"/>
              <a:gd name="T3" fmla="*/ 2147483647 h 39"/>
              <a:gd name="T4" fmla="*/ 2147483647 w 31"/>
              <a:gd name="T5" fmla="*/ 2147483647 h 39"/>
              <a:gd name="T6" fmla="*/ 2147483647 w 31"/>
              <a:gd name="T7" fmla="*/ 2147483647 h 39"/>
              <a:gd name="T8" fmla="*/ 2147483647 w 31"/>
              <a:gd name="T9" fmla="*/ 2147483647 h 39"/>
              <a:gd name="T10" fmla="*/ 0 w 31"/>
              <a:gd name="T11" fmla="*/ 0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0" y="0"/>
                </a:moveTo>
                <a:lnTo>
                  <a:pt x="3" y="39"/>
                </a:lnTo>
                <a:lnTo>
                  <a:pt x="31" y="21"/>
                </a:lnTo>
                <a:lnTo>
                  <a:pt x="3" y="3"/>
                </a:lnTo>
                <a:lnTo>
                  <a:pt x="0" y="0"/>
                </a:lnTo>
                <a:close/>
              </a:path>
            </a:pathLst>
          </a:custGeom>
          <a:solidFill>
            <a:srgbClr val="000000"/>
          </a:solidFill>
          <a:ln w="9525">
            <a:noFill/>
            <a:round/>
            <a:headEnd/>
            <a:tailEnd/>
          </a:ln>
        </p:spPr>
        <p:txBody>
          <a:bodyPr/>
          <a:lstStyle/>
          <a:p>
            <a:endParaRPr lang="en-US"/>
          </a:p>
        </p:txBody>
      </p:sp>
      <p:sp>
        <p:nvSpPr>
          <p:cNvPr id="111737" name="Line 119"/>
          <p:cNvSpPr>
            <a:spLocks noChangeShapeType="1"/>
          </p:cNvSpPr>
          <p:nvPr/>
        </p:nvSpPr>
        <p:spPr bwMode="auto">
          <a:xfrm flipH="1">
            <a:off x="3846513" y="3309938"/>
            <a:ext cx="349250" cy="1587"/>
          </a:xfrm>
          <a:prstGeom prst="line">
            <a:avLst/>
          </a:prstGeom>
          <a:noFill/>
          <a:ln w="19050">
            <a:solidFill>
              <a:srgbClr val="000000"/>
            </a:solidFill>
            <a:round/>
            <a:headEnd/>
            <a:tailEnd/>
          </a:ln>
        </p:spPr>
        <p:txBody>
          <a:bodyPr/>
          <a:lstStyle/>
          <a:p>
            <a:endParaRPr lang="en-US"/>
          </a:p>
        </p:txBody>
      </p:sp>
      <p:sp>
        <p:nvSpPr>
          <p:cNvPr id="111738" name="Freeform 120"/>
          <p:cNvSpPr>
            <a:spLocks/>
          </p:cNvSpPr>
          <p:nvPr/>
        </p:nvSpPr>
        <p:spPr bwMode="auto">
          <a:xfrm>
            <a:off x="4184650" y="5035550"/>
            <a:ext cx="49213" cy="60325"/>
          </a:xfrm>
          <a:custGeom>
            <a:avLst/>
            <a:gdLst>
              <a:gd name="T0" fmla="*/ 0 w 31"/>
              <a:gd name="T1" fmla="*/ 0 h 38"/>
              <a:gd name="T2" fmla="*/ 2147483647 w 31"/>
              <a:gd name="T3" fmla="*/ 2147483647 h 38"/>
              <a:gd name="T4" fmla="*/ 2147483647 w 31"/>
              <a:gd name="T5" fmla="*/ 2147483647 h 38"/>
              <a:gd name="T6" fmla="*/ 2147483647 w 31"/>
              <a:gd name="T7" fmla="*/ 0 h 38"/>
              <a:gd name="T8" fmla="*/ 2147483647 w 31"/>
              <a:gd name="T9" fmla="*/ 0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3" y="38"/>
                </a:lnTo>
                <a:lnTo>
                  <a:pt x="31" y="20"/>
                </a:lnTo>
                <a:lnTo>
                  <a:pt x="3" y="0"/>
                </a:lnTo>
                <a:lnTo>
                  <a:pt x="0" y="0"/>
                </a:lnTo>
                <a:close/>
              </a:path>
            </a:pathLst>
          </a:custGeom>
          <a:solidFill>
            <a:srgbClr val="000000"/>
          </a:solidFill>
          <a:ln w="9525">
            <a:noFill/>
            <a:round/>
            <a:headEnd/>
            <a:tailEnd/>
          </a:ln>
        </p:spPr>
        <p:txBody>
          <a:bodyPr/>
          <a:lstStyle/>
          <a:p>
            <a:endParaRPr lang="en-US"/>
          </a:p>
        </p:txBody>
      </p:sp>
      <p:sp>
        <p:nvSpPr>
          <p:cNvPr id="111739" name="Freeform 121"/>
          <p:cNvSpPr>
            <a:spLocks/>
          </p:cNvSpPr>
          <p:nvPr/>
        </p:nvSpPr>
        <p:spPr bwMode="auto">
          <a:xfrm>
            <a:off x="2259013" y="3309938"/>
            <a:ext cx="1941512" cy="1757362"/>
          </a:xfrm>
          <a:custGeom>
            <a:avLst/>
            <a:gdLst>
              <a:gd name="T0" fmla="*/ 2147483647 w 1223"/>
              <a:gd name="T1" fmla="*/ 2147483647 h 1107"/>
              <a:gd name="T2" fmla="*/ 0 w 1223"/>
              <a:gd name="T3" fmla="*/ 2147483647 h 1107"/>
              <a:gd name="T4" fmla="*/ 0 w 1223"/>
              <a:gd name="T5" fmla="*/ 0 h 1107"/>
              <a:gd name="T6" fmla="*/ 0 60000 65536"/>
              <a:gd name="T7" fmla="*/ 0 60000 65536"/>
              <a:gd name="T8" fmla="*/ 0 60000 65536"/>
              <a:gd name="T9" fmla="*/ 0 w 1223"/>
              <a:gd name="T10" fmla="*/ 0 h 1107"/>
              <a:gd name="T11" fmla="*/ 1223 w 1223"/>
              <a:gd name="T12" fmla="*/ 1107 h 1107"/>
            </a:gdLst>
            <a:ahLst/>
            <a:cxnLst>
              <a:cxn ang="T6">
                <a:pos x="T0" y="T1"/>
              </a:cxn>
              <a:cxn ang="T7">
                <a:pos x="T2" y="T3"/>
              </a:cxn>
              <a:cxn ang="T8">
                <a:pos x="T4" y="T5"/>
              </a:cxn>
            </a:cxnLst>
            <a:rect l="T9" t="T10" r="T11" b="T12"/>
            <a:pathLst>
              <a:path w="1223" h="1107">
                <a:moveTo>
                  <a:pt x="1223" y="1104"/>
                </a:moveTo>
                <a:lnTo>
                  <a:pt x="0" y="1107"/>
                </a:lnTo>
                <a:lnTo>
                  <a:pt x="0" y="0"/>
                </a:lnTo>
              </a:path>
            </a:pathLst>
          </a:custGeom>
          <a:noFill/>
          <a:ln w="19050">
            <a:solidFill>
              <a:srgbClr val="000000"/>
            </a:solidFill>
            <a:prstDash val="solid"/>
            <a:round/>
            <a:headEnd/>
            <a:tailEnd/>
          </a:ln>
        </p:spPr>
        <p:txBody>
          <a:bodyPr/>
          <a:lstStyle/>
          <a:p>
            <a:endParaRPr lang="en-US"/>
          </a:p>
        </p:txBody>
      </p:sp>
      <p:sp>
        <p:nvSpPr>
          <p:cNvPr id="111740" name="Line 122"/>
          <p:cNvSpPr>
            <a:spLocks noChangeShapeType="1"/>
          </p:cNvSpPr>
          <p:nvPr/>
        </p:nvSpPr>
        <p:spPr bwMode="auto">
          <a:xfrm>
            <a:off x="2151063" y="2366963"/>
            <a:ext cx="819150" cy="1587"/>
          </a:xfrm>
          <a:prstGeom prst="line">
            <a:avLst/>
          </a:prstGeom>
          <a:noFill/>
          <a:ln w="19050">
            <a:solidFill>
              <a:srgbClr val="000000"/>
            </a:solidFill>
            <a:round/>
            <a:headEnd/>
            <a:tailEnd/>
          </a:ln>
        </p:spPr>
        <p:txBody>
          <a:bodyPr/>
          <a:lstStyle/>
          <a:p>
            <a:endParaRPr lang="en-US"/>
          </a:p>
        </p:txBody>
      </p:sp>
      <p:sp>
        <p:nvSpPr>
          <p:cNvPr id="111741" name="Rectangle 123"/>
          <p:cNvSpPr>
            <a:spLocks noChangeArrowheads="1"/>
          </p:cNvSpPr>
          <p:nvPr/>
        </p:nvSpPr>
        <p:spPr bwMode="auto">
          <a:xfrm>
            <a:off x="4284663" y="2700338"/>
            <a:ext cx="762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E</a:t>
            </a:r>
            <a:endParaRPr kumimoji="0" lang="en-US" sz="2800">
              <a:solidFill>
                <a:schemeClr val="tx1"/>
              </a:solidFill>
            </a:endParaRPr>
          </a:p>
        </p:txBody>
      </p:sp>
      <p:sp>
        <p:nvSpPr>
          <p:cNvPr id="111742" name="Rectangle 124"/>
          <p:cNvSpPr>
            <a:spLocks noChangeArrowheads="1"/>
          </p:cNvSpPr>
          <p:nvPr/>
        </p:nvSpPr>
        <p:spPr bwMode="auto">
          <a:xfrm>
            <a:off x="4348163" y="2700338"/>
            <a:ext cx="762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X</a:t>
            </a:r>
            <a:endParaRPr kumimoji="0" lang="en-US" sz="2800">
              <a:solidFill>
                <a:schemeClr val="tx1"/>
              </a:solidFill>
            </a:endParaRPr>
          </a:p>
        </p:txBody>
      </p:sp>
      <p:sp>
        <p:nvSpPr>
          <p:cNvPr id="111743" name="Freeform 125"/>
          <p:cNvSpPr>
            <a:spLocks/>
          </p:cNvSpPr>
          <p:nvPr/>
        </p:nvSpPr>
        <p:spPr bwMode="auto">
          <a:xfrm>
            <a:off x="4241800" y="2170113"/>
            <a:ext cx="193675" cy="398462"/>
          </a:xfrm>
          <a:custGeom>
            <a:avLst/>
            <a:gdLst>
              <a:gd name="T0" fmla="*/ 2147483647 w 122"/>
              <a:gd name="T1" fmla="*/ 2147483647 h 251"/>
              <a:gd name="T2" fmla="*/ 2147483647 w 122"/>
              <a:gd name="T3" fmla="*/ 0 h 251"/>
              <a:gd name="T4" fmla="*/ 0 w 122"/>
              <a:gd name="T5" fmla="*/ 0 h 251"/>
              <a:gd name="T6" fmla="*/ 0 w 122"/>
              <a:gd name="T7" fmla="*/ 2147483647 h 251"/>
              <a:gd name="T8" fmla="*/ 2147483647 w 122"/>
              <a:gd name="T9" fmla="*/ 2147483647 h 251"/>
              <a:gd name="T10" fmla="*/ 2147483647 w 122"/>
              <a:gd name="T11" fmla="*/ 2147483647 h 251"/>
              <a:gd name="T12" fmla="*/ 2147483647 w 122"/>
              <a:gd name="T13" fmla="*/ 2147483647 h 251"/>
              <a:gd name="T14" fmla="*/ 0 60000 65536"/>
              <a:gd name="T15" fmla="*/ 0 60000 65536"/>
              <a:gd name="T16" fmla="*/ 0 60000 65536"/>
              <a:gd name="T17" fmla="*/ 0 60000 65536"/>
              <a:gd name="T18" fmla="*/ 0 60000 65536"/>
              <a:gd name="T19" fmla="*/ 0 60000 65536"/>
              <a:gd name="T20" fmla="*/ 0 60000 65536"/>
              <a:gd name="T21" fmla="*/ 0 w 122"/>
              <a:gd name="T22" fmla="*/ 0 h 251"/>
              <a:gd name="T23" fmla="*/ 122 w 122"/>
              <a:gd name="T24" fmla="*/ 251 h 2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51">
                <a:moveTo>
                  <a:pt x="120" y="251"/>
                </a:moveTo>
                <a:lnTo>
                  <a:pt x="122" y="0"/>
                </a:lnTo>
                <a:lnTo>
                  <a:pt x="0" y="0"/>
                </a:lnTo>
                <a:lnTo>
                  <a:pt x="0" y="251"/>
                </a:lnTo>
                <a:lnTo>
                  <a:pt x="122" y="251"/>
                </a:lnTo>
                <a:lnTo>
                  <a:pt x="120" y="251"/>
                </a:lnTo>
                <a:close/>
              </a:path>
            </a:pathLst>
          </a:custGeom>
          <a:solidFill>
            <a:srgbClr val="FFFFFF"/>
          </a:solidFill>
          <a:ln w="9525">
            <a:noFill/>
            <a:round/>
            <a:headEnd/>
            <a:tailEnd/>
          </a:ln>
        </p:spPr>
        <p:txBody>
          <a:bodyPr/>
          <a:lstStyle/>
          <a:p>
            <a:endParaRPr lang="en-US"/>
          </a:p>
        </p:txBody>
      </p:sp>
      <p:sp>
        <p:nvSpPr>
          <p:cNvPr id="111744" name="Freeform 126"/>
          <p:cNvSpPr>
            <a:spLocks/>
          </p:cNvSpPr>
          <p:nvPr/>
        </p:nvSpPr>
        <p:spPr bwMode="auto">
          <a:xfrm>
            <a:off x="4241800" y="2170113"/>
            <a:ext cx="193675" cy="398462"/>
          </a:xfrm>
          <a:custGeom>
            <a:avLst/>
            <a:gdLst>
              <a:gd name="T0" fmla="*/ 2147483647 w 122"/>
              <a:gd name="T1" fmla="*/ 2147483647 h 251"/>
              <a:gd name="T2" fmla="*/ 2147483647 w 122"/>
              <a:gd name="T3" fmla="*/ 0 h 251"/>
              <a:gd name="T4" fmla="*/ 0 w 122"/>
              <a:gd name="T5" fmla="*/ 0 h 251"/>
              <a:gd name="T6" fmla="*/ 0 w 122"/>
              <a:gd name="T7" fmla="*/ 2147483647 h 251"/>
              <a:gd name="T8" fmla="*/ 2147483647 w 122"/>
              <a:gd name="T9" fmla="*/ 2147483647 h 251"/>
              <a:gd name="T10" fmla="*/ 2147483647 w 122"/>
              <a:gd name="T11" fmla="*/ 2147483647 h 251"/>
              <a:gd name="T12" fmla="*/ 0 60000 65536"/>
              <a:gd name="T13" fmla="*/ 0 60000 65536"/>
              <a:gd name="T14" fmla="*/ 0 60000 65536"/>
              <a:gd name="T15" fmla="*/ 0 60000 65536"/>
              <a:gd name="T16" fmla="*/ 0 60000 65536"/>
              <a:gd name="T17" fmla="*/ 0 60000 65536"/>
              <a:gd name="T18" fmla="*/ 0 w 122"/>
              <a:gd name="T19" fmla="*/ 0 h 251"/>
              <a:gd name="T20" fmla="*/ 122 w 122"/>
              <a:gd name="T21" fmla="*/ 251 h 251"/>
            </a:gdLst>
            <a:ahLst/>
            <a:cxnLst>
              <a:cxn ang="T12">
                <a:pos x="T0" y="T1"/>
              </a:cxn>
              <a:cxn ang="T13">
                <a:pos x="T2" y="T3"/>
              </a:cxn>
              <a:cxn ang="T14">
                <a:pos x="T4" y="T5"/>
              </a:cxn>
              <a:cxn ang="T15">
                <a:pos x="T6" y="T7"/>
              </a:cxn>
              <a:cxn ang="T16">
                <a:pos x="T8" y="T9"/>
              </a:cxn>
              <a:cxn ang="T17">
                <a:pos x="T10" y="T11"/>
              </a:cxn>
            </a:cxnLst>
            <a:rect l="T18" t="T19" r="T20" b="T21"/>
            <a:pathLst>
              <a:path w="122" h="251">
                <a:moveTo>
                  <a:pt x="120" y="251"/>
                </a:moveTo>
                <a:lnTo>
                  <a:pt x="122" y="0"/>
                </a:lnTo>
                <a:lnTo>
                  <a:pt x="0" y="0"/>
                </a:lnTo>
                <a:lnTo>
                  <a:pt x="0" y="251"/>
                </a:lnTo>
                <a:lnTo>
                  <a:pt x="122" y="251"/>
                </a:lnTo>
              </a:path>
            </a:pathLst>
          </a:custGeom>
          <a:noFill/>
          <a:ln w="11113">
            <a:solidFill>
              <a:srgbClr val="EB7500"/>
            </a:solidFill>
            <a:prstDash val="solid"/>
            <a:round/>
            <a:headEnd/>
            <a:tailEnd/>
          </a:ln>
        </p:spPr>
        <p:txBody>
          <a:bodyPr/>
          <a:lstStyle/>
          <a:p>
            <a:endParaRPr lang="en-US"/>
          </a:p>
        </p:txBody>
      </p:sp>
      <p:sp>
        <p:nvSpPr>
          <p:cNvPr id="111745" name="Rectangle 127"/>
          <p:cNvSpPr>
            <a:spLocks noChangeArrowheads="1"/>
          </p:cNvSpPr>
          <p:nvPr/>
        </p:nvSpPr>
        <p:spPr bwMode="auto">
          <a:xfrm>
            <a:off x="4298950" y="2301875"/>
            <a:ext cx="952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M</a:t>
            </a:r>
            <a:endParaRPr kumimoji="0" lang="en-US" sz="2800">
              <a:solidFill>
                <a:schemeClr val="tx1"/>
              </a:solidFill>
            </a:endParaRPr>
          </a:p>
        </p:txBody>
      </p:sp>
      <p:sp>
        <p:nvSpPr>
          <p:cNvPr id="111746" name="Freeform 128"/>
          <p:cNvSpPr>
            <a:spLocks/>
          </p:cNvSpPr>
          <p:nvPr/>
        </p:nvSpPr>
        <p:spPr bwMode="auto">
          <a:xfrm>
            <a:off x="4241800" y="1766888"/>
            <a:ext cx="193675" cy="403225"/>
          </a:xfrm>
          <a:custGeom>
            <a:avLst/>
            <a:gdLst>
              <a:gd name="T0" fmla="*/ 2147483647 w 122"/>
              <a:gd name="T1" fmla="*/ 2147483647 h 254"/>
              <a:gd name="T2" fmla="*/ 2147483647 w 122"/>
              <a:gd name="T3" fmla="*/ 0 h 254"/>
              <a:gd name="T4" fmla="*/ 0 w 122"/>
              <a:gd name="T5" fmla="*/ 0 h 254"/>
              <a:gd name="T6" fmla="*/ 0 w 122"/>
              <a:gd name="T7" fmla="*/ 2147483647 h 254"/>
              <a:gd name="T8" fmla="*/ 2147483647 w 122"/>
              <a:gd name="T9" fmla="*/ 2147483647 h 254"/>
              <a:gd name="T10" fmla="*/ 2147483647 w 122"/>
              <a:gd name="T11" fmla="*/ 2147483647 h 254"/>
              <a:gd name="T12" fmla="*/ 2147483647 w 122"/>
              <a:gd name="T13" fmla="*/ 2147483647 h 254"/>
              <a:gd name="T14" fmla="*/ 0 60000 65536"/>
              <a:gd name="T15" fmla="*/ 0 60000 65536"/>
              <a:gd name="T16" fmla="*/ 0 60000 65536"/>
              <a:gd name="T17" fmla="*/ 0 60000 65536"/>
              <a:gd name="T18" fmla="*/ 0 60000 65536"/>
              <a:gd name="T19" fmla="*/ 0 60000 65536"/>
              <a:gd name="T20" fmla="*/ 0 60000 65536"/>
              <a:gd name="T21" fmla="*/ 0 w 122"/>
              <a:gd name="T22" fmla="*/ 0 h 254"/>
              <a:gd name="T23" fmla="*/ 122 w 122"/>
              <a:gd name="T24" fmla="*/ 254 h 2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54">
                <a:moveTo>
                  <a:pt x="120" y="251"/>
                </a:moveTo>
                <a:lnTo>
                  <a:pt x="122" y="0"/>
                </a:lnTo>
                <a:lnTo>
                  <a:pt x="0" y="0"/>
                </a:lnTo>
                <a:lnTo>
                  <a:pt x="0" y="254"/>
                </a:lnTo>
                <a:lnTo>
                  <a:pt x="122" y="254"/>
                </a:lnTo>
                <a:lnTo>
                  <a:pt x="120" y="251"/>
                </a:lnTo>
                <a:close/>
              </a:path>
            </a:pathLst>
          </a:custGeom>
          <a:solidFill>
            <a:srgbClr val="FFFFFF"/>
          </a:solidFill>
          <a:ln w="9525">
            <a:noFill/>
            <a:round/>
            <a:headEnd/>
            <a:tailEnd/>
          </a:ln>
        </p:spPr>
        <p:txBody>
          <a:bodyPr/>
          <a:lstStyle/>
          <a:p>
            <a:endParaRPr lang="en-US"/>
          </a:p>
        </p:txBody>
      </p:sp>
      <p:sp>
        <p:nvSpPr>
          <p:cNvPr id="111747" name="Freeform 129"/>
          <p:cNvSpPr>
            <a:spLocks/>
          </p:cNvSpPr>
          <p:nvPr/>
        </p:nvSpPr>
        <p:spPr bwMode="auto">
          <a:xfrm>
            <a:off x="4241800" y="1766888"/>
            <a:ext cx="193675" cy="403225"/>
          </a:xfrm>
          <a:custGeom>
            <a:avLst/>
            <a:gdLst>
              <a:gd name="T0" fmla="*/ 2147483647 w 122"/>
              <a:gd name="T1" fmla="*/ 2147483647 h 254"/>
              <a:gd name="T2" fmla="*/ 2147483647 w 122"/>
              <a:gd name="T3" fmla="*/ 0 h 254"/>
              <a:gd name="T4" fmla="*/ 0 w 122"/>
              <a:gd name="T5" fmla="*/ 0 h 254"/>
              <a:gd name="T6" fmla="*/ 0 w 122"/>
              <a:gd name="T7" fmla="*/ 2147483647 h 254"/>
              <a:gd name="T8" fmla="*/ 2147483647 w 122"/>
              <a:gd name="T9" fmla="*/ 2147483647 h 254"/>
              <a:gd name="T10" fmla="*/ 2147483647 w 122"/>
              <a:gd name="T11" fmla="*/ 2147483647 h 254"/>
              <a:gd name="T12" fmla="*/ 0 60000 65536"/>
              <a:gd name="T13" fmla="*/ 0 60000 65536"/>
              <a:gd name="T14" fmla="*/ 0 60000 65536"/>
              <a:gd name="T15" fmla="*/ 0 60000 65536"/>
              <a:gd name="T16" fmla="*/ 0 60000 65536"/>
              <a:gd name="T17" fmla="*/ 0 60000 65536"/>
              <a:gd name="T18" fmla="*/ 0 w 122"/>
              <a:gd name="T19" fmla="*/ 0 h 254"/>
              <a:gd name="T20" fmla="*/ 122 w 122"/>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122" h="254">
                <a:moveTo>
                  <a:pt x="120" y="251"/>
                </a:moveTo>
                <a:lnTo>
                  <a:pt x="122" y="0"/>
                </a:lnTo>
                <a:lnTo>
                  <a:pt x="0" y="0"/>
                </a:lnTo>
                <a:lnTo>
                  <a:pt x="0" y="254"/>
                </a:lnTo>
                <a:lnTo>
                  <a:pt x="122" y="254"/>
                </a:lnTo>
              </a:path>
            </a:pathLst>
          </a:custGeom>
          <a:noFill/>
          <a:ln w="11113">
            <a:solidFill>
              <a:srgbClr val="EB7500"/>
            </a:solidFill>
            <a:prstDash val="solid"/>
            <a:round/>
            <a:headEnd/>
            <a:tailEnd/>
          </a:ln>
        </p:spPr>
        <p:txBody>
          <a:bodyPr/>
          <a:lstStyle/>
          <a:p>
            <a:endParaRPr lang="en-US"/>
          </a:p>
        </p:txBody>
      </p:sp>
      <p:sp>
        <p:nvSpPr>
          <p:cNvPr id="111748" name="Rectangle 130"/>
          <p:cNvSpPr>
            <a:spLocks noChangeArrowheads="1"/>
          </p:cNvSpPr>
          <p:nvPr/>
        </p:nvSpPr>
        <p:spPr bwMode="auto">
          <a:xfrm>
            <a:off x="4268788" y="1898650"/>
            <a:ext cx="1079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W</a:t>
            </a:r>
            <a:endParaRPr kumimoji="0" lang="en-US" sz="2800">
              <a:solidFill>
                <a:schemeClr val="tx1"/>
              </a:solidFill>
            </a:endParaRPr>
          </a:p>
        </p:txBody>
      </p:sp>
      <p:sp>
        <p:nvSpPr>
          <p:cNvPr id="111749" name="Rectangle 131"/>
          <p:cNvSpPr>
            <a:spLocks noChangeArrowheads="1"/>
          </p:cNvSpPr>
          <p:nvPr/>
        </p:nvSpPr>
        <p:spPr bwMode="auto">
          <a:xfrm>
            <a:off x="4360863" y="1898650"/>
            <a:ext cx="762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B</a:t>
            </a:r>
            <a:endParaRPr kumimoji="0" lang="en-US" sz="2800">
              <a:solidFill>
                <a:schemeClr val="tx1"/>
              </a:solidFill>
            </a:endParaRPr>
          </a:p>
        </p:txBody>
      </p:sp>
      <p:sp>
        <p:nvSpPr>
          <p:cNvPr id="111750" name="Freeform 132"/>
          <p:cNvSpPr>
            <a:spLocks/>
          </p:cNvSpPr>
          <p:nvPr/>
        </p:nvSpPr>
        <p:spPr bwMode="auto">
          <a:xfrm>
            <a:off x="4184650" y="2738438"/>
            <a:ext cx="49213" cy="60325"/>
          </a:xfrm>
          <a:custGeom>
            <a:avLst/>
            <a:gdLst>
              <a:gd name="T0" fmla="*/ 0 w 31"/>
              <a:gd name="T1" fmla="*/ 0 h 38"/>
              <a:gd name="T2" fmla="*/ 2147483647 w 31"/>
              <a:gd name="T3" fmla="*/ 2147483647 h 38"/>
              <a:gd name="T4" fmla="*/ 2147483647 w 31"/>
              <a:gd name="T5" fmla="*/ 2147483647 h 38"/>
              <a:gd name="T6" fmla="*/ 2147483647 w 31"/>
              <a:gd name="T7" fmla="*/ 2147483647 h 38"/>
              <a:gd name="T8" fmla="*/ 2147483647 w 31"/>
              <a:gd name="T9" fmla="*/ 2147483647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3" y="38"/>
                </a:lnTo>
                <a:lnTo>
                  <a:pt x="31" y="20"/>
                </a:lnTo>
                <a:lnTo>
                  <a:pt x="3" y="3"/>
                </a:lnTo>
                <a:lnTo>
                  <a:pt x="0" y="0"/>
                </a:lnTo>
                <a:close/>
              </a:path>
            </a:pathLst>
          </a:custGeom>
          <a:solidFill>
            <a:srgbClr val="EB7500"/>
          </a:solidFill>
          <a:ln w="9525">
            <a:noFill/>
            <a:round/>
            <a:headEnd/>
            <a:tailEnd/>
          </a:ln>
        </p:spPr>
        <p:txBody>
          <a:bodyPr/>
          <a:lstStyle/>
          <a:p>
            <a:endParaRPr lang="en-US"/>
          </a:p>
        </p:txBody>
      </p:sp>
      <p:sp>
        <p:nvSpPr>
          <p:cNvPr id="111751" name="Freeform 133"/>
          <p:cNvSpPr>
            <a:spLocks/>
          </p:cNvSpPr>
          <p:nvPr/>
        </p:nvSpPr>
        <p:spPr bwMode="auto">
          <a:xfrm>
            <a:off x="4184650" y="1936750"/>
            <a:ext cx="49213" cy="60325"/>
          </a:xfrm>
          <a:custGeom>
            <a:avLst/>
            <a:gdLst>
              <a:gd name="T0" fmla="*/ 0 w 31"/>
              <a:gd name="T1" fmla="*/ 0 h 38"/>
              <a:gd name="T2" fmla="*/ 2147483647 w 31"/>
              <a:gd name="T3" fmla="*/ 2147483647 h 38"/>
              <a:gd name="T4" fmla="*/ 2147483647 w 31"/>
              <a:gd name="T5" fmla="*/ 2147483647 h 38"/>
              <a:gd name="T6" fmla="*/ 2147483647 w 31"/>
              <a:gd name="T7" fmla="*/ 2147483647 h 38"/>
              <a:gd name="T8" fmla="*/ 2147483647 w 31"/>
              <a:gd name="T9" fmla="*/ 2147483647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3" y="38"/>
                </a:lnTo>
                <a:lnTo>
                  <a:pt x="31" y="20"/>
                </a:lnTo>
                <a:lnTo>
                  <a:pt x="3" y="3"/>
                </a:lnTo>
                <a:lnTo>
                  <a:pt x="0" y="0"/>
                </a:lnTo>
                <a:close/>
              </a:path>
            </a:pathLst>
          </a:custGeom>
          <a:solidFill>
            <a:srgbClr val="EB7500"/>
          </a:solidFill>
          <a:ln w="9525">
            <a:noFill/>
            <a:round/>
            <a:headEnd/>
            <a:tailEnd/>
          </a:ln>
        </p:spPr>
        <p:txBody>
          <a:bodyPr/>
          <a:lstStyle/>
          <a:p>
            <a:endParaRPr lang="en-US"/>
          </a:p>
        </p:txBody>
      </p:sp>
      <p:sp>
        <p:nvSpPr>
          <p:cNvPr id="111752" name="Freeform 134"/>
          <p:cNvSpPr>
            <a:spLocks/>
          </p:cNvSpPr>
          <p:nvPr/>
        </p:nvSpPr>
        <p:spPr bwMode="auto">
          <a:xfrm>
            <a:off x="4097338" y="1965325"/>
            <a:ext cx="103187" cy="804863"/>
          </a:xfrm>
          <a:custGeom>
            <a:avLst/>
            <a:gdLst>
              <a:gd name="T0" fmla="*/ 2147483647 w 65"/>
              <a:gd name="T1" fmla="*/ 0 h 507"/>
              <a:gd name="T2" fmla="*/ 0 w 65"/>
              <a:gd name="T3" fmla="*/ 2147483647 h 507"/>
              <a:gd name="T4" fmla="*/ 0 w 65"/>
              <a:gd name="T5" fmla="*/ 2147483647 h 507"/>
              <a:gd name="T6" fmla="*/ 2147483647 w 65"/>
              <a:gd name="T7" fmla="*/ 2147483647 h 507"/>
              <a:gd name="T8" fmla="*/ 0 60000 65536"/>
              <a:gd name="T9" fmla="*/ 0 60000 65536"/>
              <a:gd name="T10" fmla="*/ 0 60000 65536"/>
              <a:gd name="T11" fmla="*/ 0 60000 65536"/>
              <a:gd name="T12" fmla="*/ 0 w 65"/>
              <a:gd name="T13" fmla="*/ 0 h 507"/>
              <a:gd name="T14" fmla="*/ 65 w 65"/>
              <a:gd name="T15" fmla="*/ 507 h 507"/>
            </a:gdLst>
            <a:ahLst/>
            <a:cxnLst>
              <a:cxn ang="T8">
                <a:pos x="T0" y="T1"/>
              </a:cxn>
              <a:cxn ang="T9">
                <a:pos x="T2" y="T3"/>
              </a:cxn>
              <a:cxn ang="T10">
                <a:pos x="T4" y="T5"/>
              </a:cxn>
              <a:cxn ang="T11">
                <a:pos x="T6" y="T7"/>
              </a:cxn>
            </a:cxnLst>
            <a:rect l="T12" t="T13" r="T14" b="T15"/>
            <a:pathLst>
              <a:path w="65" h="507">
                <a:moveTo>
                  <a:pt x="65" y="0"/>
                </a:moveTo>
                <a:lnTo>
                  <a:pt x="0" y="2"/>
                </a:lnTo>
                <a:lnTo>
                  <a:pt x="0" y="507"/>
                </a:lnTo>
                <a:lnTo>
                  <a:pt x="65" y="507"/>
                </a:lnTo>
              </a:path>
            </a:pathLst>
          </a:custGeom>
          <a:noFill/>
          <a:ln w="19050">
            <a:solidFill>
              <a:srgbClr val="EB7500"/>
            </a:solidFill>
            <a:prstDash val="solid"/>
            <a:round/>
            <a:headEnd/>
            <a:tailEnd/>
          </a:ln>
        </p:spPr>
        <p:txBody>
          <a:bodyPr/>
          <a:lstStyle/>
          <a:p>
            <a:endParaRPr lang="en-US"/>
          </a:p>
        </p:txBody>
      </p:sp>
      <p:sp>
        <p:nvSpPr>
          <p:cNvPr id="111753" name="Freeform 135"/>
          <p:cNvSpPr>
            <a:spLocks/>
          </p:cNvSpPr>
          <p:nvPr/>
        </p:nvSpPr>
        <p:spPr bwMode="auto">
          <a:xfrm>
            <a:off x="6248400" y="2568575"/>
            <a:ext cx="190500" cy="403225"/>
          </a:xfrm>
          <a:custGeom>
            <a:avLst/>
            <a:gdLst>
              <a:gd name="T0" fmla="*/ 2147483647 w 120"/>
              <a:gd name="T1" fmla="*/ 2147483647 h 254"/>
              <a:gd name="T2" fmla="*/ 2147483647 w 120"/>
              <a:gd name="T3" fmla="*/ 0 h 254"/>
              <a:gd name="T4" fmla="*/ 0 w 120"/>
              <a:gd name="T5" fmla="*/ 0 h 254"/>
              <a:gd name="T6" fmla="*/ 0 w 120"/>
              <a:gd name="T7" fmla="*/ 2147483647 h 254"/>
              <a:gd name="T8" fmla="*/ 2147483647 w 120"/>
              <a:gd name="T9" fmla="*/ 2147483647 h 254"/>
              <a:gd name="T10" fmla="*/ 2147483647 w 120"/>
              <a:gd name="T11" fmla="*/ 2147483647 h 254"/>
              <a:gd name="T12" fmla="*/ 2147483647 w 120"/>
              <a:gd name="T13" fmla="*/ 2147483647 h 254"/>
              <a:gd name="T14" fmla="*/ 0 60000 65536"/>
              <a:gd name="T15" fmla="*/ 0 60000 65536"/>
              <a:gd name="T16" fmla="*/ 0 60000 65536"/>
              <a:gd name="T17" fmla="*/ 0 60000 65536"/>
              <a:gd name="T18" fmla="*/ 0 60000 65536"/>
              <a:gd name="T19" fmla="*/ 0 60000 65536"/>
              <a:gd name="T20" fmla="*/ 0 60000 65536"/>
              <a:gd name="T21" fmla="*/ 0 w 120"/>
              <a:gd name="T22" fmla="*/ 0 h 254"/>
              <a:gd name="T23" fmla="*/ 120 w 120"/>
              <a:gd name="T24" fmla="*/ 254 h 2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54">
                <a:moveTo>
                  <a:pt x="120" y="251"/>
                </a:moveTo>
                <a:lnTo>
                  <a:pt x="120" y="0"/>
                </a:lnTo>
                <a:lnTo>
                  <a:pt x="0" y="0"/>
                </a:lnTo>
                <a:lnTo>
                  <a:pt x="0" y="254"/>
                </a:lnTo>
                <a:lnTo>
                  <a:pt x="120" y="254"/>
                </a:lnTo>
                <a:lnTo>
                  <a:pt x="120" y="251"/>
                </a:lnTo>
                <a:close/>
              </a:path>
            </a:pathLst>
          </a:custGeom>
          <a:solidFill>
            <a:srgbClr val="FFFFFF"/>
          </a:solidFill>
          <a:ln w="9525">
            <a:noFill/>
            <a:round/>
            <a:headEnd/>
            <a:tailEnd/>
          </a:ln>
        </p:spPr>
        <p:txBody>
          <a:bodyPr/>
          <a:lstStyle/>
          <a:p>
            <a:endParaRPr lang="en-US"/>
          </a:p>
        </p:txBody>
      </p:sp>
      <p:sp>
        <p:nvSpPr>
          <p:cNvPr id="111754" name="Freeform 136"/>
          <p:cNvSpPr>
            <a:spLocks/>
          </p:cNvSpPr>
          <p:nvPr/>
        </p:nvSpPr>
        <p:spPr bwMode="auto">
          <a:xfrm>
            <a:off x="6248400" y="2568575"/>
            <a:ext cx="190500" cy="403225"/>
          </a:xfrm>
          <a:custGeom>
            <a:avLst/>
            <a:gdLst>
              <a:gd name="T0" fmla="*/ 2147483647 w 120"/>
              <a:gd name="T1" fmla="*/ 2147483647 h 254"/>
              <a:gd name="T2" fmla="*/ 2147483647 w 120"/>
              <a:gd name="T3" fmla="*/ 0 h 254"/>
              <a:gd name="T4" fmla="*/ 0 w 120"/>
              <a:gd name="T5" fmla="*/ 0 h 254"/>
              <a:gd name="T6" fmla="*/ 0 w 120"/>
              <a:gd name="T7" fmla="*/ 2147483647 h 254"/>
              <a:gd name="T8" fmla="*/ 2147483647 w 120"/>
              <a:gd name="T9" fmla="*/ 2147483647 h 254"/>
              <a:gd name="T10" fmla="*/ 2147483647 w 120"/>
              <a:gd name="T11" fmla="*/ 2147483647 h 254"/>
              <a:gd name="T12" fmla="*/ 0 60000 65536"/>
              <a:gd name="T13" fmla="*/ 0 60000 65536"/>
              <a:gd name="T14" fmla="*/ 0 60000 65536"/>
              <a:gd name="T15" fmla="*/ 0 60000 65536"/>
              <a:gd name="T16" fmla="*/ 0 60000 65536"/>
              <a:gd name="T17" fmla="*/ 0 60000 65536"/>
              <a:gd name="T18" fmla="*/ 0 w 120"/>
              <a:gd name="T19" fmla="*/ 0 h 254"/>
              <a:gd name="T20" fmla="*/ 120 w 120"/>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120" h="254">
                <a:moveTo>
                  <a:pt x="120" y="251"/>
                </a:moveTo>
                <a:lnTo>
                  <a:pt x="120" y="0"/>
                </a:lnTo>
                <a:lnTo>
                  <a:pt x="0" y="0"/>
                </a:lnTo>
                <a:lnTo>
                  <a:pt x="0" y="254"/>
                </a:lnTo>
                <a:lnTo>
                  <a:pt x="120" y="254"/>
                </a:lnTo>
              </a:path>
            </a:pathLst>
          </a:custGeom>
          <a:noFill/>
          <a:ln w="11113">
            <a:solidFill>
              <a:srgbClr val="EB7500"/>
            </a:solidFill>
            <a:prstDash val="solid"/>
            <a:round/>
            <a:headEnd/>
            <a:tailEnd/>
          </a:ln>
        </p:spPr>
        <p:txBody>
          <a:bodyPr/>
          <a:lstStyle/>
          <a:p>
            <a:endParaRPr lang="en-US"/>
          </a:p>
        </p:txBody>
      </p:sp>
      <p:sp>
        <p:nvSpPr>
          <p:cNvPr id="111755" name="Freeform 137"/>
          <p:cNvSpPr>
            <a:spLocks/>
          </p:cNvSpPr>
          <p:nvPr/>
        </p:nvSpPr>
        <p:spPr bwMode="auto">
          <a:xfrm>
            <a:off x="6248400" y="2971800"/>
            <a:ext cx="190500" cy="2762250"/>
          </a:xfrm>
          <a:custGeom>
            <a:avLst/>
            <a:gdLst>
              <a:gd name="T0" fmla="*/ 2147483647 w 120"/>
              <a:gd name="T1" fmla="*/ 2147483647 h 1740"/>
              <a:gd name="T2" fmla="*/ 2147483647 w 120"/>
              <a:gd name="T3" fmla="*/ 0 h 1740"/>
              <a:gd name="T4" fmla="*/ 0 w 120"/>
              <a:gd name="T5" fmla="*/ 0 h 1740"/>
              <a:gd name="T6" fmla="*/ 0 w 120"/>
              <a:gd name="T7" fmla="*/ 2147483647 h 1740"/>
              <a:gd name="T8" fmla="*/ 2147483647 w 120"/>
              <a:gd name="T9" fmla="*/ 2147483647 h 1740"/>
              <a:gd name="T10" fmla="*/ 2147483647 w 120"/>
              <a:gd name="T11" fmla="*/ 2147483647 h 1740"/>
              <a:gd name="T12" fmla="*/ 0 60000 65536"/>
              <a:gd name="T13" fmla="*/ 0 60000 65536"/>
              <a:gd name="T14" fmla="*/ 0 60000 65536"/>
              <a:gd name="T15" fmla="*/ 0 60000 65536"/>
              <a:gd name="T16" fmla="*/ 0 60000 65536"/>
              <a:gd name="T17" fmla="*/ 0 60000 65536"/>
              <a:gd name="T18" fmla="*/ 0 w 120"/>
              <a:gd name="T19" fmla="*/ 0 h 1740"/>
              <a:gd name="T20" fmla="*/ 120 w 120"/>
              <a:gd name="T21" fmla="*/ 1740 h 1740"/>
            </a:gdLst>
            <a:ahLst/>
            <a:cxnLst>
              <a:cxn ang="T12">
                <a:pos x="T0" y="T1"/>
              </a:cxn>
              <a:cxn ang="T13">
                <a:pos x="T2" y="T3"/>
              </a:cxn>
              <a:cxn ang="T14">
                <a:pos x="T4" y="T5"/>
              </a:cxn>
              <a:cxn ang="T15">
                <a:pos x="T6" y="T7"/>
              </a:cxn>
              <a:cxn ang="T16">
                <a:pos x="T8" y="T9"/>
              </a:cxn>
              <a:cxn ang="T17">
                <a:pos x="T10" y="T11"/>
              </a:cxn>
            </a:cxnLst>
            <a:rect l="T18" t="T19" r="T20" b="T21"/>
            <a:pathLst>
              <a:path w="120" h="1740">
                <a:moveTo>
                  <a:pt x="120" y="1740"/>
                </a:moveTo>
                <a:lnTo>
                  <a:pt x="120" y="0"/>
                </a:lnTo>
                <a:lnTo>
                  <a:pt x="0" y="0"/>
                </a:lnTo>
                <a:lnTo>
                  <a:pt x="0" y="1740"/>
                </a:lnTo>
                <a:lnTo>
                  <a:pt x="120" y="1740"/>
                </a:lnTo>
                <a:close/>
              </a:path>
            </a:pathLst>
          </a:custGeom>
          <a:solidFill>
            <a:srgbClr val="FFFFFF"/>
          </a:solidFill>
          <a:ln w="9525">
            <a:noFill/>
            <a:round/>
            <a:headEnd/>
            <a:tailEnd/>
          </a:ln>
        </p:spPr>
        <p:txBody>
          <a:bodyPr/>
          <a:lstStyle/>
          <a:p>
            <a:endParaRPr lang="en-US"/>
          </a:p>
        </p:txBody>
      </p:sp>
      <p:sp>
        <p:nvSpPr>
          <p:cNvPr id="111756" name="Freeform 138"/>
          <p:cNvSpPr>
            <a:spLocks/>
          </p:cNvSpPr>
          <p:nvPr/>
        </p:nvSpPr>
        <p:spPr bwMode="auto">
          <a:xfrm>
            <a:off x="6248400" y="2971800"/>
            <a:ext cx="190500" cy="2762250"/>
          </a:xfrm>
          <a:custGeom>
            <a:avLst/>
            <a:gdLst>
              <a:gd name="T0" fmla="*/ 2147483647 w 120"/>
              <a:gd name="T1" fmla="*/ 2147483647 h 1740"/>
              <a:gd name="T2" fmla="*/ 2147483647 w 120"/>
              <a:gd name="T3" fmla="*/ 0 h 1740"/>
              <a:gd name="T4" fmla="*/ 0 w 120"/>
              <a:gd name="T5" fmla="*/ 0 h 1740"/>
              <a:gd name="T6" fmla="*/ 0 w 120"/>
              <a:gd name="T7" fmla="*/ 2147483647 h 1740"/>
              <a:gd name="T8" fmla="*/ 2147483647 w 120"/>
              <a:gd name="T9" fmla="*/ 2147483647 h 1740"/>
              <a:gd name="T10" fmla="*/ 2147483647 w 120"/>
              <a:gd name="T11" fmla="*/ 2147483647 h 1740"/>
              <a:gd name="T12" fmla="*/ 0 60000 65536"/>
              <a:gd name="T13" fmla="*/ 0 60000 65536"/>
              <a:gd name="T14" fmla="*/ 0 60000 65536"/>
              <a:gd name="T15" fmla="*/ 0 60000 65536"/>
              <a:gd name="T16" fmla="*/ 0 60000 65536"/>
              <a:gd name="T17" fmla="*/ 0 60000 65536"/>
              <a:gd name="T18" fmla="*/ 0 w 120"/>
              <a:gd name="T19" fmla="*/ 0 h 1740"/>
              <a:gd name="T20" fmla="*/ 120 w 120"/>
              <a:gd name="T21" fmla="*/ 1740 h 1740"/>
            </a:gdLst>
            <a:ahLst/>
            <a:cxnLst>
              <a:cxn ang="T12">
                <a:pos x="T0" y="T1"/>
              </a:cxn>
              <a:cxn ang="T13">
                <a:pos x="T2" y="T3"/>
              </a:cxn>
              <a:cxn ang="T14">
                <a:pos x="T4" y="T5"/>
              </a:cxn>
              <a:cxn ang="T15">
                <a:pos x="T6" y="T7"/>
              </a:cxn>
              <a:cxn ang="T16">
                <a:pos x="T8" y="T9"/>
              </a:cxn>
              <a:cxn ang="T17">
                <a:pos x="T10" y="T11"/>
              </a:cxn>
            </a:cxnLst>
            <a:rect l="T18" t="T19" r="T20" b="T21"/>
            <a:pathLst>
              <a:path w="120" h="1740">
                <a:moveTo>
                  <a:pt x="120" y="1740"/>
                </a:moveTo>
                <a:lnTo>
                  <a:pt x="120" y="0"/>
                </a:lnTo>
                <a:lnTo>
                  <a:pt x="0" y="0"/>
                </a:lnTo>
                <a:lnTo>
                  <a:pt x="0" y="1740"/>
                </a:lnTo>
                <a:lnTo>
                  <a:pt x="120" y="1740"/>
                </a:lnTo>
              </a:path>
            </a:pathLst>
          </a:custGeom>
          <a:noFill/>
          <a:ln w="11113">
            <a:solidFill>
              <a:srgbClr val="000000"/>
            </a:solidFill>
            <a:prstDash val="solid"/>
            <a:round/>
            <a:headEnd/>
            <a:tailEnd/>
          </a:ln>
        </p:spPr>
        <p:txBody>
          <a:bodyPr/>
          <a:lstStyle/>
          <a:p>
            <a:endParaRPr lang="en-US"/>
          </a:p>
        </p:txBody>
      </p:sp>
      <p:sp>
        <p:nvSpPr>
          <p:cNvPr id="111757" name="Rectangle 139"/>
          <p:cNvSpPr>
            <a:spLocks noChangeArrowheads="1"/>
          </p:cNvSpPr>
          <p:nvPr/>
        </p:nvSpPr>
        <p:spPr bwMode="auto">
          <a:xfrm>
            <a:off x="6302375" y="2700338"/>
            <a:ext cx="952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M</a:t>
            </a:r>
            <a:endParaRPr kumimoji="0" lang="en-US" sz="2800">
              <a:solidFill>
                <a:schemeClr val="tx1"/>
              </a:solidFill>
            </a:endParaRPr>
          </a:p>
        </p:txBody>
      </p:sp>
      <p:sp>
        <p:nvSpPr>
          <p:cNvPr id="111758" name="Freeform 140"/>
          <p:cNvSpPr>
            <a:spLocks/>
          </p:cNvSpPr>
          <p:nvPr/>
        </p:nvSpPr>
        <p:spPr bwMode="auto">
          <a:xfrm>
            <a:off x="6248400" y="2170113"/>
            <a:ext cx="190500" cy="398462"/>
          </a:xfrm>
          <a:custGeom>
            <a:avLst/>
            <a:gdLst>
              <a:gd name="T0" fmla="*/ 2147483647 w 120"/>
              <a:gd name="T1" fmla="*/ 2147483647 h 251"/>
              <a:gd name="T2" fmla="*/ 2147483647 w 120"/>
              <a:gd name="T3" fmla="*/ 0 h 251"/>
              <a:gd name="T4" fmla="*/ 0 w 120"/>
              <a:gd name="T5" fmla="*/ 0 h 251"/>
              <a:gd name="T6" fmla="*/ 0 w 120"/>
              <a:gd name="T7" fmla="*/ 2147483647 h 251"/>
              <a:gd name="T8" fmla="*/ 2147483647 w 120"/>
              <a:gd name="T9" fmla="*/ 2147483647 h 251"/>
              <a:gd name="T10" fmla="*/ 2147483647 w 120"/>
              <a:gd name="T11" fmla="*/ 2147483647 h 251"/>
              <a:gd name="T12" fmla="*/ 0 60000 65536"/>
              <a:gd name="T13" fmla="*/ 0 60000 65536"/>
              <a:gd name="T14" fmla="*/ 0 60000 65536"/>
              <a:gd name="T15" fmla="*/ 0 60000 65536"/>
              <a:gd name="T16" fmla="*/ 0 60000 65536"/>
              <a:gd name="T17" fmla="*/ 0 60000 65536"/>
              <a:gd name="T18" fmla="*/ 0 w 120"/>
              <a:gd name="T19" fmla="*/ 0 h 251"/>
              <a:gd name="T20" fmla="*/ 120 w 120"/>
              <a:gd name="T21" fmla="*/ 251 h 251"/>
            </a:gdLst>
            <a:ahLst/>
            <a:cxnLst>
              <a:cxn ang="T12">
                <a:pos x="T0" y="T1"/>
              </a:cxn>
              <a:cxn ang="T13">
                <a:pos x="T2" y="T3"/>
              </a:cxn>
              <a:cxn ang="T14">
                <a:pos x="T4" y="T5"/>
              </a:cxn>
              <a:cxn ang="T15">
                <a:pos x="T6" y="T7"/>
              </a:cxn>
              <a:cxn ang="T16">
                <a:pos x="T8" y="T9"/>
              </a:cxn>
              <a:cxn ang="T17">
                <a:pos x="T10" y="T11"/>
              </a:cxn>
            </a:cxnLst>
            <a:rect l="T18" t="T19" r="T20" b="T21"/>
            <a:pathLst>
              <a:path w="120" h="251">
                <a:moveTo>
                  <a:pt x="120" y="251"/>
                </a:moveTo>
                <a:lnTo>
                  <a:pt x="120" y="0"/>
                </a:lnTo>
                <a:lnTo>
                  <a:pt x="0" y="0"/>
                </a:lnTo>
                <a:lnTo>
                  <a:pt x="0" y="251"/>
                </a:lnTo>
                <a:lnTo>
                  <a:pt x="120" y="251"/>
                </a:lnTo>
                <a:close/>
              </a:path>
            </a:pathLst>
          </a:custGeom>
          <a:solidFill>
            <a:srgbClr val="FFFFFF"/>
          </a:solidFill>
          <a:ln w="9525">
            <a:noFill/>
            <a:round/>
            <a:headEnd/>
            <a:tailEnd/>
          </a:ln>
        </p:spPr>
        <p:txBody>
          <a:bodyPr/>
          <a:lstStyle/>
          <a:p>
            <a:endParaRPr lang="en-US"/>
          </a:p>
        </p:txBody>
      </p:sp>
      <p:sp>
        <p:nvSpPr>
          <p:cNvPr id="111759" name="Freeform 141"/>
          <p:cNvSpPr>
            <a:spLocks/>
          </p:cNvSpPr>
          <p:nvPr/>
        </p:nvSpPr>
        <p:spPr bwMode="auto">
          <a:xfrm>
            <a:off x="6248400" y="2170113"/>
            <a:ext cx="190500" cy="398462"/>
          </a:xfrm>
          <a:custGeom>
            <a:avLst/>
            <a:gdLst>
              <a:gd name="T0" fmla="*/ 2147483647 w 120"/>
              <a:gd name="T1" fmla="*/ 2147483647 h 251"/>
              <a:gd name="T2" fmla="*/ 2147483647 w 120"/>
              <a:gd name="T3" fmla="*/ 0 h 251"/>
              <a:gd name="T4" fmla="*/ 0 w 120"/>
              <a:gd name="T5" fmla="*/ 0 h 251"/>
              <a:gd name="T6" fmla="*/ 0 w 120"/>
              <a:gd name="T7" fmla="*/ 2147483647 h 251"/>
              <a:gd name="T8" fmla="*/ 2147483647 w 120"/>
              <a:gd name="T9" fmla="*/ 2147483647 h 251"/>
              <a:gd name="T10" fmla="*/ 2147483647 w 120"/>
              <a:gd name="T11" fmla="*/ 2147483647 h 251"/>
              <a:gd name="T12" fmla="*/ 0 60000 65536"/>
              <a:gd name="T13" fmla="*/ 0 60000 65536"/>
              <a:gd name="T14" fmla="*/ 0 60000 65536"/>
              <a:gd name="T15" fmla="*/ 0 60000 65536"/>
              <a:gd name="T16" fmla="*/ 0 60000 65536"/>
              <a:gd name="T17" fmla="*/ 0 60000 65536"/>
              <a:gd name="T18" fmla="*/ 0 w 120"/>
              <a:gd name="T19" fmla="*/ 0 h 251"/>
              <a:gd name="T20" fmla="*/ 120 w 120"/>
              <a:gd name="T21" fmla="*/ 251 h 251"/>
            </a:gdLst>
            <a:ahLst/>
            <a:cxnLst>
              <a:cxn ang="T12">
                <a:pos x="T0" y="T1"/>
              </a:cxn>
              <a:cxn ang="T13">
                <a:pos x="T2" y="T3"/>
              </a:cxn>
              <a:cxn ang="T14">
                <a:pos x="T4" y="T5"/>
              </a:cxn>
              <a:cxn ang="T15">
                <a:pos x="T6" y="T7"/>
              </a:cxn>
              <a:cxn ang="T16">
                <a:pos x="T8" y="T9"/>
              </a:cxn>
              <a:cxn ang="T17">
                <a:pos x="T10" y="T11"/>
              </a:cxn>
            </a:cxnLst>
            <a:rect l="T18" t="T19" r="T20" b="T21"/>
            <a:pathLst>
              <a:path w="120" h="251">
                <a:moveTo>
                  <a:pt x="120" y="251"/>
                </a:moveTo>
                <a:lnTo>
                  <a:pt x="120" y="0"/>
                </a:lnTo>
                <a:lnTo>
                  <a:pt x="0" y="0"/>
                </a:lnTo>
                <a:lnTo>
                  <a:pt x="0" y="251"/>
                </a:lnTo>
                <a:lnTo>
                  <a:pt x="120" y="251"/>
                </a:lnTo>
              </a:path>
            </a:pathLst>
          </a:custGeom>
          <a:noFill/>
          <a:ln w="11113">
            <a:solidFill>
              <a:srgbClr val="EB7500"/>
            </a:solidFill>
            <a:prstDash val="solid"/>
            <a:round/>
            <a:headEnd/>
            <a:tailEnd/>
          </a:ln>
        </p:spPr>
        <p:txBody>
          <a:bodyPr/>
          <a:lstStyle/>
          <a:p>
            <a:endParaRPr lang="en-US"/>
          </a:p>
        </p:txBody>
      </p:sp>
      <p:sp>
        <p:nvSpPr>
          <p:cNvPr id="111760" name="Rectangle 142"/>
          <p:cNvSpPr>
            <a:spLocks noChangeArrowheads="1"/>
          </p:cNvSpPr>
          <p:nvPr/>
        </p:nvSpPr>
        <p:spPr bwMode="auto">
          <a:xfrm>
            <a:off x="6275388" y="2301875"/>
            <a:ext cx="1079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W</a:t>
            </a:r>
            <a:endParaRPr kumimoji="0" lang="en-US" sz="2800">
              <a:solidFill>
                <a:schemeClr val="tx1"/>
              </a:solidFill>
            </a:endParaRPr>
          </a:p>
        </p:txBody>
      </p:sp>
      <p:sp>
        <p:nvSpPr>
          <p:cNvPr id="111761" name="Rectangle 143"/>
          <p:cNvSpPr>
            <a:spLocks noChangeArrowheads="1"/>
          </p:cNvSpPr>
          <p:nvPr/>
        </p:nvSpPr>
        <p:spPr bwMode="auto">
          <a:xfrm>
            <a:off x="6362700" y="2301875"/>
            <a:ext cx="762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B</a:t>
            </a:r>
            <a:endParaRPr kumimoji="0" lang="en-US" sz="2800">
              <a:solidFill>
                <a:schemeClr val="tx1"/>
              </a:solidFill>
            </a:endParaRPr>
          </a:p>
        </p:txBody>
      </p:sp>
      <p:sp>
        <p:nvSpPr>
          <p:cNvPr id="111762" name="Freeform 144"/>
          <p:cNvSpPr>
            <a:spLocks/>
          </p:cNvSpPr>
          <p:nvPr/>
        </p:nvSpPr>
        <p:spPr bwMode="auto">
          <a:xfrm>
            <a:off x="6191250" y="2709863"/>
            <a:ext cx="49213" cy="60325"/>
          </a:xfrm>
          <a:custGeom>
            <a:avLst/>
            <a:gdLst>
              <a:gd name="T0" fmla="*/ 0 w 31"/>
              <a:gd name="T1" fmla="*/ 0 h 38"/>
              <a:gd name="T2" fmla="*/ 2147483647 w 31"/>
              <a:gd name="T3" fmla="*/ 2147483647 h 38"/>
              <a:gd name="T4" fmla="*/ 2147483647 w 31"/>
              <a:gd name="T5" fmla="*/ 2147483647 h 38"/>
              <a:gd name="T6" fmla="*/ 2147483647 w 31"/>
              <a:gd name="T7" fmla="*/ 2147483647 h 38"/>
              <a:gd name="T8" fmla="*/ 2147483647 w 31"/>
              <a:gd name="T9" fmla="*/ 2147483647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3" y="38"/>
                </a:lnTo>
                <a:lnTo>
                  <a:pt x="31" y="21"/>
                </a:lnTo>
                <a:lnTo>
                  <a:pt x="3" y="3"/>
                </a:lnTo>
                <a:lnTo>
                  <a:pt x="0" y="0"/>
                </a:lnTo>
                <a:close/>
              </a:path>
            </a:pathLst>
          </a:custGeom>
          <a:solidFill>
            <a:srgbClr val="EB7500"/>
          </a:solidFill>
          <a:ln w="9525">
            <a:noFill/>
            <a:round/>
            <a:headEnd/>
            <a:tailEnd/>
          </a:ln>
        </p:spPr>
        <p:txBody>
          <a:bodyPr/>
          <a:lstStyle/>
          <a:p>
            <a:endParaRPr lang="en-US"/>
          </a:p>
        </p:txBody>
      </p:sp>
      <p:sp>
        <p:nvSpPr>
          <p:cNvPr id="111763" name="Freeform 145"/>
          <p:cNvSpPr>
            <a:spLocks/>
          </p:cNvSpPr>
          <p:nvPr/>
        </p:nvSpPr>
        <p:spPr bwMode="auto">
          <a:xfrm>
            <a:off x="4435475" y="2366963"/>
            <a:ext cx="1771650" cy="376237"/>
          </a:xfrm>
          <a:custGeom>
            <a:avLst/>
            <a:gdLst>
              <a:gd name="T0" fmla="*/ 2147483647 w 1116"/>
              <a:gd name="T1" fmla="*/ 2147483647 h 237"/>
              <a:gd name="T2" fmla="*/ 2147483647 w 1116"/>
              <a:gd name="T3" fmla="*/ 2147483647 h 237"/>
              <a:gd name="T4" fmla="*/ 2147483647 w 1116"/>
              <a:gd name="T5" fmla="*/ 0 h 237"/>
              <a:gd name="T6" fmla="*/ 0 w 1116"/>
              <a:gd name="T7" fmla="*/ 0 h 237"/>
              <a:gd name="T8" fmla="*/ 0 60000 65536"/>
              <a:gd name="T9" fmla="*/ 0 60000 65536"/>
              <a:gd name="T10" fmla="*/ 0 60000 65536"/>
              <a:gd name="T11" fmla="*/ 0 60000 65536"/>
              <a:gd name="T12" fmla="*/ 0 w 1116"/>
              <a:gd name="T13" fmla="*/ 0 h 237"/>
              <a:gd name="T14" fmla="*/ 1116 w 1116"/>
              <a:gd name="T15" fmla="*/ 237 h 237"/>
            </a:gdLst>
            <a:ahLst/>
            <a:cxnLst>
              <a:cxn ang="T8">
                <a:pos x="T0" y="T1"/>
              </a:cxn>
              <a:cxn ang="T9">
                <a:pos x="T2" y="T3"/>
              </a:cxn>
              <a:cxn ang="T10">
                <a:pos x="T4" y="T5"/>
              </a:cxn>
              <a:cxn ang="T11">
                <a:pos x="T6" y="T7"/>
              </a:cxn>
            </a:cxnLst>
            <a:rect l="T12" t="T13" r="T14" b="T15"/>
            <a:pathLst>
              <a:path w="1116" h="237">
                <a:moveTo>
                  <a:pt x="1116" y="237"/>
                </a:moveTo>
                <a:lnTo>
                  <a:pt x="1005" y="237"/>
                </a:lnTo>
                <a:lnTo>
                  <a:pt x="1005" y="0"/>
                </a:lnTo>
                <a:lnTo>
                  <a:pt x="0" y="0"/>
                </a:lnTo>
              </a:path>
            </a:pathLst>
          </a:custGeom>
          <a:noFill/>
          <a:ln w="19050">
            <a:solidFill>
              <a:srgbClr val="EB7500"/>
            </a:solidFill>
            <a:prstDash val="solid"/>
            <a:round/>
            <a:headEnd/>
            <a:tailEnd/>
          </a:ln>
        </p:spPr>
        <p:txBody>
          <a:bodyPr/>
          <a:lstStyle/>
          <a:p>
            <a:endParaRPr lang="en-US"/>
          </a:p>
        </p:txBody>
      </p:sp>
      <p:sp>
        <p:nvSpPr>
          <p:cNvPr id="111764" name="Freeform 146"/>
          <p:cNvSpPr>
            <a:spLocks/>
          </p:cNvSpPr>
          <p:nvPr/>
        </p:nvSpPr>
        <p:spPr bwMode="auto">
          <a:xfrm>
            <a:off x="6191250" y="2339975"/>
            <a:ext cx="49213" cy="60325"/>
          </a:xfrm>
          <a:custGeom>
            <a:avLst/>
            <a:gdLst>
              <a:gd name="T0" fmla="*/ 0 w 31"/>
              <a:gd name="T1" fmla="*/ 0 h 38"/>
              <a:gd name="T2" fmla="*/ 2147483647 w 31"/>
              <a:gd name="T3" fmla="*/ 2147483647 h 38"/>
              <a:gd name="T4" fmla="*/ 2147483647 w 31"/>
              <a:gd name="T5" fmla="*/ 2147483647 h 38"/>
              <a:gd name="T6" fmla="*/ 2147483647 w 31"/>
              <a:gd name="T7" fmla="*/ 0 h 38"/>
              <a:gd name="T8" fmla="*/ 2147483647 w 31"/>
              <a:gd name="T9" fmla="*/ 0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3" y="38"/>
                </a:lnTo>
                <a:lnTo>
                  <a:pt x="31" y="17"/>
                </a:lnTo>
                <a:lnTo>
                  <a:pt x="3" y="0"/>
                </a:lnTo>
                <a:lnTo>
                  <a:pt x="0" y="0"/>
                </a:lnTo>
                <a:close/>
              </a:path>
            </a:pathLst>
          </a:custGeom>
          <a:solidFill>
            <a:srgbClr val="EB7500"/>
          </a:solidFill>
          <a:ln w="9525">
            <a:noFill/>
            <a:round/>
            <a:headEnd/>
            <a:tailEnd/>
          </a:ln>
        </p:spPr>
        <p:txBody>
          <a:bodyPr/>
          <a:lstStyle/>
          <a:p>
            <a:endParaRPr lang="en-US"/>
          </a:p>
        </p:txBody>
      </p:sp>
      <p:sp>
        <p:nvSpPr>
          <p:cNvPr id="111765" name="Freeform 147"/>
          <p:cNvSpPr>
            <a:spLocks/>
          </p:cNvSpPr>
          <p:nvPr/>
        </p:nvSpPr>
        <p:spPr bwMode="auto">
          <a:xfrm>
            <a:off x="4432300" y="1965325"/>
            <a:ext cx="1774825" cy="401638"/>
          </a:xfrm>
          <a:custGeom>
            <a:avLst/>
            <a:gdLst>
              <a:gd name="T0" fmla="*/ 0 w 1118"/>
              <a:gd name="T1" fmla="*/ 0 h 253"/>
              <a:gd name="T2" fmla="*/ 2147483647 w 1118"/>
              <a:gd name="T3" fmla="*/ 2147483647 h 253"/>
              <a:gd name="T4" fmla="*/ 2147483647 w 1118"/>
              <a:gd name="T5" fmla="*/ 2147483647 h 253"/>
              <a:gd name="T6" fmla="*/ 2147483647 w 1118"/>
              <a:gd name="T7" fmla="*/ 2147483647 h 253"/>
              <a:gd name="T8" fmla="*/ 0 60000 65536"/>
              <a:gd name="T9" fmla="*/ 0 60000 65536"/>
              <a:gd name="T10" fmla="*/ 0 60000 65536"/>
              <a:gd name="T11" fmla="*/ 0 60000 65536"/>
              <a:gd name="T12" fmla="*/ 0 w 1118"/>
              <a:gd name="T13" fmla="*/ 0 h 253"/>
              <a:gd name="T14" fmla="*/ 1118 w 1118"/>
              <a:gd name="T15" fmla="*/ 253 h 253"/>
            </a:gdLst>
            <a:ahLst/>
            <a:cxnLst>
              <a:cxn ang="T8">
                <a:pos x="T0" y="T1"/>
              </a:cxn>
              <a:cxn ang="T9">
                <a:pos x="T2" y="T3"/>
              </a:cxn>
              <a:cxn ang="T10">
                <a:pos x="T4" y="T5"/>
              </a:cxn>
              <a:cxn ang="T11">
                <a:pos x="T6" y="T7"/>
              </a:cxn>
            </a:cxnLst>
            <a:rect l="T12" t="T13" r="T14" b="T15"/>
            <a:pathLst>
              <a:path w="1118" h="253">
                <a:moveTo>
                  <a:pt x="0" y="0"/>
                </a:moveTo>
                <a:lnTo>
                  <a:pt x="1053" y="2"/>
                </a:lnTo>
                <a:lnTo>
                  <a:pt x="1053" y="253"/>
                </a:lnTo>
                <a:lnTo>
                  <a:pt x="1118" y="253"/>
                </a:lnTo>
              </a:path>
            </a:pathLst>
          </a:custGeom>
          <a:noFill/>
          <a:ln w="19050">
            <a:solidFill>
              <a:srgbClr val="EB7500"/>
            </a:solidFill>
            <a:prstDash val="solid"/>
            <a:round/>
            <a:headEnd/>
            <a:tailEnd/>
          </a:ln>
        </p:spPr>
        <p:txBody>
          <a:bodyPr/>
          <a:lstStyle/>
          <a:p>
            <a:endParaRPr lang="en-US"/>
          </a:p>
        </p:txBody>
      </p:sp>
      <p:sp>
        <p:nvSpPr>
          <p:cNvPr id="111766" name="Freeform 148"/>
          <p:cNvSpPr>
            <a:spLocks/>
          </p:cNvSpPr>
          <p:nvPr/>
        </p:nvSpPr>
        <p:spPr bwMode="auto">
          <a:xfrm>
            <a:off x="7688263" y="2568575"/>
            <a:ext cx="193675" cy="403225"/>
          </a:xfrm>
          <a:custGeom>
            <a:avLst/>
            <a:gdLst>
              <a:gd name="T0" fmla="*/ 2147483647 w 122"/>
              <a:gd name="T1" fmla="*/ 2147483647 h 254"/>
              <a:gd name="T2" fmla="*/ 2147483647 w 122"/>
              <a:gd name="T3" fmla="*/ 0 h 254"/>
              <a:gd name="T4" fmla="*/ 0 w 122"/>
              <a:gd name="T5" fmla="*/ 0 h 254"/>
              <a:gd name="T6" fmla="*/ 0 w 122"/>
              <a:gd name="T7" fmla="*/ 2147483647 h 254"/>
              <a:gd name="T8" fmla="*/ 2147483647 w 122"/>
              <a:gd name="T9" fmla="*/ 2147483647 h 254"/>
              <a:gd name="T10" fmla="*/ 2147483647 w 122"/>
              <a:gd name="T11" fmla="*/ 2147483647 h 254"/>
              <a:gd name="T12" fmla="*/ 2147483647 w 122"/>
              <a:gd name="T13" fmla="*/ 2147483647 h 254"/>
              <a:gd name="T14" fmla="*/ 0 60000 65536"/>
              <a:gd name="T15" fmla="*/ 0 60000 65536"/>
              <a:gd name="T16" fmla="*/ 0 60000 65536"/>
              <a:gd name="T17" fmla="*/ 0 60000 65536"/>
              <a:gd name="T18" fmla="*/ 0 60000 65536"/>
              <a:gd name="T19" fmla="*/ 0 60000 65536"/>
              <a:gd name="T20" fmla="*/ 0 60000 65536"/>
              <a:gd name="T21" fmla="*/ 0 w 122"/>
              <a:gd name="T22" fmla="*/ 0 h 254"/>
              <a:gd name="T23" fmla="*/ 122 w 122"/>
              <a:gd name="T24" fmla="*/ 254 h 2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54">
                <a:moveTo>
                  <a:pt x="122" y="251"/>
                </a:moveTo>
                <a:lnTo>
                  <a:pt x="122" y="0"/>
                </a:lnTo>
                <a:lnTo>
                  <a:pt x="0" y="0"/>
                </a:lnTo>
                <a:lnTo>
                  <a:pt x="0" y="254"/>
                </a:lnTo>
                <a:lnTo>
                  <a:pt x="122" y="254"/>
                </a:lnTo>
                <a:lnTo>
                  <a:pt x="122" y="251"/>
                </a:lnTo>
                <a:close/>
              </a:path>
            </a:pathLst>
          </a:custGeom>
          <a:solidFill>
            <a:srgbClr val="FFFFFF"/>
          </a:solidFill>
          <a:ln w="9525">
            <a:noFill/>
            <a:round/>
            <a:headEnd/>
            <a:tailEnd/>
          </a:ln>
        </p:spPr>
        <p:txBody>
          <a:bodyPr/>
          <a:lstStyle/>
          <a:p>
            <a:endParaRPr lang="en-US"/>
          </a:p>
        </p:txBody>
      </p:sp>
      <p:sp>
        <p:nvSpPr>
          <p:cNvPr id="111767" name="Freeform 149"/>
          <p:cNvSpPr>
            <a:spLocks/>
          </p:cNvSpPr>
          <p:nvPr/>
        </p:nvSpPr>
        <p:spPr bwMode="auto">
          <a:xfrm>
            <a:off x="7688263" y="2568575"/>
            <a:ext cx="193675" cy="403225"/>
          </a:xfrm>
          <a:custGeom>
            <a:avLst/>
            <a:gdLst>
              <a:gd name="T0" fmla="*/ 2147483647 w 122"/>
              <a:gd name="T1" fmla="*/ 2147483647 h 254"/>
              <a:gd name="T2" fmla="*/ 2147483647 w 122"/>
              <a:gd name="T3" fmla="*/ 0 h 254"/>
              <a:gd name="T4" fmla="*/ 0 w 122"/>
              <a:gd name="T5" fmla="*/ 0 h 254"/>
              <a:gd name="T6" fmla="*/ 0 w 122"/>
              <a:gd name="T7" fmla="*/ 2147483647 h 254"/>
              <a:gd name="T8" fmla="*/ 2147483647 w 122"/>
              <a:gd name="T9" fmla="*/ 2147483647 h 254"/>
              <a:gd name="T10" fmla="*/ 2147483647 w 122"/>
              <a:gd name="T11" fmla="*/ 2147483647 h 254"/>
              <a:gd name="T12" fmla="*/ 0 60000 65536"/>
              <a:gd name="T13" fmla="*/ 0 60000 65536"/>
              <a:gd name="T14" fmla="*/ 0 60000 65536"/>
              <a:gd name="T15" fmla="*/ 0 60000 65536"/>
              <a:gd name="T16" fmla="*/ 0 60000 65536"/>
              <a:gd name="T17" fmla="*/ 0 60000 65536"/>
              <a:gd name="T18" fmla="*/ 0 w 122"/>
              <a:gd name="T19" fmla="*/ 0 h 254"/>
              <a:gd name="T20" fmla="*/ 122 w 122"/>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122" h="254">
                <a:moveTo>
                  <a:pt x="122" y="251"/>
                </a:moveTo>
                <a:lnTo>
                  <a:pt x="122" y="0"/>
                </a:lnTo>
                <a:lnTo>
                  <a:pt x="0" y="0"/>
                </a:lnTo>
                <a:lnTo>
                  <a:pt x="0" y="254"/>
                </a:lnTo>
                <a:lnTo>
                  <a:pt x="122" y="254"/>
                </a:lnTo>
              </a:path>
            </a:pathLst>
          </a:custGeom>
          <a:noFill/>
          <a:ln w="11113">
            <a:solidFill>
              <a:srgbClr val="EB7500"/>
            </a:solidFill>
            <a:prstDash val="solid"/>
            <a:round/>
            <a:headEnd/>
            <a:tailEnd/>
          </a:ln>
        </p:spPr>
        <p:txBody>
          <a:bodyPr/>
          <a:lstStyle/>
          <a:p>
            <a:endParaRPr lang="en-US"/>
          </a:p>
        </p:txBody>
      </p:sp>
      <p:sp>
        <p:nvSpPr>
          <p:cNvPr id="111768" name="Freeform 150"/>
          <p:cNvSpPr>
            <a:spLocks/>
          </p:cNvSpPr>
          <p:nvPr/>
        </p:nvSpPr>
        <p:spPr bwMode="auto">
          <a:xfrm>
            <a:off x="7688263" y="2971800"/>
            <a:ext cx="193675" cy="2762250"/>
          </a:xfrm>
          <a:custGeom>
            <a:avLst/>
            <a:gdLst>
              <a:gd name="T0" fmla="*/ 2147483647 w 122"/>
              <a:gd name="T1" fmla="*/ 2147483647 h 1740"/>
              <a:gd name="T2" fmla="*/ 2147483647 w 122"/>
              <a:gd name="T3" fmla="*/ 0 h 1740"/>
              <a:gd name="T4" fmla="*/ 0 w 122"/>
              <a:gd name="T5" fmla="*/ 0 h 1740"/>
              <a:gd name="T6" fmla="*/ 0 w 122"/>
              <a:gd name="T7" fmla="*/ 2147483647 h 1740"/>
              <a:gd name="T8" fmla="*/ 2147483647 w 122"/>
              <a:gd name="T9" fmla="*/ 2147483647 h 1740"/>
              <a:gd name="T10" fmla="*/ 2147483647 w 122"/>
              <a:gd name="T11" fmla="*/ 2147483647 h 1740"/>
              <a:gd name="T12" fmla="*/ 0 60000 65536"/>
              <a:gd name="T13" fmla="*/ 0 60000 65536"/>
              <a:gd name="T14" fmla="*/ 0 60000 65536"/>
              <a:gd name="T15" fmla="*/ 0 60000 65536"/>
              <a:gd name="T16" fmla="*/ 0 60000 65536"/>
              <a:gd name="T17" fmla="*/ 0 60000 65536"/>
              <a:gd name="T18" fmla="*/ 0 w 122"/>
              <a:gd name="T19" fmla="*/ 0 h 1740"/>
              <a:gd name="T20" fmla="*/ 122 w 122"/>
              <a:gd name="T21" fmla="*/ 1740 h 1740"/>
            </a:gdLst>
            <a:ahLst/>
            <a:cxnLst>
              <a:cxn ang="T12">
                <a:pos x="T0" y="T1"/>
              </a:cxn>
              <a:cxn ang="T13">
                <a:pos x="T2" y="T3"/>
              </a:cxn>
              <a:cxn ang="T14">
                <a:pos x="T4" y="T5"/>
              </a:cxn>
              <a:cxn ang="T15">
                <a:pos x="T6" y="T7"/>
              </a:cxn>
              <a:cxn ang="T16">
                <a:pos x="T8" y="T9"/>
              </a:cxn>
              <a:cxn ang="T17">
                <a:pos x="T10" y="T11"/>
              </a:cxn>
            </a:cxnLst>
            <a:rect l="T18" t="T19" r="T20" b="T21"/>
            <a:pathLst>
              <a:path w="122" h="1740">
                <a:moveTo>
                  <a:pt x="122" y="1740"/>
                </a:moveTo>
                <a:lnTo>
                  <a:pt x="122" y="0"/>
                </a:lnTo>
                <a:lnTo>
                  <a:pt x="0" y="0"/>
                </a:lnTo>
                <a:lnTo>
                  <a:pt x="0" y="1740"/>
                </a:lnTo>
                <a:lnTo>
                  <a:pt x="122" y="1740"/>
                </a:lnTo>
                <a:close/>
              </a:path>
            </a:pathLst>
          </a:custGeom>
          <a:solidFill>
            <a:srgbClr val="FFFFFF"/>
          </a:solidFill>
          <a:ln w="9525">
            <a:noFill/>
            <a:round/>
            <a:headEnd/>
            <a:tailEnd/>
          </a:ln>
        </p:spPr>
        <p:txBody>
          <a:bodyPr/>
          <a:lstStyle/>
          <a:p>
            <a:endParaRPr lang="en-US"/>
          </a:p>
        </p:txBody>
      </p:sp>
      <p:sp>
        <p:nvSpPr>
          <p:cNvPr id="111769" name="Freeform 151"/>
          <p:cNvSpPr>
            <a:spLocks/>
          </p:cNvSpPr>
          <p:nvPr/>
        </p:nvSpPr>
        <p:spPr bwMode="auto">
          <a:xfrm>
            <a:off x="7688263" y="2971800"/>
            <a:ext cx="193675" cy="2762250"/>
          </a:xfrm>
          <a:custGeom>
            <a:avLst/>
            <a:gdLst>
              <a:gd name="T0" fmla="*/ 2147483647 w 122"/>
              <a:gd name="T1" fmla="*/ 2147483647 h 1740"/>
              <a:gd name="T2" fmla="*/ 2147483647 w 122"/>
              <a:gd name="T3" fmla="*/ 0 h 1740"/>
              <a:gd name="T4" fmla="*/ 0 w 122"/>
              <a:gd name="T5" fmla="*/ 0 h 1740"/>
              <a:gd name="T6" fmla="*/ 0 w 122"/>
              <a:gd name="T7" fmla="*/ 2147483647 h 1740"/>
              <a:gd name="T8" fmla="*/ 2147483647 w 122"/>
              <a:gd name="T9" fmla="*/ 2147483647 h 1740"/>
              <a:gd name="T10" fmla="*/ 2147483647 w 122"/>
              <a:gd name="T11" fmla="*/ 2147483647 h 1740"/>
              <a:gd name="T12" fmla="*/ 0 60000 65536"/>
              <a:gd name="T13" fmla="*/ 0 60000 65536"/>
              <a:gd name="T14" fmla="*/ 0 60000 65536"/>
              <a:gd name="T15" fmla="*/ 0 60000 65536"/>
              <a:gd name="T16" fmla="*/ 0 60000 65536"/>
              <a:gd name="T17" fmla="*/ 0 60000 65536"/>
              <a:gd name="T18" fmla="*/ 0 w 122"/>
              <a:gd name="T19" fmla="*/ 0 h 1740"/>
              <a:gd name="T20" fmla="*/ 122 w 122"/>
              <a:gd name="T21" fmla="*/ 1740 h 1740"/>
            </a:gdLst>
            <a:ahLst/>
            <a:cxnLst>
              <a:cxn ang="T12">
                <a:pos x="T0" y="T1"/>
              </a:cxn>
              <a:cxn ang="T13">
                <a:pos x="T2" y="T3"/>
              </a:cxn>
              <a:cxn ang="T14">
                <a:pos x="T4" y="T5"/>
              </a:cxn>
              <a:cxn ang="T15">
                <a:pos x="T6" y="T7"/>
              </a:cxn>
              <a:cxn ang="T16">
                <a:pos x="T8" y="T9"/>
              </a:cxn>
              <a:cxn ang="T17">
                <a:pos x="T10" y="T11"/>
              </a:cxn>
            </a:cxnLst>
            <a:rect l="T18" t="T19" r="T20" b="T21"/>
            <a:pathLst>
              <a:path w="122" h="1740">
                <a:moveTo>
                  <a:pt x="122" y="1740"/>
                </a:moveTo>
                <a:lnTo>
                  <a:pt x="122" y="0"/>
                </a:lnTo>
                <a:lnTo>
                  <a:pt x="0" y="0"/>
                </a:lnTo>
                <a:lnTo>
                  <a:pt x="0" y="1740"/>
                </a:lnTo>
                <a:lnTo>
                  <a:pt x="122" y="1740"/>
                </a:lnTo>
              </a:path>
            </a:pathLst>
          </a:custGeom>
          <a:noFill/>
          <a:ln w="11113">
            <a:solidFill>
              <a:srgbClr val="000000"/>
            </a:solidFill>
            <a:prstDash val="solid"/>
            <a:round/>
            <a:headEnd/>
            <a:tailEnd/>
          </a:ln>
        </p:spPr>
        <p:txBody>
          <a:bodyPr/>
          <a:lstStyle/>
          <a:p>
            <a:endParaRPr lang="en-US"/>
          </a:p>
        </p:txBody>
      </p:sp>
      <p:sp>
        <p:nvSpPr>
          <p:cNvPr id="111770" name="Rectangle 152"/>
          <p:cNvSpPr>
            <a:spLocks noChangeArrowheads="1"/>
          </p:cNvSpPr>
          <p:nvPr/>
        </p:nvSpPr>
        <p:spPr bwMode="auto">
          <a:xfrm>
            <a:off x="7715250" y="2700338"/>
            <a:ext cx="1079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W</a:t>
            </a:r>
            <a:endParaRPr kumimoji="0" lang="en-US" sz="2800">
              <a:solidFill>
                <a:schemeClr val="tx1"/>
              </a:solidFill>
            </a:endParaRPr>
          </a:p>
        </p:txBody>
      </p:sp>
      <p:sp>
        <p:nvSpPr>
          <p:cNvPr id="111771" name="Rectangle 153"/>
          <p:cNvSpPr>
            <a:spLocks noChangeArrowheads="1"/>
          </p:cNvSpPr>
          <p:nvPr/>
        </p:nvSpPr>
        <p:spPr bwMode="auto">
          <a:xfrm>
            <a:off x="7805738" y="2700338"/>
            <a:ext cx="762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B</a:t>
            </a:r>
            <a:endParaRPr kumimoji="0" lang="en-US" sz="2800">
              <a:solidFill>
                <a:schemeClr val="tx1"/>
              </a:solidFill>
            </a:endParaRPr>
          </a:p>
        </p:txBody>
      </p:sp>
      <p:sp>
        <p:nvSpPr>
          <p:cNvPr id="111772" name="Freeform 154"/>
          <p:cNvSpPr>
            <a:spLocks/>
          </p:cNvSpPr>
          <p:nvPr/>
        </p:nvSpPr>
        <p:spPr bwMode="auto">
          <a:xfrm>
            <a:off x="6191250" y="3965575"/>
            <a:ext cx="49213" cy="61913"/>
          </a:xfrm>
          <a:custGeom>
            <a:avLst/>
            <a:gdLst>
              <a:gd name="T0" fmla="*/ 0 w 31"/>
              <a:gd name="T1" fmla="*/ 0 h 39"/>
              <a:gd name="T2" fmla="*/ 2147483647 w 31"/>
              <a:gd name="T3" fmla="*/ 2147483647 h 39"/>
              <a:gd name="T4" fmla="*/ 2147483647 w 31"/>
              <a:gd name="T5" fmla="*/ 2147483647 h 39"/>
              <a:gd name="T6" fmla="*/ 2147483647 w 31"/>
              <a:gd name="T7" fmla="*/ 2147483647 h 39"/>
              <a:gd name="T8" fmla="*/ 2147483647 w 31"/>
              <a:gd name="T9" fmla="*/ 2147483647 h 39"/>
              <a:gd name="T10" fmla="*/ 0 w 31"/>
              <a:gd name="T11" fmla="*/ 0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0" y="0"/>
                </a:moveTo>
                <a:lnTo>
                  <a:pt x="3" y="39"/>
                </a:lnTo>
                <a:lnTo>
                  <a:pt x="31" y="21"/>
                </a:lnTo>
                <a:lnTo>
                  <a:pt x="3" y="3"/>
                </a:lnTo>
                <a:lnTo>
                  <a:pt x="0" y="0"/>
                </a:lnTo>
                <a:close/>
              </a:path>
            </a:pathLst>
          </a:custGeom>
          <a:solidFill>
            <a:srgbClr val="000000"/>
          </a:solidFill>
          <a:ln w="9525">
            <a:noFill/>
            <a:round/>
            <a:headEnd/>
            <a:tailEnd/>
          </a:ln>
        </p:spPr>
        <p:txBody>
          <a:bodyPr/>
          <a:lstStyle/>
          <a:p>
            <a:endParaRPr lang="en-US"/>
          </a:p>
        </p:txBody>
      </p:sp>
      <p:sp>
        <p:nvSpPr>
          <p:cNvPr id="111773" name="Line 155"/>
          <p:cNvSpPr>
            <a:spLocks noChangeShapeType="1"/>
          </p:cNvSpPr>
          <p:nvPr/>
        </p:nvSpPr>
        <p:spPr bwMode="auto">
          <a:xfrm flipH="1">
            <a:off x="5940425" y="3998913"/>
            <a:ext cx="261938" cy="1587"/>
          </a:xfrm>
          <a:prstGeom prst="line">
            <a:avLst/>
          </a:prstGeom>
          <a:noFill/>
          <a:ln w="19050">
            <a:solidFill>
              <a:srgbClr val="000000"/>
            </a:solidFill>
            <a:round/>
            <a:headEnd/>
            <a:tailEnd/>
          </a:ln>
        </p:spPr>
        <p:txBody>
          <a:bodyPr/>
          <a:lstStyle/>
          <a:p>
            <a:endParaRPr lang="en-US"/>
          </a:p>
        </p:txBody>
      </p:sp>
      <p:sp>
        <p:nvSpPr>
          <p:cNvPr id="111774" name="Freeform 156"/>
          <p:cNvSpPr>
            <a:spLocks/>
          </p:cNvSpPr>
          <p:nvPr/>
        </p:nvSpPr>
        <p:spPr bwMode="auto">
          <a:xfrm>
            <a:off x="7634288" y="2738438"/>
            <a:ext cx="49212" cy="60325"/>
          </a:xfrm>
          <a:custGeom>
            <a:avLst/>
            <a:gdLst>
              <a:gd name="T0" fmla="*/ 0 w 31"/>
              <a:gd name="T1" fmla="*/ 0 h 38"/>
              <a:gd name="T2" fmla="*/ 0 w 31"/>
              <a:gd name="T3" fmla="*/ 2147483647 h 38"/>
              <a:gd name="T4" fmla="*/ 2147483647 w 31"/>
              <a:gd name="T5" fmla="*/ 2147483647 h 38"/>
              <a:gd name="T6" fmla="*/ 0 w 31"/>
              <a:gd name="T7" fmla="*/ 2147483647 h 38"/>
              <a:gd name="T8" fmla="*/ 0 w 31"/>
              <a:gd name="T9" fmla="*/ 2147483647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0" y="38"/>
                </a:lnTo>
                <a:lnTo>
                  <a:pt x="31" y="20"/>
                </a:lnTo>
                <a:lnTo>
                  <a:pt x="0" y="3"/>
                </a:lnTo>
                <a:lnTo>
                  <a:pt x="0" y="0"/>
                </a:lnTo>
                <a:close/>
              </a:path>
            </a:pathLst>
          </a:custGeom>
          <a:solidFill>
            <a:srgbClr val="EB7500"/>
          </a:solidFill>
          <a:ln w="9525">
            <a:noFill/>
            <a:round/>
            <a:headEnd/>
            <a:tailEnd/>
          </a:ln>
        </p:spPr>
        <p:txBody>
          <a:bodyPr/>
          <a:lstStyle/>
          <a:p>
            <a:endParaRPr lang="en-US"/>
          </a:p>
        </p:txBody>
      </p:sp>
      <p:sp>
        <p:nvSpPr>
          <p:cNvPr id="111775" name="Freeform 157"/>
          <p:cNvSpPr>
            <a:spLocks/>
          </p:cNvSpPr>
          <p:nvPr/>
        </p:nvSpPr>
        <p:spPr bwMode="auto">
          <a:xfrm>
            <a:off x="6438900" y="2366963"/>
            <a:ext cx="1206500" cy="403225"/>
          </a:xfrm>
          <a:custGeom>
            <a:avLst/>
            <a:gdLst>
              <a:gd name="T0" fmla="*/ 2147483647 w 760"/>
              <a:gd name="T1" fmla="*/ 2147483647 h 254"/>
              <a:gd name="T2" fmla="*/ 2147483647 w 760"/>
              <a:gd name="T3" fmla="*/ 2147483647 h 254"/>
              <a:gd name="T4" fmla="*/ 2147483647 w 760"/>
              <a:gd name="T5" fmla="*/ 0 h 254"/>
              <a:gd name="T6" fmla="*/ 0 w 760"/>
              <a:gd name="T7" fmla="*/ 0 h 254"/>
              <a:gd name="T8" fmla="*/ 0 60000 65536"/>
              <a:gd name="T9" fmla="*/ 0 60000 65536"/>
              <a:gd name="T10" fmla="*/ 0 60000 65536"/>
              <a:gd name="T11" fmla="*/ 0 60000 65536"/>
              <a:gd name="T12" fmla="*/ 0 w 760"/>
              <a:gd name="T13" fmla="*/ 0 h 254"/>
              <a:gd name="T14" fmla="*/ 760 w 760"/>
              <a:gd name="T15" fmla="*/ 254 h 254"/>
            </a:gdLst>
            <a:ahLst/>
            <a:cxnLst>
              <a:cxn ang="T8">
                <a:pos x="T0" y="T1"/>
              </a:cxn>
              <a:cxn ang="T9">
                <a:pos x="T2" y="T3"/>
              </a:cxn>
              <a:cxn ang="T10">
                <a:pos x="T4" y="T5"/>
              </a:cxn>
              <a:cxn ang="T11">
                <a:pos x="T6" y="T7"/>
              </a:cxn>
            </a:cxnLst>
            <a:rect l="T12" t="T13" r="T14" b="T15"/>
            <a:pathLst>
              <a:path w="760" h="254">
                <a:moveTo>
                  <a:pt x="760" y="251"/>
                </a:moveTo>
                <a:lnTo>
                  <a:pt x="696" y="254"/>
                </a:lnTo>
                <a:lnTo>
                  <a:pt x="696" y="0"/>
                </a:lnTo>
                <a:lnTo>
                  <a:pt x="0" y="0"/>
                </a:lnTo>
              </a:path>
            </a:pathLst>
          </a:custGeom>
          <a:noFill/>
          <a:ln w="19050">
            <a:solidFill>
              <a:srgbClr val="EB7500"/>
            </a:solidFill>
            <a:prstDash val="solid"/>
            <a:round/>
            <a:headEnd/>
            <a:tailEnd/>
          </a:ln>
        </p:spPr>
        <p:txBody>
          <a:bodyPr/>
          <a:lstStyle/>
          <a:p>
            <a:endParaRPr lang="en-US"/>
          </a:p>
        </p:txBody>
      </p:sp>
      <p:sp>
        <p:nvSpPr>
          <p:cNvPr id="111776" name="Freeform 158"/>
          <p:cNvSpPr>
            <a:spLocks/>
          </p:cNvSpPr>
          <p:nvPr/>
        </p:nvSpPr>
        <p:spPr bwMode="auto">
          <a:xfrm>
            <a:off x="7631113" y="3965575"/>
            <a:ext cx="52387" cy="61913"/>
          </a:xfrm>
          <a:custGeom>
            <a:avLst/>
            <a:gdLst>
              <a:gd name="T0" fmla="*/ 0 w 33"/>
              <a:gd name="T1" fmla="*/ 0 h 39"/>
              <a:gd name="T2" fmla="*/ 2147483647 w 33"/>
              <a:gd name="T3" fmla="*/ 2147483647 h 39"/>
              <a:gd name="T4" fmla="*/ 2147483647 w 33"/>
              <a:gd name="T5" fmla="*/ 2147483647 h 39"/>
              <a:gd name="T6" fmla="*/ 2147483647 w 33"/>
              <a:gd name="T7" fmla="*/ 2147483647 h 39"/>
              <a:gd name="T8" fmla="*/ 2147483647 w 33"/>
              <a:gd name="T9" fmla="*/ 2147483647 h 39"/>
              <a:gd name="T10" fmla="*/ 0 w 33"/>
              <a:gd name="T11" fmla="*/ 0 h 39"/>
              <a:gd name="T12" fmla="*/ 0 60000 65536"/>
              <a:gd name="T13" fmla="*/ 0 60000 65536"/>
              <a:gd name="T14" fmla="*/ 0 60000 65536"/>
              <a:gd name="T15" fmla="*/ 0 60000 65536"/>
              <a:gd name="T16" fmla="*/ 0 60000 65536"/>
              <a:gd name="T17" fmla="*/ 0 60000 65536"/>
              <a:gd name="T18" fmla="*/ 0 w 33"/>
              <a:gd name="T19" fmla="*/ 0 h 39"/>
              <a:gd name="T20" fmla="*/ 33 w 3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3" h="39">
                <a:moveTo>
                  <a:pt x="0" y="0"/>
                </a:moveTo>
                <a:lnTo>
                  <a:pt x="2" y="39"/>
                </a:lnTo>
                <a:lnTo>
                  <a:pt x="33" y="21"/>
                </a:lnTo>
                <a:lnTo>
                  <a:pt x="2" y="3"/>
                </a:lnTo>
                <a:lnTo>
                  <a:pt x="0" y="0"/>
                </a:lnTo>
                <a:close/>
              </a:path>
            </a:pathLst>
          </a:custGeom>
          <a:solidFill>
            <a:srgbClr val="000000"/>
          </a:solidFill>
          <a:ln w="9525">
            <a:noFill/>
            <a:round/>
            <a:headEnd/>
            <a:tailEnd/>
          </a:ln>
        </p:spPr>
        <p:txBody>
          <a:bodyPr/>
          <a:lstStyle/>
          <a:p>
            <a:endParaRPr lang="en-US"/>
          </a:p>
        </p:txBody>
      </p:sp>
      <p:sp>
        <p:nvSpPr>
          <p:cNvPr id="111777" name="Line 159"/>
          <p:cNvSpPr>
            <a:spLocks noChangeShapeType="1"/>
          </p:cNvSpPr>
          <p:nvPr/>
        </p:nvSpPr>
        <p:spPr bwMode="auto">
          <a:xfrm flipH="1">
            <a:off x="7881938" y="3998913"/>
            <a:ext cx="434975" cy="1587"/>
          </a:xfrm>
          <a:prstGeom prst="line">
            <a:avLst/>
          </a:prstGeom>
          <a:noFill/>
          <a:ln w="19050">
            <a:solidFill>
              <a:srgbClr val="000000"/>
            </a:solidFill>
            <a:round/>
            <a:headEnd/>
            <a:tailEnd/>
          </a:ln>
        </p:spPr>
        <p:txBody>
          <a:bodyPr/>
          <a:lstStyle/>
          <a:p>
            <a:endParaRPr lang="en-US"/>
          </a:p>
        </p:txBody>
      </p:sp>
      <p:sp>
        <p:nvSpPr>
          <p:cNvPr id="111778" name="Line 160"/>
          <p:cNvSpPr>
            <a:spLocks noChangeShapeType="1"/>
          </p:cNvSpPr>
          <p:nvPr/>
        </p:nvSpPr>
        <p:spPr bwMode="auto">
          <a:xfrm flipH="1">
            <a:off x="7527925" y="3998913"/>
            <a:ext cx="114300" cy="1587"/>
          </a:xfrm>
          <a:prstGeom prst="line">
            <a:avLst/>
          </a:prstGeom>
          <a:noFill/>
          <a:ln w="19050">
            <a:solidFill>
              <a:srgbClr val="000000"/>
            </a:solidFill>
            <a:round/>
            <a:headEnd/>
            <a:tailEnd/>
          </a:ln>
        </p:spPr>
        <p:txBody>
          <a:bodyPr/>
          <a:lstStyle/>
          <a:p>
            <a:endParaRPr lang="en-US"/>
          </a:p>
        </p:txBody>
      </p:sp>
      <p:sp>
        <p:nvSpPr>
          <p:cNvPr id="111779" name="Freeform 161"/>
          <p:cNvSpPr>
            <a:spLocks/>
          </p:cNvSpPr>
          <p:nvPr/>
        </p:nvSpPr>
        <p:spPr bwMode="auto">
          <a:xfrm>
            <a:off x="7631113" y="4800600"/>
            <a:ext cx="52387" cy="60325"/>
          </a:xfrm>
          <a:custGeom>
            <a:avLst/>
            <a:gdLst>
              <a:gd name="T0" fmla="*/ 0 w 33"/>
              <a:gd name="T1" fmla="*/ 0 h 38"/>
              <a:gd name="T2" fmla="*/ 2147483647 w 33"/>
              <a:gd name="T3" fmla="*/ 2147483647 h 38"/>
              <a:gd name="T4" fmla="*/ 2147483647 w 33"/>
              <a:gd name="T5" fmla="*/ 2147483647 h 38"/>
              <a:gd name="T6" fmla="*/ 2147483647 w 33"/>
              <a:gd name="T7" fmla="*/ 0 h 38"/>
              <a:gd name="T8" fmla="*/ 2147483647 w 33"/>
              <a:gd name="T9" fmla="*/ 0 h 38"/>
              <a:gd name="T10" fmla="*/ 0 w 33"/>
              <a:gd name="T11" fmla="*/ 0 h 38"/>
              <a:gd name="T12" fmla="*/ 0 60000 65536"/>
              <a:gd name="T13" fmla="*/ 0 60000 65536"/>
              <a:gd name="T14" fmla="*/ 0 60000 65536"/>
              <a:gd name="T15" fmla="*/ 0 60000 65536"/>
              <a:gd name="T16" fmla="*/ 0 60000 65536"/>
              <a:gd name="T17" fmla="*/ 0 60000 65536"/>
              <a:gd name="T18" fmla="*/ 0 w 33"/>
              <a:gd name="T19" fmla="*/ 0 h 38"/>
              <a:gd name="T20" fmla="*/ 33 w 33"/>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3" h="38">
                <a:moveTo>
                  <a:pt x="0" y="0"/>
                </a:moveTo>
                <a:lnTo>
                  <a:pt x="2" y="38"/>
                </a:lnTo>
                <a:lnTo>
                  <a:pt x="33" y="21"/>
                </a:lnTo>
                <a:lnTo>
                  <a:pt x="2" y="0"/>
                </a:lnTo>
                <a:lnTo>
                  <a:pt x="0" y="0"/>
                </a:lnTo>
                <a:close/>
              </a:path>
            </a:pathLst>
          </a:custGeom>
          <a:solidFill>
            <a:srgbClr val="000000"/>
          </a:solidFill>
          <a:ln w="9525">
            <a:noFill/>
            <a:round/>
            <a:headEnd/>
            <a:tailEnd/>
          </a:ln>
        </p:spPr>
        <p:txBody>
          <a:bodyPr/>
          <a:lstStyle/>
          <a:p>
            <a:endParaRPr lang="en-US"/>
          </a:p>
        </p:txBody>
      </p:sp>
      <p:sp>
        <p:nvSpPr>
          <p:cNvPr id="111780" name="Freeform 162"/>
          <p:cNvSpPr>
            <a:spLocks/>
          </p:cNvSpPr>
          <p:nvPr/>
        </p:nvSpPr>
        <p:spPr bwMode="auto">
          <a:xfrm>
            <a:off x="7881938" y="4440238"/>
            <a:ext cx="434975" cy="393700"/>
          </a:xfrm>
          <a:custGeom>
            <a:avLst/>
            <a:gdLst>
              <a:gd name="T0" fmla="*/ 2147483647 w 274"/>
              <a:gd name="T1" fmla="*/ 0 h 248"/>
              <a:gd name="T2" fmla="*/ 2147483647 w 274"/>
              <a:gd name="T3" fmla="*/ 2147483647 h 248"/>
              <a:gd name="T4" fmla="*/ 2147483647 w 274"/>
              <a:gd name="T5" fmla="*/ 2147483647 h 248"/>
              <a:gd name="T6" fmla="*/ 0 w 274"/>
              <a:gd name="T7" fmla="*/ 2147483647 h 248"/>
              <a:gd name="T8" fmla="*/ 0 60000 65536"/>
              <a:gd name="T9" fmla="*/ 0 60000 65536"/>
              <a:gd name="T10" fmla="*/ 0 60000 65536"/>
              <a:gd name="T11" fmla="*/ 0 60000 65536"/>
              <a:gd name="T12" fmla="*/ 0 w 274"/>
              <a:gd name="T13" fmla="*/ 0 h 248"/>
              <a:gd name="T14" fmla="*/ 274 w 274"/>
              <a:gd name="T15" fmla="*/ 248 h 248"/>
            </a:gdLst>
            <a:ahLst/>
            <a:cxnLst>
              <a:cxn ang="T8">
                <a:pos x="T0" y="T1"/>
              </a:cxn>
              <a:cxn ang="T9">
                <a:pos x="T2" y="T3"/>
              </a:cxn>
              <a:cxn ang="T10">
                <a:pos x="T4" y="T5"/>
              </a:cxn>
              <a:cxn ang="T11">
                <a:pos x="T6" y="T7"/>
              </a:cxn>
            </a:cxnLst>
            <a:rect l="T12" t="T13" r="T14" b="T15"/>
            <a:pathLst>
              <a:path w="274" h="248">
                <a:moveTo>
                  <a:pt x="274" y="0"/>
                </a:moveTo>
                <a:lnTo>
                  <a:pt x="204" y="3"/>
                </a:lnTo>
                <a:lnTo>
                  <a:pt x="204" y="248"/>
                </a:lnTo>
                <a:lnTo>
                  <a:pt x="0" y="248"/>
                </a:lnTo>
              </a:path>
            </a:pathLst>
          </a:custGeom>
          <a:noFill/>
          <a:ln w="19050">
            <a:solidFill>
              <a:srgbClr val="000000"/>
            </a:solidFill>
            <a:prstDash val="solid"/>
            <a:round/>
            <a:headEnd/>
            <a:tailEnd/>
          </a:ln>
        </p:spPr>
        <p:txBody>
          <a:bodyPr/>
          <a:lstStyle/>
          <a:p>
            <a:endParaRPr lang="en-US"/>
          </a:p>
        </p:txBody>
      </p:sp>
      <p:sp>
        <p:nvSpPr>
          <p:cNvPr id="111781" name="Line 163"/>
          <p:cNvSpPr>
            <a:spLocks noChangeShapeType="1"/>
          </p:cNvSpPr>
          <p:nvPr/>
        </p:nvSpPr>
        <p:spPr bwMode="auto">
          <a:xfrm flipH="1">
            <a:off x="6765925" y="4829175"/>
            <a:ext cx="876300" cy="4763"/>
          </a:xfrm>
          <a:prstGeom prst="line">
            <a:avLst/>
          </a:prstGeom>
          <a:noFill/>
          <a:ln w="19050">
            <a:solidFill>
              <a:srgbClr val="000000"/>
            </a:solidFill>
            <a:round/>
            <a:headEnd/>
            <a:tailEnd/>
          </a:ln>
        </p:spPr>
        <p:txBody>
          <a:bodyPr/>
          <a:lstStyle/>
          <a:p>
            <a:endParaRPr lang="en-US"/>
          </a:p>
        </p:txBody>
      </p:sp>
      <p:sp>
        <p:nvSpPr>
          <p:cNvPr id="111782" name="Rectangle 164"/>
          <p:cNvSpPr>
            <a:spLocks noChangeArrowheads="1"/>
          </p:cNvSpPr>
          <p:nvPr/>
        </p:nvSpPr>
        <p:spPr bwMode="auto">
          <a:xfrm>
            <a:off x="4214813" y="1570038"/>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1783" name="Rectangle 165"/>
          <p:cNvSpPr>
            <a:spLocks noChangeArrowheads="1"/>
          </p:cNvSpPr>
          <p:nvPr/>
        </p:nvSpPr>
        <p:spPr bwMode="auto">
          <a:xfrm>
            <a:off x="4241800" y="1570038"/>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D</a:t>
            </a:r>
            <a:endParaRPr kumimoji="0" lang="en-US" sz="2800">
              <a:solidFill>
                <a:schemeClr val="tx1"/>
              </a:solidFill>
            </a:endParaRPr>
          </a:p>
        </p:txBody>
      </p:sp>
      <p:sp>
        <p:nvSpPr>
          <p:cNvPr id="111784" name="Rectangle 166"/>
          <p:cNvSpPr>
            <a:spLocks noChangeArrowheads="1"/>
          </p:cNvSpPr>
          <p:nvPr/>
        </p:nvSpPr>
        <p:spPr bwMode="auto">
          <a:xfrm>
            <a:off x="4310063" y="1570038"/>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a:t>
            </a:r>
            <a:endParaRPr kumimoji="0" lang="en-US" sz="2800">
              <a:solidFill>
                <a:schemeClr val="tx1"/>
              </a:solidFill>
            </a:endParaRPr>
          </a:p>
        </p:txBody>
      </p:sp>
      <p:sp>
        <p:nvSpPr>
          <p:cNvPr id="111785" name="Rectangle 167"/>
          <p:cNvSpPr>
            <a:spLocks noChangeArrowheads="1"/>
          </p:cNvSpPr>
          <p:nvPr/>
        </p:nvSpPr>
        <p:spPr bwMode="auto">
          <a:xfrm>
            <a:off x="4337050" y="1570038"/>
            <a:ext cx="762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1786" name="Rectangle 168"/>
          <p:cNvSpPr>
            <a:spLocks noChangeArrowheads="1"/>
          </p:cNvSpPr>
          <p:nvPr/>
        </p:nvSpPr>
        <p:spPr bwMode="auto">
          <a:xfrm>
            <a:off x="4402138" y="1570038"/>
            <a:ext cx="762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X</a:t>
            </a:r>
            <a:endParaRPr kumimoji="0" lang="en-US" sz="2800">
              <a:solidFill>
                <a:schemeClr val="tx1"/>
              </a:solidFill>
            </a:endParaRPr>
          </a:p>
        </p:txBody>
      </p:sp>
      <p:sp>
        <p:nvSpPr>
          <p:cNvPr id="111787" name="Rectangle 169"/>
          <p:cNvSpPr>
            <a:spLocks noChangeArrowheads="1"/>
          </p:cNvSpPr>
          <p:nvPr/>
        </p:nvSpPr>
        <p:spPr bwMode="auto">
          <a:xfrm>
            <a:off x="6157913" y="1968500"/>
            <a:ext cx="762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1788" name="Rectangle 170"/>
          <p:cNvSpPr>
            <a:spLocks noChangeArrowheads="1"/>
          </p:cNvSpPr>
          <p:nvPr/>
        </p:nvSpPr>
        <p:spPr bwMode="auto">
          <a:xfrm>
            <a:off x="6221413" y="1968500"/>
            <a:ext cx="762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X</a:t>
            </a:r>
            <a:endParaRPr kumimoji="0" lang="en-US" sz="2800">
              <a:solidFill>
                <a:schemeClr val="tx1"/>
              </a:solidFill>
            </a:endParaRPr>
          </a:p>
        </p:txBody>
      </p:sp>
      <p:sp>
        <p:nvSpPr>
          <p:cNvPr id="111789" name="Rectangle 171"/>
          <p:cNvSpPr>
            <a:spLocks noChangeArrowheads="1"/>
          </p:cNvSpPr>
          <p:nvPr/>
        </p:nvSpPr>
        <p:spPr bwMode="auto">
          <a:xfrm>
            <a:off x="6286500" y="1968500"/>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a:t>
            </a:r>
            <a:endParaRPr kumimoji="0" lang="en-US" sz="2800">
              <a:solidFill>
                <a:schemeClr val="tx1"/>
              </a:solidFill>
            </a:endParaRPr>
          </a:p>
        </p:txBody>
      </p:sp>
      <p:sp>
        <p:nvSpPr>
          <p:cNvPr id="111790" name="Rectangle 172"/>
          <p:cNvSpPr>
            <a:spLocks noChangeArrowheads="1"/>
          </p:cNvSpPr>
          <p:nvPr/>
        </p:nvSpPr>
        <p:spPr bwMode="auto">
          <a:xfrm>
            <a:off x="6313488" y="1968500"/>
            <a:ext cx="952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M</a:t>
            </a:r>
            <a:endParaRPr kumimoji="0" lang="en-US" sz="2800">
              <a:solidFill>
                <a:schemeClr val="tx1"/>
              </a:solidFill>
            </a:endParaRPr>
          </a:p>
        </p:txBody>
      </p:sp>
      <p:sp>
        <p:nvSpPr>
          <p:cNvPr id="111791" name="Rectangle 173"/>
          <p:cNvSpPr>
            <a:spLocks noChangeArrowheads="1"/>
          </p:cNvSpPr>
          <p:nvPr/>
        </p:nvSpPr>
        <p:spPr bwMode="auto">
          <a:xfrm>
            <a:off x="6392863" y="1968500"/>
            <a:ext cx="762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1792" name="Rectangle 174"/>
          <p:cNvSpPr>
            <a:spLocks noChangeArrowheads="1"/>
          </p:cNvSpPr>
          <p:nvPr/>
        </p:nvSpPr>
        <p:spPr bwMode="auto">
          <a:xfrm>
            <a:off x="6457950" y="1968500"/>
            <a:ext cx="952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M</a:t>
            </a:r>
            <a:endParaRPr kumimoji="0" lang="en-US" sz="2800">
              <a:solidFill>
                <a:schemeClr val="tx1"/>
              </a:solidFill>
            </a:endParaRPr>
          </a:p>
        </p:txBody>
      </p:sp>
      <p:sp>
        <p:nvSpPr>
          <p:cNvPr id="111793" name="Rectangle 175"/>
          <p:cNvSpPr>
            <a:spLocks noChangeArrowheads="1"/>
          </p:cNvSpPr>
          <p:nvPr/>
        </p:nvSpPr>
        <p:spPr bwMode="auto">
          <a:xfrm>
            <a:off x="7581900" y="2371725"/>
            <a:ext cx="952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M</a:t>
            </a:r>
            <a:endParaRPr kumimoji="0" lang="en-US" sz="2800">
              <a:solidFill>
                <a:schemeClr val="tx1"/>
              </a:solidFill>
            </a:endParaRPr>
          </a:p>
        </p:txBody>
      </p:sp>
      <p:sp>
        <p:nvSpPr>
          <p:cNvPr id="111794" name="Rectangle 176"/>
          <p:cNvSpPr>
            <a:spLocks noChangeArrowheads="1"/>
          </p:cNvSpPr>
          <p:nvPr/>
        </p:nvSpPr>
        <p:spPr bwMode="auto">
          <a:xfrm>
            <a:off x="7664450" y="2371725"/>
            <a:ext cx="762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1795" name="Rectangle 177"/>
          <p:cNvSpPr>
            <a:spLocks noChangeArrowheads="1"/>
          </p:cNvSpPr>
          <p:nvPr/>
        </p:nvSpPr>
        <p:spPr bwMode="auto">
          <a:xfrm>
            <a:off x="7726363" y="2371725"/>
            <a:ext cx="952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M</a:t>
            </a:r>
            <a:endParaRPr kumimoji="0" lang="en-US" sz="2800">
              <a:solidFill>
                <a:schemeClr val="tx1"/>
              </a:solidFill>
            </a:endParaRPr>
          </a:p>
        </p:txBody>
      </p:sp>
      <p:sp>
        <p:nvSpPr>
          <p:cNvPr id="111796" name="Rectangle 178"/>
          <p:cNvSpPr>
            <a:spLocks noChangeArrowheads="1"/>
          </p:cNvSpPr>
          <p:nvPr/>
        </p:nvSpPr>
        <p:spPr bwMode="auto">
          <a:xfrm>
            <a:off x="7810500" y="2371725"/>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a:t>
            </a:r>
            <a:endParaRPr kumimoji="0" lang="en-US" sz="2800">
              <a:solidFill>
                <a:schemeClr val="tx1"/>
              </a:solidFill>
            </a:endParaRPr>
          </a:p>
        </p:txBody>
      </p:sp>
      <p:sp>
        <p:nvSpPr>
          <p:cNvPr id="111797" name="Rectangle 179"/>
          <p:cNvSpPr>
            <a:spLocks noChangeArrowheads="1"/>
          </p:cNvSpPr>
          <p:nvPr/>
        </p:nvSpPr>
        <p:spPr bwMode="auto">
          <a:xfrm>
            <a:off x="7835900" y="2371725"/>
            <a:ext cx="1079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W</a:t>
            </a:r>
            <a:endParaRPr kumimoji="0" lang="en-US" sz="2800">
              <a:solidFill>
                <a:schemeClr val="tx1"/>
              </a:solidFill>
            </a:endParaRPr>
          </a:p>
        </p:txBody>
      </p:sp>
      <p:sp>
        <p:nvSpPr>
          <p:cNvPr id="111798" name="Rectangle 180"/>
          <p:cNvSpPr>
            <a:spLocks noChangeArrowheads="1"/>
          </p:cNvSpPr>
          <p:nvPr/>
        </p:nvSpPr>
        <p:spPr bwMode="auto">
          <a:xfrm>
            <a:off x="7923213" y="2371725"/>
            <a:ext cx="762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B</a:t>
            </a:r>
            <a:endParaRPr kumimoji="0" lang="en-US" sz="2800">
              <a:solidFill>
                <a:schemeClr val="tx1"/>
              </a:solidFill>
            </a:endParaRPr>
          </a:p>
        </p:txBody>
      </p:sp>
      <p:sp>
        <p:nvSpPr>
          <p:cNvPr id="111799" name="Rectangle 181"/>
          <p:cNvSpPr>
            <a:spLocks noChangeArrowheads="1"/>
          </p:cNvSpPr>
          <p:nvPr/>
        </p:nvSpPr>
        <p:spPr bwMode="auto">
          <a:xfrm>
            <a:off x="7116763" y="3862388"/>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D</a:t>
            </a:r>
            <a:endParaRPr kumimoji="0" lang="en-US" sz="2800">
              <a:solidFill>
                <a:schemeClr val="tx1"/>
              </a:solidFill>
            </a:endParaRPr>
          </a:p>
        </p:txBody>
      </p:sp>
      <p:sp>
        <p:nvSpPr>
          <p:cNvPr id="111800" name="Rectangle 182"/>
          <p:cNvSpPr>
            <a:spLocks noChangeArrowheads="1"/>
          </p:cNvSpPr>
          <p:nvPr/>
        </p:nvSpPr>
        <p:spPr bwMode="auto">
          <a:xfrm>
            <a:off x="7185025" y="3862388"/>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a</a:t>
            </a:r>
            <a:endParaRPr kumimoji="0" lang="en-US" sz="2800">
              <a:solidFill>
                <a:schemeClr val="tx1"/>
              </a:solidFill>
            </a:endParaRPr>
          </a:p>
        </p:txBody>
      </p:sp>
      <p:sp>
        <p:nvSpPr>
          <p:cNvPr id="111801" name="Rectangle 183"/>
          <p:cNvSpPr>
            <a:spLocks noChangeArrowheads="1"/>
          </p:cNvSpPr>
          <p:nvPr/>
        </p:nvSpPr>
        <p:spPr bwMode="auto">
          <a:xfrm>
            <a:off x="7239000" y="3862388"/>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t</a:t>
            </a:r>
            <a:endParaRPr kumimoji="0" lang="en-US" sz="2800">
              <a:solidFill>
                <a:schemeClr val="tx1"/>
              </a:solidFill>
            </a:endParaRPr>
          </a:p>
        </p:txBody>
      </p:sp>
      <p:sp>
        <p:nvSpPr>
          <p:cNvPr id="111802" name="Rectangle 184"/>
          <p:cNvSpPr>
            <a:spLocks noChangeArrowheads="1"/>
          </p:cNvSpPr>
          <p:nvPr/>
        </p:nvSpPr>
        <p:spPr bwMode="auto">
          <a:xfrm>
            <a:off x="7265988" y="3862388"/>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a</a:t>
            </a:r>
            <a:endParaRPr kumimoji="0" lang="en-US" sz="2800">
              <a:solidFill>
                <a:schemeClr val="tx1"/>
              </a:solidFill>
            </a:endParaRPr>
          </a:p>
        </p:txBody>
      </p:sp>
      <p:sp>
        <p:nvSpPr>
          <p:cNvPr id="111803" name="Rectangle 185"/>
          <p:cNvSpPr>
            <a:spLocks noChangeArrowheads="1"/>
          </p:cNvSpPr>
          <p:nvPr/>
        </p:nvSpPr>
        <p:spPr bwMode="auto">
          <a:xfrm>
            <a:off x="7318375" y="3862388"/>
            <a:ext cx="0" cy="427037"/>
          </a:xfrm>
          <a:prstGeom prst="rect">
            <a:avLst/>
          </a:prstGeom>
          <a:noFill/>
          <a:ln w="9525">
            <a:noFill/>
            <a:miter lim="800000"/>
            <a:headEnd/>
            <a:tailEnd/>
          </a:ln>
        </p:spPr>
        <p:txBody>
          <a:bodyPr wrap="none" lIns="0" tIns="0" rIns="0" bIns="0">
            <a:spAutoFit/>
          </a:bodyPr>
          <a:lstStyle/>
          <a:p>
            <a:pPr algn="l" eaLnBrk="1" hangingPunct="1"/>
            <a:endParaRPr kumimoji="0" lang="en-US" sz="2800">
              <a:solidFill>
                <a:schemeClr val="tx1"/>
              </a:solidFill>
            </a:endParaRPr>
          </a:p>
        </p:txBody>
      </p:sp>
      <p:sp>
        <p:nvSpPr>
          <p:cNvPr id="111804" name="Rectangle 186"/>
          <p:cNvSpPr>
            <a:spLocks noChangeArrowheads="1"/>
          </p:cNvSpPr>
          <p:nvPr/>
        </p:nvSpPr>
        <p:spPr bwMode="auto">
          <a:xfrm>
            <a:off x="7048500" y="3998913"/>
            <a:ext cx="952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m</a:t>
            </a:r>
            <a:endParaRPr kumimoji="0" lang="en-US" sz="2800">
              <a:solidFill>
                <a:schemeClr val="tx1"/>
              </a:solidFill>
            </a:endParaRPr>
          </a:p>
        </p:txBody>
      </p:sp>
      <p:sp>
        <p:nvSpPr>
          <p:cNvPr id="111805" name="Rectangle 187"/>
          <p:cNvSpPr>
            <a:spLocks noChangeArrowheads="1"/>
          </p:cNvSpPr>
          <p:nvPr/>
        </p:nvSpPr>
        <p:spPr bwMode="auto">
          <a:xfrm>
            <a:off x="7127875" y="3998913"/>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1806" name="Rectangle 188"/>
          <p:cNvSpPr>
            <a:spLocks noChangeArrowheads="1"/>
          </p:cNvSpPr>
          <p:nvPr/>
        </p:nvSpPr>
        <p:spPr bwMode="auto">
          <a:xfrm>
            <a:off x="7181850" y="3998913"/>
            <a:ext cx="952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m</a:t>
            </a:r>
            <a:endParaRPr kumimoji="0" lang="en-US" sz="2800">
              <a:solidFill>
                <a:schemeClr val="tx1"/>
              </a:solidFill>
            </a:endParaRPr>
          </a:p>
        </p:txBody>
      </p:sp>
      <p:sp>
        <p:nvSpPr>
          <p:cNvPr id="111807" name="Rectangle 189"/>
          <p:cNvSpPr>
            <a:spLocks noChangeArrowheads="1"/>
          </p:cNvSpPr>
          <p:nvPr/>
        </p:nvSpPr>
        <p:spPr bwMode="auto">
          <a:xfrm>
            <a:off x="7261225" y="3998913"/>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o</a:t>
            </a:r>
            <a:endParaRPr kumimoji="0" lang="en-US" sz="2800">
              <a:solidFill>
                <a:schemeClr val="tx1"/>
              </a:solidFill>
            </a:endParaRPr>
          </a:p>
        </p:txBody>
      </p:sp>
      <p:sp>
        <p:nvSpPr>
          <p:cNvPr id="111808" name="Rectangle 190"/>
          <p:cNvSpPr>
            <a:spLocks noChangeArrowheads="1"/>
          </p:cNvSpPr>
          <p:nvPr/>
        </p:nvSpPr>
        <p:spPr bwMode="auto">
          <a:xfrm>
            <a:off x="7315200" y="3998913"/>
            <a:ext cx="381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1809" name="Rectangle 191"/>
          <p:cNvSpPr>
            <a:spLocks noChangeArrowheads="1"/>
          </p:cNvSpPr>
          <p:nvPr/>
        </p:nvSpPr>
        <p:spPr bwMode="auto">
          <a:xfrm>
            <a:off x="7348538" y="3998913"/>
            <a:ext cx="571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y</a:t>
            </a:r>
            <a:endParaRPr kumimoji="0" lang="en-US" sz="2800">
              <a:solidFill>
                <a:schemeClr val="tx1"/>
              </a:solidFill>
            </a:endParaRPr>
          </a:p>
        </p:txBody>
      </p:sp>
      <p:sp>
        <p:nvSpPr>
          <p:cNvPr id="111810" name="Freeform 192"/>
          <p:cNvSpPr>
            <a:spLocks/>
          </p:cNvSpPr>
          <p:nvPr/>
        </p:nvSpPr>
        <p:spPr bwMode="auto">
          <a:xfrm>
            <a:off x="5627688" y="3398838"/>
            <a:ext cx="312737" cy="1195387"/>
          </a:xfrm>
          <a:custGeom>
            <a:avLst/>
            <a:gdLst>
              <a:gd name="T0" fmla="*/ 0 w 197"/>
              <a:gd name="T1" fmla="*/ 0 h 753"/>
              <a:gd name="T2" fmla="*/ 0 w 197"/>
              <a:gd name="T3" fmla="*/ 2147483647 h 753"/>
              <a:gd name="T4" fmla="*/ 2147483647 w 197"/>
              <a:gd name="T5" fmla="*/ 2147483647 h 753"/>
              <a:gd name="T6" fmla="*/ 0 w 197"/>
              <a:gd name="T7" fmla="*/ 2147483647 h 753"/>
              <a:gd name="T8" fmla="*/ 0 w 197"/>
              <a:gd name="T9" fmla="*/ 2147483647 h 753"/>
              <a:gd name="T10" fmla="*/ 2147483647 w 197"/>
              <a:gd name="T11" fmla="*/ 2147483647 h 753"/>
              <a:gd name="T12" fmla="*/ 2147483647 w 197"/>
              <a:gd name="T13" fmla="*/ 2147483647 h 753"/>
              <a:gd name="T14" fmla="*/ 0 w 197"/>
              <a:gd name="T15" fmla="*/ 2147483647 h 753"/>
              <a:gd name="T16" fmla="*/ 0 w 197"/>
              <a:gd name="T17" fmla="*/ 2147483647 h 7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
              <a:gd name="T28" fmla="*/ 0 h 753"/>
              <a:gd name="T29" fmla="*/ 197 w 197"/>
              <a:gd name="T30" fmla="*/ 753 h 7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 h="753">
                <a:moveTo>
                  <a:pt x="0" y="0"/>
                </a:moveTo>
                <a:lnTo>
                  <a:pt x="0" y="304"/>
                </a:lnTo>
                <a:lnTo>
                  <a:pt x="63" y="378"/>
                </a:lnTo>
                <a:lnTo>
                  <a:pt x="0" y="452"/>
                </a:lnTo>
                <a:lnTo>
                  <a:pt x="0" y="753"/>
                </a:lnTo>
                <a:lnTo>
                  <a:pt x="197" y="523"/>
                </a:lnTo>
                <a:lnTo>
                  <a:pt x="197" y="233"/>
                </a:lnTo>
                <a:lnTo>
                  <a:pt x="0" y="3"/>
                </a:lnTo>
              </a:path>
            </a:pathLst>
          </a:custGeom>
          <a:noFill/>
          <a:ln w="11113">
            <a:solidFill>
              <a:srgbClr val="000000"/>
            </a:solidFill>
            <a:prstDash val="solid"/>
            <a:round/>
            <a:headEnd/>
            <a:tailEnd/>
          </a:ln>
        </p:spPr>
        <p:txBody>
          <a:bodyPr/>
          <a:lstStyle/>
          <a:p>
            <a:endParaRPr lang="en-US"/>
          </a:p>
        </p:txBody>
      </p:sp>
      <p:sp>
        <p:nvSpPr>
          <p:cNvPr id="111811" name="Freeform 193"/>
          <p:cNvSpPr>
            <a:spLocks/>
          </p:cNvSpPr>
          <p:nvPr/>
        </p:nvSpPr>
        <p:spPr bwMode="auto">
          <a:xfrm>
            <a:off x="5121275" y="3197225"/>
            <a:ext cx="182563" cy="665163"/>
          </a:xfrm>
          <a:custGeom>
            <a:avLst/>
            <a:gdLst>
              <a:gd name="T0" fmla="*/ 0 w 115"/>
              <a:gd name="T1" fmla="*/ 2147483647 h 419"/>
              <a:gd name="T2" fmla="*/ 2147483647 w 115"/>
              <a:gd name="T3" fmla="*/ 2147483647 h 419"/>
              <a:gd name="T4" fmla="*/ 2147483647 w 115"/>
              <a:gd name="T5" fmla="*/ 2147483647 h 419"/>
              <a:gd name="T6" fmla="*/ 2147483647 w 115"/>
              <a:gd name="T7" fmla="*/ 2147483647 h 419"/>
              <a:gd name="T8" fmla="*/ 2147483647 w 115"/>
              <a:gd name="T9" fmla="*/ 2147483647 h 419"/>
              <a:gd name="T10" fmla="*/ 2147483647 w 115"/>
              <a:gd name="T11" fmla="*/ 2147483647 h 419"/>
              <a:gd name="T12" fmla="*/ 2147483647 w 115"/>
              <a:gd name="T13" fmla="*/ 2147483647 h 419"/>
              <a:gd name="T14" fmla="*/ 2147483647 w 115"/>
              <a:gd name="T15" fmla="*/ 2147483647 h 419"/>
              <a:gd name="T16" fmla="*/ 2147483647 w 115"/>
              <a:gd name="T17" fmla="*/ 2147483647 h 419"/>
              <a:gd name="T18" fmla="*/ 2147483647 w 115"/>
              <a:gd name="T19" fmla="*/ 2147483647 h 419"/>
              <a:gd name="T20" fmla="*/ 2147483647 w 115"/>
              <a:gd name="T21" fmla="*/ 0 h 419"/>
              <a:gd name="T22" fmla="*/ 2147483647 w 115"/>
              <a:gd name="T23" fmla="*/ 2147483647 h 419"/>
              <a:gd name="T24" fmla="*/ 2147483647 w 115"/>
              <a:gd name="T25" fmla="*/ 2147483647 h 419"/>
              <a:gd name="T26" fmla="*/ 2147483647 w 115"/>
              <a:gd name="T27" fmla="*/ 2147483647 h 419"/>
              <a:gd name="T28" fmla="*/ 2147483647 w 115"/>
              <a:gd name="T29" fmla="*/ 2147483647 h 419"/>
              <a:gd name="T30" fmla="*/ 2147483647 w 115"/>
              <a:gd name="T31" fmla="*/ 2147483647 h 419"/>
              <a:gd name="T32" fmla="*/ 2147483647 w 115"/>
              <a:gd name="T33" fmla="*/ 2147483647 h 419"/>
              <a:gd name="T34" fmla="*/ 2147483647 w 115"/>
              <a:gd name="T35" fmla="*/ 2147483647 h 419"/>
              <a:gd name="T36" fmla="*/ 2147483647 w 115"/>
              <a:gd name="T37" fmla="*/ 2147483647 h 419"/>
              <a:gd name="T38" fmla="*/ 2147483647 w 115"/>
              <a:gd name="T39" fmla="*/ 2147483647 h 419"/>
              <a:gd name="T40" fmla="*/ 2147483647 w 115"/>
              <a:gd name="T41" fmla="*/ 2147483647 h 419"/>
              <a:gd name="T42" fmla="*/ 2147483647 w 115"/>
              <a:gd name="T43" fmla="*/ 2147483647 h 419"/>
              <a:gd name="T44" fmla="*/ 2147483647 w 115"/>
              <a:gd name="T45" fmla="*/ 2147483647 h 419"/>
              <a:gd name="T46" fmla="*/ 2147483647 w 115"/>
              <a:gd name="T47" fmla="*/ 2147483647 h 419"/>
              <a:gd name="T48" fmla="*/ 2147483647 w 115"/>
              <a:gd name="T49" fmla="*/ 2147483647 h 419"/>
              <a:gd name="T50" fmla="*/ 2147483647 w 115"/>
              <a:gd name="T51" fmla="*/ 2147483647 h 419"/>
              <a:gd name="T52" fmla="*/ 2147483647 w 115"/>
              <a:gd name="T53" fmla="*/ 2147483647 h 419"/>
              <a:gd name="T54" fmla="*/ 2147483647 w 115"/>
              <a:gd name="T55" fmla="*/ 2147483647 h 419"/>
              <a:gd name="T56" fmla="*/ 2147483647 w 115"/>
              <a:gd name="T57" fmla="*/ 2147483647 h 419"/>
              <a:gd name="T58" fmla="*/ 2147483647 w 115"/>
              <a:gd name="T59" fmla="*/ 2147483647 h 419"/>
              <a:gd name="T60" fmla="*/ 2147483647 w 115"/>
              <a:gd name="T61" fmla="*/ 2147483647 h 419"/>
              <a:gd name="T62" fmla="*/ 2147483647 w 115"/>
              <a:gd name="T63" fmla="*/ 2147483647 h 419"/>
              <a:gd name="T64" fmla="*/ 2147483647 w 115"/>
              <a:gd name="T65" fmla="*/ 2147483647 h 419"/>
              <a:gd name="T66" fmla="*/ 2147483647 w 115"/>
              <a:gd name="T67" fmla="*/ 2147483647 h 419"/>
              <a:gd name="T68" fmla="*/ 2147483647 w 115"/>
              <a:gd name="T69" fmla="*/ 2147483647 h 419"/>
              <a:gd name="T70" fmla="*/ 2147483647 w 115"/>
              <a:gd name="T71" fmla="*/ 2147483647 h 419"/>
              <a:gd name="T72" fmla="*/ 2147483647 w 115"/>
              <a:gd name="T73" fmla="*/ 2147483647 h 419"/>
              <a:gd name="T74" fmla="*/ 2147483647 w 115"/>
              <a:gd name="T75" fmla="*/ 2147483647 h 419"/>
              <a:gd name="T76" fmla="*/ 2147483647 w 115"/>
              <a:gd name="T77" fmla="*/ 2147483647 h 419"/>
              <a:gd name="T78" fmla="*/ 2147483647 w 115"/>
              <a:gd name="T79" fmla="*/ 2147483647 h 419"/>
              <a:gd name="T80" fmla="*/ 2147483647 w 115"/>
              <a:gd name="T81" fmla="*/ 2147483647 h 419"/>
              <a:gd name="T82" fmla="*/ 0 w 115"/>
              <a:gd name="T83" fmla="*/ 2147483647 h 419"/>
              <a:gd name="T84" fmla="*/ 0 w 115"/>
              <a:gd name="T85" fmla="*/ 2147483647 h 419"/>
              <a:gd name="T86" fmla="*/ 0 w 115"/>
              <a:gd name="T87" fmla="*/ 2147483647 h 419"/>
              <a:gd name="T88" fmla="*/ 0 w 115"/>
              <a:gd name="T89" fmla="*/ 2147483647 h 4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5"/>
              <a:gd name="T136" fmla="*/ 0 h 419"/>
              <a:gd name="T137" fmla="*/ 115 w 115"/>
              <a:gd name="T138" fmla="*/ 419 h 4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5" h="419">
                <a:moveTo>
                  <a:pt x="0" y="68"/>
                </a:moveTo>
                <a:lnTo>
                  <a:pt x="3" y="59"/>
                </a:lnTo>
                <a:lnTo>
                  <a:pt x="3" y="47"/>
                </a:lnTo>
                <a:lnTo>
                  <a:pt x="7" y="39"/>
                </a:lnTo>
                <a:lnTo>
                  <a:pt x="12" y="30"/>
                </a:lnTo>
                <a:lnTo>
                  <a:pt x="17" y="21"/>
                </a:lnTo>
                <a:lnTo>
                  <a:pt x="24" y="15"/>
                </a:lnTo>
                <a:lnTo>
                  <a:pt x="31" y="9"/>
                </a:lnTo>
                <a:lnTo>
                  <a:pt x="39" y="3"/>
                </a:lnTo>
                <a:lnTo>
                  <a:pt x="48" y="3"/>
                </a:lnTo>
                <a:lnTo>
                  <a:pt x="58" y="0"/>
                </a:lnTo>
                <a:lnTo>
                  <a:pt x="67" y="3"/>
                </a:lnTo>
                <a:lnTo>
                  <a:pt x="75" y="3"/>
                </a:lnTo>
                <a:lnTo>
                  <a:pt x="84" y="9"/>
                </a:lnTo>
                <a:lnTo>
                  <a:pt x="91" y="15"/>
                </a:lnTo>
                <a:lnTo>
                  <a:pt x="99" y="21"/>
                </a:lnTo>
                <a:lnTo>
                  <a:pt x="103" y="30"/>
                </a:lnTo>
                <a:lnTo>
                  <a:pt x="108" y="39"/>
                </a:lnTo>
                <a:lnTo>
                  <a:pt x="111" y="47"/>
                </a:lnTo>
                <a:lnTo>
                  <a:pt x="113" y="59"/>
                </a:lnTo>
                <a:lnTo>
                  <a:pt x="115" y="71"/>
                </a:lnTo>
                <a:lnTo>
                  <a:pt x="115" y="352"/>
                </a:lnTo>
                <a:lnTo>
                  <a:pt x="113" y="360"/>
                </a:lnTo>
                <a:lnTo>
                  <a:pt x="111" y="372"/>
                </a:lnTo>
                <a:lnTo>
                  <a:pt x="108" y="384"/>
                </a:lnTo>
                <a:lnTo>
                  <a:pt x="103" y="393"/>
                </a:lnTo>
                <a:lnTo>
                  <a:pt x="99" y="399"/>
                </a:lnTo>
                <a:lnTo>
                  <a:pt x="91" y="408"/>
                </a:lnTo>
                <a:lnTo>
                  <a:pt x="84" y="414"/>
                </a:lnTo>
                <a:lnTo>
                  <a:pt x="75" y="416"/>
                </a:lnTo>
                <a:lnTo>
                  <a:pt x="67" y="419"/>
                </a:lnTo>
                <a:lnTo>
                  <a:pt x="58" y="419"/>
                </a:lnTo>
                <a:lnTo>
                  <a:pt x="48" y="419"/>
                </a:lnTo>
                <a:lnTo>
                  <a:pt x="39" y="416"/>
                </a:lnTo>
                <a:lnTo>
                  <a:pt x="31" y="414"/>
                </a:lnTo>
                <a:lnTo>
                  <a:pt x="24" y="408"/>
                </a:lnTo>
                <a:lnTo>
                  <a:pt x="17" y="399"/>
                </a:lnTo>
                <a:lnTo>
                  <a:pt x="12" y="393"/>
                </a:lnTo>
                <a:lnTo>
                  <a:pt x="7" y="384"/>
                </a:lnTo>
                <a:lnTo>
                  <a:pt x="3" y="372"/>
                </a:lnTo>
                <a:lnTo>
                  <a:pt x="3" y="360"/>
                </a:lnTo>
                <a:lnTo>
                  <a:pt x="0" y="352"/>
                </a:lnTo>
                <a:lnTo>
                  <a:pt x="0" y="71"/>
                </a:lnTo>
                <a:lnTo>
                  <a:pt x="0" y="68"/>
                </a:lnTo>
                <a:close/>
              </a:path>
            </a:pathLst>
          </a:custGeom>
          <a:solidFill>
            <a:srgbClr val="FFFFFF"/>
          </a:solidFill>
          <a:ln w="9525">
            <a:noFill/>
            <a:round/>
            <a:headEnd/>
            <a:tailEnd/>
          </a:ln>
        </p:spPr>
        <p:txBody>
          <a:bodyPr/>
          <a:lstStyle/>
          <a:p>
            <a:endParaRPr lang="en-US"/>
          </a:p>
        </p:txBody>
      </p:sp>
      <p:sp>
        <p:nvSpPr>
          <p:cNvPr id="111812" name="Freeform 194"/>
          <p:cNvSpPr>
            <a:spLocks/>
          </p:cNvSpPr>
          <p:nvPr/>
        </p:nvSpPr>
        <p:spPr bwMode="auto">
          <a:xfrm>
            <a:off x="5121275" y="3197225"/>
            <a:ext cx="182563" cy="665163"/>
          </a:xfrm>
          <a:custGeom>
            <a:avLst/>
            <a:gdLst>
              <a:gd name="T0" fmla="*/ 0 w 115"/>
              <a:gd name="T1" fmla="*/ 2147483647 h 419"/>
              <a:gd name="T2" fmla="*/ 2147483647 w 115"/>
              <a:gd name="T3" fmla="*/ 2147483647 h 419"/>
              <a:gd name="T4" fmla="*/ 2147483647 w 115"/>
              <a:gd name="T5" fmla="*/ 2147483647 h 419"/>
              <a:gd name="T6" fmla="*/ 2147483647 w 115"/>
              <a:gd name="T7" fmla="*/ 2147483647 h 419"/>
              <a:gd name="T8" fmla="*/ 2147483647 w 115"/>
              <a:gd name="T9" fmla="*/ 2147483647 h 419"/>
              <a:gd name="T10" fmla="*/ 2147483647 w 115"/>
              <a:gd name="T11" fmla="*/ 2147483647 h 419"/>
              <a:gd name="T12" fmla="*/ 2147483647 w 115"/>
              <a:gd name="T13" fmla="*/ 2147483647 h 419"/>
              <a:gd name="T14" fmla="*/ 2147483647 w 115"/>
              <a:gd name="T15" fmla="*/ 2147483647 h 419"/>
              <a:gd name="T16" fmla="*/ 2147483647 w 115"/>
              <a:gd name="T17" fmla="*/ 2147483647 h 419"/>
              <a:gd name="T18" fmla="*/ 2147483647 w 115"/>
              <a:gd name="T19" fmla="*/ 2147483647 h 419"/>
              <a:gd name="T20" fmla="*/ 2147483647 w 115"/>
              <a:gd name="T21" fmla="*/ 0 h 419"/>
              <a:gd name="T22" fmla="*/ 2147483647 w 115"/>
              <a:gd name="T23" fmla="*/ 2147483647 h 419"/>
              <a:gd name="T24" fmla="*/ 2147483647 w 115"/>
              <a:gd name="T25" fmla="*/ 2147483647 h 419"/>
              <a:gd name="T26" fmla="*/ 2147483647 w 115"/>
              <a:gd name="T27" fmla="*/ 2147483647 h 419"/>
              <a:gd name="T28" fmla="*/ 2147483647 w 115"/>
              <a:gd name="T29" fmla="*/ 2147483647 h 419"/>
              <a:gd name="T30" fmla="*/ 2147483647 w 115"/>
              <a:gd name="T31" fmla="*/ 2147483647 h 419"/>
              <a:gd name="T32" fmla="*/ 2147483647 w 115"/>
              <a:gd name="T33" fmla="*/ 2147483647 h 419"/>
              <a:gd name="T34" fmla="*/ 2147483647 w 115"/>
              <a:gd name="T35" fmla="*/ 2147483647 h 419"/>
              <a:gd name="T36" fmla="*/ 2147483647 w 115"/>
              <a:gd name="T37" fmla="*/ 2147483647 h 419"/>
              <a:gd name="T38" fmla="*/ 2147483647 w 115"/>
              <a:gd name="T39" fmla="*/ 2147483647 h 419"/>
              <a:gd name="T40" fmla="*/ 2147483647 w 115"/>
              <a:gd name="T41" fmla="*/ 2147483647 h 419"/>
              <a:gd name="T42" fmla="*/ 2147483647 w 115"/>
              <a:gd name="T43" fmla="*/ 2147483647 h 419"/>
              <a:gd name="T44" fmla="*/ 2147483647 w 115"/>
              <a:gd name="T45" fmla="*/ 2147483647 h 419"/>
              <a:gd name="T46" fmla="*/ 2147483647 w 115"/>
              <a:gd name="T47" fmla="*/ 2147483647 h 419"/>
              <a:gd name="T48" fmla="*/ 2147483647 w 115"/>
              <a:gd name="T49" fmla="*/ 2147483647 h 419"/>
              <a:gd name="T50" fmla="*/ 2147483647 w 115"/>
              <a:gd name="T51" fmla="*/ 2147483647 h 419"/>
              <a:gd name="T52" fmla="*/ 2147483647 w 115"/>
              <a:gd name="T53" fmla="*/ 2147483647 h 419"/>
              <a:gd name="T54" fmla="*/ 2147483647 w 115"/>
              <a:gd name="T55" fmla="*/ 2147483647 h 419"/>
              <a:gd name="T56" fmla="*/ 2147483647 w 115"/>
              <a:gd name="T57" fmla="*/ 2147483647 h 419"/>
              <a:gd name="T58" fmla="*/ 2147483647 w 115"/>
              <a:gd name="T59" fmla="*/ 2147483647 h 419"/>
              <a:gd name="T60" fmla="*/ 2147483647 w 115"/>
              <a:gd name="T61" fmla="*/ 2147483647 h 419"/>
              <a:gd name="T62" fmla="*/ 2147483647 w 115"/>
              <a:gd name="T63" fmla="*/ 2147483647 h 419"/>
              <a:gd name="T64" fmla="*/ 2147483647 w 115"/>
              <a:gd name="T65" fmla="*/ 2147483647 h 419"/>
              <a:gd name="T66" fmla="*/ 2147483647 w 115"/>
              <a:gd name="T67" fmla="*/ 2147483647 h 419"/>
              <a:gd name="T68" fmla="*/ 2147483647 w 115"/>
              <a:gd name="T69" fmla="*/ 2147483647 h 419"/>
              <a:gd name="T70" fmla="*/ 2147483647 w 115"/>
              <a:gd name="T71" fmla="*/ 2147483647 h 419"/>
              <a:gd name="T72" fmla="*/ 2147483647 w 115"/>
              <a:gd name="T73" fmla="*/ 2147483647 h 419"/>
              <a:gd name="T74" fmla="*/ 2147483647 w 115"/>
              <a:gd name="T75" fmla="*/ 2147483647 h 419"/>
              <a:gd name="T76" fmla="*/ 2147483647 w 115"/>
              <a:gd name="T77" fmla="*/ 2147483647 h 419"/>
              <a:gd name="T78" fmla="*/ 2147483647 w 115"/>
              <a:gd name="T79" fmla="*/ 2147483647 h 419"/>
              <a:gd name="T80" fmla="*/ 2147483647 w 115"/>
              <a:gd name="T81" fmla="*/ 2147483647 h 419"/>
              <a:gd name="T82" fmla="*/ 0 w 115"/>
              <a:gd name="T83" fmla="*/ 2147483647 h 419"/>
              <a:gd name="T84" fmla="*/ 0 w 115"/>
              <a:gd name="T85" fmla="*/ 2147483647 h 419"/>
              <a:gd name="T86" fmla="*/ 0 w 115"/>
              <a:gd name="T87" fmla="*/ 2147483647 h 4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419"/>
              <a:gd name="T134" fmla="*/ 115 w 115"/>
              <a:gd name="T135" fmla="*/ 419 h 4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419">
                <a:moveTo>
                  <a:pt x="0" y="68"/>
                </a:moveTo>
                <a:lnTo>
                  <a:pt x="3" y="59"/>
                </a:lnTo>
                <a:lnTo>
                  <a:pt x="3" y="47"/>
                </a:lnTo>
                <a:lnTo>
                  <a:pt x="7" y="39"/>
                </a:lnTo>
                <a:lnTo>
                  <a:pt x="12" y="30"/>
                </a:lnTo>
                <a:lnTo>
                  <a:pt x="17" y="21"/>
                </a:lnTo>
                <a:lnTo>
                  <a:pt x="24" y="15"/>
                </a:lnTo>
                <a:lnTo>
                  <a:pt x="31" y="9"/>
                </a:lnTo>
                <a:lnTo>
                  <a:pt x="39" y="3"/>
                </a:lnTo>
                <a:lnTo>
                  <a:pt x="48" y="3"/>
                </a:lnTo>
                <a:lnTo>
                  <a:pt x="58" y="0"/>
                </a:lnTo>
                <a:lnTo>
                  <a:pt x="67" y="3"/>
                </a:lnTo>
                <a:lnTo>
                  <a:pt x="75" y="3"/>
                </a:lnTo>
                <a:lnTo>
                  <a:pt x="84" y="9"/>
                </a:lnTo>
                <a:lnTo>
                  <a:pt x="91" y="15"/>
                </a:lnTo>
                <a:lnTo>
                  <a:pt x="99" y="21"/>
                </a:lnTo>
                <a:lnTo>
                  <a:pt x="103" y="30"/>
                </a:lnTo>
                <a:lnTo>
                  <a:pt x="108" y="39"/>
                </a:lnTo>
                <a:lnTo>
                  <a:pt x="111" y="47"/>
                </a:lnTo>
                <a:lnTo>
                  <a:pt x="113" y="59"/>
                </a:lnTo>
                <a:lnTo>
                  <a:pt x="115" y="71"/>
                </a:lnTo>
                <a:lnTo>
                  <a:pt x="115" y="352"/>
                </a:lnTo>
                <a:lnTo>
                  <a:pt x="113" y="360"/>
                </a:lnTo>
                <a:lnTo>
                  <a:pt x="111" y="372"/>
                </a:lnTo>
                <a:lnTo>
                  <a:pt x="108" y="384"/>
                </a:lnTo>
                <a:lnTo>
                  <a:pt x="103" y="393"/>
                </a:lnTo>
                <a:lnTo>
                  <a:pt x="99" y="399"/>
                </a:lnTo>
                <a:lnTo>
                  <a:pt x="91" y="408"/>
                </a:lnTo>
                <a:lnTo>
                  <a:pt x="84" y="414"/>
                </a:lnTo>
                <a:lnTo>
                  <a:pt x="75" y="416"/>
                </a:lnTo>
                <a:lnTo>
                  <a:pt x="67" y="419"/>
                </a:lnTo>
                <a:lnTo>
                  <a:pt x="58" y="419"/>
                </a:lnTo>
                <a:lnTo>
                  <a:pt x="48" y="419"/>
                </a:lnTo>
                <a:lnTo>
                  <a:pt x="39" y="416"/>
                </a:lnTo>
                <a:lnTo>
                  <a:pt x="31" y="414"/>
                </a:lnTo>
                <a:lnTo>
                  <a:pt x="24" y="408"/>
                </a:lnTo>
                <a:lnTo>
                  <a:pt x="17" y="399"/>
                </a:lnTo>
                <a:lnTo>
                  <a:pt x="12" y="393"/>
                </a:lnTo>
                <a:lnTo>
                  <a:pt x="7" y="384"/>
                </a:lnTo>
                <a:lnTo>
                  <a:pt x="3" y="372"/>
                </a:lnTo>
                <a:lnTo>
                  <a:pt x="3" y="360"/>
                </a:lnTo>
                <a:lnTo>
                  <a:pt x="0" y="352"/>
                </a:lnTo>
                <a:lnTo>
                  <a:pt x="0" y="71"/>
                </a:lnTo>
              </a:path>
            </a:pathLst>
          </a:custGeom>
          <a:noFill/>
          <a:ln w="11113">
            <a:solidFill>
              <a:srgbClr val="000000"/>
            </a:solidFill>
            <a:prstDash val="solid"/>
            <a:round/>
            <a:headEnd/>
            <a:tailEnd/>
          </a:ln>
        </p:spPr>
        <p:txBody>
          <a:bodyPr/>
          <a:lstStyle/>
          <a:p>
            <a:endParaRPr lang="en-US"/>
          </a:p>
        </p:txBody>
      </p:sp>
      <p:sp>
        <p:nvSpPr>
          <p:cNvPr id="111813" name="Rectangle 195"/>
          <p:cNvSpPr>
            <a:spLocks noChangeArrowheads="1"/>
          </p:cNvSpPr>
          <p:nvPr/>
        </p:nvSpPr>
        <p:spPr bwMode="auto">
          <a:xfrm>
            <a:off x="5167313" y="3343275"/>
            <a:ext cx="952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M</a:t>
            </a:r>
            <a:endParaRPr kumimoji="0" lang="en-US" sz="2800">
              <a:solidFill>
                <a:schemeClr val="tx1"/>
              </a:solidFill>
            </a:endParaRPr>
          </a:p>
        </p:txBody>
      </p:sp>
      <p:sp>
        <p:nvSpPr>
          <p:cNvPr id="111814" name="Rectangle 196"/>
          <p:cNvSpPr>
            <a:spLocks noChangeArrowheads="1"/>
          </p:cNvSpPr>
          <p:nvPr/>
        </p:nvSpPr>
        <p:spPr bwMode="auto">
          <a:xfrm>
            <a:off x="5246688" y="3343275"/>
            <a:ext cx="0" cy="427038"/>
          </a:xfrm>
          <a:prstGeom prst="rect">
            <a:avLst/>
          </a:prstGeom>
          <a:noFill/>
          <a:ln w="9525">
            <a:noFill/>
            <a:miter lim="800000"/>
            <a:headEnd/>
            <a:tailEnd/>
          </a:ln>
        </p:spPr>
        <p:txBody>
          <a:bodyPr wrap="none" lIns="0" tIns="0" rIns="0" bIns="0">
            <a:spAutoFit/>
          </a:bodyPr>
          <a:lstStyle/>
          <a:p>
            <a:pPr algn="l" eaLnBrk="1" hangingPunct="1"/>
            <a:endParaRPr kumimoji="0" lang="en-US" sz="2800">
              <a:solidFill>
                <a:schemeClr val="tx1"/>
              </a:solidFill>
            </a:endParaRPr>
          </a:p>
        </p:txBody>
      </p:sp>
      <p:sp>
        <p:nvSpPr>
          <p:cNvPr id="111815" name="Rectangle 197"/>
          <p:cNvSpPr>
            <a:spLocks noChangeArrowheads="1"/>
          </p:cNvSpPr>
          <p:nvPr/>
        </p:nvSpPr>
        <p:spPr bwMode="auto">
          <a:xfrm>
            <a:off x="5186363" y="3463925"/>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u</a:t>
            </a:r>
            <a:endParaRPr kumimoji="0" lang="en-US" sz="2800">
              <a:solidFill>
                <a:schemeClr val="tx1"/>
              </a:solidFill>
            </a:endParaRPr>
          </a:p>
        </p:txBody>
      </p:sp>
      <p:sp>
        <p:nvSpPr>
          <p:cNvPr id="111816" name="Rectangle 198"/>
          <p:cNvSpPr>
            <a:spLocks noChangeArrowheads="1"/>
          </p:cNvSpPr>
          <p:nvPr/>
        </p:nvSpPr>
        <p:spPr bwMode="auto">
          <a:xfrm>
            <a:off x="5240338" y="3463925"/>
            <a:ext cx="0" cy="427038"/>
          </a:xfrm>
          <a:prstGeom prst="rect">
            <a:avLst/>
          </a:prstGeom>
          <a:noFill/>
          <a:ln w="9525">
            <a:noFill/>
            <a:miter lim="800000"/>
            <a:headEnd/>
            <a:tailEnd/>
          </a:ln>
        </p:spPr>
        <p:txBody>
          <a:bodyPr wrap="none" lIns="0" tIns="0" rIns="0" bIns="0">
            <a:spAutoFit/>
          </a:bodyPr>
          <a:lstStyle/>
          <a:p>
            <a:pPr algn="l" eaLnBrk="1" hangingPunct="1"/>
            <a:endParaRPr kumimoji="0" lang="en-US" sz="2800">
              <a:solidFill>
                <a:schemeClr val="tx1"/>
              </a:solidFill>
            </a:endParaRPr>
          </a:p>
        </p:txBody>
      </p:sp>
      <p:sp>
        <p:nvSpPr>
          <p:cNvPr id="111817" name="Rectangle 199"/>
          <p:cNvSpPr>
            <a:spLocks noChangeArrowheads="1"/>
          </p:cNvSpPr>
          <p:nvPr/>
        </p:nvSpPr>
        <p:spPr bwMode="auto">
          <a:xfrm>
            <a:off x="5186363" y="3581400"/>
            <a:ext cx="571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x</a:t>
            </a:r>
            <a:endParaRPr kumimoji="0" lang="en-US" sz="2800">
              <a:solidFill>
                <a:schemeClr val="tx1"/>
              </a:solidFill>
            </a:endParaRPr>
          </a:p>
        </p:txBody>
      </p:sp>
      <p:sp>
        <p:nvSpPr>
          <p:cNvPr id="111818" name="Freeform 200"/>
          <p:cNvSpPr>
            <a:spLocks/>
          </p:cNvSpPr>
          <p:nvPr/>
        </p:nvSpPr>
        <p:spPr bwMode="auto">
          <a:xfrm>
            <a:off x="2322513" y="1233488"/>
            <a:ext cx="723900" cy="533400"/>
          </a:xfrm>
          <a:custGeom>
            <a:avLst/>
            <a:gdLst>
              <a:gd name="T0" fmla="*/ 2147483647 w 456"/>
              <a:gd name="T1" fmla="*/ 2147483647 h 336"/>
              <a:gd name="T2" fmla="*/ 2147483647 w 456"/>
              <a:gd name="T3" fmla="*/ 2147483647 h 336"/>
              <a:gd name="T4" fmla="*/ 2147483647 w 456"/>
              <a:gd name="T5" fmla="*/ 2147483647 h 336"/>
              <a:gd name="T6" fmla="*/ 2147483647 w 456"/>
              <a:gd name="T7" fmla="*/ 2147483647 h 336"/>
              <a:gd name="T8" fmla="*/ 2147483647 w 456"/>
              <a:gd name="T9" fmla="*/ 2147483647 h 336"/>
              <a:gd name="T10" fmla="*/ 2147483647 w 456"/>
              <a:gd name="T11" fmla="*/ 2147483647 h 336"/>
              <a:gd name="T12" fmla="*/ 2147483647 w 456"/>
              <a:gd name="T13" fmla="*/ 2147483647 h 336"/>
              <a:gd name="T14" fmla="*/ 2147483647 w 456"/>
              <a:gd name="T15" fmla="*/ 2147483647 h 336"/>
              <a:gd name="T16" fmla="*/ 2147483647 w 456"/>
              <a:gd name="T17" fmla="*/ 2147483647 h 336"/>
              <a:gd name="T18" fmla="*/ 2147483647 w 456"/>
              <a:gd name="T19" fmla="*/ 2147483647 h 336"/>
              <a:gd name="T20" fmla="*/ 2147483647 w 456"/>
              <a:gd name="T21" fmla="*/ 2147483647 h 336"/>
              <a:gd name="T22" fmla="*/ 2147483647 w 456"/>
              <a:gd name="T23" fmla="*/ 2147483647 h 336"/>
              <a:gd name="T24" fmla="*/ 2147483647 w 456"/>
              <a:gd name="T25" fmla="*/ 2147483647 h 336"/>
              <a:gd name="T26" fmla="*/ 2147483647 w 456"/>
              <a:gd name="T27" fmla="*/ 2147483647 h 336"/>
              <a:gd name="T28" fmla="*/ 2147483647 w 456"/>
              <a:gd name="T29" fmla="*/ 2147483647 h 336"/>
              <a:gd name="T30" fmla="*/ 2147483647 w 456"/>
              <a:gd name="T31" fmla="*/ 2147483647 h 336"/>
              <a:gd name="T32" fmla="*/ 2147483647 w 456"/>
              <a:gd name="T33" fmla="*/ 2147483647 h 336"/>
              <a:gd name="T34" fmla="*/ 2147483647 w 456"/>
              <a:gd name="T35" fmla="*/ 2147483647 h 336"/>
              <a:gd name="T36" fmla="*/ 2147483647 w 456"/>
              <a:gd name="T37" fmla="*/ 2147483647 h 336"/>
              <a:gd name="T38" fmla="*/ 2147483647 w 456"/>
              <a:gd name="T39" fmla="*/ 2147483647 h 336"/>
              <a:gd name="T40" fmla="*/ 2147483647 w 456"/>
              <a:gd name="T41" fmla="*/ 2147483647 h 336"/>
              <a:gd name="T42" fmla="*/ 2147483647 w 456"/>
              <a:gd name="T43" fmla="*/ 0 h 336"/>
              <a:gd name="T44" fmla="*/ 2147483647 w 456"/>
              <a:gd name="T45" fmla="*/ 0 h 336"/>
              <a:gd name="T46" fmla="*/ 2147483647 w 456"/>
              <a:gd name="T47" fmla="*/ 2147483647 h 336"/>
              <a:gd name="T48" fmla="*/ 2147483647 w 456"/>
              <a:gd name="T49" fmla="*/ 2147483647 h 336"/>
              <a:gd name="T50" fmla="*/ 2147483647 w 456"/>
              <a:gd name="T51" fmla="*/ 2147483647 h 336"/>
              <a:gd name="T52" fmla="*/ 2147483647 w 456"/>
              <a:gd name="T53" fmla="*/ 2147483647 h 336"/>
              <a:gd name="T54" fmla="*/ 2147483647 w 456"/>
              <a:gd name="T55" fmla="*/ 2147483647 h 336"/>
              <a:gd name="T56" fmla="*/ 2147483647 w 456"/>
              <a:gd name="T57" fmla="*/ 2147483647 h 336"/>
              <a:gd name="T58" fmla="*/ 2147483647 w 456"/>
              <a:gd name="T59" fmla="*/ 2147483647 h 336"/>
              <a:gd name="T60" fmla="*/ 2147483647 w 456"/>
              <a:gd name="T61" fmla="*/ 2147483647 h 336"/>
              <a:gd name="T62" fmla="*/ 2147483647 w 456"/>
              <a:gd name="T63" fmla="*/ 2147483647 h 336"/>
              <a:gd name="T64" fmla="*/ 0 w 456"/>
              <a:gd name="T65" fmla="*/ 2147483647 h 336"/>
              <a:gd name="T66" fmla="*/ 0 w 456"/>
              <a:gd name="T67" fmla="*/ 2147483647 h 336"/>
              <a:gd name="T68" fmla="*/ 2147483647 w 456"/>
              <a:gd name="T69" fmla="*/ 2147483647 h 336"/>
              <a:gd name="T70" fmla="*/ 2147483647 w 456"/>
              <a:gd name="T71" fmla="*/ 2147483647 h 336"/>
              <a:gd name="T72" fmla="*/ 2147483647 w 456"/>
              <a:gd name="T73" fmla="*/ 2147483647 h 336"/>
              <a:gd name="T74" fmla="*/ 2147483647 w 456"/>
              <a:gd name="T75" fmla="*/ 2147483647 h 336"/>
              <a:gd name="T76" fmla="*/ 2147483647 w 456"/>
              <a:gd name="T77" fmla="*/ 2147483647 h 336"/>
              <a:gd name="T78" fmla="*/ 2147483647 w 456"/>
              <a:gd name="T79" fmla="*/ 2147483647 h 336"/>
              <a:gd name="T80" fmla="*/ 2147483647 w 456"/>
              <a:gd name="T81" fmla="*/ 2147483647 h 336"/>
              <a:gd name="T82" fmla="*/ 2147483647 w 456"/>
              <a:gd name="T83" fmla="*/ 2147483647 h 336"/>
              <a:gd name="T84" fmla="*/ 2147483647 w 456"/>
              <a:gd name="T85" fmla="*/ 2147483647 h 336"/>
              <a:gd name="T86" fmla="*/ 2147483647 w 456"/>
              <a:gd name="T87" fmla="*/ 2147483647 h 336"/>
              <a:gd name="T88" fmla="*/ 2147483647 w 456"/>
              <a:gd name="T89" fmla="*/ 2147483647 h 336"/>
              <a:gd name="T90" fmla="*/ 2147483647 w 456"/>
              <a:gd name="T91" fmla="*/ 2147483647 h 3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336"/>
              <a:gd name="T140" fmla="*/ 456 w 456"/>
              <a:gd name="T141" fmla="*/ 336 h 3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336">
                <a:moveTo>
                  <a:pt x="365" y="336"/>
                </a:moveTo>
                <a:lnTo>
                  <a:pt x="379" y="336"/>
                </a:lnTo>
                <a:lnTo>
                  <a:pt x="394" y="331"/>
                </a:lnTo>
                <a:lnTo>
                  <a:pt x="408" y="325"/>
                </a:lnTo>
                <a:lnTo>
                  <a:pt x="420" y="316"/>
                </a:lnTo>
                <a:lnTo>
                  <a:pt x="430" y="304"/>
                </a:lnTo>
                <a:lnTo>
                  <a:pt x="439" y="292"/>
                </a:lnTo>
                <a:lnTo>
                  <a:pt x="446" y="277"/>
                </a:lnTo>
                <a:lnTo>
                  <a:pt x="451" y="260"/>
                </a:lnTo>
                <a:lnTo>
                  <a:pt x="456" y="242"/>
                </a:lnTo>
                <a:lnTo>
                  <a:pt x="456" y="224"/>
                </a:lnTo>
                <a:lnTo>
                  <a:pt x="456" y="112"/>
                </a:lnTo>
                <a:lnTo>
                  <a:pt x="456" y="94"/>
                </a:lnTo>
                <a:lnTo>
                  <a:pt x="451" y="77"/>
                </a:lnTo>
                <a:lnTo>
                  <a:pt x="446" y="62"/>
                </a:lnTo>
                <a:lnTo>
                  <a:pt x="439" y="47"/>
                </a:lnTo>
                <a:lnTo>
                  <a:pt x="430" y="32"/>
                </a:lnTo>
                <a:lnTo>
                  <a:pt x="420" y="23"/>
                </a:lnTo>
                <a:lnTo>
                  <a:pt x="408" y="15"/>
                </a:lnTo>
                <a:lnTo>
                  <a:pt x="394" y="6"/>
                </a:lnTo>
                <a:lnTo>
                  <a:pt x="379" y="3"/>
                </a:lnTo>
                <a:lnTo>
                  <a:pt x="365" y="0"/>
                </a:lnTo>
                <a:lnTo>
                  <a:pt x="91" y="0"/>
                </a:lnTo>
                <a:lnTo>
                  <a:pt x="77" y="3"/>
                </a:lnTo>
                <a:lnTo>
                  <a:pt x="63" y="6"/>
                </a:lnTo>
                <a:lnTo>
                  <a:pt x="51" y="15"/>
                </a:lnTo>
                <a:lnTo>
                  <a:pt x="39" y="23"/>
                </a:lnTo>
                <a:lnTo>
                  <a:pt x="27" y="32"/>
                </a:lnTo>
                <a:lnTo>
                  <a:pt x="17" y="47"/>
                </a:lnTo>
                <a:lnTo>
                  <a:pt x="10" y="62"/>
                </a:lnTo>
                <a:lnTo>
                  <a:pt x="5" y="77"/>
                </a:lnTo>
                <a:lnTo>
                  <a:pt x="3" y="94"/>
                </a:lnTo>
                <a:lnTo>
                  <a:pt x="0" y="112"/>
                </a:lnTo>
                <a:lnTo>
                  <a:pt x="0" y="224"/>
                </a:lnTo>
                <a:lnTo>
                  <a:pt x="3" y="242"/>
                </a:lnTo>
                <a:lnTo>
                  <a:pt x="5" y="260"/>
                </a:lnTo>
                <a:lnTo>
                  <a:pt x="10" y="277"/>
                </a:lnTo>
                <a:lnTo>
                  <a:pt x="17" y="292"/>
                </a:lnTo>
                <a:lnTo>
                  <a:pt x="27" y="304"/>
                </a:lnTo>
                <a:lnTo>
                  <a:pt x="39" y="316"/>
                </a:lnTo>
                <a:lnTo>
                  <a:pt x="51" y="325"/>
                </a:lnTo>
                <a:lnTo>
                  <a:pt x="63" y="331"/>
                </a:lnTo>
                <a:lnTo>
                  <a:pt x="77" y="336"/>
                </a:lnTo>
                <a:lnTo>
                  <a:pt x="91" y="336"/>
                </a:lnTo>
                <a:lnTo>
                  <a:pt x="365" y="336"/>
                </a:lnTo>
                <a:close/>
              </a:path>
            </a:pathLst>
          </a:custGeom>
          <a:solidFill>
            <a:srgbClr val="FFFFFF"/>
          </a:solidFill>
          <a:ln w="9525">
            <a:noFill/>
            <a:round/>
            <a:headEnd/>
            <a:tailEnd/>
          </a:ln>
        </p:spPr>
        <p:txBody>
          <a:bodyPr/>
          <a:lstStyle/>
          <a:p>
            <a:endParaRPr lang="en-US"/>
          </a:p>
        </p:txBody>
      </p:sp>
      <p:sp>
        <p:nvSpPr>
          <p:cNvPr id="111819" name="Freeform 201"/>
          <p:cNvSpPr>
            <a:spLocks/>
          </p:cNvSpPr>
          <p:nvPr/>
        </p:nvSpPr>
        <p:spPr bwMode="auto">
          <a:xfrm>
            <a:off x="2322513" y="1233488"/>
            <a:ext cx="723900" cy="533400"/>
          </a:xfrm>
          <a:custGeom>
            <a:avLst/>
            <a:gdLst>
              <a:gd name="T0" fmla="*/ 2147483647 w 456"/>
              <a:gd name="T1" fmla="*/ 2147483647 h 336"/>
              <a:gd name="T2" fmla="*/ 2147483647 w 456"/>
              <a:gd name="T3" fmla="*/ 2147483647 h 336"/>
              <a:gd name="T4" fmla="*/ 2147483647 w 456"/>
              <a:gd name="T5" fmla="*/ 2147483647 h 336"/>
              <a:gd name="T6" fmla="*/ 2147483647 w 456"/>
              <a:gd name="T7" fmla="*/ 2147483647 h 336"/>
              <a:gd name="T8" fmla="*/ 2147483647 w 456"/>
              <a:gd name="T9" fmla="*/ 2147483647 h 336"/>
              <a:gd name="T10" fmla="*/ 2147483647 w 456"/>
              <a:gd name="T11" fmla="*/ 2147483647 h 336"/>
              <a:gd name="T12" fmla="*/ 2147483647 w 456"/>
              <a:gd name="T13" fmla="*/ 2147483647 h 336"/>
              <a:gd name="T14" fmla="*/ 2147483647 w 456"/>
              <a:gd name="T15" fmla="*/ 2147483647 h 336"/>
              <a:gd name="T16" fmla="*/ 2147483647 w 456"/>
              <a:gd name="T17" fmla="*/ 2147483647 h 336"/>
              <a:gd name="T18" fmla="*/ 2147483647 w 456"/>
              <a:gd name="T19" fmla="*/ 2147483647 h 336"/>
              <a:gd name="T20" fmla="*/ 2147483647 w 456"/>
              <a:gd name="T21" fmla="*/ 2147483647 h 336"/>
              <a:gd name="T22" fmla="*/ 2147483647 w 456"/>
              <a:gd name="T23" fmla="*/ 2147483647 h 336"/>
              <a:gd name="T24" fmla="*/ 2147483647 w 456"/>
              <a:gd name="T25" fmla="*/ 2147483647 h 336"/>
              <a:gd name="T26" fmla="*/ 2147483647 w 456"/>
              <a:gd name="T27" fmla="*/ 2147483647 h 336"/>
              <a:gd name="T28" fmla="*/ 2147483647 w 456"/>
              <a:gd name="T29" fmla="*/ 2147483647 h 336"/>
              <a:gd name="T30" fmla="*/ 2147483647 w 456"/>
              <a:gd name="T31" fmla="*/ 2147483647 h 336"/>
              <a:gd name="T32" fmla="*/ 2147483647 w 456"/>
              <a:gd name="T33" fmla="*/ 2147483647 h 336"/>
              <a:gd name="T34" fmla="*/ 2147483647 w 456"/>
              <a:gd name="T35" fmla="*/ 2147483647 h 336"/>
              <a:gd name="T36" fmla="*/ 2147483647 w 456"/>
              <a:gd name="T37" fmla="*/ 2147483647 h 336"/>
              <a:gd name="T38" fmla="*/ 2147483647 w 456"/>
              <a:gd name="T39" fmla="*/ 2147483647 h 336"/>
              <a:gd name="T40" fmla="*/ 2147483647 w 456"/>
              <a:gd name="T41" fmla="*/ 2147483647 h 336"/>
              <a:gd name="T42" fmla="*/ 2147483647 w 456"/>
              <a:gd name="T43" fmla="*/ 0 h 336"/>
              <a:gd name="T44" fmla="*/ 2147483647 w 456"/>
              <a:gd name="T45" fmla="*/ 0 h 336"/>
              <a:gd name="T46" fmla="*/ 2147483647 w 456"/>
              <a:gd name="T47" fmla="*/ 2147483647 h 336"/>
              <a:gd name="T48" fmla="*/ 2147483647 w 456"/>
              <a:gd name="T49" fmla="*/ 2147483647 h 336"/>
              <a:gd name="T50" fmla="*/ 2147483647 w 456"/>
              <a:gd name="T51" fmla="*/ 2147483647 h 336"/>
              <a:gd name="T52" fmla="*/ 2147483647 w 456"/>
              <a:gd name="T53" fmla="*/ 2147483647 h 336"/>
              <a:gd name="T54" fmla="*/ 2147483647 w 456"/>
              <a:gd name="T55" fmla="*/ 2147483647 h 336"/>
              <a:gd name="T56" fmla="*/ 2147483647 w 456"/>
              <a:gd name="T57" fmla="*/ 2147483647 h 336"/>
              <a:gd name="T58" fmla="*/ 2147483647 w 456"/>
              <a:gd name="T59" fmla="*/ 2147483647 h 336"/>
              <a:gd name="T60" fmla="*/ 2147483647 w 456"/>
              <a:gd name="T61" fmla="*/ 2147483647 h 336"/>
              <a:gd name="T62" fmla="*/ 2147483647 w 456"/>
              <a:gd name="T63" fmla="*/ 2147483647 h 336"/>
              <a:gd name="T64" fmla="*/ 0 w 456"/>
              <a:gd name="T65" fmla="*/ 2147483647 h 336"/>
              <a:gd name="T66" fmla="*/ 0 w 456"/>
              <a:gd name="T67" fmla="*/ 2147483647 h 336"/>
              <a:gd name="T68" fmla="*/ 2147483647 w 456"/>
              <a:gd name="T69" fmla="*/ 2147483647 h 336"/>
              <a:gd name="T70" fmla="*/ 2147483647 w 456"/>
              <a:gd name="T71" fmla="*/ 2147483647 h 336"/>
              <a:gd name="T72" fmla="*/ 2147483647 w 456"/>
              <a:gd name="T73" fmla="*/ 2147483647 h 336"/>
              <a:gd name="T74" fmla="*/ 2147483647 w 456"/>
              <a:gd name="T75" fmla="*/ 2147483647 h 336"/>
              <a:gd name="T76" fmla="*/ 2147483647 w 456"/>
              <a:gd name="T77" fmla="*/ 2147483647 h 336"/>
              <a:gd name="T78" fmla="*/ 2147483647 w 456"/>
              <a:gd name="T79" fmla="*/ 2147483647 h 336"/>
              <a:gd name="T80" fmla="*/ 2147483647 w 456"/>
              <a:gd name="T81" fmla="*/ 2147483647 h 336"/>
              <a:gd name="T82" fmla="*/ 2147483647 w 456"/>
              <a:gd name="T83" fmla="*/ 2147483647 h 336"/>
              <a:gd name="T84" fmla="*/ 2147483647 w 456"/>
              <a:gd name="T85" fmla="*/ 2147483647 h 336"/>
              <a:gd name="T86" fmla="*/ 2147483647 w 456"/>
              <a:gd name="T87" fmla="*/ 2147483647 h 336"/>
              <a:gd name="T88" fmla="*/ 2147483647 w 456"/>
              <a:gd name="T89" fmla="*/ 2147483647 h 336"/>
              <a:gd name="T90" fmla="*/ 2147483647 w 456"/>
              <a:gd name="T91" fmla="*/ 2147483647 h 3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336"/>
              <a:gd name="T140" fmla="*/ 456 w 456"/>
              <a:gd name="T141" fmla="*/ 336 h 3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336">
                <a:moveTo>
                  <a:pt x="365" y="336"/>
                </a:moveTo>
                <a:lnTo>
                  <a:pt x="379" y="336"/>
                </a:lnTo>
                <a:lnTo>
                  <a:pt x="394" y="331"/>
                </a:lnTo>
                <a:lnTo>
                  <a:pt x="408" y="325"/>
                </a:lnTo>
                <a:lnTo>
                  <a:pt x="420" y="316"/>
                </a:lnTo>
                <a:lnTo>
                  <a:pt x="430" y="304"/>
                </a:lnTo>
                <a:lnTo>
                  <a:pt x="439" y="292"/>
                </a:lnTo>
                <a:lnTo>
                  <a:pt x="446" y="277"/>
                </a:lnTo>
                <a:lnTo>
                  <a:pt x="451" y="260"/>
                </a:lnTo>
                <a:lnTo>
                  <a:pt x="456" y="242"/>
                </a:lnTo>
                <a:lnTo>
                  <a:pt x="456" y="224"/>
                </a:lnTo>
                <a:lnTo>
                  <a:pt x="456" y="112"/>
                </a:lnTo>
                <a:lnTo>
                  <a:pt x="456" y="94"/>
                </a:lnTo>
                <a:lnTo>
                  <a:pt x="451" y="77"/>
                </a:lnTo>
                <a:lnTo>
                  <a:pt x="446" y="62"/>
                </a:lnTo>
                <a:lnTo>
                  <a:pt x="439" y="47"/>
                </a:lnTo>
                <a:lnTo>
                  <a:pt x="430" y="32"/>
                </a:lnTo>
                <a:lnTo>
                  <a:pt x="420" y="23"/>
                </a:lnTo>
                <a:lnTo>
                  <a:pt x="408" y="15"/>
                </a:lnTo>
                <a:lnTo>
                  <a:pt x="394" y="6"/>
                </a:lnTo>
                <a:lnTo>
                  <a:pt x="379" y="3"/>
                </a:lnTo>
                <a:lnTo>
                  <a:pt x="365" y="0"/>
                </a:lnTo>
                <a:lnTo>
                  <a:pt x="91" y="0"/>
                </a:lnTo>
                <a:lnTo>
                  <a:pt x="77" y="3"/>
                </a:lnTo>
                <a:lnTo>
                  <a:pt x="63" y="6"/>
                </a:lnTo>
                <a:lnTo>
                  <a:pt x="51" y="15"/>
                </a:lnTo>
                <a:lnTo>
                  <a:pt x="39" y="23"/>
                </a:lnTo>
                <a:lnTo>
                  <a:pt x="27" y="32"/>
                </a:lnTo>
                <a:lnTo>
                  <a:pt x="17" y="47"/>
                </a:lnTo>
                <a:lnTo>
                  <a:pt x="10" y="62"/>
                </a:lnTo>
                <a:lnTo>
                  <a:pt x="5" y="77"/>
                </a:lnTo>
                <a:lnTo>
                  <a:pt x="3" y="94"/>
                </a:lnTo>
                <a:lnTo>
                  <a:pt x="0" y="112"/>
                </a:lnTo>
                <a:lnTo>
                  <a:pt x="0" y="224"/>
                </a:lnTo>
                <a:lnTo>
                  <a:pt x="3" y="242"/>
                </a:lnTo>
                <a:lnTo>
                  <a:pt x="5" y="260"/>
                </a:lnTo>
                <a:lnTo>
                  <a:pt x="10" y="277"/>
                </a:lnTo>
                <a:lnTo>
                  <a:pt x="17" y="292"/>
                </a:lnTo>
                <a:lnTo>
                  <a:pt x="27" y="304"/>
                </a:lnTo>
                <a:lnTo>
                  <a:pt x="39" y="316"/>
                </a:lnTo>
                <a:lnTo>
                  <a:pt x="51" y="325"/>
                </a:lnTo>
                <a:lnTo>
                  <a:pt x="63" y="331"/>
                </a:lnTo>
                <a:lnTo>
                  <a:pt x="77" y="336"/>
                </a:lnTo>
                <a:lnTo>
                  <a:pt x="91" y="336"/>
                </a:lnTo>
                <a:lnTo>
                  <a:pt x="365" y="336"/>
                </a:lnTo>
              </a:path>
            </a:pathLst>
          </a:custGeom>
          <a:solidFill>
            <a:srgbClr val="CCECFF"/>
          </a:solidFill>
          <a:ln w="11113">
            <a:solidFill>
              <a:srgbClr val="EB7500"/>
            </a:solidFill>
            <a:prstDash val="solid"/>
            <a:round/>
            <a:headEnd/>
            <a:tailEnd/>
          </a:ln>
        </p:spPr>
        <p:txBody>
          <a:bodyPr/>
          <a:lstStyle/>
          <a:p>
            <a:endParaRPr lang="en-US"/>
          </a:p>
        </p:txBody>
      </p:sp>
      <p:sp>
        <p:nvSpPr>
          <p:cNvPr id="111820" name="Freeform 202"/>
          <p:cNvSpPr>
            <a:spLocks/>
          </p:cNvSpPr>
          <p:nvPr/>
        </p:nvSpPr>
        <p:spPr bwMode="auto">
          <a:xfrm>
            <a:off x="5467350" y="5645150"/>
            <a:ext cx="723900" cy="533400"/>
          </a:xfrm>
          <a:custGeom>
            <a:avLst/>
            <a:gdLst>
              <a:gd name="T0" fmla="*/ 2147483647 w 456"/>
              <a:gd name="T1" fmla="*/ 2147483647 h 336"/>
              <a:gd name="T2" fmla="*/ 2147483647 w 456"/>
              <a:gd name="T3" fmla="*/ 2147483647 h 336"/>
              <a:gd name="T4" fmla="*/ 2147483647 w 456"/>
              <a:gd name="T5" fmla="*/ 2147483647 h 336"/>
              <a:gd name="T6" fmla="*/ 2147483647 w 456"/>
              <a:gd name="T7" fmla="*/ 2147483647 h 336"/>
              <a:gd name="T8" fmla="*/ 2147483647 w 456"/>
              <a:gd name="T9" fmla="*/ 2147483647 h 336"/>
              <a:gd name="T10" fmla="*/ 2147483647 w 456"/>
              <a:gd name="T11" fmla="*/ 2147483647 h 336"/>
              <a:gd name="T12" fmla="*/ 2147483647 w 456"/>
              <a:gd name="T13" fmla="*/ 2147483647 h 336"/>
              <a:gd name="T14" fmla="*/ 2147483647 w 456"/>
              <a:gd name="T15" fmla="*/ 2147483647 h 336"/>
              <a:gd name="T16" fmla="*/ 2147483647 w 456"/>
              <a:gd name="T17" fmla="*/ 2147483647 h 336"/>
              <a:gd name="T18" fmla="*/ 2147483647 w 456"/>
              <a:gd name="T19" fmla="*/ 2147483647 h 336"/>
              <a:gd name="T20" fmla="*/ 2147483647 w 456"/>
              <a:gd name="T21" fmla="*/ 2147483647 h 336"/>
              <a:gd name="T22" fmla="*/ 2147483647 w 456"/>
              <a:gd name="T23" fmla="*/ 2147483647 h 336"/>
              <a:gd name="T24" fmla="*/ 2147483647 w 456"/>
              <a:gd name="T25" fmla="*/ 2147483647 h 336"/>
              <a:gd name="T26" fmla="*/ 2147483647 w 456"/>
              <a:gd name="T27" fmla="*/ 2147483647 h 336"/>
              <a:gd name="T28" fmla="*/ 2147483647 w 456"/>
              <a:gd name="T29" fmla="*/ 2147483647 h 336"/>
              <a:gd name="T30" fmla="*/ 2147483647 w 456"/>
              <a:gd name="T31" fmla="*/ 2147483647 h 336"/>
              <a:gd name="T32" fmla="*/ 2147483647 w 456"/>
              <a:gd name="T33" fmla="*/ 2147483647 h 336"/>
              <a:gd name="T34" fmla="*/ 2147483647 w 456"/>
              <a:gd name="T35" fmla="*/ 2147483647 h 336"/>
              <a:gd name="T36" fmla="*/ 2147483647 w 456"/>
              <a:gd name="T37" fmla="*/ 2147483647 h 336"/>
              <a:gd name="T38" fmla="*/ 2147483647 w 456"/>
              <a:gd name="T39" fmla="*/ 2147483647 h 336"/>
              <a:gd name="T40" fmla="*/ 2147483647 w 456"/>
              <a:gd name="T41" fmla="*/ 0 h 336"/>
              <a:gd name="T42" fmla="*/ 2147483647 w 456"/>
              <a:gd name="T43" fmla="*/ 0 h 336"/>
              <a:gd name="T44" fmla="*/ 2147483647 w 456"/>
              <a:gd name="T45" fmla="*/ 0 h 336"/>
              <a:gd name="T46" fmla="*/ 2147483647 w 456"/>
              <a:gd name="T47" fmla="*/ 0 h 336"/>
              <a:gd name="T48" fmla="*/ 2147483647 w 456"/>
              <a:gd name="T49" fmla="*/ 2147483647 h 336"/>
              <a:gd name="T50" fmla="*/ 2147483647 w 456"/>
              <a:gd name="T51" fmla="*/ 2147483647 h 336"/>
              <a:gd name="T52" fmla="*/ 2147483647 w 456"/>
              <a:gd name="T53" fmla="*/ 2147483647 h 336"/>
              <a:gd name="T54" fmla="*/ 2147483647 w 456"/>
              <a:gd name="T55" fmla="*/ 2147483647 h 336"/>
              <a:gd name="T56" fmla="*/ 2147483647 w 456"/>
              <a:gd name="T57" fmla="*/ 2147483647 h 336"/>
              <a:gd name="T58" fmla="*/ 2147483647 w 456"/>
              <a:gd name="T59" fmla="*/ 2147483647 h 336"/>
              <a:gd name="T60" fmla="*/ 2147483647 w 456"/>
              <a:gd name="T61" fmla="*/ 2147483647 h 336"/>
              <a:gd name="T62" fmla="*/ 0 w 456"/>
              <a:gd name="T63" fmla="*/ 2147483647 h 336"/>
              <a:gd name="T64" fmla="*/ 0 w 456"/>
              <a:gd name="T65" fmla="*/ 2147483647 h 336"/>
              <a:gd name="T66" fmla="*/ 0 w 456"/>
              <a:gd name="T67" fmla="*/ 2147483647 h 336"/>
              <a:gd name="T68" fmla="*/ 0 w 456"/>
              <a:gd name="T69" fmla="*/ 2147483647 h 336"/>
              <a:gd name="T70" fmla="*/ 2147483647 w 456"/>
              <a:gd name="T71" fmla="*/ 2147483647 h 336"/>
              <a:gd name="T72" fmla="*/ 2147483647 w 456"/>
              <a:gd name="T73" fmla="*/ 2147483647 h 336"/>
              <a:gd name="T74" fmla="*/ 2147483647 w 456"/>
              <a:gd name="T75" fmla="*/ 2147483647 h 336"/>
              <a:gd name="T76" fmla="*/ 2147483647 w 456"/>
              <a:gd name="T77" fmla="*/ 2147483647 h 336"/>
              <a:gd name="T78" fmla="*/ 2147483647 w 456"/>
              <a:gd name="T79" fmla="*/ 2147483647 h 336"/>
              <a:gd name="T80" fmla="*/ 2147483647 w 456"/>
              <a:gd name="T81" fmla="*/ 2147483647 h 336"/>
              <a:gd name="T82" fmla="*/ 2147483647 w 456"/>
              <a:gd name="T83" fmla="*/ 2147483647 h 336"/>
              <a:gd name="T84" fmla="*/ 2147483647 w 456"/>
              <a:gd name="T85" fmla="*/ 2147483647 h 336"/>
              <a:gd name="T86" fmla="*/ 2147483647 w 456"/>
              <a:gd name="T87" fmla="*/ 2147483647 h 336"/>
              <a:gd name="T88" fmla="*/ 2147483647 w 456"/>
              <a:gd name="T89" fmla="*/ 2147483647 h 336"/>
              <a:gd name="T90" fmla="*/ 2147483647 w 456"/>
              <a:gd name="T91" fmla="*/ 2147483647 h 336"/>
              <a:gd name="T92" fmla="*/ 2147483647 w 456"/>
              <a:gd name="T93" fmla="*/ 2147483647 h 3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6"/>
              <a:gd name="T142" fmla="*/ 0 h 336"/>
              <a:gd name="T143" fmla="*/ 456 w 456"/>
              <a:gd name="T144" fmla="*/ 336 h 3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6" h="336">
                <a:moveTo>
                  <a:pt x="363" y="336"/>
                </a:moveTo>
                <a:lnTo>
                  <a:pt x="379" y="333"/>
                </a:lnTo>
                <a:lnTo>
                  <a:pt x="394" y="330"/>
                </a:lnTo>
                <a:lnTo>
                  <a:pt x="406" y="324"/>
                </a:lnTo>
                <a:lnTo>
                  <a:pt x="418" y="315"/>
                </a:lnTo>
                <a:lnTo>
                  <a:pt x="430" y="304"/>
                </a:lnTo>
                <a:lnTo>
                  <a:pt x="437" y="289"/>
                </a:lnTo>
                <a:lnTo>
                  <a:pt x="447" y="274"/>
                </a:lnTo>
                <a:lnTo>
                  <a:pt x="451" y="259"/>
                </a:lnTo>
                <a:lnTo>
                  <a:pt x="454" y="242"/>
                </a:lnTo>
                <a:lnTo>
                  <a:pt x="456" y="224"/>
                </a:lnTo>
                <a:lnTo>
                  <a:pt x="456" y="112"/>
                </a:lnTo>
                <a:lnTo>
                  <a:pt x="454" y="94"/>
                </a:lnTo>
                <a:lnTo>
                  <a:pt x="451" y="76"/>
                </a:lnTo>
                <a:lnTo>
                  <a:pt x="447" y="59"/>
                </a:lnTo>
                <a:lnTo>
                  <a:pt x="437" y="44"/>
                </a:lnTo>
                <a:lnTo>
                  <a:pt x="430" y="32"/>
                </a:lnTo>
                <a:lnTo>
                  <a:pt x="418" y="20"/>
                </a:lnTo>
                <a:lnTo>
                  <a:pt x="406" y="11"/>
                </a:lnTo>
                <a:lnTo>
                  <a:pt x="394" y="5"/>
                </a:lnTo>
                <a:lnTo>
                  <a:pt x="379" y="0"/>
                </a:lnTo>
                <a:lnTo>
                  <a:pt x="365" y="0"/>
                </a:lnTo>
                <a:lnTo>
                  <a:pt x="92" y="0"/>
                </a:lnTo>
                <a:lnTo>
                  <a:pt x="77" y="0"/>
                </a:lnTo>
                <a:lnTo>
                  <a:pt x="63" y="5"/>
                </a:lnTo>
                <a:lnTo>
                  <a:pt x="48" y="11"/>
                </a:lnTo>
                <a:lnTo>
                  <a:pt x="36" y="20"/>
                </a:lnTo>
                <a:lnTo>
                  <a:pt x="27" y="32"/>
                </a:lnTo>
                <a:lnTo>
                  <a:pt x="17" y="44"/>
                </a:lnTo>
                <a:lnTo>
                  <a:pt x="10" y="59"/>
                </a:lnTo>
                <a:lnTo>
                  <a:pt x="5" y="76"/>
                </a:lnTo>
                <a:lnTo>
                  <a:pt x="0" y="94"/>
                </a:lnTo>
                <a:lnTo>
                  <a:pt x="0" y="112"/>
                </a:lnTo>
                <a:lnTo>
                  <a:pt x="0" y="224"/>
                </a:lnTo>
                <a:lnTo>
                  <a:pt x="0" y="242"/>
                </a:lnTo>
                <a:lnTo>
                  <a:pt x="5" y="259"/>
                </a:lnTo>
                <a:lnTo>
                  <a:pt x="10" y="274"/>
                </a:lnTo>
                <a:lnTo>
                  <a:pt x="17" y="289"/>
                </a:lnTo>
                <a:lnTo>
                  <a:pt x="27" y="304"/>
                </a:lnTo>
                <a:lnTo>
                  <a:pt x="36" y="315"/>
                </a:lnTo>
                <a:lnTo>
                  <a:pt x="48" y="324"/>
                </a:lnTo>
                <a:lnTo>
                  <a:pt x="63" y="330"/>
                </a:lnTo>
                <a:lnTo>
                  <a:pt x="77" y="333"/>
                </a:lnTo>
                <a:lnTo>
                  <a:pt x="92" y="336"/>
                </a:lnTo>
                <a:lnTo>
                  <a:pt x="365" y="336"/>
                </a:lnTo>
                <a:lnTo>
                  <a:pt x="363" y="336"/>
                </a:lnTo>
                <a:close/>
              </a:path>
            </a:pathLst>
          </a:custGeom>
          <a:solidFill>
            <a:srgbClr val="FFFFFF"/>
          </a:solidFill>
          <a:ln w="9525">
            <a:noFill/>
            <a:round/>
            <a:headEnd/>
            <a:tailEnd/>
          </a:ln>
        </p:spPr>
        <p:txBody>
          <a:bodyPr/>
          <a:lstStyle/>
          <a:p>
            <a:endParaRPr lang="en-US"/>
          </a:p>
        </p:txBody>
      </p:sp>
      <p:sp>
        <p:nvSpPr>
          <p:cNvPr id="111821" name="Freeform 203"/>
          <p:cNvSpPr>
            <a:spLocks/>
          </p:cNvSpPr>
          <p:nvPr/>
        </p:nvSpPr>
        <p:spPr bwMode="auto">
          <a:xfrm>
            <a:off x="5467350" y="5645150"/>
            <a:ext cx="723900" cy="533400"/>
          </a:xfrm>
          <a:custGeom>
            <a:avLst/>
            <a:gdLst>
              <a:gd name="T0" fmla="*/ 2147483647 w 456"/>
              <a:gd name="T1" fmla="*/ 2147483647 h 336"/>
              <a:gd name="T2" fmla="*/ 2147483647 w 456"/>
              <a:gd name="T3" fmla="*/ 2147483647 h 336"/>
              <a:gd name="T4" fmla="*/ 2147483647 w 456"/>
              <a:gd name="T5" fmla="*/ 2147483647 h 336"/>
              <a:gd name="T6" fmla="*/ 2147483647 w 456"/>
              <a:gd name="T7" fmla="*/ 2147483647 h 336"/>
              <a:gd name="T8" fmla="*/ 2147483647 w 456"/>
              <a:gd name="T9" fmla="*/ 2147483647 h 336"/>
              <a:gd name="T10" fmla="*/ 2147483647 w 456"/>
              <a:gd name="T11" fmla="*/ 2147483647 h 336"/>
              <a:gd name="T12" fmla="*/ 2147483647 w 456"/>
              <a:gd name="T13" fmla="*/ 2147483647 h 336"/>
              <a:gd name="T14" fmla="*/ 2147483647 w 456"/>
              <a:gd name="T15" fmla="*/ 2147483647 h 336"/>
              <a:gd name="T16" fmla="*/ 2147483647 w 456"/>
              <a:gd name="T17" fmla="*/ 2147483647 h 336"/>
              <a:gd name="T18" fmla="*/ 2147483647 w 456"/>
              <a:gd name="T19" fmla="*/ 2147483647 h 336"/>
              <a:gd name="T20" fmla="*/ 2147483647 w 456"/>
              <a:gd name="T21" fmla="*/ 2147483647 h 336"/>
              <a:gd name="T22" fmla="*/ 2147483647 w 456"/>
              <a:gd name="T23" fmla="*/ 2147483647 h 336"/>
              <a:gd name="T24" fmla="*/ 2147483647 w 456"/>
              <a:gd name="T25" fmla="*/ 2147483647 h 336"/>
              <a:gd name="T26" fmla="*/ 2147483647 w 456"/>
              <a:gd name="T27" fmla="*/ 2147483647 h 336"/>
              <a:gd name="T28" fmla="*/ 2147483647 w 456"/>
              <a:gd name="T29" fmla="*/ 2147483647 h 336"/>
              <a:gd name="T30" fmla="*/ 2147483647 w 456"/>
              <a:gd name="T31" fmla="*/ 2147483647 h 336"/>
              <a:gd name="T32" fmla="*/ 2147483647 w 456"/>
              <a:gd name="T33" fmla="*/ 2147483647 h 336"/>
              <a:gd name="T34" fmla="*/ 2147483647 w 456"/>
              <a:gd name="T35" fmla="*/ 2147483647 h 336"/>
              <a:gd name="T36" fmla="*/ 2147483647 w 456"/>
              <a:gd name="T37" fmla="*/ 2147483647 h 336"/>
              <a:gd name="T38" fmla="*/ 2147483647 w 456"/>
              <a:gd name="T39" fmla="*/ 2147483647 h 336"/>
              <a:gd name="T40" fmla="*/ 2147483647 w 456"/>
              <a:gd name="T41" fmla="*/ 0 h 336"/>
              <a:gd name="T42" fmla="*/ 2147483647 w 456"/>
              <a:gd name="T43" fmla="*/ 0 h 336"/>
              <a:gd name="T44" fmla="*/ 2147483647 w 456"/>
              <a:gd name="T45" fmla="*/ 0 h 336"/>
              <a:gd name="T46" fmla="*/ 2147483647 w 456"/>
              <a:gd name="T47" fmla="*/ 0 h 336"/>
              <a:gd name="T48" fmla="*/ 2147483647 w 456"/>
              <a:gd name="T49" fmla="*/ 2147483647 h 336"/>
              <a:gd name="T50" fmla="*/ 2147483647 w 456"/>
              <a:gd name="T51" fmla="*/ 2147483647 h 336"/>
              <a:gd name="T52" fmla="*/ 2147483647 w 456"/>
              <a:gd name="T53" fmla="*/ 2147483647 h 336"/>
              <a:gd name="T54" fmla="*/ 2147483647 w 456"/>
              <a:gd name="T55" fmla="*/ 2147483647 h 336"/>
              <a:gd name="T56" fmla="*/ 2147483647 w 456"/>
              <a:gd name="T57" fmla="*/ 2147483647 h 336"/>
              <a:gd name="T58" fmla="*/ 2147483647 w 456"/>
              <a:gd name="T59" fmla="*/ 2147483647 h 336"/>
              <a:gd name="T60" fmla="*/ 2147483647 w 456"/>
              <a:gd name="T61" fmla="*/ 2147483647 h 336"/>
              <a:gd name="T62" fmla="*/ 0 w 456"/>
              <a:gd name="T63" fmla="*/ 2147483647 h 336"/>
              <a:gd name="T64" fmla="*/ 0 w 456"/>
              <a:gd name="T65" fmla="*/ 2147483647 h 336"/>
              <a:gd name="T66" fmla="*/ 0 w 456"/>
              <a:gd name="T67" fmla="*/ 2147483647 h 336"/>
              <a:gd name="T68" fmla="*/ 0 w 456"/>
              <a:gd name="T69" fmla="*/ 2147483647 h 336"/>
              <a:gd name="T70" fmla="*/ 2147483647 w 456"/>
              <a:gd name="T71" fmla="*/ 2147483647 h 336"/>
              <a:gd name="T72" fmla="*/ 2147483647 w 456"/>
              <a:gd name="T73" fmla="*/ 2147483647 h 336"/>
              <a:gd name="T74" fmla="*/ 2147483647 w 456"/>
              <a:gd name="T75" fmla="*/ 2147483647 h 336"/>
              <a:gd name="T76" fmla="*/ 2147483647 w 456"/>
              <a:gd name="T77" fmla="*/ 2147483647 h 336"/>
              <a:gd name="T78" fmla="*/ 2147483647 w 456"/>
              <a:gd name="T79" fmla="*/ 2147483647 h 336"/>
              <a:gd name="T80" fmla="*/ 2147483647 w 456"/>
              <a:gd name="T81" fmla="*/ 2147483647 h 336"/>
              <a:gd name="T82" fmla="*/ 2147483647 w 456"/>
              <a:gd name="T83" fmla="*/ 2147483647 h 336"/>
              <a:gd name="T84" fmla="*/ 2147483647 w 456"/>
              <a:gd name="T85" fmla="*/ 2147483647 h 336"/>
              <a:gd name="T86" fmla="*/ 2147483647 w 456"/>
              <a:gd name="T87" fmla="*/ 2147483647 h 336"/>
              <a:gd name="T88" fmla="*/ 2147483647 w 456"/>
              <a:gd name="T89" fmla="*/ 2147483647 h 336"/>
              <a:gd name="T90" fmla="*/ 2147483647 w 456"/>
              <a:gd name="T91" fmla="*/ 2147483647 h 3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336"/>
              <a:gd name="T140" fmla="*/ 456 w 456"/>
              <a:gd name="T141" fmla="*/ 336 h 3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336">
                <a:moveTo>
                  <a:pt x="363" y="336"/>
                </a:moveTo>
                <a:lnTo>
                  <a:pt x="379" y="333"/>
                </a:lnTo>
                <a:lnTo>
                  <a:pt x="394" y="330"/>
                </a:lnTo>
                <a:lnTo>
                  <a:pt x="406" y="324"/>
                </a:lnTo>
                <a:lnTo>
                  <a:pt x="418" y="315"/>
                </a:lnTo>
                <a:lnTo>
                  <a:pt x="430" y="304"/>
                </a:lnTo>
                <a:lnTo>
                  <a:pt x="437" y="289"/>
                </a:lnTo>
                <a:lnTo>
                  <a:pt x="447" y="274"/>
                </a:lnTo>
                <a:lnTo>
                  <a:pt x="451" y="259"/>
                </a:lnTo>
                <a:lnTo>
                  <a:pt x="454" y="242"/>
                </a:lnTo>
                <a:lnTo>
                  <a:pt x="456" y="224"/>
                </a:lnTo>
                <a:lnTo>
                  <a:pt x="456" y="112"/>
                </a:lnTo>
                <a:lnTo>
                  <a:pt x="454" y="94"/>
                </a:lnTo>
                <a:lnTo>
                  <a:pt x="451" y="76"/>
                </a:lnTo>
                <a:lnTo>
                  <a:pt x="447" y="59"/>
                </a:lnTo>
                <a:lnTo>
                  <a:pt x="437" y="44"/>
                </a:lnTo>
                <a:lnTo>
                  <a:pt x="430" y="32"/>
                </a:lnTo>
                <a:lnTo>
                  <a:pt x="418" y="20"/>
                </a:lnTo>
                <a:lnTo>
                  <a:pt x="406" y="11"/>
                </a:lnTo>
                <a:lnTo>
                  <a:pt x="394" y="5"/>
                </a:lnTo>
                <a:lnTo>
                  <a:pt x="379" y="0"/>
                </a:lnTo>
                <a:lnTo>
                  <a:pt x="365" y="0"/>
                </a:lnTo>
                <a:lnTo>
                  <a:pt x="92" y="0"/>
                </a:lnTo>
                <a:lnTo>
                  <a:pt x="77" y="0"/>
                </a:lnTo>
                <a:lnTo>
                  <a:pt x="63" y="5"/>
                </a:lnTo>
                <a:lnTo>
                  <a:pt x="48" y="11"/>
                </a:lnTo>
                <a:lnTo>
                  <a:pt x="36" y="20"/>
                </a:lnTo>
                <a:lnTo>
                  <a:pt x="27" y="32"/>
                </a:lnTo>
                <a:lnTo>
                  <a:pt x="17" y="44"/>
                </a:lnTo>
                <a:lnTo>
                  <a:pt x="10" y="59"/>
                </a:lnTo>
                <a:lnTo>
                  <a:pt x="5" y="76"/>
                </a:lnTo>
                <a:lnTo>
                  <a:pt x="0" y="94"/>
                </a:lnTo>
                <a:lnTo>
                  <a:pt x="0" y="112"/>
                </a:lnTo>
                <a:lnTo>
                  <a:pt x="0" y="224"/>
                </a:lnTo>
                <a:lnTo>
                  <a:pt x="0" y="242"/>
                </a:lnTo>
                <a:lnTo>
                  <a:pt x="5" y="259"/>
                </a:lnTo>
                <a:lnTo>
                  <a:pt x="10" y="274"/>
                </a:lnTo>
                <a:lnTo>
                  <a:pt x="17" y="289"/>
                </a:lnTo>
                <a:lnTo>
                  <a:pt x="27" y="304"/>
                </a:lnTo>
                <a:lnTo>
                  <a:pt x="36" y="315"/>
                </a:lnTo>
                <a:lnTo>
                  <a:pt x="48" y="324"/>
                </a:lnTo>
                <a:lnTo>
                  <a:pt x="63" y="330"/>
                </a:lnTo>
                <a:lnTo>
                  <a:pt x="77" y="333"/>
                </a:lnTo>
                <a:lnTo>
                  <a:pt x="92" y="336"/>
                </a:lnTo>
                <a:lnTo>
                  <a:pt x="365" y="336"/>
                </a:lnTo>
              </a:path>
            </a:pathLst>
          </a:custGeom>
          <a:noFill/>
          <a:ln w="11113">
            <a:solidFill>
              <a:srgbClr val="EB7500"/>
            </a:solidFill>
            <a:prstDash val="solid"/>
            <a:round/>
            <a:headEnd/>
            <a:tailEnd/>
          </a:ln>
        </p:spPr>
        <p:txBody>
          <a:bodyPr/>
          <a:lstStyle/>
          <a:p>
            <a:endParaRPr lang="en-US"/>
          </a:p>
        </p:txBody>
      </p:sp>
      <p:sp>
        <p:nvSpPr>
          <p:cNvPr id="111822" name="Rectangle 204"/>
          <p:cNvSpPr>
            <a:spLocks noChangeArrowheads="1"/>
          </p:cNvSpPr>
          <p:nvPr/>
        </p:nvSpPr>
        <p:spPr bwMode="auto">
          <a:xfrm>
            <a:off x="2536825" y="1293813"/>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H</a:t>
            </a:r>
            <a:endParaRPr kumimoji="0" lang="en-US" sz="2800">
              <a:solidFill>
                <a:schemeClr val="tx1"/>
              </a:solidFill>
            </a:endParaRPr>
          </a:p>
        </p:txBody>
      </p:sp>
      <p:sp>
        <p:nvSpPr>
          <p:cNvPr id="111823" name="Rectangle 205"/>
          <p:cNvSpPr>
            <a:spLocks noChangeArrowheads="1"/>
          </p:cNvSpPr>
          <p:nvPr/>
        </p:nvSpPr>
        <p:spPr bwMode="auto">
          <a:xfrm>
            <a:off x="2605088" y="1293813"/>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a</a:t>
            </a:r>
            <a:endParaRPr kumimoji="0" lang="en-US" sz="2800">
              <a:solidFill>
                <a:schemeClr val="tx1"/>
              </a:solidFill>
            </a:endParaRPr>
          </a:p>
        </p:txBody>
      </p:sp>
      <p:sp>
        <p:nvSpPr>
          <p:cNvPr id="111824" name="Rectangle 206"/>
          <p:cNvSpPr>
            <a:spLocks noChangeArrowheads="1"/>
          </p:cNvSpPr>
          <p:nvPr/>
        </p:nvSpPr>
        <p:spPr bwMode="auto">
          <a:xfrm>
            <a:off x="2662238" y="1293813"/>
            <a:ext cx="571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z</a:t>
            </a:r>
            <a:endParaRPr kumimoji="0" lang="en-US" sz="2800">
              <a:solidFill>
                <a:schemeClr val="tx1"/>
              </a:solidFill>
            </a:endParaRPr>
          </a:p>
        </p:txBody>
      </p:sp>
      <p:sp>
        <p:nvSpPr>
          <p:cNvPr id="111825" name="Rectangle 207"/>
          <p:cNvSpPr>
            <a:spLocks noChangeArrowheads="1"/>
          </p:cNvSpPr>
          <p:nvPr/>
        </p:nvSpPr>
        <p:spPr bwMode="auto">
          <a:xfrm>
            <a:off x="2708275" y="1293813"/>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a</a:t>
            </a:r>
            <a:endParaRPr kumimoji="0" lang="en-US" sz="2800">
              <a:solidFill>
                <a:schemeClr val="tx1"/>
              </a:solidFill>
            </a:endParaRPr>
          </a:p>
        </p:txBody>
      </p:sp>
      <p:sp>
        <p:nvSpPr>
          <p:cNvPr id="111826" name="Rectangle 208"/>
          <p:cNvSpPr>
            <a:spLocks noChangeArrowheads="1"/>
          </p:cNvSpPr>
          <p:nvPr/>
        </p:nvSpPr>
        <p:spPr bwMode="auto">
          <a:xfrm>
            <a:off x="2760663" y="1293813"/>
            <a:ext cx="381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r</a:t>
            </a:r>
            <a:endParaRPr kumimoji="0" lang="en-US" sz="2800">
              <a:solidFill>
                <a:schemeClr val="tx1"/>
              </a:solidFill>
            </a:endParaRPr>
          </a:p>
        </p:txBody>
      </p:sp>
      <p:sp>
        <p:nvSpPr>
          <p:cNvPr id="111827" name="Rectangle 209"/>
          <p:cNvSpPr>
            <a:spLocks noChangeArrowheads="1"/>
          </p:cNvSpPr>
          <p:nvPr/>
        </p:nvSpPr>
        <p:spPr bwMode="auto">
          <a:xfrm>
            <a:off x="2795588" y="1293813"/>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d</a:t>
            </a:r>
            <a:endParaRPr kumimoji="0" lang="en-US" sz="2800">
              <a:solidFill>
                <a:schemeClr val="tx1"/>
              </a:solidFill>
            </a:endParaRPr>
          </a:p>
        </p:txBody>
      </p:sp>
      <p:sp>
        <p:nvSpPr>
          <p:cNvPr id="111828" name="Rectangle 210"/>
          <p:cNvSpPr>
            <a:spLocks noChangeArrowheads="1"/>
          </p:cNvSpPr>
          <p:nvPr/>
        </p:nvSpPr>
        <p:spPr bwMode="auto">
          <a:xfrm>
            <a:off x="2847975" y="1293813"/>
            <a:ext cx="0" cy="427037"/>
          </a:xfrm>
          <a:prstGeom prst="rect">
            <a:avLst/>
          </a:prstGeom>
          <a:noFill/>
          <a:ln w="9525">
            <a:noFill/>
            <a:miter lim="800000"/>
            <a:headEnd/>
            <a:tailEnd/>
          </a:ln>
        </p:spPr>
        <p:txBody>
          <a:bodyPr wrap="none" lIns="0" tIns="0" rIns="0" bIns="0">
            <a:spAutoFit/>
          </a:bodyPr>
          <a:lstStyle/>
          <a:p>
            <a:pPr algn="l" eaLnBrk="1" hangingPunct="1"/>
            <a:endParaRPr kumimoji="0" lang="en-US" sz="2800">
              <a:solidFill>
                <a:schemeClr val="tx1"/>
              </a:solidFill>
            </a:endParaRPr>
          </a:p>
        </p:txBody>
      </p:sp>
      <p:sp>
        <p:nvSpPr>
          <p:cNvPr id="111829" name="Rectangle 211"/>
          <p:cNvSpPr>
            <a:spLocks noChangeArrowheads="1"/>
          </p:cNvSpPr>
          <p:nvPr/>
        </p:nvSpPr>
        <p:spPr bwMode="auto">
          <a:xfrm>
            <a:off x="2479675" y="1430338"/>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d</a:t>
            </a:r>
            <a:endParaRPr kumimoji="0" lang="en-US" sz="2800">
              <a:solidFill>
                <a:schemeClr val="tx1"/>
              </a:solidFill>
            </a:endParaRPr>
          </a:p>
        </p:txBody>
      </p:sp>
      <p:sp>
        <p:nvSpPr>
          <p:cNvPr id="111830" name="Rectangle 212"/>
          <p:cNvSpPr>
            <a:spLocks noChangeArrowheads="1"/>
          </p:cNvSpPr>
          <p:nvPr/>
        </p:nvSpPr>
        <p:spPr bwMode="auto">
          <a:xfrm>
            <a:off x="2532063" y="1430338"/>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e</a:t>
            </a:r>
            <a:endParaRPr kumimoji="0" lang="en-US" sz="2800">
              <a:solidFill>
                <a:schemeClr val="tx1"/>
              </a:solidFill>
            </a:endParaRPr>
          </a:p>
        </p:txBody>
      </p:sp>
      <p:sp>
        <p:nvSpPr>
          <p:cNvPr id="111831" name="Rectangle 213"/>
          <p:cNvSpPr>
            <a:spLocks noChangeArrowheads="1"/>
          </p:cNvSpPr>
          <p:nvPr/>
        </p:nvSpPr>
        <p:spPr bwMode="auto">
          <a:xfrm>
            <a:off x="2586038" y="1430338"/>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t</a:t>
            </a:r>
            <a:endParaRPr kumimoji="0" lang="en-US" sz="2800">
              <a:solidFill>
                <a:schemeClr val="tx1"/>
              </a:solidFill>
            </a:endParaRPr>
          </a:p>
        </p:txBody>
      </p:sp>
      <p:sp>
        <p:nvSpPr>
          <p:cNvPr id="111832" name="Rectangle 214"/>
          <p:cNvSpPr>
            <a:spLocks noChangeArrowheads="1"/>
          </p:cNvSpPr>
          <p:nvPr/>
        </p:nvSpPr>
        <p:spPr bwMode="auto">
          <a:xfrm>
            <a:off x="2613025" y="1430338"/>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e</a:t>
            </a:r>
            <a:endParaRPr kumimoji="0" lang="en-US" sz="2800">
              <a:solidFill>
                <a:schemeClr val="tx1"/>
              </a:solidFill>
            </a:endParaRPr>
          </a:p>
        </p:txBody>
      </p:sp>
      <p:sp>
        <p:nvSpPr>
          <p:cNvPr id="111833" name="Rectangle 215"/>
          <p:cNvSpPr>
            <a:spLocks noChangeArrowheads="1"/>
          </p:cNvSpPr>
          <p:nvPr/>
        </p:nvSpPr>
        <p:spPr bwMode="auto">
          <a:xfrm>
            <a:off x="2665413" y="1430338"/>
            <a:ext cx="571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c</a:t>
            </a:r>
            <a:endParaRPr kumimoji="0" lang="en-US" sz="2800">
              <a:solidFill>
                <a:schemeClr val="tx1"/>
              </a:solidFill>
            </a:endParaRPr>
          </a:p>
        </p:txBody>
      </p:sp>
      <p:sp>
        <p:nvSpPr>
          <p:cNvPr id="111834" name="Rectangle 216"/>
          <p:cNvSpPr>
            <a:spLocks noChangeArrowheads="1"/>
          </p:cNvSpPr>
          <p:nvPr/>
        </p:nvSpPr>
        <p:spPr bwMode="auto">
          <a:xfrm>
            <a:off x="2714625" y="1430338"/>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t</a:t>
            </a:r>
            <a:endParaRPr kumimoji="0" lang="en-US" sz="2800">
              <a:solidFill>
                <a:schemeClr val="tx1"/>
              </a:solidFill>
            </a:endParaRPr>
          </a:p>
        </p:txBody>
      </p:sp>
      <p:sp>
        <p:nvSpPr>
          <p:cNvPr id="111835" name="Rectangle 217"/>
          <p:cNvSpPr>
            <a:spLocks noChangeArrowheads="1"/>
          </p:cNvSpPr>
          <p:nvPr/>
        </p:nvSpPr>
        <p:spPr bwMode="auto">
          <a:xfrm>
            <a:off x="2741613" y="1430338"/>
            <a:ext cx="254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i</a:t>
            </a:r>
            <a:endParaRPr kumimoji="0" lang="en-US" sz="2800">
              <a:solidFill>
                <a:schemeClr val="tx1"/>
              </a:solidFill>
            </a:endParaRPr>
          </a:p>
        </p:txBody>
      </p:sp>
      <p:sp>
        <p:nvSpPr>
          <p:cNvPr id="111836" name="Rectangle 218"/>
          <p:cNvSpPr>
            <a:spLocks noChangeArrowheads="1"/>
          </p:cNvSpPr>
          <p:nvPr/>
        </p:nvSpPr>
        <p:spPr bwMode="auto">
          <a:xfrm>
            <a:off x="2760663" y="1430338"/>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o</a:t>
            </a:r>
            <a:endParaRPr kumimoji="0" lang="en-US" sz="2800">
              <a:solidFill>
                <a:schemeClr val="tx1"/>
              </a:solidFill>
            </a:endParaRPr>
          </a:p>
        </p:txBody>
      </p:sp>
      <p:sp>
        <p:nvSpPr>
          <p:cNvPr id="111837" name="Rectangle 219"/>
          <p:cNvSpPr>
            <a:spLocks noChangeArrowheads="1"/>
          </p:cNvSpPr>
          <p:nvPr/>
        </p:nvSpPr>
        <p:spPr bwMode="auto">
          <a:xfrm>
            <a:off x="2814638" y="1430338"/>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n</a:t>
            </a:r>
            <a:endParaRPr kumimoji="0" lang="en-US" sz="2800">
              <a:solidFill>
                <a:schemeClr val="tx1"/>
              </a:solidFill>
            </a:endParaRPr>
          </a:p>
        </p:txBody>
      </p:sp>
      <p:sp>
        <p:nvSpPr>
          <p:cNvPr id="111838" name="Rectangle 220"/>
          <p:cNvSpPr>
            <a:spLocks noChangeArrowheads="1"/>
          </p:cNvSpPr>
          <p:nvPr/>
        </p:nvSpPr>
        <p:spPr bwMode="auto">
          <a:xfrm>
            <a:off x="2867025" y="1430338"/>
            <a:ext cx="0" cy="427037"/>
          </a:xfrm>
          <a:prstGeom prst="rect">
            <a:avLst/>
          </a:prstGeom>
          <a:noFill/>
          <a:ln w="9525">
            <a:noFill/>
            <a:miter lim="800000"/>
            <a:headEnd/>
            <a:tailEnd/>
          </a:ln>
        </p:spPr>
        <p:txBody>
          <a:bodyPr wrap="none" lIns="0" tIns="0" rIns="0" bIns="0">
            <a:spAutoFit/>
          </a:bodyPr>
          <a:lstStyle/>
          <a:p>
            <a:pPr algn="l" eaLnBrk="1" hangingPunct="1"/>
            <a:endParaRPr kumimoji="0" lang="en-US" sz="2800">
              <a:solidFill>
                <a:schemeClr val="tx1"/>
              </a:solidFill>
            </a:endParaRPr>
          </a:p>
        </p:txBody>
      </p:sp>
      <p:sp>
        <p:nvSpPr>
          <p:cNvPr id="111839" name="Rectangle 221"/>
          <p:cNvSpPr>
            <a:spLocks noChangeArrowheads="1"/>
          </p:cNvSpPr>
          <p:nvPr/>
        </p:nvSpPr>
        <p:spPr bwMode="auto">
          <a:xfrm>
            <a:off x="2600325" y="1570038"/>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u</a:t>
            </a:r>
            <a:endParaRPr kumimoji="0" lang="en-US" sz="2800">
              <a:solidFill>
                <a:schemeClr val="tx1"/>
              </a:solidFill>
            </a:endParaRPr>
          </a:p>
        </p:txBody>
      </p:sp>
      <p:sp>
        <p:nvSpPr>
          <p:cNvPr id="111840" name="Rectangle 222"/>
          <p:cNvSpPr>
            <a:spLocks noChangeArrowheads="1"/>
          </p:cNvSpPr>
          <p:nvPr/>
        </p:nvSpPr>
        <p:spPr bwMode="auto">
          <a:xfrm>
            <a:off x="2654300" y="1570038"/>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n</a:t>
            </a:r>
            <a:endParaRPr kumimoji="0" lang="en-US" sz="2800">
              <a:solidFill>
                <a:schemeClr val="tx1"/>
              </a:solidFill>
            </a:endParaRPr>
          </a:p>
        </p:txBody>
      </p:sp>
      <p:sp>
        <p:nvSpPr>
          <p:cNvPr id="111841" name="Rectangle 223"/>
          <p:cNvSpPr>
            <a:spLocks noChangeArrowheads="1"/>
          </p:cNvSpPr>
          <p:nvPr/>
        </p:nvSpPr>
        <p:spPr bwMode="auto">
          <a:xfrm>
            <a:off x="2708275" y="1570038"/>
            <a:ext cx="254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i</a:t>
            </a:r>
            <a:endParaRPr kumimoji="0" lang="en-US" sz="2800">
              <a:solidFill>
                <a:schemeClr val="tx1"/>
              </a:solidFill>
            </a:endParaRPr>
          </a:p>
        </p:txBody>
      </p:sp>
      <p:sp>
        <p:nvSpPr>
          <p:cNvPr id="111842" name="Rectangle 224"/>
          <p:cNvSpPr>
            <a:spLocks noChangeArrowheads="1"/>
          </p:cNvSpPr>
          <p:nvPr/>
        </p:nvSpPr>
        <p:spPr bwMode="auto">
          <a:xfrm>
            <a:off x="2730500" y="1570038"/>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t</a:t>
            </a:r>
            <a:endParaRPr kumimoji="0" lang="en-US" sz="2800">
              <a:solidFill>
                <a:schemeClr val="tx1"/>
              </a:solidFill>
            </a:endParaRPr>
          </a:p>
        </p:txBody>
      </p:sp>
      <p:sp>
        <p:nvSpPr>
          <p:cNvPr id="111843" name="Rectangle 225"/>
          <p:cNvSpPr>
            <a:spLocks noChangeArrowheads="1"/>
          </p:cNvSpPr>
          <p:nvPr/>
        </p:nvSpPr>
        <p:spPr bwMode="auto">
          <a:xfrm>
            <a:off x="5589588" y="5770563"/>
            <a:ext cx="698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F</a:t>
            </a:r>
            <a:endParaRPr kumimoji="0" lang="en-US" sz="2800">
              <a:solidFill>
                <a:schemeClr val="tx1"/>
              </a:solidFill>
            </a:endParaRPr>
          </a:p>
        </p:txBody>
      </p:sp>
      <p:sp>
        <p:nvSpPr>
          <p:cNvPr id="111844" name="Rectangle 226"/>
          <p:cNvSpPr>
            <a:spLocks noChangeArrowheads="1"/>
          </p:cNvSpPr>
          <p:nvPr/>
        </p:nvSpPr>
        <p:spPr bwMode="auto">
          <a:xfrm>
            <a:off x="5646738" y="5770563"/>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o</a:t>
            </a:r>
            <a:endParaRPr kumimoji="0" lang="en-US" sz="2800">
              <a:solidFill>
                <a:schemeClr val="tx1"/>
              </a:solidFill>
            </a:endParaRPr>
          </a:p>
        </p:txBody>
      </p:sp>
      <p:sp>
        <p:nvSpPr>
          <p:cNvPr id="111845" name="Rectangle 227"/>
          <p:cNvSpPr>
            <a:spLocks noChangeArrowheads="1"/>
          </p:cNvSpPr>
          <p:nvPr/>
        </p:nvSpPr>
        <p:spPr bwMode="auto">
          <a:xfrm>
            <a:off x="5700713" y="5770563"/>
            <a:ext cx="381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r</a:t>
            </a:r>
            <a:endParaRPr kumimoji="0" lang="en-US" sz="2800">
              <a:solidFill>
                <a:schemeClr val="tx1"/>
              </a:solidFill>
            </a:endParaRPr>
          </a:p>
        </p:txBody>
      </p:sp>
      <p:sp>
        <p:nvSpPr>
          <p:cNvPr id="111846" name="Rectangle 228"/>
          <p:cNvSpPr>
            <a:spLocks noChangeArrowheads="1"/>
          </p:cNvSpPr>
          <p:nvPr/>
        </p:nvSpPr>
        <p:spPr bwMode="auto">
          <a:xfrm>
            <a:off x="5734050" y="5770563"/>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w</a:t>
            </a:r>
            <a:endParaRPr kumimoji="0" lang="en-US" sz="2800">
              <a:solidFill>
                <a:schemeClr val="tx1"/>
              </a:solidFill>
            </a:endParaRPr>
          </a:p>
        </p:txBody>
      </p:sp>
      <p:sp>
        <p:nvSpPr>
          <p:cNvPr id="111847" name="Rectangle 229"/>
          <p:cNvSpPr>
            <a:spLocks noChangeArrowheads="1"/>
          </p:cNvSpPr>
          <p:nvPr/>
        </p:nvSpPr>
        <p:spPr bwMode="auto">
          <a:xfrm>
            <a:off x="5803900" y="5770563"/>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a</a:t>
            </a:r>
            <a:endParaRPr kumimoji="0" lang="en-US" sz="2800">
              <a:solidFill>
                <a:schemeClr val="tx1"/>
              </a:solidFill>
            </a:endParaRPr>
          </a:p>
        </p:txBody>
      </p:sp>
      <p:sp>
        <p:nvSpPr>
          <p:cNvPr id="111848" name="Rectangle 230"/>
          <p:cNvSpPr>
            <a:spLocks noChangeArrowheads="1"/>
          </p:cNvSpPr>
          <p:nvPr/>
        </p:nvSpPr>
        <p:spPr bwMode="auto">
          <a:xfrm>
            <a:off x="5856288" y="5770563"/>
            <a:ext cx="381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r</a:t>
            </a:r>
            <a:endParaRPr kumimoji="0" lang="en-US" sz="2800">
              <a:solidFill>
                <a:schemeClr val="tx1"/>
              </a:solidFill>
            </a:endParaRPr>
          </a:p>
        </p:txBody>
      </p:sp>
      <p:sp>
        <p:nvSpPr>
          <p:cNvPr id="111849" name="Rectangle 231"/>
          <p:cNvSpPr>
            <a:spLocks noChangeArrowheads="1"/>
          </p:cNvSpPr>
          <p:nvPr/>
        </p:nvSpPr>
        <p:spPr bwMode="auto">
          <a:xfrm>
            <a:off x="5891213" y="5770563"/>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d</a:t>
            </a:r>
            <a:endParaRPr kumimoji="0" lang="en-US" sz="2800">
              <a:solidFill>
                <a:schemeClr val="tx1"/>
              </a:solidFill>
            </a:endParaRPr>
          </a:p>
        </p:txBody>
      </p:sp>
      <p:sp>
        <p:nvSpPr>
          <p:cNvPr id="111850" name="Rectangle 232"/>
          <p:cNvSpPr>
            <a:spLocks noChangeArrowheads="1"/>
          </p:cNvSpPr>
          <p:nvPr/>
        </p:nvSpPr>
        <p:spPr bwMode="auto">
          <a:xfrm>
            <a:off x="5943600" y="5770563"/>
            <a:ext cx="254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i</a:t>
            </a:r>
            <a:endParaRPr kumimoji="0" lang="en-US" sz="2800">
              <a:solidFill>
                <a:schemeClr val="tx1"/>
              </a:solidFill>
            </a:endParaRPr>
          </a:p>
        </p:txBody>
      </p:sp>
      <p:sp>
        <p:nvSpPr>
          <p:cNvPr id="111851" name="Rectangle 233"/>
          <p:cNvSpPr>
            <a:spLocks noChangeArrowheads="1"/>
          </p:cNvSpPr>
          <p:nvPr/>
        </p:nvSpPr>
        <p:spPr bwMode="auto">
          <a:xfrm>
            <a:off x="5962650" y="5770563"/>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n</a:t>
            </a:r>
            <a:endParaRPr kumimoji="0" lang="en-US" sz="2800">
              <a:solidFill>
                <a:schemeClr val="tx1"/>
              </a:solidFill>
            </a:endParaRPr>
          </a:p>
        </p:txBody>
      </p:sp>
      <p:sp>
        <p:nvSpPr>
          <p:cNvPr id="111852" name="Rectangle 234"/>
          <p:cNvSpPr>
            <a:spLocks noChangeArrowheads="1"/>
          </p:cNvSpPr>
          <p:nvPr/>
        </p:nvSpPr>
        <p:spPr bwMode="auto">
          <a:xfrm>
            <a:off x="6016625" y="5770563"/>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g</a:t>
            </a:r>
            <a:endParaRPr kumimoji="0" lang="en-US" sz="2800">
              <a:solidFill>
                <a:schemeClr val="tx1"/>
              </a:solidFill>
            </a:endParaRPr>
          </a:p>
        </p:txBody>
      </p:sp>
      <p:sp>
        <p:nvSpPr>
          <p:cNvPr id="111853" name="Rectangle 235"/>
          <p:cNvSpPr>
            <a:spLocks noChangeArrowheads="1"/>
          </p:cNvSpPr>
          <p:nvPr/>
        </p:nvSpPr>
        <p:spPr bwMode="auto">
          <a:xfrm>
            <a:off x="6073775" y="5770563"/>
            <a:ext cx="0" cy="427037"/>
          </a:xfrm>
          <a:prstGeom prst="rect">
            <a:avLst/>
          </a:prstGeom>
          <a:noFill/>
          <a:ln w="9525">
            <a:noFill/>
            <a:miter lim="800000"/>
            <a:headEnd/>
            <a:tailEnd/>
          </a:ln>
        </p:spPr>
        <p:txBody>
          <a:bodyPr wrap="none" lIns="0" tIns="0" rIns="0" bIns="0">
            <a:spAutoFit/>
          </a:bodyPr>
          <a:lstStyle/>
          <a:p>
            <a:pPr algn="l" eaLnBrk="1" hangingPunct="1"/>
            <a:endParaRPr kumimoji="0" lang="en-US" sz="2800">
              <a:solidFill>
                <a:schemeClr val="tx1"/>
              </a:solidFill>
            </a:endParaRPr>
          </a:p>
        </p:txBody>
      </p:sp>
      <p:sp>
        <p:nvSpPr>
          <p:cNvPr id="111854" name="Rectangle 236"/>
          <p:cNvSpPr>
            <a:spLocks noChangeArrowheads="1"/>
          </p:cNvSpPr>
          <p:nvPr/>
        </p:nvSpPr>
        <p:spPr bwMode="auto">
          <a:xfrm>
            <a:off x="5746750" y="5911850"/>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u</a:t>
            </a:r>
            <a:endParaRPr kumimoji="0" lang="en-US" sz="2800">
              <a:solidFill>
                <a:schemeClr val="tx1"/>
              </a:solidFill>
            </a:endParaRPr>
          </a:p>
        </p:txBody>
      </p:sp>
      <p:sp>
        <p:nvSpPr>
          <p:cNvPr id="111855" name="Rectangle 237"/>
          <p:cNvSpPr>
            <a:spLocks noChangeArrowheads="1"/>
          </p:cNvSpPr>
          <p:nvPr/>
        </p:nvSpPr>
        <p:spPr bwMode="auto">
          <a:xfrm>
            <a:off x="5799138" y="5911850"/>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n</a:t>
            </a:r>
            <a:endParaRPr kumimoji="0" lang="en-US" sz="2800">
              <a:solidFill>
                <a:schemeClr val="tx1"/>
              </a:solidFill>
            </a:endParaRPr>
          </a:p>
        </p:txBody>
      </p:sp>
      <p:sp>
        <p:nvSpPr>
          <p:cNvPr id="111856" name="Rectangle 238"/>
          <p:cNvSpPr>
            <a:spLocks noChangeArrowheads="1"/>
          </p:cNvSpPr>
          <p:nvPr/>
        </p:nvSpPr>
        <p:spPr bwMode="auto">
          <a:xfrm>
            <a:off x="5853113" y="5911850"/>
            <a:ext cx="254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i</a:t>
            </a:r>
            <a:endParaRPr kumimoji="0" lang="en-US" sz="2800">
              <a:solidFill>
                <a:schemeClr val="tx1"/>
              </a:solidFill>
            </a:endParaRPr>
          </a:p>
        </p:txBody>
      </p:sp>
      <p:sp>
        <p:nvSpPr>
          <p:cNvPr id="111857" name="Rectangle 239"/>
          <p:cNvSpPr>
            <a:spLocks noChangeArrowheads="1"/>
          </p:cNvSpPr>
          <p:nvPr/>
        </p:nvSpPr>
        <p:spPr bwMode="auto">
          <a:xfrm>
            <a:off x="5872163" y="5911850"/>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t</a:t>
            </a:r>
            <a:endParaRPr kumimoji="0" lang="en-US" sz="2800">
              <a:solidFill>
                <a:schemeClr val="tx1"/>
              </a:solidFill>
            </a:endParaRPr>
          </a:p>
        </p:txBody>
      </p:sp>
      <p:sp>
        <p:nvSpPr>
          <p:cNvPr id="111858" name="Freeform 240"/>
          <p:cNvSpPr>
            <a:spLocks/>
          </p:cNvSpPr>
          <p:nvPr/>
        </p:nvSpPr>
        <p:spPr bwMode="auto">
          <a:xfrm>
            <a:off x="5064125" y="4654550"/>
            <a:ext cx="49213" cy="61913"/>
          </a:xfrm>
          <a:custGeom>
            <a:avLst/>
            <a:gdLst>
              <a:gd name="T0" fmla="*/ 0 w 31"/>
              <a:gd name="T1" fmla="*/ 0 h 39"/>
              <a:gd name="T2" fmla="*/ 0 w 31"/>
              <a:gd name="T3" fmla="*/ 2147483647 h 39"/>
              <a:gd name="T4" fmla="*/ 2147483647 w 31"/>
              <a:gd name="T5" fmla="*/ 2147483647 h 39"/>
              <a:gd name="T6" fmla="*/ 0 w 31"/>
              <a:gd name="T7" fmla="*/ 2147483647 h 39"/>
              <a:gd name="T8" fmla="*/ 0 w 31"/>
              <a:gd name="T9" fmla="*/ 2147483647 h 39"/>
              <a:gd name="T10" fmla="*/ 0 w 31"/>
              <a:gd name="T11" fmla="*/ 0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0" y="0"/>
                </a:moveTo>
                <a:lnTo>
                  <a:pt x="0" y="39"/>
                </a:lnTo>
                <a:lnTo>
                  <a:pt x="31" y="21"/>
                </a:lnTo>
                <a:lnTo>
                  <a:pt x="0" y="3"/>
                </a:lnTo>
                <a:lnTo>
                  <a:pt x="0" y="0"/>
                </a:lnTo>
                <a:close/>
              </a:path>
            </a:pathLst>
          </a:custGeom>
          <a:solidFill>
            <a:srgbClr val="000000"/>
          </a:solidFill>
          <a:ln w="9525">
            <a:noFill/>
            <a:round/>
            <a:headEnd/>
            <a:tailEnd/>
          </a:ln>
        </p:spPr>
        <p:txBody>
          <a:bodyPr/>
          <a:lstStyle/>
          <a:p>
            <a:endParaRPr lang="en-US"/>
          </a:p>
        </p:txBody>
      </p:sp>
      <p:sp>
        <p:nvSpPr>
          <p:cNvPr id="111859" name="Freeform 241"/>
          <p:cNvSpPr>
            <a:spLocks/>
          </p:cNvSpPr>
          <p:nvPr/>
        </p:nvSpPr>
        <p:spPr bwMode="auto">
          <a:xfrm>
            <a:off x="5064125" y="5391150"/>
            <a:ext cx="49213"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18"/>
                </a:lnTo>
                <a:lnTo>
                  <a:pt x="0" y="0"/>
                </a:lnTo>
                <a:close/>
              </a:path>
            </a:pathLst>
          </a:custGeom>
          <a:solidFill>
            <a:srgbClr val="000000"/>
          </a:solidFill>
          <a:ln w="9525">
            <a:noFill/>
            <a:round/>
            <a:headEnd/>
            <a:tailEnd/>
          </a:ln>
        </p:spPr>
        <p:txBody>
          <a:bodyPr/>
          <a:lstStyle/>
          <a:p>
            <a:endParaRPr lang="en-US"/>
          </a:p>
        </p:txBody>
      </p:sp>
      <p:sp>
        <p:nvSpPr>
          <p:cNvPr id="111860" name="Freeform 242"/>
          <p:cNvSpPr>
            <a:spLocks/>
          </p:cNvSpPr>
          <p:nvPr/>
        </p:nvSpPr>
        <p:spPr bwMode="auto">
          <a:xfrm>
            <a:off x="5064125" y="5583238"/>
            <a:ext cx="49213" cy="61912"/>
          </a:xfrm>
          <a:custGeom>
            <a:avLst/>
            <a:gdLst>
              <a:gd name="T0" fmla="*/ 0 w 31"/>
              <a:gd name="T1" fmla="*/ 0 h 39"/>
              <a:gd name="T2" fmla="*/ 0 w 31"/>
              <a:gd name="T3" fmla="*/ 2147483647 h 39"/>
              <a:gd name="T4" fmla="*/ 2147483647 w 31"/>
              <a:gd name="T5" fmla="*/ 2147483647 h 39"/>
              <a:gd name="T6" fmla="*/ 0 w 31"/>
              <a:gd name="T7" fmla="*/ 2147483647 h 39"/>
              <a:gd name="T8" fmla="*/ 0 w 31"/>
              <a:gd name="T9" fmla="*/ 2147483647 h 39"/>
              <a:gd name="T10" fmla="*/ 0 w 31"/>
              <a:gd name="T11" fmla="*/ 0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0" y="0"/>
                </a:moveTo>
                <a:lnTo>
                  <a:pt x="0" y="39"/>
                </a:lnTo>
                <a:lnTo>
                  <a:pt x="31" y="21"/>
                </a:lnTo>
                <a:lnTo>
                  <a:pt x="0" y="3"/>
                </a:lnTo>
                <a:lnTo>
                  <a:pt x="0" y="0"/>
                </a:lnTo>
                <a:close/>
              </a:path>
            </a:pathLst>
          </a:custGeom>
          <a:solidFill>
            <a:srgbClr val="000000"/>
          </a:solidFill>
          <a:ln w="9525">
            <a:noFill/>
            <a:round/>
            <a:headEnd/>
            <a:tailEnd/>
          </a:ln>
        </p:spPr>
        <p:txBody>
          <a:bodyPr/>
          <a:lstStyle/>
          <a:p>
            <a:endParaRPr lang="en-US"/>
          </a:p>
        </p:txBody>
      </p:sp>
      <p:sp>
        <p:nvSpPr>
          <p:cNvPr id="111861" name="Line 243"/>
          <p:cNvSpPr>
            <a:spLocks noChangeShapeType="1"/>
          </p:cNvSpPr>
          <p:nvPr/>
        </p:nvSpPr>
        <p:spPr bwMode="auto">
          <a:xfrm flipH="1">
            <a:off x="4870450" y="4687888"/>
            <a:ext cx="217488" cy="1587"/>
          </a:xfrm>
          <a:prstGeom prst="line">
            <a:avLst/>
          </a:prstGeom>
          <a:noFill/>
          <a:ln w="19050">
            <a:solidFill>
              <a:srgbClr val="000000"/>
            </a:solidFill>
            <a:round/>
            <a:headEnd/>
            <a:tailEnd/>
          </a:ln>
        </p:spPr>
        <p:txBody>
          <a:bodyPr/>
          <a:lstStyle/>
          <a:p>
            <a:endParaRPr lang="en-US"/>
          </a:p>
        </p:txBody>
      </p:sp>
      <p:sp>
        <p:nvSpPr>
          <p:cNvPr id="111862" name="Freeform 244"/>
          <p:cNvSpPr>
            <a:spLocks/>
          </p:cNvSpPr>
          <p:nvPr/>
        </p:nvSpPr>
        <p:spPr bwMode="auto">
          <a:xfrm>
            <a:off x="5064125" y="3722688"/>
            <a:ext cx="49213"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21"/>
                </a:lnTo>
                <a:lnTo>
                  <a:pt x="0" y="0"/>
                </a:lnTo>
                <a:close/>
              </a:path>
            </a:pathLst>
          </a:custGeom>
          <a:solidFill>
            <a:srgbClr val="000000"/>
          </a:solidFill>
          <a:ln w="9525">
            <a:noFill/>
            <a:round/>
            <a:headEnd/>
            <a:tailEnd/>
          </a:ln>
        </p:spPr>
        <p:txBody>
          <a:bodyPr/>
          <a:lstStyle/>
          <a:p>
            <a:endParaRPr lang="en-US"/>
          </a:p>
        </p:txBody>
      </p:sp>
      <p:sp>
        <p:nvSpPr>
          <p:cNvPr id="111863" name="Freeform 245"/>
          <p:cNvSpPr>
            <a:spLocks/>
          </p:cNvSpPr>
          <p:nvPr/>
        </p:nvSpPr>
        <p:spPr bwMode="auto">
          <a:xfrm>
            <a:off x="5570538" y="3502025"/>
            <a:ext cx="53975" cy="60325"/>
          </a:xfrm>
          <a:custGeom>
            <a:avLst/>
            <a:gdLst>
              <a:gd name="T0" fmla="*/ 0 w 34"/>
              <a:gd name="T1" fmla="*/ 0 h 38"/>
              <a:gd name="T2" fmla="*/ 2147483647 w 34"/>
              <a:gd name="T3" fmla="*/ 2147483647 h 38"/>
              <a:gd name="T4" fmla="*/ 2147483647 w 34"/>
              <a:gd name="T5" fmla="*/ 2147483647 h 38"/>
              <a:gd name="T6" fmla="*/ 2147483647 w 34"/>
              <a:gd name="T7" fmla="*/ 0 h 38"/>
              <a:gd name="T8" fmla="*/ 2147483647 w 34"/>
              <a:gd name="T9" fmla="*/ 0 h 38"/>
              <a:gd name="T10" fmla="*/ 0 w 34"/>
              <a:gd name="T11" fmla="*/ 0 h 38"/>
              <a:gd name="T12" fmla="*/ 0 60000 65536"/>
              <a:gd name="T13" fmla="*/ 0 60000 65536"/>
              <a:gd name="T14" fmla="*/ 0 60000 65536"/>
              <a:gd name="T15" fmla="*/ 0 60000 65536"/>
              <a:gd name="T16" fmla="*/ 0 60000 65536"/>
              <a:gd name="T17" fmla="*/ 0 60000 65536"/>
              <a:gd name="T18" fmla="*/ 0 w 34"/>
              <a:gd name="T19" fmla="*/ 0 h 38"/>
              <a:gd name="T20" fmla="*/ 34 w 3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4" h="38">
                <a:moveTo>
                  <a:pt x="0" y="0"/>
                </a:moveTo>
                <a:lnTo>
                  <a:pt x="3" y="38"/>
                </a:lnTo>
                <a:lnTo>
                  <a:pt x="34" y="18"/>
                </a:lnTo>
                <a:lnTo>
                  <a:pt x="3" y="0"/>
                </a:lnTo>
                <a:lnTo>
                  <a:pt x="0" y="0"/>
                </a:lnTo>
                <a:close/>
              </a:path>
            </a:pathLst>
          </a:custGeom>
          <a:solidFill>
            <a:srgbClr val="000000"/>
          </a:solidFill>
          <a:ln w="9525">
            <a:noFill/>
            <a:round/>
            <a:headEnd/>
            <a:tailEnd/>
          </a:ln>
        </p:spPr>
        <p:txBody>
          <a:bodyPr/>
          <a:lstStyle/>
          <a:p>
            <a:endParaRPr lang="en-US"/>
          </a:p>
        </p:txBody>
      </p:sp>
      <p:sp>
        <p:nvSpPr>
          <p:cNvPr id="111864" name="Line 246"/>
          <p:cNvSpPr>
            <a:spLocks noChangeShapeType="1"/>
          </p:cNvSpPr>
          <p:nvPr/>
        </p:nvSpPr>
        <p:spPr bwMode="auto">
          <a:xfrm flipH="1">
            <a:off x="5303838" y="3530600"/>
            <a:ext cx="285750" cy="1588"/>
          </a:xfrm>
          <a:prstGeom prst="line">
            <a:avLst/>
          </a:prstGeom>
          <a:noFill/>
          <a:ln w="19050">
            <a:solidFill>
              <a:srgbClr val="000000"/>
            </a:solidFill>
            <a:round/>
            <a:headEnd/>
            <a:tailEnd/>
          </a:ln>
        </p:spPr>
        <p:txBody>
          <a:bodyPr/>
          <a:lstStyle/>
          <a:p>
            <a:endParaRPr lang="en-US"/>
          </a:p>
        </p:txBody>
      </p:sp>
      <p:sp>
        <p:nvSpPr>
          <p:cNvPr id="111865" name="Freeform 247"/>
          <p:cNvSpPr>
            <a:spLocks/>
          </p:cNvSpPr>
          <p:nvPr/>
        </p:nvSpPr>
        <p:spPr bwMode="auto">
          <a:xfrm>
            <a:off x="5064125" y="3502025"/>
            <a:ext cx="49213"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18"/>
                </a:lnTo>
                <a:lnTo>
                  <a:pt x="0" y="0"/>
                </a:lnTo>
                <a:close/>
              </a:path>
            </a:pathLst>
          </a:custGeom>
          <a:solidFill>
            <a:srgbClr val="000000"/>
          </a:solidFill>
          <a:ln w="9525">
            <a:noFill/>
            <a:round/>
            <a:headEnd/>
            <a:tailEnd/>
          </a:ln>
        </p:spPr>
        <p:txBody>
          <a:bodyPr/>
          <a:lstStyle/>
          <a:p>
            <a:endParaRPr lang="en-US"/>
          </a:p>
        </p:txBody>
      </p:sp>
      <p:sp>
        <p:nvSpPr>
          <p:cNvPr id="111866" name="Freeform 248"/>
          <p:cNvSpPr>
            <a:spLocks/>
          </p:cNvSpPr>
          <p:nvPr/>
        </p:nvSpPr>
        <p:spPr bwMode="auto">
          <a:xfrm>
            <a:off x="4979988" y="3530600"/>
            <a:ext cx="107950" cy="2914650"/>
          </a:xfrm>
          <a:custGeom>
            <a:avLst/>
            <a:gdLst>
              <a:gd name="T0" fmla="*/ 2147483647 w 68"/>
              <a:gd name="T1" fmla="*/ 0 h 1836"/>
              <a:gd name="T2" fmla="*/ 0 w 68"/>
              <a:gd name="T3" fmla="*/ 0 h 1836"/>
              <a:gd name="T4" fmla="*/ 0 w 68"/>
              <a:gd name="T5" fmla="*/ 2147483647 h 1836"/>
              <a:gd name="T6" fmla="*/ 0 60000 65536"/>
              <a:gd name="T7" fmla="*/ 0 60000 65536"/>
              <a:gd name="T8" fmla="*/ 0 60000 65536"/>
              <a:gd name="T9" fmla="*/ 0 w 68"/>
              <a:gd name="T10" fmla="*/ 0 h 1836"/>
              <a:gd name="T11" fmla="*/ 68 w 68"/>
              <a:gd name="T12" fmla="*/ 1836 h 1836"/>
            </a:gdLst>
            <a:ahLst/>
            <a:cxnLst>
              <a:cxn ang="T6">
                <a:pos x="T0" y="T1"/>
              </a:cxn>
              <a:cxn ang="T7">
                <a:pos x="T2" y="T3"/>
              </a:cxn>
              <a:cxn ang="T8">
                <a:pos x="T4" y="T5"/>
              </a:cxn>
            </a:cxnLst>
            <a:rect l="T9" t="T10" r="T11" b="T12"/>
            <a:pathLst>
              <a:path w="68" h="1836">
                <a:moveTo>
                  <a:pt x="68" y="0"/>
                </a:moveTo>
                <a:lnTo>
                  <a:pt x="0" y="0"/>
                </a:lnTo>
                <a:lnTo>
                  <a:pt x="0" y="1836"/>
                </a:lnTo>
              </a:path>
            </a:pathLst>
          </a:custGeom>
          <a:noFill/>
          <a:ln w="19050">
            <a:solidFill>
              <a:srgbClr val="000000"/>
            </a:solidFill>
            <a:prstDash val="solid"/>
            <a:round/>
            <a:headEnd/>
            <a:tailEnd/>
          </a:ln>
        </p:spPr>
        <p:txBody>
          <a:bodyPr/>
          <a:lstStyle/>
          <a:p>
            <a:endParaRPr lang="en-US"/>
          </a:p>
        </p:txBody>
      </p:sp>
      <p:sp>
        <p:nvSpPr>
          <p:cNvPr id="111867" name="Freeform 249"/>
          <p:cNvSpPr>
            <a:spLocks/>
          </p:cNvSpPr>
          <p:nvPr/>
        </p:nvSpPr>
        <p:spPr bwMode="auto">
          <a:xfrm>
            <a:off x="5064125" y="3276600"/>
            <a:ext cx="49213" cy="61913"/>
          </a:xfrm>
          <a:custGeom>
            <a:avLst/>
            <a:gdLst>
              <a:gd name="T0" fmla="*/ 0 w 31"/>
              <a:gd name="T1" fmla="*/ 0 h 39"/>
              <a:gd name="T2" fmla="*/ 0 w 31"/>
              <a:gd name="T3" fmla="*/ 2147483647 h 39"/>
              <a:gd name="T4" fmla="*/ 2147483647 w 31"/>
              <a:gd name="T5" fmla="*/ 2147483647 h 39"/>
              <a:gd name="T6" fmla="*/ 0 w 31"/>
              <a:gd name="T7" fmla="*/ 2147483647 h 39"/>
              <a:gd name="T8" fmla="*/ 0 w 31"/>
              <a:gd name="T9" fmla="*/ 2147483647 h 39"/>
              <a:gd name="T10" fmla="*/ 0 w 31"/>
              <a:gd name="T11" fmla="*/ 0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0" y="0"/>
                </a:moveTo>
                <a:lnTo>
                  <a:pt x="0" y="39"/>
                </a:lnTo>
                <a:lnTo>
                  <a:pt x="31" y="21"/>
                </a:lnTo>
                <a:lnTo>
                  <a:pt x="0" y="3"/>
                </a:lnTo>
                <a:lnTo>
                  <a:pt x="0" y="0"/>
                </a:lnTo>
                <a:close/>
              </a:path>
            </a:pathLst>
          </a:custGeom>
          <a:solidFill>
            <a:srgbClr val="000000"/>
          </a:solidFill>
          <a:ln w="9525">
            <a:noFill/>
            <a:round/>
            <a:headEnd/>
            <a:tailEnd/>
          </a:ln>
        </p:spPr>
        <p:txBody>
          <a:bodyPr/>
          <a:lstStyle/>
          <a:p>
            <a:endParaRPr lang="en-US"/>
          </a:p>
        </p:txBody>
      </p:sp>
      <p:sp>
        <p:nvSpPr>
          <p:cNvPr id="111868" name="Line 250"/>
          <p:cNvSpPr>
            <a:spLocks noChangeShapeType="1"/>
          </p:cNvSpPr>
          <p:nvPr/>
        </p:nvSpPr>
        <p:spPr bwMode="auto">
          <a:xfrm flipH="1">
            <a:off x="4435475" y="3309938"/>
            <a:ext cx="652463" cy="1587"/>
          </a:xfrm>
          <a:prstGeom prst="line">
            <a:avLst/>
          </a:prstGeom>
          <a:noFill/>
          <a:ln w="19050">
            <a:solidFill>
              <a:srgbClr val="000000"/>
            </a:solidFill>
            <a:round/>
            <a:headEnd/>
            <a:tailEnd/>
          </a:ln>
        </p:spPr>
        <p:txBody>
          <a:bodyPr/>
          <a:lstStyle/>
          <a:p>
            <a:endParaRPr lang="en-US"/>
          </a:p>
        </p:txBody>
      </p:sp>
      <p:sp>
        <p:nvSpPr>
          <p:cNvPr id="111869" name="Freeform 251"/>
          <p:cNvSpPr>
            <a:spLocks/>
          </p:cNvSpPr>
          <p:nvPr/>
        </p:nvSpPr>
        <p:spPr bwMode="auto">
          <a:xfrm>
            <a:off x="4835525" y="4659313"/>
            <a:ext cx="49213" cy="57150"/>
          </a:xfrm>
          <a:custGeom>
            <a:avLst/>
            <a:gdLst>
              <a:gd name="T0" fmla="*/ 2147483647 w 31"/>
              <a:gd name="T1" fmla="*/ 2147483647 h 36"/>
              <a:gd name="T2" fmla="*/ 2147483647 w 31"/>
              <a:gd name="T3" fmla="*/ 2147483647 h 36"/>
              <a:gd name="T4" fmla="*/ 2147483647 w 31"/>
              <a:gd name="T5" fmla="*/ 2147483647 h 36"/>
              <a:gd name="T6" fmla="*/ 2147483647 w 31"/>
              <a:gd name="T7" fmla="*/ 2147483647 h 36"/>
              <a:gd name="T8" fmla="*/ 2147483647 w 31"/>
              <a:gd name="T9" fmla="*/ 2147483647 h 36"/>
              <a:gd name="T10" fmla="*/ 2147483647 w 31"/>
              <a:gd name="T11" fmla="*/ 2147483647 h 36"/>
              <a:gd name="T12" fmla="*/ 2147483647 w 31"/>
              <a:gd name="T13" fmla="*/ 2147483647 h 36"/>
              <a:gd name="T14" fmla="*/ 2147483647 w 31"/>
              <a:gd name="T15" fmla="*/ 2147483647 h 36"/>
              <a:gd name="T16" fmla="*/ 2147483647 w 31"/>
              <a:gd name="T17" fmla="*/ 2147483647 h 36"/>
              <a:gd name="T18" fmla="*/ 2147483647 w 31"/>
              <a:gd name="T19" fmla="*/ 2147483647 h 36"/>
              <a:gd name="T20" fmla="*/ 2147483647 w 31"/>
              <a:gd name="T21" fmla="*/ 2147483647 h 36"/>
              <a:gd name="T22" fmla="*/ 2147483647 w 31"/>
              <a:gd name="T23" fmla="*/ 2147483647 h 36"/>
              <a:gd name="T24" fmla="*/ 2147483647 w 31"/>
              <a:gd name="T25" fmla="*/ 2147483647 h 36"/>
              <a:gd name="T26" fmla="*/ 2147483647 w 31"/>
              <a:gd name="T27" fmla="*/ 2147483647 h 36"/>
              <a:gd name="T28" fmla="*/ 2147483647 w 31"/>
              <a:gd name="T29" fmla="*/ 2147483647 h 36"/>
              <a:gd name="T30" fmla="*/ 2147483647 w 31"/>
              <a:gd name="T31" fmla="*/ 2147483647 h 36"/>
              <a:gd name="T32" fmla="*/ 2147483647 w 31"/>
              <a:gd name="T33" fmla="*/ 2147483647 h 36"/>
              <a:gd name="T34" fmla="*/ 2147483647 w 31"/>
              <a:gd name="T35" fmla="*/ 0 h 36"/>
              <a:gd name="T36" fmla="*/ 2147483647 w 31"/>
              <a:gd name="T37" fmla="*/ 0 h 36"/>
              <a:gd name="T38" fmla="*/ 2147483647 w 31"/>
              <a:gd name="T39" fmla="*/ 0 h 36"/>
              <a:gd name="T40" fmla="*/ 2147483647 w 31"/>
              <a:gd name="T41" fmla="*/ 0 h 36"/>
              <a:gd name="T42" fmla="*/ 2147483647 w 31"/>
              <a:gd name="T43" fmla="*/ 0 h 36"/>
              <a:gd name="T44" fmla="*/ 2147483647 w 31"/>
              <a:gd name="T45" fmla="*/ 0 h 36"/>
              <a:gd name="T46" fmla="*/ 2147483647 w 31"/>
              <a:gd name="T47" fmla="*/ 0 h 36"/>
              <a:gd name="T48" fmla="*/ 2147483647 w 31"/>
              <a:gd name="T49" fmla="*/ 2147483647 h 36"/>
              <a:gd name="T50" fmla="*/ 2147483647 w 31"/>
              <a:gd name="T51" fmla="*/ 2147483647 h 36"/>
              <a:gd name="T52" fmla="*/ 2147483647 w 31"/>
              <a:gd name="T53" fmla="*/ 2147483647 h 36"/>
              <a:gd name="T54" fmla="*/ 2147483647 w 31"/>
              <a:gd name="T55" fmla="*/ 2147483647 h 36"/>
              <a:gd name="T56" fmla="*/ 2147483647 w 31"/>
              <a:gd name="T57" fmla="*/ 2147483647 h 36"/>
              <a:gd name="T58" fmla="*/ 0 w 31"/>
              <a:gd name="T59" fmla="*/ 2147483647 h 36"/>
              <a:gd name="T60" fmla="*/ 0 w 31"/>
              <a:gd name="T61" fmla="*/ 2147483647 h 36"/>
              <a:gd name="T62" fmla="*/ 0 w 31"/>
              <a:gd name="T63" fmla="*/ 2147483647 h 36"/>
              <a:gd name="T64" fmla="*/ 2147483647 w 31"/>
              <a:gd name="T65" fmla="*/ 2147483647 h 36"/>
              <a:gd name="T66" fmla="*/ 2147483647 w 31"/>
              <a:gd name="T67" fmla="*/ 2147483647 h 36"/>
              <a:gd name="T68" fmla="*/ 2147483647 w 31"/>
              <a:gd name="T69" fmla="*/ 2147483647 h 36"/>
              <a:gd name="T70" fmla="*/ 2147483647 w 31"/>
              <a:gd name="T71" fmla="*/ 2147483647 h 36"/>
              <a:gd name="T72" fmla="*/ 2147483647 w 31"/>
              <a:gd name="T73" fmla="*/ 2147483647 h 36"/>
              <a:gd name="T74" fmla="*/ 2147483647 w 31"/>
              <a:gd name="T75" fmla="*/ 2147483647 h 36"/>
              <a:gd name="T76" fmla="*/ 2147483647 w 31"/>
              <a:gd name="T77" fmla="*/ 2147483647 h 36"/>
              <a:gd name="T78" fmla="*/ 2147483647 w 31"/>
              <a:gd name="T79" fmla="*/ 2147483647 h 36"/>
              <a:gd name="T80" fmla="*/ 2147483647 w 31"/>
              <a:gd name="T81" fmla="*/ 2147483647 h 36"/>
              <a:gd name="T82" fmla="*/ 2147483647 w 31"/>
              <a:gd name="T83" fmla="*/ 2147483647 h 36"/>
              <a:gd name="T84" fmla="*/ 2147483647 w 31"/>
              <a:gd name="T85" fmla="*/ 2147483647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36"/>
              <a:gd name="T131" fmla="*/ 31 w 31"/>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36">
                <a:moveTo>
                  <a:pt x="15" y="36"/>
                </a:moveTo>
                <a:lnTo>
                  <a:pt x="20" y="36"/>
                </a:lnTo>
                <a:lnTo>
                  <a:pt x="22" y="36"/>
                </a:lnTo>
                <a:lnTo>
                  <a:pt x="24" y="36"/>
                </a:lnTo>
                <a:lnTo>
                  <a:pt x="24" y="33"/>
                </a:lnTo>
                <a:lnTo>
                  <a:pt x="27" y="30"/>
                </a:lnTo>
                <a:lnTo>
                  <a:pt x="29" y="30"/>
                </a:lnTo>
                <a:lnTo>
                  <a:pt x="29" y="27"/>
                </a:lnTo>
                <a:lnTo>
                  <a:pt x="31" y="24"/>
                </a:lnTo>
                <a:lnTo>
                  <a:pt x="31" y="21"/>
                </a:lnTo>
                <a:lnTo>
                  <a:pt x="31" y="18"/>
                </a:lnTo>
                <a:lnTo>
                  <a:pt x="31" y="15"/>
                </a:lnTo>
                <a:lnTo>
                  <a:pt x="31" y="12"/>
                </a:lnTo>
                <a:lnTo>
                  <a:pt x="29" y="9"/>
                </a:lnTo>
                <a:lnTo>
                  <a:pt x="29" y="6"/>
                </a:lnTo>
                <a:lnTo>
                  <a:pt x="27" y="3"/>
                </a:lnTo>
                <a:lnTo>
                  <a:pt x="24" y="3"/>
                </a:lnTo>
                <a:lnTo>
                  <a:pt x="24" y="0"/>
                </a:lnTo>
                <a:lnTo>
                  <a:pt x="22" y="0"/>
                </a:lnTo>
                <a:lnTo>
                  <a:pt x="20" y="0"/>
                </a:lnTo>
                <a:lnTo>
                  <a:pt x="17" y="0"/>
                </a:lnTo>
                <a:lnTo>
                  <a:pt x="15" y="0"/>
                </a:lnTo>
                <a:lnTo>
                  <a:pt x="12" y="0"/>
                </a:lnTo>
                <a:lnTo>
                  <a:pt x="10" y="0"/>
                </a:lnTo>
                <a:lnTo>
                  <a:pt x="8" y="3"/>
                </a:lnTo>
                <a:lnTo>
                  <a:pt x="5" y="3"/>
                </a:lnTo>
                <a:lnTo>
                  <a:pt x="5" y="6"/>
                </a:lnTo>
                <a:lnTo>
                  <a:pt x="3" y="9"/>
                </a:lnTo>
                <a:lnTo>
                  <a:pt x="3" y="12"/>
                </a:lnTo>
                <a:lnTo>
                  <a:pt x="0" y="15"/>
                </a:lnTo>
                <a:lnTo>
                  <a:pt x="0" y="18"/>
                </a:lnTo>
                <a:lnTo>
                  <a:pt x="0" y="21"/>
                </a:lnTo>
                <a:lnTo>
                  <a:pt x="3" y="24"/>
                </a:lnTo>
                <a:lnTo>
                  <a:pt x="3" y="27"/>
                </a:lnTo>
                <a:lnTo>
                  <a:pt x="5" y="30"/>
                </a:lnTo>
                <a:lnTo>
                  <a:pt x="8" y="33"/>
                </a:lnTo>
                <a:lnTo>
                  <a:pt x="10" y="36"/>
                </a:lnTo>
                <a:lnTo>
                  <a:pt x="12" y="36"/>
                </a:lnTo>
                <a:lnTo>
                  <a:pt x="15" y="36"/>
                </a:lnTo>
                <a:lnTo>
                  <a:pt x="17" y="36"/>
                </a:lnTo>
                <a:lnTo>
                  <a:pt x="15" y="36"/>
                </a:lnTo>
                <a:close/>
              </a:path>
            </a:pathLst>
          </a:custGeom>
          <a:solidFill>
            <a:srgbClr val="000000"/>
          </a:solidFill>
          <a:ln w="9525">
            <a:noFill/>
            <a:round/>
            <a:headEnd/>
            <a:tailEnd/>
          </a:ln>
        </p:spPr>
        <p:txBody>
          <a:bodyPr/>
          <a:lstStyle/>
          <a:p>
            <a:endParaRPr lang="en-US"/>
          </a:p>
        </p:txBody>
      </p:sp>
      <p:sp>
        <p:nvSpPr>
          <p:cNvPr id="111870" name="Line 252"/>
          <p:cNvSpPr>
            <a:spLocks noChangeShapeType="1"/>
          </p:cNvSpPr>
          <p:nvPr/>
        </p:nvSpPr>
        <p:spPr bwMode="auto">
          <a:xfrm>
            <a:off x="1930400" y="4041775"/>
            <a:ext cx="220663" cy="4763"/>
          </a:xfrm>
          <a:prstGeom prst="line">
            <a:avLst/>
          </a:prstGeom>
          <a:noFill/>
          <a:ln w="19050">
            <a:solidFill>
              <a:srgbClr val="000000"/>
            </a:solidFill>
            <a:round/>
            <a:headEnd/>
            <a:tailEnd/>
          </a:ln>
        </p:spPr>
        <p:txBody>
          <a:bodyPr/>
          <a:lstStyle/>
          <a:p>
            <a:endParaRPr lang="en-US"/>
          </a:p>
        </p:txBody>
      </p:sp>
      <p:sp>
        <p:nvSpPr>
          <p:cNvPr id="111871" name="Freeform 253"/>
          <p:cNvSpPr>
            <a:spLocks/>
          </p:cNvSpPr>
          <p:nvPr/>
        </p:nvSpPr>
        <p:spPr bwMode="auto">
          <a:xfrm>
            <a:off x="3087688" y="1411288"/>
            <a:ext cx="1455737" cy="955675"/>
          </a:xfrm>
          <a:custGeom>
            <a:avLst/>
            <a:gdLst>
              <a:gd name="T0" fmla="*/ 2147483647 w 917"/>
              <a:gd name="T1" fmla="*/ 2147483647 h 602"/>
              <a:gd name="T2" fmla="*/ 2147483647 w 917"/>
              <a:gd name="T3" fmla="*/ 0 h 602"/>
              <a:gd name="T4" fmla="*/ 0 w 917"/>
              <a:gd name="T5" fmla="*/ 0 h 602"/>
              <a:gd name="T6" fmla="*/ 0 60000 65536"/>
              <a:gd name="T7" fmla="*/ 0 60000 65536"/>
              <a:gd name="T8" fmla="*/ 0 60000 65536"/>
              <a:gd name="T9" fmla="*/ 0 w 917"/>
              <a:gd name="T10" fmla="*/ 0 h 602"/>
              <a:gd name="T11" fmla="*/ 917 w 917"/>
              <a:gd name="T12" fmla="*/ 602 h 602"/>
            </a:gdLst>
            <a:ahLst/>
            <a:cxnLst>
              <a:cxn ang="T6">
                <a:pos x="T0" y="T1"/>
              </a:cxn>
              <a:cxn ang="T7">
                <a:pos x="T2" y="T3"/>
              </a:cxn>
              <a:cxn ang="T8">
                <a:pos x="T4" y="T5"/>
              </a:cxn>
            </a:cxnLst>
            <a:rect l="T9" t="T10" r="T11" b="T12"/>
            <a:pathLst>
              <a:path w="917" h="602">
                <a:moveTo>
                  <a:pt x="917" y="602"/>
                </a:moveTo>
                <a:lnTo>
                  <a:pt x="917" y="0"/>
                </a:lnTo>
                <a:lnTo>
                  <a:pt x="0" y="0"/>
                </a:lnTo>
              </a:path>
            </a:pathLst>
          </a:custGeom>
          <a:noFill/>
          <a:ln w="28575" cmpd="sng">
            <a:solidFill>
              <a:srgbClr val="EB7500"/>
            </a:solidFill>
            <a:prstDash val="solid"/>
            <a:round/>
            <a:headEnd/>
            <a:tailEnd/>
          </a:ln>
        </p:spPr>
        <p:txBody>
          <a:bodyPr/>
          <a:lstStyle/>
          <a:p>
            <a:endParaRPr lang="en-US"/>
          </a:p>
        </p:txBody>
      </p:sp>
      <p:sp>
        <p:nvSpPr>
          <p:cNvPr id="111872" name="Freeform 254"/>
          <p:cNvSpPr>
            <a:spLocks/>
          </p:cNvSpPr>
          <p:nvPr/>
        </p:nvSpPr>
        <p:spPr bwMode="auto">
          <a:xfrm>
            <a:off x="4519613" y="2339975"/>
            <a:ext cx="46037" cy="60325"/>
          </a:xfrm>
          <a:custGeom>
            <a:avLst/>
            <a:gdLst>
              <a:gd name="T0" fmla="*/ 2147483647 w 29"/>
              <a:gd name="T1" fmla="*/ 2147483647 h 38"/>
              <a:gd name="T2" fmla="*/ 2147483647 w 29"/>
              <a:gd name="T3" fmla="*/ 2147483647 h 38"/>
              <a:gd name="T4" fmla="*/ 2147483647 w 29"/>
              <a:gd name="T5" fmla="*/ 2147483647 h 38"/>
              <a:gd name="T6" fmla="*/ 2147483647 w 29"/>
              <a:gd name="T7" fmla="*/ 2147483647 h 38"/>
              <a:gd name="T8" fmla="*/ 2147483647 w 29"/>
              <a:gd name="T9" fmla="*/ 2147483647 h 38"/>
              <a:gd name="T10" fmla="*/ 2147483647 w 29"/>
              <a:gd name="T11" fmla="*/ 2147483647 h 38"/>
              <a:gd name="T12" fmla="*/ 2147483647 w 29"/>
              <a:gd name="T13" fmla="*/ 2147483647 h 38"/>
              <a:gd name="T14" fmla="*/ 2147483647 w 29"/>
              <a:gd name="T15" fmla="*/ 2147483647 h 38"/>
              <a:gd name="T16" fmla="*/ 2147483647 w 29"/>
              <a:gd name="T17" fmla="*/ 2147483647 h 38"/>
              <a:gd name="T18" fmla="*/ 2147483647 w 29"/>
              <a:gd name="T19" fmla="*/ 2147483647 h 38"/>
              <a:gd name="T20" fmla="*/ 2147483647 w 29"/>
              <a:gd name="T21" fmla="*/ 2147483647 h 38"/>
              <a:gd name="T22" fmla="*/ 2147483647 w 29"/>
              <a:gd name="T23" fmla="*/ 2147483647 h 38"/>
              <a:gd name="T24" fmla="*/ 2147483647 w 29"/>
              <a:gd name="T25" fmla="*/ 2147483647 h 38"/>
              <a:gd name="T26" fmla="*/ 2147483647 w 29"/>
              <a:gd name="T27" fmla="*/ 2147483647 h 38"/>
              <a:gd name="T28" fmla="*/ 2147483647 w 29"/>
              <a:gd name="T29" fmla="*/ 2147483647 h 38"/>
              <a:gd name="T30" fmla="*/ 2147483647 w 29"/>
              <a:gd name="T31" fmla="*/ 2147483647 h 38"/>
              <a:gd name="T32" fmla="*/ 2147483647 w 29"/>
              <a:gd name="T33" fmla="*/ 2147483647 h 38"/>
              <a:gd name="T34" fmla="*/ 2147483647 w 29"/>
              <a:gd name="T35" fmla="*/ 2147483647 h 38"/>
              <a:gd name="T36" fmla="*/ 2147483647 w 29"/>
              <a:gd name="T37" fmla="*/ 2147483647 h 38"/>
              <a:gd name="T38" fmla="*/ 2147483647 w 29"/>
              <a:gd name="T39" fmla="*/ 0 h 38"/>
              <a:gd name="T40" fmla="*/ 2147483647 w 29"/>
              <a:gd name="T41" fmla="*/ 0 h 38"/>
              <a:gd name="T42" fmla="*/ 2147483647 w 29"/>
              <a:gd name="T43" fmla="*/ 0 h 38"/>
              <a:gd name="T44" fmla="*/ 2147483647 w 29"/>
              <a:gd name="T45" fmla="*/ 2147483647 h 38"/>
              <a:gd name="T46" fmla="*/ 2147483647 w 29"/>
              <a:gd name="T47" fmla="*/ 2147483647 h 38"/>
              <a:gd name="T48" fmla="*/ 2147483647 w 29"/>
              <a:gd name="T49" fmla="*/ 2147483647 h 38"/>
              <a:gd name="T50" fmla="*/ 2147483647 w 29"/>
              <a:gd name="T51" fmla="*/ 2147483647 h 38"/>
              <a:gd name="T52" fmla="*/ 2147483647 w 29"/>
              <a:gd name="T53" fmla="*/ 2147483647 h 38"/>
              <a:gd name="T54" fmla="*/ 2147483647 w 29"/>
              <a:gd name="T55" fmla="*/ 2147483647 h 38"/>
              <a:gd name="T56" fmla="*/ 0 w 29"/>
              <a:gd name="T57" fmla="*/ 2147483647 h 38"/>
              <a:gd name="T58" fmla="*/ 0 w 29"/>
              <a:gd name="T59" fmla="*/ 2147483647 h 38"/>
              <a:gd name="T60" fmla="*/ 0 w 29"/>
              <a:gd name="T61" fmla="*/ 2147483647 h 38"/>
              <a:gd name="T62" fmla="*/ 0 w 29"/>
              <a:gd name="T63" fmla="*/ 2147483647 h 38"/>
              <a:gd name="T64" fmla="*/ 0 w 29"/>
              <a:gd name="T65" fmla="*/ 2147483647 h 38"/>
              <a:gd name="T66" fmla="*/ 2147483647 w 29"/>
              <a:gd name="T67" fmla="*/ 2147483647 h 38"/>
              <a:gd name="T68" fmla="*/ 2147483647 w 29"/>
              <a:gd name="T69" fmla="*/ 2147483647 h 38"/>
              <a:gd name="T70" fmla="*/ 2147483647 w 29"/>
              <a:gd name="T71" fmla="*/ 2147483647 h 38"/>
              <a:gd name="T72" fmla="*/ 2147483647 w 29"/>
              <a:gd name="T73" fmla="*/ 2147483647 h 38"/>
              <a:gd name="T74" fmla="*/ 2147483647 w 29"/>
              <a:gd name="T75" fmla="*/ 2147483647 h 38"/>
              <a:gd name="T76" fmla="*/ 2147483647 w 29"/>
              <a:gd name="T77" fmla="*/ 2147483647 h 38"/>
              <a:gd name="T78" fmla="*/ 2147483647 w 29"/>
              <a:gd name="T79" fmla="*/ 2147483647 h 38"/>
              <a:gd name="T80" fmla="*/ 2147483647 w 29"/>
              <a:gd name="T81" fmla="*/ 2147483647 h 38"/>
              <a:gd name="T82" fmla="*/ 2147483647 w 29"/>
              <a:gd name="T83" fmla="*/ 2147483647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8"/>
              <a:gd name="T128" fmla="*/ 29 w 29"/>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8">
                <a:moveTo>
                  <a:pt x="15" y="38"/>
                </a:moveTo>
                <a:lnTo>
                  <a:pt x="17" y="38"/>
                </a:lnTo>
                <a:lnTo>
                  <a:pt x="19" y="38"/>
                </a:lnTo>
                <a:lnTo>
                  <a:pt x="22" y="35"/>
                </a:lnTo>
                <a:lnTo>
                  <a:pt x="24" y="35"/>
                </a:lnTo>
                <a:lnTo>
                  <a:pt x="27" y="32"/>
                </a:lnTo>
                <a:lnTo>
                  <a:pt x="27" y="29"/>
                </a:lnTo>
                <a:lnTo>
                  <a:pt x="29" y="29"/>
                </a:lnTo>
                <a:lnTo>
                  <a:pt x="29" y="26"/>
                </a:lnTo>
                <a:lnTo>
                  <a:pt x="29" y="23"/>
                </a:lnTo>
                <a:lnTo>
                  <a:pt x="29" y="20"/>
                </a:lnTo>
                <a:lnTo>
                  <a:pt x="29" y="17"/>
                </a:lnTo>
                <a:lnTo>
                  <a:pt x="29" y="15"/>
                </a:lnTo>
                <a:lnTo>
                  <a:pt x="29" y="12"/>
                </a:lnTo>
                <a:lnTo>
                  <a:pt x="27" y="9"/>
                </a:lnTo>
                <a:lnTo>
                  <a:pt x="27" y="6"/>
                </a:lnTo>
                <a:lnTo>
                  <a:pt x="24" y="6"/>
                </a:lnTo>
                <a:lnTo>
                  <a:pt x="22" y="3"/>
                </a:lnTo>
                <a:lnTo>
                  <a:pt x="19" y="3"/>
                </a:lnTo>
                <a:lnTo>
                  <a:pt x="17" y="0"/>
                </a:lnTo>
                <a:lnTo>
                  <a:pt x="15" y="0"/>
                </a:lnTo>
                <a:lnTo>
                  <a:pt x="12" y="0"/>
                </a:lnTo>
                <a:lnTo>
                  <a:pt x="10" y="3"/>
                </a:lnTo>
                <a:lnTo>
                  <a:pt x="7" y="3"/>
                </a:lnTo>
                <a:lnTo>
                  <a:pt x="5" y="6"/>
                </a:lnTo>
                <a:lnTo>
                  <a:pt x="3" y="9"/>
                </a:lnTo>
                <a:lnTo>
                  <a:pt x="3" y="12"/>
                </a:lnTo>
                <a:lnTo>
                  <a:pt x="0" y="15"/>
                </a:lnTo>
                <a:lnTo>
                  <a:pt x="0" y="17"/>
                </a:lnTo>
                <a:lnTo>
                  <a:pt x="0" y="20"/>
                </a:lnTo>
                <a:lnTo>
                  <a:pt x="0" y="23"/>
                </a:lnTo>
                <a:lnTo>
                  <a:pt x="0" y="26"/>
                </a:lnTo>
                <a:lnTo>
                  <a:pt x="3" y="29"/>
                </a:lnTo>
                <a:lnTo>
                  <a:pt x="5" y="32"/>
                </a:lnTo>
                <a:lnTo>
                  <a:pt x="5" y="35"/>
                </a:lnTo>
                <a:lnTo>
                  <a:pt x="7" y="35"/>
                </a:lnTo>
                <a:lnTo>
                  <a:pt x="10" y="38"/>
                </a:lnTo>
                <a:lnTo>
                  <a:pt x="12" y="38"/>
                </a:lnTo>
                <a:lnTo>
                  <a:pt x="15" y="38"/>
                </a:lnTo>
                <a:close/>
              </a:path>
            </a:pathLst>
          </a:custGeom>
          <a:solidFill>
            <a:srgbClr val="EB7500"/>
          </a:solidFill>
          <a:ln w="9525">
            <a:noFill/>
            <a:round/>
            <a:headEnd/>
            <a:tailEnd/>
          </a:ln>
        </p:spPr>
        <p:txBody>
          <a:bodyPr/>
          <a:lstStyle/>
          <a:p>
            <a:endParaRPr lang="en-US"/>
          </a:p>
        </p:txBody>
      </p:sp>
      <p:sp>
        <p:nvSpPr>
          <p:cNvPr id="111873" name="Freeform 255"/>
          <p:cNvSpPr>
            <a:spLocks/>
          </p:cNvSpPr>
          <p:nvPr/>
        </p:nvSpPr>
        <p:spPr bwMode="auto">
          <a:xfrm>
            <a:off x="3751263" y="2560638"/>
            <a:ext cx="49212" cy="60325"/>
          </a:xfrm>
          <a:custGeom>
            <a:avLst/>
            <a:gdLst>
              <a:gd name="T0" fmla="*/ 0 w 31"/>
              <a:gd name="T1" fmla="*/ 0 h 38"/>
              <a:gd name="T2" fmla="*/ 0 w 31"/>
              <a:gd name="T3" fmla="*/ 2147483647 h 38"/>
              <a:gd name="T4" fmla="*/ 2147483647 w 31"/>
              <a:gd name="T5" fmla="*/ 2147483647 h 38"/>
              <a:gd name="T6" fmla="*/ 0 w 31"/>
              <a:gd name="T7" fmla="*/ 0 h 38"/>
              <a:gd name="T8" fmla="*/ 0 w 31"/>
              <a:gd name="T9" fmla="*/ 0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0" y="0"/>
                </a:moveTo>
                <a:lnTo>
                  <a:pt x="0" y="38"/>
                </a:lnTo>
                <a:lnTo>
                  <a:pt x="31" y="20"/>
                </a:lnTo>
                <a:lnTo>
                  <a:pt x="0" y="0"/>
                </a:lnTo>
                <a:close/>
              </a:path>
            </a:pathLst>
          </a:custGeom>
          <a:solidFill>
            <a:srgbClr val="EB7500"/>
          </a:solidFill>
          <a:ln w="9525">
            <a:noFill/>
            <a:round/>
            <a:headEnd/>
            <a:tailEnd/>
          </a:ln>
        </p:spPr>
        <p:txBody>
          <a:bodyPr/>
          <a:lstStyle/>
          <a:p>
            <a:endParaRPr lang="en-US"/>
          </a:p>
        </p:txBody>
      </p:sp>
      <p:sp>
        <p:nvSpPr>
          <p:cNvPr id="111874" name="Freeform 256"/>
          <p:cNvSpPr>
            <a:spLocks/>
          </p:cNvSpPr>
          <p:nvPr/>
        </p:nvSpPr>
        <p:spPr bwMode="auto">
          <a:xfrm>
            <a:off x="3808413" y="2035175"/>
            <a:ext cx="182562" cy="665163"/>
          </a:xfrm>
          <a:custGeom>
            <a:avLst/>
            <a:gdLst>
              <a:gd name="T0" fmla="*/ 0 w 115"/>
              <a:gd name="T1" fmla="*/ 2147483647 h 419"/>
              <a:gd name="T2" fmla="*/ 2147483647 w 115"/>
              <a:gd name="T3" fmla="*/ 2147483647 h 419"/>
              <a:gd name="T4" fmla="*/ 2147483647 w 115"/>
              <a:gd name="T5" fmla="*/ 2147483647 h 419"/>
              <a:gd name="T6" fmla="*/ 2147483647 w 115"/>
              <a:gd name="T7" fmla="*/ 2147483647 h 419"/>
              <a:gd name="T8" fmla="*/ 2147483647 w 115"/>
              <a:gd name="T9" fmla="*/ 2147483647 h 419"/>
              <a:gd name="T10" fmla="*/ 2147483647 w 115"/>
              <a:gd name="T11" fmla="*/ 2147483647 h 419"/>
              <a:gd name="T12" fmla="*/ 2147483647 w 115"/>
              <a:gd name="T13" fmla="*/ 2147483647 h 419"/>
              <a:gd name="T14" fmla="*/ 2147483647 w 115"/>
              <a:gd name="T15" fmla="*/ 2147483647 h 419"/>
              <a:gd name="T16" fmla="*/ 2147483647 w 115"/>
              <a:gd name="T17" fmla="*/ 2147483647 h 419"/>
              <a:gd name="T18" fmla="*/ 2147483647 w 115"/>
              <a:gd name="T19" fmla="*/ 2147483647 h 419"/>
              <a:gd name="T20" fmla="*/ 2147483647 w 115"/>
              <a:gd name="T21" fmla="*/ 0 h 419"/>
              <a:gd name="T22" fmla="*/ 2147483647 w 115"/>
              <a:gd name="T23" fmla="*/ 2147483647 h 419"/>
              <a:gd name="T24" fmla="*/ 2147483647 w 115"/>
              <a:gd name="T25" fmla="*/ 2147483647 h 419"/>
              <a:gd name="T26" fmla="*/ 2147483647 w 115"/>
              <a:gd name="T27" fmla="*/ 2147483647 h 419"/>
              <a:gd name="T28" fmla="*/ 2147483647 w 115"/>
              <a:gd name="T29" fmla="*/ 2147483647 h 419"/>
              <a:gd name="T30" fmla="*/ 2147483647 w 115"/>
              <a:gd name="T31" fmla="*/ 2147483647 h 419"/>
              <a:gd name="T32" fmla="*/ 2147483647 w 115"/>
              <a:gd name="T33" fmla="*/ 2147483647 h 419"/>
              <a:gd name="T34" fmla="*/ 2147483647 w 115"/>
              <a:gd name="T35" fmla="*/ 2147483647 h 419"/>
              <a:gd name="T36" fmla="*/ 2147483647 w 115"/>
              <a:gd name="T37" fmla="*/ 2147483647 h 419"/>
              <a:gd name="T38" fmla="*/ 2147483647 w 115"/>
              <a:gd name="T39" fmla="*/ 2147483647 h 419"/>
              <a:gd name="T40" fmla="*/ 2147483647 w 115"/>
              <a:gd name="T41" fmla="*/ 2147483647 h 419"/>
              <a:gd name="T42" fmla="*/ 2147483647 w 115"/>
              <a:gd name="T43" fmla="*/ 2147483647 h 419"/>
              <a:gd name="T44" fmla="*/ 2147483647 w 115"/>
              <a:gd name="T45" fmla="*/ 2147483647 h 419"/>
              <a:gd name="T46" fmla="*/ 2147483647 w 115"/>
              <a:gd name="T47" fmla="*/ 2147483647 h 419"/>
              <a:gd name="T48" fmla="*/ 2147483647 w 115"/>
              <a:gd name="T49" fmla="*/ 2147483647 h 419"/>
              <a:gd name="T50" fmla="*/ 2147483647 w 115"/>
              <a:gd name="T51" fmla="*/ 2147483647 h 419"/>
              <a:gd name="T52" fmla="*/ 2147483647 w 115"/>
              <a:gd name="T53" fmla="*/ 2147483647 h 419"/>
              <a:gd name="T54" fmla="*/ 2147483647 w 115"/>
              <a:gd name="T55" fmla="*/ 2147483647 h 419"/>
              <a:gd name="T56" fmla="*/ 2147483647 w 115"/>
              <a:gd name="T57" fmla="*/ 2147483647 h 419"/>
              <a:gd name="T58" fmla="*/ 2147483647 w 115"/>
              <a:gd name="T59" fmla="*/ 2147483647 h 419"/>
              <a:gd name="T60" fmla="*/ 2147483647 w 115"/>
              <a:gd name="T61" fmla="*/ 2147483647 h 419"/>
              <a:gd name="T62" fmla="*/ 2147483647 w 115"/>
              <a:gd name="T63" fmla="*/ 2147483647 h 419"/>
              <a:gd name="T64" fmla="*/ 2147483647 w 115"/>
              <a:gd name="T65" fmla="*/ 2147483647 h 419"/>
              <a:gd name="T66" fmla="*/ 2147483647 w 115"/>
              <a:gd name="T67" fmla="*/ 2147483647 h 419"/>
              <a:gd name="T68" fmla="*/ 2147483647 w 115"/>
              <a:gd name="T69" fmla="*/ 2147483647 h 419"/>
              <a:gd name="T70" fmla="*/ 2147483647 w 115"/>
              <a:gd name="T71" fmla="*/ 2147483647 h 419"/>
              <a:gd name="T72" fmla="*/ 2147483647 w 115"/>
              <a:gd name="T73" fmla="*/ 2147483647 h 419"/>
              <a:gd name="T74" fmla="*/ 2147483647 w 115"/>
              <a:gd name="T75" fmla="*/ 2147483647 h 419"/>
              <a:gd name="T76" fmla="*/ 2147483647 w 115"/>
              <a:gd name="T77" fmla="*/ 2147483647 h 419"/>
              <a:gd name="T78" fmla="*/ 2147483647 w 115"/>
              <a:gd name="T79" fmla="*/ 2147483647 h 419"/>
              <a:gd name="T80" fmla="*/ 2147483647 w 115"/>
              <a:gd name="T81" fmla="*/ 2147483647 h 419"/>
              <a:gd name="T82" fmla="*/ 0 w 115"/>
              <a:gd name="T83" fmla="*/ 2147483647 h 419"/>
              <a:gd name="T84" fmla="*/ 0 w 115"/>
              <a:gd name="T85" fmla="*/ 2147483647 h 419"/>
              <a:gd name="T86" fmla="*/ 0 w 115"/>
              <a:gd name="T87" fmla="*/ 2147483647 h 4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419"/>
              <a:gd name="T134" fmla="*/ 115 w 115"/>
              <a:gd name="T135" fmla="*/ 419 h 4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419">
                <a:moveTo>
                  <a:pt x="0" y="71"/>
                </a:moveTo>
                <a:lnTo>
                  <a:pt x="2" y="59"/>
                </a:lnTo>
                <a:lnTo>
                  <a:pt x="2" y="47"/>
                </a:lnTo>
                <a:lnTo>
                  <a:pt x="7" y="38"/>
                </a:lnTo>
                <a:lnTo>
                  <a:pt x="12" y="29"/>
                </a:lnTo>
                <a:lnTo>
                  <a:pt x="17" y="20"/>
                </a:lnTo>
                <a:lnTo>
                  <a:pt x="24" y="15"/>
                </a:lnTo>
                <a:lnTo>
                  <a:pt x="31" y="9"/>
                </a:lnTo>
                <a:lnTo>
                  <a:pt x="38" y="3"/>
                </a:lnTo>
                <a:lnTo>
                  <a:pt x="48" y="3"/>
                </a:lnTo>
                <a:lnTo>
                  <a:pt x="57" y="0"/>
                </a:lnTo>
                <a:lnTo>
                  <a:pt x="67" y="3"/>
                </a:lnTo>
                <a:lnTo>
                  <a:pt x="74" y="3"/>
                </a:lnTo>
                <a:lnTo>
                  <a:pt x="84" y="9"/>
                </a:lnTo>
                <a:lnTo>
                  <a:pt x="91" y="15"/>
                </a:lnTo>
                <a:lnTo>
                  <a:pt x="98" y="20"/>
                </a:lnTo>
                <a:lnTo>
                  <a:pt x="103" y="29"/>
                </a:lnTo>
                <a:lnTo>
                  <a:pt x="108" y="38"/>
                </a:lnTo>
                <a:lnTo>
                  <a:pt x="110" y="47"/>
                </a:lnTo>
                <a:lnTo>
                  <a:pt x="112" y="59"/>
                </a:lnTo>
                <a:lnTo>
                  <a:pt x="115" y="71"/>
                </a:lnTo>
                <a:lnTo>
                  <a:pt x="115" y="351"/>
                </a:lnTo>
                <a:lnTo>
                  <a:pt x="112" y="360"/>
                </a:lnTo>
                <a:lnTo>
                  <a:pt x="110" y="372"/>
                </a:lnTo>
                <a:lnTo>
                  <a:pt x="108" y="384"/>
                </a:lnTo>
                <a:lnTo>
                  <a:pt x="103" y="393"/>
                </a:lnTo>
                <a:lnTo>
                  <a:pt x="98" y="398"/>
                </a:lnTo>
                <a:lnTo>
                  <a:pt x="91" y="407"/>
                </a:lnTo>
                <a:lnTo>
                  <a:pt x="84" y="413"/>
                </a:lnTo>
                <a:lnTo>
                  <a:pt x="74" y="416"/>
                </a:lnTo>
                <a:lnTo>
                  <a:pt x="67" y="419"/>
                </a:lnTo>
                <a:lnTo>
                  <a:pt x="57" y="419"/>
                </a:lnTo>
                <a:lnTo>
                  <a:pt x="48" y="419"/>
                </a:lnTo>
                <a:lnTo>
                  <a:pt x="38" y="416"/>
                </a:lnTo>
                <a:lnTo>
                  <a:pt x="31" y="413"/>
                </a:lnTo>
                <a:lnTo>
                  <a:pt x="24" y="407"/>
                </a:lnTo>
                <a:lnTo>
                  <a:pt x="17" y="398"/>
                </a:lnTo>
                <a:lnTo>
                  <a:pt x="12" y="393"/>
                </a:lnTo>
                <a:lnTo>
                  <a:pt x="7" y="384"/>
                </a:lnTo>
                <a:lnTo>
                  <a:pt x="2" y="372"/>
                </a:lnTo>
                <a:lnTo>
                  <a:pt x="2" y="360"/>
                </a:lnTo>
                <a:lnTo>
                  <a:pt x="0" y="351"/>
                </a:lnTo>
                <a:lnTo>
                  <a:pt x="0" y="71"/>
                </a:lnTo>
                <a:close/>
              </a:path>
            </a:pathLst>
          </a:custGeom>
          <a:solidFill>
            <a:srgbClr val="FFFFFF"/>
          </a:solidFill>
          <a:ln w="9525">
            <a:noFill/>
            <a:round/>
            <a:headEnd/>
            <a:tailEnd/>
          </a:ln>
        </p:spPr>
        <p:txBody>
          <a:bodyPr/>
          <a:lstStyle/>
          <a:p>
            <a:endParaRPr lang="en-US"/>
          </a:p>
        </p:txBody>
      </p:sp>
      <p:sp>
        <p:nvSpPr>
          <p:cNvPr id="111875" name="Freeform 257"/>
          <p:cNvSpPr>
            <a:spLocks/>
          </p:cNvSpPr>
          <p:nvPr/>
        </p:nvSpPr>
        <p:spPr bwMode="auto">
          <a:xfrm>
            <a:off x="3808413" y="2035175"/>
            <a:ext cx="182562" cy="665163"/>
          </a:xfrm>
          <a:custGeom>
            <a:avLst/>
            <a:gdLst>
              <a:gd name="T0" fmla="*/ 0 w 115"/>
              <a:gd name="T1" fmla="*/ 2147483647 h 419"/>
              <a:gd name="T2" fmla="*/ 2147483647 w 115"/>
              <a:gd name="T3" fmla="*/ 2147483647 h 419"/>
              <a:gd name="T4" fmla="*/ 2147483647 w 115"/>
              <a:gd name="T5" fmla="*/ 2147483647 h 419"/>
              <a:gd name="T6" fmla="*/ 2147483647 w 115"/>
              <a:gd name="T7" fmla="*/ 2147483647 h 419"/>
              <a:gd name="T8" fmla="*/ 2147483647 w 115"/>
              <a:gd name="T9" fmla="*/ 2147483647 h 419"/>
              <a:gd name="T10" fmla="*/ 2147483647 w 115"/>
              <a:gd name="T11" fmla="*/ 2147483647 h 419"/>
              <a:gd name="T12" fmla="*/ 2147483647 w 115"/>
              <a:gd name="T13" fmla="*/ 2147483647 h 419"/>
              <a:gd name="T14" fmla="*/ 2147483647 w 115"/>
              <a:gd name="T15" fmla="*/ 2147483647 h 419"/>
              <a:gd name="T16" fmla="*/ 2147483647 w 115"/>
              <a:gd name="T17" fmla="*/ 2147483647 h 419"/>
              <a:gd name="T18" fmla="*/ 2147483647 w 115"/>
              <a:gd name="T19" fmla="*/ 2147483647 h 419"/>
              <a:gd name="T20" fmla="*/ 2147483647 w 115"/>
              <a:gd name="T21" fmla="*/ 0 h 419"/>
              <a:gd name="T22" fmla="*/ 2147483647 w 115"/>
              <a:gd name="T23" fmla="*/ 2147483647 h 419"/>
              <a:gd name="T24" fmla="*/ 2147483647 w 115"/>
              <a:gd name="T25" fmla="*/ 2147483647 h 419"/>
              <a:gd name="T26" fmla="*/ 2147483647 w 115"/>
              <a:gd name="T27" fmla="*/ 2147483647 h 419"/>
              <a:gd name="T28" fmla="*/ 2147483647 w 115"/>
              <a:gd name="T29" fmla="*/ 2147483647 h 419"/>
              <a:gd name="T30" fmla="*/ 2147483647 w 115"/>
              <a:gd name="T31" fmla="*/ 2147483647 h 419"/>
              <a:gd name="T32" fmla="*/ 2147483647 w 115"/>
              <a:gd name="T33" fmla="*/ 2147483647 h 419"/>
              <a:gd name="T34" fmla="*/ 2147483647 w 115"/>
              <a:gd name="T35" fmla="*/ 2147483647 h 419"/>
              <a:gd name="T36" fmla="*/ 2147483647 w 115"/>
              <a:gd name="T37" fmla="*/ 2147483647 h 419"/>
              <a:gd name="T38" fmla="*/ 2147483647 w 115"/>
              <a:gd name="T39" fmla="*/ 2147483647 h 419"/>
              <a:gd name="T40" fmla="*/ 2147483647 w 115"/>
              <a:gd name="T41" fmla="*/ 2147483647 h 419"/>
              <a:gd name="T42" fmla="*/ 2147483647 w 115"/>
              <a:gd name="T43" fmla="*/ 2147483647 h 419"/>
              <a:gd name="T44" fmla="*/ 2147483647 w 115"/>
              <a:gd name="T45" fmla="*/ 2147483647 h 419"/>
              <a:gd name="T46" fmla="*/ 2147483647 w 115"/>
              <a:gd name="T47" fmla="*/ 2147483647 h 419"/>
              <a:gd name="T48" fmla="*/ 2147483647 w 115"/>
              <a:gd name="T49" fmla="*/ 2147483647 h 419"/>
              <a:gd name="T50" fmla="*/ 2147483647 w 115"/>
              <a:gd name="T51" fmla="*/ 2147483647 h 419"/>
              <a:gd name="T52" fmla="*/ 2147483647 w 115"/>
              <a:gd name="T53" fmla="*/ 2147483647 h 419"/>
              <a:gd name="T54" fmla="*/ 2147483647 w 115"/>
              <a:gd name="T55" fmla="*/ 2147483647 h 419"/>
              <a:gd name="T56" fmla="*/ 2147483647 w 115"/>
              <a:gd name="T57" fmla="*/ 2147483647 h 419"/>
              <a:gd name="T58" fmla="*/ 2147483647 w 115"/>
              <a:gd name="T59" fmla="*/ 2147483647 h 419"/>
              <a:gd name="T60" fmla="*/ 2147483647 w 115"/>
              <a:gd name="T61" fmla="*/ 2147483647 h 419"/>
              <a:gd name="T62" fmla="*/ 2147483647 w 115"/>
              <a:gd name="T63" fmla="*/ 2147483647 h 419"/>
              <a:gd name="T64" fmla="*/ 2147483647 w 115"/>
              <a:gd name="T65" fmla="*/ 2147483647 h 419"/>
              <a:gd name="T66" fmla="*/ 2147483647 w 115"/>
              <a:gd name="T67" fmla="*/ 2147483647 h 419"/>
              <a:gd name="T68" fmla="*/ 2147483647 w 115"/>
              <a:gd name="T69" fmla="*/ 2147483647 h 419"/>
              <a:gd name="T70" fmla="*/ 2147483647 w 115"/>
              <a:gd name="T71" fmla="*/ 2147483647 h 419"/>
              <a:gd name="T72" fmla="*/ 2147483647 w 115"/>
              <a:gd name="T73" fmla="*/ 2147483647 h 419"/>
              <a:gd name="T74" fmla="*/ 2147483647 w 115"/>
              <a:gd name="T75" fmla="*/ 2147483647 h 419"/>
              <a:gd name="T76" fmla="*/ 2147483647 w 115"/>
              <a:gd name="T77" fmla="*/ 2147483647 h 419"/>
              <a:gd name="T78" fmla="*/ 2147483647 w 115"/>
              <a:gd name="T79" fmla="*/ 2147483647 h 419"/>
              <a:gd name="T80" fmla="*/ 2147483647 w 115"/>
              <a:gd name="T81" fmla="*/ 2147483647 h 419"/>
              <a:gd name="T82" fmla="*/ 0 w 115"/>
              <a:gd name="T83" fmla="*/ 2147483647 h 419"/>
              <a:gd name="T84" fmla="*/ 0 w 115"/>
              <a:gd name="T85" fmla="*/ 2147483647 h 419"/>
              <a:gd name="T86" fmla="*/ 0 w 115"/>
              <a:gd name="T87" fmla="*/ 2147483647 h 4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419"/>
              <a:gd name="T134" fmla="*/ 115 w 115"/>
              <a:gd name="T135" fmla="*/ 419 h 4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419">
                <a:moveTo>
                  <a:pt x="0" y="71"/>
                </a:moveTo>
                <a:lnTo>
                  <a:pt x="2" y="59"/>
                </a:lnTo>
                <a:lnTo>
                  <a:pt x="2" y="47"/>
                </a:lnTo>
                <a:lnTo>
                  <a:pt x="7" y="38"/>
                </a:lnTo>
                <a:lnTo>
                  <a:pt x="12" y="29"/>
                </a:lnTo>
                <a:lnTo>
                  <a:pt x="17" y="20"/>
                </a:lnTo>
                <a:lnTo>
                  <a:pt x="24" y="15"/>
                </a:lnTo>
                <a:lnTo>
                  <a:pt x="31" y="9"/>
                </a:lnTo>
                <a:lnTo>
                  <a:pt x="38" y="3"/>
                </a:lnTo>
                <a:lnTo>
                  <a:pt x="48" y="3"/>
                </a:lnTo>
                <a:lnTo>
                  <a:pt x="57" y="0"/>
                </a:lnTo>
                <a:lnTo>
                  <a:pt x="67" y="3"/>
                </a:lnTo>
                <a:lnTo>
                  <a:pt x="74" y="3"/>
                </a:lnTo>
                <a:lnTo>
                  <a:pt x="84" y="9"/>
                </a:lnTo>
                <a:lnTo>
                  <a:pt x="91" y="15"/>
                </a:lnTo>
                <a:lnTo>
                  <a:pt x="98" y="20"/>
                </a:lnTo>
                <a:lnTo>
                  <a:pt x="103" y="29"/>
                </a:lnTo>
                <a:lnTo>
                  <a:pt x="108" y="38"/>
                </a:lnTo>
                <a:lnTo>
                  <a:pt x="110" y="47"/>
                </a:lnTo>
                <a:lnTo>
                  <a:pt x="112" y="59"/>
                </a:lnTo>
                <a:lnTo>
                  <a:pt x="115" y="71"/>
                </a:lnTo>
                <a:lnTo>
                  <a:pt x="115" y="351"/>
                </a:lnTo>
                <a:lnTo>
                  <a:pt x="112" y="360"/>
                </a:lnTo>
                <a:lnTo>
                  <a:pt x="110" y="372"/>
                </a:lnTo>
                <a:lnTo>
                  <a:pt x="108" y="384"/>
                </a:lnTo>
                <a:lnTo>
                  <a:pt x="103" y="393"/>
                </a:lnTo>
                <a:lnTo>
                  <a:pt x="98" y="398"/>
                </a:lnTo>
                <a:lnTo>
                  <a:pt x="91" y="407"/>
                </a:lnTo>
                <a:lnTo>
                  <a:pt x="84" y="413"/>
                </a:lnTo>
                <a:lnTo>
                  <a:pt x="74" y="416"/>
                </a:lnTo>
                <a:lnTo>
                  <a:pt x="67" y="419"/>
                </a:lnTo>
                <a:lnTo>
                  <a:pt x="57" y="419"/>
                </a:lnTo>
                <a:lnTo>
                  <a:pt x="48" y="419"/>
                </a:lnTo>
                <a:lnTo>
                  <a:pt x="38" y="416"/>
                </a:lnTo>
                <a:lnTo>
                  <a:pt x="31" y="413"/>
                </a:lnTo>
                <a:lnTo>
                  <a:pt x="24" y="407"/>
                </a:lnTo>
                <a:lnTo>
                  <a:pt x="17" y="398"/>
                </a:lnTo>
                <a:lnTo>
                  <a:pt x="12" y="393"/>
                </a:lnTo>
                <a:lnTo>
                  <a:pt x="7" y="384"/>
                </a:lnTo>
                <a:lnTo>
                  <a:pt x="2" y="372"/>
                </a:lnTo>
                <a:lnTo>
                  <a:pt x="2" y="360"/>
                </a:lnTo>
                <a:lnTo>
                  <a:pt x="0" y="351"/>
                </a:lnTo>
                <a:lnTo>
                  <a:pt x="0" y="71"/>
                </a:lnTo>
              </a:path>
            </a:pathLst>
          </a:custGeom>
          <a:noFill/>
          <a:ln w="11113">
            <a:solidFill>
              <a:srgbClr val="EB7500"/>
            </a:solidFill>
            <a:prstDash val="solid"/>
            <a:round/>
            <a:headEnd/>
            <a:tailEnd/>
          </a:ln>
        </p:spPr>
        <p:txBody>
          <a:bodyPr/>
          <a:lstStyle/>
          <a:p>
            <a:endParaRPr lang="en-US"/>
          </a:p>
        </p:txBody>
      </p:sp>
      <p:sp>
        <p:nvSpPr>
          <p:cNvPr id="111876" name="Line 258"/>
          <p:cNvSpPr>
            <a:spLocks noChangeShapeType="1"/>
          </p:cNvSpPr>
          <p:nvPr/>
        </p:nvSpPr>
        <p:spPr bwMode="auto">
          <a:xfrm flipH="1">
            <a:off x="3663950" y="2587625"/>
            <a:ext cx="109538" cy="4763"/>
          </a:xfrm>
          <a:prstGeom prst="line">
            <a:avLst/>
          </a:prstGeom>
          <a:noFill/>
          <a:ln w="28575">
            <a:solidFill>
              <a:srgbClr val="EB7500"/>
            </a:solidFill>
            <a:round/>
            <a:headEnd/>
            <a:tailEnd/>
          </a:ln>
        </p:spPr>
        <p:txBody>
          <a:bodyPr/>
          <a:lstStyle/>
          <a:p>
            <a:endParaRPr lang="en-US"/>
          </a:p>
        </p:txBody>
      </p:sp>
      <p:sp>
        <p:nvSpPr>
          <p:cNvPr id="111877" name="Rectangle 259"/>
          <p:cNvSpPr>
            <a:spLocks noChangeArrowheads="1"/>
          </p:cNvSpPr>
          <p:nvPr/>
        </p:nvSpPr>
        <p:spPr bwMode="auto">
          <a:xfrm>
            <a:off x="3568700" y="2522538"/>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b="1">
                <a:solidFill>
                  <a:srgbClr val="EB7500"/>
                </a:solidFill>
                <a:latin typeface="Arial" charset="0"/>
              </a:rPr>
              <a:t>0</a:t>
            </a:r>
            <a:endParaRPr kumimoji="0" lang="en-US" sz="2800" b="1">
              <a:solidFill>
                <a:schemeClr val="tx1"/>
              </a:solidFill>
            </a:endParaRPr>
          </a:p>
        </p:txBody>
      </p:sp>
      <p:sp>
        <p:nvSpPr>
          <p:cNvPr id="111878" name="Rectangle 260"/>
          <p:cNvSpPr>
            <a:spLocks noChangeArrowheads="1"/>
          </p:cNvSpPr>
          <p:nvPr/>
        </p:nvSpPr>
        <p:spPr bwMode="auto">
          <a:xfrm>
            <a:off x="3854450" y="2179638"/>
            <a:ext cx="952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M</a:t>
            </a:r>
            <a:endParaRPr kumimoji="0" lang="en-US" sz="2800">
              <a:solidFill>
                <a:schemeClr val="tx1"/>
              </a:solidFill>
            </a:endParaRPr>
          </a:p>
        </p:txBody>
      </p:sp>
      <p:sp>
        <p:nvSpPr>
          <p:cNvPr id="111879" name="Rectangle 261"/>
          <p:cNvSpPr>
            <a:spLocks noChangeArrowheads="1"/>
          </p:cNvSpPr>
          <p:nvPr/>
        </p:nvSpPr>
        <p:spPr bwMode="auto">
          <a:xfrm>
            <a:off x="3933825" y="2179638"/>
            <a:ext cx="0" cy="427037"/>
          </a:xfrm>
          <a:prstGeom prst="rect">
            <a:avLst/>
          </a:prstGeom>
          <a:noFill/>
          <a:ln w="9525">
            <a:noFill/>
            <a:miter lim="800000"/>
            <a:headEnd/>
            <a:tailEnd/>
          </a:ln>
        </p:spPr>
        <p:txBody>
          <a:bodyPr wrap="none" lIns="0" tIns="0" rIns="0" bIns="0">
            <a:spAutoFit/>
          </a:bodyPr>
          <a:lstStyle/>
          <a:p>
            <a:pPr algn="l" eaLnBrk="1" hangingPunct="1"/>
            <a:endParaRPr kumimoji="0" lang="en-US" sz="2800">
              <a:solidFill>
                <a:schemeClr val="tx1"/>
              </a:solidFill>
            </a:endParaRPr>
          </a:p>
        </p:txBody>
      </p:sp>
      <p:sp>
        <p:nvSpPr>
          <p:cNvPr id="111880" name="Rectangle 262"/>
          <p:cNvSpPr>
            <a:spLocks noChangeArrowheads="1"/>
          </p:cNvSpPr>
          <p:nvPr/>
        </p:nvSpPr>
        <p:spPr bwMode="auto">
          <a:xfrm>
            <a:off x="3873500" y="2301875"/>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u</a:t>
            </a:r>
            <a:endParaRPr kumimoji="0" lang="en-US" sz="2800">
              <a:solidFill>
                <a:schemeClr val="tx1"/>
              </a:solidFill>
            </a:endParaRPr>
          </a:p>
        </p:txBody>
      </p:sp>
      <p:sp>
        <p:nvSpPr>
          <p:cNvPr id="111881" name="Rectangle 263"/>
          <p:cNvSpPr>
            <a:spLocks noChangeArrowheads="1"/>
          </p:cNvSpPr>
          <p:nvPr/>
        </p:nvSpPr>
        <p:spPr bwMode="auto">
          <a:xfrm>
            <a:off x="3925888" y="2301875"/>
            <a:ext cx="0" cy="427038"/>
          </a:xfrm>
          <a:prstGeom prst="rect">
            <a:avLst/>
          </a:prstGeom>
          <a:noFill/>
          <a:ln w="9525">
            <a:noFill/>
            <a:miter lim="800000"/>
            <a:headEnd/>
            <a:tailEnd/>
          </a:ln>
        </p:spPr>
        <p:txBody>
          <a:bodyPr wrap="none" lIns="0" tIns="0" rIns="0" bIns="0">
            <a:spAutoFit/>
          </a:bodyPr>
          <a:lstStyle/>
          <a:p>
            <a:pPr algn="l" eaLnBrk="1" hangingPunct="1"/>
            <a:endParaRPr kumimoji="0" lang="en-US" sz="2800">
              <a:solidFill>
                <a:schemeClr val="tx1"/>
              </a:solidFill>
            </a:endParaRPr>
          </a:p>
        </p:txBody>
      </p:sp>
      <p:sp>
        <p:nvSpPr>
          <p:cNvPr id="111882" name="Rectangle 264"/>
          <p:cNvSpPr>
            <a:spLocks noChangeArrowheads="1"/>
          </p:cNvSpPr>
          <p:nvPr/>
        </p:nvSpPr>
        <p:spPr bwMode="auto">
          <a:xfrm>
            <a:off x="3873500" y="2419350"/>
            <a:ext cx="571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x</a:t>
            </a:r>
            <a:endParaRPr kumimoji="0" lang="en-US" sz="2800">
              <a:solidFill>
                <a:schemeClr val="tx1"/>
              </a:solidFill>
            </a:endParaRPr>
          </a:p>
        </p:txBody>
      </p:sp>
      <p:sp>
        <p:nvSpPr>
          <p:cNvPr id="111883" name="Freeform 265"/>
          <p:cNvSpPr>
            <a:spLocks/>
          </p:cNvSpPr>
          <p:nvPr/>
        </p:nvSpPr>
        <p:spPr bwMode="auto">
          <a:xfrm>
            <a:off x="3876675" y="1968500"/>
            <a:ext cx="46038" cy="61913"/>
          </a:xfrm>
          <a:custGeom>
            <a:avLst/>
            <a:gdLst>
              <a:gd name="T0" fmla="*/ 2147483647 w 29"/>
              <a:gd name="T1" fmla="*/ 0 h 39"/>
              <a:gd name="T2" fmla="*/ 0 w 29"/>
              <a:gd name="T3" fmla="*/ 0 h 39"/>
              <a:gd name="T4" fmla="*/ 2147483647 w 29"/>
              <a:gd name="T5" fmla="*/ 2147483647 h 39"/>
              <a:gd name="T6" fmla="*/ 2147483647 w 29"/>
              <a:gd name="T7" fmla="*/ 0 h 39"/>
              <a:gd name="T8" fmla="*/ 2147483647 w 29"/>
              <a:gd name="T9" fmla="*/ 0 h 39"/>
              <a:gd name="T10" fmla="*/ 0 60000 65536"/>
              <a:gd name="T11" fmla="*/ 0 60000 65536"/>
              <a:gd name="T12" fmla="*/ 0 60000 65536"/>
              <a:gd name="T13" fmla="*/ 0 60000 65536"/>
              <a:gd name="T14" fmla="*/ 0 60000 65536"/>
              <a:gd name="T15" fmla="*/ 0 w 29"/>
              <a:gd name="T16" fmla="*/ 0 h 39"/>
              <a:gd name="T17" fmla="*/ 29 w 29"/>
              <a:gd name="T18" fmla="*/ 39 h 39"/>
            </a:gdLst>
            <a:ahLst/>
            <a:cxnLst>
              <a:cxn ang="T10">
                <a:pos x="T0" y="T1"/>
              </a:cxn>
              <a:cxn ang="T11">
                <a:pos x="T2" y="T3"/>
              </a:cxn>
              <a:cxn ang="T12">
                <a:pos x="T4" y="T5"/>
              </a:cxn>
              <a:cxn ang="T13">
                <a:pos x="T6" y="T7"/>
              </a:cxn>
              <a:cxn ang="T14">
                <a:pos x="T8" y="T9"/>
              </a:cxn>
            </a:cxnLst>
            <a:rect l="T15" t="T16" r="T17" b="T18"/>
            <a:pathLst>
              <a:path w="29" h="39">
                <a:moveTo>
                  <a:pt x="29" y="0"/>
                </a:moveTo>
                <a:lnTo>
                  <a:pt x="0" y="0"/>
                </a:lnTo>
                <a:lnTo>
                  <a:pt x="14" y="39"/>
                </a:lnTo>
                <a:lnTo>
                  <a:pt x="29" y="0"/>
                </a:lnTo>
                <a:close/>
              </a:path>
            </a:pathLst>
          </a:custGeom>
          <a:solidFill>
            <a:srgbClr val="EB7500"/>
          </a:solidFill>
          <a:ln w="9525">
            <a:noFill/>
            <a:round/>
            <a:headEnd/>
            <a:tailEnd/>
          </a:ln>
        </p:spPr>
        <p:txBody>
          <a:bodyPr/>
          <a:lstStyle/>
          <a:p>
            <a:endParaRPr lang="en-US"/>
          </a:p>
        </p:txBody>
      </p:sp>
      <p:sp>
        <p:nvSpPr>
          <p:cNvPr id="111884" name="Freeform 266"/>
          <p:cNvSpPr>
            <a:spLocks/>
          </p:cNvSpPr>
          <p:nvPr/>
        </p:nvSpPr>
        <p:spPr bwMode="auto">
          <a:xfrm>
            <a:off x="3054350" y="1382713"/>
            <a:ext cx="46038" cy="61912"/>
          </a:xfrm>
          <a:custGeom>
            <a:avLst/>
            <a:gdLst>
              <a:gd name="T0" fmla="*/ 2147483647 w 29"/>
              <a:gd name="T1" fmla="*/ 2147483647 h 39"/>
              <a:gd name="T2" fmla="*/ 2147483647 w 29"/>
              <a:gd name="T3" fmla="*/ 0 h 39"/>
              <a:gd name="T4" fmla="*/ 0 w 29"/>
              <a:gd name="T5" fmla="*/ 2147483647 h 39"/>
              <a:gd name="T6" fmla="*/ 2147483647 w 29"/>
              <a:gd name="T7" fmla="*/ 2147483647 h 39"/>
              <a:gd name="T8" fmla="*/ 2147483647 w 29"/>
              <a:gd name="T9" fmla="*/ 2147483647 h 39"/>
              <a:gd name="T10" fmla="*/ 2147483647 w 29"/>
              <a:gd name="T11" fmla="*/ 2147483647 h 39"/>
              <a:gd name="T12" fmla="*/ 0 60000 65536"/>
              <a:gd name="T13" fmla="*/ 0 60000 65536"/>
              <a:gd name="T14" fmla="*/ 0 60000 65536"/>
              <a:gd name="T15" fmla="*/ 0 60000 65536"/>
              <a:gd name="T16" fmla="*/ 0 60000 65536"/>
              <a:gd name="T17" fmla="*/ 0 60000 65536"/>
              <a:gd name="T18" fmla="*/ 0 w 29"/>
              <a:gd name="T19" fmla="*/ 0 h 39"/>
              <a:gd name="T20" fmla="*/ 29 w 2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9" h="39">
                <a:moveTo>
                  <a:pt x="29" y="36"/>
                </a:moveTo>
                <a:lnTo>
                  <a:pt x="29" y="0"/>
                </a:lnTo>
                <a:lnTo>
                  <a:pt x="0" y="18"/>
                </a:lnTo>
                <a:lnTo>
                  <a:pt x="29" y="39"/>
                </a:lnTo>
                <a:lnTo>
                  <a:pt x="29" y="36"/>
                </a:lnTo>
                <a:close/>
              </a:path>
            </a:pathLst>
          </a:custGeom>
          <a:solidFill>
            <a:srgbClr val="EB7500"/>
          </a:solidFill>
          <a:ln w="9525">
            <a:noFill/>
            <a:round/>
            <a:headEnd/>
            <a:tailEnd/>
          </a:ln>
        </p:spPr>
        <p:txBody>
          <a:bodyPr/>
          <a:lstStyle/>
          <a:p>
            <a:endParaRPr lang="en-US"/>
          </a:p>
        </p:txBody>
      </p:sp>
      <p:sp>
        <p:nvSpPr>
          <p:cNvPr id="111885" name="Freeform 267"/>
          <p:cNvSpPr>
            <a:spLocks/>
          </p:cNvSpPr>
          <p:nvPr/>
        </p:nvSpPr>
        <p:spPr bwMode="auto">
          <a:xfrm>
            <a:off x="2151063" y="1589088"/>
            <a:ext cx="2049462" cy="4037012"/>
          </a:xfrm>
          <a:custGeom>
            <a:avLst/>
            <a:gdLst>
              <a:gd name="T0" fmla="*/ 2147483647 w 1291"/>
              <a:gd name="T1" fmla="*/ 0 h 2543"/>
              <a:gd name="T2" fmla="*/ 0 w 1291"/>
              <a:gd name="T3" fmla="*/ 0 h 2543"/>
              <a:gd name="T4" fmla="*/ 0 w 1291"/>
              <a:gd name="T5" fmla="*/ 2147483647 h 2543"/>
              <a:gd name="T6" fmla="*/ 2147483647 w 1291"/>
              <a:gd name="T7" fmla="*/ 2147483647 h 2543"/>
              <a:gd name="T8" fmla="*/ 0 60000 65536"/>
              <a:gd name="T9" fmla="*/ 0 60000 65536"/>
              <a:gd name="T10" fmla="*/ 0 60000 65536"/>
              <a:gd name="T11" fmla="*/ 0 60000 65536"/>
              <a:gd name="T12" fmla="*/ 0 w 1291"/>
              <a:gd name="T13" fmla="*/ 0 h 2543"/>
              <a:gd name="T14" fmla="*/ 1291 w 1291"/>
              <a:gd name="T15" fmla="*/ 2543 h 2543"/>
            </a:gdLst>
            <a:ahLst/>
            <a:cxnLst>
              <a:cxn ang="T8">
                <a:pos x="T0" y="T1"/>
              </a:cxn>
              <a:cxn ang="T9">
                <a:pos x="T2" y="T3"/>
              </a:cxn>
              <a:cxn ang="T10">
                <a:pos x="T4" y="T5"/>
              </a:cxn>
              <a:cxn ang="T11">
                <a:pos x="T6" y="T7"/>
              </a:cxn>
            </a:cxnLst>
            <a:rect l="T12" t="T13" r="T14" b="T15"/>
            <a:pathLst>
              <a:path w="1291" h="2543">
                <a:moveTo>
                  <a:pt x="82" y="0"/>
                </a:moveTo>
                <a:lnTo>
                  <a:pt x="0" y="0"/>
                </a:lnTo>
                <a:lnTo>
                  <a:pt x="0" y="2543"/>
                </a:lnTo>
                <a:lnTo>
                  <a:pt x="1291" y="2543"/>
                </a:lnTo>
              </a:path>
            </a:pathLst>
          </a:custGeom>
          <a:noFill/>
          <a:ln w="28575" cmpd="sng">
            <a:solidFill>
              <a:srgbClr val="000000"/>
            </a:solidFill>
            <a:prstDash val="solid"/>
            <a:round/>
            <a:headEnd/>
            <a:tailEnd/>
          </a:ln>
        </p:spPr>
        <p:txBody>
          <a:bodyPr/>
          <a:lstStyle/>
          <a:p>
            <a:endParaRPr lang="en-US"/>
          </a:p>
        </p:txBody>
      </p:sp>
      <p:sp>
        <p:nvSpPr>
          <p:cNvPr id="111886" name="Freeform 268"/>
          <p:cNvSpPr>
            <a:spLocks/>
          </p:cNvSpPr>
          <p:nvPr/>
        </p:nvSpPr>
        <p:spPr bwMode="auto">
          <a:xfrm>
            <a:off x="2265363" y="1562100"/>
            <a:ext cx="53975" cy="60325"/>
          </a:xfrm>
          <a:custGeom>
            <a:avLst/>
            <a:gdLst>
              <a:gd name="T0" fmla="*/ 0 w 34"/>
              <a:gd name="T1" fmla="*/ 0 h 38"/>
              <a:gd name="T2" fmla="*/ 2147483647 w 34"/>
              <a:gd name="T3" fmla="*/ 2147483647 h 38"/>
              <a:gd name="T4" fmla="*/ 2147483647 w 34"/>
              <a:gd name="T5" fmla="*/ 2147483647 h 38"/>
              <a:gd name="T6" fmla="*/ 2147483647 w 34"/>
              <a:gd name="T7" fmla="*/ 0 h 38"/>
              <a:gd name="T8" fmla="*/ 2147483647 w 34"/>
              <a:gd name="T9" fmla="*/ 0 h 38"/>
              <a:gd name="T10" fmla="*/ 0 w 34"/>
              <a:gd name="T11" fmla="*/ 0 h 38"/>
              <a:gd name="T12" fmla="*/ 0 60000 65536"/>
              <a:gd name="T13" fmla="*/ 0 60000 65536"/>
              <a:gd name="T14" fmla="*/ 0 60000 65536"/>
              <a:gd name="T15" fmla="*/ 0 60000 65536"/>
              <a:gd name="T16" fmla="*/ 0 60000 65536"/>
              <a:gd name="T17" fmla="*/ 0 60000 65536"/>
              <a:gd name="T18" fmla="*/ 0 w 34"/>
              <a:gd name="T19" fmla="*/ 0 h 38"/>
              <a:gd name="T20" fmla="*/ 34 w 3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4" h="38">
                <a:moveTo>
                  <a:pt x="0" y="0"/>
                </a:moveTo>
                <a:lnTo>
                  <a:pt x="3" y="38"/>
                </a:lnTo>
                <a:lnTo>
                  <a:pt x="34" y="17"/>
                </a:lnTo>
                <a:lnTo>
                  <a:pt x="3" y="0"/>
                </a:lnTo>
                <a:lnTo>
                  <a:pt x="0" y="0"/>
                </a:lnTo>
                <a:close/>
              </a:path>
            </a:pathLst>
          </a:custGeom>
          <a:solidFill>
            <a:srgbClr val="000000"/>
          </a:solidFill>
          <a:ln w="9525">
            <a:noFill/>
            <a:round/>
            <a:headEnd/>
            <a:tailEnd/>
          </a:ln>
        </p:spPr>
        <p:txBody>
          <a:bodyPr/>
          <a:lstStyle/>
          <a:p>
            <a:endParaRPr lang="en-US"/>
          </a:p>
        </p:txBody>
      </p:sp>
      <p:sp>
        <p:nvSpPr>
          <p:cNvPr id="111887" name="Freeform 269"/>
          <p:cNvSpPr>
            <a:spLocks/>
          </p:cNvSpPr>
          <p:nvPr/>
        </p:nvSpPr>
        <p:spPr bwMode="auto">
          <a:xfrm>
            <a:off x="2297113" y="1665288"/>
            <a:ext cx="49212" cy="60325"/>
          </a:xfrm>
          <a:custGeom>
            <a:avLst/>
            <a:gdLst>
              <a:gd name="T0" fmla="*/ 0 w 31"/>
              <a:gd name="T1" fmla="*/ 0 h 38"/>
              <a:gd name="T2" fmla="*/ 0 w 31"/>
              <a:gd name="T3" fmla="*/ 2147483647 h 38"/>
              <a:gd name="T4" fmla="*/ 2147483647 w 31"/>
              <a:gd name="T5" fmla="*/ 2147483647 h 38"/>
              <a:gd name="T6" fmla="*/ 0 w 31"/>
              <a:gd name="T7" fmla="*/ 2147483647 h 38"/>
              <a:gd name="T8" fmla="*/ 0 w 31"/>
              <a:gd name="T9" fmla="*/ 2147483647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0" y="38"/>
                </a:lnTo>
                <a:lnTo>
                  <a:pt x="31" y="20"/>
                </a:lnTo>
                <a:lnTo>
                  <a:pt x="0" y="2"/>
                </a:lnTo>
                <a:lnTo>
                  <a:pt x="0" y="0"/>
                </a:lnTo>
                <a:close/>
              </a:path>
            </a:pathLst>
          </a:custGeom>
          <a:solidFill>
            <a:srgbClr val="000000"/>
          </a:solidFill>
          <a:ln w="9525">
            <a:noFill/>
            <a:round/>
            <a:headEnd/>
            <a:tailEnd/>
          </a:ln>
        </p:spPr>
        <p:txBody>
          <a:bodyPr/>
          <a:lstStyle/>
          <a:p>
            <a:endParaRPr lang="en-US"/>
          </a:p>
        </p:txBody>
      </p:sp>
      <p:sp>
        <p:nvSpPr>
          <p:cNvPr id="111888" name="Freeform 270"/>
          <p:cNvSpPr>
            <a:spLocks/>
          </p:cNvSpPr>
          <p:nvPr/>
        </p:nvSpPr>
        <p:spPr bwMode="auto">
          <a:xfrm>
            <a:off x="4184650" y="5213350"/>
            <a:ext cx="49213" cy="60325"/>
          </a:xfrm>
          <a:custGeom>
            <a:avLst/>
            <a:gdLst>
              <a:gd name="T0" fmla="*/ 0 w 31"/>
              <a:gd name="T1" fmla="*/ 0 h 38"/>
              <a:gd name="T2" fmla="*/ 2147483647 w 31"/>
              <a:gd name="T3" fmla="*/ 2147483647 h 38"/>
              <a:gd name="T4" fmla="*/ 2147483647 w 31"/>
              <a:gd name="T5" fmla="*/ 2147483647 h 38"/>
              <a:gd name="T6" fmla="*/ 2147483647 w 31"/>
              <a:gd name="T7" fmla="*/ 0 h 38"/>
              <a:gd name="T8" fmla="*/ 2147483647 w 31"/>
              <a:gd name="T9" fmla="*/ 0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3" y="38"/>
                </a:lnTo>
                <a:lnTo>
                  <a:pt x="31" y="21"/>
                </a:lnTo>
                <a:lnTo>
                  <a:pt x="3" y="0"/>
                </a:lnTo>
                <a:lnTo>
                  <a:pt x="0" y="0"/>
                </a:lnTo>
                <a:close/>
              </a:path>
            </a:pathLst>
          </a:custGeom>
          <a:solidFill>
            <a:srgbClr val="000000"/>
          </a:solidFill>
          <a:ln w="9525">
            <a:noFill/>
            <a:round/>
            <a:headEnd/>
            <a:tailEnd/>
          </a:ln>
        </p:spPr>
        <p:txBody>
          <a:bodyPr/>
          <a:lstStyle/>
          <a:p>
            <a:endParaRPr lang="en-US"/>
          </a:p>
        </p:txBody>
      </p:sp>
      <p:sp>
        <p:nvSpPr>
          <p:cNvPr id="111889" name="Freeform 271"/>
          <p:cNvSpPr>
            <a:spLocks/>
          </p:cNvSpPr>
          <p:nvPr/>
        </p:nvSpPr>
        <p:spPr bwMode="auto">
          <a:xfrm>
            <a:off x="2368550" y="3665538"/>
            <a:ext cx="1831975" cy="1581150"/>
          </a:xfrm>
          <a:custGeom>
            <a:avLst/>
            <a:gdLst>
              <a:gd name="T0" fmla="*/ 2147483647 w 1154"/>
              <a:gd name="T1" fmla="*/ 2147483647 h 996"/>
              <a:gd name="T2" fmla="*/ 0 w 1154"/>
              <a:gd name="T3" fmla="*/ 2147483647 h 996"/>
              <a:gd name="T4" fmla="*/ 0 w 1154"/>
              <a:gd name="T5" fmla="*/ 0 h 996"/>
              <a:gd name="T6" fmla="*/ 0 60000 65536"/>
              <a:gd name="T7" fmla="*/ 0 60000 65536"/>
              <a:gd name="T8" fmla="*/ 0 60000 65536"/>
              <a:gd name="T9" fmla="*/ 0 w 1154"/>
              <a:gd name="T10" fmla="*/ 0 h 996"/>
              <a:gd name="T11" fmla="*/ 1154 w 1154"/>
              <a:gd name="T12" fmla="*/ 996 h 996"/>
            </a:gdLst>
            <a:ahLst/>
            <a:cxnLst>
              <a:cxn ang="T6">
                <a:pos x="T0" y="T1"/>
              </a:cxn>
              <a:cxn ang="T7">
                <a:pos x="T2" y="T3"/>
              </a:cxn>
              <a:cxn ang="T8">
                <a:pos x="T4" y="T5"/>
              </a:cxn>
            </a:cxnLst>
            <a:rect l="T9" t="T10" r="T11" b="T12"/>
            <a:pathLst>
              <a:path w="1154" h="996">
                <a:moveTo>
                  <a:pt x="1154" y="993"/>
                </a:moveTo>
                <a:lnTo>
                  <a:pt x="0" y="996"/>
                </a:lnTo>
                <a:lnTo>
                  <a:pt x="0" y="0"/>
                </a:lnTo>
              </a:path>
            </a:pathLst>
          </a:custGeom>
          <a:noFill/>
          <a:ln w="19050">
            <a:solidFill>
              <a:srgbClr val="000000"/>
            </a:solidFill>
            <a:prstDash val="solid"/>
            <a:round/>
            <a:headEnd/>
            <a:tailEnd/>
          </a:ln>
        </p:spPr>
        <p:txBody>
          <a:bodyPr/>
          <a:lstStyle/>
          <a:p>
            <a:endParaRPr lang="en-US"/>
          </a:p>
        </p:txBody>
      </p:sp>
      <p:sp>
        <p:nvSpPr>
          <p:cNvPr id="111890" name="Freeform 272"/>
          <p:cNvSpPr>
            <a:spLocks/>
          </p:cNvSpPr>
          <p:nvPr/>
        </p:nvSpPr>
        <p:spPr bwMode="auto">
          <a:xfrm>
            <a:off x="4184650" y="5391150"/>
            <a:ext cx="49213" cy="60325"/>
          </a:xfrm>
          <a:custGeom>
            <a:avLst/>
            <a:gdLst>
              <a:gd name="T0" fmla="*/ 0 w 31"/>
              <a:gd name="T1" fmla="*/ 0 h 38"/>
              <a:gd name="T2" fmla="*/ 2147483647 w 31"/>
              <a:gd name="T3" fmla="*/ 2147483647 h 38"/>
              <a:gd name="T4" fmla="*/ 2147483647 w 31"/>
              <a:gd name="T5" fmla="*/ 2147483647 h 38"/>
              <a:gd name="T6" fmla="*/ 2147483647 w 31"/>
              <a:gd name="T7" fmla="*/ 0 h 38"/>
              <a:gd name="T8" fmla="*/ 2147483647 w 31"/>
              <a:gd name="T9" fmla="*/ 0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3" y="38"/>
                </a:lnTo>
                <a:lnTo>
                  <a:pt x="31" y="21"/>
                </a:lnTo>
                <a:lnTo>
                  <a:pt x="3" y="0"/>
                </a:lnTo>
                <a:lnTo>
                  <a:pt x="0" y="0"/>
                </a:lnTo>
                <a:close/>
              </a:path>
            </a:pathLst>
          </a:custGeom>
          <a:solidFill>
            <a:srgbClr val="000000"/>
          </a:solidFill>
          <a:ln w="9525">
            <a:noFill/>
            <a:round/>
            <a:headEnd/>
            <a:tailEnd/>
          </a:ln>
        </p:spPr>
        <p:txBody>
          <a:bodyPr/>
          <a:lstStyle/>
          <a:p>
            <a:endParaRPr lang="en-US"/>
          </a:p>
        </p:txBody>
      </p:sp>
      <p:sp>
        <p:nvSpPr>
          <p:cNvPr id="111891" name="Line 273"/>
          <p:cNvSpPr>
            <a:spLocks noChangeShapeType="1"/>
          </p:cNvSpPr>
          <p:nvPr/>
        </p:nvSpPr>
        <p:spPr bwMode="auto">
          <a:xfrm>
            <a:off x="2151063" y="5419725"/>
            <a:ext cx="2049462" cy="4763"/>
          </a:xfrm>
          <a:prstGeom prst="line">
            <a:avLst/>
          </a:prstGeom>
          <a:noFill/>
          <a:ln w="19050">
            <a:solidFill>
              <a:srgbClr val="000000"/>
            </a:solidFill>
            <a:round/>
            <a:headEnd/>
            <a:tailEnd/>
          </a:ln>
        </p:spPr>
        <p:txBody>
          <a:bodyPr/>
          <a:lstStyle/>
          <a:p>
            <a:endParaRPr lang="en-US"/>
          </a:p>
        </p:txBody>
      </p:sp>
      <p:sp>
        <p:nvSpPr>
          <p:cNvPr id="111892" name="Freeform 274"/>
          <p:cNvSpPr>
            <a:spLocks/>
          </p:cNvSpPr>
          <p:nvPr/>
        </p:nvSpPr>
        <p:spPr bwMode="auto">
          <a:xfrm>
            <a:off x="4184650" y="5592763"/>
            <a:ext cx="49213" cy="60325"/>
          </a:xfrm>
          <a:custGeom>
            <a:avLst/>
            <a:gdLst>
              <a:gd name="T0" fmla="*/ 0 w 31"/>
              <a:gd name="T1" fmla="*/ 0 h 38"/>
              <a:gd name="T2" fmla="*/ 2147483647 w 31"/>
              <a:gd name="T3" fmla="*/ 2147483647 h 38"/>
              <a:gd name="T4" fmla="*/ 2147483647 w 31"/>
              <a:gd name="T5" fmla="*/ 2147483647 h 38"/>
              <a:gd name="T6" fmla="*/ 2147483647 w 31"/>
              <a:gd name="T7" fmla="*/ 0 h 38"/>
              <a:gd name="T8" fmla="*/ 2147483647 w 31"/>
              <a:gd name="T9" fmla="*/ 0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3" y="38"/>
                </a:lnTo>
                <a:lnTo>
                  <a:pt x="31" y="18"/>
                </a:lnTo>
                <a:lnTo>
                  <a:pt x="3" y="0"/>
                </a:lnTo>
                <a:lnTo>
                  <a:pt x="0" y="0"/>
                </a:lnTo>
                <a:close/>
              </a:path>
            </a:pathLst>
          </a:custGeom>
          <a:solidFill>
            <a:srgbClr val="000000"/>
          </a:solidFill>
          <a:ln w="9525">
            <a:noFill/>
            <a:round/>
            <a:headEnd/>
            <a:tailEnd/>
          </a:ln>
        </p:spPr>
        <p:txBody>
          <a:bodyPr/>
          <a:lstStyle/>
          <a:p>
            <a:endParaRPr lang="en-US"/>
          </a:p>
        </p:txBody>
      </p:sp>
      <p:sp>
        <p:nvSpPr>
          <p:cNvPr id="111893" name="Freeform 275"/>
          <p:cNvSpPr>
            <a:spLocks/>
          </p:cNvSpPr>
          <p:nvPr/>
        </p:nvSpPr>
        <p:spPr bwMode="auto">
          <a:xfrm>
            <a:off x="2128838" y="5391150"/>
            <a:ext cx="46037" cy="60325"/>
          </a:xfrm>
          <a:custGeom>
            <a:avLst/>
            <a:gdLst>
              <a:gd name="T0" fmla="*/ 2147483647 w 29"/>
              <a:gd name="T1" fmla="*/ 2147483647 h 38"/>
              <a:gd name="T2" fmla="*/ 2147483647 w 29"/>
              <a:gd name="T3" fmla="*/ 2147483647 h 38"/>
              <a:gd name="T4" fmla="*/ 2147483647 w 29"/>
              <a:gd name="T5" fmla="*/ 2147483647 h 38"/>
              <a:gd name="T6" fmla="*/ 2147483647 w 29"/>
              <a:gd name="T7" fmla="*/ 2147483647 h 38"/>
              <a:gd name="T8" fmla="*/ 2147483647 w 29"/>
              <a:gd name="T9" fmla="*/ 2147483647 h 38"/>
              <a:gd name="T10" fmla="*/ 2147483647 w 29"/>
              <a:gd name="T11" fmla="*/ 2147483647 h 38"/>
              <a:gd name="T12" fmla="*/ 2147483647 w 29"/>
              <a:gd name="T13" fmla="*/ 2147483647 h 38"/>
              <a:gd name="T14" fmla="*/ 2147483647 w 29"/>
              <a:gd name="T15" fmla="*/ 2147483647 h 38"/>
              <a:gd name="T16" fmla="*/ 2147483647 w 29"/>
              <a:gd name="T17" fmla="*/ 2147483647 h 38"/>
              <a:gd name="T18" fmla="*/ 2147483647 w 29"/>
              <a:gd name="T19" fmla="*/ 2147483647 h 38"/>
              <a:gd name="T20" fmla="*/ 2147483647 w 29"/>
              <a:gd name="T21" fmla="*/ 2147483647 h 38"/>
              <a:gd name="T22" fmla="*/ 2147483647 w 29"/>
              <a:gd name="T23" fmla="*/ 2147483647 h 38"/>
              <a:gd name="T24" fmla="*/ 2147483647 w 29"/>
              <a:gd name="T25" fmla="*/ 2147483647 h 38"/>
              <a:gd name="T26" fmla="*/ 2147483647 w 29"/>
              <a:gd name="T27" fmla="*/ 2147483647 h 38"/>
              <a:gd name="T28" fmla="*/ 2147483647 w 29"/>
              <a:gd name="T29" fmla="*/ 2147483647 h 38"/>
              <a:gd name="T30" fmla="*/ 2147483647 w 29"/>
              <a:gd name="T31" fmla="*/ 2147483647 h 38"/>
              <a:gd name="T32" fmla="*/ 2147483647 w 29"/>
              <a:gd name="T33" fmla="*/ 2147483647 h 38"/>
              <a:gd name="T34" fmla="*/ 2147483647 w 29"/>
              <a:gd name="T35" fmla="*/ 2147483647 h 38"/>
              <a:gd name="T36" fmla="*/ 2147483647 w 29"/>
              <a:gd name="T37" fmla="*/ 2147483647 h 38"/>
              <a:gd name="T38" fmla="*/ 2147483647 w 29"/>
              <a:gd name="T39" fmla="*/ 0 h 38"/>
              <a:gd name="T40" fmla="*/ 2147483647 w 29"/>
              <a:gd name="T41" fmla="*/ 0 h 38"/>
              <a:gd name="T42" fmla="*/ 2147483647 w 29"/>
              <a:gd name="T43" fmla="*/ 0 h 38"/>
              <a:gd name="T44" fmla="*/ 2147483647 w 29"/>
              <a:gd name="T45" fmla="*/ 2147483647 h 38"/>
              <a:gd name="T46" fmla="*/ 2147483647 w 29"/>
              <a:gd name="T47" fmla="*/ 2147483647 h 38"/>
              <a:gd name="T48" fmla="*/ 2147483647 w 29"/>
              <a:gd name="T49" fmla="*/ 2147483647 h 38"/>
              <a:gd name="T50" fmla="*/ 2147483647 w 29"/>
              <a:gd name="T51" fmla="*/ 2147483647 h 38"/>
              <a:gd name="T52" fmla="*/ 2147483647 w 29"/>
              <a:gd name="T53" fmla="*/ 2147483647 h 38"/>
              <a:gd name="T54" fmla="*/ 2147483647 w 29"/>
              <a:gd name="T55" fmla="*/ 2147483647 h 38"/>
              <a:gd name="T56" fmla="*/ 0 w 29"/>
              <a:gd name="T57" fmla="*/ 2147483647 h 38"/>
              <a:gd name="T58" fmla="*/ 0 w 29"/>
              <a:gd name="T59" fmla="*/ 2147483647 h 38"/>
              <a:gd name="T60" fmla="*/ 0 w 29"/>
              <a:gd name="T61" fmla="*/ 2147483647 h 38"/>
              <a:gd name="T62" fmla="*/ 0 w 29"/>
              <a:gd name="T63" fmla="*/ 2147483647 h 38"/>
              <a:gd name="T64" fmla="*/ 0 w 29"/>
              <a:gd name="T65" fmla="*/ 2147483647 h 38"/>
              <a:gd name="T66" fmla="*/ 2147483647 w 29"/>
              <a:gd name="T67" fmla="*/ 2147483647 h 38"/>
              <a:gd name="T68" fmla="*/ 2147483647 w 29"/>
              <a:gd name="T69" fmla="*/ 2147483647 h 38"/>
              <a:gd name="T70" fmla="*/ 2147483647 w 29"/>
              <a:gd name="T71" fmla="*/ 2147483647 h 38"/>
              <a:gd name="T72" fmla="*/ 2147483647 w 29"/>
              <a:gd name="T73" fmla="*/ 2147483647 h 38"/>
              <a:gd name="T74" fmla="*/ 2147483647 w 29"/>
              <a:gd name="T75" fmla="*/ 2147483647 h 38"/>
              <a:gd name="T76" fmla="*/ 2147483647 w 29"/>
              <a:gd name="T77" fmla="*/ 2147483647 h 38"/>
              <a:gd name="T78" fmla="*/ 2147483647 w 29"/>
              <a:gd name="T79" fmla="*/ 2147483647 h 38"/>
              <a:gd name="T80" fmla="*/ 2147483647 w 29"/>
              <a:gd name="T81" fmla="*/ 2147483647 h 38"/>
              <a:gd name="T82" fmla="*/ 2147483647 w 29"/>
              <a:gd name="T83" fmla="*/ 2147483647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8"/>
              <a:gd name="T128" fmla="*/ 29 w 29"/>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8">
                <a:moveTo>
                  <a:pt x="14" y="38"/>
                </a:moveTo>
                <a:lnTo>
                  <a:pt x="17" y="38"/>
                </a:lnTo>
                <a:lnTo>
                  <a:pt x="19" y="38"/>
                </a:lnTo>
                <a:lnTo>
                  <a:pt x="22" y="35"/>
                </a:lnTo>
                <a:lnTo>
                  <a:pt x="24" y="35"/>
                </a:lnTo>
                <a:lnTo>
                  <a:pt x="26" y="33"/>
                </a:lnTo>
                <a:lnTo>
                  <a:pt x="26" y="30"/>
                </a:lnTo>
                <a:lnTo>
                  <a:pt x="29" y="30"/>
                </a:lnTo>
                <a:lnTo>
                  <a:pt x="29" y="27"/>
                </a:lnTo>
                <a:lnTo>
                  <a:pt x="29" y="24"/>
                </a:lnTo>
                <a:lnTo>
                  <a:pt x="29" y="21"/>
                </a:lnTo>
                <a:lnTo>
                  <a:pt x="29" y="18"/>
                </a:lnTo>
                <a:lnTo>
                  <a:pt x="29" y="15"/>
                </a:lnTo>
                <a:lnTo>
                  <a:pt x="29" y="12"/>
                </a:lnTo>
                <a:lnTo>
                  <a:pt x="26" y="9"/>
                </a:lnTo>
                <a:lnTo>
                  <a:pt x="26" y="6"/>
                </a:lnTo>
                <a:lnTo>
                  <a:pt x="24" y="6"/>
                </a:lnTo>
                <a:lnTo>
                  <a:pt x="22" y="3"/>
                </a:lnTo>
                <a:lnTo>
                  <a:pt x="19" y="3"/>
                </a:lnTo>
                <a:lnTo>
                  <a:pt x="17" y="0"/>
                </a:lnTo>
                <a:lnTo>
                  <a:pt x="14" y="0"/>
                </a:lnTo>
                <a:lnTo>
                  <a:pt x="12" y="0"/>
                </a:lnTo>
                <a:lnTo>
                  <a:pt x="10" y="3"/>
                </a:lnTo>
                <a:lnTo>
                  <a:pt x="7" y="3"/>
                </a:lnTo>
                <a:lnTo>
                  <a:pt x="5" y="6"/>
                </a:lnTo>
                <a:lnTo>
                  <a:pt x="2" y="9"/>
                </a:lnTo>
                <a:lnTo>
                  <a:pt x="2" y="12"/>
                </a:lnTo>
                <a:lnTo>
                  <a:pt x="0" y="15"/>
                </a:lnTo>
                <a:lnTo>
                  <a:pt x="0" y="18"/>
                </a:lnTo>
                <a:lnTo>
                  <a:pt x="0" y="21"/>
                </a:lnTo>
                <a:lnTo>
                  <a:pt x="0" y="24"/>
                </a:lnTo>
                <a:lnTo>
                  <a:pt x="0" y="27"/>
                </a:lnTo>
                <a:lnTo>
                  <a:pt x="2" y="30"/>
                </a:lnTo>
                <a:lnTo>
                  <a:pt x="5" y="33"/>
                </a:lnTo>
                <a:lnTo>
                  <a:pt x="5" y="35"/>
                </a:lnTo>
                <a:lnTo>
                  <a:pt x="7" y="35"/>
                </a:lnTo>
                <a:lnTo>
                  <a:pt x="10" y="38"/>
                </a:lnTo>
                <a:lnTo>
                  <a:pt x="12" y="38"/>
                </a:lnTo>
                <a:lnTo>
                  <a:pt x="14" y="38"/>
                </a:lnTo>
                <a:close/>
              </a:path>
            </a:pathLst>
          </a:custGeom>
          <a:solidFill>
            <a:srgbClr val="000000"/>
          </a:solidFill>
          <a:ln w="9525">
            <a:noFill/>
            <a:round/>
            <a:headEnd/>
            <a:tailEnd/>
          </a:ln>
        </p:spPr>
        <p:txBody>
          <a:bodyPr/>
          <a:lstStyle/>
          <a:p>
            <a:endParaRPr lang="en-US"/>
          </a:p>
        </p:txBody>
      </p:sp>
      <p:sp>
        <p:nvSpPr>
          <p:cNvPr id="111894" name="Freeform 276"/>
          <p:cNvSpPr>
            <a:spLocks/>
          </p:cNvSpPr>
          <p:nvPr/>
        </p:nvSpPr>
        <p:spPr bwMode="auto">
          <a:xfrm>
            <a:off x="2235200" y="3281363"/>
            <a:ext cx="49213" cy="61912"/>
          </a:xfrm>
          <a:custGeom>
            <a:avLst/>
            <a:gdLst>
              <a:gd name="T0" fmla="*/ 2147483647 w 31"/>
              <a:gd name="T1" fmla="*/ 2147483647 h 39"/>
              <a:gd name="T2" fmla="*/ 2147483647 w 31"/>
              <a:gd name="T3" fmla="*/ 2147483647 h 39"/>
              <a:gd name="T4" fmla="*/ 2147483647 w 31"/>
              <a:gd name="T5" fmla="*/ 2147483647 h 39"/>
              <a:gd name="T6" fmla="*/ 2147483647 w 31"/>
              <a:gd name="T7" fmla="*/ 2147483647 h 39"/>
              <a:gd name="T8" fmla="*/ 2147483647 w 31"/>
              <a:gd name="T9" fmla="*/ 2147483647 h 39"/>
              <a:gd name="T10" fmla="*/ 2147483647 w 31"/>
              <a:gd name="T11" fmla="*/ 2147483647 h 39"/>
              <a:gd name="T12" fmla="*/ 2147483647 w 31"/>
              <a:gd name="T13" fmla="*/ 2147483647 h 39"/>
              <a:gd name="T14" fmla="*/ 2147483647 w 31"/>
              <a:gd name="T15" fmla="*/ 2147483647 h 39"/>
              <a:gd name="T16" fmla="*/ 2147483647 w 31"/>
              <a:gd name="T17" fmla="*/ 2147483647 h 39"/>
              <a:gd name="T18" fmla="*/ 2147483647 w 31"/>
              <a:gd name="T19" fmla="*/ 2147483647 h 39"/>
              <a:gd name="T20" fmla="*/ 2147483647 w 31"/>
              <a:gd name="T21" fmla="*/ 2147483647 h 39"/>
              <a:gd name="T22" fmla="*/ 2147483647 w 31"/>
              <a:gd name="T23" fmla="*/ 2147483647 h 39"/>
              <a:gd name="T24" fmla="*/ 2147483647 w 31"/>
              <a:gd name="T25" fmla="*/ 2147483647 h 39"/>
              <a:gd name="T26" fmla="*/ 2147483647 w 31"/>
              <a:gd name="T27" fmla="*/ 2147483647 h 39"/>
              <a:gd name="T28" fmla="*/ 2147483647 w 31"/>
              <a:gd name="T29" fmla="*/ 2147483647 h 39"/>
              <a:gd name="T30" fmla="*/ 2147483647 w 31"/>
              <a:gd name="T31" fmla="*/ 2147483647 h 39"/>
              <a:gd name="T32" fmla="*/ 2147483647 w 31"/>
              <a:gd name="T33" fmla="*/ 2147483647 h 39"/>
              <a:gd name="T34" fmla="*/ 2147483647 w 31"/>
              <a:gd name="T35" fmla="*/ 2147483647 h 39"/>
              <a:gd name="T36" fmla="*/ 2147483647 w 31"/>
              <a:gd name="T37" fmla="*/ 0 h 39"/>
              <a:gd name="T38" fmla="*/ 2147483647 w 31"/>
              <a:gd name="T39" fmla="*/ 0 h 39"/>
              <a:gd name="T40" fmla="*/ 2147483647 w 31"/>
              <a:gd name="T41" fmla="*/ 0 h 39"/>
              <a:gd name="T42" fmla="*/ 2147483647 w 31"/>
              <a:gd name="T43" fmla="*/ 0 h 39"/>
              <a:gd name="T44" fmla="*/ 2147483647 w 31"/>
              <a:gd name="T45" fmla="*/ 0 h 39"/>
              <a:gd name="T46" fmla="*/ 2147483647 w 31"/>
              <a:gd name="T47" fmla="*/ 2147483647 h 39"/>
              <a:gd name="T48" fmla="*/ 2147483647 w 31"/>
              <a:gd name="T49" fmla="*/ 2147483647 h 39"/>
              <a:gd name="T50" fmla="*/ 2147483647 w 31"/>
              <a:gd name="T51" fmla="*/ 2147483647 h 39"/>
              <a:gd name="T52" fmla="*/ 2147483647 w 31"/>
              <a:gd name="T53" fmla="*/ 2147483647 h 39"/>
              <a:gd name="T54" fmla="*/ 2147483647 w 31"/>
              <a:gd name="T55" fmla="*/ 2147483647 h 39"/>
              <a:gd name="T56" fmla="*/ 0 w 31"/>
              <a:gd name="T57" fmla="*/ 2147483647 h 39"/>
              <a:gd name="T58" fmla="*/ 0 w 31"/>
              <a:gd name="T59" fmla="*/ 2147483647 h 39"/>
              <a:gd name="T60" fmla="*/ 0 w 31"/>
              <a:gd name="T61" fmla="*/ 2147483647 h 39"/>
              <a:gd name="T62" fmla="*/ 0 w 31"/>
              <a:gd name="T63" fmla="*/ 2147483647 h 39"/>
              <a:gd name="T64" fmla="*/ 0 w 31"/>
              <a:gd name="T65" fmla="*/ 2147483647 h 39"/>
              <a:gd name="T66" fmla="*/ 2147483647 w 31"/>
              <a:gd name="T67" fmla="*/ 2147483647 h 39"/>
              <a:gd name="T68" fmla="*/ 2147483647 w 31"/>
              <a:gd name="T69" fmla="*/ 2147483647 h 39"/>
              <a:gd name="T70" fmla="*/ 2147483647 w 31"/>
              <a:gd name="T71" fmla="*/ 2147483647 h 39"/>
              <a:gd name="T72" fmla="*/ 2147483647 w 31"/>
              <a:gd name="T73" fmla="*/ 2147483647 h 39"/>
              <a:gd name="T74" fmla="*/ 2147483647 w 31"/>
              <a:gd name="T75" fmla="*/ 2147483647 h 39"/>
              <a:gd name="T76" fmla="*/ 2147483647 w 31"/>
              <a:gd name="T77" fmla="*/ 2147483647 h 39"/>
              <a:gd name="T78" fmla="*/ 2147483647 w 31"/>
              <a:gd name="T79" fmla="*/ 2147483647 h 39"/>
              <a:gd name="T80" fmla="*/ 2147483647 w 31"/>
              <a:gd name="T81" fmla="*/ 2147483647 h 39"/>
              <a:gd name="T82" fmla="*/ 2147483647 w 31"/>
              <a:gd name="T83" fmla="*/ 2147483647 h 39"/>
              <a:gd name="T84" fmla="*/ 2147483647 w 31"/>
              <a:gd name="T85" fmla="*/ 2147483647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39"/>
              <a:gd name="T131" fmla="*/ 31 w 31"/>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39">
                <a:moveTo>
                  <a:pt x="15" y="36"/>
                </a:moveTo>
                <a:lnTo>
                  <a:pt x="17" y="39"/>
                </a:lnTo>
                <a:lnTo>
                  <a:pt x="19" y="36"/>
                </a:lnTo>
                <a:lnTo>
                  <a:pt x="22" y="36"/>
                </a:lnTo>
                <a:lnTo>
                  <a:pt x="24" y="33"/>
                </a:lnTo>
                <a:lnTo>
                  <a:pt x="27" y="33"/>
                </a:lnTo>
                <a:lnTo>
                  <a:pt x="27" y="30"/>
                </a:lnTo>
                <a:lnTo>
                  <a:pt x="29" y="27"/>
                </a:lnTo>
                <a:lnTo>
                  <a:pt x="29" y="24"/>
                </a:lnTo>
                <a:lnTo>
                  <a:pt x="31" y="21"/>
                </a:lnTo>
                <a:lnTo>
                  <a:pt x="31" y="18"/>
                </a:lnTo>
                <a:lnTo>
                  <a:pt x="31" y="15"/>
                </a:lnTo>
                <a:lnTo>
                  <a:pt x="29" y="12"/>
                </a:lnTo>
                <a:lnTo>
                  <a:pt x="29" y="9"/>
                </a:lnTo>
                <a:lnTo>
                  <a:pt x="27" y="9"/>
                </a:lnTo>
                <a:lnTo>
                  <a:pt x="27" y="6"/>
                </a:lnTo>
                <a:lnTo>
                  <a:pt x="24" y="3"/>
                </a:lnTo>
                <a:lnTo>
                  <a:pt x="22" y="3"/>
                </a:lnTo>
                <a:lnTo>
                  <a:pt x="19" y="0"/>
                </a:lnTo>
                <a:lnTo>
                  <a:pt x="17" y="0"/>
                </a:lnTo>
                <a:lnTo>
                  <a:pt x="15" y="0"/>
                </a:lnTo>
                <a:lnTo>
                  <a:pt x="12" y="0"/>
                </a:lnTo>
                <a:lnTo>
                  <a:pt x="10" y="0"/>
                </a:lnTo>
                <a:lnTo>
                  <a:pt x="7" y="3"/>
                </a:lnTo>
                <a:lnTo>
                  <a:pt x="5" y="6"/>
                </a:lnTo>
                <a:lnTo>
                  <a:pt x="3" y="9"/>
                </a:lnTo>
                <a:lnTo>
                  <a:pt x="0" y="12"/>
                </a:lnTo>
                <a:lnTo>
                  <a:pt x="0" y="15"/>
                </a:lnTo>
                <a:lnTo>
                  <a:pt x="0" y="18"/>
                </a:lnTo>
                <a:lnTo>
                  <a:pt x="0" y="21"/>
                </a:lnTo>
                <a:lnTo>
                  <a:pt x="0" y="24"/>
                </a:lnTo>
                <a:lnTo>
                  <a:pt x="3" y="27"/>
                </a:lnTo>
                <a:lnTo>
                  <a:pt x="3" y="30"/>
                </a:lnTo>
                <a:lnTo>
                  <a:pt x="5" y="33"/>
                </a:lnTo>
                <a:lnTo>
                  <a:pt x="7" y="33"/>
                </a:lnTo>
                <a:lnTo>
                  <a:pt x="7" y="36"/>
                </a:lnTo>
                <a:lnTo>
                  <a:pt x="10" y="36"/>
                </a:lnTo>
                <a:lnTo>
                  <a:pt x="12" y="39"/>
                </a:lnTo>
                <a:lnTo>
                  <a:pt x="15" y="39"/>
                </a:lnTo>
                <a:lnTo>
                  <a:pt x="15" y="36"/>
                </a:lnTo>
                <a:close/>
              </a:path>
            </a:pathLst>
          </a:custGeom>
          <a:solidFill>
            <a:srgbClr val="000000"/>
          </a:solidFill>
          <a:ln w="9525">
            <a:noFill/>
            <a:round/>
            <a:headEnd/>
            <a:tailEnd/>
          </a:ln>
        </p:spPr>
        <p:txBody>
          <a:bodyPr/>
          <a:lstStyle/>
          <a:p>
            <a:endParaRPr lang="en-US"/>
          </a:p>
        </p:txBody>
      </p:sp>
      <p:sp>
        <p:nvSpPr>
          <p:cNvPr id="111895" name="Freeform 277"/>
          <p:cNvSpPr>
            <a:spLocks/>
          </p:cNvSpPr>
          <p:nvPr/>
        </p:nvSpPr>
        <p:spPr bwMode="auto">
          <a:xfrm>
            <a:off x="2341563" y="3638550"/>
            <a:ext cx="49212" cy="60325"/>
          </a:xfrm>
          <a:custGeom>
            <a:avLst/>
            <a:gdLst>
              <a:gd name="T0" fmla="*/ 2147483647 w 31"/>
              <a:gd name="T1" fmla="*/ 2147483647 h 38"/>
              <a:gd name="T2" fmla="*/ 2147483647 w 31"/>
              <a:gd name="T3" fmla="*/ 2147483647 h 38"/>
              <a:gd name="T4" fmla="*/ 2147483647 w 31"/>
              <a:gd name="T5" fmla="*/ 2147483647 h 38"/>
              <a:gd name="T6" fmla="*/ 2147483647 w 31"/>
              <a:gd name="T7" fmla="*/ 2147483647 h 38"/>
              <a:gd name="T8" fmla="*/ 2147483647 w 31"/>
              <a:gd name="T9" fmla="*/ 2147483647 h 38"/>
              <a:gd name="T10" fmla="*/ 2147483647 w 31"/>
              <a:gd name="T11" fmla="*/ 2147483647 h 38"/>
              <a:gd name="T12" fmla="*/ 2147483647 w 31"/>
              <a:gd name="T13" fmla="*/ 2147483647 h 38"/>
              <a:gd name="T14" fmla="*/ 2147483647 w 31"/>
              <a:gd name="T15" fmla="*/ 2147483647 h 38"/>
              <a:gd name="T16" fmla="*/ 2147483647 w 31"/>
              <a:gd name="T17" fmla="*/ 2147483647 h 38"/>
              <a:gd name="T18" fmla="*/ 2147483647 w 31"/>
              <a:gd name="T19" fmla="*/ 2147483647 h 38"/>
              <a:gd name="T20" fmla="*/ 2147483647 w 31"/>
              <a:gd name="T21" fmla="*/ 2147483647 h 38"/>
              <a:gd name="T22" fmla="*/ 2147483647 w 31"/>
              <a:gd name="T23" fmla="*/ 2147483647 h 38"/>
              <a:gd name="T24" fmla="*/ 2147483647 w 31"/>
              <a:gd name="T25" fmla="*/ 2147483647 h 38"/>
              <a:gd name="T26" fmla="*/ 2147483647 w 31"/>
              <a:gd name="T27" fmla="*/ 2147483647 h 38"/>
              <a:gd name="T28" fmla="*/ 2147483647 w 31"/>
              <a:gd name="T29" fmla="*/ 2147483647 h 38"/>
              <a:gd name="T30" fmla="*/ 2147483647 w 31"/>
              <a:gd name="T31" fmla="*/ 2147483647 h 38"/>
              <a:gd name="T32" fmla="*/ 2147483647 w 31"/>
              <a:gd name="T33" fmla="*/ 2147483647 h 38"/>
              <a:gd name="T34" fmla="*/ 2147483647 w 31"/>
              <a:gd name="T35" fmla="*/ 2147483647 h 38"/>
              <a:gd name="T36" fmla="*/ 2147483647 w 31"/>
              <a:gd name="T37" fmla="*/ 0 h 38"/>
              <a:gd name="T38" fmla="*/ 2147483647 w 31"/>
              <a:gd name="T39" fmla="*/ 0 h 38"/>
              <a:gd name="T40" fmla="*/ 2147483647 w 31"/>
              <a:gd name="T41" fmla="*/ 0 h 38"/>
              <a:gd name="T42" fmla="*/ 2147483647 w 31"/>
              <a:gd name="T43" fmla="*/ 0 h 38"/>
              <a:gd name="T44" fmla="*/ 2147483647 w 31"/>
              <a:gd name="T45" fmla="*/ 0 h 38"/>
              <a:gd name="T46" fmla="*/ 2147483647 w 31"/>
              <a:gd name="T47" fmla="*/ 2147483647 h 38"/>
              <a:gd name="T48" fmla="*/ 2147483647 w 31"/>
              <a:gd name="T49" fmla="*/ 2147483647 h 38"/>
              <a:gd name="T50" fmla="*/ 2147483647 w 31"/>
              <a:gd name="T51" fmla="*/ 2147483647 h 38"/>
              <a:gd name="T52" fmla="*/ 2147483647 w 31"/>
              <a:gd name="T53" fmla="*/ 2147483647 h 38"/>
              <a:gd name="T54" fmla="*/ 2147483647 w 31"/>
              <a:gd name="T55" fmla="*/ 2147483647 h 38"/>
              <a:gd name="T56" fmla="*/ 2147483647 w 31"/>
              <a:gd name="T57" fmla="*/ 2147483647 h 38"/>
              <a:gd name="T58" fmla="*/ 2147483647 w 31"/>
              <a:gd name="T59" fmla="*/ 2147483647 h 38"/>
              <a:gd name="T60" fmla="*/ 0 w 31"/>
              <a:gd name="T61" fmla="*/ 2147483647 h 38"/>
              <a:gd name="T62" fmla="*/ 2147483647 w 31"/>
              <a:gd name="T63" fmla="*/ 2147483647 h 38"/>
              <a:gd name="T64" fmla="*/ 2147483647 w 31"/>
              <a:gd name="T65" fmla="*/ 2147483647 h 38"/>
              <a:gd name="T66" fmla="*/ 2147483647 w 31"/>
              <a:gd name="T67" fmla="*/ 2147483647 h 38"/>
              <a:gd name="T68" fmla="*/ 2147483647 w 31"/>
              <a:gd name="T69" fmla="*/ 2147483647 h 38"/>
              <a:gd name="T70" fmla="*/ 2147483647 w 31"/>
              <a:gd name="T71" fmla="*/ 2147483647 h 38"/>
              <a:gd name="T72" fmla="*/ 2147483647 w 31"/>
              <a:gd name="T73" fmla="*/ 2147483647 h 38"/>
              <a:gd name="T74" fmla="*/ 2147483647 w 31"/>
              <a:gd name="T75" fmla="*/ 2147483647 h 38"/>
              <a:gd name="T76" fmla="*/ 2147483647 w 31"/>
              <a:gd name="T77" fmla="*/ 2147483647 h 38"/>
              <a:gd name="T78" fmla="*/ 2147483647 w 31"/>
              <a:gd name="T79" fmla="*/ 2147483647 h 38"/>
              <a:gd name="T80" fmla="*/ 2147483647 w 31"/>
              <a:gd name="T81" fmla="*/ 2147483647 h 38"/>
              <a:gd name="T82" fmla="*/ 2147483647 w 31"/>
              <a:gd name="T83" fmla="*/ 2147483647 h 38"/>
              <a:gd name="T84" fmla="*/ 2147483647 w 31"/>
              <a:gd name="T85" fmla="*/ 2147483647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38"/>
              <a:gd name="T131" fmla="*/ 31 w 31"/>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38">
                <a:moveTo>
                  <a:pt x="15" y="35"/>
                </a:moveTo>
                <a:lnTo>
                  <a:pt x="19" y="38"/>
                </a:lnTo>
                <a:lnTo>
                  <a:pt x="22" y="35"/>
                </a:lnTo>
                <a:lnTo>
                  <a:pt x="24" y="35"/>
                </a:lnTo>
                <a:lnTo>
                  <a:pt x="27" y="32"/>
                </a:lnTo>
                <a:lnTo>
                  <a:pt x="29" y="29"/>
                </a:lnTo>
                <a:lnTo>
                  <a:pt x="29" y="26"/>
                </a:lnTo>
                <a:lnTo>
                  <a:pt x="31" y="23"/>
                </a:lnTo>
                <a:lnTo>
                  <a:pt x="31" y="20"/>
                </a:lnTo>
                <a:lnTo>
                  <a:pt x="31" y="17"/>
                </a:lnTo>
                <a:lnTo>
                  <a:pt x="31" y="14"/>
                </a:lnTo>
                <a:lnTo>
                  <a:pt x="31" y="11"/>
                </a:lnTo>
                <a:lnTo>
                  <a:pt x="29" y="9"/>
                </a:lnTo>
                <a:lnTo>
                  <a:pt x="27" y="6"/>
                </a:lnTo>
                <a:lnTo>
                  <a:pt x="27" y="3"/>
                </a:lnTo>
                <a:lnTo>
                  <a:pt x="24" y="3"/>
                </a:lnTo>
                <a:lnTo>
                  <a:pt x="22" y="0"/>
                </a:lnTo>
                <a:lnTo>
                  <a:pt x="19" y="0"/>
                </a:lnTo>
                <a:lnTo>
                  <a:pt x="17" y="0"/>
                </a:lnTo>
                <a:lnTo>
                  <a:pt x="15" y="0"/>
                </a:lnTo>
                <a:lnTo>
                  <a:pt x="12" y="0"/>
                </a:lnTo>
                <a:lnTo>
                  <a:pt x="10" y="3"/>
                </a:lnTo>
                <a:lnTo>
                  <a:pt x="8" y="3"/>
                </a:lnTo>
                <a:lnTo>
                  <a:pt x="5" y="6"/>
                </a:lnTo>
                <a:lnTo>
                  <a:pt x="5" y="9"/>
                </a:lnTo>
                <a:lnTo>
                  <a:pt x="3" y="9"/>
                </a:lnTo>
                <a:lnTo>
                  <a:pt x="3" y="11"/>
                </a:lnTo>
                <a:lnTo>
                  <a:pt x="3" y="14"/>
                </a:lnTo>
                <a:lnTo>
                  <a:pt x="0" y="17"/>
                </a:lnTo>
                <a:lnTo>
                  <a:pt x="3" y="20"/>
                </a:lnTo>
                <a:lnTo>
                  <a:pt x="3" y="23"/>
                </a:lnTo>
                <a:lnTo>
                  <a:pt x="3" y="26"/>
                </a:lnTo>
                <a:lnTo>
                  <a:pt x="5" y="29"/>
                </a:lnTo>
                <a:lnTo>
                  <a:pt x="5" y="32"/>
                </a:lnTo>
                <a:lnTo>
                  <a:pt x="8" y="32"/>
                </a:lnTo>
                <a:lnTo>
                  <a:pt x="10" y="35"/>
                </a:lnTo>
                <a:lnTo>
                  <a:pt x="12" y="35"/>
                </a:lnTo>
                <a:lnTo>
                  <a:pt x="15" y="38"/>
                </a:lnTo>
                <a:lnTo>
                  <a:pt x="17" y="38"/>
                </a:lnTo>
                <a:lnTo>
                  <a:pt x="15" y="35"/>
                </a:lnTo>
                <a:close/>
              </a:path>
            </a:pathLst>
          </a:custGeom>
          <a:solidFill>
            <a:srgbClr val="000000"/>
          </a:solidFill>
          <a:ln w="9525">
            <a:noFill/>
            <a:round/>
            <a:headEnd/>
            <a:tailEnd/>
          </a:ln>
        </p:spPr>
        <p:txBody>
          <a:bodyPr/>
          <a:lstStyle/>
          <a:p>
            <a:endParaRPr lang="en-US"/>
          </a:p>
        </p:txBody>
      </p:sp>
      <p:sp>
        <p:nvSpPr>
          <p:cNvPr id="111896" name="Freeform 278"/>
          <p:cNvSpPr>
            <a:spLocks/>
          </p:cNvSpPr>
          <p:nvPr/>
        </p:nvSpPr>
        <p:spPr bwMode="auto">
          <a:xfrm>
            <a:off x="2657475" y="1776413"/>
            <a:ext cx="50800" cy="57150"/>
          </a:xfrm>
          <a:custGeom>
            <a:avLst/>
            <a:gdLst>
              <a:gd name="T0" fmla="*/ 0 w 32"/>
              <a:gd name="T1" fmla="*/ 2147483647 h 36"/>
              <a:gd name="T2" fmla="*/ 2147483647 w 32"/>
              <a:gd name="T3" fmla="*/ 2147483647 h 36"/>
              <a:gd name="T4" fmla="*/ 2147483647 w 32"/>
              <a:gd name="T5" fmla="*/ 0 h 36"/>
              <a:gd name="T6" fmla="*/ 2147483647 w 32"/>
              <a:gd name="T7" fmla="*/ 2147483647 h 36"/>
              <a:gd name="T8" fmla="*/ 2147483647 w 32"/>
              <a:gd name="T9" fmla="*/ 2147483647 h 36"/>
              <a:gd name="T10" fmla="*/ 0 w 32"/>
              <a:gd name="T11" fmla="*/ 2147483647 h 36"/>
              <a:gd name="T12" fmla="*/ 0 60000 65536"/>
              <a:gd name="T13" fmla="*/ 0 60000 65536"/>
              <a:gd name="T14" fmla="*/ 0 60000 65536"/>
              <a:gd name="T15" fmla="*/ 0 60000 65536"/>
              <a:gd name="T16" fmla="*/ 0 60000 65536"/>
              <a:gd name="T17" fmla="*/ 0 60000 65536"/>
              <a:gd name="T18" fmla="*/ 0 w 32"/>
              <a:gd name="T19" fmla="*/ 0 h 36"/>
              <a:gd name="T20" fmla="*/ 32 w 3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2" h="36">
                <a:moveTo>
                  <a:pt x="0" y="36"/>
                </a:moveTo>
                <a:lnTo>
                  <a:pt x="32" y="36"/>
                </a:lnTo>
                <a:lnTo>
                  <a:pt x="17" y="0"/>
                </a:lnTo>
                <a:lnTo>
                  <a:pt x="3" y="36"/>
                </a:lnTo>
                <a:lnTo>
                  <a:pt x="0" y="36"/>
                </a:lnTo>
                <a:close/>
              </a:path>
            </a:pathLst>
          </a:custGeom>
          <a:solidFill>
            <a:srgbClr val="000000"/>
          </a:solidFill>
          <a:ln w="9525">
            <a:noFill/>
            <a:round/>
            <a:headEnd/>
            <a:tailEnd/>
          </a:ln>
        </p:spPr>
        <p:txBody>
          <a:bodyPr/>
          <a:lstStyle/>
          <a:p>
            <a:endParaRPr lang="en-US"/>
          </a:p>
        </p:txBody>
      </p:sp>
      <p:sp>
        <p:nvSpPr>
          <p:cNvPr id="111897" name="Freeform 279"/>
          <p:cNvSpPr>
            <a:spLocks/>
          </p:cNvSpPr>
          <p:nvPr/>
        </p:nvSpPr>
        <p:spPr bwMode="auto">
          <a:xfrm>
            <a:off x="2684463" y="1824038"/>
            <a:ext cx="1858962" cy="4087812"/>
          </a:xfrm>
          <a:custGeom>
            <a:avLst/>
            <a:gdLst>
              <a:gd name="T0" fmla="*/ 2147483647 w 1171"/>
              <a:gd name="T1" fmla="*/ 2147483647 h 2575"/>
              <a:gd name="T2" fmla="*/ 2147483647 w 1171"/>
              <a:gd name="T3" fmla="*/ 2147483647 h 2575"/>
              <a:gd name="T4" fmla="*/ 0 w 1171"/>
              <a:gd name="T5" fmla="*/ 2147483647 h 2575"/>
              <a:gd name="T6" fmla="*/ 0 w 1171"/>
              <a:gd name="T7" fmla="*/ 0 h 2575"/>
              <a:gd name="T8" fmla="*/ 0 60000 65536"/>
              <a:gd name="T9" fmla="*/ 0 60000 65536"/>
              <a:gd name="T10" fmla="*/ 0 60000 65536"/>
              <a:gd name="T11" fmla="*/ 0 60000 65536"/>
              <a:gd name="T12" fmla="*/ 0 w 1171"/>
              <a:gd name="T13" fmla="*/ 0 h 2575"/>
              <a:gd name="T14" fmla="*/ 1171 w 1171"/>
              <a:gd name="T15" fmla="*/ 2575 h 2575"/>
            </a:gdLst>
            <a:ahLst/>
            <a:cxnLst>
              <a:cxn ang="T8">
                <a:pos x="T0" y="T1"/>
              </a:cxn>
              <a:cxn ang="T9">
                <a:pos x="T2" y="T3"/>
              </a:cxn>
              <a:cxn ang="T10">
                <a:pos x="T4" y="T5"/>
              </a:cxn>
              <a:cxn ang="T11">
                <a:pos x="T6" y="T7"/>
              </a:cxn>
            </a:cxnLst>
            <a:rect l="T12" t="T13" r="T14" b="T15"/>
            <a:pathLst>
              <a:path w="1171" h="2575">
                <a:moveTo>
                  <a:pt x="1171" y="2265"/>
                </a:moveTo>
                <a:lnTo>
                  <a:pt x="1171" y="2575"/>
                </a:lnTo>
                <a:lnTo>
                  <a:pt x="0" y="2575"/>
                </a:lnTo>
                <a:lnTo>
                  <a:pt x="0" y="0"/>
                </a:lnTo>
              </a:path>
            </a:pathLst>
          </a:custGeom>
          <a:noFill/>
          <a:ln w="28575" cmpd="sng">
            <a:solidFill>
              <a:srgbClr val="000000"/>
            </a:solidFill>
            <a:prstDash val="solid"/>
            <a:round/>
            <a:headEnd/>
            <a:tailEnd/>
          </a:ln>
        </p:spPr>
        <p:txBody>
          <a:bodyPr/>
          <a:lstStyle/>
          <a:p>
            <a:endParaRPr lang="en-US"/>
          </a:p>
        </p:txBody>
      </p:sp>
      <p:sp>
        <p:nvSpPr>
          <p:cNvPr id="111898" name="Freeform 280"/>
          <p:cNvSpPr>
            <a:spLocks/>
          </p:cNvSpPr>
          <p:nvPr/>
        </p:nvSpPr>
        <p:spPr bwMode="auto">
          <a:xfrm>
            <a:off x="7631113" y="5465763"/>
            <a:ext cx="49212" cy="61912"/>
          </a:xfrm>
          <a:custGeom>
            <a:avLst/>
            <a:gdLst>
              <a:gd name="T0" fmla="*/ 0 w 31"/>
              <a:gd name="T1" fmla="*/ 0 h 39"/>
              <a:gd name="T2" fmla="*/ 2147483647 w 31"/>
              <a:gd name="T3" fmla="*/ 2147483647 h 39"/>
              <a:gd name="T4" fmla="*/ 2147483647 w 31"/>
              <a:gd name="T5" fmla="*/ 2147483647 h 39"/>
              <a:gd name="T6" fmla="*/ 2147483647 w 31"/>
              <a:gd name="T7" fmla="*/ 0 h 39"/>
              <a:gd name="T8" fmla="*/ 2147483647 w 31"/>
              <a:gd name="T9" fmla="*/ 0 h 39"/>
              <a:gd name="T10" fmla="*/ 0 w 31"/>
              <a:gd name="T11" fmla="*/ 0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0" y="0"/>
                </a:moveTo>
                <a:lnTo>
                  <a:pt x="2" y="39"/>
                </a:lnTo>
                <a:lnTo>
                  <a:pt x="31" y="18"/>
                </a:lnTo>
                <a:lnTo>
                  <a:pt x="2" y="0"/>
                </a:lnTo>
                <a:lnTo>
                  <a:pt x="0" y="0"/>
                </a:lnTo>
                <a:close/>
              </a:path>
            </a:pathLst>
          </a:custGeom>
          <a:solidFill>
            <a:srgbClr val="000000"/>
          </a:solidFill>
          <a:ln w="9525">
            <a:noFill/>
            <a:round/>
            <a:headEnd/>
            <a:tailEnd/>
          </a:ln>
        </p:spPr>
        <p:txBody>
          <a:bodyPr/>
          <a:lstStyle/>
          <a:p>
            <a:endParaRPr lang="en-US"/>
          </a:p>
        </p:txBody>
      </p:sp>
      <p:sp>
        <p:nvSpPr>
          <p:cNvPr id="111899" name="Line 281"/>
          <p:cNvSpPr>
            <a:spLocks noChangeShapeType="1"/>
          </p:cNvSpPr>
          <p:nvPr/>
        </p:nvSpPr>
        <p:spPr bwMode="auto">
          <a:xfrm flipH="1">
            <a:off x="6442075" y="5494338"/>
            <a:ext cx="1196975" cy="1587"/>
          </a:xfrm>
          <a:prstGeom prst="line">
            <a:avLst/>
          </a:prstGeom>
          <a:noFill/>
          <a:ln w="19050">
            <a:solidFill>
              <a:srgbClr val="000000"/>
            </a:solidFill>
            <a:round/>
            <a:headEnd/>
            <a:tailEnd/>
          </a:ln>
        </p:spPr>
        <p:txBody>
          <a:bodyPr/>
          <a:lstStyle/>
          <a:p>
            <a:endParaRPr lang="en-US"/>
          </a:p>
        </p:txBody>
      </p:sp>
      <p:sp>
        <p:nvSpPr>
          <p:cNvPr id="111900" name="Freeform 282"/>
          <p:cNvSpPr>
            <a:spLocks/>
          </p:cNvSpPr>
          <p:nvPr/>
        </p:nvSpPr>
        <p:spPr bwMode="auto">
          <a:xfrm>
            <a:off x="6234113" y="5494338"/>
            <a:ext cx="315912" cy="328612"/>
          </a:xfrm>
          <a:custGeom>
            <a:avLst/>
            <a:gdLst>
              <a:gd name="T0" fmla="*/ 2147483647 w 199"/>
              <a:gd name="T1" fmla="*/ 0 h 207"/>
              <a:gd name="T2" fmla="*/ 2147483647 w 199"/>
              <a:gd name="T3" fmla="*/ 2147483647 h 207"/>
              <a:gd name="T4" fmla="*/ 0 w 199"/>
              <a:gd name="T5" fmla="*/ 2147483647 h 207"/>
              <a:gd name="T6" fmla="*/ 0 60000 65536"/>
              <a:gd name="T7" fmla="*/ 0 60000 65536"/>
              <a:gd name="T8" fmla="*/ 0 60000 65536"/>
              <a:gd name="T9" fmla="*/ 0 w 199"/>
              <a:gd name="T10" fmla="*/ 0 h 207"/>
              <a:gd name="T11" fmla="*/ 199 w 199"/>
              <a:gd name="T12" fmla="*/ 207 h 207"/>
            </a:gdLst>
            <a:ahLst/>
            <a:cxnLst>
              <a:cxn ang="T6">
                <a:pos x="T0" y="T1"/>
              </a:cxn>
              <a:cxn ang="T7">
                <a:pos x="T2" y="T3"/>
              </a:cxn>
              <a:cxn ang="T8">
                <a:pos x="T4" y="T5"/>
              </a:cxn>
            </a:cxnLst>
            <a:rect l="T9" t="T10" r="T11" b="T12"/>
            <a:pathLst>
              <a:path w="199" h="207">
                <a:moveTo>
                  <a:pt x="199" y="0"/>
                </a:moveTo>
                <a:lnTo>
                  <a:pt x="199" y="207"/>
                </a:lnTo>
                <a:lnTo>
                  <a:pt x="0" y="207"/>
                </a:lnTo>
              </a:path>
            </a:pathLst>
          </a:custGeom>
          <a:noFill/>
          <a:ln w="19050">
            <a:solidFill>
              <a:srgbClr val="000000"/>
            </a:solidFill>
            <a:prstDash val="solid"/>
            <a:round/>
            <a:headEnd/>
            <a:tailEnd/>
          </a:ln>
        </p:spPr>
        <p:txBody>
          <a:bodyPr/>
          <a:lstStyle/>
          <a:p>
            <a:endParaRPr lang="en-US"/>
          </a:p>
        </p:txBody>
      </p:sp>
      <p:sp>
        <p:nvSpPr>
          <p:cNvPr id="111901" name="Freeform 283"/>
          <p:cNvSpPr>
            <a:spLocks/>
          </p:cNvSpPr>
          <p:nvPr/>
        </p:nvSpPr>
        <p:spPr bwMode="auto">
          <a:xfrm>
            <a:off x="6526213" y="5465763"/>
            <a:ext cx="46037" cy="61912"/>
          </a:xfrm>
          <a:custGeom>
            <a:avLst/>
            <a:gdLst>
              <a:gd name="T0" fmla="*/ 2147483647 w 29"/>
              <a:gd name="T1" fmla="*/ 2147483647 h 39"/>
              <a:gd name="T2" fmla="*/ 2147483647 w 29"/>
              <a:gd name="T3" fmla="*/ 2147483647 h 39"/>
              <a:gd name="T4" fmla="*/ 2147483647 w 29"/>
              <a:gd name="T5" fmla="*/ 2147483647 h 39"/>
              <a:gd name="T6" fmla="*/ 2147483647 w 29"/>
              <a:gd name="T7" fmla="*/ 2147483647 h 39"/>
              <a:gd name="T8" fmla="*/ 2147483647 w 29"/>
              <a:gd name="T9" fmla="*/ 2147483647 h 39"/>
              <a:gd name="T10" fmla="*/ 2147483647 w 29"/>
              <a:gd name="T11" fmla="*/ 2147483647 h 39"/>
              <a:gd name="T12" fmla="*/ 2147483647 w 29"/>
              <a:gd name="T13" fmla="*/ 2147483647 h 39"/>
              <a:gd name="T14" fmla="*/ 2147483647 w 29"/>
              <a:gd name="T15" fmla="*/ 2147483647 h 39"/>
              <a:gd name="T16" fmla="*/ 2147483647 w 29"/>
              <a:gd name="T17" fmla="*/ 2147483647 h 39"/>
              <a:gd name="T18" fmla="*/ 2147483647 w 29"/>
              <a:gd name="T19" fmla="*/ 2147483647 h 39"/>
              <a:gd name="T20" fmla="*/ 2147483647 w 29"/>
              <a:gd name="T21" fmla="*/ 2147483647 h 39"/>
              <a:gd name="T22" fmla="*/ 2147483647 w 29"/>
              <a:gd name="T23" fmla="*/ 2147483647 h 39"/>
              <a:gd name="T24" fmla="*/ 2147483647 w 29"/>
              <a:gd name="T25" fmla="*/ 2147483647 h 39"/>
              <a:gd name="T26" fmla="*/ 2147483647 w 29"/>
              <a:gd name="T27" fmla="*/ 2147483647 h 39"/>
              <a:gd name="T28" fmla="*/ 2147483647 w 29"/>
              <a:gd name="T29" fmla="*/ 2147483647 h 39"/>
              <a:gd name="T30" fmla="*/ 2147483647 w 29"/>
              <a:gd name="T31" fmla="*/ 2147483647 h 39"/>
              <a:gd name="T32" fmla="*/ 2147483647 w 29"/>
              <a:gd name="T33" fmla="*/ 2147483647 h 39"/>
              <a:gd name="T34" fmla="*/ 2147483647 w 29"/>
              <a:gd name="T35" fmla="*/ 2147483647 h 39"/>
              <a:gd name="T36" fmla="*/ 2147483647 w 29"/>
              <a:gd name="T37" fmla="*/ 0 h 39"/>
              <a:gd name="T38" fmla="*/ 2147483647 w 29"/>
              <a:gd name="T39" fmla="*/ 0 h 39"/>
              <a:gd name="T40" fmla="*/ 2147483647 w 29"/>
              <a:gd name="T41" fmla="*/ 0 h 39"/>
              <a:gd name="T42" fmla="*/ 2147483647 w 29"/>
              <a:gd name="T43" fmla="*/ 0 h 39"/>
              <a:gd name="T44" fmla="*/ 2147483647 w 29"/>
              <a:gd name="T45" fmla="*/ 0 h 39"/>
              <a:gd name="T46" fmla="*/ 2147483647 w 29"/>
              <a:gd name="T47" fmla="*/ 2147483647 h 39"/>
              <a:gd name="T48" fmla="*/ 2147483647 w 29"/>
              <a:gd name="T49" fmla="*/ 2147483647 h 39"/>
              <a:gd name="T50" fmla="*/ 2147483647 w 29"/>
              <a:gd name="T51" fmla="*/ 2147483647 h 39"/>
              <a:gd name="T52" fmla="*/ 2147483647 w 29"/>
              <a:gd name="T53" fmla="*/ 2147483647 h 39"/>
              <a:gd name="T54" fmla="*/ 0 w 29"/>
              <a:gd name="T55" fmla="*/ 2147483647 h 39"/>
              <a:gd name="T56" fmla="*/ 0 w 29"/>
              <a:gd name="T57" fmla="*/ 2147483647 h 39"/>
              <a:gd name="T58" fmla="*/ 0 w 29"/>
              <a:gd name="T59" fmla="*/ 2147483647 h 39"/>
              <a:gd name="T60" fmla="*/ 0 w 29"/>
              <a:gd name="T61" fmla="*/ 2147483647 h 39"/>
              <a:gd name="T62" fmla="*/ 0 w 29"/>
              <a:gd name="T63" fmla="*/ 2147483647 h 39"/>
              <a:gd name="T64" fmla="*/ 0 w 29"/>
              <a:gd name="T65" fmla="*/ 2147483647 h 39"/>
              <a:gd name="T66" fmla="*/ 0 w 29"/>
              <a:gd name="T67" fmla="*/ 2147483647 h 39"/>
              <a:gd name="T68" fmla="*/ 2147483647 w 29"/>
              <a:gd name="T69" fmla="*/ 2147483647 h 39"/>
              <a:gd name="T70" fmla="*/ 2147483647 w 29"/>
              <a:gd name="T71" fmla="*/ 2147483647 h 39"/>
              <a:gd name="T72" fmla="*/ 2147483647 w 29"/>
              <a:gd name="T73" fmla="*/ 2147483647 h 39"/>
              <a:gd name="T74" fmla="*/ 2147483647 w 29"/>
              <a:gd name="T75" fmla="*/ 2147483647 h 39"/>
              <a:gd name="T76" fmla="*/ 2147483647 w 29"/>
              <a:gd name="T77" fmla="*/ 2147483647 h 39"/>
              <a:gd name="T78" fmla="*/ 2147483647 w 29"/>
              <a:gd name="T79" fmla="*/ 2147483647 h 39"/>
              <a:gd name="T80" fmla="*/ 2147483647 w 29"/>
              <a:gd name="T81" fmla="*/ 2147483647 h 39"/>
              <a:gd name="T82" fmla="*/ 2147483647 w 29"/>
              <a:gd name="T83" fmla="*/ 2147483647 h 39"/>
              <a:gd name="T84" fmla="*/ 2147483647 w 29"/>
              <a:gd name="T85" fmla="*/ 2147483647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9"/>
              <a:gd name="T131" fmla="*/ 29 w 29"/>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9">
                <a:moveTo>
                  <a:pt x="15" y="36"/>
                </a:moveTo>
                <a:lnTo>
                  <a:pt x="17" y="39"/>
                </a:lnTo>
                <a:lnTo>
                  <a:pt x="19" y="36"/>
                </a:lnTo>
                <a:lnTo>
                  <a:pt x="22" y="36"/>
                </a:lnTo>
                <a:lnTo>
                  <a:pt x="24" y="36"/>
                </a:lnTo>
                <a:lnTo>
                  <a:pt x="24" y="33"/>
                </a:lnTo>
                <a:lnTo>
                  <a:pt x="27" y="30"/>
                </a:lnTo>
                <a:lnTo>
                  <a:pt x="29" y="27"/>
                </a:lnTo>
                <a:lnTo>
                  <a:pt x="29" y="24"/>
                </a:lnTo>
                <a:lnTo>
                  <a:pt x="29" y="21"/>
                </a:lnTo>
                <a:lnTo>
                  <a:pt x="29" y="18"/>
                </a:lnTo>
                <a:lnTo>
                  <a:pt x="29" y="15"/>
                </a:lnTo>
                <a:lnTo>
                  <a:pt x="29" y="12"/>
                </a:lnTo>
                <a:lnTo>
                  <a:pt x="29" y="9"/>
                </a:lnTo>
                <a:lnTo>
                  <a:pt x="27" y="9"/>
                </a:lnTo>
                <a:lnTo>
                  <a:pt x="24" y="6"/>
                </a:lnTo>
                <a:lnTo>
                  <a:pt x="24" y="3"/>
                </a:lnTo>
                <a:lnTo>
                  <a:pt x="22" y="3"/>
                </a:lnTo>
                <a:lnTo>
                  <a:pt x="19" y="0"/>
                </a:lnTo>
                <a:lnTo>
                  <a:pt x="17" y="0"/>
                </a:lnTo>
                <a:lnTo>
                  <a:pt x="15" y="0"/>
                </a:lnTo>
                <a:lnTo>
                  <a:pt x="12" y="0"/>
                </a:lnTo>
                <a:lnTo>
                  <a:pt x="10" y="0"/>
                </a:lnTo>
                <a:lnTo>
                  <a:pt x="7" y="3"/>
                </a:lnTo>
                <a:lnTo>
                  <a:pt x="5" y="3"/>
                </a:lnTo>
                <a:lnTo>
                  <a:pt x="5" y="6"/>
                </a:lnTo>
                <a:lnTo>
                  <a:pt x="3" y="9"/>
                </a:lnTo>
                <a:lnTo>
                  <a:pt x="0" y="9"/>
                </a:lnTo>
                <a:lnTo>
                  <a:pt x="0" y="12"/>
                </a:lnTo>
                <a:lnTo>
                  <a:pt x="0" y="15"/>
                </a:lnTo>
                <a:lnTo>
                  <a:pt x="0" y="18"/>
                </a:lnTo>
                <a:lnTo>
                  <a:pt x="0" y="21"/>
                </a:lnTo>
                <a:lnTo>
                  <a:pt x="0" y="24"/>
                </a:lnTo>
                <a:lnTo>
                  <a:pt x="0" y="27"/>
                </a:lnTo>
                <a:lnTo>
                  <a:pt x="3" y="30"/>
                </a:lnTo>
                <a:lnTo>
                  <a:pt x="5" y="33"/>
                </a:lnTo>
                <a:lnTo>
                  <a:pt x="5" y="36"/>
                </a:lnTo>
                <a:lnTo>
                  <a:pt x="7" y="36"/>
                </a:lnTo>
                <a:lnTo>
                  <a:pt x="10" y="36"/>
                </a:lnTo>
                <a:lnTo>
                  <a:pt x="12" y="39"/>
                </a:lnTo>
                <a:lnTo>
                  <a:pt x="15" y="39"/>
                </a:lnTo>
                <a:lnTo>
                  <a:pt x="15" y="36"/>
                </a:lnTo>
                <a:close/>
              </a:path>
            </a:pathLst>
          </a:custGeom>
          <a:solidFill>
            <a:srgbClr val="000000"/>
          </a:solidFill>
          <a:ln w="9525">
            <a:noFill/>
            <a:round/>
            <a:headEnd/>
            <a:tailEnd/>
          </a:ln>
        </p:spPr>
        <p:txBody>
          <a:bodyPr/>
          <a:lstStyle/>
          <a:p>
            <a:endParaRPr lang="en-US"/>
          </a:p>
        </p:txBody>
      </p:sp>
      <p:sp>
        <p:nvSpPr>
          <p:cNvPr id="111902" name="Freeform 284"/>
          <p:cNvSpPr>
            <a:spLocks/>
          </p:cNvSpPr>
          <p:nvPr/>
        </p:nvSpPr>
        <p:spPr bwMode="auto">
          <a:xfrm>
            <a:off x="6229350" y="5499100"/>
            <a:ext cx="1758950" cy="501650"/>
          </a:xfrm>
          <a:custGeom>
            <a:avLst/>
            <a:gdLst>
              <a:gd name="T0" fmla="*/ 0 w 1108"/>
              <a:gd name="T1" fmla="*/ 2147483647 h 316"/>
              <a:gd name="T2" fmla="*/ 2147483647 w 1108"/>
              <a:gd name="T3" fmla="*/ 2147483647 h 316"/>
              <a:gd name="T4" fmla="*/ 2147483647 w 1108"/>
              <a:gd name="T5" fmla="*/ 0 h 316"/>
              <a:gd name="T6" fmla="*/ 2147483647 w 1108"/>
              <a:gd name="T7" fmla="*/ 0 h 316"/>
              <a:gd name="T8" fmla="*/ 0 60000 65536"/>
              <a:gd name="T9" fmla="*/ 0 60000 65536"/>
              <a:gd name="T10" fmla="*/ 0 60000 65536"/>
              <a:gd name="T11" fmla="*/ 0 60000 65536"/>
              <a:gd name="T12" fmla="*/ 0 w 1108"/>
              <a:gd name="T13" fmla="*/ 0 h 316"/>
              <a:gd name="T14" fmla="*/ 1108 w 1108"/>
              <a:gd name="T15" fmla="*/ 316 h 316"/>
            </a:gdLst>
            <a:ahLst/>
            <a:cxnLst>
              <a:cxn ang="T8">
                <a:pos x="T0" y="T1"/>
              </a:cxn>
              <a:cxn ang="T9">
                <a:pos x="T2" y="T3"/>
              </a:cxn>
              <a:cxn ang="T10">
                <a:pos x="T4" y="T5"/>
              </a:cxn>
              <a:cxn ang="T11">
                <a:pos x="T6" y="T7"/>
              </a:cxn>
            </a:cxnLst>
            <a:rect l="T12" t="T13" r="T14" b="T15"/>
            <a:pathLst>
              <a:path w="1108" h="316">
                <a:moveTo>
                  <a:pt x="0" y="316"/>
                </a:moveTo>
                <a:lnTo>
                  <a:pt x="1108" y="316"/>
                </a:lnTo>
                <a:lnTo>
                  <a:pt x="1108" y="0"/>
                </a:lnTo>
                <a:lnTo>
                  <a:pt x="1041" y="0"/>
                </a:lnTo>
              </a:path>
            </a:pathLst>
          </a:custGeom>
          <a:noFill/>
          <a:ln w="19050">
            <a:solidFill>
              <a:srgbClr val="000000"/>
            </a:solidFill>
            <a:prstDash val="solid"/>
            <a:round/>
            <a:headEnd/>
            <a:tailEnd/>
          </a:ln>
        </p:spPr>
        <p:txBody>
          <a:bodyPr/>
          <a:lstStyle/>
          <a:p>
            <a:endParaRPr lang="en-US"/>
          </a:p>
        </p:txBody>
      </p:sp>
      <p:sp>
        <p:nvSpPr>
          <p:cNvPr id="111903" name="Freeform 285"/>
          <p:cNvSpPr>
            <a:spLocks/>
          </p:cNvSpPr>
          <p:nvPr/>
        </p:nvSpPr>
        <p:spPr bwMode="auto">
          <a:xfrm>
            <a:off x="6199188" y="5967413"/>
            <a:ext cx="46037" cy="61912"/>
          </a:xfrm>
          <a:custGeom>
            <a:avLst/>
            <a:gdLst>
              <a:gd name="T0" fmla="*/ 2147483647 w 29"/>
              <a:gd name="T1" fmla="*/ 0 h 39"/>
              <a:gd name="T2" fmla="*/ 2147483647 w 29"/>
              <a:gd name="T3" fmla="*/ 2147483647 h 39"/>
              <a:gd name="T4" fmla="*/ 0 w 29"/>
              <a:gd name="T5" fmla="*/ 2147483647 h 39"/>
              <a:gd name="T6" fmla="*/ 2147483647 w 29"/>
              <a:gd name="T7" fmla="*/ 2147483647 h 39"/>
              <a:gd name="T8" fmla="*/ 2147483647 w 29"/>
              <a:gd name="T9" fmla="*/ 2147483647 h 39"/>
              <a:gd name="T10" fmla="*/ 2147483647 w 29"/>
              <a:gd name="T11" fmla="*/ 0 h 39"/>
              <a:gd name="T12" fmla="*/ 0 60000 65536"/>
              <a:gd name="T13" fmla="*/ 0 60000 65536"/>
              <a:gd name="T14" fmla="*/ 0 60000 65536"/>
              <a:gd name="T15" fmla="*/ 0 60000 65536"/>
              <a:gd name="T16" fmla="*/ 0 60000 65536"/>
              <a:gd name="T17" fmla="*/ 0 60000 65536"/>
              <a:gd name="T18" fmla="*/ 0 w 29"/>
              <a:gd name="T19" fmla="*/ 0 h 39"/>
              <a:gd name="T20" fmla="*/ 29 w 2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9" h="39">
                <a:moveTo>
                  <a:pt x="29" y="0"/>
                </a:moveTo>
                <a:lnTo>
                  <a:pt x="29" y="39"/>
                </a:lnTo>
                <a:lnTo>
                  <a:pt x="0" y="21"/>
                </a:lnTo>
                <a:lnTo>
                  <a:pt x="29" y="3"/>
                </a:lnTo>
                <a:lnTo>
                  <a:pt x="29" y="0"/>
                </a:lnTo>
                <a:close/>
              </a:path>
            </a:pathLst>
          </a:custGeom>
          <a:solidFill>
            <a:srgbClr val="000000"/>
          </a:solidFill>
          <a:ln w="9525">
            <a:noFill/>
            <a:round/>
            <a:headEnd/>
            <a:tailEnd/>
          </a:ln>
        </p:spPr>
        <p:txBody>
          <a:bodyPr/>
          <a:lstStyle/>
          <a:p>
            <a:endParaRPr lang="en-US"/>
          </a:p>
        </p:txBody>
      </p:sp>
      <p:sp>
        <p:nvSpPr>
          <p:cNvPr id="111904" name="Freeform 286"/>
          <p:cNvSpPr>
            <a:spLocks/>
          </p:cNvSpPr>
          <p:nvPr/>
        </p:nvSpPr>
        <p:spPr bwMode="auto">
          <a:xfrm>
            <a:off x="6199188" y="5789613"/>
            <a:ext cx="46037" cy="60325"/>
          </a:xfrm>
          <a:custGeom>
            <a:avLst/>
            <a:gdLst>
              <a:gd name="T0" fmla="*/ 2147483647 w 29"/>
              <a:gd name="T1" fmla="*/ 0 h 38"/>
              <a:gd name="T2" fmla="*/ 2147483647 w 29"/>
              <a:gd name="T3" fmla="*/ 2147483647 h 38"/>
              <a:gd name="T4" fmla="*/ 0 w 29"/>
              <a:gd name="T5" fmla="*/ 2147483647 h 38"/>
              <a:gd name="T6" fmla="*/ 2147483647 w 29"/>
              <a:gd name="T7" fmla="*/ 2147483647 h 38"/>
              <a:gd name="T8" fmla="*/ 2147483647 w 29"/>
              <a:gd name="T9" fmla="*/ 2147483647 h 38"/>
              <a:gd name="T10" fmla="*/ 2147483647 w 29"/>
              <a:gd name="T11" fmla="*/ 0 h 38"/>
              <a:gd name="T12" fmla="*/ 0 60000 65536"/>
              <a:gd name="T13" fmla="*/ 0 60000 65536"/>
              <a:gd name="T14" fmla="*/ 0 60000 65536"/>
              <a:gd name="T15" fmla="*/ 0 60000 65536"/>
              <a:gd name="T16" fmla="*/ 0 60000 65536"/>
              <a:gd name="T17" fmla="*/ 0 60000 65536"/>
              <a:gd name="T18" fmla="*/ 0 w 29"/>
              <a:gd name="T19" fmla="*/ 0 h 38"/>
              <a:gd name="T20" fmla="*/ 29 w 29"/>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29" h="38">
                <a:moveTo>
                  <a:pt x="29" y="0"/>
                </a:moveTo>
                <a:lnTo>
                  <a:pt x="29" y="38"/>
                </a:lnTo>
                <a:lnTo>
                  <a:pt x="0" y="21"/>
                </a:lnTo>
                <a:lnTo>
                  <a:pt x="29" y="3"/>
                </a:lnTo>
                <a:lnTo>
                  <a:pt x="29" y="0"/>
                </a:lnTo>
                <a:close/>
              </a:path>
            </a:pathLst>
          </a:custGeom>
          <a:solidFill>
            <a:srgbClr val="000000"/>
          </a:solidFill>
          <a:ln w="9525">
            <a:noFill/>
            <a:round/>
            <a:headEnd/>
            <a:tailEnd/>
          </a:ln>
        </p:spPr>
        <p:txBody>
          <a:bodyPr/>
          <a:lstStyle/>
          <a:p>
            <a:endParaRPr lang="en-US"/>
          </a:p>
        </p:txBody>
      </p:sp>
      <p:sp>
        <p:nvSpPr>
          <p:cNvPr id="111905" name="Freeform 287"/>
          <p:cNvSpPr>
            <a:spLocks/>
          </p:cNvSpPr>
          <p:nvPr/>
        </p:nvSpPr>
        <p:spPr bwMode="auto">
          <a:xfrm>
            <a:off x="6199188" y="5878513"/>
            <a:ext cx="46037" cy="61912"/>
          </a:xfrm>
          <a:custGeom>
            <a:avLst/>
            <a:gdLst>
              <a:gd name="T0" fmla="*/ 2147483647 w 29"/>
              <a:gd name="T1" fmla="*/ 0 h 39"/>
              <a:gd name="T2" fmla="*/ 2147483647 w 29"/>
              <a:gd name="T3" fmla="*/ 2147483647 h 39"/>
              <a:gd name="T4" fmla="*/ 0 w 29"/>
              <a:gd name="T5" fmla="*/ 2147483647 h 39"/>
              <a:gd name="T6" fmla="*/ 2147483647 w 29"/>
              <a:gd name="T7" fmla="*/ 2147483647 h 39"/>
              <a:gd name="T8" fmla="*/ 2147483647 w 29"/>
              <a:gd name="T9" fmla="*/ 2147483647 h 39"/>
              <a:gd name="T10" fmla="*/ 2147483647 w 29"/>
              <a:gd name="T11" fmla="*/ 0 h 39"/>
              <a:gd name="T12" fmla="*/ 0 60000 65536"/>
              <a:gd name="T13" fmla="*/ 0 60000 65536"/>
              <a:gd name="T14" fmla="*/ 0 60000 65536"/>
              <a:gd name="T15" fmla="*/ 0 60000 65536"/>
              <a:gd name="T16" fmla="*/ 0 60000 65536"/>
              <a:gd name="T17" fmla="*/ 0 60000 65536"/>
              <a:gd name="T18" fmla="*/ 0 w 29"/>
              <a:gd name="T19" fmla="*/ 0 h 39"/>
              <a:gd name="T20" fmla="*/ 29 w 2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9" h="39">
                <a:moveTo>
                  <a:pt x="29" y="0"/>
                </a:moveTo>
                <a:lnTo>
                  <a:pt x="29" y="39"/>
                </a:lnTo>
                <a:lnTo>
                  <a:pt x="0" y="21"/>
                </a:lnTo>
                <a:lnTo>
                  <a:pt x="29" y="3"/>
                </a:lnTo>
                <a:lnTo>
                  <a:pt x="29" y="0"/>
                </a:lnTo>
                <a:close/>
              </a:path>
            </a:pathLst>
          </a:custGeom>
          <a:solidFill>
            <a:srgbClr val="EB7500"/>
          </a:solidFill>
          <a:ln w="9525">
            <a:noFill/>
            <a:round/>
            <a:headEnd/>
            <a:tailEnd/>
          </a:ln>
        </p:spPr>
        <p:txBody>
          <a:bodyPr/>
          <a:lstStyle/>
          <a:p>
            <a:endParaRPr lang="en-US"/>
          </a:p>
        </p:txBody>
      </p:sp>
      <p:sp>
        <p:nvSpPr>
          <p:cNvPr id="111906" name="Freeform 288"/>
          <p:cNvSpPr>
            <a:spLocks/>
          </p:cNvSpPr>
          <p:nvPr/>
        </p:nvSpPr>
        <p:spPr bwMode="auto">
          <a:xfrm>
            <a:off x="6854825" y="3965575"/>
            <a:ext cx="49213" cy="61913"/>
          </a:xfrm>
          <a:custGeom>
            <a:avLst/>
            <a:gdLst>
              <a:gd name="T0" fmla="*/ 0 w 31"/>
              <a:gd name="T1" fmla="*/ 0 h 39"/>
              <a:gd name="T2" fmla="*/ 0 w 31"/>
              <a:gd name="T3" fmla="*/ 2147483647 h 39"/>
              <a:gd name="T4" fmla="*/ 2147483647 w 31"/>
              <a:gd name="T5" fmla="*/ 2147483647 h 39"/>
              <a:gd name="T6" fmla="*/ 0 w 31"/>
              <a:gd name="T7" fmla="*/ 2147483647 h 39"/>
              <a:gd name="T8" fmla="*/ 0 w 31"/>
              <a:gd name="T9" fmla="*/ 2147483647 h 39"/>
              <a:gd name="T10" fmla="*/ 0 w 31"/>
              <a:gd name="T11" fmla="*/ 0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0" y="0"/>
                </a:moveTo>
                <a:lnTo>
                  <a:pt x="0" y="39"/>
                </a:lnTo>
                <a:lnTo>
                  <a:pt x="31" y="21"/>
                </a:lnTo>
                <a:lnTo>
                  <a:pt x="0" y="3"/>
                </a:lnTo>
                <a:lnTo>
                  <a:pt x="0" y="0"/>
                </a:lnTo>
                <a:close/>
              </a:path>
            </a:pathLst>
          </a:custGeom>
          <a:solidFill>
            <a:srgbClr val="000000"/>
          </a:solidFill>
          <a:ln w="9525">
            <a:noFill/>
            <a:round/>
            <a:headEnd/>
            <a:tailEnd/>
          </a:ln>
        </p:spPr>
        <p:txBody>
          <a:bodyPr/>
          <a:lstStyle/>
          <a:p>
            <a:endParaRPr lang="en-US"/>
          </a:p>
        </p:txBody>
      </p:sp>
      <p:sp>
        <p:nvSpPr>
          <p:cNvPr id="111907" name="Line 289"/>
          <p:cNvSpPr>
            <a:spLocks noChangeShapeType="1"/>
          </p:cNvSpPr>
          <p:nvPr/>
        </p:nvSpPr>
        <p:spPr bwMode="auto">
          <a:xfrm flipH="1">
            <a:off x="6442075" y="3998913"/>
            <a:ext cx="423863" cy="1587"/>
          </a:xfrm>
          <a:prstGeom prst="line">
            <a:avLst/>
          </a:prstGeom>
          <a:noFill/>
          <a:ln w="19050">
            <a:solidFill>
              <a:srgbClr val="000000"/>
            </a:solidFill>
            <a:round/>
            <a:headEnd/>
            <a:tailEnd/>
          </a:ln>
        </p:spPr>
        <p:txBody>
          <a:bodyPr/>
          <a:lstStyle/>
          <a:p>
            <a:endParaRPr lang="en-US"/>
          </a:p>
        </p:txBody>
      </p:sp>
      <p:sp>
        <p:nvSpPr>
          <p:cNvPr id="111908" name="Freeform 290"/>
          <p:cNvSpPr>
            <a:spLocks/>
          </p:cNvSpPr>
          <p:nvPr/>
        </p:nvSpPr>
        <p:spPr bwMode="auto">
          <a:xfrm>
            <a:off x="6743700" y="4800600"/>
            <a:ext cx="46038" cy="60325"/>
          </a:xfrm>
          <a:custGeom>
            <a:avLst/>
            <a:gdLst>
              <a:gd name="T0" fmla="*/ 2147483647 w 29"/>
              <a:gd name="T1" fmla="*/ 2147483647 h 38"/>
              <a:gd name="T2" fmla="*/ 2147483647 w 29"/>
              <a:gd name="T3" fmla="*/ 2147483647 h 38"/>
              <a:gd name="T4" fmla="*/ 2147483647 w 29"/>
              <a:gd name="T5" fmla="*/ 2147483647 h 38"/>
              <a:gd name="T6" fmla="*/ 2147483647 w 29"/>
              <a:gd name="T7" fmla="*/ 2147483647 h 38"/>
              <a:gd name="T8" fmla="*/ 2147483647 w 29"/>
              <a:gd name="T9" fmla="*/ 2147483647 h 38"/>
              <a:gd name="T10" fmla="*/ 2147483647 w 29"/>
              <a:gd name="T11" fmla="*/ 2147483647 h 38"/>
              <a:gd name="T12" fmla="*/ 2147483647 w 29"/>
              <a:gd name="T13" fmla="*/ 2147483647 h 38"/>
              <a:gd name="T14" fmla="*/ 2147483647 w 29"/>
              <a:gd name="T15" fmla="*/ 2147483647 h 38"/>
              <a:gd name="T16" fmla="*/ 2147483647 w 29"/>
              <a:gd name="T17" fmla="*/ 2147483647 h 38"/>
              <a:gd name="T18" fmla="*/ 2147483647 w 29"/>
              <a:gd name="T19" fmla="*/ 2147483647 h 38"/>
              <a:gd name="T20" fmla="*/ 2147483647 w 29"/>
              <a:gd name="T21" fmla="*/ 2147483647 h 38"/>
              <a:gd name="T22" fmla="*/ 2147483647 w 29"/>
              <a:gd name="T23" fmla="*/ 2147483647 h 38"/>
              <a:gd name="T24" fmla="*/ 2147483647 w 29"/>
              <a:gd name="T25" fmla="*/ 2147483647 h 38"/>
              <a:gd name="T26" fmla="*/ 2147483647 w 29"/>
              <a:gd name="T27" fmla="*/ 2147483647 h 38"/>
              <a:gd name="T28" fmla="*/ 2147483647 w 29"/>
              <a:gd name="T29" fmla="*/ 2147483647 h 38"/>
              <a:gd name="T30" fmla="*/ 2147483647 w 29"/>
              <a:gd name="T31" fmla="*/ 2147483647 h 38"/>
              <a:gd name="T32" fmla="*/ 2147483647 w 29"/>
              <a:gd name="T33" fmla="*/ 2147483647 h 38"/>
              <a:gd name="T34" fmla="*/ 2147483647 w 29"/>
              <a:gd name="T35" fmla="*/ 2147483647 h 38"/>
              <a:gd name="T36" fmla="*/ 2147483647 w 29"/>
              <a:gd name="T37" fmla="*/ 2147483647 h 38"/>
              <a:gd name="T38" fmla="*/ 2147483647 w 29"/>
              <a:gd name="T39" fmla="*/ 0 h 38"/>
              <a:gd name="T40" fmla="*/ 2147483647 w 29"/>
              <a:gd name="T41" fmla="*/ 0 h 38"/>
              <a:gd name="T42" fmla="*/ 2147483647 w 29"/>
              <a:gd name="T43" fmla="*/ 0 h 38"/>
              <a:gd name="T44" fmla="*/ 2147483647 w 29"/>
              <a:gd name="T45" fmla="*/ 2147483647 h 38"/>
              <a:gd name="T46" fmla="*/ 2147483647 w 29"/>
              <a:gd name="T47" fmla="*/ 2147483647 h 38"/>
              <a:gd name="T48" fmla="*/ 2147483647 w 29"/>
              <a:gd name="T49" fmla="*/ 2147483647 h 38"/>
              <a:gd name="T50" fmla="*/ 2147483647 w 29"/>
              <a:gd name="T51" fmla="*/ 2147483647 h 38"/>
              <a:gd name="T52" fmla="*/ 2147483647 w 29"/>
              <a:gd name="T53" fmla="*/ 2147483647 h 38"/>
              <a:gd name="T54" fmla="*/ 0 w 29"/>
              <a:gd name="T55" fmla="*/ 2147483647 h 38"/>
              <a:gd name="T56" fmla="*/ 0 w 29"/>
              <a:gd name="T57" fmla="*/ 2147483647 h 38"/>
              <a:gd name="T58" fmla="*/ 0 w 29"/>
              <a:gd name="T59" fmla="*/ 2147483647 h 38"/>
              <a:gd name="T60" fmla="*/ 0 w 29"/>
              <a:gd name="T61" fmla="*/ 2147483647 h 38"/>
              <a:gd name="T62" fmla="*/ 0 w 29"/>
              <a:gd name="T63" fmla="*/ 2147483647 h 38"/>
              <a:gd name="T64" fmla="*/ 0 w 29"/>
              <a:gd name="T65" fmla="*/ 2147483647 h 38"/>
              <a:gd name="T66" fmla="*/ 0 w 29"/>
              <a:gd name="T67" fmla="*/ 2147483647 h 38"/>
              <a:gd name="T68" fmla="*/ 2147483647 w 29"/>
              <a:gd name="T69" fmla="*/ 2147483647 h 38"/>
              <a:gd name="T70" fmla="*/ 2147483647 w 29"/>
              <a:gd name="T71" fmla="*/ 2147483647 h 38"/>
              <a:gd name="T72" fmla="*/ 2147483647 w 29"/>
              <a:gd name="T73" fmla="*/ 2147483647 h 38"/>
              <a:gd name="T74" fmla="*/ 2147483647 w 29"/>
              <a:gd name="T75" fmla="*/ 2147483647 h 38"/>
              <a:gd name="T76" fmla="*/ 2147483647 w 29"/>
              <a:gd name="T77" fmla="*/ 2147483647 h 38"/>
              <a:gd name="T78" fmla="*/ 2147483647 w 29"/>
              <a:gd name="T79" fmla="*/ 2147483647 h 38"/>
              <a:gd name="T80" fmla="*/ 2147483647 w 29"/>
              <a:gd name="T81" fmla="*/ 2147483647 h 38"/>
              <a:gd name="T82" fmla="*/ 2147483647 w 29"/>
              <a:gd name="T83" fmla="*/ 2147483647 h 38"/>
              <a:gd name="T84" fmla="*/ 2147483647 w 29"/>
              <a:gd name="T85" fmla="*/ 2147483647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8"/>
              <a:gd name="T131" fmla="*/ 29 w 29"/>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8">
                <a:moveTo>
                  <a:pt x="14" y="35"/>
                </a:moveTo>
                <a:lnTo>
                  <a:pt x="17" y="38"/>
                </a:lnTo>
                <a:lnTo>
                  <a:pt x="19" y="38"/>
                </a:lnTo>
                <a:lnTo>
                  <a:pt x="22" y="35"/>
                </a:lnTo>
                <a:lnTo>
                  <a:pt x="24" y="35"/>
                </a:lnTo>
                <a:lnTo>
                  <a:pt x="24" y="32"/>
                </a:lnTo>
                <a:lnTo>
                  <a:pt x="26" y="30"/>
                </a:lnTo>
                <a:lnTo>
                  <a:pt x="29" y="27"/>
                </a:lnTo>
                <a:lnTo>
                  <a:pt x="29" y="24"/>
                </a:lnTo>
                <a:lnTo>
                  <a:pt x="29" y="21"/>
                </a:lnTo>
                <a:lnTo>
                  <a:pt x="29" y="18"/>
                </a:lnTo>
                <a:lnTo>
                  <a:pt x="29" y="15"/>
                </a:lnTo>
                <a:lnTo>
                  <a:pt x="29" y="12"/>
                </a:lnTo>
                <a:lnTo>
                  <a:pt x="26" y="9"/>
                </a:lnTo>
                <a:lnTo>
                  <a:pt x="24" y="6"/>
                </a:lnTo>
                <a:lnTo>
                  <a:pt x="24" y="3"/>
                </a:lnTo>
                <a:lnTo>
                  <a:pt x="22" y="3"/>
                </a:lnTo>
                <a:lnTo>
                  <a:pt x="19" y="3"/>
                </a:lnTo>
                <a:lnTo>
                  <a:pt x="17" y="0"/>
                </a:lnTo>
                <a:lnTo>
                  <a:pt x="14" y="0"/>
                </a:lnTo>
                <a:lnTo>
                  <a:pt x="12" y="0"/>
                </a:lnTo>
                <a:lnTo>
                  <a:pt x="10" y="3"/>
                </a:lnTo>
                <a:lnTo>
                  <a:pt x="7" y="3"/>
                </a:lnTo>
                <a:lnTo>
                  <a:pt x="5" y="3"/>
                </a:lnTo>
                <a:lnTo>
                  <a:pt x="5" y="6"/>
                </a:lnTo>
                <a:lnTo>
                  <a:pt x="2" y="9"/>
                </a:lnTo>
                <a:lnTo>
                  <a:pt x="0" y="12"/>
                </a:lnTo>
                <a:lnTo>
                  <a:pt x="0" y="15"/>
                </a:lnTo>
                <a:lnTo>
                  <a:pt x="0" y="18"/>
                </a:lnTo>
                <a:lnTo>
                  <a:pt x="0" y="21"/>
                </a:lnTo>
                <a:lnTo>
                  <a:pt x="0" y="24"/>
                </a:lnTo>
                <a:lnTo>
                  <a:pt x="0" y="27"/>
                </a:lnTo>
                <a:lnTo>
                  <a:pt x="2" y="30"/>
                </a:lnTo>
                <a:lnTo>
                  <a:pt x="5" y="32"/>
                </a:lnTo>
                <a:lnTo>
                  <a:pt x="5" y="35"/>
                </a:lnTo>
                <a:lnTo>
                  <a:pt x="7" y="35"/>
                </a:lnTo>
                <a:lnTo>
                  <a:pt x="10" y="38"/>
                </a:lnTo>
                <a:lnTo>
                  <a:pt x="12" y="38"/>
                </a:lnTo>
                <a:lnTo>
                  <a:pt x="14" y="38"/>
                </a:lnTo>
                <a:lnTo>
                  <a:pt x="14" y="35"/>
                </a:lnTo>
                <a:close/>
              </a:path>
            </a:pathLst>
          </a:custGeom>
          <a:solidFill>
            <a:srgbClr val="000000"/>
          </a:solidFill>
          <a:ln w="9525">
            <a:noFill/>
            <a:round/>
            <a:headEnd/>
            <a:tailEnd/>
          </a:ln>
        </p:spPr>
        <p:txBody>
          <a:bodyPr/>
          <a:lstStyle/>
          <a:p>
            <a:endParaRPr lang="en-US"/>
          </a:p>
        </p:txBody>
      </p:sp>
      <p:sp>
        <p:nvSpPr>
          <p:cNvPr id="111909" name="Freeform 291"/>
          <p:cNvSpPr>
            <a:spLocks/>
          </p:cNvSpPr>
          <p:nvPr/>
        </p:nvSpPr>
        <p:spPr bwMode="auto">
          <a:xfrm>
            <a:off x="4862513" y="3756025"/>
            <a:ext cx="1903412" cy="2554288"/>
          </a:xfrm>
          <a:custGeom>
            <a:avLst/>
            <a:gdLst>
              <a:gd name="T0" fmla="*/ 2147483647 w 1199"/>
              <a:gd name="T1" fmla="*/ 2147483647 h 1609"/>
              <a:gd name="T2" fmla="*/ 2147483647 w 1199"/>
              <a:gd name="T3" fmla="*/ 2147483647 h 1609"/>
              <a:gd name="T4" fmla="*/ 0 w 1199"/>
              <a:gd name="T5" fmla="*/ 2147483647 h 1609"/>
              <a:gd name="T6" fmla="*/ 0 w 1199"/>
              <a:gd name="T7" fmla="*/ 0 h 1609"/>
              <a:gd name="T8" fmla="*/ 2147483647 w 1199"/>
              <a:gd name="T9" fmla="*/ 0 h 1609"/>
              <a:gd name="T10" fmla="*/ 0 60000 65536"/>
              <a:gd name="T11" fmla="*/ 0 60000 65536"/>
              <a:gd name="T12" fmla="*/ 0 60000 65536"/>
              <a:gd name="T13" fmla="*/ 0 60000 65536"/>
              <a:gd name="T14" fmla="*/ 0 60000 65536"/>
              <a:gd name="T15" fmla="*/ 0 w 1199"/>
              <a:gd name="T16" fmla="*/ 0 h 1609"/>
              <a:gd name="T17" fmla="*/ 1199 w 1199"/>
              <a:gd name="T18" fmla="*/ 1609 h 1609"/>
            </a:gdLst>
            <a:ahLst/>
            <a:cxnLst>
              <a:cxn ang="T10">
                <a:pos x="T0" y="T1"/>
              </a:cxn>
              <a:cxn ang="T11">
                <a:pos x="T2" y="T3"/>
              </a:cxn>
              <a:cxn ang="T12">
                <a:pos x="T4" y="T5"/>
              </a:cxn>
              <a:cxn ang="T13">
                <a:pos x="T6" y="T7"/>
              </a:cxn>
              <a:cxn ang="T14">
                <a:pos x="T8" y="T9"/>
              </a:cxn>
            </a:cxnLst>
            <a:rect l="T15" t="T16" r="T17" b="T18"/>
            <a:pathLst>
              <a:path w="1199" h="1609">
                <a:moveTo>
                  <a:pt x="1199" y="153"/>
                </a:moveTo>
                <a:lnTo>
                  <a:pt x="1199" y="1609"/>
                </a:lnTo>
                <a:lnTo>
                  <a:pt x="0" y="1609"/>
                </a:lnTo>
                <a:lnTo>
                  <a:pt x="0" y="0"/>
                </a:lnTo>
                <a:lnTo>
                  <a:pt x="144" y="0"/>
                </a:lnTo>
              </a:path>
            </a:pathLst>
          </a:custGeom>
          <a:noFill/>
          <a:ln w="19050">
            <a:solidFill>
              <a:srgbClr val="000000"/>
            </a:solidFill>
            <a:prstDash val="solid"/>
            <a:round/>
            <a:headEnd/>
            <a:tailEnd/>
          </a:ln>
        </p:spPr>
        <p:txBody>
          <a:bodyPr/>
          <a:lstStyle/>
          <a:p>
            <a:endParaRPr lang="en-US"/>
          </a:p>
        </p:txBody>
      </p:sp>
      <p:sp>
        <p:nvSpPr>
          <p:cNvPr id="111910" name="Freeform 292"/>
          <p:cNvSpPr>
            <a:spLocks/>
          </p:cNvSpPr>
          <p:nvPr/>
        </p:nvSpPr>
        <p:spPr bwMode="auto">
          <a:xfrm>
            <a:off x="4957763" y="6418263"/>
            <a:ext cx="46037" cy="55562"/>
          </a:xfrm>
          <a:custGeom>
            <a:avLst/>
            <a:gdLst>
              <a:gd name="T0" fmla="*/ 2147483647 w 29"/>
              <a:gd name="T1" fmla="*/ 2147483647 h 35"/>
              <a:gd name="T2" fmla="*/ 2147483647 w 29"/>
              <a:gd name="T3" fmla="*/ 2147483647 h 35"/>
              <a:gd name="T4" fmla="*/ 2147483647 w 29"/>
              <a:gd name="T5" fmla="*/ 2147483647 h 35"/>
              <a:gd name="T6" fmla="*/ 2147483647 w 29"/>
              <a:gd name="T7" fmla="*/ 2147483647 h 35"/>
              <a:gd name="T8" fmla="*/ 2147483647 w 29"/>
              <a:gd name="T9" fmla="*/ 2147483647 h 35"/>
              <a:gd name="T10" fmla="*/ 2147483647 w 29"/>
              <a:gd name="T11" fmla="*/ 2147483647 h 35"/>
              <a:gd name="T12" fmla="*/ 2147483647 w 29"/>
              <a:gd name="T13" fmla="*/ 2147483647 h 35"/>
              <a:gd name="T14" fmla="*/ 2147483647 w 29"/>
              <a:gd name="T15" fmla="*/ 2147483647 h 35"/>
              <a:gd name="T16" fmla="*/ 2147483647 w 29"/>
              <a:gd name="T17" fmla="*/ 2147483647 h 35"/>
              <a:gd name="T18" fmla="*/ 2147483647 w 29"/>
              <a:gd name="T19" fmla="*/ 2147483647 h 35"/>
              <a:gd name="T20" fmla="*/ 2147483647 w 29"/>
              <a:gd name="T21" fmla="*/ 2147483647 h 35"/>
              <a:gd name="T22" fmla="*/ 2147483647 w 29"/>
              <a:gd name="T23" fmla="*/ 2147483647 h 35"/>
              <a:gd name="T24" fmla="*/ 2147483647 w 29"/>
              <a:gd name="T25" fmla="*/ 2147483647 h 35"/>
              <a:gd name="T26" fmla="*/ 2147483647 w 29"/>
              <a:gd name="T27" fmla="*/ 2147483647 h 35"/>
              <a:gd name="T28" fmla="*/ 2147483647 w 29"/>
              <a:gd name="T29" fmla="*/ 2147483647 h 35"/>
              <a:gd name="T30" fmla="*/ 2147483647 w 29"/>
              <a:gd name="T31" fmla="*/ 2147483647 h 35"/>
              <a:gd name="T32" fmla="*/ 2147483647 w 29"/>
              <a:gd name="T33" fmla="*/ 2147483647 h 35"/>
              <a:gd name="T34" fmla="*/ 2147483647 w 29"/>
              <a:gd name="T35" fmla="*/ 0 h 35"/>
              <a:gd name="T36" fmla="*/ 2147483647 w 29"/>
              <a:gd name="T37" fmla="*/ 0 h 35"/>
              <a:gd name="T38" fmla="*/ 2147483647 w 29"/>
              <a:gd name="T39" fmla="*/ 0 h 35"/>
              <a:gd name="T40" fmla="*/ 2147483647 w 29"/>
              <a:gd name="T41" fmla="*/ 0 h 35"/>
              <a:gd name="T42" fmla="*/ 2147483647 w 29"/>
              <a:gd name="T43" fmla="*/ 0 h 35"/>
              <a:gd name="T44" fmla="*/ 2147483647 w 29"/>
              <a:gd name="T45" fmla="*/ 0 h 35"/>
              <a:gd name="T46" fmla="*/ 2147483647 w 29"/>
              <a:gd name="T47" fmla="*/ 0 h 35"/>
              <a:gd name="T48" fmla="*/ 2147483647 w 29"/>
              <a:gd name="T49" fmla="*/ 2147483647 h 35"/>
              <a:gd name="T50" fmla="*/ 2147483647 w 29"/>
              <a:gd name="T51" fmla="*/ 2147483647 h 35"/>
              <a:gd name="T52" fmla="*/ 2147483647 w 29"/>
              <a:gd name="T53" fmla="*/ 2147483647 h 35"/>
              <a:gd name="T54" fmla="*/ 0 w 29"/>
              <a:gd name="T55" fmla="*/ 2147483647 h 35"/>
              <a:gd name="T56" fmla="*/ 0 w 29"/>
              <a:gd name="T57" fmla="*/ 2147483647 h 35"/>
              <a:gd name="T58" fmla="*/ 0 w 29"/>
              <a:gd name="T59" fmla="*/ 2147483647 h 35"/>
              <a:gd name="T60" fmla="*/ 0 w 29"/>
              <a:gd name="T61" fmla="*/ 2147483647 h 35"/>
              <a:gd name="T62" fmla="*/ 0 w 29"/>
              <a:gd name="T63" fmla="*/ 2147483647 h 35"/>
              <a:gd name="T64" fmla="*/ 0 w 29"/>
              <a:gd name="T65" fmla="*/ 2147483647 h 35"/>
              <a:gd name="T66" fmla="*/ 0 w 29"/>
              <a:gd name="T67" fmla="*/ 2147483647 h 35"/>
              <a:gd name="T68" fmla="*/ 2147483647 w 29"/>
              <a:gd name="T69" fmla="*/ 2147483647 h 35"/>
              <a:gd name="T70" fmla="*/ 2147483647 w 29"/>
              <a:gd name="T71" fmla="*/ 2147483647 h 35"/>
              <a:gd name="T72" fmla="*/ 2147483647 w 29"/>
              <a:gd name="T73" fmla="*/ 2147483647 h 35"/>
              <a:gd name="T74" fmla="*/ 2147483647 w 29"/>
              <a:gd name="T75" fmla="*/ 2147483647 h 35"/>
              <a:gd name="T76" fmla="*/ 2147483647 w 29"/>
              <a:gd name="T77" fmla="*/ 2147483647 h 35"/>
              <a:gd name="T78" fmla="*/ 2147483647 w 29"/>
              <a:gd name="T79" fmla="*/ 2147483647 h 35"/>
              <a:gd name="T80" fmla="*/ 2147483647 w 29"/>
              <a:gd name="T81" fmla="*/ 2147483647 h 35"/>
              <a:gd name="T82" fmla="*/ 2147483647 w 29"/>
              <a:gd name="T83" fmla="*/ 2147483647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5"/>
              <a:gd name="T128" fmla="*/ 29 w 29"/>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5">
                <a:moveTo>
                  <a:pt x="14" y="35"/>
                </a:moveTo>
                <a:lnTo>
                  <a:pt x="17" y="35"/>
                </a:lnTo>
                <a:lnTo>
                  <a:pt x="19" y="35"/>
                </a:lnTo>
                <a:lnTo>
                  <a:pt x="22" y="35"/>
                </a:lnTo>
                <a:lnTo>
                  <a:pt x="24" y="32"/>
                </a:lnTo>
                <a:lnTo>
                  <a:pt x="26" y="29"/>
                </a:lnTo>
                <a:lnTo>
                  <a:pt x="29" y="26"/>
                </a:lnTo>
                <a:lnTo>
                  <a:pt x="29" y="23"/>
                </a:lnTo>
                <a:lnTo>
                  <a:pt x="29" y="20"/>
                </a:lnTo>
                <a:lnTo>
                  <a:pt x="29" y="17"/>
                </a:lnTo>
                <a:lnTo>
                  <a:pt x="29" y="15"/>
                </a:lnTo>
                <a:lnTo>
                  <a:pt x="29" y="12"/>
                </a:lnTo>
                <a:lnTo>
                  <a:pt x="29" y="9"/>
                </a:lnTo>
                <a:lnTo>
                  <a:pt x="26" y="6"/>
                </a:lnTo>
                <a:lnTo>
                  <a:pt x="26" y="3"/>
                </a:lnTo>
                <a:lnTo>
                  <a:pt x="24" y="3"/>
                </a:lnTo>
                <a:lnTo>
                  <a:pt x="22" y="0"/>
                </a:lnTo>
                <a:lnTo>
                  <a:pt x="19" y="0"/>
                </a:lnTo>
                <a:lnTo>
                  <a:pt x="17" y="0"/>
                </a:lnTo>
                <a:lnTo>
                  <a:pt x="14" y="0"/>
                </a:lnTo>
                <a:lnTo>
                  <a:pt x="12" y="0"/>
                </a:lnTo>
                <a:lnTo>
                  <a:pt x="10" y="0"/>
                </a:lnTo>
                <a:lnTo>
                  <a:pt x="7" y="0"/>
                </a:lnTo>
                <a:lnTo>
                  <a:pt x="5" y="3"/>
                </a:lnTo>
                <a:lnTo>
                  <a:pt x="2" y="6"/>
                </a:lnTo>
                <a:lnTo>
                  <a:pt x="0" y="9"/>
                </a:lnTo>
                <a:lnTo>
                  <a:pt x="0" y="12"/>
                </a:lnTo>
                <a:lnTo>
                  <a:pt x="0" y="15"/>
                </a:lnTo>
                <a:lnTo>
                  <a:pt x="0" y="17"/>
                </a:lnTo>
                <a:lnTo>
                  <a:pt x="0" y="20"/>
                </a:lnTo>
                <a:lnTo>
                  <a:pt x="0" y="23"/>
                </a:lnTo>
                <a:lnTo>
                  <a:pt x="0" y="26"/>
                </a:lnTo>
                <a:lnTo>
                  <a:pt x="2" y="29"/>
                </a:lnTo>
                <a:lnTo>
                  <a:pt x="5" y="29"/>
                </a:lnTo>
                <a:lnTo>
                  <a:pt x="5" y="32"/>
                </a:lnTo>
                <a:lnTo>
                  <a:pt x="7" y="35"/>
                </a:lnTo>
                <a:lnTo>
                  <a:pt x="10" y="35"/>
                </a:lnTo>
                <a:lnTo>
                  <a:pt x="12" y="35"/>
                </a:lnTo>
                <a:lnTo>
                  <a:pt x="14" y="35"/>
                </a:lnTo>
                <a:close/>
              </a:path>
            </a:pathLst>
          </a:custGeom>
          <a:solidFill>
            <a:srgbClr val="000000"/>
          </a:solidFill>
          <a:ln w="9525">
            <a:noFill/>
            <a:round/>
            <a:headEnd/>
            <a:tailEnd/>
          </a:ln>
        </p:spPr>
        <p:txBody>
          <a:bodyPr/>
          <a:lstStyle/>
          <a:p>
            <a:endParaRPr lang="en-US"/>
          </a:p>
        </p:txBody>
      </p:sp>
      <p:sp>
        <p:nvSpPr>
          <p:cNvPr id="111911" name="Freeform 293"/>
          <p:cNvSpPr>
            <a:spLocks/>
          </p:cNvSpPr>
          <p:nvPr/>
        </p:nvSpPr>
        <p:spPr bwMode="auto">
          <a:xfrm>
            <a:off x="2466975" y="4022725"/>
            <a:ext cx="4752975" cy="2554288"/>
          </a:xfrm>
          <a:custGeom>
            <a:avLst/>
            <a:gdLst>
              <a:gd name="T0" fmla="*/ 2147483647 w 2994"/>
              <a:gd name="T1" fmla="*/ 2147483647 h 1609"/>
              <a:gd name="T2" fmla="*/ 2147483647 w 2994"/>
              <a:gd name="T3" fmla="*/ 2147483647 h 1609"/>
              <a:gd name="T4" fmla="*/ 0 w 2994"/>
              <a:gd name="T5" fmla="*/ 2147483647 h 1609"/>
              <a:gd name="T6" fmla="*/ 0 w 2994"/>
              <a:gd name="T7" fmla="*/ 0 h 1609"/>
              <a:gd name="T8" fmla="*/ 2147483647 w 2994"/>
              <a:gd name="T9" fmla="*/ 0 h 1609"/>
              <a:gd name="T10" fmla="*/ 0 60000 65536"/>
              <a:gd name="T11" fmla="*/ 0 60000 65536"/>
              <a:gd name="T12" fmla="*/ 0 60000 65536"/>
              <a:gd name="T13" fmla="*/ 0 60000 65536"/>
              <a:gd name="T14" fmla="*/ 0 60000 65536"/>
              <a:gd name="T15" fmla="*/ 0 w 2994"/>
              <a:gd name="T16" fmla="*/ 0 h 1609"/>
              <a:gd name="T17" fmla="*/ 2994 w 2994"/>
              <a:gd name="T18" fmla="*/ 1609 h 1609"/>
            </a:gdLst>
            <a:ahLst/>
            <a:cxnLst>
              <a:cxn ang="T10">
                <a:pos x="T0" y="T1"/>
              </a:cxn>
              <a:cxn ang="T11">
                <a:pos x="T2" y="T3"/>
              </a:cxn>
              <a:cxn ang="T12">
                <a:pos x="T4" y="T5"/>
              </a:cxn>
              <a:cxn ang="T13">
                <a:pos x="T6" y="T7"/>
              </a:cxn>
              <a:cxn ang="T14">
                <a:pos x="T8" y="T9"/>
              </a:cxn>
            </a:cxnLst>
            <a:rect l="T15" t="T16" r="T17" b="T18"/>
            <a:pathLst>
              <a:path w="2994" h="1609">
                <a:moveTo>
                  <a:pt x="2991" y="1246"/>
                </a:moveTo>
                <a:lnTo>
                  <a:pt x="2994" y="1609"/>
                </a:lnTo>
                <a:lnTo>
                  <a:pt x="0" y="1609"/>
                </a:lnTo>
                <a:lnTo>
                  <a:pt x="0" y="0"/>
                </a:lnTo>
                <a:lnTo>
                  <a:pt x="389" y="0"/>
                </a:lnTo>
              </a:path>
            </a:pathLst>
          </a:custGeom>
          <a:noFill/>
          <a:ln w="19050">
            <a:solidFill>
              <a:srgbClr val="000000"/>
            </a:solidFill>
            <a:prstDash val="solid"/>
            <a:round/>
            <a:headEnd/>
            <a:tailEnd/>
          </a:ln>
        </p:spPr>
        <p:txBody>
          <a:bodyPr/>
          <a:lstStyle/>
          <a:p>
            <a:endParaRPr lang="en-US"/>
          </a:p>
        </p:txBody>
      </p:sp>
      <p:sp>
        <p:nvSpPr>
          <p:cNvPr id="111912" name="Freeform 294"/>
          <p:cNvSpPr>
            <a:spLocks/>
          </p:cNvSpPr>
          <p:nvPr/>
        </p:nvSpPr>
        <p:spPr bwMode="auto">
          <a:xfrm>
            <a:off x="7192963" y="5972175"/>
            <a:ext cx="49212" cy="57150"/>
          </a:xfrm>
          <a:custGeom>
            <a:avLst/>
            <a:gdLst>
              <a:gd name="T0" fmla="*/ 2147483647 w 31"/>
              <a:gd name="T1" fmla="*/ 2147483647 h 36"/>
              <a:gd name="T2" fmla="*/ 2147483647 w 31"/>
              <a:gd name="T3" fmla="*/ 2147483647 h 36"/>
              <a:gd name="T4" fmla="*/ 2147483647 w 31"/>
              <a:gd name="T5" fmla="*/ 2147483647 h 36"/>
              <a:gd name="T6" fmla="*/ 2147483647 w 31"/>
              <a:gd name="T7" fmla="*/ 2147483647 h 36"/>
              <a:gd name="T8" fmla="*/ 2147483647 w 31"/>
              <a:gd name="T9" fmla="*/ 2147483647 h 36"/>
              <a:gd name="T10" fmla="*/ 2147483647 w 31"/>
              <a:gd name="T11" fmla="*/ 2147483647 h 36"/>
              <a:gd name="T12" fmla="*/ 2147483647 w 31"/>
              <a:gd name="T13" fmla="*/ 2147483647 h 36"/>
              <a:gd name="T14" fmla="*/ 2147483647 w 31"/>
              <a:gd name="T15" fmla="*/ 2147483647 h 36"/>
              <a:gd name="T16" fmla="*/ 2147483647 w 31"/>
              <a:gd name="T17" fmla="*/ 2147483647 h 36"/>
              <a:gd name="T18" fmla="*/ 2147483647 w 31"/>
              <a:gd name="T19" fmla="*/ 2147483647 h 36"/>
              <a:gd name="T20" fmla="*/ 2147483647 w 31"/>
              <a:gd name="T21" fmla="*/ 2147483647 h 36"/>
              <a:gd name="T22" fmla="*/ 2147483647 w 31"/>
              <a:gd name="T23" fmla="*/ 2147483647 h 36"/>
              <a:gd name="T24" fmla="*/ 2147483647 w 31"/>
              <a:gd name="T25" fmla="*/ 2147483647 h 36"/>
              <a:gd name="T26" fmla="*/ 2147483647 w 31"/>
              <a:gd name="T27" fmla="*/ 2147483647 h 36"/>
              <a:gd name="T28" fmla="*/ 2147483647 w 31"/>
              <a:gd name="T29" fmla="*/ 2147483647 h 36"/>
              <a:gd name="T30" fmla="*/ 2147483647 w 31"/>
              <a:gd name="T31" fmla="*/ 2147483647 h 36"/>
              <a:gd name="T32" fmla="*/ 2147483647 w 31"/>
              <a:gd name="T33" fmla="*/ 2147483647 h 36"/>
              <a:gd name="T34" fmla="*/ 2147483647 w 31"/>
              <a:gd name="T35" fmla="*/ 0 h 36"/>
              <a:gd name="T36" fmla="*/ 2147483647 w 31"/>
              <a:gd name="T37" fmla="*/ 0 h 36"/>
              <a:gd name="T38" fmla="*/ 2147483647 w 31"/>
              <a:gd name="T39" fmla="*/ 0 h 36"/>
              <a:gd name="T40" fmla="*/ 2147483647 w 31"/>
              <a:gd name="T41" fmla="*/ 0 h 36"/>
              <a:gd name="T42" fmla="*/ 2147483647 w 31"/>
              <a:gd name="T43" fmla="*/ 0 h 36"/>
              <a:gd name="T44" fmla="*/ 2147483647 w 31"/>
              <a:gd name="T45" fmla="*/ 0 h 36"/>
              <a:gd name="T46" fmla="*/ 2147483647 w 31"/>
              <a:gd name="T47" fmla="*/ 0 h 36"/>
              <a:gd name="T48" fmla="*/ 2147483647 w 31"/>
              <a:gd name="T49" fmla="*/ 2147483647 h 36"/>
              <a:gd name="T50" fmla="*/ 2147483647 w 31"/>
              <a:gd name="T51" fmla="*/ 2147483647 h 36"/>
              <a:gd name="T52" fmla="*/ 2147483647 w 31"/>
              <a:gd name="T53" fmla="*/ 2147483647 h 36"/>
              <a:gd name="T54" fmla="*/ 2147483647 w 31"/>
              <a:gd name="T55" fmla="*/ 2147483647 h 36"/>
              <a:gd name="T56" fmla="*/ 2147483647 w 31"/>
              <a:gd name="T57" fmla="*/ 2147483647 h 36"/>
              <a:gd name="T58" fmla="*/ 0 w 31"/>
              <a:gd name="T59" fmla="*/ 2147483647 h 36"/>
              <a:gd name="T60" fmla="*/ 0 w 31"/>
              <a:gd name="T61" fmla="*/ 2147483647 h 36"/>
              <a:gd name="T62" fmla="*/ 0 w 31"/>
              <a:gd name="T63" fmla="*/ 2147483647 h 36"/>
              <a:gd name="T64" fmla="*/ 2147483647 w 31"/>
              <a:gd name="T65" fmla="*/ 2147483647 h 36"/>
              <a:gd name="T66" fmla="*/ 2147483647 w 31"/>
              <a:gd name="T67" fmla="*/ 2147483647 h 36"/>
              <a:gd name="T68" fmla="*/ 2147483647 w 31"/>
              <a:gd name="T69" fmla="*/ 2147483647 h 36"/>
              <a:gd name="T70" fmla="*/ 2147483647 w 31"/>
              <a:gd name="T71" fmla="*/ 2147483647 h 36"/>
              <a:gd name="T72" fmla="*/ 2147483647 w 31"/>
              <a:gd name="T73" fmla="*/ 2147483647 h 36"/>
              <a:gd name="T74" fmla="*/ 2147483647 w 31"/>
              <a:gd name="T75" fmla="*/ 2147483647 h 36"/>
              <a:gd name="T76" fmla="*/ 2147483647 w 31"/>
              <a:gd name="T77" fmla="*/ 2147483647 h 36"/>
              <a:gd name="T78" fmla="*/ 2147483647 w 31"/>
              <a:gd name="T79" fmla="*/ 2147483647 h 36"/>
              <a:gd name="T80" fmla="*/ 2147483647 w 31"/>
              <a:gd name="T81" fmla="*/ 2147483647 h 36"/>
              <a:gd name="T82" fmla="*/ 2147483647 w 31"/>
              <a:gd name="T83" fmla="*/ 2147483647 h 36"/>
              <a:gd name="T84" fmla="*/ 2147483647 w 31"/>
              <a:gd name="T85" fmla="*/ 2147483647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36"/>
              <a:gd name="T131" fmla="*/ 31 w 31"/>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36">
                <a:moveTo>
                  <a:pt x="14" y="36"/>
                </a:moveTo>
                <a:lnTo>
                  <a:pt x="19" y="36"/>
                </a:lnTo>
                <a:lnTo>
                  <a:pt x="22" y="36"/>
                </a:lnTo>
                <a:lnTo>
                  <a:pt x="24" y="36"/>
                </a:lnTo>
                <a:lnTo>
                  <a:pt x="24" y="33"/>
                </a:lnTo>
                <a:lnTo>
                  <a:pt x="26" y="30"/>
                </a:lnTo>
                <a:lnTo>
                  <a:pt x="29" y="30"/>
                </a:lnTo>
                <a:lnTo>
                  <a:pt x="29" y="27"/>
                </a:lnTo>
                <a:lnTo>
                  <a:pt x="31" y="24"/>
                </a:lnTo>
                <a:lnTo>
                  <a:pt x="31" y="21"/>
                </a:lnTo>
                <a:lnTo>
                  <a:pt x="31" y="18"/>
                </a:lnTo>
                <a:lnTo>
                  <a:pt x="31" y="15"/>
                </a:lnTo>
                <a:lnTo>
                  <a:pt x="31" y="12"/>
                </a:lnTo>
                <a:lnTo>
                  <a:pt x="29" y="9"/>
                </a:lnTo>
                <a:lnTo>
                  <a:pt x="29" y="6"/>
                </a:lnTo>
                <a:lnTo>
                  <a:pt x="26" y="3"/>
                </a:lnTo>
                <a:lnTo>
                  <a:pt x="24" y="3"/>
                </a:lnTo>
                <a:lnTo>
                  <a:pt x="24" y="0"/>
                </a:lnTo>
                <a:lnTo>
                  <a:pt x="22" y="0"/>
                </a:lnTo>
                <a:lnTo>
                  <a:pt x="19" y="0"/>
                </a:lnTo>
                <a:lnTo>
                  <a:pt x="17" y="0"/>
                </a:lnTo>
                <a:lnTo>
                  <a:pt x="14" y="0"/>
                </a:lnTo>
                <a:lnTo>
                  <a:pt x="12" y="0"/>
                </a:lnTo>
                <a:lnTo>
                  <a:pt x="10" y="0"/>
                </a:lnTo>
                <a:lnTo>
                  <a:pt x="7" y="3"/>
                </a:lnTo>
                <a:lnTo>
                  <a:pt x="5" y="3"/>
                </a:lnTo>
                <a:lnTo>
                  <a:pt x="5" y="6"/>
                </a:lnTo>
                <a:lnTo>
                  <a:pt x="2" y="9"/>
                </a:lnTo>
                <a:lnTo>
                  <a:pt x="2" y="12"/>
                </a:lnTo>
                <a:lnTo>
                  <a:pt x="0" y="15"/>
                </a:lnTo>
                <a:lnTo>
                  <a:pt x="0" y="18"/>
                </a:lnTo>
                <a:lnTo>
                  <a:pt x="0" y="21"/>
                </a:lnTo>
                <a:lnTo>
                  <a:pt x="2" y="24"/>
                </a:lnTo>
                <a:lnTo>
                  <a:pt x="2" y="27"/>
                </a:lnTo>
                <a:lnTo>
                  <a:pt x="5" y="30"/>
                </a:lnTo>
                <a:lnTo>
                  <a:pt x="7" y="33"/>
                </a:lnTo>
                <a:lnTo>
                  <a:pt x="10" y="36"/>
                </a:lnTo>
                <a:lnTo>
                  <a:pt x="12" y="36"/>
                </a:lnTo>
                <a:lnTo>
                  <a:pt x="14" y="36"/>
                </a:lnTo>
                <a:lnTo>
                  <a:pt x="17" y="36"/>
                </a:lnTo>
                <a:lnTo>
                  <a:pt x="14" y="36"/>
                </a:lnTo>
                <a:close/>
              </a:path>
            </a:pathLst>
          </a:custGeom>
          <a:solidFill>
            <a:srgbClr val="000000"/>
          </a:solidFill>
          <a:ln w="9525">
            <a:noFill/>
            <a:round/>
            <a:headEnd/>
            <a:tailEnd/>
          </a:ln>
        </p:spPr>
        <p:txBody>
          <a:bodyPr/>
          <a:lstStyle/>
          <a:p>
            <a:endParaRPr lang="en-US"/>
          </a:p>
        </p:txBody>
      </p:sp>
      <p:sp>
        <p:nvSpPr>
          <p:cNvPr id="111913" name="Freeform 295"/>
          <p:cNvSpPr>
            <a:spLocks/>
          </p:cNvSpPr>
          <p:nvPr/>
        </p:nvSpPr>
        <p:spPr bwMode="auto">
          <a:xfrm>
            <a:off x="4184650" y="2335213"/>
            <a:ext cx="49213" cy="65087"/>
          </a:xfrm>
          <a:custGeom>
            <a:avLst/>
            <a:gdLst>
              <a:gd name="T0" fmla="*/ 0 w 31"/>
              <a:gd name="T1" fmla="*/ 0 h 41"/>
              <a:gd name="T2" fmla="*/ 2147483647 w 31"/>
              <a:gd name="T3" fmla="*/ 2147483647 h 41"/>
              <a:gd name="T4" fmla="*/ 2147483647 w 31"/>
              <a:gd name="T5" fmla="*/ 2147483647 h 41"/>
              <a:gd name="T6" fmla="*/ 2147483647 w 31"/>
              <a:gd name="T7" fmla="*/ 2147483647 h 41"/>
              <a:gd name="T8" fmla="*/ 2147483647 w 31"/>
              <a:gd name="T9" fmla="*/ 2147483647 h 41"/>
              <a:gd name="T10" fmla="*/ 0 w 31"/>
              <a:gd name="T11" fmla="*/ 0 h 41"/>
              <a:gd name="T12" fmla="*/ 0 60000 65536"/>
              <a:gd name="T13" fmla="*/ 0 60000 65536"/>
              <a:gd name="T14" fmla="*/ 0 60000 65536"/>
              <a:gd name="T15" fmla="*/ 0 60000 65536"/>
              <a:gd name="T16" fmla="*/ 0 60000 65536"/>
              <a:gd name="T17" fmla="*/ 0 60000 65536"/>
              <a:gd name="T18" fmla="*/ 0 w 31"/>
              <a:gd name="T19" fmla="*/ 0 h 41"/>
              <a:gd name="T20" fmla="*/ 31 w 31"/>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1" h="41">
                <a:moveTo>
                  <a:pt x="0" y="0"/>
                </a:moveTo>
                <a:lnTo>
                  <a:pt x="3" y="41"/>
                </a:lnTo>
                <a:lnTo>
                  <a:pt x="31" y="20"/>
                </a:lnTo>
                <a:lnTo>
                  <a:pt x="3" y="3"/>
                </a:lnTo>
                <a:lnTo>
                  <a:pt x="0" y="0"/>
                </a:lnTo>
                <a:close/>
              </a:path>
            </a:pathLst>
          </a:custGeom>
          <a:solidFill>
            <a:srgbClr val="EB7500"/>
          </a:solidFill>
          <a:ln w="9525">
            <a:noFill/>
            <a:round/>
            <a:headEnd/>
            <a:tailEnd/>
          </a:ln>
        </p:spPr>
        <p:txBody>
          <a:bodyPr/>
          <a:lstStyle/>
          <a:p>
            <a:endParaRPr lang="en-US"/>
          </a:p>
        </p:txBody>
      </p:sp>
      <p:sp>
        <p:nvSpPr>
          <p:cNvPr id="111914" name="Freeform 296"/>
          <p:cNvSpPr>
            <a:spLocks/>
          </p:cNvSpPr>
          <p:nvPr/>
        </p:nvSpPr>
        <p:spPr bwMode="auto">
          <a:xfrm>
            <a:off x="3751263" y="2335213"/>
            <a:ext cx="49212" cy="65087"/>
          </a:xfrm>
          <a:custGeom>
            <a:avLst/>
            <a:gdLst>
              <a:gd name="T0" fmla="*/ 0 w 31"/>
              <a:gd name="T1" fmla="*/ 0 h 41"/>
              <a:gd name="T2" fmla="*/ 2147483647 w 31"/>
              <a:gd name="T3" fmla="*/ 2147483647 h 41"/>
              <a:gd name="T4" fmla="*/ 2147483647 w 31"/>
              <a:gd name="T5" fmla="*/ 2147483647 h 41"/>
              <a:gd name="T6" fmla="*/ 2147483647 w 31"/>
              <a:gd name="T7" fmla="*/ 2147483647 h 41"/>
              <a:gd name="T8" fmla="*/ 2147483647 w 31"/>
              <a:gd name="T9" fmla="*/ 2147483647 h 41"/>
              <a:gd name="T10" fmla="*/ 0 w 31"/>
              <a:gd name="T11" fmla="*/ 0 h 41"/>
              <a:gd name="T12" fmla="*/ 0 60000 65536"/>
              <a:gd name="T13" fmla="*/ 0 60000 65536"/>
              <a:gd name="T14" fmla="*/ 0 60000 65536"/>
              <a:gd name="T15" fmla="*/ 0 60000 65536"/>
              <a:gd name="T16" fmla="*/ 0 60000 65536"/>
              <a:gd name="T17" fmla="*/ 0 60000 65536"/>
              <a:gd name="T18" fmla="*/ 0 w 31"/>
              <a:gd name="T19" fmla="*/ 0 h 41"/>
              <a:gd name="T20" fmla="*/ 31 w 31"/>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1" h="41">
                <a:moveTo>
                  <a:pt x="0" y="0"/>
                </a:moveTo>
                <a:lnTo>
                  <a:pt x="2" y="41"/>
                </a:lnTo>
                <a:lnTo>
                  <a:pt x="31" y="20"/>
                </a:lnTo>
                <a:lnTo>
                  <a:pt x="2" y="3"/>
                </a:lnTo>
                <a:lnTo>
                  <a:pt x="0" y="0"/>
                </a:lnTo>
                <a:close/>
              </a:path>
            </a:pathLst>
          </a:custGeom>
          <a:solidFill>
            <a:srgbClr val="EB7500"/>
          </a:solidFill>
          <a:ln w="9525">
            <a:noFill/>
            <a:round/>
            <a:headEnd/>
            <a:tailEnd/>
          </a:ln>
        </p:spPr>
        <p:txBody>
          <a:bodyPr/>
          <a:lstStyle/>
          <a:p>
            <a:endParaRPr lang="en-US"/>
          </a:p>
        </p:txBody>
      </p:sp>
      <p:sp>
        <p:nvSpPr>
          <p:cNvPr id="111915" name="Rectangle 297"/>
          <p:cNvSpPr>
            <a:spLocks noChangeArrowheads="1"/>
          </p:cNvSpPr>
          <p:nvPr/>
        </p:nvSpPr>
        <p:spPr bwMode="auto">
          <a:xfrm>
            <a:off x="1728788" y="2728913"/>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1916" name="Rectangle 298"/>
          <p:cNvSpPr>
            <a:spLocks noChangeArrowheads="1"/>
          </p:cNvSpPr>
          <p:nvPr/>
        </p:nvSpPr>
        <p:spPr bwMode="auto">
          <a:xfrm>
            <a:off x="1755775" y="2728913"/>
            <a:ext cx="698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F</a:t>
            </a:r>
            <a:endParaRPr kumimoji="0" lang="en-US" sz="2800">
              <a:solidFill>
                <a:schemeClr val="tx1"/>
              </a:solidFill>
            </a:endParaRPr>
          </a:p>
        </p:txBody>
      </p:sp>
      <p:sp>
        <p:nvSpPr>
          <p:cNvPr id="111917" name="Rectangle 299"/>
          <p:cNvSpPr>
            <a:spLocks noChangeArrowheads="1"/>
          </p:cNvSpPr>
          <p:nvPr/>
        </p:nvSpPr>
        <p:spPr bwMode="auto">
          <a:xfrm>
            <a:off x="1816100" y="2728913"/>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a:t>
            </a:r>
            <a:endParaRPr kumimoji="0" lang="en-US" sz="2800">
              <a:solidFill>
                <a:schemeClr val="tx1"/>
              </a:solidFill>
            </a:endParaRPr>
          </a:p>
        </p:txBody>
      </p:sp>
      <p:sp>
        <p:nvSpPr>
          <p:cNvPr id="111918" name="Rectangle 300"/>
          <p:cNvSpPr>
            <a:spLocks noChangeArrowheads="1"/>
          </p:cNvSpPr>
          <p:nvPr/>
        </p:nvSpPr>
        <p:spPr bwMode="auto">
          <a:xfrm>
            <a:off x="1843088" y="2728913"/>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1919" name="Rectangle 301"/>
          <p:cNvSpPr>
            <a:spLocks noChangeArrowheads="1"/>
          </p:cNvSpPr>
          <p:nvPr/>
        </p:nvSpPr>
        <p:spPr bwMode="auto">
          <a:xfrm>
            <a:off x="1870075" y="2728913"/>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D</a:t>
            </a:r>
            <a:endParaRPr kumimoji="0" lang="en-US" sz="2800">
              <a:solidFill>
                <a:schemeClr val="tx1"/>
              </a:solidFill>
            </a:endParaRPr>
          </a:p>
        </p:txBody>
      </p:sp>
      <p:sp>
        <p:nvSpPr>
          <p:cNvPr id="111920" name="Rectangle 302"/>
          <p:cNvSpPr>
            <a:spLocks noChangeArrowheads="1"/>
          </p:cNvSpPr>
          <p:nvPr/>
        </p:nvSpPr>
        <p:spPr bwMode="auto">
          <a:xfrm rot="-5400000">
            <a:off x="2012951" y="3898900"/>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1921" name="Rectangle 303"/>
          <p:cNvSpPr>
            <a:spLocks noChangeArrowheads="1"/>
          </p:cNvSpPr>
          <p:nvPr/>
        </p:nvSpPr>
        <p:spPr bwMode="auto">
          <a:xfrm rot="-5400000">
            <a:off x="1997076" y="3848100"/>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n</a:t>
            </a:r>
            <a:endParaRPr kumimoji="0" lang="en-US" sz="2800">
              <a:solidFill>
                <a:schemeClr val="tx1"/>
              </a:solidFill>
            </a:endParaRPr>
          </a:p>
        </p:txBody>
      </p:sp>
      <p:sp>
        <p:nvSpPr>
          <p:cNvPr id="111922" name="Rectangle 304"/>
          <p:cNvSpPr>
            <a:spLocks noChangeArrowheads="1"/>
          </p:cNvSpPr>
          <p:nvPr/>
        </p:nvSpPr>
        <p:spPr bwMode="auto">
          <a:xfrm rot="-5400000">
            <a:off x="2000251" y="3781425"/>
            <a:ext cx="571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s</a:t>
            </a:r>
            <a:endParaRPr kumimoji="0" lang="en-US" sz="2800">
              <a:solidFill>
                <a:schemeClr val="tx1"/>
              </a:solidFill>
            </a:endParaRPr>
          </a:p>
        </p:txBody>
      </p:sp>
      <p:sp>
        <p:nvSpPr>
          <p:cNvPr id="111923" name="Rectangle 305"/>
          <p:cNvSpPr>
            <a:spLocks noChangeArrowheads="1"/>
          </p:cNvSpPr>
          <p:nvPr/>
        </p:nvSpPr>
        <p:spPr bwMode="auto">
          <a:xfrm rot="-5400000">
            <a:off x="2012951" y="3738562"/>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t</a:t>
            </a:r>
            <a:endParaRPr kumimoji="0" lang="en-US" sz="2800">
              <a:solidFill>
                <a:schemeClr val="tx1"/>
              </a:solidFill>
            </a:endParaRPr>
          </a:p>
        </p:txBody>
      </p:sp>
      <p:sp>
        <p:nvSpPr>
          <p:cNvPr id="111924" name="Rectangle 306"/>
          <p:cNvSpPr>
            <a:spLocks noChangeArrowheads="1"/>
          </p:cNvSpPr>
          <p:nvPr/>
        </p:nvSpPr>
        <p:spPr bwMode="auto">
          <a:xfrm rot="-5400000">
            <a:off x="2009776" y="3702050"/>
            <a:ext cx="381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1925" name="Rectangle 307"/>
          <p:cNvSpPr>
            <a:spLocks noChangeArrowheads="1"/>
          </p:cNvSpPr>
          <p:nvPr/>
        </p:nvSpPr>
        <p:spPr bwMode="auto">
          <a:xfrm rot="-5400000">
            <a:off x="1997076" y="3646487"/>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u</a:t>
            </a:r>
            <a:endParaRPr kumimoji="0" lang="en-US" sz="2800">
              <a:solidFill>
                <a:schemeClr val="tx1"/>
              </a:solidFill>
            </a:endParaRPr>
          </a:p>
        </p:txBody>
      </p:sp>
      <p:sp>
        <p:nvSpPr>
          <p:cNvPr id="111926" name="Rectangle 308"/>
          <p:cNvSpPr>
            <a:spLocks noChangeArrowheads="1"/>
          </p:cNvSpPr>
          <p:nvPr/>
        </p:nvSpPr>
        <p:spPr bwMode="auto">
          <a:xfrm rot="-5400000">
            <a:off x="2000251" y="3584575"/>
            <a:ext cx="571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c</a:t>
            </a:r>
            <a:endParaRPr kumimoji="0" lang="en-US" sz="2800">
              <a:solidFill>
                <a:schemeClr val="tx1"/>
              </a:solidFill>
            </a:endParaRPr>
          </a:p>
        </p:txBody>
      </p:sp>
      <p:sp>
        <p:nvSpPr>
          <p:cNvPr id="111927" name="Rectangle 309"/>
          <p:cNvSpPr>
            <a:spLocks noChangeArrowheads="1"/>
          </p:cNvSpPr>
          <p:nvPr/>
        </p:nvSpPr>
        <p:spPr bwMode="auto">
          <a:xfrm rot="-5400000">
            <a:off x="2012951" y="3541712"/>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t</a:t>
            </a:r>
            <a:endParaRPr kumimoji="0" lang="en-US" sz="2800">
              <a:solidFill>
                <a:schemeClr val="tx1"/>
              </a:solidFill>
            </a:endParaRPr>
          </a:p>
        </p:txBody>
      </p:sp>
      <p:sp>
        <p:nvSpPr>
          <p:cNvPr id="111928" name="Rectangle 310"/>
          <p:cNvSpPr>
            <a:spLocks noChangeArrowheads="1"/>
          </p:cNvSpPr>
          <p:nvPr/>
        </p:nvSpPr>
        <p:spPr bwMode="auto">
          <a:xfrm rot="-5400000">
            <a:off x="2016126" y="3509962"/>
            <a:ext cx="254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1929" name="Rectangle 311"/>
          <p:cNvSpPr>
            <a:spLocks noChangeArrowheads="1"/>
          </p:cNvSpPr>
          <p:nvPr/>
        </p:nvSpPr>
        <p:spPr bwMode="auto">
          <a:xfrm rot="-5400000">
            <a:off x="1997076" y="3462337"/>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o</a:t>
            </a:r>
            <a:endParaRPr kumimoji="0" lang="en-US" sz="2800">
              <a:solidFill>
                <a:schemeClr val="tx1"/>
              </a:solidFill>
            </a:endParaRPr>
          </a:p>
        </p:txBody>
      </p:sp>
      <p:sp>
        <p:nvSpPr>
          <p:cNvPr id="111930" name="Rectangle 312"/>
          <p:cNvSpPr>
            <a:spLocks noChangeArrowheads="1"/>
          </p:cNvSpPr>
          <p:nvPr/>
        </p:nvSpPr>
        <p:spPr bwMode="auto">
          <a:xfrm rot="-5400000">
            <a:off x="1997076" y="3397250"/>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n</a:t>
            </a:r>
            <a:endParaRPr kumimoji="0" lang="en-US" sz="2800">
              <a:solidFill>
                <a:schemeClr val="tx1"/>
              </a:solidFill>
            </a:endParaRPr>
          </a:p>
        </p:txBody>
      </p:sp>
      <p:sp>
        <p:nvSpPr>
          <p:cNvPr id="111931" name="Rectangle 313"/>
          <p:cNvSpPr>
            <a:spLocks noChangeArrowheads="1"/>
          </p:cNvSpPr>
          <p:nvPr/>
        </p:nvSpPr>
        <p:spPr bwMode="auto">
          <a:xfrm>
            <a:off x="3663950" y="1243013"/>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b="1">
                <a:solidFill>
                  <a:srgbClr val="EB7500"/>
                </a:solidFill>
                <a:latin typeface="Arial" charset="0"/>
              </a:rPr>
              <a:t>I</a:t>
            </a:r>
            <a:endParaRPr kumimoji="0" lang="en-US" sz="2800" b="1">
              <a:solidFill>
                <a:schemeClr val="tx1"/>
              </a:solidFill>
            </a:endParaRPr>
          </a:p>
        </p:txBody>
      </p:sp>
      <p:sp>
        <p:nvSpPr>
          <p:cNvPr id="111932" name="Rectangle 314"/>
          <p:cNvSpPr>
            <a:spLocks noChangeArrowheads="1"/>
          </p:cNvSpPr>
          <p:nvPr/>
        </p:nvSpPr>
        <p:spPr bwMode="auto">
          <a:xfrm>
            <a:off x="3689350" y="1243013"/>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b="1">
                <a:solidFill>
                  <a:srgbClr val="EB7500"/>
                </a:solidFill>
                <a:latin typeface="Arial" charset="0"/>
              </a:rPr>
              <a:t>D</a:t>
            </a:r>
            <a:endParaRPr kumimoji="0" lang="en-US" sz="2800" b="1">
              <a:solidFill>
                <a:schemeClr val="tx1"/>
              </a:solidFill>
            </a:endParaRPr>
          </a:p>
        </p:txBody>
      </p:sp>
      <p:sp>
        <p:nvSpPr>
          <p:cNvPr id="111933" name="Rectangle 315"/>
          <p:cNvSpPr>
            <a:spLocks noChangeArrowheads="1"/>
          </p:cNvSpPr>
          <p:nvPr/>
        </p:nvSpPr>
        <p:spPr bwMode="auto">
          <a:xfrm>
            <a:off x="3762375" y="1243013"/>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b="1">
                <a:solidFill>
                  <a:srgbClr val="EB7500"/>
                </a:solidFill>
                <a:latin typeface="Arial" charset="0"/>
              </a:rPr>
              <a:t>/</a:t>
            </a:r>
            <a:endParaRPr kumimoji="0" lang="en-US" sz="2800" b="1">
              <a:solidFill>
                <a:schemeClr val="tx1"/>
              </a:solidFill>
            </a:endParaRPr>
          </a:p>
        </p:txBody>
      </p:sp>
      <p:sp>
        <p:nvSpPr>
          <p:cNvPr id="111934" name="Rectangle 316"/>
          <p:cNvSpPr>
            <a:spLocks noChangeArrowheads="1"/>
          </p:cNvSpPr>
          <p:nvPr/>
        </p:nvSpPr>
        <p:spPr bwMode="auto">
          <a:xfrm>
            <a:off x="3789363" y="1243013"/>
            <a:ext cx="76200" cy="136525"/>
          </a:xfrm>
          <a:prstGeom prst="rect">
            <a:avLst/>
          </a:prstGeom>
          <a:noFill/>
          <a:ln w="9525">
            <a:noFill/>
            <a:miter lim="800000"/>
            <a:headEnd/>
            <a:tailEnd/>
          </a:ln>
        </p:spPr>
        <p:txBody>
          <a:bodyPr wrap="none" lIns="0" tIns="0" rIns="0" bIns="0">
            <a:spAutoFit/>
          </a:bodyPr>
          <a:lstStyle/>
          <a:p>
            <a:pPr algn="l" eaLnBrk="1" hangingPunct="1"/>
            <a:r>
              <a:rPr kumimoji="0" lang="en-US" sz="900" b="1">
                <a:solidFill>
                  <a:srgbClr val="EB7500"/>
                </a:solidFill>
                <a:latin typeface="Arial" charset="0"/>
              </a:rPr>
              <a:t>E</a:t>
            </a:r>
            <a:endParaRPr kumimoji="0" lang="en-US" sz="2800" b="1">
              <a:solidFill>
                <a:schemeClr val="tx1"/>
              </a:solidFill>
            </a:endParaRPr>
          </a:p>
        </p:txBody>
      </p:sp>
      <p:sp>
        <p:nvSpPr>
          <p:cNvPr id="111935" name="Rectangle 317"/>
          <p:cNvSpPr>
            <a:spLocks noChangeArrowheads="1"/>
          </p:cNvSpPr>
          <p:nvPr/>
        </p:nvSpPr>
        <p:spPr bwMode="auto">
          <a:xfrm>
            <a:off x="3849688" y="1243013"/>
            <a:ext cx="76200" cy="136525"/>
          </a:xfrm>
          <a:prstGeom prst="rect">
            <a:avLst/>
          </a:prstGeom>
          <a:noFill/>
          <a:ln w="9525">
            <a:noFill/>
            <a:miter lim="800000"/>
            <a:headEnd/>
            <a:tailEnd/>
          </a:ln>
        </p:spPr>
        <p:txBody>
          <a:bodyPr wrap="none" lIns="0" tIns="0" rIns="0" bIns="0">
            <a:spAutoFit/>
          </a:bodyPr>
          <a:lstStyle/>
          <a:p>
            <a:pPr algn="l" eaLnBrk="1" hangingPunct="1"/>
            <a:r>
              <a:rPr kumimoji="0" lang="en-US" sz="900" b="1">
                <a:solidFill>
                  <a:srgbClr val="EB7500"/>
                </a:solidFill>
                <a:latin typeface="Arial" charset="0"/>
              </a:rPr>
              <a:t>X</a:t>
            </a:r>
            <a:endParaRPr kumimoji="0" lang="en-US" sz="2800" b="1">
              <a:solidFill>
                <a:schemeClr val="tx1"/>
              </a:solidFill>
            </a:endParaRPr>
          </a:p>
        </p:txBody>
      </p:sp>
      <p:sp>
        <p:nvSpPr>
          <p:cNvPr id="111936" name="Rectangle 318"/>
          <p:cNvSpPr>
            <a:spLocks noChangeArrowheads="1"/>
          </p:cNvSpPr>
          <p:nvPr/>
        </p:nvSpPr>
        <p:spPr bwMode="auto">
          <a:xfrm>
            <a:off x="3914775" y="1243013"/>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b="1">
                <a:solidFill>
                  <a:srgbClr val="EB7500"/>
                </a:solidFill>
                <a:latin typeface="Arial" charset="0"/>
              </a:rPr>
              <a:t>.</a:t>
            </a:r>
            <a:endParaRPr kumimoji="0" lang="en-US" sz="2800" b="1">
              <a:solidFill>
                <a:schemeClr val="tx1"/>
              </a:solidFill>
            </a:endParaRPr>
          </a:p>
        </p:txBody>
      </p:sp>
      <p:sp>
        <p:nvSpPr>
          <p:cNvPr id="111937" name="Rectangle 319"/>
          <p:cNvSpPr>
            <a:spLocks noChangeArrowheads="1"/>
          </p:cNvSpPr>
          <p:nvPr/>
        </p:nvSpPr>
        <p:spPr bwMode="auto">
          <a:xfrm>
            <a:off x="3941763" y="1243013"/>
            <a:ext cx="95250" cy="136525"/>
          </a:xfrm>
          <a:prstGeom prst="rect">
            <a:avLst/>
          </a:prstGeom>
          <a:noFill/>
          <a:ln w="9525">
            <a:noFill/>
            <a:miter lim="800000"/>
            <a:headEnd/>
            <a:tailEnd/>
          </a:ln>
        </p:spPr>
        <p:txBody>
          <a:bodyPr wrap="none" lIns="0" tIns="0" rIns="0" bIns="0">
            <a:spAutoFit/>
          </a:bodyPr>
          <a:lstStyle/>
          <a:p>
            <a:pPr algn="l" eaLnBrk="1" hangingPunct="1"/>
            <a:r>
              <a:rPr kumimoji="0" lang="en-US" sz="900" b="1">
                <a:solidFill>
                  <a:srgbClr val="EB7500"/>
                </a:solidFill>
                <a:latin typeface="Arial" charset="0"/>
              </a:rPr>
              <a:t>M</a:t>
            </a:r>
            <a:endParaRPr kumimoji="0" lang="en-US" sz="2800" b="1">
              <a:solidFill>
                <a:schemeClr val="tx1"/>
              </a:solidFill>
            </a:endParaRPr>
          </a:p>
        </p:txBody>
      </p:sp>
      <p:sp>
        <p:nvSpPr>
          <p:cNvPr id="111938" name="Rectangle 320"/>
          <p:cNvSpPr>
            <a:spLocks noChangeArrowheads="1"/>
          </p:cNvSpPr>
          <p:nvPr/>
        </p:nvSpPr>
        <p:spPr bwMode="auto">
          <a:xfrm>
            <a:off x="4021138" y="1243013"/>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b="1">
                <a:solidFill>
                  <a:srgbClr val="EB7500"/>
                </a:solidFill>
                <a:latin typeface="Arial" charset="0"/>
              </a:rPr>
              <a:t>e</a:t>
            </a:r>
            <a:endParaRPr kumimoji="0" lang="en-US" sz="2800" b="1">
              <a:solidFill>
                <a:schemeClr val="tx1"/>
              </a:solidFill>
            </a:endParaRPr>
          </a:p>
        </p:txBody>
      </p:sp>
      <p:sp>
        <p:nvSpPr>
          <p:cNvPr id="111939" name="Rectangle 321"/>
          <p:cNvSpPr>
            <a:spLocks noChangeArrowheads="1"/>
          </p:cNvSpPr>
          <p:nvPr/>
        </p:nvSpPr>
        <p:spPr bwMode="auto">
          <a:xfrm>
            <a:off x="4078288" y="1243013"/>
            <a:ext cx="101600" cy="136525"/>
          </a:xfrm>
          <a:prstGeom prst="rect">
            <a:avLst/>
          </a:prstGeom>
          <a:noFill/>
          <a:ln w="9525">
            <a:noFill/>
            <a:miter lim="800000"/>
            <a:headEnd/>
            <a:tailEnd/>
          </a:ln>
        </p:spPr>
        <p:txBody>
          <a:bodyPr wrap="none" lIns="0" tIns="0" rIns="0" bIns="0">
            <a:spAutoFit/>
          </a:bodyPr>
          <a:lstStyle/>
          <a:p>
            <a:pPr algn="l" eaLnBrk="1" hangingPunct="1"/>
            <a:r>
              <a:rPr kumimoji="0" lang="en-US" sz="900" b="1">
                <a:solidFill>
                  <a:srgbClr val="EB7500"/>
                </a:solidFill>
                <a:latin typeface="Arial" charset="0"/>
              </a:rPr>
              <a:t>m</a:t>
            </a:r>
            <a:endParaRPr kumimoji="0" lang="en-US" sz="2800" b="1">
              <a:solidFill>
                <a:schemeClr val="tx1"/>
              </a:solidFill>
            </a:endParaRPr>
          </a:p>
        </p:txBody>
      </p:sp>
      <p:sp>
        <p:nvSpPr>
          <p:cNvPr id="111940" name="Rectangle 322"/>
          <p:cNvSpPr>
            <a:spLocks noChangeArrowheads="1"/>
          </p:cNvSpPr>
          <p:nvPr/>
        </p:nvSpPr>
        <p:spPr bwMode="auto">
          <a:xfrm>
            <a:off x="4157663" y="1243013"/>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b="1">
                <a:solidFill>
                  <a:srgbClr val="EB7500"/>
                </a:solidFill>
                <a:latin typeface="Arial" charset="0"/>
              </a:rPr>
              <a:t>R</a:t>
            </a:r>
            <a:endParaRPr kumimoji="0" lang="en-US" sz="2800" b="1">
              <a:solidFill>
                <a:schemeClr val="tx1"/>
              </a:solidFill>
            </a:endParaRPr>
          </a:p>
        </p:txBody>
      </p:sp>
      <p:sp>
        <p:nvSpPr>
          <p:cNvPr id="111941" name="Rectangle 323"/>
          <p:cNvSpPr>
            <a:spLocks noChangeArrowheads="1"/>
          </p:cNvSpPr>
          <p:nvPr/>
        </p:nvSpPr>
        <p:spPr bwMode="auto">
          <a:xfrm>
            <a:off x="4227513" y="1243013"/>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b="1">
                <a:solidFill>
                  <a:srgbClr val="EB7500"/>
                </a:solidFill>
                <a:latin typeface="Arial" charset="0"/>
              </a:rPr>
              <a:t>e</a:t>
            </a:r>
            <a:endParaRPr kumimoji="0" lang="en-US" sz="2800" b="1">
              <a:solidFill>
                <a:schemeClr val="tx1"/>
              </a:solidFill>
            </a:endParaRPr>
          </a:p>
        </p:txBody>
      </p:sp>
      <p:sp>
        <p:nvSpPr>
          <p:cNvPr id="111942" name="Rectangle 324"/>
          <p:cNvSpPr>
            <a:spLocks noChangeArrowheads="1"/>
          </p:cNvSpPr>
          <p:nvPr/>
        </p:nvSpPr>
        <p:spPr bwMode="auto">
          <a:xfrm>
            <a:off x="4279900" y="1243013"/>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b="1">
                <a:solidFill>
                  <a:srgbClr val="EB7500"/>
                </a:solidFill>
                <a:latin typeface="Arial" charset="0"/>
              </a:rPr>
              <a:t>a</a:t>
            </a:r>
            <a:endParaRPr kumimoji="0" lang="en-US" sz="2800" b="1">
              <a:solidFill>
                <a:schemeClr val="tx1"/>
              </a:solidFill>
            </a:endParaRPr>
          </a:p>
        </p:txBody>
      </p:sp>
      <p:sp>
        <p:nvSpPr>
          <p:cNvPr id="111943" name="Rectangle 325"/>
          <p:cNvSpPr>
            <a:spLocks noChangeArrowheads="1"/>
          </p:cNvSpPr>
          <p:nvPr/>
        </p:nvSpPr>
        <p:spPr bwMode="auto">
          <a:xfrm>
            <a:off x="4333875" y="1243013"/>
            <a:ext cx="69850" cy="136525"/>
          </a:xfrm>
          <a:prstGeom prst="rect">
            <a:avLst/>
          </a:prstGeom>
          <a:noFill/>
          <a:ln w="9525">
            <a:noFill/>
            <a:miter lim="800000"/>
            <a:headEnd/>
            <a:tailEnd/>
          </a:ln>
        </p:spPr>
        <p:txBody>
          <a:bodyPr wrap="none" lIns="0" tIns="0" rIns="0" bIns="0">
            <a:spAutoFit/>
          </a:bodyPr>
          <a:lstStyle/>
          <a:p>
            <a:pPr algn="l" eaLnBrk="1" hangingPunct="1"/>
            <a:r>
              <a:rPr kumimoji="0" lang="en-US" sz="900" b="1">
                <a:solidFill>
                  <a:srgbClr val="EB7500"/>
                </a:solidFill>
                <a:latin typeface="Arial" charset="0"/>
              </a:rPr>
              <a:t>d</a:t>
            </a:r>
            <a:endParaRPr kumimoji="0" lang="en-US" sz="2800" b="1">
              <a:solidFill>
                <a:schemeClr val="tx1"/>
              </a:solidFill>
            </a:endParaRPr>
          </a:p>
        </p:txBody>
      </p:sp>
      <p:sp>
        <p:nvSpPr>
          <p:cNvPr id="111944" name="Rectangle 326"/>
          <p:cNvSpPr>
            <a:spLocks noChangeArrowheads="1"/>
          </p:cNvSpPr>
          <p:nvPr/>
        </p:nvSpPr>
        <p:spPr bwMode="auto">
          <a:xfrm rot="-5400000">
            <a:off x="1727201" y="2374900"/>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I</a:t>
            </a:r>
            <a:endParaRPr kumimoji="0" lang="en-US" sz="2800">
              <a:solidFill>
                <a:schemeClr val="tx1"/>
              </a:solidFill>
            </a:endParaRPr>
          </a:p>
        </p:txBody>
      </p:sp>
      <p:sp>
        <p:nvSpPr>
          <p:cNvPr id="111945" name="Rectangle 327"/>
          <p:cNvSpPr>
            <a:spLocks noChangeArrowheads="1"/>
          </p:cNvSpPr>
          <p:nvPr/>
        </p:nvSpPr>
        <p:spPr bwMode="auto">
          <a:xfrm rot="-5400000">
            <a:off x="1708151" y="2322512"/>
            <a:ext cx="698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F</a:t>
            </a:r>
            <a:endParaRPr kumimoji="0" lang="en-US" sz="2800">
              <a:solidFill>
                <a:schemeClr val="tx1"/>
              </a:solidFill>
            </a:endParaRPr>
          </a:p>
        </p:txBody>
      </p:sp>
      <p:sp>
        <p:nvSpPr>
          <p:cNvPr id="111946" name="Rectangle 328"/>
          <p:cNvSpPr>
            <a:spLocks noChangeArrowheads="1"/>
          </p:cNvSpPr>
          <p:nvPr/>
        </p:nvSpPr>
        <p:spPr bwMode="auto">
          <a:xfrm rot="-5400000">
            <a:off x="1727201" y="2271712"/>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a:t>
            </a:r>
            <a:endParaRPr kumimoji="0" lang="en-US" sz="2800">
              <a:solidFill>
                <a:schemeClr val="tx1"/>
              </a:solidFill>
            </a:endParaRPr>
          </a:p>
        </p:txBody>
      </p:sp>
      <p:sp>
        <p:nvSpPr>
          <p:cNvPr id="111947" name="Rectangle 329"/>
          <p:cNvSpPr>
            <a:spLocks noChangeArrowheads="1"/>
          </p:cNvSpPr>
          <p:nvPr/>
        </p:nvSpPr>
        <p:spPr bwMode="auto">
          <a:xfrm rot="-5400000">
            <a:off x="1727201" y="2238375"/>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I</a:t>
            </a:r>
            <a:endParaRPr kumimoji="0" lang="en-US" sz="2800">
              <a:solidFill>
                <a:schemeClr val="tx1"/>
              </a:solidFill>
            </a:endParaRPr>
          </a:p>
        </p:txBody>
      </p:sp>
      <p:sp>
        <p:nvSpPr>
          <p:cNvPr id="111948" name="Rectangle 330"/>
          <p:cNvSpPr>
            <a:spLocks noChangeArrowheads="1"/>
          </p:cNvSpPr>
          <p:nvPr/>
        </p:nvSpPr>
        <p:spPr bwMode="auto">
          <a:xfrm rot="-5400000">
            <a:off x="1701801" y="2178050"/>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D</a:t>
            </a:r>
            <a:endParaRPr kumimoji="0" lang="en-US" sz="2800">
              <a:solidFill>
                <a:schemeClr val="tx1"/>
              </a:solidFill>
            </a:endParaRPr>
          </a:p>
        </p:txBody>
      </p:sp>
      <p:sp>
        <p:nvSpPr>
          <p:cNvPr id="111949" name="Rectangle 331"/>
          <p:cNvSpPr>
            <a:spLocks noChangeArrowheads="1"/>
          </p:cNvSpPr>
          <p:nvPr/>
        </p:nvSpPr>
        <p:spPr bwMode="auto">
          <a:xfrm rot="-5400000">
            <a:off x="1689101" y="2082800"/>
            <a:ext cx="1079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W</a:t>
            </a:r>
            <a:endParaRPr kumimoji="0" lang="en-US" sz="2800">
              <a:solidFill>
                <a:schemeClr val="tx1"/>
              </a:solidFill>
            </a:endParaRPr>
          </a:p>
        </p:txBody>
      </p:sp>
      <p:sp>
        <p:nvSpPr>
          <p:cNvPr id="111950" name="Rectangle 332"/>
          <p:cNvSpPr>
            <a:spLocks noChangeArrowheads="1"/>
          </p:cNvSpPr>
          <p:nvPr/>
        </p:nvSpPr>
        <p:spPr bwMode="auto">
          <a:xfrm rot="-5400000">
            <a:off x="1724026" y="2005012"/>
            <a:ext cx="381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r</a:t>
            </a:r>
            <a:endParaRPr kumimoji="0" lang="en-US" sz="2800">
              <a:solidFill>
                <a:schemeClr val="tx1"/>
              </a:solidFill>
            </a:endParaRPr>
          </a:p>
        </p:txBody>
      </p:sp>
      <p:sp>
        <p:nvSpPr>
          <p:cNvPr id="111951" name="Rectangle 333"/>
          <p:cNvSpPr>
            <a:spLocks noChangeArrowheads="1"/>
          </p:cNvSpPr>
          <p:nvPr/>
        </p:nvSpPr>
        <p:spPr bwMode="auto">
          <a:xfrm rot="-5400000">
            <a:off x="1730376" y="1968500"/>
            <a:ext cx="254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i</a:t>
            </a:r>
            <a:endParaRPr kumimoji="0" lang="en-US" sz="2800">
              <a:solidFill>
                <a:schemeClr val="tx1"/>
              </a:solidFill>
            </a:endParaRPr>
          </a:p>
        </p:txBody>
      </p:sp>
      <p:sp>
        <p:nvSpPr>
          <p:cNvPr id="111952" name="Rectangle 334"/>
          <p:cNvSpPr>
            <a:spLocks noChangeArrowheads="1"/>
          </p:cNvSpPr>
          <p:nvPr/>
        </p:nvSpPr>
        <p:spPr bwMode="auto">
          <a:xfrm rot="-5400000">
            <a:off x="1727201" y="1943100"/>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t</a:t>
            </a:r>
            <a:endParaRPr kumimoji="0" lang="en-US" sz="2800">
              <a:solidFill>
                <a:schemeClr val="tx1"/>
              </a:solidFill>
            </a:endParaRPr>
          </a:p>
        </p:txBody>
      </p:sp>
      <p:sp>
        <p:nvSpPr>
          <p:cNvPr id="111953" name="Rectangle 335"/>
          <p:cNvSpPr>
            <a:spLocks noChangeArrowheads="1"/>
          </p:cNvSpPr>
          <p:nvPr/>
        </p:nvSpPr>
        <p:spPr bwMode="auto">
          <a:xfrm rot="-5400000">
            <a:off x="1711326" y="1892300"/>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e</a:t>
            </a:r>
            <a:endParaRPr kumimoji="0" lang="en-US" sz="2800">
              <a:solidFill>
                <a:schemeClr val="tx1"/>
              </a:solidFill>
            </a:endParaRPr>
          </a:p>
        </p:txBody>
      </p:sp>
      <p:sp>
        <p:nvSpPr>
          <p:cNvPr id="111954" name="Rectangle 336"/>
          <p:cNvSpPr>
            <a:spLocks noChangeArrowheads="1"/>
          </p:cNvSpPr>
          <p:nvPr/>
        </p:nvSpPr>
        <p:spPr bwMode="auto">
          <a:xfrm rot="-5400000">
            <a:off x="615951" y="3495675"/>
            <a:ext cx="762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P</a:t>
            </a:r>
            <a:endParaRPr kumimoji="0" lang="en-US" sz="2800">
              <a:solidFill>
                <a:schemeClr val="tx1"/>
              </a:solidFill>
            </a:endParaRPr>
          </a:p>
        </p:txBody>
      </p:sp>
      <p:sp>
        <p:nvSpPr>
          <p:cNvPr id="111955" name="Rectangle 337"/>
          <p:cNvSpPr>
            <a:spLocks noChangeArrowheads="1"/>
          </p:cNvSpPr>
          <p:nvPr/>
        </p:nvSpPr>
        <p:spPr bwMode="auto">
          <a:xfrm rot="-5400000">
            <a:off x="612776" y="3411537"/>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C</a:t>
            </a:r>
            <a:endParaRPr kumimoji="0" lang="en-US" sz="2800">
              <a:solidFill>
                <a:schemeClr val="tx1"/>
              </a:solidFill>
            </a:endParaRPr>
          </a:p>
        </p:txBody>
      </p:sp>
      <p:sp>
        <p:nvSpPr>
          <p:cNvPr id="111956" name="Rectangle 338"/>
          <p:cNvSpPr>
            <a:spLocks noChangeArrowheads="1"/>
          </p:cNvSpPr>
          <p:nvPr/>
        </p:nvSpPr>
        <p:spPr bwMode="auto">
          <a:xfrm rot="-5400000">
            <a:off x="600076" y="3316287"/>
            <a:ext cx="1079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W</a:t>
            </a:r>
            <a:endParaRPr kumimoji="0" lang="en-US" sz="2800">
              <a:solidFill>
                <a:schemeClr val="tx1"/>
              </a:solidFill>
            </a:endParaRPr>
          </a:p>
        </p:txBody>
      </p:sp>
      <p:sp>
        <p:nvSpPr>
          <p:cNvPr id="111957" name="Rectangle 339"/>
          <p:cNvSpPr>
            <a:spLocks noChangeArrowheads="1"/>
          </p:cNvSpPr>
          <p:nvPr/>
        </p:nvSpPr>
        <p:spPr bwMode="auto">
          <a:xfrm rot="-5400000">
            <a:off x="635001" y="3238500"/>
            <a:ext cx="381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r</a:t>
            </a:r>
            <a:endParaRPr kumimoji="0" lang="en-US" sz="2800">
              <a:solidFill>
                <a:schemeClr val="tx1"/>
              </a:solidFill>
            </a:endParaRPr>
          </a:p>
        </p:txBody>
      </p:sp>
      <p:sp>
        <p:nvSpPr>
          <p:cNvPr id="111958" name="Rectangle 340"/>
          <p:cNvSpPr>
            <a:spLocks noChangeArrowheads="1"/>
          </p:cNvSpPr>
          <p:nvPr/>
        </p:nvSpPr>
        <p:spPr bwMode="auto">
          <a:xfrm rot="-5400000">
            <a:off x="641351" y="3200400"/>
            <a:ext cx="254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i</a:t>
            </a:r>
            <a:endParaRPr kumimoji="0" lang="en-US" sz="2800">
              <a:solidFill>
                <a:schemeClr val="tx1"/>
              </a:solidFill>
            </a:endParaRPr>
          </a:p>
        </p:txBody>
      </p:sp>
      <p:sp>
        <p:nvSpPr>
          <p:cNvPr id="111959" name="Rectangle 341"/>
          <p:cNvSpPr>
            <a:spLocks noChangeArrowheads="1"/>
          </p:cNvSpPr>
          <p:nvPr/>
        </p:nvSpPr>
        <p:spPr bwMode="auto">
          <a:xfrm rot="-5400000">
            <a:off x="638176" y="3175000"/>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t</a:t>
            </a:r>
            <a:endParaRPr kumimoji="0" lang="en-US" sz="2800">
              <a:solidFill>
                <a:schemeClr val="tx1"/>
              </a:solidFill>
            </a:endParaRPr>
          </a:p>
        </p:txBody>
      </p:sp>
      <p:sp>
        <p:nvSpPr>
          <p:cNvPr id="111960" name="Rectangle 342"/>
          <p:cNvSpPr>
            <a:spLocks noChangeArrowheads="1"/>
          </p:cNvSpPr>
          <p:nvPr/>
        </p:nvSpPr>
        <p:spPr bwMode="auto">
          <a:xfrm rot="-5400000">
            <a:off x="622301" y="3125787"/>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EB7500"/>
                </a:solidFill>
                <a:latin typeface="Arial" charset="0"/>
              </a:rPr>
              <a:t>e</a:t>
            </a:r>
            <a:endParaRPr kumimoji="0" lang="en-US" sz="2800">
              <a:solidFill>
                <a:schemeClr val="tx1"/>
              </a:solidFill>
            </a:endParaRPr>
          </a:p>
        </p:txBody>
      </p:sp>
      <p:sp>
        <p:nvSpPr>
          <p:cNvPr id="111961" name="Rectangle 343"/>
          <p:cNvSpPr>
            <a:spLocks noChangeArrowheads="1"/>
          </p:cNvSpPr>
          <p:nvPr/>
        </p:nvSpPr>
        <p:spPr bwMode="auto">
          <a:xfrm>
            <a:off x="3152775" y="5741988"/>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1962" name="Rectangle 344"/>
          <p:cNvSpPr>
            <a:spLocks noChangeArrowheads="1"/>
          </p:cNvSpPr>
          <p:nvPr/>
        </p:nvSpPr>
        <p:spPr bwMode="auto">
          <a:xfrm>
            <a:off x="3179763" y="5741988"/>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D</a:t>
            </a:r>
            <a:endParaRPr kumimoji="0" lang="en-US" sz="2800">
              <a:solidFill>
                <a:schemeClr val="tx1"/>
              </a:solidFill>
            </a:endParaRPr>
          </a:p>
        </p:txBody>
      </p:sp>
      <p:sp>
        <p:nvSpPr>
          <p:cNvPr id="111963" name="Rectangle 345"/>
          <p:cNvSpPr>
            <a:spLocks noChangeArrowheads="1"/>
          </p:cNvSpPr>
          <p:nvPr/>
        </p:nvSpPr>
        <p:spPr bwMode="auto">
          <a:xfrm>
            <a:off x="3252788" y="5741988"/>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a:t>
            </a:r>
            <a:endParaRPr kumimoji="0" lang="en-US" sz="2800">
              <a:solidFill>
                <a:schemeClr val="tx1"/>
              </a:solidFill>
            </a:endParaRPr>
          </a:p>
        </p:txBody>
      </p:sp>
      <p:sp>
        <p:nvSpPr>
          <p:cNvPr id="111964" name="Rectangle 346"/>
          <p:cNvSpPr>
            <a:spLocks noChangeArrowheads="1"/>
          </p:cNvSpPr>
          <p:nvPr/>
        </p:nvSpPr>
        <p:spPr bwMode="auto">
          <a:xfrm>
            <a:off x="3278188" y="5741988"/>
            <a:ext cx="762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1965" name="Rectangle 347"/>
          <p:cNvSpPr>
            <a:spLocks noChangeArrowheads="1"/>
          </p:cNvSpPr>
          <p:nvPr/>
        </p:nvSpPr>
        <p:spPr bwMode="auto">
          <a:xfrm>
            <a:off x="3340100" y="5741988"/>
            <a:ext cx="762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X</a:t>
            </a:r>
            <a:endParaRPr kumimoji="0" lang="en-US" sz="2800">
              <a:solidFill>
                <a:schemeClr val="tx1"/>
              </a:solidFill>
            </a:endParaRPr>
          </a:p>
        </p:txBody>
      </p:sp>
      <p:sp>
        <p:nvSpPr>
          <p:cNvPr id="111966" name="Rectangle 348"/>
          <p:cNvSpPr>
            <a:spLocks noChangeArrowheads="1"/>
          </p:cNvSpPr>
          <p:nvPr/>
        </p:nvSpPr>
        <p:spPr bwMode="auto">
          <a:xfrm>
            <a:off x="3403600" y="5741988"/>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a:t>
            </a:r>
            <a:endParaRPr kumimoji="0" lang="en-US" sz="2800">
              <a:solidFill>
                <a:schemeClr val="tx1"/>
              </a:solidFill>
            </a:endParaRPr>
          </a:p>
        </p:txBody>
      </p:sp>
      <p:sp>
        <p:nvSpPr>
          <p:cNvPr id="111967" name="Rectangle 349"/>
          <p:cNvSpPr>
            <a:spLocks noChangeArrowheads="1"/>
          </p:cNvSpPr>
          <p:nvPr/>
        </p:nvSpPr>
        <p:spPr bwMode="auto">
          <a:xfrm>
            <a:off x="3430588" y="5741988"/>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1968" name="Rectangle 350"/>
          <p:cNvSpPr>
            <a:spLocks noChangeArrowheads="1"/>
          </p:cNvSpPr>
          <p:nvPr/>
        </p:nvSpPr>
        <p:spPr bwMode="auto">
          <a:xfrm>
            <a:off x="3503613" y="5741988"/>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1969" name="Rectangle 351"/>
          <p:cNvSpPr>
            <a:spLocks noChangeArrowheads="1"/>
          </p:cNvSpPr>
          <p:nvPr/>
        </p:nvSpPr>
        <p:spPr bwMode="auto">
          <a:xfrm>
            <a:off x="3556000" y="5741988"/>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g</a:t>
            </a:r>
            <a:endParaRPr kumimoji="0" lang="en-US" sz="2800">
              <a:solidFill>
                <a:schemeClr val="tx1"/>
              </a:solidFill>
            </a:endParaRPr>
          </a:p>
        </p:txBody>
      </p:sp>
      <p:sp>
        <p:nvSpPr>
          <p:cNvPr id="111970" name="Rectangle 352"/>
          <p:cNvSpPr>
            <a:spLocks noChangeArrowheads="1"/>
          </p:cNvSpPr>
          <p:nvPr/>
        </p:nvSpPr>
        <p:spPr bwMode="auto">
          <a:xfrm>
            <a:off x="3609975" y="5741988"/>
            <a:ext cx="254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1971" name="Rectangle 353"/>
          <p:cNvSpPr>
            <a:spLocks noChangeArrowheads="1"/>
          </p:cNvSpPr>
          <p:nvPr/>
        </p:nvSpPr>
        <p:spPr bwMode="auto">
          <a:xfrm>
            <a:off x="3629025" y="5741988"/>
            <a:ext cx="571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s</a:t>
            </a:r>
            <a:endParaRPr kumimoji="0" lang="en-US" sz="2800">
              <a:solidFill>
                <a:schemeClr val="tx1"/>
              </a:solidFill>
            </a:endParaRPr>
          </a:p>
        </p:txBody>
      </p:sp>
      <p:sp>
        <p:nvSpPr>
          <p:cNvPr id="111972" name="Rectangle 354"/>
          <p:cNvSpPr>
            <a:spLocks noChangeArrowheads="1"/>
          </p:cNvSpPr>
          <p:nvPr/>
        </p:nvSpPr>
        <p:spPr bwMode="auto">
          <a:xfrm>
            <a:off x="3678238" y="5741988"/>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t</a:t>
            </a:r>
            <a:endParaRPr kumimoji="0" lang="en-US" sz="2800">
              <a:solidFill>
                <a:schemeClr val="tx1"/>
              </a:solidFill>
            </a:endParaRPr>
          </a:p>
        </p:txBody>
      </p:sp>
      <p:sp>
        <p:nvSpPr>
          <p:cNvPr id="111973" name="Rectangle 355"/>
          <p:cNvSpPr>
            <a:spLocks noChangeArrowheads="1"/>
          </p:cNvSpPr>
          <p:nvPr/>
        </p:nvSpPr>
        <p:spPr bwMode="auto">
          <a:xfrm>
            <a:off x="3705225" y="5741988"/>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1974" name="Rectangle 356"/>
          <p:cNvSpPr>
            <a:spLocks noChangeArrowheads="1"/>
          </p:cNvSpPr>
          <p:nvPr/>
        </p:nvSpPr>
        <p:spPr bwMode="auto">
          <a:xfrm>
            <a:off x="3759200" y="5741988"/>
            <a:ext cx="381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1975" name="Rectangle 357"/>
          <p:cNvSpPr>
            <a:spLocks noChangeArrowheads="1"/>
          </p:cNvSpPr>
          <p:nvPr/>
        </p:nvSpPr>
        <p:spPr bwMode="auto">
          <a:xfrm>
            <a:off x="3792538" y="5741988"/>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1976" name="Rectangle 358"/>
          <p:cNvSpPr>
            <a:spLocks noChangeArrowheads="1"/>
          </p:cNvSpPr>
          <p:nvPr/>
        </p:nvSpPr>
        <p:spPr bwMode="auto">
          <a:xfrm>
            <a:off x="3860800" y="5741988"/>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t</a:t>
            </a:r>
            <a:endParaRPr kumimoji="0" lang="en-US" sz="2800">
              <a:solidFill>
                <a:schemeClr val="tx1"/>
              </a:solidFill>
            </a:endParaRPr>
          </a:p>
        </p:txBody>
      </p:sp>
      <p:sp>
        <p:nvSpPr>
          <p:cNvPr id="111977" name="Freeform 359"/>
          <p:cNvSpPr>
            <a:spLocks/>
          </p:cNvSpPr>
          <p:nvPr/>
        </p:nvSpPr>
        <p:spPr bwMode="auto">
          <a:xfrm>
            <a:off x="5418138" y="6034088"/>
            <a:ext cx="49212" cy="60325"/>
          </a:xfrm>
          <a:custGeom>
            <a:avLst/>
            <a:gdLst>
              <a:gd name="T0" fmla="*/ 0 w 31"/>
              <a:gd name="T1" fmla="*/ 0 h 38"/>
              <a:gd name="T2" fmla="*/ 2147483647 w 31"/>
              <a:gd name="T3" fmla="*/ 2147483647 h 38"/>
              <a:gd name="T4" fmla="*/ 2147483647 w 31"/>
              <a:gd name="T5" fmla="*/ 2147483647 h 38"/>
              <a:gd name="T6" fmla="*/ 2147483647 w 31"/>
              <a:gd name="T7" fmla="*/ 0 h 38"/>
              <a:gd name="T8" fmla="*/ 2147483647 w 31"/>
              <a:gd name="T9" fmla="*/ 0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0" y="0"/>
                </a:moveTo>
                <a:lnTo>
                  <a:pt x="3" y="38"/>
                </a:lnTo>
                <a:lnTo>
                  <a:pt x="31" y="17"/>
                </a:lnTo>
                <a:lnTo>
                  <a:pt x="3" y="0"/>
                </a:lnTo>
                <a:lnTo>
                  <a:pt x="0" y="0"/>
                </a:lnTo>
                <a:close/>
              </a:path>
            </a:pathLst>
          </a:custGeom>
          <a:solidFill>
            <a:srgbClr val="000000"/>
          </a:solidFill>
          <a:ln w="9525">
            <a:noFill/>
            <a:round/>
            <a:headEnd/>
            <a:tailEnd/>
          </a:ln>
        </p:spPr>
        <p:txBody>
          <a:bodyPr/>
          <a:lstStyle/>
          <a:p>
            <a:endParaRPr lang="en-US"/>
          </a:p>
        </p:txBody>
      </p:sp>
      <p:sp>
        <p:nvSpPr>
          <p:cNvPr id="111978" name="Freeform 360"/>
          <p:cNvSpPr>
            <a:spLocks/>
          </p:cNvSpPr>
          <p:nvPr/>
        </p:nvSpPr>
        <p:spPr bwMode="auto">
          <a:xfrm>
            <a:off x="4435475" y="5241925"/>
            <a:ext cx="982663" cy="819150"/>
          </a:xfrm>
          <a:custGeom>
            <a:avLst/>
            <a:gdLst>
              <a:gd name="T0" fmla="*/ 2147483647 w 619"/>
              <a:gd name="T1" fmla="*/ 2147483647 h 516"/>
              <a:gd name="T2" fmla="*/ 2147483647 w 619"/>
              <a:gd name="T3" fmla="*/ 2147483647 h 516"/>
              <a:gd name="T4" fmla="*/ 2147483647 w 619"/>
              <a:gd name="T5" fmla="*/ 0 h 516"/>
              <a:gd name="T6" fmla="*/ 0 w 619"/>
              <a:gd name="T7" fmla="*/ 0 h 516"/>
              <a:gd name="T8" fmla="*/ 0 60000 65536"/>
              <a:gd name="T9" fmla="*/ 0 60000 65536"/>
              <a:gd name="T10" fmla="*/ 0 60000 65536"/>
              <a:gd name="T11" fmla="*/ 0 60000 65536"/>
              <a:gd name="T12" fmla="*/ 0 w 619"/>
              <a:gd name="T13" fmla="*/ 0 h 516"/>
              <a:gd name="T14" fmla="*/ 619 w 619"/>
              <a:gd name="T15" fmla="*/ 516 h 516"/>
            </a:gdLst>
            <a:ahLst/>
            <a:cxnLst>
              <a:cxn ang="T8">
                <a:pos x="T0" y="T1"/>
              </a:cxn>
              <a:cxn ang="T9">
                <a:pos x="T2" y="T3"/>
              </a:cxn>
              <a:cxn ang="T10">
                <a:pos x="T4" y="T5"/>
              </a:cxn>
              <a:cxn ang="T11">
                <a:pos x="T6" y="T7"/>
              </a:cxn>
            </a:cxnLst>
            <a:rect l="T12" t="T13" r="T14" b="T15"/>
            <a:pathLst>
              <a:path w="619" h="516">
                <a:moveTo>
                  <a:pt x="619" y="516"/>
                </a:moveTo>
                <a:lnTo>
                  <a:pt x="125" y="516"/>
                </a:lnTo>
                <a:lnTo>
                  <a:pt x="125" y="0"/>
                </a:lnTo>
                <a:lnTo>
                  <a:pt x="0" y="0"/>
                </a:lnTo>
              </a:path>
            </a:pathLst>
          </a:custGeom>
          <a:noFill/>
          <a:ln w="19050">
            <a:solidFill>
              <a:srgbClr val="000000"/>
            </a:solidFill>
            <a:prstDash val="solid"/>
            <a:round/>
            <a:headEnd/>
            <a:tailEnd/>
          </a:ln>
        </p:spPr>
        <p:txBody>
          <a:bodyPr/>
          <a:lstStyle/>
          <a:p>
            <a:endParaRPr lang="en-US"/>
          </a:p>
        </p:txBody>
      </p:sp>
      <p:sp>
        <p:nvSpPr>
          <p:cNvPr id="111979" name="Freeform 361"/>
          <p:cNvSpPr>
            <a:spLocks/>
          </p:cNvSpPr>
          <p:nvPr/>
        </p:nvSpPr>
        <p:spPr bwMode="auto">
          <a:xfrm>
            <a:off x="4519613" y="5391150"/>
            <a:ext cx="49212" cy="60325"/>
          </a:xfrm>
          <a:custGeom>
            <a:avLst/>
            <a:gdLst>
              <a:gd name="T0" fmla="*/ 2147483647 w 31"/>
              <a:gd name="T1" fmla="*/ 2147483647 h 38"/>
              <a:gd name="T2" fmla="*/ 2147483647 w 31"/>
              <a:gd name="T3" fmla="*/ 2147483647 h 38"/>
              <a:gd name="T4" fmla="*/ 2147483647 w 31"/>
              <a:gd name="T5" fmla="*/ 2147483647 h 38"/>
              <a:gd name="T6" fmla="*/ 2147483647 w 31"/>
              <a:gd name="T7" fmla="*/ 2147483647 h 38"/>
              <a:gd name="T8" fmla="*/ 2147483647 w 31"/>
              <a:gd name="T9" fmla="*/ 2147483647 h 38"/>
              <a:gd name="T10" fmla="*/ 2147483647 w 31"/>
              <a:gd name="T11" fmla="*/ 2147483647 h 38"/>
              <a:gd name="T12" fmla="*/ 2147483647 w 31"/>
              <a:gd name="T13" fmla="*/ 2147483647 h 38"/>
              <a:gd name="T14" fmla="*/ 2147483647 w 31"/>
              <a:gd name="T15" fmla="*/ 2147483647 h 38"/>
              <a:gd name="T16" fmla="*/ 2147483647 w 31"/>
              <a:gd name="T17" fmla="*/ 2147483647 h 38"/>
              <a:gd name="T18" fmla="*/ 2147483647 w 31"/>
              <a:gd name="T19" fmla="*/ 2147483647 h 38"/>
              <a:gd name="T20" fmla="*/ 2147483647 w 31"/>
              <a:gd name="T21" fmla="*/ 2147483647 h 38"/>
              <a:gd name="T22" fmla="*/ 2147483647 w 31"/>
              <a:gd name="T23" fmla="*/ 2147483647 h 38"/>
              <a:gd name="T24" fmla="*/ 2147483647 w 31"/>
              <a:gd name="T25" fmla="*/ 2147483647 h 38"/>
              <a:gd name="T26" fmla="*/ 2147483647 w 31"/>
              <a:gd name="T27" fmla="*/ 2147483647 h 38"/>
              <a:gd name="T28" fmla="*/ 2147483647 w 31"/>
              <a:gd name="T29" fmla="*/ 2147483647 h 38"/>
              <a:gd name="T30" fmla="*/ 2147483647 w 31"/>
              <a:gd name="T31" fmla="*/ 2147483647 h 38"/>
              <a:gd name="T32" fmla="*/ 2147483647 w 31"/>
              <a:gd name="T33" fmla="*/ 2147483647 h 38"/>
              <a:gd name="T34" fmla="*/ 2147483647 w 31"/>
              <a:gd name="T35" fmla="*/ 2147483647 h 38"/>
              <a:gd name="T36" fmla="*/ 2147483647 w 31"/>
              <a:gd name="T37" fmla="*/ 2147483647 h 38"/>
              <a:gd name="T38" fmla="*/ 2147483647 w 31"/>
              <a:gd name="T39" fmla="*/ 0 h 38"/>
              <a:gd name="T40" fmla="*/ 2147483647 w 31"/>
              <a:gd name="T41" fmla="*/ 0 h 38"/>
              <a:gd name="T42" fmla="*/ 2147483647 w 31"/>
              <a:gd name="T43" fmla="*/ 0 h 38"/>
              <a:gd name="T44" fmla="*/ 2147483647 w 31"/>
              <a:gd name="T45" fmla="*/ 2147483647 h 38"/>
              <a:gd name="T46" fmla="*/ 2147483647 w 31"/>
              <a:gd name="T47" fmla="*/ 2147483647 h 38"/>
              <a:gd name="T48" fmla="*/ 2147483647 w 31"/>
              <a:gd name="T49" fmla="*/ 2147483647 h 38"/>
              <a:gd name="T50" fmla="*/ 2147483647 w 31"/>
              <a:gd name="T51" fmla="*/ 2147483647 h 38"/>
              <a:gd name="T52" fmla="*/ 2147483647 w 31"/>
              <a:gd name="T53" fmla="*/ 2147483647 h 38"/>
              <a:gd name="T54" fmla="*/ 2147483647 w 31"/>
              <a:gd name="T55" fmla="*/ 2147483647 h 38"/>
              <a:gd name="T56" fmla="*/ 0 w 31"/>
              <a:gd name="T57" fmla="*/ 2147483647 h 38"/>
              <a:gd name="T58" fmla="*/ 0 w 31"/>
              <a:gd name="T59" fmla="*/ 2147483647 h 38"/>
              <a:gd name="T60" fmla="*/ 0 w 31"/>
              <a:gd name="T61" fmla="*/ 2147483647 h 38"/>
              <a:gd name="T62" fmla="*/ 0 w 31"/>
              <a:gd name="T63" fmla="*/ 2147483647 h 38"/>
              <a:gd name="T64" fmla="*/ 0 w 31"/>
              <a:gd name="T65" fmla="*/ 2147483647 h 38"/>
              <a:gd name="T66" fmla="*/ 2147483647 w 31"/>
              <a:gd name="T67" fmla="*/ 2147483647 h 38"/>
              <a:gd name="T68" fmla="*/ 2147483647 w 31"/>
              <a:gd name="T69" fmla="*/ 2147483647 h 38"/>
              <a:gd name="T70" fmla="*/ 2147483647 w 31"/>
              <a:gd name="T71" fmla="*/ 2147483647 h 38"/>
              <a:gd name="T72" fmla="*/ 2147483647 w 31"/>
              <a:gd name="T73" fmla="*/ 2147483647 h 38"/>
              <a:gd name="T74" fmla="*/ 2147483647 w 31"/>
              <a:gd name="T75" fmla="*/ 2147483647 h 38"/>
              <a:gd name="T76" fmla="*/ 2147483647 w 31"/>
              <a:gd name="T77" fmla="*/ 2147483647 h 38"/>
              <a:gd name="T78" fmla="*/ 2147483647 w 31"/>
              <a:gd name="T79" fmla="*/ 2147483647 h 38"/>
              <a:gd name="T80" fmla="*/ 2147483647 w 31"/>
              <a:gd name="T81" fmla="*/ 2147483647 h 38"/>
              <a:gd name="T82" fmla="*/ 2147483647 w 31"/>
              <a:gd name="T83" fmla="*/ 2147483647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38"/>
              <a:gd name="T128" fmla="*/ 31 w 31"/>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38">
                <a:moveTo>
                  <a:pt x="15" y="38"/>
                </a:moveTo>
                <a:lnTo>
                  <a:pt x="19" y="38"/>
                </a:lnTo>
                <a:lnTo>
                  <a:pt x="22" y="35"/>
                </a:lnTo>
                <a:lnTo>
                  <a:pt x="24" y="35"/>
                </a:lnTo>
                <a:lnTo>
                  <a:pt x="27" y="33"/>
                </a:lnTo>
                <a:lnTo>
                  <a:pt x="29" y="30"/>
                </a:lnTo>
                <a:lnTo>
                  <a:pt x="31" y="27"/>
                </a:lnTo>
                <a:lnTo>
                  <a:pt x="31" y="24"/>
                </a:lnTo>
                <a:lnTo>
                  <a:pt x="31" y="21"/>
                </a:lnTo>
                <a:lnTo>
                  <a:pt x="31" y="18"/>
                </a:lnTo>
                <a:lnTo>
                  <a:pt x="31" y="15"/>
                </a:lnTo>
                <a:lnTo>
                  <a:pt x="29" y="12"/>
                </a:lnTo>
                <a:lnTo>
                  <a:pt x="29" y="9"/>
                </a:lnTo>
                <a:lnTo>
                  <a:pt x="27" y="6"/>
                </a:lnTo>
                <a:lnTo>
                  <a:pt x="24" y="6"/>
                </a:lnTo>
                <a:lnTo>
                  <a:pt x="22" y="3"/>
                </a:lnTo>
                <a:lnTo>
                  <a:pt x="19" y="3"/>
                </a:lnTo>
                <a:lnTo>
                  <a:pt x="19" y="0"/>
                </a:lnTo>
                <a:lnTo>
                  <a:pt x="15" y="0"/>
                </a:lnTo>
                <a:lnTo>
                  <a:pt x="12" y="0"/>
                </a:lnTo>
                <a:lnTo>
                  <a:pt x="10" y="3"/>
                </a:lnTo>
                <a:lnTo>
                  <a:pt x="7" y="6"/>
                </a:lnTo>
                <a:lnTo>
                  <a:pt x="5" y="6"/>
                </a:lnTo>
                <a:lnTo>
                  <a:pt x="3" y="9"/>
                </a:lnTo>
                <a:lnTo>
                  <a:pt x="3" y="12"/>
                </a:lnTo>
                <a:lnTo>
                  <a:pt x="0" y="15"/>
                </a:lnTo>
                <a:lnTo>
                  <a:pt x="0" y="18"/>
                </a:lnTo>
                <a:lnTo>
                  <a:pt x="0" y="21"/>
                </a:lnTo>
                <a:lnTo>
                  <a:pt x="0" y="24"/>
                </a:lnTo>
                <a:lnTo>
                  <a:pt x="0" y="27"/>
                </a:lnTo>
                <a:lnTo>
                  <a:pt x="3" y="30"/>
                </a:lnTo>
                <a:lnTo>
                  <a:pt x="5" y="33"/>
                </a:lnTo>
                <a:lnTo>
                  <a:pt x="7" y="35"/>
                </a:lnTo>
                <a:lnTo>
                  <a:pt x="10" y="35"/>
                </a:lnTo>
                <a:lnTo>
                  <a:pt x="10" y="38"/>
                </a:lnTo>
                <a:lnTo>
                  <a:pt x="12" y="38"/>
                </a:lnTo>
                <a:lnTo>
                  <a:pt x="15" y="38"/>
                </a:lnTo>
                <a:close/>
              </a:path>
            </a:pathLst>
          </a:custGeom>
          <a:solidFill>
            <a:srgbClr val="000000"/>
          </a:solidFill>
          <a:ln w="9525">
            <a:noFill/>
            <a:round/>
            <a:headEnd/>
            <a:tailEnd/>
          </a:ln>
        </p:spPr>
        <p:txBody>
          <a:bodyPr/>
          <a:lstStyle/>
          <a:p>
            <a:endParaRPr lang="en-US"/>
          </a:p>
        </p:txBody>
      </p:sp>
      <p:sp>
        <p:nvSpPr>
          <p:cNvPr id="111980" name="Freeform 362"/>
          <p:cNvSpPr>
            <a:spLocks/>
          </p:cNvSpPr>
          <p:nvPr/>
        </p:nvSpPr>
        <p:spPr bwMode="auto">
          <a:xfrm>
            <a:off x="5410200" y="5873750"/>
            <a:ext cx="50800" cy="61913"/>
          </a:xfrm>
          <a:custGeom>
            <a:avLst/>
            <a:gdLst>
              <a:gd name="T0" fmla="*/ 0 w 32"/>
              <a:gd name="T1" fmla="*/ 0 h 39"/>
              <a:gd name="T2" fmla="*/ 2147483647 w 32"/>
              <a:gd name="T3" fmla="*/ 2147483647 h 39"/>
              <a:gd name="T4" fmla="*/ 2147483647 w 32"/>
              <a:gd name="T5" fmla="*/ 2147483647 h 39"/>
              <a:gd name="T6" fmla="*/ 2147483647 w 32"/>
              <a:gd name="T7" fmla="*/ 2147483647 h 39"/>
              <a:gd name="T8" fmla="*/ 2147483647 w 32"/>
              <a:gd name="T9" fmla="*/ 2147483647 h 39"/>
              <a:gd name="T10" fmla="*/ 0 w 32"/>
              <a:gd name="T11" fmla="*/ 0 h 39"/>
              <a:gd name="T12" fmla="*/ 0 60000 65536"/>
              <a:gd name="T13" fmla="*/ 0 60000 65536"/>
              <a:gd name="T14" fmla="*/ 0 60000 65536"/>
              <a:gd name="T15" fmla="*/ 0 60000 65536"/>
              <a:gd name="T16" fmla="*/ 0 60000 65536"/>
              <a:gd name="T17" fmla="*/ 0 60000 65536"/>
              <a:gd name="T18" fmla="*/ 0 w 32"/>
              <a:gd name="T19" fmla="*/ 0 h 39"/>
              <a:gd name="T20" fmla="*/ 32 w 3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2" h="39">
                <a:moveTo>
                  <a:pt x="0" y="0"/>
                </a:moveTo>
                <a:lnTo>
                  <a:pt x="3" y="39"/>
                </a:lnTo>
                <a:lnTo>
                  <a:pt x="32" y="21"/>
                </a:lnTo>
                <a:lnTo>
                  <a:pt x="3" y="3"/>
                </a:lnTo>
                <a:lnTo>
                  <a:pt x="0" y="0"/>
                </a:lnTo>
                <a:close/>
              </a:path>
            </a:pathLst>
          </a:custGeom>
          <a:solidFill>
            <a:srgbClr val="000000"/>
          </a:solidFill>
          <a:ln w="9525">
            <a:noFill/>
            <a:round/>
            <a:headEnd/>
            <a:tailEnd/>
          </a:ln>
        </p:spPr>
        <p:txBody>
          <a:bodyPr/>
          <a:lstStyle/>
          <a:p>
            <a:endParaRPr lang="en-US"/>
          </a:p>
        </p:txBody>
      </p:sp>
      <p:sp>
        <p:nvSpPr>
          <p:cNvPr id="111981" name="Freeform 363"/>
          <p:cNvSpPr>
            <a:spLocks/>
          </p:cNvSpPr>
          <p:nvPr/>
        </p:nvSpPr>
        <p:spPr bwMode="auto">
          <a:xfrm>
            <a:off x="6191250" y="5465763"/>
            <a:ext cx="49213" cy="61912"/>
          </a:xfrm>
          <a:custGeom>
            <a:avLst/>
            <a:gdLst>
              <a:gd name="T0" fmla="*/ 0 w 31"/>
              <a:gd name="T1" fmla="*/ 0 h 39"/>
              <a:gd name="T2" fmla="*/ 0 w 31"/>
              <a:gd name="T3" fmla="*/ 2147483647 h 39"/>
              <a:gd name="T4" fmla="*/ 2147483647 w 31"/>
              <a:gd name="T5" fmla="*/ 2147483647 h 39"/>
              <a:gd name="T6" fmla="*/ 0 w 31"/>
              <a:gd name="T7" fmla="*/ 0 h 39"/>
              <a:gd name="T8" fmla="*/ 0 w 31"/>
              <a:gd name="T9" fmla="*/ 0 h 39"/>
              <a:gd name="T10" fmla="*/ 0 60000 65536"/>
              <a:gd name="T11" fmla="*/ 0 60000 65536"/>
              <a:gd name="T12" fmla="*/ 0 60000 65536"/>
              <a:gd name="T13" fmla="*/ 0 60000 65536"/>
              <a:gd name="T14" fmla="*/ 0 60000 65536"/>
              <a:gd name="T15" fmla="*/ 0 w 31"/>
              <a:gd name="T16" fmla="*/ 0 h 39"/>
              <a:gd name="T17" fmla="*/ 31 w 31"/>
              <a:gd name="T18" fmla="*/ 39 h 39"/>
            </a:gdLst>
            <a:ahLst/>
            <a:cxnLst>
              <a:cxn ang="T10">
                <a:pos x="T0" y="T1"/>
              </a:cxn>
              <a:cxn ang="T11">
                <a:pos x="T2" y="T3"/>
              </a:cxn>
              <a:cxn ang="T12">
                <a:pos x="T4" y="T5"/>
              </a:cxn>
              <a:cxn ang="T13">
                <a:pos x="T6" y="T7"/>
              </a:cxn>
              <a:cxn ang="T14">
                <a:pos x="T8" y="T9"/>
              </a:cxn>
            </a:cxnLst>
            <a:rect l="T15" t="T16" r="T17" b="T18"/>
            <a:pathLst>
              <a:path w="31" h="39">
                <a:moveTo>
                  <a:pt x="0" y="0"/>
                </a:moveTo>
                <a:lnTo>
                  <a:pt x="0" y="39"/>
                </a:lnTo>
                <a:lnTo>
                  <a:pt x="31" y="18"/>
                </a:lnTo>
                <a:lnTo>
                  <a:pt x="0" y="0"/>
                </a:lnTo>
                <a:close/>
              </a:path>
            </a:pathLst>
          </a:custGeom>
          <a:solidFill>
            <a:srgbClr val="000000"/>
          </a:solidFill>
          <a:ln w="9525">
            <a:noFill/>
            <a:round/>
            <a:headEnd/>
            <a:tailEnd/>
          </a:ln>
        </p:spPr>
        <p:txBody>
          <a:bodyPr/>
          <a:lstStyle/>
          <a:p>
            <a:endParaRPr lang="en-US"/>
          </a:p>
        </p:txBody>
      </p:sp>
      <p:sp>
        <p:nvSpPr>
          <p:cNvPr id="111982" name="Line 364"/>
          <p:cNvSpPr>
            <a:spLocks noChangeShapeType="1"/>
          </p:cNvSpPr>
          <p:nvPr/>
        </p:nvSpPr>
        <p:spPr bwMode="auto">
          <a:xfrm>
            <a:off x="4435475" y="5611813"/>
            <a:ext cx="633413" cy="1587"/>
          </a:xfrm>
          <a:prstGeom prst="line">
            <a:avLst/>
          </a:prstGeom>
          <a:noFill/>
          <a:ln w="19050">
            <a:solidFill>
              <a:srgbClr val="000000"/>
            </a:solidFill>
            <a:round/>
            <a:headEnd/>
            <a:tailEnd/>
          </a:ln>
        </p:spPr>
        <p:txBody>
          <a:bodyPr/>
          <a:lstStyle/>
          <a:p>
            <a:endParaRPr lang="en-US"/>
          </a:p>
        </p:txBody>
      </p:sp>
      <p:sp>
        <p:nvSpPr>
          <p:cNvPr id="111983" name="Line 365"/>
          <p:cNvSpPr>
            <a:spLocks noChangeShapeType="1"/>
          </p:cNvSpPr>
          <p:nvPr/>
        </p:nvSpPr>
        <p:spPr bwMode="auto">
          <a:xfrm>
            <a:off x="4440238" y="5414963"/>
            <a:ext cx="623887" cy="4762"/>
          </a:xfrm>
          <a:prstGeom prst="line">
            <a:avLst/>
          </a:prstGeom>
          <a:noFill/>
          <a:ln w="19050">
            <a:solidFill>
              <a:srgbClr val="000000"/>
            </a:solidFill>
            <a:round/>
            <a:headEnd/>
            <a:tailEnd/>
          </a:ln>
        </p:spPr>
        <p:txBody>
          <a:bodyPr/>
          <a:lstStyle/>
          <a:p>
            <a:endParaRPr lang="en-US"/>
          </a:p>
        </p:txBody>
      </p:sp>
      <p:sp>
        <p:nvSpPr>
          <p:cNvPr id="111984" name="Freeform 366"/>
          <p:cNvSpPr>
            <a:spLocks/>
          </p:cNvSpPr>
          <p:nvPr/>
        </p:nvSpPr>
        <p:spPr bwMode="auto">
          <a:xfrm>
            <a:off x="4435475" y="5062538"/>
            <a:ext cx="1001713" cy="844550"/>
          </a:xfrm>
          <a:custGeom>
            <a:avLst/>
            <a:gdLst>
              <a:gd name="T0" fmla="*/ 0 w 631"/>
              <a:gd name="T1" fmla="*/ 0 h 532"/>
              <a:gd name="T2" fmla="*/ 2147483647 w 631"/>
              <a:gd name="T3" fmla="*/ 2147483647 h 532"/>
              <a:gd name="T4" fmla="*/ 2147483647 w 631"/>
              <a:gd name="T5" fmla="*/ 2147483647 h 532"/>
              <a:gd name="T6" fmla="*/ 2147483647 w 631"/>
              <a:gd name="T7" fmla="*/ 2147483647 h 532"/>
              <a:gd name="T8" fmla="*/ 0 60000 65536"/>
              <a:gd name="T9" fmla="*/ 0 60000 65536"/>
              <a:gd name="T10" fmla="*/ 0 60000 65536"/>
              <a:gd name="T11" fmla="*/ 0 60000 65536"/>
              <a:gd name="T12" fmla="*/ 0 w 631"/>
              <a:gd name="T13" fmla="*/ 0 h 532"/>
              <a:gd name="T14" fmla="*/ 631 w 631"/>
              <a:gd name="T15" fmla="*/ 532 h 532"/>
            </a:gdLst>
            <a:ahLst/>
            <a:cxnLst>
              <a:cxn ang="T8">
                <a:pos x="T0" y="T1"/>
              </a:cxn>
              <a:cxn ang="T9">
                <a:pos x="T2" y="T3"/>
              </a:cxn>
              <a:cxn ang="T10">
                <a:pos x="T4" y="T5"/>
              </a:cxn>
              <a:cxn ang="T11">
                <a:pos x="T6" y="T7"/>
              </a:cxn>
            </a:cxnLst>
            <a:rect l="T12" t="T13" r="T14" b="T15"/>
            <a:pathLst>
              <a:path w="631" h="532">
                <a:moveTo>
                  <a:pt x="0" y="0"/>
                </a:moveTo>
                <a:lnTo>
                  <a:pt x="176" y="3"/>
                </a:lnTo>
                <a:lnTo>
                  <a:pt x="176" y="532"/>
                </a:lnTo>
                <a:lnTo>
                  <a:pt x="631" y="532"/>
                </a:lnTo>
              </a:path>
            </a:pathLst>
          </a:custGeom>
          <a:noFill/>
          <a:ln w="19050">
            <a:solidFill>
              <a:srgbClr val="000000"/>
            </a:solidFill>
            <a:prstDash val="solid"/>
            <a:round/>
            <a:headEnd/>
            <a:tailEnd/>
          </a:ln>
        </p:spPr>
        <p:txBody>
          <a:bodyPr/>
          <a:lstStyle/>
          <a:p>
            <a:endParaRPr lang="en-US"/>
          </a:p>
        </p:txBody>
      </p:sp>
      <p:sp>
        <p:nvSpPr>
          <p:cNvPr id="111985" name="Line 367"/>
          <p:cNvSpPr>
            <a:spLocks noChangeShapeType="1"/>
          </p:cNvSpPr>
          <p:nvPr/>
        </p:nvSpPr>
        <p:spPr bwMode="auto">
          <a:xfrm>
            <a:off x="5297488" y="5494338"/>
            <a:ext cx="909637" cy="1587"/>
          </a:xfrm>
          <a:prstGeom prst="line">
            <a:avLst/>
          </a:prstGeom>
          <a:noFill/>
          <a:ln w="19050">
            <a:solidFill>
              <a:srgbClr val="000000"/>
            </a:solidFill>
            <a:round/>
            <a:headEnd/>
            <a:tailEnd/>
          </a:ln>
        </p:spPr>
        <p:txBody>
          <a:bodyPr/>
          <a:lstStyle/>
          <a:p>
            <a:endParaRPr lang="en-US"/>
          </a:p>
        </p:txBody>
      </p:sp>
      <p:sp>
        <p:nvSpPr>
          <p:cNvPr id="111986" name="Line 368"/>
          <p:cNvSpPr>
            <a:spLocks noChangeShapeType="1"/>
          </p:cNvSpPr>
          <p:nvPr/>
        </p:nvSpPr>
        <p:spPr bwMode="auto">
          <a:xfrm>
            <a:off x="2144713" y="1697038"/>
            <a:ext cx="166687" cy="1587"/>
          </a:xfrm>
          <a:prstGeom prst="line">
            <a:avLst/>
          </a:prstGeom>
          <a:noFill/>
          <a:ln w="28575">
            <a:solidFill>
              <a:srgbClr val="000000"/>
            </a:solidFill>
            <a:round/>
            <a:headEnd/>
            <a:tailEnd/>
          </a:ln>
        </p:spPr>
        <p:txBody>
          <a:bodyPr/>
          <a:lstStyle/>
          <a:p>
            <a:endParaRPr lang="en-US"/>
          </a:p>
        </p:txBody>
      </p:sp>
      <p:sp>
        <p:nvSpPr>
          <p:cNvPr id="111987" name="Rectangle 369"/>
          <p:cNvSpPr>
            <a:spLocks noChangeArrowheads="1"/>
          </p:cNvSpPr>
          <p:nvPr/>
        </p:nvSpPr>
        <p:spPr bwMode="auto">
          <a:xfrm>
            <a:off x="3152775" y="5465763"/>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1988" name="Rectangle 370"/>
          <p:cNvSpPr>
            <a:spLocks noChangeArrowheads="1"/>
          </p:cNvSpPr>
          <p:nvPr/>
        </p:nvSpPr>
        <p:spPr bwMode="auto">
          <a:xfrm>
            <a:off x="3179763" y="5465763"/>
            <a:ext cx="698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F</a:t>
            </a:r>
            <a:endParaRPr kumimoji="0" lang="en-US" sz="2800">
              <a:solidFill>
                <a:schemeClr val="tx1"/>
              </a:solidFill>
            </a:endParaRPr>
          </a:p>
        </p:txBody>
      </p:sp>
      <p:sp>
        <p:nvSpPr>
          <p:cNvPr id="111989" name="Rectangle 371"/>
          <p:cNvSpPr>
            <a:spLocks noChangeArrowheads="1"/>
          </p:cNvSpPr>
          <p:nvPr/>
        </p:nvSpPr>
        <p:spPr bwMode="auto">
          <a:xfrm>
            <a:off x="3240088" y="5465763"/>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a:t>
            </a:r>
            <a:endParaRPr kumimoji="0" lang="en-US" sz="2800">
              <a:solidFill>
                <a:schemeClr val="tx1"/>
              </a:solidFill>
            </a:endParaRPr>
          </a:p>
        </p:txBody>
      </p:sp>
      <p:sp>
        <p:nvSpPr>
          <p:cNvPr id="111990" name="Rectangle 372"/>
          <p:cNvSpPr>
            <a:spLocks noChangeArrowheads="1"/>
          </p:cNvSpPr>
          <p:nvPr/>
        </p:nvSpPr>
        <p:spPr bwMode="auto">
          <a:xfrm>
            <a:off x="3267075" y="5465763"/>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1991" name="Rectangle 373"/>
          <p:cNvSpPr>
            <a:spLocks noChangeArrowheads="1"/>
          </p:cNvSpPr>
          <p:nvPr/>
        </p:nvSpPr>
        <p:spPr bwMode="auto">
          <a:xfrm>
            <a:off x="3294063" y="5465763"/>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D</a:t>
            </a:r>
            <a:endParaRPr kumimoji="0" lang="en-US" sz="2800">
              <a:solidFill>
                <a:schemeClr val="tx1"/>
              </a:solidFill>
            </a:endParaRPr>
          </a:p>
        </p:txBody>
      </p:sp>
      <p:sp>
        <p:nvSpPr>
          <p:cNvPr id="111992" name="Rectangle 374"/>
          <p:cNvSpPr>
            <a:spLocks noChangeArrowheads="1"/>
          </p:cNvSpPr>
          <p:nvPr/>
        </p:nvSpPr>
        <p:spPr bwMode="auto">
          <a:xfrm>
            <a:off x="3362325" y="5465763"/>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a:t>
            </a:r>
            <a:endParaRPr kumimoji="0" lang="en-US" sz="2800">
              <a:solidFill>
                <a:schemeClr val="tx1"/>
              </a:solidFill>
            </a:endParaRPr>
          </a:p>
        </p:txBody>
      </p:sp>
      <p:sp>
        <p:nvSpPr>
          <p:cNvPr id="111993" name="Rectangle 375"/>
          <p:cNvSpPr>
            <a:spLocks noChangeArrowheads="1"/>
          </p:cNvSpPr>
          <p:nvPr/>
        </p:nvSpPr>
        <p:spPr bwMode="auto">
          <a:xfrm>
            <a:off x="3389313" y="5465763"/>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1994" name="Rectangle 376"/>
          <p:cNvSpPr>
            <a:spLocks noChangeArrowheads="1"/>
          </p:cNvSpPr>
          <p:nvPr/>
        </p:nvSpPr>
        <p:spPr bwMode="auto">
          <a:xfrm>
            <a:off x="3457575" y="5465763"/>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1995" name="Rectangle 377"/>
          <p:cNvSpPr>
            <a:spLocks noChangeArrowheads="1"/>
          </p:cNvSpPr>
          <p:nvPr/>
        </p:nvSpPr>
        <p:spPr bwMode="auto">
          <a:xfrm>
            <a:off x="3511550" y="5465763"/>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g</a:t>
            </a:r>
            <a:endParaRPr kumimoji="0" lang="en-US" sz="2800">
              <a:solidFill>
                <a:schemeClr val="tx1"/>
              </a:solidFill>
            </a:endParaRPr>
          </a:p>
        </p:txBody>
      </p:sp>
      <p:sp>
        <p:nvSpPr>
          <p:cNvPr id="111996" name="Rectangle 378"/>
          <p:cNvSpPr>
            <a:spLocks noChangeArrowheads="1"/>
          </p:cNvSpPr>
          <p:nvPr/>
        </p:nvSpPr>
        <p:spPr bwMode="auto">
          <a:xfrm>
            <a:off x="3568700" y="5465763"/>
            <a:ext cx="254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1997" name="Rectangle 379"/>
          <p:cNvSpPr>
            <a:spLocks noChangeArrowheads="1"/>
          </p:cNvSpPr>
          <p:nvPr/>
        </p:nvSpPr>
        <p:spPr bwMode="auto">
          <a:xfrm>
            <a:off x="3587750" y="5465763"/>
            <a:ext cx="571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s</a:t>
            </a:r>
            <a:endParaRPr kumimoji="0" lang="en-US" sz="2800">
              <a:solidFill>
                <a:schemeClr val="tx1"/>
              </a:solidFill>
            </a:endParaRPr>
          </a:p>
        </p:txBody>
      </p:sp>
      <p:sp>
        <p:nvSpPr>
          <p:cNvPr id="111998" name="Rectangle 380"/>
          <p:cNvSpPr>
            <a:spLocks noChangeArrowheads="1"/>
          </p:cNvSpPr>
          <p:nvPr/>
        </p:nvSpPr>
        <p:spPr bwMode="auto">
          <a:xfrm>
            <a:off x="3636963" y="5465763"/>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t</a:t>
            </a:r>
            <a:endParaRPr kumimoji="0" lang="en-US" sz="2800">
              <a:solidFill>
                <a:schemeClr val="tx1"/>
              </a:solidFill>
            </a:endParaRPr>
          </a:p>
        </p:txBody>
      </p:sp>
      <p:sp>
        <p:nvSpPr>
          <p:cNvPr id="111999" name="Rectangle 381"/>
          <p:cNvSpPr>
            <a:spLocks noChangeArrowheads="1"/>
          </p:cNvSpPr>
          <p:nvPr/>
        </p:nvSpPr>
        <p:spPr bwMode="auto">
          <a:xfrm>
            <a:off x="3663950" y="5465763"/>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2000" name="Rectangle 382"/>
          <p:cNvSpPr>
            <a:spLocks noChangeArrowheads="1"/>
          </p:cNvSpPr>
          <p:nvPr/>
        </p:nvSpPr>
        <p:spPr bwMode="auto">
          <a:xfrm>
            <a:off x="3716338" y="5465763"/>
            <a:ext cx="381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2001" name="Rectangle 383"/>
          <p:cNvSpPr>
            <a:spLocks noChangeArrowheads="1"/>
          </p:cNvSpPr>
          <p:nvPr/>
        </p:nvSpPr>
        <p:spPr bwMode="auto">
          <a:xfrm>
            <a:off x="3746500" y="5465763"/>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2002" name="Rectangle 384"/>
          <p:cNvSpPr>
            <a:spLocks noChangeArrowheads="1"/>
          </p:cNvSpPr>
          <p:nvPr/>
        </p:nvSpPr>
        <p:spPr bwMode="auto">
          <a:xfrm>
            <a:off x="3819525" y="5465763"/>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d</a:t>
            </a:r>
            <a:endParaRPr kumimoji="0" lang="en-US" sz="2800">
              <a:solidFill>
                <a:schemeClr val="tx1"/>
              </a:solidFill>
            </a:endParaRPr>
          </a:p>
        </p:txBody>
      </p:sp>
      <p:sp>
        <p:nvSpPr>
          <p:cNvPr id="112003" name="Rectangle 385"/>
          <p:cNvSpPr>
            <a:spLocks noChangeArrowheads="1"/>
          </p:cNvSpPr>
          <p:nvPr/>
        </p:nvSpPr>
        <p:spPr bwMode="auto">
          <a:xfrm>
            <a:off x="3152775" y="5264150"/>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2004" name="Rectangle 386"/>
          <p:cNvSpPr>
            <a:spLocks noChangeArrowheads="1"/>
          </p:cNvSpPr>
          <p:nvPr/>
        </p:nvSpPr>
        <p:spPr bwMode="auto">
          <a:xfrm>
            <a:off x="3179763" y="5264150"/>
            <a:ext cx="698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F</a:t>
            </a:r>
            <a:endParaRPr kumimoji="0" lang="en-US" sz="2800">
              <a:solidFill>
                <a:schemeClr val="tx1"/>
              </a:solidFill>
            </a:endParaRPr>
          </a:p>
        </p:txBody>
      </p:sp>
      <p:sp>
        <p:nvSpPr>
          <p:cNvPr id="112005" name="Rectangle 387"/>
          <p:cNvSpPr>
            <a:spLocks noChangeArrowheads="1"/>
          </p:cNvSpPr>
          <p:nvPr/>
        </p:nvSpPr>
        <p:spPr bwMode="auto">
          <a:xfrm>
            <a:off x="3240088" y="5264150"/>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a:t>
            </a:r>
            <a:endParaRPr kumimoji="0" lang="en-US" sz="2800">
              <a:solidFill>
                <a:schemeClr val="tx1"/>
              </a:solidFill>
            </a:endParaRPr>
          </a:p>
        </p:txBody>
      </p:sp>
      <p:sp>
        <p:nvSpPr>
          <p:cNvPr id="112006" name="Rectangle 388"/>
          <p:cNvSpPr>
            <a:spLocks noChangeArrowheads="1"/>
          </p:cNvSpPr>
          <p:nvPr/>
        </p:nvSpPr>
        <p:spPr bwMode="auto">
          <a:xfrm>
            <a:off x="3267075" y="5264150"/>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2007" name="Rectangle 389"/>
          <p:cNvSpPr>
            <a:spLocks noChangeArrowheads="1"/>
          </p:cNvSpPr>
          <p:nvPr/>
        </p:nvSpPr>
        <p:spPr bwMode="auto">
          <a:xfrm>
            <a:off x="3294063" y="5264150"/>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D</a:t>
            </a:r>
            <a:endParaRPr kumimoji="0" lang="en-US" sz="2800">
              <a:solidFill>
                <a:schemeClr val="tx1"/>
              </a:solidFill>
            </a:endParaRPr>
          </a:p>
        </p:txBody>
      </p:sp>
      <p:sp>
        <p:nvSpPr>
          <p:cNvPr id="112008" name="Rectangle 390"/>
          <p:cNvSpPr>
            <a:spLocks noChangeArrowheads="1"/>
          </p:cNvSpPr>
          <p:nvPr/>
        </p:nvSpPr>
        <p:spPr bwMode="auto">
          <a:xfrm>
            <a:off x="3362325" y="5264150"/>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a:t>
            </a:r>
            <a:endParaRPr kumimoji="0" lang="en-US" sz="2800">
              <a:solidFill>
                <a:schemeClr val="tx1"/>
              </a:solidFill>
            </a:endParaRPr>
          </a:p>
        </p:txBody>
      </p:sp>
      <p:sp>
        <p:nvSpPr>
          <p:cNvPr id="112009" name="Rectangle 391"/>
          <p:cNvSpPr>
            <a:spLocks noChangeArrowheads="1"/>
          </p:cNvSpPr>
          <p:nvPr/>
        </p:nvSpPr>
        <p:spPr bwMode="auto">
          <a:xfrm>
            <a:off x="3389313" y="5264150"/>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2010" name="Rectangle 392"/>
          <p:cNvSpPr>
            <a:spLocks noChangeArrowheads="1"/>
          </p:cNvSpPr>
          <p:nvPr/>
        </p:nvSpPr>
        <p:spPr bwMode="auto">
          <a:xfrm>
            <a:off x="3457575" y="5264150"/>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2011" name="Rectangle 393"/>
          <p:cNvSpPr>
            <a:spLocks noChangeArrowheads="1"/>
          </p:cNvSpPr>
          <p:nvPr/>
        </p:nvSpPr>
        <p:spPr bwMode="auto">
          <a:xfrm>
            <a:off x="3511550" y="5264150"/>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g</a:t>
            </a:r>
            <a:endParaRPr kumimoji="0" lang="en-US" sz="2800">
              <a:solidFill>
                <a:schemeClr val="tx1"/>
              </a:solidFill>
            </a:endParaRPr>
          </a:p>
        </p:txBody>
      </p:sp>
      <p:sp>
        <p:nvSpPr>
          <p:cNvPr id="112012" name="Rectangle 394"/>
          <p:cNvSpPr>
            <a:spLocks noChangeArrowheads="1"/>
          </p:cNvSpPr>
          <p:nvPr/>
        </p:nvSpPr>
        <p:spPr bwMode="auto">
          <a:xfrm>
            <a:off x="3568700" y="5264150"/>
            <a:ext cx="254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2013" name="Rectangle 395"/>
          <p:cNvSpPr>
            <a:spLocks noChangeArrowheads="1"/>
          </p:cNvSpPr>
          <p:nvPr/>
        </p:nvSpPr>
        <p:spPr bwMode="auto">
          <a:xfrm>
            <a:off x="3587750" y="5264150"/>
            <a:ext cx="571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s</a:t>
            </a:r>
            <a:endParaRPr kumimoji="0" lang="en-US" sz="2800">
              <a:solidFill>
                <a:schemeClr val="tx1"/>
              </a:solidFill>
            </a:endParaRPr>
          </a:p>
        </p:txBody>
      </p:sp>
      <p:sp>
        <p:nvSpPr>
          <p:cNvPr id="112014" name="Rectangle 396"/>
          <p:cNvSpPr>
            <a:spLocks noChangeArrowheads="1"/>
          </p:cNvSpPr>
          <p:nvPr/>
        </p:nvSpPr>
        <p:spPr bwMode="auto">
          <a:xfrm>
            <a:off x="3636963" y="5264150"/>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t</a:t>
            </a:r>
            <a:endParaRPr kumimoji="0" lang="en-US" sz="2800">
              <a:solidFill>
                <a:schemeClr val="tx1"/>
              </a:solidFill>
            </a:endParaRPr>
          </a:p>
        </p:txBody>
      </p:sp>
      <p:sp>
        <p:nvSpPr>
          <p:cNvPr id="112015" name="Rectangle 397"/>
          <p:cNvSpPr>
            <a:spLocks noChangeArrowheads="1"/>
          </p:cNvSpPr>
          <p:nvPr/>
        </p:nvSpPr>
        <p:spPr bwMode="auto">
          <a:xfrm>
            <a:off x="3663950" y="5264150"/>
            <a:ext cx="635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2016" name="Rectangle 398"/>
          <p:cNvSpPr>
            <a:spLocks noChangeArrowheads="1"/>
          </p:cNvSpPr>
          <p:nvPr/>
        </p:nvSpPr>
        <p:spPr bwMode="auto">
          <a:xfrm>
            <a:off x="3716338" y="5264150"/>
            <a:ext cx="3810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2017" name="Rectangle 399"/>
          <p:cNvSpPr>
            <a:spLocks noChangeArrowheads="1"/>
          </p:cNvSpPr>
          <p:nvPr/>
        </p:nvSpPr>
        <p:spPr bwMode="auto">
          <a:xfrm>
            <a:off x="3746500" y="5264150"/>
            <a:ext cx="825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2018" name="Rectangle 400"/>
          <p:cNvSpPr>
            <a:spLocks noChangeArrowheads="1"/>
          </p:cNvSpPr>
          <p:nvPr/>
        </p:nvSpPr>
        <p:spPr bwMode="auto">
          <a:xfrm>
            <a:off x="3819525" y="5264150"/>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t</a:t>
            </a:r>
            <a:endParaRPr kumimoji="0" lang="en-US" sz="2800">
              <a:solidFill>
                <a:schemeClr val="tx1"/>
              </a:solidFill>
            </a:endParaRPr>
          </a:p>
        </p:txBody>
      </p:sp>
      <p:sp>
        <p:nvSpPr>
          <p:cNvPr id="112019" name="Rectangle 401"/>
          <p:cNvSpPr>
            <a:spLocks noChangeArrowheads="1"/>
          </p:cNvSpPr>
          <p:nvPr/>
        </p:nvSpPr>
        <p:spPr bwMode="auto">
          <a:xfrm>
            <a:off x="3152775" y="5091113"/>
            <a:ext cx="317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2020" name="Rectangle 402"/>
          <p:cNvSpPr>
            <a:spLocks noChangeArrowheads="1"/>
          </p:cNvSpPr>
          <p:nvPr/>
        </p:nvSpPr>
        <p:spPr bwMode="auto">
          <a:xfrm>
            <a:off x="3179763" y="5091113"/>
            <a:ext cx="69850" cy="136525"/>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F</a:t>
            </a:r>
            <a:endParaRPr kumimoji="0" lang="en-US" sz="2800">
              <a:solidFill>
                <a:schemeClr val="tx1"/>
              </a:solidFill>
            </a:endParaRPr>
          </a:p>
        </p:txBody>
      </p:sp>
      <p:sp>
        <p:nvSpPr>
          <p:cNvPr id="112021" name="Rectangle 403"/>
          <p:cNvSpPr>
            <a:spLocks noChangeArrowheads="1"/>
          </p:cNvSpPr>
          <p:nvPr/>
        </p:nvSpPr>
        <p:spPr bwMode="auto">
          <a:xfrm>
            <a:off x="3240088" y="5091113"/>
            <a:ext cx="762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a:t>
            </a:r>
            <a:endParaRPr kumimoji="0" lang="en-US" sz="2800">
              <a:solidFill>
                <a:schemeClr val="tx1"/>
              </a:solidFill>
            </a:endParaRPr>
          </a:p>
        </p:txBody>
      </p:sp>
      <p:sp>
        <p:nvSpPr>
          <p:cNvPr id="112022" name="Rectangle 404"/>
          <p:cNvSpPr>
            <a:spLocks noChangeArrowheads="1"/>
          </p:cNvSpPr>
          <p:nvPr/>
        </p:nvSpPr>
        <p:spPr bwMode="auto">
          <a:xfrm>
            <a:off x="3267075" y="5091113"/>
            <a:ext cx="762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2023" name="Rectangle 405"/>
          <p:cNvSpPr>
            <a:spLocks noChangeArrowheads="1"/>
          </p:cNvSpPr>
          <p:nvPr/>
        </p:nvSpPr>
        <p:spPr bwMode="auto">
          <a:xfrm>
            <a:off x="3294063" y="5091113"/>
            <a:ext cx="122237"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D</a:t>
            </a:r>
            <a:endParaRPr kumimoji="0" lang="en-US" sz="2800">
              <a:solidFill>
                <a:schemeClr val="tx1"/>
              </a:solidFill>
            </a:endParaRPr>
          </a:p>
        </p:txBody>
      </p:sp>
      <p:sp>
        <p:nvSpPr>
          <p:cNvPr id="112024" name="Rectangle 406"/>
          <p:cNvSpPr>
            <a:spLocks noChangeArrowheads="1"/>
          </p:cNvSpPr>
          <p:nvPr/>
        </p:nvSpPr>
        <p:spPr bwMode="auto">
          <a:xfrm>
            <a:off x="3362325" y="5091113"/>
            <a:ext cx="762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a:t>
            </a:r>
            <a:endParaRPr kumimoji="0" lang="en-US" sz="2800">
              <a:solidFill>
                <a:schemeClr val="tx1"/>
              </a:solidFill>
            </a:endParaRPr>
          </a:p>
        </p:txBody>
      </p:sp>
      <p:sp>
        <p:nvSpPr>
          <p:cNvPr id="112025" name="Rectangle 407"/>
          <p:cNvSpPr>
            <a:spLocks noChangeArrowheads="1"/>
          </p:cNvSpPr>
          <p:nvPr/>
        </p:nvSpPr>
        <p:spPr bwMode="auto">
          <a:xfrm>
            <a:off x="3389313" y="5091113"/>
            <a:ext cx="122237"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2026" name="Rectangle 408"/>
          <p:cNvSpPr>
            <a:spLocks noChangeArrowheads="1"/>
          </p:cNvSpPr>
          <p:nvPr/>
        </p:nvSpPr>
        <p:spPr bwMode="auto">
          <a:xfrm>
            <a:off x="3457575" y="5091113"/>
            <a:ext cx="103188"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2027" name="Rectangle 409"/>
          <p:cNvSpPr>
            <a:spLocks noChangeArrowheads="1"/>
          </p:cNvSpPr>
          <p:nvPr/>
        </p:nvSpPr>
        <p:spPr bwMode="auto">
          <a:xfrm>
            <a:off x="3511550" y="5091113"/>
            <a:ext cx="103188"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g</a:t>
            </a:r>
            <a:endParaRPr kumimoji="0" lang="en-US" sz="2800">
              <a:solidFill>
                <a:schemeClr val="tx1"/>
              </a:solidFill>
            </a:endParaRPr>
          </a:p>
        </p:txBody>
      </p:sp>
      <p:sp>
        <p:nvSpPr>
          <p:cNvPr id="112028" name="Rectangle 410"/>
          <p:cNvSpPr>
            <a:spLocks noChangeArrowheads="1"/>
          </p:cNvSpPr>
          <p:nvPr/>
        </p:nvSpPr>
        <p:spPr bwMode="auto">
          <a:xfrm>
            <a:off x="3568700" y="5091113"/>
            <a:ext cx="68263"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2029" name="Rectangle 411"/>
          <p:cNvSpPr>
            <a:spLocks noChangeArrowheads="1"/>
          </p:cNvSpPr>
          <p:nvPr/>
        </p:nvSpPr>
        <p:spPr bwMode="auto">
          <a:xfrm>
            <a:off x="3587750" y="5091113"/>
            <a:ext cx="98425"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s</a:t>
            </a:r>
            <a:endParaRPr kumimoji="0" lang="en-US" sz="2800">
              <a:solidFill>
                <a:schemeClr val="tx1"/>
              </a:solidFill>
            </a:endParaRPr>
          </a:p>
        </p:txBody>
      </p:sp>
      <p:sp>
        <p:nvSpPr>
          <p:cNvPr id="112030" name="Rectangle 412"/>
          <p:cNvSpPr>
            <a:spLocks noChangeArrowheads="1"/>
          </p:cNvSpPr>
          <p:nvPr/>
        </p:nvSpPr>
        <p:spPr bwMode="auto">
          <a:xfrm>
            <a:off x="3636963" y="5091113"/>
            <a:ext cx="762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t</a:t>
            </a:r>
            <a:endParaRPr kumimoji="0" lang="en-US" sz="2800">
              <a:solidFill>
                <a:schemeClr val="tx1"/>
              </a:solidFill>
            </a:endParaRPr>
          </a:p>
        </p:txBody>
      </p:sp>
      <p:sp>
        <p:nvSpPr>
          <p:cNvPr id="112031" name="Rectangle 413"/>
          <p:cNvSpPr>
            <a:spLocks noChangeArrowheads="1"/>
          </p:cNvSpPr>
          <p:nvPr/>
        </p:nvSpPr>
        <p:spPr bwMode="auto">
          <a:xfrm>
            <a:off x="3663950" y="5091113"/>
            <a:ext cx="103188"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2032" name="Rectangle 414"/>
          <p:cNvSpPr>
            <a:spLocks noChangeArrowheads="1"/>
          </p:cNvSpPr>
          <p:nvPr/>
        </p:nvSpPr>
        <p:spPr bwMode="auto">
          <a:xfrm>
            <a:off x="3716338" y="5091113"/>
            <a:ext cx="79375"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2033" name="Rectangle 415"/>
          <p:cNvSpPr>
            <a:spLocks noChangeArrowheads="1"/>
          </p:cNvSpPr>
          <p:nvPr/>
        </p:nvSpPr>
        <p:spPr bwMode="auto">
          <a:xfrm>
            <a:off x="3746500" y="5091113"/>
            <a:ext cx="122238"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2034" name="Rectangle 416"/>
          <p:cNvSpPr>
            <a:spLocks noChangeArrowheads="1"/>
          </p:cNvSpPr>
          <p:nvPr/>
        </p:nvSpPr>
        <p:spPr bwMode="auto">
          <a:xfrm>
            <a:off x="3819525" y="5091113"/>
            <a:ext cx="762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t</a:t>
            </a:r>
            <a:endParaRPr kumimoji="0" lang="en-US" sz="2800">
              <a:solidFill>
                <a:schemeClr val="tx1"/>
              </a:solidFill>
            </a:endParaRPr>
          </a:p>
        </p:txBody>
      </p:sp>
      <p:sp>
        <p:nvSpPr>
          <p:cNvPr id="112035" name="Rectangle 417"/>
          <p:cNvSpPr>
            <a:spLocks noChangeArrowheads="1"/>
          </p:cNvSpPr>
          <p:nvPr/>
        </p:nvSpPr>
        <p:spPr bwMode="auto">
          <a:xfrm>
            <a:off x="3152775" y="4908550"/>
            <a:ext cx="762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2036" name="Rectangle 418"/>
          <p:cNvSpPr>
            <a:spLocks noChangeArrowheads="1"/>
          </p:cNvSpPr>
          <p:nvPr/>
        </p:nvSpPr>
        <p:spPr bwMode="auto">
          <a:xfrm>
            <a:off x="3179763" y="4908550"/>
            <a:ext cx="111125"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F</a:t>
            </a:r>
            <a:endParaRPr kumimoji="0" lang="en-US" sz="2800">
              <a:solidFill>
                <a:schemeClr val="tx1"/>
              </a:solidFill>
            </a:endParaRPr>
          </a:p>
        </p:txBody>
      </p:sp>
      <p:sp>
        <p:nvSpPr>
          <p:cNvPr id="112037" name="Rectangle 419"/>
          <p:cNvSpPr>
            <a:spLocks noChangeArrowheads="1"/>
          </p:cNvSpPr>
          <p:nvPr/>
        </p:nvSpPr>
        <p:spPr bwMode="auto">
          <a:xfrm>
            <a:off x="3240088" y="4908550"/>
            <a:ext cx="762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a:t>
            </a:r>
            <a:endParaRPr kumimoji="0" lang="en-US" sz="2800">
              <a:solidFill>
                <a:schemeClr val="tx1"/>
              </a:solidFill>
            </a:endParaRPr>
          </a:p>
        </p:txBody>
      </p:sp>
      <p:sp>
        <p:nvSpPr>
          <p:cNvPr id="112038" name="Rectangle 420"/>
          <p:cNvSpPr>
            <a:spLocks noChangeArrowheads="1"/>
          </p:cNvSpPr>
          <p:nvPr/>
        </p:nvSpPr>
        <p:spPr bwMode="auto">
          <a:xfrm>
            <a:off x="3267075" y="4908550"/>
            <a:ext cx="762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2039" name="Rectangle 421"/>
          <p:cNvSpPr>
            <a:spLocks noChangeArrowheads="1"/>
          </p:cNvSpPr>
          <p:nvPr/>
        </p:nvSpPr>
        <p:spPr bwMode="auto">
          <a:xfrm>
            <a:off x="3294063" y="4908550"/>
            <a:ext cx="122237"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D</a:t>
            </a:r>
            <a:endParaRPr kumimoji="0" lang="en-US" sz="2800">
              <a:solidFill>
                <a:schemeClr val="tx1"/>
              </a:solidFill>
            </a:endParaRPr>
          </a:p>
        </p:txBody>
      </p:sp>
      <p:sp>
        <p:nvSpPr>
          <p:cNvPr id="112040" name="Rectangle 422"/>
          <p:cNvSpPr>
            <a:spLocks noChangeArrowheads="1"/>
          </p:cNvSpPr>
          <p:nvPr/>
        </p:nvSpPr>
        <p:spPr bwMode="auto">
          <a:xfrm>
            <a:off x="3362325" y="4908550"/>
            <a:ext cx="762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a:t>
            </a:r>
            <a:endParaRPr kumimoji="0" lang="en-US" sz="2800">
              <a:solidFill>
                <a:schemeClr val="tx1"/>
              </a:solidFill>
            </a:endParaRPr>
          </a:p>
        </p:txBody>
      </p:sp>
      <p:sp>
        <p:nvSpPr>
          <p:cNvPr id="112041" name="Rectangle 423"/>
          <p:cNvSpPr>
            <a:spLocks noChangeArrowheads="1"/>
          </p:cNvSpPr>
          <p:nvPr/>
        </p:nvSpPr>
        <p:spPr bwMode="auto">
          <a:xfrm>
            <a:off x="3389313" y="4908550"/>
            <a:ext cx="122237"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2042" name="Rectangle 424"/>
          <p:cNvSpPr>
            <a:spLocks noChangeArrowheads="1"/>
          </p:cNvSpPr>
          <p:nvPr/>
        </p:nvSpPr>
        <p:spPr bwMode="auto">
          <a:xfrm>
            <a:off x="3457575" y="4908550"/>
            <a:ext cx="103188"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2043" name="Rectangle 425"/>
          <p:cNvSpPr>
            <a:spLocks noChangeArrowheads="1"/>
          </p:cNvSpPr>
          <p:nvPr/>
        </p:nvSpPr>
        <p:spPr bwMode="auto">
          <a:xfrm>
            <a:off x="3511550" y="4908550"/>
            <a:ext cx="103188"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g</a:t>
            </a:r>
            <a:endParaRPr kumimoji="0" lang="en-US" sz="2800">
              <a:solidFill>
                <a:schemeClr val="tx1"/>
              </a:solidFill>
            </a:endParaRPr>
          </a:p>
        </p:txBody>
      </p:sp>
      <p:sp>
        <p:nvSpPr>
          <p:cNvPr id="112044" name="Rectangle 426"/>
          <p:cNvSpPr>
            <a:spLocks noChangeArrowheads="1"/>
          </p:cNvSpPr>
          <p:nvPr/>
        </p:nvSpPr>
        <p:spPr bwMode="auto">
          <a:xfrm>
            <a:off x="3568700" y="4908550"/>
            <a:ext cx="68263"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2045" name="Rectangle 427"/>
          <p:cNvSpPr>
            <a:spLocks noChangeArrowheads="1"/>
          </p:cNvSpPr>
          <p:nvPr/>
        </p:nvSpPr>
        <p:spPr bwMode="auto">
          <a:xfrm>
            <a:off x="3587750" y="4908550"/>
            <a:ext cx="98425"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s</a:t>
            </a:r>
            <a:endParaRPr kumimoji="0" lang="en-US" sz="2800">
              <a:solidFill>
                <a:schemeClr val="tx1"/>
              </a:solidFill>
            </a:endParaRPr>
          </a:p>
        </p:txBody>
      </p:sp>
      <p:sp>
        <p:nvSpPr>
          <p:cNvPr id="112046" name="Rectangle 428"/>
          <p:cNvSpPr>
            <a:spLocks noChangeArrowheads="1"/>
          </p:cNvSpPr>
          <p:nvPr/>
        </p:nvSpPr>
        <p:spPr bwMode="auto">
          <a:xfrm>
            <a:off x="3636963" y="4908550"/>
            <a:ext cx="762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t</a:t>
            </a:r>
            <a:endParaRPr kumimoji="0" lang="en-US" sz="2800">
              <a:solidFill>
                <a:schemeClr val="tx1"/>
              </a:solidFill>
            </a:endParaRPr>
          </a:p>
        </p:txBody>
      </p:sp>
      <p:sp>
        <p:nvSpPr>
          <p:cNvPr id="112047" name="Rectangle 429"/>
          <p:cNvSpPr>
            <a:spLocks noChangeArrowheads="1"/>
          </p:cNvSpPr>
          <p:nvPr/>
        </p:nvSpPr>
        <p:spPr bwMode="auto">
          <a:xfrm>
            <a:off x="3663950" y="4908550"/>
            <a:ext cx="103188"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2048" name="Rectangle 430"/>
          <p:cNvSpPr>
            <a:spLocks noChangeArrowheads="1"/>
          </p:cNvSpPr>
          <p:nvPr/>
        </p:nvSpPr>
        <p:spPr bwMode="auto">
          <a:xfrm>
            <a:off x="3716338" y="4908550"/>
            <a:ext cx="79375"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2049" name="Rectangle 431"/>
          <p:cNvSpPr>
            <a:spLocks noChangeArrowheads="1"/>
          </p:cNvSpPr>
          <p:nvPr/>
        </p:nvSpPr>
        <p:spPr bwMode="auto">
          <a:xfrm>
            <a:off x="3746500" y="4908550"/>
            <a:ext cx="122238"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2050" name="Rectangle 432"/>
          <p:cNvSpPr>
            <a:spLocks noChangeArrowheads="1"/>
          </p:cNvSpPr>
          <p:nvPr/>
        </p:nvSpPr>
        <p:spPr bwMode="auto">
          <a:xfrm>
            <a:off x="3819525" y="4908550"/>
            <a:ext cx="98425"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s</a:t>
            </a:r>
            <a:endParaRPr kumimoji="0" lang="en-US" sz="2800">
              <a:solidFill>
                <a:schemeClr val="tx1"/>
              </a:solidFill>
            </a:endParaRPr>
          </a:p>
        </p:txBody>
      </p:sp>
      <p:sp>
        <p:nvSpPr>
          <p:cNvPr id="112051" name="Rectangle 433"/>
          <p:cNvSpPr>
            <a:spLocks noChangeArrowheads="1"/>
          </p:cNvSpPr>
          <p:nvPr/>
        </p:nvSpPr>
        <p:spPr bwMode="auto">
          <a:xfrm>
            <a:off x="4737100" y="5921375"/>
            <a:ext cx="122238"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2052" name="Rectangle 434"/>
          <p:cNvSpPr>
            <a:spLocks noChangeArrowheads="1"/>
          </p:cNvSpPr>
          <p:nvPr/>
        </p:nvSpPr>
        <p:spPr bwMode="auto">
          <a:xfrm>
            <a:off x="4805363" y="5921375"/>
            <a:ext cx="762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t</a:t>
            </a:r>
            <a:endParaRPr kumimoji="0" lang="en-US" sz="2800">
              <a:solidFill>
                <a:schemeClr val="tx1"/>
              </a:solidFill>
            </a:endParaRPr>
          </a:p>
        </p:txBody>
      </p:sp>
      <p:sp>
        <p:nvSpPr>
          <p:cNvPr id="112053" name="Rectangle 435"/>
          <p:cNvSpPr>
            <a:spLocks noChangeArrowheads="1"/>
          </p:cNvSpPr>
          <p:nvPr/>
        </p:nvSpPr>
        <p:spPr bwMode="auto">
          <a:xfrm>
            <a:off x="4737100" y="5761038"/>
            <a:ext cx="122238"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2054" name="Rectangle 436"/>
          <p:cNvSpPr>
            <a:spLocks noChangeArrowheads="1"/>
          </p:cNvSpPr>
          <p:nvPr/>
        </p:nvSpPr>
        <p:spPr bwMode="auto">
          <a:xfrm>
            <a:off x="4805363" y="5761038"/>
            <a:ext cx="98425"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s</a:t>
            </a:r>
            <a:endParaRPr kumimoji="0" lang="en-US" sz="2800">
              <a:solidFill>
                <a:schemeClr val="tx1"/>
              </a:solidFill>
            </a:endParaRPr>
          </a:p>
        </p:txBody>
      </p:sp>
      <p:sp>
        <p:nvSpPr>
          <p:cNvPr id="112055" name="Rectangle 437"/>
          <p:cNvSpPr>
            <a:spLocks noChangeArrowheads="1"/>
          </p:cNvSpPr>
          <p:nvPr/>
        </p:nvSpPr>
        <p:spPr bwMode="auto">
          <a:xfrm>
            <a:off x="4737100" y="5465763"/>
            <a:ext cx="122238"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2056" name="Rectangle 438"/>
          <p:cNvSpPr>
            <a:spLocks noChangeArrowheads="1"/>
          </p:cNvSpPr>
          <p:nvPr/>
        </p:nvSpPr>
        <p:spPr bwMode="auto">
          <a:xfrm>
            <a:off x="4805363" y="5465763"/>
            <a:ext cx="103187"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d</a:t>
            </a:r>
            <a:endParaRPr kumimoji="0" lang="en-US" sz="2800">
              <a:solidFill>
                <a:schemeClr val="tx1"/>
              </a:solidFill>
            </a:endParaRPr>
          </a:p>
        </p:txBody>
      </p:sp>
      <p:sp>
        <p:nvSpPr>
          <p:cNvPr id="112057" name="Rectangle 439"/>
          <p:cNvSpPr>
            <a:spLocks noChangeArrowheads="1"/>
          </p:cNvSpPr>
          <p:nvPr/>
        </p:nvSpPr>
        <p:spPr bwMode="auto">
          <a:xfrm>
            <a:off x="4737100" y="5254625"/>
            <a:ext cx="122238"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2058" name="Rectangle 440"/>
          <p:cNvSpPr>
            <a:spLocks noChangeArrowheads="1"/>
          </p:cNvSpPr>
          <p:nvPr/>
        </p:nvSpPr>
        <p:spPr bwMode="auto">
          <a:xfrm>
            <a:off x="4805363" y="5254625"/>
            <a:ext cx="762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t</a:t>
            </a:r>
            <a:endParaRPr kumimoji="0" lang="en-US" sz="2800">
              <a:solidFill>
                <a:schemeClr val="tx1"/>
              </a:solidFill>
            </a:endParaRPr>
          </a:p>
        </p:txBody>
      </p:sp>
      <p:sp>
        <p:nvSpPr>
          <p:cNvPr id="112059" name="Rectangle 441"/>
          <p:cNvSpPr>
            <a:spLocks noChangeArrowheads="1"/>
          </p:cNvSpPr>
          <p:nvPr/>
        </p:nvSpPr>
        <p:spPr bwMode="auto">
          <a:xfrm>
            <a:off x="6808788" y="5316538"/>
            <a:ext cx="1143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2060" name="Rectangle 442"/>
          <p:cNvSpPr>
            <a:spLocks noChangeArrowheads="1"/>
          </p:cNvSpPr>
          <p:nvPr/>
        </p:nvSpPr>
        <p:spPr bwMode="auto">
          <a:xfrm>
            <a:off x="6869113" y="5316538"/>
            <a:ext cx="111125"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X</a:t>
            </a:r>
            <a:endParaRPr kumimoji="0" lang="en-US" sz="2800">
              <a:solidFill>
                <a:schemeClr val="tx1"/>
              </a:solidFill>
            </a:endParaRPr>
          </a:p>
        </p:txBody>
      </p:sp>
      <p:sp>
        <p:nvSpPr>
          <p:cNvPr id="112061" name="Rectangle 443"/>
          <p:cNvSpPr>
            <a:spLocks noChangeArrowheads="1"/>
          </p:cNvSpPr>
          <p:nvPr/>
        </p:nvSpPr>
        <p:spPr bwMode="auto">
          <a:xfrm>
            <a:off x="6934200" y="5316538"/>
            <a:ext cx="762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a:t>
            </a:r>
            <a:endParaRPr kumimoji="0" lang="en-US" sz="2800">
              <a:solidFill>
                <a:schemeClr val="tx1"/>
              </a:solidFill>
            </a:endParaRPr>
          </a:p>
        </p:txBody>
      </p:sp>
      <p:sp>
        <p:nvSpPr>
          <p:cNvPr id="112062" name="Rectangle 444"/>
          <p:cNvSpPr>
            <a:spLocks noChangeArrowheads="1"/>
          </p:cNvSpPr>
          <p:nvPr/>
        </p:nvSpPr>
        <p:spPr bwMode="auto">
          <a:xfrm>
            <a:off x="6956425" y="5316538"/>
            <a:ext cx="13335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M</a:t>
            </a:r>
            <a:endParaRPr kumimoji="0" lang="en-US" sz="2800">
              <a:solidFill>
                <a:schemeClr val="tx1"/>
              </a:solidFill>
            </a:endParaRPr>
          </a:p>
        </p:txBody>
      </p:sp>
      <p:sp>
        <p:nvSpPr>
          <p:cNvPr id="112063" name="Rectangle 445"/>
          <p:cNvSpPr>
            <a:spLocks noChangeArrowheads="1"/>
          </p:cNvSpPr>
          <p:nvPr/>
        </p:nvSpPr>
        <p:spPr bwMode="auto">
          <a:xfrm>
            <a:off x="7037388" y="5316538"/>
            <a:ext cx="1143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2064" name="Rectangle 446"/>
          <p:cNvSpPr>
            <a:spLocks noChangeArrowheads="1"/>
          </p:cNvSpPr>
          <p:nvPr/>
        </p:nvSpPr>
        <p:spPr bwMode="auto">
          <a:xfrm>
            <a:off x="7097713" y="5316538"/>
            <a:ext cx="13335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M</a:t>
            </a:r>
            <a:endParaRPr kumimoji="0" lang="en-US" sz="2800">
              <a:solidFill>
                <a:schemeClr val="tx1"/>
              </a:solidFill>
            </a:endParaRPr>
          </a:p>
        </p:txBody>
      </p:sp>
      <p:sp>
        <p:nvSpPr>
          <p:cNvPr id="112065" name="Rectangle 447"/>
          <p:cNvSpPr>
            <a:spLocks noChangeArrowheads="1"/>
          </p:cNvSpPr>
          <p:nvPr/>
        </p:nvSpPr>
        <p:spPr bwMode="auto">
          <a:xfrm>
            <a:off x="7177088" y="5316538"/>
            <a:ext cx="762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a:t>
            </a:r>
            <a:endParaRPr kumimoji="0" lang="en-US" sz="2800">
              <a:solidFill>
                <a:schemeClr val="tx1"/>
              </a:solidFill>
            </a:endParaRPr>
          </a:p>
        </p:txBody>
      </p:sp>
      <p:sp>
        <p:nvSpPr>
          <p:cNvPr id="112066" name="Rectangle 448"/>
          <p:cNvSpPr>
            <a:spLocks noChangeArrowheads="1"/>
          </p:cNvSpPr>
          <p:nvPr/>
        </p:nvSpPr>
        <p:spPr bwMode="auto">
          <a:xfrm>
            <a:off x="7200900" y="5316538"/>
            <a:ext cx="122238"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2067" name="Rectangle 449"/>
          <p:cNvSpPr>
            <a:spLocks noChangeArrowheads="1"/>
          </p:cNvSpPr>
          <p:nvPr/>
        </p:nvSpPr>
        <p:spPr bwMode="auto">
          <a:xfrm>
            <a:off x="7269163" y="5316538"/>
            <a:ext cx="103187"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2068" name="Rectangle 450"/>
          <p:cNvSpPr>
            <a:spLocks noChangeArrowheads="1"/>
          </p:cNvSpPr>
          <p:nvPr/>
        </p:nvSpPr>
        <p:spPr bwMode="auto">
          <a:xfrm>
            <a:off x="7318375" y="5316538"/>
            <a:ext cx="103188"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g</a:t>
            </a:r>
            <a:endParaRPr kumimoji="0" lang="en-US" sz="2800">
              <a:solidFill>
                <a:schemeClr val="tx1"/>
              </a:solidFill>
            </a:endParaRPr>
          </a:p>
        </p:txBody>
      </p:sp>
      <p:sp>
        <p:nvSpPr>
          <p:cNvPr id="112069" name="Rectangle 451"/>
          <p:cNvSpPr>
            <a:spLocks noChangeArrowheads="1"/>
          </p:cNvSpPr>
          <p:nvPr/>
        </p:nvSpPr>
        <p:spPr bwMode="auto">
          <a:xfrm>
            <a:off x="7372350" y="5316538"/>
            <a:ext cx="68263"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2070" name="Rectangle 452"/>
          <p:cNvSpPr>
            <a:spLocks noChangeArrowheads="1"/>
          </p:cNvSpPr>
          <p:nvPr/>
        </p:nvSpPr>
        <p:spPr bwMode="auto">
          <a:xfrm>
            <a:off x="7391400" y="5316538"/>
            <a:ext cx="98425"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s</a:t>
            </a:r>
            <a:endParaRPr kumimoji="0" lang="en-US" sz="2800">
              <a:solidFill>
                <a:schemeClr val="tx1"/>
              </a:solidFill>
            </a:endParaRPr>
          </a:p>
        </p:txBody>
      </p:sp>
      <p:sp>
        <p:nvSpPr>
          <p:cNvPr id="112071" name="Rectangle 453"/>
          <p:cNvSpPr>
            <a:spLocks noChangeArrowheads="1"/>
          </p:cNvSpPr>
          <p:nvPr/>
        </p:nvSpPr>
        <p:spPr bwMode="auto">
          <a:xfrm>
            <a:off x="7435850" y="5316538"/>
            <a:ext cx="762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t</a:t>
            </a:r>
            <a:endParaRPr kumimoji="0" lang="en-US" sz="2800">
              <a:solidFill>
                <a:schemeClr val="tx1"/>
              </a:solidFill>
            </a:endParaRPr>
          </a:p>
        </p:txBody>
      </p:sp>
      <p:sp>
        <p:nvSpPr>
          <p:cNvPr id="112072" name="Rectangle 454"/>
          <p:cNvSpPr>
            <a:spLocks noChangeArrowheads="1"/>
          </p:cNvSpPr>
          <p:nvPr/>
        </p:nvSpPr>
        <p:spPr bwMode="auto">
          <a:xfrm>
            <a:off x="7462838" y="5316538"/>
            <a:ext cx="103187"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2073" name="Rectangle 455"/>
          <p:cNvSpPr>
            <a:spLocks noChangeArrowheads="1"/>
          </p:cNvSpPr>
          <p:nvPr/>
        </p:nvSpPr>
        <p:spPr bwMode="auto">
          <a:xfrm>
            <a:off x="7512050" y="5316538"/>
            <a:ext cx="79375"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2074" name="Rectangle 456"/>
          <p:cNvSpPr>
            <a:spLocks noChangeArrowheads="1"/>
          </p:cNvSpPr>
          <p:nvPr/>
        </p:nvSpPr>
        <p:spPr bwMode="auto">
          <a:xfrm>
            <a:off x="7543800" y="5316538"/>
            <a:ext cx="122238"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2075" name="Rectangle 457"/>
          <p:cNvSpPr>
            <a:spLocks noChangeArrowheads="1"/>
          </p:cNvSpPr>
          <p:nvPr/>
        </p:nvSpPr>
        <p:spPr bwMode="auto">
          <a:xfrm>
            <a:off x="7612063" y="5316538"/>
            <a:ext cx="103187"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d</a:t>
            </a:r>
            <a:endParaRPr kumimoji="0" lang="en-US" sz="2800">
              <a:solidFill>
                <a:schemeClr val="tx1"/>
              </a:solidFill>
            </a:endParaRPr>
          </a:p>
        </p:txBody>
      </p:sp>
      <p:sp>
        <p:nvSpPr>
          <p:cNvPr id="112076" name="Rectangle 458"/>
          <p:cNvSpPr>
            <a:spLocks noChangeArrowheads="1"/>
          </p:cNvSpPr>
          <p:nvPr/>
        </p:nvSpPr>
        <p:spPr bwMode="auto">
          <a:xfrm>
            <a:off x="6808788" y="5822950"/>
            <a:ext cx="13335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M</a:t>
            </a:r>
            <a:endParaRPr kumimoji="0" lang="en-US" sz="2800">
              <a:solidFill>
                <a:schemeClr val="tx1"/>
              </a:solidFill>
            </a:endParaRPr>
          </a:p>
        </p:txBody>
      </p:sp>
      <p:sp>
        <p:nvSpPr>
          <p:cNvPr id="112077" name="Rectangle 459"/>
          <p:cNvSpPr>
            <a:spLocks noChangeArrowheads="1"/>
          </p:cNvSpPr>
          <p:nvPr/>
        </p:nvSpPr>
        <p:spPr bwMode="auto">
          <a:xfrm>
            <a:off x="6884988" y="5822950"/>
            <a:ext cx="1143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2078" name="Rectangle 460"/>
          <p:cNvSpPr>
            <a:spLocks noChangeArrowheads="1"/>
          </p:cNvSpPr>
          <p:nvPr/>
        </p:nvSpPr>
        <p:spPr bwMode="auto">
          <a:xfrm>
            <a:off x="6948488" y="5822950"/>
            <a:ext cx="13335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M</a:t>
            </a:r>
            <a:endParaRPr kumimoji="0" lang="en-US" sz="2800">
              <a:solidFill>
                <a:schemeClr val="tx1"/>
              </a:solidFill>
            </a:endParaRPr>
          </a:p>
        </p:txBody>
      </p:sp>
      <p:sp>
        <p:nvSpPr>
          <p:cNvPr id="112079" name="Rectangle 461"/>
          <p:cNvSpPr>
            <a:spLocks noChangeArrowheads="1"/>
          </p:cNvSpPr>
          <p:nvPr/>
        </p:nvSpPr>
        <p:spPr bwMode="auto">
          <a:xfrm>
            <a:off x="7024688" y="5822950"/>
            <a:ext cx="762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a:t>
            </a:r>
            <a:endParaRPr kumimoji="0" lang="en-US" sz="2800">
              <a:solidFill>
                <a:schemeClr val="tx1"/>
              </a:solidFill>
            </a:endParaRPr>
          </a:p>
        </p:txBody>
      </p:sp>
      <p:sp>
        <p:nvSpPr>
          <p:cNvPr id="112080" name="Rectangle 462"/>
          <p:cNvSpPr>
            <a:spLocks noChangeArrowheads="1"/>
          </p:cNvSpPr>
          <p:nvPr/>
        </p:nvSpPr>
        <p:spPr bwMode="auto">
          <a:xfrm>
            <a:off x="7051675" y="5822950"/>
            <a:ext cx="1524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W</a:t>
            </a:r>
            <a:endParaRPr kumimoji="0" lang="en-US" sz="2800">
              <a:solidFill>
                <a:schemeClr val="tx1"/>
              </a:solidFill>
            </a:endParaRPr>
          </a:p>
        </p:txBody>
      </p:sp>
      <p:sp>
        <p:nvSpPr>
          <p:cNvPr id="112081" name="Rectangle 463"/>
          <p:cNvSpPr>
            <a:spLocks noChangeArrowheads="1"/>
          </p:cNvSpPr>
          <p:nvPr/>
        </p:nvSpPr>
        <p:spPr bwMode="auto">
          <a:xfrm>
            <a:off x="7138988" y="5822950"/>
            <a:ext cx="1143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B</a:t>
            </a:r>
            <a:endParaRPr kumimoji="0" lang="en-US" sz="2800">
              <a:solidFill>
                <a:schemeClr val="tx1"/>
              </a:solidFill>
            </a:endParaRPr>
          </a:p>
        </p:txBody>
      </p:sp>
      <p:sp>
        <p:nvSpPr>
          <p:cNvPr id="112082" name="Rectangle 464"/>
          <p:cNvSpPr>
            <a:spLocks noChangeArrowheads="1"/>
          </p:cNvSpPr>
          <p:nvPr/>
        </p:nvSpPr>
        <p:spPr bwMode="auto">
          <a:xfrm>
            <a:off x="7204075" y="5822950"/>
            <a:ext cx="762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a:t>
            </a:r>
            <a:endParaRPr kumimoji="0" lang="en-US" sz="2800">
              <a:solidFill>
                <a:schemeClr val="tx1"/>
              </a:solidFill>
            </a:endParaRPr>
          </a:p>
        </p:txBody>
      </p:sp>
      <p:sp>
        <p:nvSpPr>
          <p:cNvPr id="112083" name="Rectangle 465"/>
          <p:cNvSpPr>
            <a:spLocks noChangeArrowheads="1"/>
          </p:cNvSpPr>
          <p:nvPr/>
        </p:nvSpPr>
        <p:spPr bwMode="auto">
          <a:xfrm>
            <a:off x="7227888" y="5822950"/>
            <a:ext cx="122237"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2084" name="Rectangle 466"/>
          <p:cNvSpPr>
            <a:spLocks noChangeArrowheads="1"/>
          </p:cNvSpPr>
          <p:nvPr/>
        </p:nvSpPr>
        <p:spPr bwMode="auto">
          <a:xfrm>
            <a:off x="7296150" y="5822950"/>
            <a:ext cx="103188"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2085" name="Rectangle 467"/>
          <p:cNvSpPr>
            <a:spLocks noChangeArrowheads="1"/>
          </p:cNvSpPr>
          <p:nvPr/>
        </p:nvSpPr>
        <p:spPr bwMode="auto">
          <a:xfrm>
            <a:off x="7348538" y="5822950"/>
            <a:ext cx="103187"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g</a:t>
            </a:r>
            <a:endParaRPr kumimoji="0" lang="en-US" sz="2800">
              <a:solidFill>
                <a:schemeClr val="tx1"/>
              </a:solidFill>
            </a:endParaRPr>
          </a:p>
        </p:txBody>
      </p:sp>
      <p:sp>
        <p:nvSpPr>
          <p:cNvPr id="112086" name="Rectangle 468"/>
          <p:cNvSpPr>
            <a:spLocks noChangeArrowheads="1"/>
          </p:cNvSpPr>
          <p:nvPr/>
        </p:nvSpPr>
        <p:spPr bwMode="auto">
          <a:xfrm>
            <a:off x="7397750" y="5822950"/>
            <a:ext cx="68263"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i</a:t>
            </a:r>
            <a:endParaRPr kumimoji="0" lang="en-US" sz="2800">
              <a:solidFill>
                <a:schemeClr val="tx1"/>
              </a:solidFill>
            </a:endParaRPr>
          </a:p>
        </p:txBody>
      </p:sp>
      <p:sp>
        <p:nvSpPr>
          <p:cNvPr id="112087" name="Rectangle 469"/>
          <p:cNvSpPr>
            <a:spLocks noChangeArrowheads="1"/>
          </p:cNvSpPr>
          <p:nvPr/>
        </p:nvSpPr>
        <p:spPr bwMode="auto">
          <a:xfrm>
            <a:off x="7416800" y="5822950"/>
            <a:ext cx="98425"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s</a:t>
            </a:r>
            <a:endParaRPr kumimoji="0" lang="en-US" sz="2800">
              <a:solidFill>
                <a:schemeClr val="tx1"/>
              </a:solidFill>
            </a:endParaRPr>
          </a:p>
        </p:txBody>
      </p:sp>
      <p:sp>
        <p:nvSpPr>
          <p:cNvPr id="112088" name="Rectangle 470"/>
          <p:cNvSpPr>
            <a:spLocks noChangeArrowheads="1"/>
          </p:cNvSpPr>
          <p:nvPr/>
        </p:nvSpPr>
        <p:spPr bwMode="auto">
          <a:xfrm>
            <a:off x="7462838" y="5822950"/>
            <a:ext cx="76200"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t</a:t>
            </a:r>
            <a:endParaRPr kumimoji="0" lang="en-US" sz="2800">
              <a:solidFill>
                <a:schemeClr val="tx1"/>
              </a:solidFill>
            </a:endParaRPr>
          </a:p>
        </p:txBody>
      </p:sp>
      <p:sp>
        <p:nvSpPr>
          <p:cNvPr id="112089" name="Rectangle 471"/>
          <p:cNvSpPr>
            <a:spLocks noChangeArrowheads="1"/>
          </p:cNvSpPr>
          <p:nvPr/>
        </p:nvSpPr>
        <p:spPr bwMode="auto">
          <a:xfrm>
            <a:off x="7489825" y="5822950"/>
            <a:ext cx="103188"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e</a:t>
            </a:r>
            <a:endParaRPr kumimoji="0" lang="en-US" sz="2800">
              <a:solidFill>
                <a:schemeClr val="tx1"/>
              </a:solidFill>
            </a:endParaRPr>
          </a:p>
        </p:txBody>
      </p:sp>
      <p:sp>
        <p:nvSpPr>
          <p:cNvPr id="112090" name="Rectangle 472"/>
          <p:cNvSpPr>
            <a:spLocks noChangeArrowheads="1"/>
          </p:cNvSpPr>
          <p:nvPr/>
        </p:nvSpPr>
        <p:spPr bwMode="auto">
          <a:xfrm>
            <a:off x="7539038" y="5822950"/>
            <a:ext cx="79375"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2091" name="Rectangle 473"/>
          <p:cNvSpPr>
            <a:spLocks noChangeArrowheads="1"/>
          </p:cNvSpPr>
          <p:nvPr/>
        </p:nvSpPr>
        <p:spPr bwMode="auto">
          <a:xfrm>
            <a:off x="7569200" y="5822950"/>
            <a:ext cx="122238"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R</a:t>
            </a:r>
            <a:endParaRPr kumimoji="0" lang="en-US" sz="2800">
              <a:solidFill>
                <a:schemeClr val="tx1"/>
              </a:solidFill>
            </a:endParaRPr>
          </a:p>
        </p:txBody>
      </p:sp>
      <p:sp>
        <p:nvSpPr>
          <p:cNvPr id="112092" name="Rectangle 474"/>
          <p:cNvSpPr>
            <a:spLocks noChangeArrowheads="1"/>
          </p:cNvSpPr>
          <p:nvPr/>
        </p:nvSpPr>
        <p:spPr bwMode="auto">
          <a:xfrm>
            <a:off x="7639050" y="5822950"/>
            <a:ext cx="103188" cy="177800"/>
          </a:xfrm>
          <a:prstGeom prst="rect">
            <a:avLst/>
          </a:prstGeom>
          <a:noFill/>
          <a:ln w="9525">
            <a:noFill/>
            <a:miter lim="800000"/>
            <a:headEnd/>
            <a:tailEnd/>
          </a:ln>
        </p:spPr>
        <p:txBody>
          <a:bodyPr wrap="none" lIns="0" tIns="0" rIns="0" bIns="0">
            <a:spAutoFit/>
          </a:bodyPr>
          <a:lstStyle/>
          <a:p>
            <a:pPr algn="l" eaLnBrk="1" hangingPunct="1"/>
            <a:r>
              <a:rPr kumimoji="0" lang="en-US" sz="900">
                <a:solidFill>
                  <a:srgbClr val="000000"/>
                </a:solidFill>
                <a:latin typeface="Arial" charset="0"/>
              </a:rPr>
              <a:t>d</a:t>
            </a:r>
            <a:endParaRPr kumimoji="0" lang="en-US" sz="2800">
              <a:solidFill>
                <a:schemeClr val="tx1"/>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6" name="Rectangle 4"/>
          <p:cNvSpPr>
            <a:spLocks noGrp="1" noChangeArrowheads="1"/>
          </p:cNvSpPr>
          <p:nvPr>
            <p:ph type="title"/>
          </p:nvPr>
        </p:nvSpPr>
        <p:spPr>
          <a:noFill/>
        </p:spPr>
        <p:txBody>
          <a:bodyPr lIns="90488" tIns="44450" rIns="90488" bIns="44450"/>
          <a:lstStyle/>
          <a:p>
            <a:r>
              <a:rPr lang="en-US" smtClean="0"/>
              <a:t>Software only solution?</a:t>
            </a:r>
          </a:p>
        </p:txBody>
      </p:sp>
      <p:sp>
        <p:nvSpPr>
          <p:cNvPr id="596995" name="Rectangle 3"/>
          <p:cNvSpPr>
            <a:spLocks noGrp="1" noChangeArrowheads="1"/>
          </p:cNvSpPr>
          <p:nvPr>
            <p:ph idx="1"/>
          </p:nvPr>
        </p:nvSpPr>
        <p:spPr>
          <a:noFill/>
        </p:spPr>
        <p:txBody>
          <a:bodyPr lIns="90488" tIns="44450" rIns="90488" bIns="44450"/>
          <a:lstStyle/>
          <a:p>
            <a:r>
              <a:rPr lang="en-US" dirty="0" smtClean="0"/>
              <a:t>Have compiler guarantee that no hazards occur</a:t>
            </a:r>
          </a:p>
          <a:p>
            <a:r>
              <a:rPr lang="en-US" dirty="0" smtClean="0"/>
              <a:t>Example: where do we insert the “</a:t>
            </a:r>
            <a:r>
              <a:rPr lang="en-US" dirty="0" err="1" smtClean="0"/>
              <a:t>NOPs</a:t>
            </a:r>
            <a:r>
              <a:rPr lang="en-US" dirty="0" smtClean="0"/>
              <a:t>” ?</a:t>
            </a:r>
            <a:br>
              <a:rPr lang="en-US" dirty="0" smtClean="0"/>
            </a:br>
            <a:r>
              <a:rPr lang="en-US" dirty="0" smtClean="0"/>
              <a:t/>
            </a:r>
            <a:br>
              <a:rPr lang="en-US" dirty="0" smtClean="0"/>
            </a:br>
            <a:r>
              <a:rPr lang="en-US" dirty="0" smtClean="0">
                <a:latin typeface="Courier New" pitchFamily="49" charset="0"/>
              </a:rPr>
              <a:t>	</a:t>
            </a:r>
            <a:r>
              <a:rPr lang="en-US" sz="2000" b="1" dirty="0" smtClean="0">
                <a:latin typeface="Courier New" pitchFamily="49" charset="0"/>
              </a:rPr>
              <a:t>sub	$2,  $1, $3</a:t>
            </a:r>
            <a:br>
              <a:rPr lang="en-US" sz="2000" b="1" dirty="0" smtClean="0">
                <a:latin typeface="Courier New" pitchFamily="49" charset="0"/>
              </a:rPr>
            </a:br>
            <a:r>
              <a:rPr lang="en-US" sz="2000" b="1" dirty="0" smtClean="0">
                <a:latin typeface="Courier New" pitchFamily="49" charset="0"/>
              </a:rPr>
              <a:t>	and 	$12, $2, $5</a:t>
            </a:r>
            <a:br>
              <a:rPr lang="en-US" sz="2000" b="1" dirty="0" smtClean="0">
                <a:latin typeface="Courier New" pitchFamily="49" charset="0"/>
              </a:rPr>
            </a:br>
            <a:r>
              <a:rPr lang="en-US" sz="2000" b="1" dirty="0" smtClean="0">
                <a:latin typeface="Courier New" pitchFamily="49" charset="0"/>
              </a:rPr>
              <a:t>	or	$13, $6, $2</a:t>
            </a:r>
            <a:br>
              <a:rPr lang="en-US" sz="2000" b="1" dirty="0" smtClean="0">
                <a:latin typeface="Courier New" pitchFamily="49" charset="0"/>
              </a:rPr>
            </a:br>
            <a:r>
              <a:rPr lang="en-US" sz="2000" b="1" dirty="0" smtClean="0">
                <a:latin typeface="Courier New" pitchFamily="49" charset="0"/>
              </a:rPr>
              <a:t>	add	$14, $2, $2</a:t>
            </a:r>
            <a:br>
              <a:rPr lang="en-US" sz="2000" b="1" dirty="0" smtClean="0">
                <a:latin typeface="Courier New" pitchFamily="49" charset="0"/>
              </a:rPr>
            </a:br>
            <a:r>
              <a:rPr lang="en-US" sz="2000" b="1" dirty="0" smtClean="0">
                <a:latin typeface="Courier New" pitchFamily="49" charset="0"/>
              </a:rPr>
              <a:t>	</a:t>
            </a:r>
            <a:r>
              <a:rPr lang="en-US" sz="2000" b="1" dirty="0" err="1" smtClean="0">
                <a:latin typeface="Courier New" pitchFamily="49" charset="0"/>
              </a:rPr>
              <a:t>sw</a:t>
            </a:r>
            <a:r>
              <a:rPr lang="en-US" sz="2000" b="1" dirty="0" smtClean="0">
                <a:latin typeface="Courier New" pitchFamily="49" charset="0"/>
              </a:rPr>
              <a:t>	$13, 100($2)</a:t>
            </a:r>
            <a:r>
              <a:rPr lang="en-US" dirty="0" smtClean="0">
                <a:latin typeface="Courier New" pitchFamily="49" charset="0"/>
              </a:rPr>
              <a:t/>
            </a:r>
            <a:br>
              <a:rPr lang="en-US" dirty="0" smtClean="0">
                <a:latin typeface="Courier New" pitchFamily="49" charset="0"/>
              </a:rPr>
            </a:br>
            <a:r>
              <a:rPr lang="en-US" dirty="0" smtClean="0">
                <a:latin typeface="Courier New" pitchFamily="49" charset="0"/>
              </a:rPr>
              <a:t/>
            </a:r>
            <a:br>
              <a:rPr lang="en-US" dirty="0" smtClean="0">
                <a:latin typeface="Courier New" pitchFamily="49" charset="0"/>
              </a:rPr>
            </a:br>
            <a:endParaRPr lang="en-US" dirty="0" smtClean="0">
              <a:latin typeface="Courier New" pitchFamily="49" charset="0"/>
            </a:endParaRPr>
          </a:p>
          <a:p>
            <a:endParaRPr lang="en-US" dirty="0" smtClean="0"/>
          </a:p>
          <a:p>
            <a:r>
              <a:rPr lang="en-US" dirty="0" smtClean="0"/>
              <a:t>Problem:  </a:t>
            </a:r>
            <a:r>
              <a:rPr lang="en-US" dirty="0" smtClean="0">
                <a:solidFill>
                  <a:srgbClr val="FF0043"/>
                </a:solidFill>
              </a:rPr>
              <a:t>this really slows us down!</a:t>
            </a:r>
          </a:p>
        </p:txBody>
      </p:sp>
      <p:sp>
        <p:nvSpPr>
          <p:cNvPr id="6" name="Date Placeholder 3"/>
          <p:cNvSpPr>
            <a:spLocks noGrp="1"/>
          </p:cNvSpPr>
          <p:nvPr>
            <p:ph type="dt" sz="half" idx="10"/>
          </p:nvPr>
        </p:nvSpPr>
        <p:spPr/>
        <p:txBody>
          <a:bodyPr/>
          <a:lstStyle/>
          <a:p>
            <a:pPr>
              <a:defRPr/>
            </a:pPr>
            <a:r>
              <a:rPr lang="en-US"/>
              <a:t>H.Corporaal  5MD00</a:t>
            </a:r>
          </a:p>
        </p:txBody>
      </p:sp>
      <p:sp>
        <p:nvSpPr>
          <p:cNvPr id="7" name="Slide Number Placeholder 5"/>
          <p:cNvSpPr>
            <a:spLocks noGrp="1"/>
          </p:cNvSpPr>
          <p:nvPr>
            <p:ph type="sldNum" sz="quarter" idx="12"/>
          </p:nvPr>
        </p:nvSpPr>
        <p:spPr/>
        <p:txBody>
          <a:bodyPr/>
          <a:lstStyle/>
          <a:p>
            <a:pPr>
              <a:defRPr/>
            </a:pPr>
            <a:fld id="{B5334820-0739-4DC7-8D85-A15DCF9814A1}" type="slidenum">
              <a:rPr lang="en-US"/>
              <a:pPr>
                <a:defRPr/>
              </a:pPr>
              <a:t>56</a:t>
            </a:fld>
            <a:endParaRPr lang="en-US"/>
          </a:p>
        </p:txBody>
      </p:sp>
      <p:sp>
        <p:nvSpPr>
          <p:cNvPr id="112644" name="Rectangle 2"/>
          <p:cNvSpPr>
            <a:spLocks noChangeArrowheads="1"/>
          </p:cNvSpPr>
          <p:nvPr/>
        </p:nvSpPr>
        <p:spPr bwMode="auto">
          <a:xfrm>
            <a:off x="225425" y="312738"/>
            <a:ext cx="2668588" cy="477837"/>
          </a:xfrm>
          <a:prstGeom prst="rect">
            <a:avLst/>
          </a:prstGeom>
          <a:noFill/>
          <a:ln w="9525">
            <a:noFill/>
            <a:miter lim="800000"/>
            <a:headEnd/>
            <a:tailEnd/>
          </a:ln>
        </p:spPr>
        <p:txBody>
          <a:bodyPr wrap="none" anchor="ctr"/>
          <a:lstStyle/>
          <a:p>
            <a:endParaRPr lang="en-US"/>
          </a:p>
        </p:txBody>
      </p:sp>
      <p:sp>
        <p:nvSpPr>
          <p:cNvPr id="596997" name="Text Box 5"/>
          <p:cNvSpPr txBox="1">
            <a:spLocks noChangeArrowheads="1"/>
          </p:cNvSpPr>
          <p:nvPr/>
        </p:nvSpPr>
        <p:spPr bwMode="auto">
          <a:xfrm>
            <a:off x="6290964" y="2438400"/>
            <a:ext cx="2624436" cy="2862322"/>
          </a:xfrm>
          <a:prstGeom prst="rect">
            <a:avLst/>
          </a:prstGeom>
          <a:solidFill>
            <a:srgbClr val="FFFF99"/>
          </a:solidFill>
          <a:ln w="12700">
            <a:noFill/>
            <a:miter lim="800000"/>
            <a:headEnd/>
            <a:tailEnd/>
          </a:ln>
        </p:spPr>
        <p:txBody>
          <a:bodyPr wrap="none">
            <a:spAutoFit/>
          </a:bodyPr>
          <a:lstStyle/>
          <a:p>
            <a:pPr algn="l"/>
            <a:r>
              <a:rPr lang="en-US" b="1" dirty="0">
                <a:latin typeface="Courier New" pitchFamily="49" charset="0"/>
              </a:rPr>
              <a:t>sub	$2,  $1, $3</a:t>
            </a:r>
          </a:p>
          <a:p>
            <a:pPr algn="l"/>
            <a:r>
              <a:rPr lang="en-US" b="1" dirty="0" err="1">
                <a:latin typeface="Courier New" pitchFamily="49" charset="0"/>
              </a:rPr>
              <a:t>nop</a:t>
            </a:r>
            <a:endParaRPr lang="en-US" b="1" dirty="0">
              <a:latin typeface="Courier New" pitchFamily="49" charset="0"/>
            </a:endParaRPr>
          </a:p>
          <a:p>
            <a:pPr algn="l"/>
            <a:r>
              <a:rPr lang="en-US" b="1" dirty="0" err="1" smtClean="0">
                <a:latin typeface="Courier New" pitchFamily="49" charset="0"/>
              </a:rPr>
              <a:t>nop</a:t>
            </a:r>
            <a:endParaRPr lang="en-US" b="1" dirty="0" smtClean="0">
              <a:latin typeface="Courier New" pitchFamily="49" charset="0"/>
            </a:endParaRPr>
          </a:p>
          <a:p>
            <a:pPr algn="l"/>
            <a:r>
              <a:rPr lang="en-US" b="1" dirty="0" err="1" smtClean="0">
                <a:latin typeface="Courier New" pitchFamily="49" charset="0"/>
              </a:rPr>
              <a:t>nop</a:t>
            </a:r>
            <a:r>
              <a:rPr lang="en-US" b="1" dirty="0">
                <a:latin typeface="Courier New" pitchFamily="49" charset="0"/>
              </a:rPr>
              <a:t/>
            </a:r>
            <a:br>
              <a:rPr lang="en-US" b="1" dirty="0">
                <a:latin typeface="Courier New" pitchFamily="49" charset="0"/>
              </a:rPr>
            </a:br>
            <a:r>
              <a:rPr lang="en-US" b="1" dirty="0">
                <a:latin typeface="Courier New" pitchFamily="49" charset="0"/>
              </a:rPr>
              <a:t>and 	$12, $2, $5</a:t>
            </a:r>
            <a:br>
              <a:rPr lang="en-US" b="1" dirty="0">
                <a:latin typeface="Courier New" pitchFamily="49" charset="0"/>
              </a:rPr>
            </a:br>
            <a:r>
              <a:rPr lang="en-US" b="1" dirty="0">
                <a:latin typeface="Courier New" pitchFamily="49" charset="0"/>
              </a:rPr>
              <a:t>or	$13, $6, $2</a:t>
            </a:r>
            <a:br>
              <a:rPr lang="en-US" b="1" dirty="0">
                <a:latin typeface="Courier New" pitchFamily="49" charset="0"/>
              </a:rPr>
            </a:br>
            <a:r>
              <a:rPr lang="en-US" b="1" dirty="0">
                <a:latin typeface="Courier New" pitchFamily="49" charset="0"/>
              </a:rPr>
              <a:t>add	$14, $2, $2</a:t>
            </a:r>
          </a:p>
          <a:p>
            <a:pPr algn="l"/>
            <a:r>
              <a:rPr lang="en-US" b="1" dirty="0" err="1" smtClean="0">
                <a:latin typeface="Courier New" pitchFamily="49" charset="0"/>
              </a:rPr>
              <a:t>nop</a:t>
            </a:r>
            <a:endParaRPr lang="en-US" b="1" dirty="0" smtClean="0">
              <a:latin typeface="Courier New" pitchFamily="49" charset="0"/>
            </a:endParaRPr>
          </a:p>
          <a:p>
            <a:pPr algn="l"/>
            <a:r>
              <a:rPr lang="en-US" b="1" dirty="0" err="1" smtClean="0">
                <a:latin typeface="Courier New" pitchFamily="49" charset="0"/>
              </a:rPr>
              <a:t>nop</a:t>
            </a:r>
            <a:r>
              <a:rPr lang="en-US" b="1" dirty="0">
                <a:latin typeface="Courier New" pitchFamily="49" charset="0"/>
              </a:rPr>
              <a:t/>
            </a:r>
            <a:br>
              <a:rPr lang="en-US" b="1" dirty="0">
                <a:latin typeface="Courier New" pitchFamily="49" charset="0"/>
              </a:rPr>
            </a:br>
            <a:r>
              <a:rPr lang="en-US" b="1" dirty="0" err="1">
                <a:latin typeface="Courier New" pitchFamily="49" charset="0"/>
              </a:rPr>
              <a:t>sw</a:t>
            </a:r>
            <a:r>
              <a:rPr lang="en-US" b="1" dirty="0">
                <a:latin typeface="Courier New" pitchFamily="49" charset="0"/>
              </a:rPr>
              <a:t>	$13, 100($2)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96997"/>
                                        </p:tgtEl>
                                        <p:attrNameLst>
                                          <p:attrName>style.visibility</p:attrName>
                                        </p:attrNameLst>
                                      </p:cBhvr>
                                      <p:to>
                                        <p:strVal val="visible"/>
                                      </p:to>
                                    </p:set>
                                    <p:anim calcmode="lin" valueType="num">
                                      <p:cBhvr>
                                        <p:cTn id="7" dur="1000" fill="hold"/>
                                        <p:tgtEl>
                                          <p:spTgt spid="596997"/>
                                        </p:tgtEl>
                                        <p:attrNameLst>
                                          <p:attrName>ppt_w</p:attrName>
                                        </p:attrNameLst>
                                      </p:cBhvr>
                                      <p:tavLst>
                                        <p:tav tm="0">
                                          <p:val>
                                            <p:strVal val="#ppt_w*0.70"/>
                                          </p:val>
                                        </p:tav>
                                        <p:tav tm="100000">
                                          <p:val>
                                            <p:strVal val="#ppt_w"/>
                                          </p:val>
                                        </p:tav>
                                      </p:tavLst>
                                    </p:anim>
                                    <p:anim calcmode="lin" valueType="num">
                                      <p:cBhvr>
                                        <p:cTn id="8" dur="1000" fill="hold"/>
                                        <p:tgtEl>
                                          <p:spTgt spid="596997"/>
                                        </p:tgtEl>
                                        <p:attrNameLst>
                                          <p:attrName>ppt_h</p:attrName>
                                        </p:attrNameLst>
                                      </p:cBhvr>
                                      <p:tavLst>
                                        <p:tav tm="0">
                                          <p:val>
                                            <p:strVal val="#ppt_h"/>
                                          </p:val>
                                        </p:tav>
                                        <p:tav tm="100000">
                                          <p:val>
                                            <p:strVal val="#ppt_h"/>
                                          </p:val>
                                        </p:tav>
                                      </p:tavLst>
                                    </p:anim>
                                    <p:animEffect transition="in" filter="fade">
                                      <p:cBhvr>
                                        <p:cTn id="9" dur="1000"/>
                                        <p:tgtEl>
                                          <p:spTgt spid="59699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969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2"/>
          <p:cNvSpPr>
            <a:spLocks noGrp="1" noChangeArrowheads="1"/>
          </p:cNvSpPr>
          <p:nvPr>
            <p:ph type="title"/>
          </p:nvPr>
        </p:nvSpPr>
        <p:spPr/>
        <p:txBody>
          <a:bodyPr/>
          <a:lstStyle/>
          <a:p>
            <a:r>
              <a:rPr lang="en-US" smtClean="0"/>
              <a:t>Scheduling data hazards:</a:t>
            </a:r>
            <a:br>
              <a:rPr lang="en-US" smtClean="0"/>
            </a:br>
            <a:r>
              <a:rPr lang="en-US" smtClean="0"/>
              <a:t>example 1</a:t>
            </a:r>
          </a:p>
        </p:txBody>
      </p:sp>
      <p:sp>
        <p:nvSpPr>
          <p:cNvPr id="123909" name="Rectangle 3"/>
          <p:cNvSpPr>
            <a:spLocks noGrp="1" noChangeArrowheads="1"/>
          </p:cNvSpPr>
          <p:nvPr>
            <p:ph idx="1"/>
          </p:nvPr>
        </p:nvSpPr>
        <p:spPr>
          <a:xfrm>
            <a:off x="381000" y="2276475"/>
            <a:ext cx="8534400" cy="4200525"/>
          </a:xfrm>
          <a:noFill/>
        </p:spPr>
        <p:txBody>
          <a:bodyPr lIns="91440" tIns="45720" rIns="91440" bIns="45720"/>
          <a:lstStyle/>
          <a:p>
            <a:pPr>
              <a:lnSpc>
                <a:spcPct val="90000"/>
              </a:lnSpc>
              <a:buFont typeface="Monotype Sorts" pitchFamily="2" charset="2"/>
              <a:buNone/>
            </a:pPr>
            <a:r>
              <a:rPr lang="en-US" sz="2000" dirty="0" smtClean="0"/>
              <a:t>Try and avoid </a:t>
            </a:r>
            <a:r>
              <a:rPr lang="en-US" sz="2000" dirty="0" err="1" smtClean="0"/>
              <a:t>RaW</a:t>
            </a:r>
            <a:r>
              <a:rPr lang="en-US" sz="2000" dirty="0" smtClean="0"/>
              <a:t> stalls (in this case load interlocks)!</a:t>
            </a:r>
          </a:p>
          <a:p>
            <a:pPr>
              <a:lnSpc>
                <a:spcPct val="90000"/>
              </a:lnSpc>
              <a:buFont typeface="Monotype Sorts" pitchFamily="2" charset="2"/>
              <a:buNone/>
            </a:pPr>
            <a:endParaRPr lang="en-US" sz="2000" dirty="0" smtClean="0"/>
          </a:p>
          <a:p>
            <a:pPr>
              <a:lnSpc>
                <a:spcPct val="90000"/>
              </a:lnSpc>
              <a:buFont typeface="Monotype Sorts" pitchFamily="2" charset="2"/>
              <a:buNone/>
            </a:pPr>
            <a:endParaRPr lang="en-US" sz="2000" dirty="0" smtClean="0"/>
          </a:p>
          <a:p>
            <a:pPr>
              <a:lnSpc>
                <a:spcPct val="90000"/>
              </a:lnSpc>
              <a:buFont typeface="Monotype Sorts" pitchFamily="2" charset="2"/>
              <a:buNone/>
            </a:pPr>
            <a:r>
              <a:rPr lang="en-US" sz="2000" dirty="0" smtClean="0"/>
              <a:t>E.g., reorder these instructions:</a:t>
            </a:r>
            <a:br>
              <a:rPr lang="en-US" sz="2000" dirty="0" smtClean="0"/>
            </a:br>
            <a:endParaRPr lang="en-US" sz="2000" dirty="0" smtClean="0"/>
          </a:p>
          <a:p>
            <a:pPr lvl="1">
              <a:lnSpc>
                <a:spcPct val="90000"/>
              </a:lnSpc>
              <a:spcBef>
                <a:spcPct val="0"/>
              </a:spcBef>
              <a:buFont typeface="Monotype Sorts" pitchFamily="2" charset="2"/>
              <a:buNone/>
            </a:pPr>
            <a:r>
              <a:rPr lang="en-US" sz="1800" dirty="0" smtClean="0">
                <a:latin typeface="Courier New" pitchFamily="49" charset="0"/>
              </a:rPr>
              <a:t/>
            </a:r>
            <a:br>
              <a:rPr lang="en-US" sz="1800" dirty="0" smtClean="0">
                <a:latin typeface="Courier New" pitchFamily="49" charset="0"/>
              </a:rPr>
            </a:br>
            <a:endParaRPr lang="en-US" sz="1800" dirty="0" smtClean="0">
              <a:latin typeface="Courier New" pitchFamily="49" charset="0"/>
            </a:endParaRPr>
          </a:p>
        </p:txBody>
      </p:sp>
      <p:sp>
        <p:nvSpPr>
          <p:cNvPr id="9" name="Date Placeholder 3"/>
          <p:cNvSpPr>
            <a:spLocks noGrp="1"/>
          </p:cNvSpPr>
          <p:nvPr>
            <p:ph type="dt" sz="half" idx="10"/>
          </p:nvPr>
        </p:nvSpPr>
        <p:spPr/>
        <p:txBody>
          <a:bodyPr/>
          <a:lstStyle/>
          <a:p>
            <a:pPr>
              <a:defRPr/>
            </a:pPr>
            <a:r>
              <a:rPr lang="en-US"/>
              <a:t>H.Corporaal  5MD00</a:t>
            </a:r>
          </a:p>
        </p:txBody>
      </p:sp>
      <p:sp>
        <p:nvSpPr>
          <p:cNvPr id="10" name="Slide Number Placeholder 5"/>
          <p:cNvSpPr>
            <a:spLocks noGrp="1"/>
          </p:cNvSpPr>
          <p:nvPr>
            <p:ph type="sldNum" sz="quarter" idx="12"/>
          </p:nvPr>
        </p:nvSpPr>
        <p:spPr/>
        <p:txBody>
          <a:bodyPr/>
          <a:lstStyle/>
          <a:p>
            <a:pPr>
              <a:defRPr/>
            </a:pPr>
            <a:fld id="{1D053B46-0D57-45C6-BE8A-9F1C463F155C}" type="slidenum">
              <a:rPr lang="en-US"/>
              <a:pPr>
                <a:defRPr/>
              </a:pPr>
              <a:t>57</a:t>
            </a:fld>
            <a:endParaRPr lang="en-US"/>
          </a:p>
        </p:txBody>
      </p:sp>
      <p:sp>
        <p:nvSpPr>
          <p:cNvPr id="123910" name="Text Box 4"/>
          <p:cNvSpPr txBox="1">
            <a:spLocks noChangeArrowheads="1"/>
          </p:cNvSpPr>
          <p:nvPr/>
        </p:nvSpPr>
        <p:spPr bwMode="auto">
          <a:xfrm>
            <a:off x="669925" y="3906838"/>
            <a:ext cx="3162300" cy="1800225"/>
          </a:xfrm>
          <a:prstGeom prst="rect">
            <a:avLst/>
          </a:prstGeom>
          <a:solidFill>
            <a:srgbClr val="FFFF99"/>
          </a:solidFill>
          <a:ln w="9525">
            <a:noFill/>
            <a:miter lim="800000"/>
            <a:headEnd/>
            <a:tailEnd/>
          </a:ln>
        </p:spPr>
        <p:txBody>
          <a:bodyPr wrap="none">
            <a:spAutoFit/>
          </a:bodyPr>
          <a:lstStyle/>
          <a:p>
            <a:pPr algn="l" eaLnBrk="1" hangingPunct="1"/>
            <a:r>
              <a:rPr kumimoji="0" lang="en-US" sz="2800" b="1" dirty="0" err="1">
                <a:solidFill>
                  <a:schemeClr val="tx1"/>
                </a:solidFill>
                <a:latin typeface="Courier New" pitchFamily="49" charset="0"/>
              </a:rPr>
              <a:t>lw</a:t>
            </a:r>
            <a:r>
              <a:rPr kumimoji="0" lang="en-US" sz="2800" b="1" dirty="0">
                <a:solidFill>
                  <a:schemeClr val="tx1"/>
                </a:solidFill>
                <a:latin typeface="Courier New" pitchFamily="49" charset="0"/>
              </a:rPr>
              <a:t> $t0, 0($t1)</a:t>
            </a:r>
          </a:p>
          <a:p>
            <a:pPr algn="l" eaLnBrk="1" hangingPunct="1"/>
            <a:r>
              <a:rPr kumimoji="0" lang="en-US" sz="2800" b="1" dirty="0" err="1">
                <a:solidFill>
                  <a:schemeClr val="tx1"/>
                </a:solidFill>
                <a:latin typeface="Courier New" pitchFamily="49" charset="0"/>
              </a:rPr>
              <a:t>lw</a:t>
            </a:r>
            <a:r>
              <a:rPr kumimoji="0" lang="en-US" sz="2800" b="1" dirty="0">
                <a:solidFill>
                  <a:schemeClr val="tx1"/>
                </a:solidFill>
                <a:latin typeface="Courier New" pitchFamily="49" charset="0"/>
              </a:rPr>
              <a:t> $t2, 4($t1)</a:t>
            </a:r>
          </a:p>
          <a:p>
            <a:pPr algn="l" eaLnBrk="1" hangingPunct="1"/>
            <a:r>
              <a:rPr kumimoji="0" lang="en-US" sz="2800" b="1" dirty="0" err="1">
                <a:solidFill>
                  <a:schemeClr val="tx1"/>
                </a:solidFill>
                <a:latin typeface="Courier New" pitchFamily="49" charset="0"/>
              </a:rPr>
              <a:t>sw</a:t>
            </a:r>
            <a:r>
              <a:rPr kumimoji="0" lang="en-US" sz="2800" b="1" dirty="0">
                <a:solidFill>
                  <a:schemeClr val="tx1"/>
                </a:solidFill>
                <a:latin typeface="Courier New" pitchFamily="49" charset="0"/>
              </a:rPr>
              <a:t> $t2, 0($t1)</a:t>
            </a:r>
          </a:p>
          <a:p>
            <a:pPr algn="l" eaLnBrk="1" hangingPunct="1"/>
            <a:r>
              <a:rPr kumimoji="0" lang="en-US" sz="2800" b="1" dirty="0" err="1">
                <a:solidFill>
                  <a:schemeClr val="tx1"/>
                </a:solidFill>
                <a:latin typeface="Courier New" pitchFamily="49" charset="0"/>
              </a:rPr>
              <a:t>sw</a:t>
            </a:r>
            <a:r>
              <a:rPr kumimoji="0" lang="en-US" sz="2800" b="1" dirty="0">
                <a:solidFill>
                  <a:schemeClr val="tx1"/>
                </a:solidFill>
                <a:latin typeface="Courier New" pitchFamily="49" charset="0"/>
              </a:rPr>
              <a:t> $t0, 4($t1)</a:t>
            </a:r>
          </a:p>
        </p:txBody>
      </p:sp>
      <p:sp>
        <p:nvSpPr>
          <p:cNvPr id="123911" name="AutoShape 5"/>
          <p:cNvSpPr>
            <a:spLocks noChangeArrowheads="1"/>
          </p:cNvSpPr>
          <p:nvPr/>
        </p:nvSpPr>
        <p:spPr bwMode="auto">
          <a:xfrm>
            <a:off x="4191000" y="4572000"/>
            <a:ext cx="762000" cy="304800"/>
          </a:xfrm>
          <a:prstGeom prst="rightArrow">
            <a:avLst>
              <a:gd name="adj1" fmla="val 50000"/>
              <a:gd name="adj2" fmla="val 62500"/>
            </a:avLst>
          </a:prstGeom>
          <a:solidFill>
            <a:schemeClr val="accent1"/>
          </a:solidFill>
          <a:ln w="19050">
            <a:solidFill>
              <a:srgbClr val="000000"/>
            </a:solidFill>
            <a:miter lim="800000"/>
            <a:headEnd/>
            <a:tailEnd/>
          </a:ln>
        </p:spPr>
        <p:txBody>
          <a:bodyPr wrap="none" anchor="ctr">
            <a:spAutoFit/>
          </a:bodyPr>
          <a:lstStyle/>
          <a:p>
            <a:endParaRPr lang="en-US"/>
          </a:p>
        </p:txBody>
      </p:sp>
      <p:sp>
        <p:nvSpPr>
          <p:cNvPr id="123912" name="Rectangle 6"/>
          <p:cNvSpPr>
            <a:spLocks noChangeArrowheads="1"/>
          </p:cNvSpPr>
          <p:nvPr/>
        </p:nvSpPr>
        <p:spPr bwMode="auto">
          <a:xfrm>
            <a:off x="5410200" y="3886200"/>
            <a:ext cx="3352800" cy="1828800"/>
          </a:xfrm>
          <a:prstGeom prst="rect">
            <a:avLst/>
          </a:prstGeom>
          <a:solidFill>
            <a:srgbClr val="FFFF99"/>
          </a:solidFill>
          <a:ln w="9525">
            <a:noFill/>
            <a:miter lim="800000"/>
            <a:headEnd/>
            <a:tailEnd/>
          </a:ln>
        </p:spPr>
        <p:txBody>
          <a:bodyPr wrap="none" anchor="ctr"/>
          <a:lstStyle/>
          <a:p>
            <a:endParaRPr lang="en-US"/>
          </a:p>
        </p:txBody>
      </p:sp>
      <p:sp>
        <p:nvSpPr>
          <p:cNvPr id="123913" name="WordArt 7"/>
          <p:cNvSpPr>
            <a:spLocks noChangeArrowheads="1" noChangeShapeType="1" noTextEdit="1"/>
          </p:cNvSpPr>
          <p:nvPr/>
        </p:nvSpPr>
        <p:spPr bwMode="auto">
          <a:xfrm>
            <a:off x="7010400" y="4343400"/>
            <a:ext cx="276225"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t>
            </a:r>
          </a:p>
        </p:txBody>
      </p:sp>
      <p:sp>
        <p:nvSpPr>
          <p:cNvPr id="619528" name="Text Box 8"/>
          <p:cNvSpPr txBox="1">
            <a:spLocks noChangeArrowheads="1"/>
          </p:cNvSpPr>
          <p:nvPr/>
        </p:nvSpPr>
        <p:spPr bwMode="auto">
          <a:xfrm>
            <a:off x="5410200" y="3886200"/>
            <a:ext cx="3375025" cy="1800225"/>
          </a:xfrm>
          <a:prstGeom prst="rect">
            <a:avLst/>
          </a:prstGeom>
          <a:solidFill>
            <a:srgbClr val="FFFF99"/>
          </a:solidFill>
          <a:ln w="9525">
            <a:noFill/>
            <a:miter lim="800000"/>
            <a:headEnd/>
            <a:tailEnd/>
          </a:ln>
        </p:spPr>
        <p:txBody>
          <a:bodyPr wrap="none">
            <a:spAutoFit/>
          </a:bodyPr>
          <a:lstStyle/>
          <a:p>
            <a:pPr algn="l" eaLnBrk="1" hangingPunct="1"/>
            <a:r>
              <a:rPr kumimoji="0" lang="en-US" sz="2800" b="1">
                <a:solidFill>
                  <a:schemeClr val="tx1"/>
                </a:solidFill>
                <a:latin typeface="Courier New" pitchFamily="49" charset="0"/>
              </a:rPr>
              <a:t>lw $t0, 0($t1)</a:t>
            </a:r>
          </a:p>
          <a:p>
            <a:pPr algn="l" eaLnBrk="1" hangingPunct="1"/>
            <a:r>
              <a:rPr kumimoji="0" lang="en-US" sz="2800" b="1">
                <a:solidFill>
                  <a:schemeClr val="tx1"/>
                </a:solidFill>
                <a:latin typeface="Courier New" pitchFamily="49" charset="0"/>
              </a:rPr>
              <a:t>lw $t2, 4($t1)</a:t>
            </a:r>
          </a:p>
          <a:p>
            <a:pPr algn="l" eaLnBrk="1" hangingPunct="1"/>
            <a:r>
              <a:rPr kumimoji="0" lang="en-US" sz="2800" b="1">
                <a:solidFill>
                  <a:schemeClr val="tx1"/>
                </a:solidFill>
                <a:latin typeface="Courier New" pitchFamily="49" charset="0"/>
              </a:rPr>
              <a:t>sw $t0, 4($t1) </a:t>
            </a:r>
          </a:p>
          <a:p>
            <a:pPr algn="l" eaLnBrk="1" hangingPunct="1"/>
            <a:r>
              <a:rPr kumimoji="0" lang="en-US" sz="2800" b="1">
                <a:solidFill>
                  <a:schemeClr val="tx1"/>
                </a:solidFill>
                <a:latin typeface="Courier New" pitchFamily="49" charset="0"/>
              </a:rPr>
              <a:t>sw $t2, 0($t1)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19528"/>
                                        </p:tgtEl>
                                        <p:attrNameLst>
                                          <p:attrName>style.visibility</p:attrName>
                                        </p:attrNameLst>
                                      </p:cBhvr>
                                      <p:to>
                                        <p:strVal val="visible"/>
                                      </p:to>
                                    </p:set>
                                    <p:anim calcmode="lin" valueType="num">
                                      <p:cBhvr additive="base">
                                        <p:cTn id="7" dur="500" fill="hold"/>
                                        <p:tgtEl>
                                          <p:spTgt spid="619528"/>
                                        </p:tgtEl>
                                        <p:attrNameLst>
                                          <p:attrName>ppt_x</p:attrName>
                                        </p:attrNameLst>
                                      </p:cBhvr>
                                      <p:tavLst>
                                        <p:tav tm="0">
                                          <p:val>
                                            <p:strVal val="0-#ppt_w/2"/>
                                          </p:val>
                                        </p:tav>
                                        <p:tav tm="100000">
                                          <p:val>
                                            <p:strVal val="#ppt_x"/>
                                          </p:val>
                                        </p:tav>
                                      </p:tavLst>
                                    </p:anim>
                                    <p:anim calcmode="lin" valueType="num">
                                      <p:cBhvr additive="base">
                                        <p:cTn id="8" dur="500" fill="hold"/>
                                        <p:tgtEl>
                                          <p:spTgt spid="6195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8"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quarter" idx="10"/>
          </p:nvPr>
        </p:nvSpPr>
        <p:spPr/>
        <p:txBody>
          <a:bodyPr/>
          <a:lstStyle/>
          <a:p>
            <a:pPr>
              <a:defRPr/>
            </a:pPr>
            <a:r>
              <a:rPr lang="en-US"/>
              <a:t>H.Corporaal  5MD00</a:t>
            </a:r>
          </a:p>
        </p:txBody>
      </p:sp>
      <p:sp>
        <p:nvSpPr>
          <p:cNvPr id="13" name="Slide Number Placeholder 5"/>
          <p:cNvSpPr>
            <a:spLocks noGrp="1"/>
          </p:cNvSpPr>
          <p:nvPr>
            <p:ph type="sldNum" sz="quarter" idx="12"/>
          </p:nvPr>
        </p:nvSpPr>
        <p:spPr/>
        <p:txBody>
          <a:bodyPr/>
          <a:lstStyle/>
          <a:p>
            <a:pPr>
              <a:defRPr/>
            </a:pPr>
            <a:fld id="{E7967F07-D6E6-4351-8A96-FD47043FF62E}" type="slidenum">
              <a:rPr lang="en-US"/>
              <a:pPr>
                <a:defRPr/>
              </a:pPr>
              <a:t>58</a:t>
            </a:fld>
            <a:endParaRPr lang="en-US"/>
          </a:p>
        </p:txBody>
      </p:sp>
      <p:sp>
        <p:nvSpPr>
          <p:cNvPr id="124932" name="Rectangle 2"/>
          <p:cNvSpPr>
            <a:spLocks noGrp="1" noChangeArrowheads="1"/>
          </p:cNvSpPr>
          <p:nvPr>
            <p:ph type="title"/>
          </p:nvPr>
        </p:nvSpPr>
        <p:spPr>
          <a:xfrm>
            <a:off x="304800" y="533400"/>
            <a:ext cx="4648200" cy="914400"/>
          </a:xfrm>
        </p:spPr>
        <p:txBody>
          <a:bodyPr/>
          <a:lstStyle/>
          <a:p>
            <a:r>
              <a:rPr lang="en-US" sz="3600" smtClean="0"/>
              <a:t>Scheduling data hazards</a:t>
            </a:r>
            <a:br>
              <a:rPr lang="en-US" sz="3600" smtClean="0"/>
            </a:br>
            <a:r>
              <a:rPr lang="en-US" sz="3600" smtClean="0"/>
              <a:t>example 2</a:t>
            </a:r>
            <a:r>
              <a:rPr lang="en-US" sz="4000" smtClean="0"/>
              <a:t> </a:t>
            </a:r>
          </a:p>
        </p:txBody>
      </p:sp>
      <p:sp>
        <p:nvSpPr>
          <p:cNvPr id="124933" name="Text Box 3"/>
          <p:cNvSpPr txBox="1">
            <a:spLocks noChangeArrowheads="1"/>
          </p:cNvSpPr>
          <p:nvPr/>
        </p:nvSpPr>
        <p:spPr bwMode="auto">
          <a:xfrm>
            <a:off x="381000" y="1766888"/>
            <a:ext cx="3213100" cy="457200"/>
          </a:xfrm>
          <a:prstGeom prst="rect">
            <a:avLst/>
          </a:prstGeom>
          <a:noFill/>
          <a:ln w="19050">
            <a:noFill/>
            <a:miter lim="800000"/>
            <a:headEnd/>
            <a:tailEnd/>
          </a:ln>
        </p:spPr>
        <p:txBody>
          <a:bodyPr wrap="none" anchor="ctr">
            <a:spAutoFit/>
          </a:bodyPr>
          <a:lstStyle/>
          <a:p>
            <a:pPr algn="ctr">
              <a:spcBef>
                <a:spcPct val="50000"/>
              </a:spcBef>
            </a:pPr>
            <a:r>
              <a:rPr kumimoji="0" lang="en-US" b="1">
                <a:latin typeface="Arial" charset="0"/>
              </a:rPr>
              <a:t>Avoiding RaW stalls:</a:t>
            </a:r>
          </a:p>
        </p:txBody>
      </p:sp>
      <p:sp>
        <p:nvSpPr>
          <p:cNvPr id="124934" name="Text Box 4"/>
          <p:cNvSpPr txBox="1">
            <a:spLocks noChangeArrowheads="1"/>
          </p:cNvSpPr>
          <p:nvPr/>
        </p:nvSpPr>
        <p:spPr bwMode="auto">
          <a:xfrm>
            <a:off x="381000" y="2133600"/>
            <a:ext cx="3200400" cy="1054100"/>
          </a:xfrm>
          <a:prstGeom prst="rect">
            <a:avLst/>
          </a:prstGeom>
          <a:noFill/>
          <a:ln w="19050">
            <a:noFill/>
            <a:miter lim="800000"/>
            <a:headEnd/>
            <a:tailEnd/>
          </a:ln>
        </p:spPr>
        <p:txBody>
          <a:bodyPr anchor="ctr">
            <a:spAutoFit/>
          </a:bodyPr>
          <a:lstStyle/>
          <a:p>
            <a:pPr algn="l">
              <a:spcBef>
                <a:spcPct val="50000"/>
              </a:spcBef>
            </a:pPr>
            <a:r>
              <a:rPr kumimoji="0" lang="en-US" sz="1800">
                <a:latin typeface="Arial" charset="0"/>
              </a:rPr>
              <a:t>Reordering instructions for following program</a:t>
            </a:r>
          </a:p>
          <a:p>
            <a:pPr algn="l">
              <a:spcBef>
                <a:spcPct val="50000"/>
              </a:spcBef>
            </a:pPr>
            <a:r>
              <a:rPr kumimoji="0" lang="en-US" sz="1600">
                <a:latin typeface="Arial" charset="0"/>
              </a:rPr>
              <a:t>(by you or the compiler)</a:t>
            </a:r>
            <a:r>
              <a:rPr kumimoji="0" lang="en-US" sz="1800">
                <a:latin typeface="Arial" charset="0"/>
              </a:rPr>
              <a:t> </a:t>
            </a:r>
          </a:p>
        </p:txBody>
      </p:sp>
      <p:sp>
        <p:nvSpPr>
          <p:cNvPr id="124935" name="Text Box 5"/>
          <p:cNvSpPr txBox="1">
            <a:spLocks noChangeArrowheads="1"/>
          </p:cNvSpPr>
          <p:nvPr/>
        </p:nvSpPr>
        <p:spPr bwMode="auto">
          <a:xfrm>
            <a:off x="1371600" y="3361442"/>
            <a:ext cx="1981200" cy="1200329"/>
          </a:xfrm>
          <a:prstGeom prst="rect">
            <a:avLst/>
          </a:prstGeom>
          <a:solidFill>
            <a:srgbClr val="FFFF99"/>
          </a:solidFill>
          <a:ln w="19050">
            <a:noFill/>
            <a:miter lim="800000"/>
            <a:headEnd/>
            <a:tailEnd/>
          </a:ln>
        </p:spPr>
        <p:txBody>
          <a:bodyPr anchor="ctr">
            <a:spAutoFit/>
          </a:bodyPr>
          <a:lstStyle/>
          <a:p>
            <a:pPr algn="l">
              <a:spcBef>
                <a:spcPct val="50000"/>
              </a:spcBef>
            </a:pPr>
            <a:r>
              <a:rPr kumimoji="0" lang="en-US" b="1" dirty="0">
                <a:solidFill>
                  <a:schemeClr val="tx1"/>
                </a:solidFill>
                <a:latin typeface="Arial" charset="0"/>
              </a:rPr>
              <a:t>Code:</a:t>
            </a:r>
          </a:p>
          <a:p>
            <a:pPr algn="l">
              <a:spcBef>
                <a:spcPct val="50000"/>
              </a:spcBef>
            </a:pPr>
            <a:r>
              <a:rPr kumimoji="0" lang="en-US" b="1">
                <a:solidFill>
                  <a:schemeClr val="tx1"/>
                </a:solidFill>
                <a:latin typeface="Courier New" pitchFamily="49" charset="0"/>
              </a:rPr>
              <a:t>a = b + c  </a:t>
            </a:r>
            <a:endParaRPr kumimoji="0" lang="en-US" b="1" smtClean="0">
              <a:solidFill>
                <a:schemeClr val="tx1"/>
              </a:solidFill>
              <a:latin typeface="Courier New" pitchFamily="49" charset="0"/>
            </a:endParaRPr>
          </a:p>
          <a:p>
            <a:pPr algn="l">
              <a:spcBef>
                <a:spcPct val="50000"/>
              </a:spcBef>
            </a:pPr>
            <a:r>
              <a:rPr kumimoji="0" lang="en-US" b="1" smtClean="0">
                <a:solidFill>
                  <a:schemeClr val="tx1"/>
                </a:solidFill>
                <a:latin typeface="Courier New" pitchFamily="49" charset="0"/>
              </a:rPr>
              <a:t>d </a:t>
            </a:r>
            <a:r>
              <a:rPr kumimoji="0" lang="en-US" b="1">
                <a:solidFill>
                  <a:schemeClr val="tx1"/>
                </a:solidFill>
                <a:latin typeface="Courier New" pitchFamily="49" charset="0"/>
              </a:rPr>
              <a:t>= e - f</a:t>
            </a:r>
          </a:p>
        </p:txBody>
      </p:sp>
      <p:grpSp>
        <p:nvGrpSpPr>
          <p:cNvPr id="2" name="Group 6"/>
          <p:cNvGrpSpPr>
            <a:grpSpLocks/>
          </p:cNvGrpSpPr>
          <p:nvPr/>
        </p:nvGrpSpPr>
        <p:grpSpPr bwMode="auto">
          <a:xfrm>
            <a:off x="3810000" y="533400"/>
            <a:ext cx="5181600" cy="2835275"/>
            <a:chOff x="2400" y="336"/>
            <a:chExt cx="3264" cy="1786"/>
          </a:xfrm>
        </p:grpSpPr>
        <p:sp>
          <p:nvSpPr>
            <p:cNvPr id="124940" name="Text Box 7"/>
            <p:cNvSpPr txBox="1">
              <a:spLocks noChangeArrowheads="1"/>
            </p:cNvSpPr>
            <p:nvPr/>
          </p:nvSpPr>
          <p:spPr bwMode="auto">
            <a:xfrm>
              <a:off x="3168" y="336"/>
              <a:ext cx="2496" cy="1786"/>
            </a:xfrm>
            <a:prstGeom prst="rect">
              <a:avLst/>
            </a:prstGeom>
            <a:solidFill>
              <a:srgbClr val="FFFF99"/>
            </a:solidFill>
            <a:ln w="19050">
              <a:noFill/>
              <a:miter lim="800000"/>
              <a:headEnd/>
              <a:tailEnd/>
            </a:ln>
          </p:spPr>
          <p:txBody>
            <a:bodyPr anchor="ctr">
              <a:spAutoFit/>
            </a:bodyPr>
            <a:lstStyle/>
            <a:p>
              <a:pPr algn="l"/>
              <a:r>
                <a:rPr kumimoji="0" lang="en-US" sz="2000" b="1">
                  <a:solidFill>
                    <a:schemeClr val="tx1"/>
                  </a:solidFill>
                  <a:latin typeface="Arial" charset="0"/>
                </a:rPr>
                <a:t>Unscheduled code:</a:t>
              </a:r>
            </a:p>
            <a:p>
              <a:pPr algn="l"/>
              <a:r>
                <a:rPr kumimoji="0" lang="en-US" sz="2000">
                  <a:solidFill>
                    <a:schemeClr val="tx1"/>
                  </a:solidFill>
                  <a:latin typeface="Courier New" pitchFamily="49" charset="0"/>
                </a:rPr>
                <a:t>Lw  R1,b </a:t>
              </a:r>
            </a:p>
            <a:p>
              <a:pPr algn="l"/>
              <a:r>
                <a:rPr kumimoji="0" lang="en-US" sz="2000">
                  <a:solidFill>
                    <a:schemeClr val="tx1"/>
                  </a:solidFill>
                  <a:latin typeface="Courier New" pitchFamily="49" charset="0"/>
                </a:rPr>
                <a:t>Lw  R2,c </a:t>
              </a:r>
            </a:p>
            <a:p>
              <a:pPr algn="l"/>
              <a:r>
                <a:rPr kumimoji="0" lang="en-US" sz="2000">
                  <a:solidFill>
                    <a:schemeClr val="tx1"/>
                  </a:solidFill>
                  <a:latin typeface="Courier New" pitchFamily="49" charset="0"/>
                </a:rPr>
                <a:t>Add R3,R1,R2    </a:t>
              </a:r>
              <a:r>
                <a:rPr kumimoji="0" lang="en-US" sz="2000">
                  <a:solidFill>
                    <a:schemeClr val="tx1"/>
                  </a:solidFill>
                  <a:latin typeface="Arial" charset="0"/>
                </a:rPr>
                <a:t>interlock</a:t>
              </a:r>
              <a:r>
                <a:rPr kumimoji="0" lang="en-US" sz="2000">
                  <a:solidFill>
                    <a:schemeClr val="tx1"/>
                  </a:solidFill>
                  <a:latin typeface="Courier New" pitchFamily="49" charset="0"/>
                </a:rPr>
                <a:t> </a:t>
              </a:r>
            </a:p>
            <a:p>
              <a:pPr algn="l"/>
              <a:r>
                <a:rPr kumimoji="0" lang="en-US" sz="2000">
                  <a:solidFill>
                    <a:schemeClr val="tx1"/>
                  </a:solidFill>
                  <a:latin typeface="Courier New" pitchFamily="49" charset="0"/>
                </a:rPr>
                <a:t>Sw  a,R3 </a:t>
              </a:r>
            </a:p>
            <a:p>
              <a:pPr algn="l"/>
              <a:r>
                <a:rPr kumimoji="0" lang="en-US" sz="2000">
                  <a:solidFill>
                    <a:schemeClr val="tx1"/>
                  </a:solidFill>
                  <a:latin typeface="Courier New" pitchFamily="49" charset="0"/>
                </a:rPr>
                <a:t>Lw  R1,e </a:t>
              </a:r>
            </a:p>
            <a:p>
              <a:pPr algn="l"/>
              <a:r>
                <a:rPr kumimoji="0" lang="en-US" sz="2000">
                  <a:solidFill>
                    <a:schemeClr val="tx1"/>
                  </a:solidFill>
                  <a:latin typeface="Courier New" pitchFamily="49" charset="0"/>
                </a:rPr>
                <a:t>Lw  R2,f </a:t>
              </a:r>
            </a:p>
            <a:p>
              <a:pPr algn="l"/>
              <a:r>
                <a:rPr kumimoji="0" lang="en-US" sz="2000">
                  <a:solidFill>
                    <a:schemeClr val="tx1"/>
                  </a:solidFill>
                  <a:latin typeface="Courier New" pitchFamily="49" charset="0"/>
                </a:rPr>
                <a:t>Sub R4,R1,R2    </a:t>
              </a:r>
              <a:r>
                <a:rPr kumimoji="0" lang="en-US" sz="2000">
                  <a:solidFill>
                    <a:schemeClr val="tx1"/>
                  </a:solidFill>
                  <a:latin typeface="Arial" charset="0"/>
                </a:rPr>
                <a:t>interlock</a:t>
              </a:r>
              <a:r>
                <a:rPr kumimoji="0" lang="en-US" sz="2000">
                  <a:solidFill>
                    <a:schemeClr val="tx1"/>
                  </a:solidFill>
                  <a:latin typeface="Courier New" pitchFamily="49" charset="0"/>
                </a:rPr>
                <a:t> </a:t>
              </a:r>
            </a:p>
            <a:p>
              <a:pPr algn="l"/>
              <a:r>
                <a:rPr kumimoji="0" lang="en-US" sz="2000">
                  <a:solidFill>
                    <a:schemeClr val="tx1"/>
                  </a:solidFill>
                  <a:latin typeface="Courier New" pitchFamily="49" charset="0"/>
                </a:rPr>
                <a:t>Sw  d,R4 </a:t>
              </a:r>
              <a:endParaRPr kumimoji="0" lang="en-US" sz="2000" b="1">
                <a:solidFill>
                  <a:schemeClr val="tx1"/>
                </a:solidFill>
                <a:latin typeface="Arial" charset="0"/>
              </a:endParaRPr>
            </a:p>
          </p:txBody>
        </p:sp>
        <p:sp>
          <p:nvSpPr>
            <p:cNvPr id="124941" name="AutoShape 8"/>
            <p:cNvSpPr>
              <a:spLocks noChangeArrowheads="1"/>
            </p:cNvSpPr>
            <p:nvPr/>
          </p:nvSpPr>
          <p:spPr bwMode="auto">
            <a:xfrm rot="-1599439">
              <a:off x="2400" y="1920"/>
              <a:ext cx="480" cy="192"/>
            </a:xfrm>
            <a:prstGeom prst="rightArrow">
              <a:avLst>
                <a:gd name="adj1" fmla="val 50000"/>
                <a:gd name="adj2" fmla="val 62500"/>
              </a:avLst>
            </a:prstGeom>
            <a:solidFill>
              <a:schemeClr val="accent1"/>
            </a:solidFill>
            <a:ln w="19050">
              <a:solidFill>
                <a:srgbClr val="000000"/>
              </a:solidFill>
              <a:miter lim="800000"/>
              <a:headEnd/>
              <a:tailEnd/>
            </a:ln>
          </p:spPr>
          <p:txBody>
            <a:bodyPr wrap="none" anchor="ctr">
              <a:spAutoFit/>
            </a:bodyPr>
            <a:lstStyle/>
            <a:p>
              <a:endParaRPr lang="en-US"/>
            </a:p>
          </p:txBody>
        </p:sp>
      </p:grpSp>
      <p:grpSp>
        <p:nvGrpSpPr>
          <p:cNvPr id="3" name="Group 9"/>
          <p:cNvGrpSpPr>
            <a:grpSpLocks/>
          </p:cNvGrpSpPr>
          <p:nvPr/>
        </p:nvGrpSpPr>
        <p:grpSpPr bwMode="auto">
          <a:xfrm>
            <a:off x="5029200" y="3429000"/>
            <a:ext cx="3962400" cy="3292475"/>
            <a:chOff x="3168" y="2160"/>
            <a:chExt cx="2496" cy="2074"/>
          </a:xfrm>
        </p:grpSpPr>
        <p:sp>
          <p:nvSpPr>
            <p:cNvPr id="124938" name="Text Box 10"/>
            <p:cNvSpPr txBox="1">
              <a:spLocks noChangeArrowheads="1"/>
            </p:cNvSpPr>
            <p:nvPr/>
          </p:nvSpPr>
          <p:spPr bwMode="auto">
            <a:xfrm>
              <a:off x="3168" y="2448"/>
              <a:ext cx="2496" cy="1786"/>
            </a:xfrm>
            <a:prstGeom prst="rect">
              <a:avLst/>
            </a:prstGeom>
            <a:solidFill>
              <a:srgbClr val="FFFF99"/>
            </a:solidFill>
            <a:ln w="19050">
              <a:noFill/>
              <a:miter lim="800000"/>
              <a:headEnd/>
              <a:tailEnd/>
            </a:ln>
          </p:spPr>
          <p:txBody>
            <a:bodyPr anchor="ctr">
              <a:spAutoFit/>
            </a:bodyPr>
            <a:lstStyle/>
            <a:p>
              <a:pPr algn="l"/>
              <a:r>
                <a:rPr kumimoji="0" lang="en-US" sz="2000" b="1">
                  <a:solidFill>
                    <a:schemeClr val="tx1"/>
                  </a:solidFill>
                  <a:latin typeface="Arial" charset="0"/>
                </a:rPr>
                <a:t>Scheduled code: </a:t>
              </a:r>
            </a:p>
            <a:p>
              <a:pPr algn="l"/>
              <a:r>
                <a:rPr kumimoji="0" lang="en-US" sz="2000">
                  <a:solidFill>
                    <a:schemeClr val="tx1"/>
                  </a:solidFill>
                  <a:latin typeface="Courier New" pitchFamily="49" charset="0"/>
                </a:rPr>
                <a:t>Lw  R1,b </a:t>
              </a:r>
            </a:p>
            <a:p>
              <a:pPr algn="l"/>
              <a:r>
                <a:rPr kumimoji="0" lang="en-US" sz="2000">
                  <a:solidFill>
                    <a:schemeClr val="tx1"/>
                  </a:solidFill>
                  <a:latin typeface="Courier New" pitchFamily="49" charset="0"/>
                </a:rPr>
                <a:t>Lw  R2,c </a:t>
              </a:r>
            </a:p>
            <a:p>
              <a:pPr algn="l"/>
              <a:r>
                <a:rPr kumimoji="0" lang="en-US" sz="2000">
                  <a:solidFill>
                    <a:schemeClr val="tx1"/>
                  </a:solidFill>
                  <a:latin typeface="Courier New" pitchFamily="49" charset="0"/>
                </a:rPr>
                <a:t>Lw  R5,e   </a:t>
              </a:r>
              <a:r>
                <a:rPr kumimoji="0" lang="en-US" sz="2000">
                  <a:solidFill>
                    <a:schemeClr val="tx1"/>
                  </a:solidFill>
                  <a:latin typeface="Arial" charset="0"/>
                </a:rPr>
                <a:t>extra reg. needed!</a:t>
              </a:r>
              <a:r>
                <a:rPr kumimoji="0" lang="en-US" sz="2000">
                  <a:solidFill>
                    <a:schemeClr val="tx1"/>
                  </a:solidFill>
                  <a:latin typeface="Courier New" pitchFamily="49" charset="0"/>
                </a:rPr>
                <a:t> </a:t>
              </a:r>
            </a:p>
            <a:p>
              <a:pPr algn="l"/>
              <a:r>
                <a:rPr kumimoji="0" lang="en-US" sz="2000">
                  <a:solidFill>
                    <a:schemeClr val="tx1"/>
                  </a:solidFill>
                  <a:latin typeface="Courier New" pitchFamily="49" charset="0"/>
                </a:rPr>
                <a:t>Add R3,R1,R2 </a:t>
              </a:r>
            </a:p>
            <a:p>
              <a:pPr algn="l"/>
              <a:r>
                <a:rPr kumimoji="0" lang="en-US" sz="2000">
                  <a:solidFill>
                    <a:schemeClr val="tx1"/>
                  </a:solidFill>
                  <a:latin typeface="Courier New" pitchFamily="49" charset="0"/>
                </a:rPr>
                <a:t>Lw  R2,f </a:t>
              </a:r>
            </a:p>
            <a:p>
              <a:pPr algn="l"/>
              <a:r>
                <a:rPr kumimoji="0" lang="en-US" sz="2000">
                  <a:solidFill>
                    <a:schemeClr val="tx1"/>
                  </a:solidFill>
                  <a:latin typeface="Courier New" pitchFamily="49" charset="0"/>
                </a:rPr>
                <a:t>Sw  a,R3 </a:t>
              </a:r>
            </a:p>
            <a:p>
              <a:pPr algn="l"/>
              <a:r>
                <a:rPr kumimoji="0" lang="en-US" sz="2000">
                  <a:solidFill>
                    <a:schemeClr val="tx1"/>
                  </a:solidFill>
                  <a:latin typeface="Courier New" pitchFamily="49" charset="0"/>
                </a:rPr>
                <a:t>Sub R4,R5,R2 </a:t>
              </a:r>
            </a:p>
            <a:p>
              <a:pPr algn="l"/>
              <a:r>
                <a:rPr kumimoji="0" lang="en-US" sz="2000">
                  <a:solidFill>
                    <a:schemeClr val="tx1"/>
                  </a:solidFill>
                  <a:latin typeface="Courier New" pitchFamily="49" charset="0"/>
                </a:rPr>
                <a:t>Sw  d,R4</a:t>
              </a:r>
            </a:p>
          </p:txBody>
        </p:sp>
        <p:sp>
          <p:nvSpPr>
            <p:cNvPr id="124939" name="AutoShape 11"/>
            <p:cNvSpPr>
              <a:spLocks noChangeArrowheads="1"/>
            </p:cNvSpPr>
            <p:nvPr/>
          </p:nvSpPr>
          <p:spPr bwMode="auto">
            <a:xfrm rot="5400000">
              <a:off x="4344" y="2184"/>
              <a:ext cx="240" cy="192"/>
            </a:xfrm>
            <a:prstGeom prst="rightArrow">
              <a:avLst>
                <a:gd name="adj1" fmla="val 50000"/>
                <a:gd name="adj2" fmla="val 31250"/>
              </a:avLst>
            </a:prstGeom>
            <a:solidFill>
              <a:schemeClr val="accent1"/>
            </a:solidFill>
            <a:ln w="19050">
              <a:solidFill>
                <a:srgbClr val="000000"/>
              </a:solidFill>
              <a:miter lim="800000"/>
              <a:headEnd/>
              <a:tailEnd/>
            </a:ln>
          </p:spPr>
          <p:txBody>
            <a:bodyPr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H.Corporaal  5MD00</a:t>
            </a:r>
          </a:p>
        </p:txBody>
      </p:sp>
      <p:sp>
        <p:nvSpPr>
          <p:cNvPr id="5" name="Slide Number Placeholder 5"/>
          <p:cNvSpPr>
            <a:spLocks noGrp="1"/>
          </p:cNvSpPr>
          <p:nvPr>
            <p:ph type="sldNum" sz="quarter" idx="12"/>
          </p:nvPr>
        </p:nvSpPr>
        <p:spPr/>
        <p:txBody>
          <a:bodyPr/>
          <a:lstStyle/>
          <a:p>
            <a:pPr>
              <a:defRPr/>
            </a:pPr>
            <a:fld id="{508FBE3F-50DF-4F80-96CD-81D2DC143A94}" type="slidenum">
              <a:rPr lang="en-US"/>
              <a:pPr>
                <a:defRPr/>
              </a:pPr>
              <a:t>59</a:t>
            </a:fld>
            <a:endParaRPr lang="en-US"/>
          </a:p>
        </p:txBody>
      </p:sp>
      <p:sp>
        <p:nvSpPr>
          <p:cNvPr id="113668" name="Rectangle 2"/>
          <p:cNvSpPr>
            <a:spLocks noGrp="1" noChangeArrowheads="1"/>
          </p:cNvSpPr>
          <p:nvPr>
            <p:ph type="title"/>
          </p:nvPr>
        </p:nvSpPr>
        <p:spPr/>
        <p:txBody>
          <a:bodyPr/>
          <a:lstStyle/>
          <a:p>
            <a:r>
              <a:rPr lang="en-US" smtClean="0"/>
              <a:t>Control hazards</a:t>
            </a:r>
          </a:p>
        </p:txBody>
      </p:sp>
      <p:sp>
        <p:nvSpPr>
          <p:cNvPr id="113669" name="Rectangle 3"/>
          <p:cNvSpPr>
            <a:spLocks noGrp="1" noChangeArrowheads="1"/>
          </p:cNvSpPr>
          <p:nvPr>
            <p:ph type="body" idx="1"/>
          </p:nvPr>
        </p:nvSpPr>
        <p:spPr>
          <a:xfrm>
            <a:off x="381000" y="1371600"/>
            <a:ext cx="7848600" cy="4724400"/>
          </a:xfrm>
        </p:spPr>
        <p:txBody>
          <a:bodyPr/>
          <a:lstStyle/>
          <a:p>
            <a:r>
              <a:rPr lang="en-US" sz="2400" dirty="0" smtClean="0"/>
              <a:t>Control operations may change the sequential flow of instructions</a:t>
            </a:r>
          </a:p>
          <a:p>
            <a:pPr lvl="1"/>
            <a:r>
              <a:rPr lang="en-US" sz="2000" dirty="0" smtClean="0"/>
              <a:t>branch 	(conditional)</a:t>
            </a:r>
          </a:p>
          <a:p>
            <a:pPr lvl="1"/>
            <a:r>
              <a:rPr lang="en-US" sz="2000" dirty="0" smtClean="0"/>
              <a:t>jump 	(unconditional)</a:t>
            </a:r>
          </a:p>
          <a:p>
            <a:pPr lvl="1"/>
            <a:r>
              <a:rPr lang="en-US" sz="2000" dirty="0" smtClean="0"/>
              <a:t>call 	(unconditional jump and link)</a:t>
            </a:r>
          </a:p>
          <a:p>
            <a:pPr lvl="1"/>
            <a:r>
              <a:rPr lang="en-US" sz="2000" dirty="0" smtClean="0"/>
              <a:t>return 	(unconditional)</a:t>
            </a:r>
          </a:p>
          <a:p>
            <a:pPr lvl="1"/>
            <a:r>
              <a:rPr lang="en-US" sz="2000" dirty="0" smtClean="0"/>
              <a:t>exception/interrupt and </a:t>
            </a:r>
            <a:r>
              <a:rPr lang="en-US" sz="2000" dirty="0" err="1" smtClean="0"/>
              <a:t>RTI</a:t>
            </a:r>
            <a:r>
              <a:rPr lang="en-US" sz="2000" dirty="0" smtClean="0"/>
              <a:t> / return from interrupt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r>
              <a:rPr lang="en-US" smtClean="0"/>
              <a:t>MIPS arithmetic</a:t>
            </a:r>
          </a:p>
        </p:txBody>
      </p:sp>
      <p:sp>
        <p:nvSpPr>
          <p:cNvPr id="24581" name="Rectangle 3"/>
          <p:cNvSpPr>
            <a:spLocks noGrp="1" noChangeArrowheads="1"/>
          </p:cNvSpPr>
          <p:nvPr>
            <p:ph idx="1"/>
          </p:nvPr>
        </p:nvSpPr>
        <p:spPr/>
        <p:txBody>
          <a:bodyPr/>
          <a:lstStyle/>
          <a:p>
            <a:r>
              <a:rPr lang="en-US" sz="2400" b="0" dirty="0" smtClean="0"/>
              <a:t>Most instructions have 3 operands</a:t>
            </a:r>
          </a:p>
          <a:p>
            <a:endParaRPr lang="en-US" sz="2400" b="0" dirty="0" smtClean="0"/>
          </a:p>
          <a:p>
            <a:r>
              <a:rPr lang="en-US" sz="2400" b="0" dirty="0" smtClean="0"/>
              <a:t>Operand order is fixed (destination first)</a:t>
            </a:r>
            <a:br>
              <a:rPr lang="en-US" sz="2400" b="0" dirty="0" smtClean="0"/>
            </a:br>
            <a:r>
              <a:rPr lang="en-US" sz="2400" b="0" dirty="0" smtClean="0"/>
              <a:t>	</a:t>
            </a:r>
            <a:br>
              <a:rPr lang="en-US" sz="2400" b="0" dirty="0" smtClean="0"/>
            </a:br>
            <a:r>
              <a:rPr lang="en-US" sz="2400" b="0" dirty="0" smtClean="0"/>
              <a:t>Example:</a:t>
            </a:r>
            <a:br>
              <a:rPr lang="en-US" sz="2400" b="0" dirty="0" smtClean="0"/>
            </a:br>
            <a:r>
              <a:rPr lang="en-US" sz="2400" b="0" dirty="0" smtClean="0"/>
              <a:t/>
            </a:r>
            <a:br>
              <a:rPr lang="en-US" sz="2400" b="0" dirty="0" smtClean="0"/>
            </a:br>
            <a:r>
              <a:rPr lang="en-US" sz="2400" b="0" dirty="0" smtClean="0"/>
              <a:t>	C code:  	A = B + C</a:t>
            </a:r>
            <a:br>
              <a:rPr lang="en-US" sz="2400" b="0" dirty="0" smtClean="0"/>
            </a:br>
            <a:r>
              <a:rPr lang="en-US" sz="2400" b="0" dirty="0" smtClean="0"/>
              <a:t/>
            </a:r>
            <a:br>
              <a:rPr lang="en-US" sz="2400" b="0" dirty="0" smtClean="0"/>
            </a:br>
            <a:r>
              <a:rPr lang="en-US" sz="2400" b="0" dirty="0" smtClean="0"/>
              <a:t>	MIPS code:	add $s0, $s1, $s2  </a:t>
            </a:r>
            <a:br>
              <a:rPr lang="en-US" sz="2400" b="0" dirty="0" smtClean="0"/>
            </a:br>
            <a:r>
              <a:rPr lang="en-US" sz="2400" b="0" dirty="0" smtClean="0"/>
              <a:t>				</a:t>
            </a:r>
            <a:br>
              <a:rPr lang="en-US" sz="2400" b="0" dirty="0" smtClean="0"/>
            </a:br>
            <a:r>
              <a:rPr lang="en-US" sz="2400" b="0" dirty="0" smtClean="0"/>
              <a:t>($s0, $s1 and $s2 are associated with variables by compiler,</a:t>
            </a:r>
            <a:br>
              <a:rPr lang="en-US" sz="2400" b="0" dirty="0" smtClean="0"/>
            </a:br>
            <a:r>
              <a:rPr lang="en-US" sz="2400" b="0" dirty="0" smtClean="0"/>
              <a:t> and each correspond to one of the 32 registers r0-r31)</a:t>
            </a:r>
          </a:p>
        </p:txBody>
      </p:sp>
      <p:sp>
        <p:nvSpPr>
          <p:cNvPr id="4" name="Date Placeholder 3"/>
          <p:cNvSpPr>
            <a:spLocks noGrp="1"/>
          </p:cNvSpPr>
          <p:nvPr>
            <p:ph type="dt" sz="half" idx="10"/>
          </p:nvPr>
        </p:nvSpPr>
        <p:spPr/>
        <p:txBody>
          <a:bodyPr/>
          <a:lstStyle/>
          <a:p>
            <a:r>
              <a:rPr lang="en-US" smtClean="0"/>
              <a:t>H.Corporaal  5MD00</a:t>
            </a:r>
            <a:endParaRPr lang="en-US"/>
          </a:p>
        </p:txBody>
      </p:sp>
      <p:sp>
        <p:nvSpPr>
          <p:cNvPr id="5" name="Slide Number Placeholder 5"/>
          <p:cNvSpPr>
            <a:spLocks noGrp="1"/>
          </p:cNvSpPr>
          <p:nvPr>
            <p:ph type="sldNum" sz="quarter" idx="12"/>
          </p:nvPr>
        </p:nvSpPr>
        <p:spPr/>
        <p:txBody>
          <a:bodyPr/>
          <a:lstStyle/>
          <a:p>
            <a:fld id="{688B4B1F-F2E5-4934-BDCD-A0068B4ED094}" type="slidenum">
              <a:rPr lang="en-US" smtClean="0"/>
              <a:pPr/>
              <a:t>6</a:t>
            </a:fld>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Rectangle 4"/>
          <p:cNvSpPr>
            <a:spLocks noGrp="1" noChangeArrowheads="1"/>
          </p:cNvSpPr>
          <p:nvPr>
            <p:ph type="title"/>
          </p:nvPr>
        </p:nvSpPr>
        <p:spPr>
          <a:noFill/>
        </p:spPr>
        <p:txBody>
          <a:bodyPr lIns="90488" tIns="44450" rIns="90488" bIns="44450"/>
          <a:lstStyle/>
          <a:p>
            <a:r>
              <a:rPr lang="en-US" smtClean="0"/>
              <a:t>Control hazard: Branch</a:t>
            </a:r>
          </a:p>
        </p:txBody>
      </p:sp>
      <p:sp>
        <p:nvSpPr>
          <p:cNvPr id="114693" name="Rectangle 3"/>
          <p:cNvSpPr>
            <a:spLocks noGrp="1" noChangeArrowheads="1"/>
          </p:cNvSpPr>
          <p:nvPr>
            <p:ph idx="1"/>
          </p:nvPr>
        </p:nvSpPr>
        <p:spPr>
          <a:noFill/>
        </p:spPr>
        <p:txBody>
          <a:bodyPr lIns="90488" tIns="44450" rIns="90488" bIns="44450"/>
          <a:lstStyle/>
          <a:p>
            <a:pPr>
              <a:buFont typeface="Monotype Sorts" pitchFamily="2" charset="2"/>
              <a:buNone/>
            </a:pPr>
            <a:r>
              <a:rPr lang="en-US" sz="2800" dirty="0" smtClean="0"/>
              <a:t>Branch requires 3 actions:</a:t>
            </a:r>
            <a:endParaRPr lang="en-US" sz="4400" dirty="0" smtClean="0"/>
          </a:p>
          <a:p>
            <a:r>
              <a:rPr lang="en-US" sz="2800" b="0" dirty="0" smtClean="0"/>
              <a:t>Compute new address</a:t>
            </a:r>
          </a:p>
          <a:p>
            <a:r>
              <a:rPr lang="en-US" sz="2800" b="0" dirty="0" smtClean="0"/>
              <a:t>Determine condition</a:t>
            </a:r>
          </a:p>
          <a:p>
            <a:r>
              <a:rPr lang="en-US" sz="2800" b="0" dirty="0" smtClean="0"/>
              <a:t>Perform the actual branch (if taken</a:t>
            </a:r>
            <a:r>
              <a:rPr lang="en-US" sz="2800" b="0" smtClean="0"/>
              <a:t>): </a:t>
            </a:r>
            <a:br>
              <a:rPr lang="en-US" sz="2800" b="0" smtClean="0"/>
            </a:br>
            <a:r>
              <a:rPr lang="en-US" sz="2800" b="0" dirty="0" smtClean="0"/>
              <a:t/>
            </a:r>
            <a:br>
              <a:rPr lang="en-US" sz="2800" b="0" dirty="0" smtClean="0"/>
            </a:br>
            <a:r>
              <a:rPr lang="en-US" sz="2800" b="0" dirty="0" smtClean="0"/>
              <a:t>         </a:t>
            </a:r>
            <a:r>
              <a:rPr lang="en-US" sz="2800" b="0" dirty="0" smtClean="0">
                <a:solidFill>
                  <a:schemeClr val="accent1">
                    <a:lumMod val="75000"/>
                  </a:schemeClr>
                </a:solidFill>
              </a:rPr>
              <a:t>if Cond=True : PC := new address</a:t>
            </a:r>
            <a:r>
              <a:rPr lang="en-US" sz="2800" b="0" dirty="0" smtClean="0"/>
              <a:t> </a:t>
            </a:r>
          </a:p>
          <a:p>
            <a:endParaRPr lang="en-US" sz="2800" b="0" dirty="0" smtClean="0"/>
          </a:p>
        </p:txBody>
      </p:sp>
      <p:sp>
        <p:nvSpPr>
          <p:cNvPr id="6" name="Date Placeholder 3"/>
          <p:cNvSpPr>
            <a:spLocks noGrp="1"/>
          </p:cNvSpPr>
          <p:nvPr>
            <p:ph type="dt" sz="half" idx="10"/>
          </p:nvPr>
        </p:nvSpPr>
        <p:spPr/>
        <p:txBody>
          <a:bodyPr/>
          <a:lstStyle/>
          <a:p>
            <a:pPr>
              <a:defRPr/>
            </a:pPr>
            <a:r>
              <a:rPr lang="en-US"/>
              <a:t>H.Corporaal  5MD00</a:t>
            </a:r>
          </a:p>
        </p:txBody>
      </p:sp>
      <p:sp>
        <p:nvSpPr>
          <p:cNvPr id="7" name="Slide Number Placeholder 5"/>
          <p:cNvSpPr>
            <a:spLocks noGrp="1"/>
          </p:cNvSpPr>
          <p:nvPr>
            <p:ph type="sldNum" sz="quarter" idx="12"/>
          </p:nvPr>
        </p:nvSpPr>
        <p:spPr/>
        <p:txBody>
          <a:bodyPr/>
          <a:lstStyle/>
          <a:p>
            <a:pPr>
              <a:defRPr/>
            </a:pPr>
            <a:fld id="{BD2EDD35-09BC-46CA-A8EB-BD4A27FDEB85}" type="slidenum">
              <a:rPr lang="en-US"/>
              <a:pPr>
                <a:defRPr/>
              </a:pPr>
              <a:t>60</a:t>
            </a:fld>
            <a:endParaRPr lang="en-US"/>
          </a:p>
        </p:txBody>
      </p:sp>
      <p:sp>
        <p:nvSpPr>
          <p:cNvPr id="114692" name="Rectangle 2"/>
          <p:cNvSpPr>
            <a:spLocks noChangeArrowheads="1"/>
          </p:cNvSpPr>
          <p:nvPr/>
        </p:nvSpPr>
        <p:spPr bwMode="auto">
          <a:xfrm>
            <a:off x="225425" y="312738"/>
            <a:ext cx="2405063" cy="477837"/>
          </a:xfrm>
          <a:prstGeom prst="rect">
            <a:avLst/>
          </a:prstGeom>
          <a:noFill/>
          <a:ln w="9525">
            <a:noFill/>
            <a:miter lim="800000"/>
            <a:headEnd/>
            <a:tailEnd/>
          </a:ln>
        </p:spPr>
        <p:txBody>
          <a:bodyPr wrap="none" anchor="ctr"/>
          <a:lstStyle/>
          <a:p>
            <a:endParaRPr lang="en-US"/>
          </a:p>
        </p:txBody>
      </p:sp>
      <p:sp>
        <p:nvSpPr>
          <p:cNvPr id="114695" name="Rectangle 5"/>
          <p:cNvSpPr>
            <a:spLocks noChangeArrowheads="1"/>
          </p:cNvSpPr>
          <p:nvPr/>
        </p:nvSpPr>
        <p:spPr bwMode="auto">
          <a:xfrm>
            <a:off x="609600" y="4572000"/>
            <a:ext cx="7010400" cy="1752600"/>
          </a:xfrm>
          <a:prstGeom prst="rect">
            <a:avLst/>
          </a:prstGeom>
          <a:noFill/>
          <a:ln w="9525">
            <a:noFill/>
            <a:miter lim="800000"/>
            <a:headEnd/>
            <a:tailEnd/>
          </a:ln>
        </p:spPr>
        <p:txBody>
          <a:bodyPr/>
          <a:lstStyle/>
          <a:p>
            <a:pPr marL="342900" indent="-342900" algn="l" eaLnBrk="1" hangingPunct="1">
              <a:spcBef>
                <a:spcPct val="20000"/>
              </a:spcBef>
            </a:pPr>
            <a:endParaRPr kumimoji="0" lang="en-US" sz="3200">
              <a:solidFill>
                <a:schemeClr val="tx1"/>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Date Placeholder 2"/>
          <p:cNvSpPr>
            <a:spLocks noGrp="1"/>
          </p:cNvSpPr>
          <p:nvPr>
            <p:ph type="dt" sz="quarter" idx="10"/>
          </p:nvPr>
        </p:nvSpPr>
        <p:spPr/>
        <p:txBody>
          <a:bodyPr/>
          <a:lstStyle/>
          <a:p>
            <a:pPr>
              <a:defRPr/>
            </a:pPr>
            <a:r>
              <a:rPr lang="en-US"/>
              <a:t>H.Corporaal  5MD00</a:t>
            </a:r>
          </a:p>
        </p:txBody>
      </p:sp>
      <p:sp>
        <p:nvSpPr>
          <p:cNvPr id="417" name="Slide Number Placeholder 4"/>
          <p:cNvSpPr>
            <a:spLocks noGrp="1"/>
          </p:cNvSpPr>
          <p:nvPr>
            <p:ph type="sldNum" sz="quarter" idx="12"/>
          </p:nvPr>
        </p:nvSpPr>
        <p:spPr/>
        <p:txBody>
          <a:bodyPr/>
          <a:lstStyle/>
          <a:p>
            <a:pPr>
              <a:defRPr/>
            </a:pPr>
            <a:fld id="{75BB320B-54CF-46D0-B433-FE9E34026F05}" type="slidenum">
              <a:rPr lang="en-US"/>
              <a:pPr>
                <a:defRPr/>
              </a:pPr>
              <a:t>61</a:t>
            </a:fld>
            <a:endParaRPr lang="en-US"/>
          </a:p>
        </p:txBody>
      </p:sp>
      <p:sp>
        <p:nvSpPr>
          <p:cNvPr id="115716" name="Rectangle 2"/>
          <p:cNvSpPr>
            <a:spLocks noGrp="1" noChangeArrowheads="1"/>
          </p:cNvSpPr>
          <p:nvPr>
            <p:ph type="title"/>
          </p:nvPr>
        </p:nvSpPr>
        <p:spPr/>
        <p:txBody>
          <a:bodyPr/>
          <a:lstStyle/>
          <a:p>
            <a:r>
              <a:rPr lang="en-US" smtClean="0"/>
              <a:t>Branch example</a:t>
            </a:r>
          </a:p>
        </p:txBody>
      </p:sp>
      <p:grpSp>
        <p:nvGrpSpPr>
          <p:cNvPr id="2" name="Group 3"/>
          <p:cNvGrpSpPr>
            <a:grpSpLocks/>
          </p:cNvGrpSpPr>
          <p:nvPr/>
        </p:nvGrpSpPr>
        <p:grpSpPr bwMode="auto">
          <a:xfrm>
            <a:off x="228600" y="1143000"/>
            <a:ext cx="8696325" cy="5230813"/>
            <a:chOff x="1018" y="1093"/>
            <a:chExt cx="4278" cy="2573"/>
          </a:xfrm>
        </p:grpSpPr>
        <p:grpSp>
          <p:nvGrpSpPr>
            <p:cNvPr id="3" name="Group 4"/>
            <p:cNvGrpSpPr>
              <a:grpSpLocks/>
            </p:cNvGrpSpPr>
            <p:nvPr/>
          </p:nvGrpSpPr>
          <p:grpSpPr bwMode="auto">
            <a:xfrm>
              <a:off x="1018" y="1093"/>
              <a:ext cx="4278" cy="2480"/>
              <a:chOff x="1018" y="1093"/>
              <a:chExt cx="4278" cy="2480"/>
            </a:xfrm>
          </p:grpSpPr>
          <p:sp>
            <p:nvSpPr>
              <p:cNvPr id="115930" name="Line 5"/>
              <p:cNvSpPr>
                <a:spLocks noChangeShapeType="1"/>
              </p:cNvSpPr>
              <p:nvPr/>
            </p:nvSpPr>
            <p:spPr bwMode="auto">
              <a:xfrm>
                <a:off x="3681" y="3476"/>
                <a:ext cx="83" cy="2"/>
              </a:xfrm>
              <a:prstGeom prst="line">
                <a:avLst/>
              </a:prstGeom>
              <a:noFill/>
              <a:ln w="19050">
                <a:solidFill>
                  <a:srgbClr val="EB7500"/>
                </a:solidFill>
                <a:round/>
                <a:headEnd/>
                <a:tailEnd/>
              </a:ln>
            </p:spPr>
            <p:txBody>
              <a:bodyPr/>
              <a:lstStyle/>
              <a:p>
                <a:endParaRPr lang="en-US"/>
              </a:p>
            </p:txBody>
          </p:sp>
          <p:sp>
            <p:nvSpPr>
              <p:cNvPr id="115931" name="Line 6"/>
              <p:cNvSpPr>
                <a:spLocks noChangeShapeType="1"/>
              </p:cNvSpPr>
              <p:nvPr/>
            </p:nvSpPr>
            <p:spPr bwMode="auto">
              <a:xfrm>
                <a:off x="3824" y="3476"/>
                <a:ext cx="83" cy="2"/>
              </a:xfrm>
              <a:prstGeom prst="line">
                <a:avLst/>
              </a:prstGeom>
              <a:noFill/>
              <a:ln w="11113">
                <a:solidFill>
                  <a:srgbClr val="000000"/>
                </a:solidFill>
                <a:round/>
                <a:headEnd/>
                <a:tailEnd/>
              </a:ln>
            </p:spPr>
            <p:txBody>
              <a:bodyPr/>
              <a:lstStyle/>
              <a:p>
                <a:endParaRPr lang="en-US"/>
              </a:p>
            </p:txBody>
          </p:sp>
          <p:sp>
            <p:nvSpPr>
              <p:cNvPr id="115932" name="Freeform 7"/>
              <p:cNvSpPr>
                <a:spLocks/>
              </p:cNvSpPr>
              <p:nvPr/>
            </p:nvSpPr>
            <p:spPr bwMode="auto">
              <a:xfrm>
                <a:off x="3598" y="3383"/>
                <a:ext cx="83" cy="188"/>
              </a:xfrm>
              <a:custGeom>
                <a:avLst/>
                <a:gdLst>
                  <a:gd name="T0" fmla="*/ 0 w 83"/>
                  <a:gd name="T1" fmla="*/ 188 h 188"/>
                  <a:gd name="T2" fmla="*/ 83 w 83"/>
                  <a:gd name="T3" fmla="*/ 188 h 188"/>
                  <a:gd name="T4" fmla="*/ 83 w 83"/>
                  <a:gd name="T5" fmla="*/ 0 h 188"/>
                  <a:gd name="T6" fmla="*/ 2 w 83"/>
                  <a:gd name="T7" fmla="*/ 0 h 188"/>
                  <a:gd name="T8" fmla="*/ 0 w 83"/>
                  <a:gd name="T9" fmla="*/ 188 h 188"/>
                  <a:gd name="T10" fmla="*/ 0 60000 65536"/>
                  <a:gd name="T11" fmla="*/ 0 60000 65536"/>
                  <a:gd name="T12" fmla="*/ 0 60000 65536"/>
                  <a:gd name="T13" fmla="*/ 0 60000 65536"/>
                  <a:gd name="T14" fmla="*/ 0 60000 65536"/>
                  <a:gd name="T15" fmla="*/ 0 w 83"/>
                  <a:gd name="T16" fmla="*/ 0 h 188"/>
                  <a:gd name="T17" fmla="*/ 83 w 83"/>
                  <a:gd name="T18" fmla="*/ 188 h 188"/>
                </a:gdLst>
                <a:ahLst/>
                <a:cxnLst>
                  <a:cxn ang="T10">
                    <a:pos x="T0" y="T1"/>
                  </a:cxn>
                  <a:cxn ang="T11">
                    <a:pos x="T2" y="T3"/>
                  </a:cxn>
                  <a:cxn ang="T12">
                    <a:pos x="T4" y="T5"/>
                  </a:cxn>
                  <a:cxn ang="T13">
                    <a:pos x="T6" y="T7"/>
                  </a:cxn>
                  <a:cxn ang="T14">
                    <a:pos x="T8" y="T9"/>
                  </a:cxn>
                </a:cxnLst>
                <a:rect l="T15" t="T16" r="T17" b="T18"/>
                <a:pathLst>
                  <a:path w="83" h="188">
                    <a:moveTo>
                      <a:pt x="0" y="188"/>
                    </a:moveTo>
                    <a:lnTo>
                      <a:pt x="83" y="188"/>
                    </a:lnTo>
                    <a:lnTo>
                      <a:pt x="83" y="0"/>
                    </a:lnTo>
                    <a:lnTo>
                      <a:pt x="2" y="0"/>
                    </a:lnTo>
                    <a:lnTo>
                      <a:pt x="0" y="188"/>
                    </a:lnTo>
                    <a:close/>
                  </a:path>
                </a:pathLst>
              </a:custGeom>
              <a:solidFill>
                <a:srgbClr val="FBE2C9"/>
              </a:solidFill>
              <a:ln w="9525">
                <a:noFill/>
                <a:round/>
                <a:headEnd/>
                <a:tailEnd/>
              </a:ln>
            </p:spPr>
            <p:txBody>
              <a:bodyPr/>
              <a:lstStyle/>
              <a:p>
                <a:endParaRPr lang="en-US"/>
              </a:p>
            </p:txBody>
          </p:sp>
          <p:sp>
            <p:nvSpPr>
              <p:cNvPr id="115933" name="Freeform 8"/>
              <p:cNvSpPr>
                <a:spLocks/>
              </p:cNvSpPr>
              <p:nvPr/>
            </p:nvSpPr>
            <p:spPr bwMode="auto">
              <a:xfrm>
                <a:off x="3598" y="3383"/>
                <a:ext cx="83" cy="188"/>
              </a:xfrm>
              <a:custGeom>
                <a:avLst/>
                <a:gdLst>
                  <a:gd name="T0" fmla="*/ 0 w 83"/>
                  <a:gd name="T1" fmla="*/ 188 h 188"/>
                  <a:gd name="T2" fmla="*/ 83 w 83"/>
                  <a:gd name="T3" fmla="*/ 188 h 188"/>
                  <a:gd name="T4" fmla="*/ 83 w 83"/>
                  <a:gd name="T5" fmla="*/ 0 h 188"/>
                  <a:gd name="T6" fmla="*/ 2 w 83"/>
                  <a:gd name="T7" fmla="*/ 0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0" y="188"/>
                    </a:moveTo>
                    <a:lnTo>
                      <a:pt x="83" y="188"/>
                    </a:lnTo>
                    <a:lnTo>
                      <a:pt x="83" y="0"/>
                    </a:lnTo>
                    <a:lnTo>
                      <a:pt x="2" y="0"/>
                    </a:lnTo>
                  </a:path>
                </a:pathLst>
              </a:custGeom>
              <a:noFill/>
              <a:ln w="11113">
                <a:solidFill>
                  <a:srgbClr val="EB7500"/>
                </a:solidFill>
                <a:prstDash val="solid"/>
                <a:round/>
                <a:headEnd/>
                <a:tailEnd/>
              </a:ln>
            </p:spPr>
            <p:txBody>
              <a:bodyPr/>
              <a:lstStyle/>
              <a:p>
                <a:endParaRPr lang="en-US"/>
              </a:p>
            </p:txBody>
          </p:sp>
          <p:sp>
            <p:nvSpPr>
              <p:cNvPr id="115934" name="Freeform 9"/>
              <p:cNvSpPr>
                <a:spLocks/>
              </p:cNvSpPr>
              <p:nvPr/>
            </p:nvSpPr>
            <p:spPr bwMode="auto">
              <a:xfrm>
                <a:off x="3517" y="3383"/>
                <a:ext cx="83" cy="188"/>
              </a:xfrm>
              <a:custGeom>
                <a:avLst/>
                <a:gdLst>
                  <a:gd name="T0" fmla="*/ 81 w 83"/>
                  <a:gd name="T1" fmla="*/ 0 h 188"/>
                  <a:gd name="T2" fmla="*/ 0 w 83"/>
                  <a:gd name="T3" fmla="*/ 0 h 188"/>
                  <a:gd name="T4" fmla="*/ 0 w 83"/>
                  <a:gd name="T5" fmla="*/ 188 h 188"/>
                  <a:gd name="T6" fmla="*/ 83 w 83"/>
                  <a:gd name="T7" fmla="*/ 188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81" y="0"/>
                    </a:moveTo>
                    <a:lnTo>
                      <a:pt x="0" y="0"/>
                    </a:lnTo>
                    <a:lnTo>
                      <a:pt x="0" y="188"/>
                    </a:lnTo>
                    <a:lnTo>
                      <a:pt x="83" y="188"/>
                    </a:lnTo>
                  </a:path>
                </a:pathLst>
              </a:custGeom>
              <a:noFill/>
              <a:ln w="11113">
                <a:solidFill>
                  <a:srgbClr val="EB7500"/>
                </a:solidFill>
                <a:prstDash val="solid"/>
                <a:round/>
                <a:headEnd/>
                <a:tailEnd/>
              </a:ln>
            </p:spPr>
            <p:txBody>
              <a:bodyPr/>
              <a:lstStyle/>
              <a:p>
                <a:endParaRPr lang="en-US"/>
              </a:p>
            </p:txBody>
          </p:sp>
          <p:sp>
            <p:nvSpPr>
              <p:cNvPr id="115935" name="Freeform 10"/>
              <p:cNvSpPr>
                <a:spLocks/>
              </p:cNvSpPr>
              <p:nvPr/>
            </p:nvSpPr>
            <p:spPr bwMode="auto">
              <a:xfrm>
                <a:off x="3988" y="3383"/>
                <a:ext cx="84" cy="190"/>
              </a:xfrm>
              <a:custGeom>
                <a:avLst/>
                <a:gdLst>
                  <a:gd name="T0" fmla="*/ 0 w 84"/>
                  <a:gd name="T1" fmla="*/ 188 h 190"/>
                  <a:gd name="T2" fmla="*/ 84 w 84"/>
                  <a:gd name="T3" fmla="*/ 190 h 190"/>
                  <a:gd name="T4" fmla="*/ 84 w 84"/>
                  <a:gd name="T5" fmla="*/ 0 h 190"/>
                  <a:gd name="T6" fmla="*/ 3 w 84"/>
                  <a:gd name="T7" fmla="*/ 0 h 190"/>
                  <a:gd name="T8" fmla="*/ 0 w 84"/>
                  <a:gd name="T9" fmla="*/ 188 h 190"/>
                  <a:gd name="T10" fmla="*/ 0 60000 65536"/>
                  <a:gd name="T11" fmla="*/ 0 60000 65536"/>
                  <a:gd name="T12" fmla="*/ 0 60000 65536"/>
                  <a:gd name="T13" fmla="*/ 0 60000 65536"/>
                  <a:gd name="T14" fmla="*/ 0 60000 65536"/>
                  <a:gd name="T15" fmla="*/ 0 w 84"/>
                  <a:gd name="T16" fmla="*/ 0 h 190"/>
                  <a:gd name="T17" fmla="*/ 84 w 84"/>
                  <a:gd name="T18" fmla="*/ 190 h 190"/>
                </a:gdLst>
                <a:ahLst/>
                <a:cxnLst>
                  <a:cxn ang="T10">
                    <a:pos x="T0" y="T1"/>
                  </a:cxn>
                  <a:cxn ang="T11">
                    <a:pos x="T2" y="T3"/>
                  </a:cxn>
                  <a:cxn ang="T12">
                    <a:pos x="T4" y="T5"/>
                  </a:cxn>
                  <a:cxn ang="T13">
                    <a:pos x="T6" y="T7"/>
                  </a:cxn>
                  <a:cxn ang="T14">
                    <a:pos x="T8" y="T9"/>
                  </a:cxn>
                </a:cxnLst>
                <a:rect l="T15" t="T16" r="T17" b="T18"/>
                <a:pathLst>
                  <a:path w="84" h="190">
                    <a:moveTo>
                      <a:pt x="0" y="188"/>
                    </a:moveTo>
                    <a:lnTo>
                      <a:pt x="84" y="190"/>
                    </a:lnTo>
                    <a:lnTo>
                      <a:pt x="84" y="0"/>
                    </a:lnTo>
                    <a:lnTo>
                      <a:pt x="3" y="0"/>
                    </a:lnTo>
                    <a:lnTo>
                      <a:pt x="0" y="188"/>
                    </a:lnTo>
                    <a:close/>
                  </a:path>
                </a:pathLst>
              </a:custGeom>
              <a:solidFill>
                <a:srgbClr val="CCCCCC"/>
              </a:solidFill>
              <a:ln w="9525">
                <a:noFill/>
                <a:round/>
                <a:headEnd/>
                <a:tailEnd/>
              </a:ln>
            </p:spPr>
            <p:txBody>
              <a:bodyPr/>
              <a:lstStyle/>
              <a:p>
                <a:endParaRPr lang="en-US"/>
              </a:p>
            </p:txBody>
          </p:sp>
          <p:sp>
            <p:nvSpPr>
              <p:cNvPr id="115936" name="Freeform 11"/>
              <p:cNvSpPr>
                <a:spLocks/>
              </p:cNvSpPr>
              <p:nvPr/>
            </p:nvSpPr>
            <p:spPr bwMode="auto">
              <a:xfrm>
                <a:off x="3988" y="3383"/>
                <a:ext cx="84" cy="190"/>
              </a:xfrm>
              <a:custGeom>
                <a:avLst/>
                <a:gdLst>
                  <a:gd name="T0" fmla="*/ 0 w 84"/>
                  <a:gd name="T1" fmla="*/ 188 h 190"/>
                  <a:gd name="T2" fmla="*/ 84 w 84"/>
                  <a:gd name="T3" fmla="*/ 190 h 190"/>
                  <a:gd name="T4" fmla="*/ 84 w 84"/>
                  <a:gd name="T5" fmla="*/ 0 h 190"/>
                  <a:gd name="T6" fmla="*/ 3 w 84"/>
                  <a:gd name="T7" fmla="*/ 0 h 190"/>
                  <a:gd name="T8" fmla="*/ 0 60000 65536"/>
                  <a:gd name="T9" fmla="*/ 0 60000 65536"/>
                  <a:gd name="T10" fmla="*/ 0 60000 65536"/>
                  <a:gd name="T11" fmla="*/ 0 60000 65536"/>
                  <a:gd name="T12" fmla="*/ 0 w 84"/>
                  <a:gd name="T13" fmla="*/ 0 h 190"/>
                  <a:gd name="T14" fmla="*/ 84 w 84"/>
                  <a:gd name="T15" fmla="*/ 190 h 190"/>
                </a:gdLst>
                <a:ahLst/>
                <a:cxnLst>
                  <a:cxn ang="T8">
                    <a:pos x="T0" y="T1"/>
                  </a:cxn>
                  <a:cxn ang="T9">
                    <a:pos x="T2" y="T3"/>
                  </a:cxn>
                  <a:cxn ang="T10">
                    <a:pos x="T4" y="T5"/>
                  </a:cxn>
                  <a:cxn ang="T11">
                    <a:pos x="T6" y="T7"/>
                  </a:cxn>
                </a:cxnLst>
                <a:rect l="T12" t="T13" r="T14" b="T15"/>
                <a:pathLst>
                  <a:path w="84" h="190">
                    <a:moveTo>
                      <a:pt x="0" y="188"/>
                    </a:moveTo>
                    <a:lnTo>
                      <a:pt x="84" y="190"/>
                    </a:lnTo>
                    <a:lnTo>
                      <a:pt x="84" y="0"/>
                    </a:lnTo>
                    <a:lnTo>
                      <a:pt x="3" y="0"/>
                    </a:lnTo>
                  </a:path>
                </a:pathLst>
              </a:custGeom>
              <a:noFill/>
              <a:ln w="11113">
                <a:solidFill>
                  <a:srgbClr val="000000"/>
                </a:solidFill>
                <a:prstDash val="solid"/>
                <a:round/>
                <a:headEnd/>
                <a:tailEnd/>
              </a:ln>
            </p:spPr>
            <p:txBody>
              <a:bodyPr/>
              <a:lstStyle/>
              <a:p>
                <a:endParaRPr lang="en-US"/>
              </a:p>
            </p:txBody>
          </p:sp>
          <p:sp>
            <p:nvSpPr>
              <p:cNvPr id="115937" name="Line 12"/>
              <p:cNvSpPr>
                <a:spLocks noChangeShapeType="1"/>
              </p:cNvSpPr>
              <p:nvPr/>
            </p:nvSpPr>
            <p:spPr bwMode="auto">
              <a:xfrm flipV="1">
                <a:off x="3907" y="3383"/>
                <a:ext cx="1" cy="188"/>
              </a:xfrm>
              <a:prstGeom prst="line">
                <a:avLst/>
              </a:prstGeom>
              <a:noFill/>
              <a:ln w="11113">
                <a:solidFill>
                  <a:srgbClr val="000000"/>
                </a:solidFill>
                <a:round/>
                <a:headEnd/>
                <a:tailEnd/>
              </a:ln>
            </p:spPr>
            <p:txBody>
              <a:bodyPr/>
              <a:lstStyle/>
              <a:p>
                <a:endParaRPr lang="en-US"/>
              </a:p>
            </p:txBody>
          </p:sp>
          <p:sp>
            <p:nvSpPr>
              <p:cNvPr id="115938" name="Line 13"/>
              <p:cNvSpPr>
                <a:spLocks noChangeShapeType="1"/>
              </p:cNvSpPr>
              <p:nvPr/>
            </p:nvSpPr>
            <p:spPr bwMode="auto">
              <a:xfrm>
                <a:off x="3907" y="3383"/>
                <a:ext cx="84" cy="1"/>
              </a:xfrm>
              <a:prstGeom prst="line">
                <a:avLst/>
              </a:prstGeom>
              <a:noFill/>
              <a:ln w="11113">
                <a:solidFill>
                  <a:srgbClr val="000000"/>
                </a:solidFill>
                <a:round/>
                <a:headEnd/>
                <a:tailEnd/>
              </a:ln>
            </p:spPr>
            <p:txBody>
              <a:bodyPr/>
              <a:lstStyle/>
              <a:p>
                <a:endParaRPr lang="en-US"/>
              </a:p>
            </p:txBody>
          </p:sp>
          <p:sp>
            <p:nvSpPr>
              <p:cNvPr id="115939" name="Line 14"/>
              <p:cNvSpPr>
                <a:spLocks noChangeShapeType="1"/>
              </p:cNvSpPr>
              <p:nvPr/>
            </p:nvSpPr>
            <p:spPr bwMode="auto">
              <a:xfrm>
                <a:off x="3907" y="3571"/>
                <a:ext cx="84" cy="2"/>
              </a:xfrm>
              <a:prstGeom prst="line">
                <a:avLst/>
              </a:prstGeom>
              <a:noFill/>
              <a:ln w="11113">
                <a:solidFill>
                  <a:srgbClr val="000000"/>
                </a:solidFill>
                <a:round/>
                <a:headEnd/>
                <a:tailEnd/>
              </a:ln>
            </p:spPr>
            <p:txBody>
              <a:bodyPr/>
              <a:lstStyle/>
              <a:p>
                <a:endParaRPr lang="en-US"/>
              </a:p>
            </p:txBody>
          </p:sp>
          <p:sp>
            <p:nvSpPr>
              <p:cNvPr id="115940" name="Rectangle 15"/>
              <p:cNvSpPr>
                <a:spLocks noChangeArrowheads="1"/>
              </p:cNvSpPr>
              <p:nvPr/>
            </p:nvSpPr>
            <p:spPr bwMode="auto">
              <a:xfrm>
                <a:off x="3922" y="3419"/>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R</a:t>
                </a:r>
                <a:endParaRPr kumimoji="0" lang="en-US">
                  <a:solidFill>
                    <a:schemeClr val="tx1"/>
                  </a:solidFill>
                </a:endParaRPr>
              </a:p>
            </p:txBody>
          </p:sp>
          <p:sp>
            <p:nvSpPr>
              <p:cNvPr id="115941" name="Rectangle 16"/>
              <p:cNvSpPr>
                <a:spLocks noChangeArrowheads="1"/>
              </p:cNvSpPr>
              <p:nvPr/>
            </p:nvSpPr>
            <p:spPr bwMode="auto">
              <a:xfrm>
                <a:off x="3979" y="3419"/>
                <a:ext cx="3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e</a:t>
                </a:r>
                <a:endParaRPr kumimoji="0" lang="en-US">
                  <a:solidFill>
                    <a:schemeClr val="tx1"/>
                  </a:solidFill>
                </a:endParaRPr>
              </a:p>
            </p:txBody>
          </p:sp>
          <p:sp>
            <p:nvSpPr>
              <p:cNvPr id="115942" name="Rectangle 17"/>
              <p:cNvSpPr>
                <a:spLocks noChangeArrowheads="1"/>
              </p:cNvSpPr>
              <p:nvPr/>
            </p:nvSpPr>
            <p:spPr bwMode="auto">
              <a:xfrm>
                <a:off x="4024" y="3419"/>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g</a:t>
                </a:r>
                <a:endParaRPr kumimoji="0" lang="en-US">
                  <a:solidFill>
                    <a:schemeClr val="tx1"/>
                  </a:solidFill>
                </a:endParaRPr>
              </a:p>
            </p:txBody>
          </p:sp>
          <p:sp>
            <p:nvSpPr>
              <p:cNvPr id="115943" name="Freeform 18"/>
              <p:cNvSpPr>
                <a:spLocks/>
              </p:cNvSpPr>
              <p:nvPr/>
            </p:nvSpPr>
            <p:spPr bwMode="auto">
              <a:xfrm>
                <a:off x="3209" y="2541"/>
                <a:ext cx="81" cy="188"/>
              </a:xfrm>
              <a:custGeom>
                <a:avLst/>
                <a:gdLst>
                  <a:gd name="T0" fmla="*/ 0 w 81"/>
                  <a:gd name="T1" fmla="*/ 185 h 188"/>
                  <a:gd name="T2" fmla="*/ 81 w 81"/>
                  <a:gd name="T3" fmla="*/ 188 h 188"/>
                  <a:gd name="T4" fmla="*/ 81 w 81"/>
                  <a:gd name="T5" fmla="*/ 0 h 188"/>
                  <a:gd name="T6" fmla="*/ 0 w 81"/>
                  <a:gd name="T7" fmla="*/ 0 h 188"/>
                  <a:gd name="T8" fmla="*/ 0 w 81"/>
                  <a:gd name="T9" fmla="*/ 185 h 188"/>
                  <a:gd name="T10" fmla="*/ 0 60000 65536"/>
                  <a:gd name="T11" fmla="*/ 0 60000 65536"/>
                  <a:gd name="T12" fmla="*/ 0 60000 65536"/>
                  <a:gd name="T13" fmla="*/ 0 60000 65536"/>
                  <a:gd name="T14" fmla="*/ 0 60000 65536"/>
                  <a:gd name="T15" fmla="*/ 0 w 81"/>
                  <a:gd name="T16" fmla="*/ 0 h 188"/>
                  <a:gd name="T17" fmla="*/ 81 w 81"/>
                  <a:gd name="T18" fmla="*/ 188 h 188"/>
                </a:gdLst>
                <a:ahLst/>
                <a:cxnLst>
                  <a:cxn ang="T10">
                    <a:pos x="T0" y="T1"/>
                  </a:cxn>
                  <a:cxn ang="T11">
                    <a:pos x="T2" y="T3"/>
                  </a:cxn>
                  <a:cxn ang="T12">
                    <a:pos x="T4" y="T5"/>
                  </a:cxn>
                  <a:cxn ang="T13">
                    <a:pos x="T6" y="T7"/>
                  </a:cxn>
                  <a:cxn ang="T14">
                    <a:pos x="T8" y="T9"/>
                  </a:cxn>
                </a:cxnLst>
                <a:rect l="T15" t="T16" r="T17" b="T18"/>
                <a:pathLst>
                  <a:path w="81" h="188">
                    <a:moveTo>
                      <a:pt x="0" y="185"/>
                    </a:moveTo>
                    <a:lnTo>
                      <a:pt x="81" y="188"/>
                    </a:lnTo>
                    <a:lnTo>
                      <a:pt x="81" y="0"/>
                    </a:lnTo>
                    <a:lnTo>
                      <a:pt x="0" y="0"/>
                    </a:lnTo>
                    <a:lnTo>
                      <a:pt x="0" y="185"/>
                    </a:lnTo>
                    <a:close/>
                  </a:path>
                </a:pathLst>
              </a:custGeom>
              <a:solidFill>
                <a:srgbClr val="CCCCCC"/>
              </a:solidFill>
              <a:ln w="9525">
                <a:noFill/>
                <a:round/>
                <a:headEnd/>
                <a:tailEnd/>
              </a:ln>
            </p:spPr>
            <p:txBody>
              <a:bodyPr/>
              <a:lstStyle/>
              <a:p>
                <a:endParaRPr lang="en-US"/>
              </a:p>
            </p:txBody>
          </p:sp>
          <p:sp>
            <p:nvSpPr>
              <p:cNvPr id="115944" name="Freeform 19"/>
              <p:cNvSpPr>
                <a:spLocks/>
              </p:cNvSpPr>
              <p:nvPr/>
            </p:nvSpPr>
            <p:spPr bwMode="auto">
              <a:xfrm>
                <a:off x="3209" y="2541"/>
                <a:ext cx="81" cy="188"/>
              </a:xfrm>
              <a:custGeom>
                <a:avLst/>
                <a:gdLst>
                  <a:gd name="T0" fmla="*/ 0 w 81"/>
                  <a:gd name="T1" fmla="*/ 185 h 188"/>
                  <a:gd name="T2" fmla="*/ 81 w 81"/>
                  <a:gd name="T3" fmla="*/ 188 h 188"/>
                  <a:gd name="T4" fmla="*/ 81 w 81"/>
                  <a:gd name="T5" fmla="*/ 0 h 188"/>
                  <a:gd name="T6" fmla="*/ 0 w 81"/>
                  <a:gd name="T7" fmla="*/ 0 h 188"/>
                  <a:gd name="T8" fmla="*/ 0 60000 65536"/>
                  <a:gd name="T9" fmla="*/ 0 60000 65536"/>
                  <a:gd name="T10" fmla="*/ 0 60000 65536"/>
                  <a:gd name="T11" fmla="*/ 0 60000 65536"/>
                  <a:gd name="T12" fmla="*/ 0 w 81"/>
                  <a:gd name="T13" fmla="*/ 0 h 188"/>
                  <a:gd name="T14" fmla="*/ 81 w 81"/>
                  <a:gd name="T15" fmla="*/ 188 h 188"/>
                </a:gdLst>
                <a:ahLst/>
                <a:cxnLst>
                  <a:cxn ang="T8">
                    <a:pos x="T0" y="T1"/>
                  </a:cxn>
                  <a:cxn ang="T9">
                    <a:pos x="T2" y="T3"/>
                  </a:cxn>
                  <a:cxn ang="T10">
                    <a:pos x="T4" y="T5"/>
                  </a:cxn>
                  <a:cxn ang="T11">
                    <a:pos x="T6" y="T7"/>
                  </a:cxn>
                </a:cxnLst>
                <a:rect l="T12" t="T13" r="T14" b="T15"/>
                <a:pathLst>
                  <a:path w="81" h="188">
                    <a:moveTo>
                      <a:pt x="0" y="185"/>
                    </a:moveTo>
                    <a:lnTo>
                      <a:pt x="81" y="188"/>
                    </a:lnTo>
                    <a:lnTo>
                      <a:pt x="81" y="0"/>
                    </a:lnTo>
                    <a:lnTo>
                      <a:pt x="0" y="0"/>
                    </a:lnTo>
                  </a:path>
                </a:pathLst>
              </a:custGeom>
              <a:noFill/>
              <a:ln w="11113">
                <a:solidFill>
                  <a:srgbClr val="000000"/>
                </a:solidFill>
                <a:prstDash val="solid"/>
                <a:round/>
                <a:headEnd/>
                <a:tailEnd/>
              </a:ln>
            </p:spPr>
            <p:txBody>
              <a:bodyPr/>
              <a:lstStyle/>
              <a:p>
                <a:endParaRPr lang="en-US"/>
              </a:p>
            </p:txBody>
          </p:sp>
          <p:sp>
            <p:nvSpPr>
              <p:cNvPr id="115945" name="Line 20"/>
              <p:cNvSpPr>
                <a:spLocks noChangeShapeType="1"/>
              </p:cNvSpPr>
              <p:nvPr/>
            </p:nvSpPr>
            <p:spPr bwMode="auto">
              <a:xfrm flipV="1">
                <a:off x="3126" y="2536"/>
                <a:ext cx="1" cy="195"/>
              </a:xfrm>
              <a:prstGeom prst="line">
                <a:avLst/>
              </a:prstGeom>
              <a:noFill/>
              <a:ln w="11113">
                <a:solidFill>
                  <a:srgbClr val="000000"/>
                </a:solidFill>
                <a:round/>
                <a:headEnd/>
                <a:tailEnd/>
              </a:ln>
            </p:spPr>
            <p:txBody>
              <a:bodyPr/>
              <a:lstStyle/>
              <a:p>
                <a:endParaRPr lang="en-US"/>
              </a:p>
            </p:txBody>
          </p:sp>
          <p:sp>
            <p:nvSpPr>
              <p:cNvPr id="115946" name="Line 21"/>
              <p:cNvSpPr>
                <a:spLocks noChangeShapeType="1"/>
              </p:cNvSpPr>
              <p:nvPr/>
            </p:nvSpPr>
            <p:spPr bwMode="auto">
              <a:xfrm>
                <a:off x="3121" y="2538"/>
                <a:ext cx="88" cy="3"/>
              </a:xfrm>
              <a:prstGeom prst="line">
                <a:avLst/>
              </a:prstGeom>
              <a:noFill/>
              <a:ln w="11113">
                <a:solidFill>
                  <a:srgbClr val="000000"/>
                </a:solidFill>
                <a:round/>
                <a:headEnd/>
                <a:tailEnd/>
              </a:ln>
            </p:spPr>
            <p:txBody>
              <a:bodyPr/>
              <a:lstStyle/>
              <a:p>
                <a:endParaRPr lang="en-US"/>
              </a:p>
            </p:txBody>
          </p:sp>
          <p:sp>
            <p:nvSpPr>
              <p:cNvPr id="115947" name="Line 22"/>
              <p:cNvSpPr>
                <a:spLocks noChangeShapeType="1"/>
              </p:cNvSpPr>
              <p:nvPr/>
            </p:nvSpPr>
            <p:spPr bwMode="auto">
              <a:xfrm>
                <a:off x="3121" y="2726"/>
                <a:ext cx="88" cy="3"/>
              </a:xfrm>
              <a:prstGeom prst="line">
                <a:avLst/>
              </a:prstGeom>
              <a:noFill/>
              <a:ln w="11113">
                <a:solidFill>
                  <a:srgbClr val="000000"/>
                </a:solidFill>
                <a:round/>
                <a:headEnd/>
                <a:tailEnd/>
              </a:ln>
            </p:spPr>
            <p:txBody>
              <a:bodyPr/>
              <a:lstStyle/>
              <a:p>
                <a:endParaRPr lang="en-US"/>
              </a:p>
            </p:txBody>
          </p:sp>
          <p:sp>
            <p:nvSpPr>
              <p:cNvPr id="115948" name="Rectangle 23"/>
              <p:cNvSpPr>
                <a:spLocks noChangeArrowheads="1"/>
              </p:cNvSpPr>
              <p:nvPr/>
            </p:nvSpPr>
            <p:spPr bwMode="auto">
              <a:xfrm>
                <a:off x="3143" y="2574"/>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R</a:t>
                </a:r>
                <a:endParaRPr kumimoji="0" lang="en-US">
                  <a:solidFill>
                    <a:schemeClr val="tx1"/>
                  </a:solidFill>
                </a:endParaRPr>
              </a:p>
            </p:txBody>
          </p:sp>
          <p:sp>
            <p:nvSpPr>
              <p:cNvPr id="115949" name="Rectangle 24"/>
              <p:cNvSpPr>
                <a:spLocks noChangeArrowheads="1"/>
              </p:cNvSpPr>
              <p:nvPr/>
            </p:nvSpPr>
            <p:spPr bwMode="auto">
              <a:xfrm>
                <a:off x="3200" y="2574"/>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e</a:t>
                </a:r>
                <a:endParaRPr kumimoji="0" lang="en-US">
                  <a:solidFill>
                    <a:schemeClr val="tx1"/>
                  </a:solidFill>
                </a:endParaRPr>
              </a:p>
            </p:txBody>
          </p:sp>
          <p:sp>
            <p:nvSpPr>
              <p:cNvPr id="115950" name="Rectangle 25"/>
              <p:cNvSpPr>
                <a:spLocks noChangeArrowheads="1"/>
              </p:cNvSpPr>
              <p:nvPr/>
            </p:nvSpPr>
            <p:spPr bwMode="auto">
              <a:xfrm>
                <a:off x="3243" y="2574"/>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g</a:t>
                </a:r>
                <a:endParaRPr kumimoji="0" lang="en-US">
                  <a:solidFill>
                    <a:schemeClr val="tx1"/>
                  </a:solidFill>
                </a:endParaRPr>
              </a:p>
            </p:txBody>
          </p:sp>
          <p:sp>
            <p:nvSpPr>
              <p:cNvPr id="115951" name="Line 26"/>
              <p:cNvSpPr>
                <a:spLocks noChangeShapeType="1"/>
              </p:cNvSpPr>
              <p:nvPr/>
            </p:nvSpPr>
            <p:spPr bwMode="auto">
              <a:xfrm>
                <a:off x="3824" y="3008"/>
                <a:ext cx="105" cy="1"/>
              </a:xfrm>
              <a:prstGeom prst="line">
                <a:avLst/>
              </a:prstGeom>
              <a:noFill/>
              <a:ln w="11113">
                <a:solidFill>
                  <a:srgbClr val="000000"/>
                </a:solidFill>
                <a:round/>
                <a:headEnd/>
                <a:tailEnd/>
              </a:ln>
            </p:spPr>
            <p:txBody>
              <a:bodyPr/>
              <a:lstStyle/>
              <a:p>
                <a:endParaRPr lang="en-US"/>
              </a:p>
            </p:txBody>
          </p:sp>
          <p:sp>
            <p:nvSpPr>
              <p:cNvPr id="115952" name="Line 27"/>
              <p:cNvSpPr>
                <a:spLocks noChangeShapeType="1"/>
              </p:cNvSpPr>
              <p:nvPr/>
            </p:nvSpPr>
            <p:spPr bwMode="auto">
              <a:xfrm>
                <a:off x="3824" y="3101"/>
                <a:ext cx="105" cy="2"/>
              </a:xfrm>
              <a:prstGeom prst="line">
                <a:avLst/>
              </a:prstGeom>
              <a:noFill/>
              <a:ln w="11113">
                <a:solidFill>
                  <a:srgbClr val="000000"/>
                </a:solidFill>
                <a:round/>
                <a:headEnd/>
                <a:tailEnd/>
              </a:ln>
            </p:spPr>
            <p:txBody>
              <a:bodyPr/>
              <a:lstStyle/>
              <a:p>
                <a:endParaRPr lang="en-US"/>
              </a:p>
            </p:txBody>
          </p:sp>
          <p:sp>
            <p:nvSpPr>
              <p:cNvPr id="115953" name="Line 28"/>
              <p:cNvSpPr>
                <a:spLocks noChangeShapeType="1"/>
              </p:cNvSpPr>
              <p:nvPr/>
            </p:nvSpPr>
            <p:spPr bwMode="auto">
              <a:xfrm>
                <a:off x="3045" y="2164"/>
                <a:ext cx="102" cy="2"/>
              </a:xfrm>
              <a:prstGeom prst="line">
                <a:avLst/>
              </a:prstGeom>
              <a:noFill/>
              <a:ln w="11113">
                <a:solidFill>
                  <a:srgbClr val="000000"/>
                </a:solidFill>
                <a:round/>
                <a:headEnd/>
                <a:tailEnd/>
              </a:ln>
            </p:spPr>
            <p:txBody>
              <a:bodyPr/>
              <a:lstStyle/>
              <a:p>
                <a:endParaRPr lang="en-US"/>
              </a:p>
            </p:txBody>
          </p:sp>
          <p:sp>
            <p:nvSpPr>
              <p:cNvPr id="115954" name="Freeform 29"/>
              <p:cNvSpPr>
                <a:spLocks/>
              </p:cNvSpPr>
              <p:nvPr/>
            </p:nvSpPr>
            <p:spPr bwMode="auto">
              <a:xfrm>
                <a:off x="4689" y="3383"/>
                <a:ext cx="83" cy="188"/>
              </a:xfrm>
              <a:custGeom>
                <a:avLst/>
                <a:gdLst>
                  <a:gd name="T0" fmla="*/ 81 w 83"/>
                  <a:gd name="T1" fmla="*/ 188 h 188"/>
                  <a:gd name="T2" fmla="*/ 0 w 83"/>
                  <a:gd name="T3" fmla="*/ 188 h 188"/>
                  <a:gd name="T4" fmla="*/ 0 w 83"/>
                  <a:gd name="T5" fmla="*/ 0 h 188"/>
                  <a:gd name="T6" fmla="*/ 83 w 83"/>
                  <a:gd name="T7" fmla="*/ 0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81" y="188"/>
                    </a:moveTo>
                    <a:lnTo>
                      <a:pt x="0" y="188"/>
                    </a:lnTo>
                    <a:lnTo>
                      <a:pt x="0" y="0"/>
                    </a:lnTo>
                    <a:lnTo>
                      <a:pt x="83" y="0"/>
                    </a:lnTo>
                  </a:path>
                </a:pathLst>
              </a:custGeom>
              <a:noFill/>
              <a:ln w="11113">
                <a:solidFill>
                  <a:srgbClr val="000000"/>
                </a:solidFill>
                <a:prstDash val="solid"/>
                <a:round/>
                <a:headEnd/>
                <a:tailEnd/>
              </a:ln>
            </p:spPr>
            <p:txBody>
              <a:bodyPr/>
              <a:lstStyle/>
              <a:p>
                <a:endParaRPr lang="en-US"/>
              </a:p>
            </p:txBody>
          </p:sp>
          <p:sp>
            <p:nvSpPr>
              <p:cNvPr id="115955" name="Freeform 30"/>
              <p:cNvSpPr>
                <a:spLocks/>
              </p:cNvSpPr>
              <p:nvPr/>
            </p:nvSpPr>
            <p:spPr bwMode="auto">
              <a:xfrm>
                <a:off x="4770" y="3383"/>
                <a:ext cx="83" cy="188"/>
              </a:xfrm>
              <a:custGeom>
                <a:avLst/>
                <a:gdLst>
                  <a:gd name="T0" fmla="*/ 0 w 83"/>
                  <a:gd name="T1" fmla="*/ 0 h 188"/>
                  <a:gd name="T2" fmla="*/ 83 w 83"/>
                  <a:gd name="T3" fmla="*/ 0 h 188"/>
                  <a:gd name="T4" fmla="*/ 83 w 83"/>
                  <a:gd name="T5" fmla="*/ 188 h 188"/>
                  <a:gd name="T6" fmla="*/ 2 w 83"/>
                  <a:gd name="T7" fmla="*/ 188 h 188"/>
                  <a:gd name="T8" fmla="*/ 0 w 83"/>
                  <a:gd name="T9" fmla="*/ 0 h 188"/>
                  <a:gd name="T10" fmla="*/ 0 60000 65536"/>
                  <a:gd name="T11" fmla="*/ 0 60000 65536"/>
                  <a:gd name="T12" fmla="*/ 0 60000 65536"/>
                  <a:gd name="T13" fmla="*/ 0 60000 65536"/>
                  <a:gd name="T14" fmla="*/ 0 60000 65536"/>
                  <a:gd name="T15" fmla="*/ 0 w 83"/>
                  <a:gd name="T16" fmla="*/ 0 h 188"/>
                  <a:gd name="T17" fmla="*/ 83 w 83"/>
                  <a:gd name="T18" fmla="*/ 188 h 188"/>
                </a:gdLst>
                <a:ahLst/>
                <a:cxnLst>
                  <a:cxn ang="T10">
                    <a:pos x="T0" y="T1"/>
                  </a:cxn>
                  <a:cxn ang="T11">
                    <a:pos x="T2" y="T3"/>
                  </a:cxn>
                  <a:cxn ang="T12">
                    <a:pos x="T4" y="T5"/>
                  </a:cxn>
                  <a:cxn ang="T13">
                    <a:pos x="T6" y="T7"/>
                  </a:cxn>
                  <a:cxn ang="T14">
                    <a:pos x="T8" y="T9"/>
                  </a:cxn>
                </a:cxnLst>
                <a:rect l="T15" t="T16" r="T17" b="T18"/>
                <a:pathLst>
                  <a:path w="83" h="188">
                    <a:moveTo>
                      <a:pt x="0" y="0"/>
                    </a:moveTo>
                    <a:lnTo>
                      <a:pt x="83" y="0"/>
                    </a:lnTo>
                    <a:lnTo>
                      <a:pt x="83" y="188"/>
                    </a:lnTo>
                    <a:lnTo>
                      <a:pt x="2" y="188"/>
                    </a:lnTo>
                    <a:lnTo>
                      <a:pt x="0" y="0"/>
                    </a:lnTo>
                    <a:close/>
                  </a:path>
                </a:pathLst>
              </a:custGeom>
              <a:solidFill>
                <a:srgbClr val="CCCCCC"/>
              </a:solidFill>
              <a:ln w="9525">
                <a:noFill/>
                <a:round/>
                <a:headEnd/>
                <a:tailEnd/>
              </a:ln>
            </p:spPr>
            <p:txBody>
              <a:bodyPr/>
              <a:lstStyle/>
              <a:p>
                <a:endParaRPr lang="en-US"/>
              </a:p>
            </p:txBody>
          </p:sp>
          <p:sp>
            <p:nvSpPr>
              <p:cNvPr id="115956" name="Freeform 31"/>
              <p:cNvSpPr>
                <a:spLocks/>
              </p:cNvSpPr>
              <p:nvPr/>
            </p:nvSpPr>
            <p:spPr bwMode="auto">
              <a:xfrm>
                <a:off x="4770" y="3383"/>
                <a:ext cx="83" cy="188"/>
              </a:xfrm>
              <a:custGeom>
                <a:avLst/>
                <a:gdLst>
                  <a:gd name="T0" fmla="*/ 0 w 83"/>
                  <a:gd name="T1" fmla="*/ 0 h 188"/>
                  <a:gd name="T2" fmla="*/ 83 w 83"/>
                  <a:gd name="T3" fmla="*/ 0 h 188"/>
                  <a:gd name="T4" fmla="*/ 83 w 83"/>
                  <a:gd name="T5" fmla="*/ 188 h 188"/>
                  <a:gd name="T6" fmla="*/ 2 w 83"/>
                  <a:gd name="T7" fmla="*/ 188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0" y="0"/>
                    </a:moveTo>
                    <a:lnTo>
                      <a:pt x="83" y="0"/>
                    </a:lnTo>
                    <a:lnTo>
                      <a:pt x="83" y="188"/>
                    </a:lnTo>
                    <a:lnTo>
                      <a:pt x="2" y="188"/>
                    </a:lnTo>
                  </a:path>
                </a:pathLst>
              </a:custGeom>
              <a:noFill/>
              <a:ln w="11113">
                <a:solidFill>
                  <a:srgbClr val="000000"/>
                </a:solidFill>
                <a:prstDash val="solid"/>
                <a:round/>
                <a:headEnd/>
                <a:tailEnd/>
              </a:ln>
            </p:spPr>
            <p:txBody>
              <a:bodyPr/>
              <a:lstStyle/>
              <a:p>
                <a:endParaRPr lang="en-US"/>
              </a:p>
            </p:txBody>
          </p:sp>
          <p:sp>
            <p:nvSpPr>
              <p:cNvPr id="115957" name="Line 32"/>
              <p:cNvSpPr>
                <a:spLocks noChangeShapeType="1"/>
              </p:cNvSpPr>
              <p:nvPr/>
            </p:nvSpPr>
            <p:spPr bwMode="auto">
              <a:xfrm>
                <a:off x="4072" y="3429"/>
                <a:ext cx="83" cy="1"/>
              </a:xfrm>
              <a:prstGeom prst="line">
                <a:avLst/>
              </a:prstGeom>
              <a:noFill/>
              <a:ln w="11113">
                <a:solidFill>
                  <a:srgbClr val="000000"/>
                </a:solidFill>
                <a:round/>
                <a:headEnd/>
                <a:tailEnd/>
              </a:ln>
            </p:spPr>
            <p:txBody>
              <a:bodyPr/>
              <a:lstStyle/>
              <a:p>
                <a:endParaRPr lang="en-US"/>
              </a:p>
            </p:txBody>
          </p:sp>
          <p:sp>
            <p:nvSpPr>
              <p:cNvPr id="115958" name="Line 33"/>
              <p:cNvSpPr>
                <a:spLocks noChangeShapeType="1"/>
              </p:cNvSpPr>
              <p:nvPr/>
            </p:nvSpPr>
            <p:spPr bwMode="auto">
              <a:xfrm>
                <a:off x="3681" y="3008"/>
                <a:ext cx="83" cy="1"/>
              </a:xfrm>
              <a:prstGeom prst="line">
                <a:avLst/>
              </a:prstGeom>
              <a:noFill/>
              <a:ln w="11113">
                <a:solidFill>
                  <a:srgbClr val="000000"/>
                </a:solidFill>
                <a:round/>
                <a:headEnd/>
                <a:tailEnd/>
              </a:ln>
            </p:spPr>
            <p:txBody>
              <a:bodyPr/>
              <a:lstStyle/>
              <a:p>
                <a:endParaRPr lang="en-US"/>
              </a:p>
            </p:txBody>
          </p:sp>
          <p:sp>
            <p:nvSpPr>
              <p:cNvPr id="115959" name="Line 34"/>
              <p:cNvSpPr>
                <a:spLocks noChangeShapeType="1"/>
              </p:cNvSpPr>
              <p:nvPr/>
            </p:nvSpPr>
            <p:spPr bwMode="auto">
              <a:xfrm>
                <a:off x="3681" y="3101"/>
                <a:ext cx="83" cy="2"/>
              </a:xfrm>
              <a:prstGeom prst="line">
                <a:avLst/>
              </a:prstGeom>
              <a:noFill/>
              <a:ln w="11113">
                <a:solidFill>
                  <a:srgbClr val="000000"/>
                </a:solidFill>
                <a:round/>
                <a:headEnd/>
                <a:tailEnd/>
              </a:ln>
            </p:spPr>
            <p:txBody>
              <a:bodyPr/>
              <a:lstStyle/>
              <a:p>
                <a:endParaRPr lang="en-US"/>
              </a:p>
            </p:txBody>
          </p:sp>
          <p:sp>
            <p:nvSpPr>
              <p:cNvPr id="115960" name="Freeform 35"/>
              <p:cNvSpPr>
                <a:spLocks/>
              </p:cNvSpPr>
              <p:nvPr/>
            </p:nvSpPr>
            <p:spPr bwMode="auto">
              <a:xfrm>
                <a:off x="4379" y="2962"/>
                <a:ext cx="83" cy="188"/>
              </a:xfrm>
              <a:custGeom>
                <a:avLst/>
                <a:gdLst>
                  <a:gd name="T0" fmla="*/ 0 w 83"/>
                  <a:gd name="T1" fmla="*/ 188 h 188"/>
                  <a:gd name="T2" fmla="*/ 83 w 83"/>
                  <a:gd name="T3" fmla="*/ 188 h 188"/>
                  <a:gd name="T4" fmla="*/ 83 w 83"/>
                  <a:gd name="T5" fmla="*/ 0 h 188"/>
                  <a:gd name="T6" fmla="*/ 2 w 83"/>
                  <a:gd name="T7" fmla="*/ 0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0" y="188"/>
                    </a:moveTo>
                    <a:lnTo>
                      <a:pt x="83" y="188"/>
                    </a:lnTo>
                    <a:lnTo>
                      <a:pt x="83" y="0"/>
                    </a:lnTo>
                    <a:lnTo>
                      <a:pt x="2" y="0"/>
                    </a:lnTo>
                  </a:path>
                </a:pathLst>
              </a:custGeom>
              <a:noFill/>
              <a:ln w="11113">
                <a:solidFill>
                  <a:srgbClr val="000000"/>
                </a:solidFill>
                <a:prstDash val="solid"/>
                <a:round/>
                <a:headEnd/>
                <a:tailEnd/>
              </a:ln>
            </p:spPr>
            <p:txBody>
              <a:bodyPr/>
              <a:lstStyle/>
              <a:p>
                <a:endParaRPr lang="en-US"/>
              </a:p>
            </p:txBody>
          </p:sp>
          <p:sp>
            <p:nvSpPr>
              <p:cNvPr id="115961" name="Freeform 36"/>
              <p:cNvSpPr>
                <a:spLocks/>
              </p:cNvSpPr>
              <p:nvPr/>
            </p:nvSpPr>
            <p:spPr bwMode="auto">
              <a:xfrm>
                <a:off x="4298" y="2962"/>
                <a:ext cx="83" cy="188"/>
              </a:xfrm>
              <a:custGeom>
                <a:avLst/>
                <a:gdLst>
                  <a:gd name="T0" fmla="*/ 81 w 83"/>
                  <a:gd name="T1" fmla="*/ 0 h 188"/>
                  <a:gd name="T2" fmla="*/ 0 w 83"/>
                  <a:gd name="T3" fmla="*/ 0 h 188"/>
                  <a:gd name="T4" fmla="*/ 0 w 83"/>
                  <a:gd name="T5" fmla="*/ 188 h 188"/>
                  <a:gd name="T6" fmla="*/ 83 w 83"/>
                  <a:gd name="T7" fmla="*/ 188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81" y="0"/>
                    </a:moveTo>
                    <a:lnTo>
                      <a:pt x="0" y="0"/>
                    </a:lnTo>
                    <a:lnTo>
                      <a:pt x="0" y="188"/>
                    </a:lnTo>
                    <a:lnTo>
                      <a:pt x="83" y="188"/>
                    </a:lnTo>
                  </a:path>
                </a:pathLst>
              </a:custGeom>
              <a:noFill/>
              <a:ln w="11113">
                <a:solidFill>
                  <a:srgbClr val="000000"/>
                </a:solidFill>
                <a:prstDash val="solid"/>
                <a:round/>
                <a:headEnd/>
                <a:tailEnd/>
              </a:ln>
            </p:spPr>
            <p:txBody>
              <a:bodyPr/>
              <a:lstStyle/>
              <a:p>
                <a:endParaRPr lang="en-US"/>
              </a:p>
            </p:txBody>
          </p:sp>
          <p:sp>
            <p:nvSpPr>
              <p:cNvPr id="115962" name="Line 37"/>
              <p:cNvSpPr>
                <a:spLocks noChangeShapeType="1"/>
              </p:cNvSpPr>
              <p:nvPr/>
            </p:nvSpPr>
            <p:spPr bwMode="auto">
              <a:xfrm>
                <a:off x="3290" y="2680"/>
                <a:ext cx="84" cy="1"/>
              </a:xfrm>
              <a:prstGeom prst="line">
                <a:avLst/>
              </a:prstGeom>
              <a:noFill/>
              <a:ln w="11113">
                <a:solidFill>
                  <a:srgbClr val="000000"/>
                </a:solidFill>
                <a:round/>
                <a:headEnd/>
                <a:tailEnd/>
              </a:ln>
            </p:spPr>
            <p:txBody>
              <a:bodyPr/>
              <a:lstStyle/>
              <a:p>
                <a:endParaRPr lang="en-US"/>
              </a:p>
            </p:txBody>
          </p:sp>
          <p:sp>
            <p:nvSpPr>
              <p:cNvPr id="115963" name="Line 38"/>
              <p:cNvSpPr>
                <a:spLocks noChangeShapeType="1"/>
              </p:cNvSpPr>
              <p:nvPr/>
            </p:nvSpPr>
            <p:spPr bwMode="auto">
              <a:xfrm>
                <a:off x="2900" y="2259"/>
                <a:ext cx="247" cy="1"/>
              </a:xfrm>
              <a:prstGeom prst="line">
                <a:avLst/>
              </a:prstGeom>
              <a:noFill/>
              <a:ln w="11113">
                <a:solidFill>
                  <a:srgbClr val="000000"/>
                </a:solidFill>
                <a:round/>
                <a:headEnd/>
                <a:tailEnd/>
              </a:ln>
            </p:spPr>
            <p:txBody>
              <a:bodyPr/>
              <a:lstStyle/>
              <a:p>
                <a:endParaRPr lang="en-US"/>
              </a:p>
            </p:txBody>
          </p:sp>
          <p:sp>
            <p:nvSpPr>
              <p:cNvPr id="115964" name="Line 39"/>
              <p:cNvSpPr>
                <a:spLocks noChangeShapeType="1"/>
              </p:cNvSpPr>
              <p:nvPr/>
            </p:nvSpPr>
            <p:spPr bwMode="auto">
              <a:xfrm>
                <a:off x="2900" y="2164"/>
                <a:ext cx="83" cy="2"/>
              </a:xfrm>
              <a:prstGeom prst="line">
                <a:avLst/>
              </a:prstGeom>
              <a:noFill/>
              <a:ln w="11113">
                <a:solidFill>
                  <a:srgbClr val="000000"/>
                </a:solidFill>
                <a:round/>
                <a:headEnd/>
                <a:tailEnd/>
              </a:ln>
            </p:spPr>
            <p:txBody>
              <a:bodyPr/>
              <a:lstStyle/>
              <a:p>
                <a:endParaRPr lang="en-US"/>
              </a:p>
            </p:txBody>
          </p:sp>
          <p:sp>
            <p:nvSpPr>
              <p:cNvPr id="115965" name="Line 40"/>
              <p:cNvSpPr>
                <a:spLocks noChangeShapeType="1"/>
              </p:cNvSpPr>
              <p:nvPr/>
            </p:nvSpPr>
            <p:spPr bwMode="auto">
              <a:xfrm>
                <a:off x="3433" y="1789"/>
                <a:ext cx="84" cy="1"/>
              </a:xfrm>
              <a:prstGeom prst="line">
                <a:avLst/>
              </a:prstGeom>
              <a:noFill/>
              <a:ln w="11113">
                <a:solidFill>
                  <a:srgbClr val="000000"/>
                </a:solidFill>
                <a:round/>
                <a:headEnd/>
                <a:tailEnd/>
              </a:ln>
            </p:spPr>
            <p:txBody>
              <a:bodyPr/>
              <a:lstStyle/>
              <a:p>
                <a:endParaRPr lang="en-US"/>
              </a:p>
            </p:txBody>
          </p:sp>
          <p:sp>
            <p:nvSpPr>
              <p:cNvPr id="115966" name="Freeform 41"/>
              <p:cNvSpPr>
                <a:spLocks/>
              </p:cNvSpPr>
              <p:nvPr/>
            </p:nvSpPr>
            <p:spPr bwMode="auto">
              <a:xfrm>
                <a:off x="3517" y="1696"/>
                <a:ext cx="83" cy="188"/>
              </a:xfrm>
              <a:custGeom>
                <a:avLst/>
                <a:gdLst>
                  <a:gd name="T0" fmla="*/ 81 w 83"/>
                  <a:gd name="T1" fmla="*/ 188 h 188"/>
                  <a:gd name="T2" fmla="*/ 0 w 83"/>
                  <a:gd name="T3" fmla="*/ 188 h 188"/>
                  <a:gd name="T4" fmla="*/ 0 w 83"/>
                  <a:gd name="T5" fmla="*/ 0 h 188"/>
                  <a:gd name="T6" fmla="*/ 83 w 83"/>
                  <a:gd name="T7" fmla="*/ 0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81" y="188"/>
                    </a:moveTo>
                    <a:lnTo>
                      <a:pt x="0" y="188"/>
                    </a:lnTo>
                    <a:lnTo>
                      <a:pt x="0" y="0"/>
                    </a:lnTo>
                    <a:lnTo>
                      <a:pt x="83" y="0"/>
                    </a:lnTo>
                  </a:path>
                </a:pathLst>
              </a:custGeom>
              <a:noFill/>
              <a:ln w="11113">
                <a:solidFill>
                  <a:srgbClr val="000000"/>
                </a:solidFill>
                <a:prstDash val="solid"/>
                <a:round/>
                <a:headEnd/>
                <a:tailEnd/>
              </a:ln>
            </p:spPr>
            <p:txBody>
              <a:bodyPr/>
              <a:lstStyle/>
              <a:p>
                <a:endParaRPr lang="en-US"/>
              </a:p>
            </p:txBody>
          </p:sp>
          <p:sp>
            <p:nvSpPr>
              <p:cNvPr id="115967" name="Line 42"/>
              <p:cNvSpPr>
                <a:spLocks noChangeShapeType="1"/>
              </p:cNvSpPr>
              <p:nvPr/>
            </p:nvSpPr>
            <p:spPr bwMode="auto">
              <a:xfrm flipV="1">
                <a:off x="3683" y="1694"/>
                <a:ext cx="1" cy="192"/>
              </a:xfrm>
              <a:prstGeom prst="line">
                <a:avLst/>
              </a:prstGeom>
              <a:noFill/>
              <a:ln w="11113">
                <a:solidFill>
                  <a:srgbClr val="000000"/>
                </a:solidFill>
                <a:round/>
                <a:headEnd/>
                <a:tailEnd/>
              </a:ln>
            </p:spPr>
            <p:txBody>
              <a:bodyPr/>
              <a:lstStyle/>
              <a:p>
                <a:endParaRPr lang="en-US"/>
              </a:p>
            </p:txBody>
          </p:sp>
          <p:sp>
            <p:nvSpPr>
              <p:cNvPr id="115968" name="Line 43"/>
              <p:cNvSpPr>
                <a:spLocks noChangeShapeType="1"/>
              </p:cNvSpPr>
              <p:nvPr/>
            </p:nvSpPr>
            <p:spPr bwMode="auto">
              <a:xfrm flipH="1">
                <a:off x="3600" y="1696"/>
                <a:ext cx="86" cy="1"/>
              </a:xfrm>
              <a:prstGeom prst="line">
                <a:avLst/>
              </a:prstGeom>
              <a:noFill/>
              <a:ln w="11113">
                <a:solidFill>
                  <a:srgbClr val="000000"/>
                </a:solidFill>
                <a:round/>
                <a:headEnd/>
                <a:tailEnd/>
              </a:ln>
            </p:spPr>
            <p:txBody>
              <a:bodyPr/>
              <a:lstStyle/>
              <a:p>
                <a:endParaRPr lang="en-US"/>
              </a:p>
            </p:txBody>
          </p:sp>
          <p:sp>
            <p:nvSpPr>
              <p:cNvPr id="115969" name="Line 44"/>
              <p:cNvSpPr>
                <a:spLocks noChangeShapeType="1"/>
              </p:cNvSpPr>
              <p:nvPr/>
            </p:nvSpPr>
            <p:spPr bwMode="auto">
              <a:xfrm flipH="1">
                <a:off x="3600" y="1884"/>
                <a:ext cx="86" cy="1"/>
              </a:xfrm>
              <a:prstGeom prst="line">
                <a:avLst/>
              </a:prstGeom>
              <a:noFill/>
              <a:ln w="11113">
                <a:solidFill>
                  <a:srgbClr val="000000"/>
                </a:solidFill>
                <a:round/>
                <a:headEnd/>
                <a:tailEnd/>
              </a:ln>
            </p:spPr>
            <p:txBody>
              <a:bodyPr/>
              <a:lstStyle/>
              <a:p>
                <a:endParaRPr lang="en-US"/>
              </a:p>
            </p:txBody>
          </p:sp>
          <p:sp>
            <p:nvSpPr>
              <p:cNvPr id="115970" name="Rectangle 45"/>
              <p:cNvSpPr>
                <a:spLocks noChangeArrowheads="1"/>
              </p:cNvSpPr>
              <p:nvPr/>
            </p:nvSpPr>
            <p:spPr bwMode="auto">
              <a:xfrm>
                <a:off x="2428" y="1696"/>
                <a:ext cx="83" cy="188"/>
              </a:xfrm>
              <a:prstGeom prst="rect">
                <a:avLst/>
              </a:prstGeom>
              <a:solidFill>
                <a:srgbClr val="CCCCCC"/>
              </a:solidFill>
              <a:ln w="9525">
                <a:noFill/>
                <a:miter lim="800000"/>
                <a:headEnd/>
                <a:tailEnd/>
              </a:ln>
            </p:spPr>
            <p:txBody>
              <a:bodyPr/>
              <a:lstStyle/>
              <a:p>
                <a:endParaRPr lang="en-US"/>
              </a:p>
            </p:txBody>
          </p:sp>
          <p:sp>
            <p:nvSpPr>
              <p:cNvPr id="115971" name="Rectangle 46"/>
              <p:cNvSpPr>
                <a:spLocks noChangeArrowheads="1"/>
              </p:cNvSpPr>
              <p:nvPr/>
            </p:nvSpPr>
            <p:spPr bwMode="auto">
              <a:xfrm>
                <a:off x="2428" y="1696"/>
                <a:ext cx="83" cy="188"/>
              </a:xfrm>
              <a:prstGeom prst="rect">
                <a:avLst/>
              </a:prstGeom>
              <a:noFill/>
              <a:ln w="11113">
                <a:solidFill>
                  <a:srgbClr val="000000"/>
                </a:solidFill>
                <a:miter lim="800000"/>
                <a:headEnd/>
                <a:tailEnd/>
              </a:ln>
            </p:spPr>
            <p:txBody>
              <a:bodyPr/>
              <a:lstStyle/>
              <a:p>
                <a:endParaRPr lang="en-US"/>
              </a:p>
            </p:txBody>
          </p:sp>
          <p:sp>
            <p:nvSpPr>
              <p:cNvPr id="115972" name="Line 47"/>
              <p:cNvSpPr>
                <a:spLocks noChangeShapeType="1"/>
              </p:cNvSpPr>
              <p:nvPr/>
            </p:nvSpPr>
            <p:spPr bwMode="auto">
              <a:xfrm flipV="1">
                <a:off x="2344" y="1694"/>
                <a:ext cx="1" cy="192"/>
              </a:xfrm>
              <a:prstGeom prst="line">
                <a:avLst/>
              </a:prstGeom>
              <a:noFill/>
              <a:ln w="11113">
                <a:solidFill>
                  <a:srgbClr val="000000"/>
                </a:solidFill>
                <a:round/>
                <a:headEnd/>
                <a:tailEnd/>
              </a:ln>
            </p:spPr>
            <p:txBody>
              <a:bodyPr/>
              <a:lstStyle/>
              <a:p>
                <a:endParaRPr lang="en-US"/>
              </a:p>
            </p:txBody>
          </p:sp>
          <p:sp>
            <p:nvSpPr>
              <p:cNvPr id="115973" name="Line 48"/>
              <p:cNvSpPr>
                <a:spLocks noChangeShapeType="1"/>
              </p:cNvSpPr>
              <p:nvPr/>
            </p:nvSpPr>
            <p:spPr bwMode="auto">
              <a:xfrm>
                <a:off x="2340" y="1696"/>
                <a:ext cx="88" cy="1"/>
              </a:xfrm>
              <a:prstGeom prst="line">
                <a:avLst/>
              </a:prstGeom>
              <a:noFill/>
              <a:ln w="11113">
                <a:solidFill>
                  <a:srgbClr val="000000"/>
                </a:solidFill>
                <a:round/>
                <a:headEnd/>
                <a:tailEnd/>
              </a:ln>
            </p:spPr>
            <p:txBody>
              <a:bodyPr/>
              <a:lstStyle/>
              <a:p>
                <a:endParaRPr lang="en-US"/>
              </a:p>
            </p:txBody>
          </p:sp>
          <p:sp>
            <p:nvSpPr>
              <p:cNvPr id="115974" name="Line 49"/>
              <p:cNvSpPr>
                <a:spLocks noChangeShapeType="1"/>
              </p:cNvSpPr>
              <p:nvPr/>
            </p:nvSpPr>
            <p:spPr bwMode="auto">
              <a:xfrm>
                <a:off x="2340" y="1884"/>
                <a:ext cx="88" cy="1"/>
              </a:xfrm>
              <a:prstGeom prst="line">
                <a:avLst/>
              </a:prstGeom>
              <a:noFill/>
              <a:ln w="11113">
                <a:solidFill>
                  <a:srgbClr val="000000"/>
                </a:solidFill>
                <a:round/>
                <a:headEnd/>
                <a:tailEnd/>
              </a:ln>
            </p:spPr>
            <p:txBody>
              <a:bodyPr/>
              <a:lstStyle/>
              <a:p>
                <a:endParaRPr lang="en-US"/>
              </a:p>
            </p:txBody>
          </p:sp>
          <p:sp>
            <p:nvSpPr>
              <p:cNvPr id="115975" name="Rectangle 50"/>
              <p:cNvSpPr>
                <a:spLocks noChangeArrowheads="1"/>
              </p:cNvSpPr>
              <p:nvPr/>
            </p:nvSpPr>
            <p:spPr bwMode="auto">
              <a:xfrm>
                <a:off x="2037" y="1696"/>
                <a:ext cx="84" cy="188"/>
              </a:xfrm>
              <a:prstGeom prst="rect">
                <a:avLst/>
              </a:prstGeom>
              <a:solidFill>
                <a:srgbClr val="CCCCCC"/>
              </a:solidFill>
              <a:ln w="9525">
                <a:noFill/>
                <a:miter lim="800000"/>
                <a:headEnd/>
                <a:tailEnd/>
              </a:ln>
            </p:spPr>
            <p:txBody>
              <a:bodyPr/>
              <a:lstStyle/>
              <a:p>
                <a:endParaRPr lang="en-US"/>
              </a:p>
            </p:txBody>
          </p:sp>
          <p:sp>
            <p:nvSpPr>
              <p:cNvPr id="115976" name="Rectangle 51"/>
              <p:cNvSpPr>
                <a:spLocks noChangeArrowheads="1"/>
              </p:cNvSpPr>
              <p:nvPr/>
            </p:nvSpPr>
            <p:spPr bwMode="auto">
              <a:xfrm>
                <a:off x="2037" y="1696"/>
                <a:ext cx="84" cy="188"/>
              </a:xfrm>
              <a:prstGeom prst="rect">
                <a:avLst/>
              </a:prstGeom>
              <a:noFill/>
              <a:ln w="11113">
                <a:solidFill>
                  <a:srgbClr val="000000"/>
                </a:solidFill>
                <a:miter lim="800000"/>
                <a:headEnd/>
                <a:tailEnd/>
              </a:ln>
            </p:spPr>
            <p:txBody>
              <a:bodyPr/>
              <a:lstStyle/>
              <a:p>
                <a:endParaRPr lang="en-US"/>
              </a:p>
            </p:txBody>
          </p:sp>
          <p:sp>
            <p:nvSpPr>
              <p:cNvPr id="115977" name="Rectangle 52"/>
              <p:cNvSpPr>
                <a:spLocks noChangeArrowheads="1"/>
              </p:cNvSpPr>
              <p:nvPr/>
            </p:nvSpPr>
            <p:spPr bwMode="auto">
              <a:xfrm>
                <a:off x="1956" y="1696"/>
                <a:ext cx="81" cy="188"/>
              </a:xfrm>
              <a:prstGeom prst="rect">
                <a:avLst/>
              </a:prstGeom>
              <a:noFill/>
              <a:ln w="11113">
                <a:solidFill>
                  <a:srgbClr val="000000"/>
                </a:solidFill>
                <a:miter lim="800000"/>
                <a:headEnd/>
                <a:tailEnd/>
              </a:ln>
            </p:spPr>
            <p:txBody>
              <a:bodyPr/>
              <a:lstStyle/>
              <a:p>
                <a:endParaRPr lang="en-US"/>
              </a:p>
            </p:txBody>
          </p:sp>
          <p:sp>
            <p:nvSpPr>
              <p:cNvPr id="115978" name="Freeform 53"/>
              <p:cNvSpPr>
                <a:spLocks/>
              </p:cNvSpPr>
              <p:nvPr/>
            </p:nvSpPr>
            <p:spPr bwMode="auto">
              <a:xfrm>
                <a:off x="2757" y="1601"/>
                <a:ext cx="123" cy="375"/>
              </a:xfrm>
              <a:custGeom>
                <a:avLst/>
                <a:gdLst>
                  <a:gd name="T0" fmla="*/ 0 w 123"/>
                  <a:gd name="T1" fmla="*/ 0 h 375"/>
                  <a:gd name="T2" fmla="*/ 0 w 123"/>
                  <a:gd name="T3" fmla="*/ 152 h 375"/>
                  <a:gd name="T4" fmla="*/ 40 w 123"/>
                  <a:gd name="T5" fmla="*/ 188 h 375"/>
                  <a:gd name="T6" fmla="*/ 0 w 123"/>
                  <a:gd name="T7" fmla="*/ 226 h 375"/>
                  <a:gd name="T8" fmla="*/ 0 w 123"/>
                  <a:gd name="T9" fmla="*/ 375 h 375"/>
                  <a:gd name="T10" fmla="*/ 123 w 123"/>
                  <a:gd name="T11" fmla="*/ 261 h 375"/>
                  <a:gd name="T12" fmla="*/ 123 w 123"/>
                  <a:gd name="T13" fmla="*/ 117 h 375"/>
                  <a:gd name="T14" fmla="*/ 0 w 123"/>
                  <a:gd name="T15" fmla="*/ 3 h 375"/>
                  <a:gd name="T16" fmla="*/ 0 w 123"/>
                  <a:gd name="T17" fmla="*/ 3 h 375"/>
                  <a:gd name="T18" fmla="*/ 0 w 123"/>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375"/>
                  <a:gd name="T32" fmla="*/ 123 w 123"/>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375">
                    <a:moveTo>
                      <a:pt x="0" y="0"/>
                    </a:moveTo>
                    <a:lnTo>
                      <a:pt x="0" y="152"/>
                    </a:lnTo>
                    <a:lnTo>
                      <a:pt x="40" y="188"/>
                    </a:lnTo>
                    <a:lnTo>
                      <a:pt x="0" y="226"/>
                    </a:lnTo>
                    <a:lnTo>
                      <a:pt x="0" y="375"/>
                    </a:lnTo>
                    <a:lnTo>
                      <a:pt x="123" y="261"/>
                    </a:lnTo>
                    <a:lnTo>
                      <a:pt x="123" y="117"/>
                    </a:lnTo>
                    <a:lnTo>
                      <a:pt x="0" y="3"/>
                    </a:lnTo>
                    <a:lnTo>
                      <a:pt x="0" y="0"/>
                    </a:lnTo>
                    <a:close/>
                  </a:path>
                </a:pathLst>
              </a:custGeom>
              <a:solidFill>
                <a:srgbClr val="CCCCCC"/>
              </a:solidFill>
              <a:ln w="9525">
                <a:noFill/>
                <a:round/>
                <a:headEnd/>
                <a:tailEnd/>
              </a:ln>
            </p:spPr>
            <p:txBody>
              <a:bodyPr/>
              <a:lstStyle/>
              <a:p>
                <a:endParaRPr lang="en-US"/>
              </a:p>
            </p:txBody>
          </p:sp>
          <p:sp>
            <p:nvSpPr>
              <p:cNvPr id="115979" name="Freeform 54"/>
              <p:cNvSpPr>
                <a:spLocks/>
              </p:cNvSpPr>
              <p:nvPr/>
            </p:nvSpPr>
            <p:spPr bwMode="auto">
              <a:xfrm>
                <a:off x="2757" y="1601"/>
                <a:ext cx="123" cy="375"/>
              </a:xfrm>
              <a:custGeom>
                <a:avLst/>
                <a:gdLst>
                  <a:gd name="T0" fmla="*/ 0 w 123"/>
                  <a:gd name="T1" fmla="*/ 0 h 375"/>
                  <a:gd name="T2" fmla="*/ 0 w 123"/>
                  <a:gd name="T3" fmla="*/ 152 h 375"/>
                  <a:gd name="T4" fmla="*/ 40 w 123"/>
                  <a:gd name="T5" fmla="*/ 188 h 375"/>
                  <a:gd name="T6" fmla="*/ 0 w 123"/>
                  <a:gd name="T7" fmla="*/ 226 h 375"/>
                  <a:gd name="T8" fmla="*/ 0 w 123"/>
                  <a:gd name="T9" fmla="*/ 375 h 375"/>
                  <a:gd name="T10" fmla="*/ 123 w 123"/>
                  <a:gd name="T11" fmla="*/ 261 h 375"/>
                  <a:gd name="T12" fmla="*/ 123 w 123"/>
                  <a:gd name="T13" fmla="*/ 117 h 375"/>
                  <a:gd name="T14" fmla="*/ 0 w 123"/>
                  <a:gd name="T15" fmla="*/ 3 h 375"/>
                  <a:gd name="T16" fmla="*/ 0 w 123"/>
                  <a:gd name="T17" fmla="*/ 3 h 3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375"/>
                  <a:gd name="T29" fmla="*/ 123 w 123"/>
                  <a:gd name="T30" fmla="*/ 375 h 3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375">
                    <a:moveTo>
                      <a:pt x="0" y="0"/>
                    </a:moveTo>
                    <a:lnTo>
                      <a:pt x="0" y="152"/>
                    </a:lnTo>
                    <a:lnTo>
                      <a:pt x="40" y="188"/>
                    </a:lnTo>
                    <a:lnTo>
                      <a:pt x="0" y="226"/>
                    </a:lnTo>
                    <a:lnTo>
                      <a:pt x="0" y="375"/>
                    </a:lnTo>
                    <a:lnTo>
                      <a:pt x="123" y="261"/>
                    </a:lnTo>
                    <a:lnTo>
                      <a:pt x="123" y="117"/>
                    </a:lnTo>
                    <a:lnTo>
                      <a:pt x="0" y="3"/>
                    </a:lnTo>
                  </a:path>
                </a:pathLst>
              </a:custGeom>
              <a:noFill/>
              <a:ln w="11113">
                <a:solidFill>
                  <a:srgbClr val="000000"/>
                </a:solidFill>
                <a:prstDash val="solid"/>
                <a:round/>
                <a:headEnd/>
                <a:tailEnd/>
              </a:ln>
            </p:spPr>
            <p:txBody>
              <a:bodyPr/>
              <a:lstStyle/>
              <a:p>
                <a:endParaRPr lang="en-US"/>
              </a:p>
            </p:txBody>
          </p:sp>
          <p:sp>
            <p:nvSpPr>
              <p:cNvPr id="115980" name="Line 55"/>
              <p:cNvSpPr>
                <a:spLocks noChangeShapeType="1"/>
              </p:cNvSpPr>
              <p:nvPr/>
            </p:nvSpPr>
            <p:spPr bwMode="auto">
              <a:xfrm>
                <a:off x="2118" y="1789"/>
                <a:ext cx="229" cy="1"/>
              </a:xfrm>
              <a:prstGeom prst="line">
                <a:avLst/>
              </a:prstGeom>
              <a:noFill/>
              <a:ln w="11113">
                <a:solidFill>
                  <a:srgbClr val="000000"/>
                </a:solidFill>
                <a:round/>
                <a:headEnd/>
                <a:tailEnd/>
              </a:ln>
            </p:spPr>
            <p:txBody>
              <a:bodyPr/>
              <a:lstStyle/>
              <a:p>
                <a:endParaRPr lang="en-US"/>
              </a:p>
            </p:txBody>
          </p:sp>
          <p:sp>
            <p:nvSpPr>
              <p:cNvPr id="115981" name="Line 56"/>
              <p:cNvSpPr>
                <a:spLocks noChangeShapeType="1"/>
              </p:cNvSpPr>
              <p:nvPr/>
            </p:nvSpPr>
            <p:spPr bwMode="auto">
              <a:xfrm>
                <a:off x="2509" y="1742"/>
                <a:ext cx="248" cy="1"/>
              </a:xfrm>
              <a:prstGeom prst="line">
                <a:avLst/>
              </a:prstGeom>
              <a:noFill/>
              <a:ln w="11113">
                <a:solidFill>
                  <a:srgbClr val="000000"/>
                </a:solidFill>
                <a:round/>
                <a:headEnd/>
                <a:tailEnd/>
              </a:ln>
            </p:spPr>
            <p:txBody>
              <a:bodyPr/>
              <a:lstStyle/>
              <a:p>
                <a:endParaRPr lang="en-US"/>
              </a:p>
            </p:txBody>
          </p:sp>
          <p:sp>
            <p:nvSpPr>
              <p:cNvPr id="115982" name="Line 57"/>
              <p:cNvSpPr>
                <a:spLocks noChangeShapeType="1"/>
              </p:cNvSpPr>
              <p:nvPr/>
            </p:nvSpPr>
            <p:spPr bwMode="auto">
              <a:xfrm>
                <a:off x="2880" y="1789"/>
                <a:ext cx="246" cy="1"/>
              </a:xfrm>
              <a:prstGeom prst="line">
                <a:avLst/>
              </a:prstGeom>
              <a:noFill/>
              <a:ln w="11113">
                <a:solidFill>
                  <a:srgbClr val="000000"/>
                </a:solidFill>
                <a:round/>
                <a:headEnd/>
                <a:tailEnd/>
              </a:ln>
            </p:spPr>
            <p:txBody>
              <a:bodyPr/>
              <a:lstStyle/>
              <a:p>
                <a:endParaRPr lang="en-US"/>
              </a:p>
            </p:txBody>
          </p:sp>
          <p:sp>
            <p:nvSpPr>
              <p:cNvPr id="115983" name="Line 58"/>
              <p:cNvSpPr>
                <a:spLocks noChangeShapeType="1"/>
              </p:cNvSpPr>
              <p:nvPr/>
            </p:nvSpPr>
            <p:spPr bwMode="auto">
              <a:xfrm>
                <a:off x="2509" y="1835"/>
                <a:ext cx="248" cy="3"/>
              </a:xfrm>
              <a:prstGeom prst="line">
                <a:avLst/>
              </a:prstGeom>
              <a:noFill/>
              <a:ln w="11113">
                <a:solidFill>
                  <a:srgbClr val="000000"/>
                </a:solidFill>
                <a:round/>
                <a:headEnd/>
                <a:tailEnd/>
              </a:ln>
            </p:spPr>
            <p:txBody>
              <a:bodyPr/>
              <a:lstStyle/>
              <a:p>
                <a:endParaRPr lang="en-US"/>
              </a:p>
            </p:txBody>
          </p:sp>
          <p:sp>
            <p:nvSpPr>
              <p:cNvPr id="115984" name="Freeform 59"/>
              <p:cNvSpPr>
                <a:spLocks/>
              </p:cNvSpPr>
              <p:nvPr/>
            </p:nvSpPr>
            <p:spPr bwMode="auto">
              <a:xfrm>
                <a:off x="2304" y="1742"/>
                <a:ext cx="40" cy="47"/>
              </a:xfrm>
              <a:custGeom>
                <a:avLst/>
                <a:gdLst>
                  <a:gd name="T0" fmla="*/ 0 w 40"/>
                  <a:gd name="T1" fmla="*/ 47 h 47"/>
                  <a:gd name="T2" fmla="*/ 0 w 40"/>
                  <a:gd name="T3" fmla="*/ 0 h 47"/>
                  <a:gd name="T4" fmla="*/ 40 w 40"/>
                  <a:gd name="T5" fmla="*/ 0 h 47"/>
                  <a:gd name="T6" fmla="*/ 0 60000 65536"/>
                  <a:gd name="T7" fmla="*/ 0 60000 65536"/>
                  <a:gd name="T8" fmla="*/ 0 60000 65536"/>
                  <a:gd name="T9" fmla="*/ 0 w 40"/>
                  <a:gd name="T10" fmla="*/ 0 h 47"/>
                  <a:gd name="T11" fmla="*/ 40 w 40"/>
                  <a:gd name="T12" fmla="*/ 47 h 47"/>
                </a:gdLst>
                <a:ahLst/>
                <a:cxnLst>
                  <a:cxn ang="T6">
                    <a:pos x="T0" y="T1"/>
                  </a:cxn>
                  <a:cxn ang="T7">
                    <a:pos x="T2" y="T3"/>
                  </a:cxn>
                  <a:cxn ang="T8">
                    <a:pos x="T4" y="T5"/>
                  </a:cxn>
                </a:cxnLst>
                <a:rect l="T9" t="T10" r="T11" b="T12"/>
                <a:pathLst>
                  <a:path w="40" h="47">
                    <a:moveTo>
                      <a:pt x="0" y="47"/>
                    </a:moveTo>
                    <a:lnTo>
                      <a:pt x="0" y="0"/>
                    </a:lnTo>
                    <a:lnTo>
                      <a:pt x="40" y="0"/>
                    </a:lnTo>
                  </a:path>
                </a:pathLst>
              </a:custGeom>
              <a:noFill/>
              <a:ln w="11113">
                <a:solidFill>
                  <a:srgbClr val="000000"/>
                </a:solidFill>
                <a:prstDash val="solid"/>
                <a:round/>
                <a:headEnd/>
                <a:tailEnd/>
              </a:ln>
            </p:spPr>
            <p:txBody>
              <a:bodyPr/>
              <a:lstStyle/>
              <a:p>
                <a:endParaRPr lang="en-US"/>
              </a:p>
            </p:txBody>
          </p:sp>
          <p:sp>
            <p:nvSpPr>
              <p:cNvPr id="115985" name="Freeform 60"/>
              <p:cNvSpPr>
                <a:spLocks/>
              </p:cNvSpPr>
              <p:nvPr/>
            </p:nvSpPr>
            <p:spPr bwMode="auto">
              <a:xfrm>
                <a:off x="3085" y="1789"/>
                <a:ext cx="289" cy="141"/>
              </a:xfrm>
              <a:custGeom>
                <a:avLst/>
                <a:gdLst>
                  <a:gd name="T0" fmla="*/ 0 w 289"/>
                  <a:gd name="T1" fmla="*/ 0 h 141"/>
                  <a:gd name="T2" fmla="*/ 0 w 289"/>
                  <a:gd name="T3" fmla="*/ 141 h 141"/>
                  <a:gd name="T4" fmla="*/ 248 w 289"/>
                  <a:gd name="T5" fmla="*/ 141 h 141"/>
                  <a:gd name="T6" fmla="*/ 248 w 289"/>
                  <a:gd name="T7" fmla="*/ 49 h 141"/>
                  <a:gd name="T8" fmla="*/ 289 w 289"/>
                  <a:gd name="T9" fmla="*/ 49 h 141"/>
                  <a:gd name="T10" fmla="*/ 0 60000 65536"/>
                  <a:gd name="T11" fmla="*/ 0 60000 65536"/>
                  <a:gd name="T12" fmla="*/ 0 60000 65536"/>
                  <a:gd name="T13" fmla="*/ 0 60000 65536"/>
                  <a:gd name="T14" fmla="*/ 0 60000 65536"/>
                  <a:gd name="T15" fmla="*/ 0 w 289"/>
                  <a:gd name="T16" fmla="*/ 0 h 141"/>
                  <a:gd name="T17" fmla="*/ 289 w 289"/>
                  <a:gd name="T18" fmla="*/ 141 h 141"/>
                </a:gdLst>
                <a:ahLst/>
                <a:cxnLst>
                  <a:cxn ang="T10">
                    <a:pos x="T0" y="T1"/>
                  </a:cxn>
                  <a:cxn ang="T11">
                    <a:pos x="T2" y="T3"/>
                  </a:cxn>
                  <a:cxn ang="T12">
                    <a:pos x="T4" y="T5"/>
                  </a:cxn>
                  <a:cxn ang="T13">
                    <a:pos x="T6" y="T7"/>
                  </a:cxn>
                  <a:cxn ang="T14">
                    <a:pos x="T8" y="T9"/>
                  </a:cxn>
                </a:cxnLst>
                <a:rect l="T15" t="T16" r="T17" b="T18"/>
                <a:pathLst>
                  <a:path w="289" h="141">
                    <a:moveTo>
                      <a:pt x="0" y="0"/>
                    </a:moveTo>
                    <a:lnTo>
                      <a:pt x="0" y="141"/>
                    </a:lnTo>
                    <a:lnTo>
                      <a:pt x="248" y="141"/>
                    </a:lnTo>
                    <a:lnTo>
                      <a:pt x="248" y="49"/>
                    </a:lnTo>
                    <a:lnTo>
                      <a:pt x="289" y="49"/>
                    </a:lnTo>
                  </a:path>
                </a:pathLst>
              </a:custGeom>
              <a:noFill/>
              <a:ln w="11113">
                <a:solidFill>
                  <a:srgbClr val="000000"/>
                </a:solidFill>
                <a:prstDash val="solid"/>
                <a:round/>
                <a:headEnd/>
                <a:tailEnd/>
              </a:ln>
            </p:spPr>
            <p:txBody>
              <a:bodyPr/>
              <a:lstStyle/>
              <a:p>
                <a:endParaRPr lang="en-US"/>
              </a:p>
            </p:txBody>
          </p:sp>
          <p:sp>
            <p:nvSpPr>
              <p:cNvPr id="115986" name="Rectangle 61"/>
              <p:cNvSpPr>
                <a:spLocks noChangeArrowheads="1"/>
              </p:cNvSpPr>
              <p:nvPr/>
            </p:nvSpPr>
            <p:spPr bwMode="auto">
              <a:xfrm>
                <a:off x="2428" y="2117"/>
                <a:ext cx="83" cy="188"/>
              </a:xfrm>
              <a:prstGeom prst="rect">
                <a:avLst/>
              </a:prstGeom>
              <a:solidFill>
                <a:srgbClr val="CCCCCC"/>
              </a:solidFill>
              <a:ln w="9525">
                <a:noFill/>
                <a:miter lim="800000"/>
                <a:headEnd/>
                <a:tailEnd/>
              </a:ln>
            </p:spPr>
            <p:txBody>
              <a:bodyPr/>
              <a:lstStyle/>
              <a:p>
                <a:endParaRPr lang="en-US"/>
              </a:p>
            </p:txBody>
          </p:sp>
          <p:sp>
            <p:nvSpPr>
              <p:cNvPr id="115987" name="Rectangle 62"/>
              <p:cNvSpPr>
                <a:spLocks noChangeArrowheads="1"/>
              </p:cNvSpPr>
              <p:nvPr/>
            </p:nvSpPr>
            <p:spPr bwMode="auto">
              <a:xfrm>
                <a:off x="2428" y="2117"/>
                <a:ext cx="83" cy="188"/>
              </a:xfrm>
              <a:prstGeom prst="rect">
                <a:avLst/>
              </a:prstGeom>
              <a:noFill/>
              <a:ln w="11113">
                <a:solidFill>
                  <a:srgbClr val="000000"/>
                </a:solidFill>
                <a:miter lim="800000"/>
                <a:headEnd/>
                <a:tailEnd/>
              </a:ln>
            </p:spPr>
            <p:txBody>
              <a:bodyPr/>
              <a:lstStyle/>
              <a:p>
                <a:endParaRPr lang="en-US"/>
              </a:p>
            </p:txBody>
          </p:sp>
          <p:sp>
            <p:nvSpPr>
              <p:cNvPr id="115988" name="Rectangle 63"/>
              <p:cNvSpPr>
                <a:spLocks noChangeArrowheads="1"/>
              </p:cNvSpPr>
              <p:nvPr/>
            </p:nvSpPr>
            <p:spPr bwMode="auto">
              <a:xfrm>
                <a:off x="2347" y="2117"/>
                <a:ext cx="81" cy="188"/>
              </a:xfrm>
              <a:prstGeom prst="rect">
                <a:avLst/>
              </a:prstGeom>
              <a:noFill/>
              <a:ln w="11113">
                <a:solidFill>
                  <a:srgbClr val="000000"/>
                </a:solidFill>
                <a:miter lim="800000"/>
                <a:headEnd/>
                <a:tailEnd/>
              </a:ln>
            </p:spPr>
            <p:txBody>
              <a:bodyPr/>
              <a:lstStyle/>
              <a:p>
                <a:endParaRPr lang="en-US"/>
              </a:p>
            </p:txBody>
          </p:sp>
          <p:sp>
            <p:nvSpPr>
              <p:cNvPr id="115989" name="Freeform 64"/>
              <p:cNvSpPr>
                <a:spLocks/>
              </p:cNvSpPr>
              <p:nvPr/>
            </p:nvSpPr>
            <p:spPr bwMode="auto">
              <a:xfrm>
                <a:off x="3147" y="2025"/>
                <a:ext cx="124" cy="372"/>
              </a:xfrm>
              <a:custGeom>
                <a:avLst/>
                <a:gdLst>
                  <a:gd name="T0" fmla="*/ 0 w 124"/>
                  <a:gd name="T1" fmla="*/ 0 h 372"/>
                  <a:gd name="T2" fmla="*/ 0 w 124"/>
                  <a:gd name="T3" fmla="*/ 149 h 372"/>
                  <a:gd name="T4" fmla="*/ 38 w 124"/>
                  <a:gd name="T5" fmla="*/ 187 h 372"/>
                  <a:gd name="T6" fmla="*/ 0 w 124"/>
                  <a:gd name="T7" fmla="*/ 223 h 372"/>
                  <a:gd name="T8" fmla="*/ 0 w 124"/>
                  <a:gd name="T9" fmla="*/ 372 h 372"/>
                  <a:gd name="T10" fmla="*/ 124 w 124"/>
                  <a:gd name="T11" fmla="*/ 258 h 372"/>
                  <a:gd name="T12" fmla="*/ 124 w 124"/>
                  <a:gd name="T13" fmla="*/ 114 h 372"/>
                  <a:gd name="T14" fmla="*/ 0 w 124"/>
                  <a:gd name="T15" fmla="*/ 0 h 372"/>
                  <a:gd name="T16" fmla="*/ 0 w 124"/>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372"/>
                  <a:gd name="T29" fmla="*/ 124 w 124"/>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372">
                    <a:moveTo>
                      <a:pt x="0" y="0"/>
                    </a:moveTo>
                    <a:lnTo>
                      <a:pt x="0" y="149"/>
                    </a:lnTo>
                    <a:lnTo>
                      <a:pt x="38" y="187"/>
                    </a:lnTo>
                    <a:lnTo>
                      <a:pt x="0" y="223"/>
                    </a:lnTo>
                    <a:lnTo>
                      <a:pt x="0" y="372"/>
                    </a:lnTo>
                    <a:lnTo>
                      <a:pt x="124" y="258"/>
                    </a:lnTo>
                    <a:lnTo>
                      <a:pt x="124" y="114"/>
                    </a:lnTo>
                    <a:lnTo>
                      <a:pt x="0" y="0"/>
                    </a:lnTo>
                    <a:close/>
                  </a:path>
                </a:pathLst>
              </a:custGeom>
              <a:solidFill>
                <a:srgbClr val="CCCCCC"/>
              </a:solidFill>
              <a:ln w="9525">
                <a:noFill/>
                <a:round/>
                <a:headEnd/>
                <a:tailEnd/>
              </a:ln>
            </p:spPr>
            <p:txBody>
              <a:bodyPr/>
              <a:lstStyle/>
              <a:p>
                <a:endParaRPr lang="en-US"/>
              </a:p>
            </p:txBody>
          </p:sp>
          <p:sp>
            <p:nvSpPr>
              <p:cNvPr id="115990" name="Freeform 65"/>
              <p:cNvSpPr>
                <a:spLocks/>
              </p:cNvSpPr>
              <p:nvPr/>
            </p:nvSpPr>
            <p:spPr bwMode="auto">
              <a:xfrm>
                <a:off x="3147" y="2025"/>
                <a:ext cx="124" cy="372"/>
              </a:xfrm>
              <a:custGeom>
                <a:avLst/>
                <a:gdLst>
                  <a:gd name="T0" fmla="*/ 0 w 124"/>
                  <a:gd name="T1" fmla="*/ 0 h 372"/>
                  <a:gd name="T2" fmla="*/ 0 w 124"/>
                  <a:gd name="T3" fmla="*/ 149 h 372"/>
                  <a:gd name="T4" fmla="*/ 38 w 124"/>
                  <a:gd name="T5" fmla="*/ 187 h 372"/>
                  <a:gd name="T6" fmla="*/ 0 w 124"/>
                  <a:gd name="T7" fmla="*/ 223 h 372"/>
                  <a:gd name="T8" fmla="*/ 0 w 124"/>
                  <a:gd name="T9" fmla="*/ 372 h 372"/>
                  <a:gd name="T10" fmla="*/ 124 w 124"/>
                  <a:gd name="T11" fmla="*/ 258 h 372"/>
                  <a:gd name="T12" fmla="*/ 124 w 124"/>
                  <a:gd name="T13" fmla="*/ 114 h 372"/>
                  <a:gd name="T14" fmla="*/ 0 w 124"/>
                  <a:gd name="T15" fmla="*/ 0 h 372"/>
                  <a:gd name="T16" fmla="*/ 0 w 124"/>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372"/>
                  <a:gd name="T29" fmla="*/ 124 w 124"/>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372">
                    <a:moveTo>
                      <a:pt x="0" y="0"/>
                    </a:moveTo>
                    <a:lnTo>
                      <a:pt x="0" y="149"/>
                    </a:lnTo>
                    <a:lnTo>
                      <a:pt x="38" y="187"/>
                    </a:lnTo>
                    <a:lnTo>
                      <a:pt x="0" y="223"/>
                    </a:lnTo>
                    <a:lnTo>
                      <a:pt x="0" y="372"/>
                    </a:lnTo>
                    <a:lnTo>
                      <a:pt x="124" y="258"/>
                    </a:lnTo>
                    <a:lnTo>
                      <a:pt x="124" y="114"/>
                    </a:lnTo>
                    <a:lnTo>
                      <a:pt x="0" y="0"/>
                    </a:lnTo>
                  </a:path>
                </a:pathLst>
              </a:custGeom>
              <a:noFill/>
              <a:ln w="11113">
                <a:solidFill>
                  <a:srgbClr val="000000"/>
                </a:solidFill>
                <a:prstDash val="solid"/>
                <a:round/>
                <a:headEnd/>
                <a:tailEnd/>
              </a:ln>
            </p:spPr>
            <p:txBody>
              <a:bodyPr/>
              <a:lstStyle/>
              <a:p>
                <a:endParaRPr lang="en-US"/>
              </a:p>
            </p:txBody>
          </p:sp>
          <p:sp>
            <p:nvSpPr>
              <p:cNvPr id="115991" name="Freeform 66"/>
              <p:cNvSpPr>
                <a:spLocks/>
              </p:cNvSpPr>
              <p:nvPr/>
            </p:nvSpPr>
            <p:spPr bwMode="auto">
              <a:xfrm>
                <a:off x="3517" y="2117"/>
                <a:ext cx="164" cy="188"/>
              </a:xfrm>
              <a:custGeom>
                <a:avLst/>
                <a:gdLst>
                  <a:gd name="T0" fmla="*/ 164 w 164"/>
                  <a:gd name="T1" fmla="*/ 188 h 188"/>
                  <a:gd name="T2" fmla="*/ 164 w 164"/>
                  <a:gd name="T3" fmla="*/ 0 h 188"/>
                  <a:gd name="T4" fmla="*/ 0 w 164"/>
                  <a:gd name="T5" fmla="*/ 0 h 188"/>
                  <a:gd name="T6" fmla="*/ 0 w 164"/>
                  <a:gd name="T7" fmla="*/ 188 h 188"/>
                  <a:gd name="T8" fmla="*/ 164 w 164"/>
                  <a:gd name="T9" fmla="*/ 188 h 188"/>
                  <a:gd name="T10" fmla="*/ 164 w 164"/>
                  <a:gd name="T11" fmla="*/ 188 h 188"/>
                  <a:gd name="T12" fmla="*/ 0 60000 65536"/>
                  <a:gd name="T13" fmla="*/ 0 60000 65536"/>
                  <a:gd name="T14" fmla="*/ 0 60000 65536"/>
                  <a:gd name="T15" fmla="*/ 0 60000 65536"/>
                  <a:gd name="T16" fmla="*/ 0 60000 65536"/>
                  <a:gd name="T17" fmla="*/ 0 60000 65536"/>
                  <a:gd name="T18" fmla="*/ 0 w 164"/>
                  <a:gd name="T19" fmla="*/ 0 h 188"/>
                  <a:gd name="T20" fmla="*/ 164 w 164"/>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164" h="188">
                    <a:moveTo>
                      <a:pt x="164" y="188"/>
                    </a:moveTo>
                    <a:lnTo>
                      <a:pt x="164" y="0"/>
                    </a:lnTo>
                    <a:lnTo>
                      <a:pt x="0" y="0"/>
                    </a:lnTo>
                    <a:lnTo>
                      <a:pt x="0" y="188"/>
                    </a:lnTo>
                    <a:lnTo>
                      <a:pt x="164" y="188"/>
                    </a:lnTo>
                  </a:path>
                </a:pathLst>
              </a:custGeom>
              <a:noFill/>
              <a:ln w="11113">
                <a:solidFill>
                  <a:srgbClr val="000000"/>
                </a:solidFill>
                <a:prstDash val="solid"/>
                <a:round/>
                <a:headEnd/>
                <a:tailEnd/>
              </a:ln>
            </p:spPr>
            <p:txBody>
              <a:bodyPr/>
              <a:lstStyle/>
              <a:p>
                <a:endParaRPr lang="en-US"/>
              </a:p>
            </p:txBody>
          </p:sp>
          <p:sp>
            <p:nvSpPr>
              <p:cNvPr id="115992" name="Line 67"/>
              <p:cNvSpPr>
                <a:spLocks noChangeShapeType="1"/>
              </p:cNvSpPr>
              <p:nvPr/>
            </p:nvSpPr>
            <p:spPr bwMode="auto">
              <a:xfrm>
                <a:off x="2509" y="2210"/>
                <a:ext cx="229" cy="2"/>
              </a:xfrm>
              <a:prstGeom prst="line">
                <a:avLst/>
              </a:prstGeom>
              <a:noFill/>
              <a:ln w="11113">
                <a:solidFill>
                  <a:srgbClr val="000000"/>
                </a:solidFill>
                <a:round/>
                <a:headEnd/>
                <a:tailEnd/>
              </a:ln>
            </p:spPr>
            <p:txBody>
              <a:bodyPr/>
              <a:lstStyle/>
              <a:p>
                <a:endParaRPr lang="en-US"/>
              </a:p>
            </p:txBody>
          </p:sp>
          <p:sp>
            <p:nvSpPr>
              <p:cNvPr id="115993" name="Line 68"/>
              <p:cNvSpPr>
                <a:spLocks noChangeShapeType="1"/>
              </p:cNvSpPr>
              <p:nvPr/>
            </p:nvSpPr>
            <p:spPr bwMode="auto">
              <a:xfrm>
                <a:off x="3271" y="2210"/>
                <a:ext cx="246" cy="2"/>
              </a:xfrm>
              <a:prstGeom prst="line">
                <a:avLst/>
              </a:prstGeom>
              <a:noFill/>
              <a:ln w="11113">
                <a:solidFill>
                  <a:srgbClr val="000000"/>
                </a:solidFill>
                <a:round/>
                <a:headEnd/>
                <a:tailEnd/>
              </a:ln>
            </p:spPr>
            <p:txBody>
              <a:bodyPr/>
              <a:lstStyle/>
              <a:p>
                <a:endParaRPr lang="en-US"/>
              </a:p>
            </p:txBody>
          </p:sp>
          <p:sp>
            <p:nvSpPr>
              <p:cNvPr id="115994" name="Line 69"/>
              <p:cNvSpPr>
                <a:spLocks noChangeShapeType="1"/>
              </p:cNvSpPr>
              <p:nvPr/>
            </p:nvSpPr>
            <p:spPr bwMode="auto">
              <a:xfrm>
                <a:off x="3681" y="2210"/>
                <a:ext cx="226" cy="2"/>
              </a:xfrm>
              <a:prstGeom prst="line">
                <a:avLst/>
              </a:prstGeom>
              <a:noFill/>
              <a:ln w="11113">
                <a:solidFill>
                  <a:srgbClr val="000000"/>
                </a:solidFill>
                <a:round/>
                <a:headEnd/>
                <a:tailEnd/>
              </a:ln>
            </p:spPr>
            <p:txBody>
              <a:bodyPr/>
              <a:lstStyle/>
              <a:p>
                <a:endParaRPr lang="en-US"/>
              </a:p>
            </p:txBody>
          </p:sp>
          <p:sp>
            <p:nvSpPr>
              <p:cNvPr id="115995" name="Freeform 70"/>
              <p:cNvSpPr>
                <a:spLocks/>
              </p:cNvSpPr>
              <p:nvPr/>
            </p:nvSpPr>
            <p:spPr bwMode="auto">
              <a:xfrm>
                <a:off x="2695" y="2166"/>
                <a:ext cx="40" cy="44"/>
              </a:xfrm>
              <a:custGeom>
                <a:avLst/>
                <a:gdLst>
                  <a:gd name="T0" fmla="*/ 0 w 40"/>
                  <a:gd name="T1" fmla="*/ 44 h 44"/>
                  <a:gd name="T2" fmla="*/ 0 w 40"/>
                  <a:gd name="T3" fmla="*/ 0 h 44"/>
                  <a:gd name="T4" fmla="*/ 40 w 40"/>
                  <a:gd name="T5" fmla="*/ 0 h 44"/>
                  <a:gd name="T6" fmla="*/ 0 60000 65536"/>
                  <a:gd name="T7" fmla="*/ 0 60000 65536"/>
                  <a:gd name="T8" fmla="*/ 0 60000 65536"/>
                  <a:gd name="T9" fmla="*/ 0 w 40"/>
                  <a:gd name="T10" fmla="*/ 0 h 44"/>
                  <a:gd name="T11" fmla="*/ 40 w 40"/>
                  <a:gd name="T12" fmla="*/ 44 h 44"/>
                </a:gdLst>
                <a:ahLst/>
                <a:cxnLst>
                  <a:cxn ang="T6">
                    <a:pos x="T0" y="T1"/>
                  </a:cxn>
                  <a:cxn ang="T7">
                    <a:pos x="T2" y="T3"/>
                  </a:cxn>
                  <a:cxn ang="T8">
                    <a:pos x="T4" y="T5"/>
                  </a:cxn>
                </a:cxnLst>
                <a:rect l="T9" t="T10" r="T11" b="T12"/>
                <a:pathLst>
                  <a:path w="40" h="44">
                    <a:moveTo>
                      <a:pt x="0" y="44"/>
                    </a:moveTo>
                    <a:lnTo>
                      <a:pt x="0" y="0"/>
                    </a:lnTo>
                    <a:lnTo>
                      <a:pt x="40" y="0"/>
                    </a:lnTo>
                  </a:path>
                </a:pathLst>
              </a:custGeom>
              <a:noFill/>
              <a:ln w="11113">
                <a:solidFill>
                  <a:srgbClr val="000000"/>
                </a:solidFill>
                <a:prstDash val="solid"/>
                <a:round/>
                <a:headEnd/>
                <a:tailEnd/>
              </a:ln>
            </p:spPr>
            <p:txBody>
              <a:bodyPr/>
              <a:lstStyle/>
              <a:p>
                <a:endParaRPr lang="en-US"/>
              </a:p>
            </p:txBody>
          </p:sp>
          <p:sp>
            <p:nvSpPr>
              <p:cNvPr id="115996" name="Freeform 71"/>
              <p:cNvSpPr>
                <a:spLocks/>
              </p:cNvSpPr>
              <p:nvPr/>
            </p:nvSpPr>
            <p:spPr bwMode="auto">
              <a:xfrm>
                <a:off x="3476" y="2210"/>
                <a:ext cx="288" cy="144"/>
              </a:xfrm>
              <a:custGeom>
                <a:avLst/>
                <a:gdLst>
                  <a:gd name="T0" fmla="*/ 0 w 288"/>
                  <a:gd name="T1" fmla="*/ 0 h 144"/>
                  <a:gd name="T2" fmla="*/ 0 w 288"/>
                  <a:gd name="T3" fmla="*/ 144 h 144"/>
                  <a:gd name="T4" fmla="*/ 248 w 288"/>
                  <a:gd name="T5" fmla="*/ 144 h 144"/>
                  <a:gd name="T6" fmla="*/ 248 w 288"/>
                  <a:gd name="T7" fmla="*/ 49 h 144"/>
                  <a:gd name="T8" fmla="*/ 288 w 288"/>
                  <a:gd name="T9" fmla="*/ 49 h 144"/>
                  <a:gd name="T10" fmla="*/ 0 60000 65536"/>
                  <a:gd name="T11" fmla="*/ 0 60000 65536"/>
                  <a:gd name="T12" fmla="*/ 0 60000 65536"/>
                  <a:gd name="T13" fmla="*/ 0 60000 65536"/>
                  <a:gd name="T14" fmla="*/ 0 60000 65536"/>
                  <a:gd name="T15" fmla="*/ 0 w 288"/>
                  <a:gd name="T16" fmla="*/ 0 h 144"/>
                  <a:gd name="T17" fmla="*/ 288 w 288"/>
                  <a:gd name="T18" fmla="*/ 144 h 144"/>
                </a:gdLst>
                <a:ahLst/>
                <a:cxnLst>
                  <a:cxn ang="T10">
                    <a:pos x="T0" y="T1"/>
                  </a:cxn>
                  <a:cxn ang="T11">
                    <a:pos x="T2" y="T3"/>
                  </a:cxn>
                  <a:cxn ang="T12">
                    <a:pos x="T4" y="T5"/>
                  </a:cxn>
                  <a:cxn ang="T13">
                    <a:pos x="T6" y="T7"/>
                  </a:cxn>
                  <a:cxn ang="T14">
                    <a:pos x="T8" y="T9"/>
                  </a:cxn>
                </a:cxnLst>
                <a:rect l="T15" t="T16" r="T17" b="T18"/>
                <a:pathLst>
                  <a:path w="288" h="144">
                    <a:moveTo>
                      <a:pt x="0" y="0"/>
                    </a:moveTo>
                    <a:lnTo>
                      <a:pt x="0" y="144"/>
                    </a:lnTo>
                    <a:lnTo>
                      <a:pt x="248" y="144"/>
                    </a:lnTo>
                    <a:lnTo>
                      <a:pt x="248" y="49"/>
                    </a:lnTo>
                    <a:lnTo>
                      <a:pt x="288" y="49"/>
                    </a:lnTo>
                  </a:path>
                </a:pathLst>
              </a:custGeom>
              <a:noFill/>
              <a:ln w="11113">
                <a:solidFill>
                  <a:srgbClr val="000000"/>
                </a:solidFill>
                <a:prstDash val="solid"/>
                <a:round/>
                <a:headEnd/>
                <a:tailEnd/>
              </a:ln>
            </p:spPr>
            <p:txBody>
              <a:bodyPr/>
              <a:lstStyle/>
              <a:p>
                <a:endParaRPr lang="en-US"/>
              </a:p>
            </p:txBody>
          </p:sp>
          <p:sp>
            <p:nvSpPr>
              <p:cNvPr id="115997" name="Rectangle 72"/>
              <p:cNvSpPr>
                <a:spLocks noChangeArrowheads="1"/>
              </p:cNvSpPr>
              <p:nvPr/>
            </p:nvSpPr>
            <p:spPr bwMode="auto">
              <a:xfrm>
                <a:off x="1951" y="1262"/>
                <a:ext cx="50"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5998" name="Rectangle 73"/>
              <p:cNvSpPr>
                <a:spLocks noChangeArrowheads="1"/>
              </p:cNvSpPr>
              <p:nvPr/>
            </p:nvSpPr>
            <p:spPr bwMode="auto">
              <a:xfrm>
                <a:off x="2009" y="1262"/>
                <a:ext cx="50"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5999" name="Rectangle 74"/>
              <p:cNvSpPr>
                <a:spLocks noChangeArrowheads="1"/>
              </p:cNvSpPr>
              <p:nvPr/>
            </p:nvSpPr>
            <p:spPr bwMode="auto">
              <a:xfrm>
                <a:off x="2066" y="1262"/>
                <a:ext cx="19"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6000" name="Rectangle 75"/>
              <p:cNvSpPr>
                <a:spLocks noChangeArrowheads="1"/>
              </p:cNvSpPr>
              <p:nvPr/>
            </p:nvSpPr>
            <p:spPr bwMode="auto">
              <a:xfrm>
                <a:off x="2087" y="1262"/>
                <a:ext cx="3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1</a:t>
                </a:r>
                <a:endParaRPr kumimoji="0" lang="en-US">
                  <a:solidFill>
                    <a:schemeClr val="tx1"/>
                  </a:solidFill>
                </a:endParaRPr>
              </a:p>
            </p:txBody>
          </p:sp>
          <p:sp>
            <p:nvSpPr>
              <p:cNvPr id="116001" name="Rectangle 76"/>
              <p:cNvSpPr>
                <a:spLocks noChangeArrowheads="1"/>
              </p:cNvSpPr>
              <p:nvPr/>
            </p:nvSpPr>
            <p:spPr bwMode="auto">
              <a:xfrm>
                <a:off x="1627" y="1093"/>
                <a:ext cx="42"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T</a:t>
                </a:r>
                <a:endParaRPr kumimoji="0" lang="en-US">
                  <a:solidFill>
                    <a:schemeClr val="tx1"/>
                  </a:solidFill>
                </a:endParaRPr>
              </a:p>
            </p:txBody>
          </p:sp>
          <p:sp>
            <p:nvSpPr>
              <p:cNvPr id="116002" name="Rectangle 77"/>
              <p:cNvSpPr>
                <a:spLocks noChangeArrowheads="1"/>
              </p:cNvSpPr>
              <p:nvPr/>
            </p:nvSpPr>
            <p:spPr bwMode="auto">
              <a:xfrm>
                <a:off x="1675" y="1093"/>
                <a:ext cx="15"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i</a:t>
                </a:r>
                <a:endParaRPr kumimoji="0" lang="en-US">
                  <a:solidFill>
                    <a:schemeClr val="tx1"/>
                  </a:solidFill>
                </a:endParaRPr>
              </a:p>
            </p:txBody>
          </p:sp>
          <p:sp>
            <p:nvSpPr>
              <p:cNvPr id="116003" name="Rectangle 78"/>
              <p:cNvSpPr>
                <a:spLocks noChangeArrowheads="1"/>
              </p:cNvSpPr>
              <p:nvPr/>
            </p:nvSpPr>
            <p:spPr bwMode="auto">
              <a:xfrm>
                <a:off x="1694" y="1093"/>
                <a:ext cx="57"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m</a:t>
                </a:r>
                <a:endParaRPr kumimoji="0" lang="en-US">
                  <a:solidFill>
                    <a:schemeClr val="tx1"/>
                  </a:solidFill>
                </a:endParaRPr>
              </a:p>
            </p:txBody>
          </p:sp>
          <p:sp>
            <p:nvSpPr>
              <p:cNvPr id="116004" name="Rectangle 79"/>
              <p:cNvSpPr>
                <a:spLocks noChangeArrowheads="1"/>
              </p:cNvSpPr>
              <p:nvPr/>
            </p:nvSpPr>
            <p:spPr bwMode="auto">
              <a:xfrm>
                <a:off x="1758" y="1093"/>
                <a:ext cx="3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e</a:t>
                </a:r>
                <a:endParaRPr kumimoji="0" lang="en-US">
                  <a:solidFill>
                    <a:schemeClr val="tx1"/>
                  </a:solidFill>
                </a:endParaRPr>
              </a:p>
            </p:txBody>
          </p:sp>
          <p:sp>
            <p:nvSpPr>
              <p:cNvPr id="116005" name="Rectangle 80"/>
              <p:cNvSpPr>
                <a:spLocks noChangeArrowheads="1"/>
              </p:cNvSpPr>
              <p:nvPr/>
            </p:nvSpPr>
            <p:spPr bwMode="auto">
              <a:xfrm>
                <a:off x="1804" y="1093"/>
                <a:ext cx="1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6006" name="Rectangle 81"/>
              <p:cNvSpPr>
                <a:spLocks noChangeArrowheads="1"/>
              </p:cNvSpPr>
              <p:nvPr/>
            </p:nvSpPr>
            <p:spPr bwMode="auto">
              <a:xfrm>
                <a:off x="1825" y="1093"/>
                <a:ext cx="22"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6007" name="Rectangle 82"/>
              <p:cNvSpPr>
                <a:spLocks noChangeArrowheads="1"/>
              </p:cNvSpPr>
              <p:nvPr/>
            </p:nvSpPr>
            <p:spPr bwMode="auto">
              <a:xfrm>
                <a:off x="1851" y="1093"/>
                <a:ext cx="16"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i</a:t>
                </a:r>
                <a:endParaRPr kumimoji="0" lang="en-US">
                  <a:solidFill>
                    <a:schemeClr val="tx1"/>
                  </a:solidFill>
                </a:endParaRPr>
              </a:p>
            </p:txBody>
          </p:sp>
          <p:sp>
            <p:nvSpPr>
              <p:cNvPr id="116008" name="Rectangle 83"/>
              <p:cNvSpPr>
                <a:spLocks noChangeArrowheads="1"/>
              </p:cNvSpPr>
              <p:nvPr/>
            </p:nvSpPr>
            <p:spPr bwMode="auto">
              <a:xfrm>
                <a:off x="1870" y="1093"/>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n</a:t>
                </a:r>
                <a:endParaRPr kumimoji="0" lang="en-US">
                  <a:solidFill>
                    <a:schemeClr val="tx1"/>
                  </a:solidFill>
                </a:endParaRPr>
              </a:p>
            </p:txBody>
          </p:sp>
          <p:sp>
            <p:nvSpPr>
              <p:cNvPr id="116009" name="Rectangle 84"/>
              <p:cNvSpPr>
                <a:spLocks noChangeArrowheads="1"/>
              </p:cNvSpPr>
              <p:nvPr/>
            </p:nvSpPr>
            <p:spPr bwMode="auto">
              <a:xfrm>
                <a:off x="1913" y="1093"/>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6010" name="Rectangle 85"/>
              <p:cNvSpPr>
                <a:spLocks noChangeArrowheads="1"/>
              </p:cNvSpPr>
              <p:nvPr/>
            </p:nvSpPr>
            <p:spPr bwMode="auto">
              <a:xfrm>
                <a:off x="1935" y="1093"/>
                <a:ext cx="34"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6011" name="Rectangle 86"/>
              <p:cNvSpPr>
                <a:spLocks noChangeArrowheads="1"/>
              </p:cNvSpPr>
              <p:nvPr/>
            </p:nvSpPr>
            <p:spPr bwMode="auto">
              <a:xfrm>
                <a:off x="1975" y="1093"/>
                <a:ext cx="15"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l</a:t>
                </a:r>
                <a:endParaRPr kumimoji="0" lang="en-US">
                  <a:solidFill>
                    <a:schemeClr val="tx1"/>
                  </a:solidFill>
                </a:endParaRPr>
              </a:p>
            </p:txBody>
          </p:sp>
          <p:sp>
            <p:nvSpPr>
              <p:cNvPr id="116012" name="Rectangle 87"/>
              <p:cNvSpPr>
                <a:spLocks noChangeArrowheads="1"/>
              </p:cNvSpPr>
              <p:nvPr/>
            </p:nvSpPr>
            <p:spPr bwMode="auto">
              <a:xfrm>
                <a:off x="1994" y="1093"/>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o</a:t>
                </a:r>
                <a:endParaRPr kumimoji="0" lang="en-US">
                  <a:solidFill>
                    <a:schemeClr val="tx1"/>
                  </a:solidFill>
                </a:endParaRPr>
              </a:p>
            </p:txBody>
          </p:sp>
          <p:sp>
            <p:nvSpPr>
              <p:cNvPr id="116013" name="Rectangle 88"/>
              <p:cNvSpPr>
                <a:spLocks noChangeArrowheads="1"/>
              </p:cNvSpPr>
              <p:nvPr/>
            </p:nvSpPr>
            <p:spPr bwMode="auto">
              <a:xfrm>
                <a:off x="2037" y="1093"/>
                <a:ext cx="34"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6014" name="Rectangle 89"/>
              <p:cNvSpPr>
                <a:spLocks noChangeArrowheads="1"/>
              </p:cNvSpPr>
              <p:nvPr/>
            </p:nvSpPr>
            <p:spPr bwMode="auto">
              <a:xfrm>
                <a:off x="2078" y="1093"/>
                <a:ext cx="34"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k</a:t>
                </a:r>
                <a:endParaRPr kumimoji="0" lang="en-US">
                  <a:solidFill>
                    <a:schemeClr val="tx1"/>
                  </a:solidFill>
                </a:endParaRPr>
              </a:p>
            </p:txBody>
          </p:sp>
          <p:sp>
            <p:nvSpPr>
              <p:cNvPr id="116015" name="Rectangle 90"/>
              <p:cNvSpPr>
                <a:spLocks noChangeArrowheads="1"/>
              </p:cNvSpPr>
              <p:nvPr/>
            </p:nvSpPr>
            <p:spPr bwMode="auto">
              <a:xfrm>
                <a:off x="2116" y="1093"/>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6016" name="Rectangle 91"/>
              <p:cNvSpPr>
                <a:spLocks noChangeArrowheads="1"/>
              </p:cNvSpPr>
              <p:nvPr/>
            </p:nvSpPr>
            <p:spPr bwMode="auto">
              <a:xfrm>
                <a:off x="2140" y="1093"/>
                <a:ext cx="35"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6017" name="Rectangle 92"/>
              <p:cNvSpPr>
                <a:spLocks noChangeArrowheads="1"/>
              </p:cNvSpPr>
              <p:nvPr/>
            </p:nvSpPr>
            <p:spPr bwMode="auto">
              <a:xfrm>
                <a:off x="2178" y="1093"/>
                <a:ext cx="34"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y</a:t>
                </a:r>
                <a:endParaRPr kumimoji="0" lang="en-US">
                  <a:solidFill>
                    <a:schemeClr val="tx1"/>
                  </a:solidFill>
                </a:endParaRPr>
              </a:p>
            </p:txBody>
          </p:sp>
          <p:sp>
            <p:nvSpPr>
              <p:cNvPr id="116018" name="Rectangle 93"/>
              <p:cNvSpPr>
                <a:spLocks noChangeArrowheads="1"/>
              </p:cNvSpPr>
              <p:nvPr/>
            </p:nvSpPr>
            <p:spPr bwMode="auto">
              <a:xfrm>
                <a:off x="2218" y="1093"/>
                <a:ext cx="35"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6019" name="Rectangle 94"/>
              <p:cNvSpPr>
                <a:spLocks noChangeArrowheads="1"/>
              </p:cNvSpPr>
              <p:nvPr/>
            </p:nvSpPr>
            <p:spPr bwMode="auto">
              <a:xfrm>
                <a:off x="2259" y="1093"/>
                <a:ext cx="16"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l</a:t>
                </a:r>
                <a:endParaRPr kumimoji="0" lang="en-US">
                  <a:solidFill>
                    <a:schemeClr val="tx1"/>
                  </a:solidFill>
                </a:endParaRPr>
              </a:p>
            </p:txBody>
          </p:sp>
          <p:sp>
            <p:nvSpPr>
              <p:cNvPr id="116020" name="Rectangle 95"/>
              <p:cNvSpPr>
                <a:spLocks noChangeArrowheads="1"/>
              </p:cNvSpPr>
              <p:nvPr/>
            </p:nvSpPr>
            <p:spPr bwMode="auto">
              <a:xfrm>
                <a:off x="2275" y="1093"/>
                <a:ext cx="3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e</a:t>
                </a:r>
                <a:endParaRPr kumimoji="0" lang="en-US">
                  <a:solidFill>
                    <a:schemeClr val="tx1"/>
                  </a:solidFill>
                </a:endParaRPr>
              </a:p>
            </p:txBody>
          </p:sp>
          <p:sp>
            <p:nvSpPr>
              <p:cNvPr id="116021" name="Rectangle 96"/>
              <p:cNvSpPr>
                <a:spLocks noChangeArrowheads="1"/>
              </p:cNvSpPr>
              <p:nvPr/>
            </p:nvSpPr>
            <p:spPr bwMode="auto">
              <a:xfrm>
                <a:off x="2321" y="1093"/>
                <a:ext cx="34"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s</a:t>
                </a:r>
                <a:endParaRPr kumimoji="0" lang="en-US">
                  <a:solidFill>
                    <a:schemeClr val="tx1"/>
                  </a:solidFill>
                </a:endParaRPr>
              </a:p>
            </p:txBody>
          </p:sp>
          <p:sp>
            <p:nvSpPr>
              <p:cNvPr id="116022" name="Rectangle 97"/>
              <p:cNvSpPr>
                <a:spLocks noChangeArrowheads="1"/>
              </p:cNvSpPr>
              <p:nvPr/>
            </p:nvSpPr>
            <p:spPr bwMode="auto">
              <a:xfrm>
                <a:off x="2359" y="1093"/>
                <a:ext cx="23"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6023" name="Rectangle 98"/>
              <p:cNvSpPr>
                <a:spLocks noChangeArrowheads="1"/>
              </p:cNvSpPr>
              <p:nvPr/>
            </p:nvSpPr>
            <p:spPr bwMode="auto">
              <a:xfrm>
                <a:off x="1137" y="1729"/>
                <a:ext cx="3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4</a:t>
                </a:r>
                <a:endParaRPr kumimoji="0" lang="en-US">
                  <a:solidFill>
                    <a:schemeClr val="tx1"/>
                  </a:solidFill>
                </a:endParaRPr>
              </a:p>
            </p:txBody>
          </p:sp>
          <p:sp>
            <p:nvSpPr>
              <p:cNvPr id="116024" name="Rectangle 99"/>
              <p:cNvSpPr>
                <a:spLocks noChangeArrowheads="1"/>
              </p:cNvSpPr>
              <p:nvPr/>
            </p:nvSpPr>
            <p:spPr bwMode="auto">
              <a:xfrm>
                <a:off x="1180" y="1729"/>
                <a:ext cx="3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0</a:t>
                </a:r>
                <a:endParaRPr kumimoji="0" lang="en-US">
                  <a:solidFill>
                    <a:schemeClr val="tx1"/>
                  </a:solidFill>
                </a:endParaRPr>
              </a:p>
            </p:txBody>
          </p:sp>
          <p:sp>
            <p:nvSpPr>
              <p:cNvPr id="116025" name="Rectangle 100"/>
              <p:cNvSpPr>
                <a:spLocks noChangeArrowheads="1"/>
              </p:cNvSpPr>
              <p:nvPr/>
            </p:nvSpPr>
            <p:spPr bwMode="auto">
              <a:xfrm>
                <a:off x="1225" y="1729"/>
                <a:ext cx="19"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6026" name="Rectangle 101"/>
              <p:cNvSpPr>
                <a:spLocks noChangeArrowheads="1"/>
              </p:cNvSpPr>
              <p:nvPr/>
            </p:nvSpPr>
            <p:spPr bwMode="auto">
              <a:xfrm>
                <a:off x="1246" y="1729"/>
                <a:ext cx="3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b</a:t>
                </a:r>
                <a:endParaRPr kumimoji="0" lang="en-US">
                  <a:solidFill>
                    <a:schemeClr val="tx1"/>
                  </a:solidFill>
                </a:endParaRPr>
              </a:p>
            </p:txBody>
          </p:sp>
          <p:sp>
            <p:nvSpPr>
              <p:cNvPr id="116027" name="Rectangle 102"/>
              <p:cNvSpPr>
                <a:spLocks noChangeArrowheads="1"/>
              </p:cNvSpPr>
              <p:nvPr/>
            </p:nvSpPr>
            <p:spPr bwMode="auto">
              <a:xfrm>
                <a:off x="1289" y="1729"/>
                <a:ext cx="3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e</a:t>
                </a:r>
                <a:endParaRPr kumimoji="0" lang="en-US">
                  <a:solidFill>
                    <a:schemeClr val="tx1"/>
                  </a:solidFill>
                </a:endParaRPr>
              </a:p>
            </p:txBody>
          </p:sp>
          <p:sp>
            <p:nvSpPr>
              <p:cNvPr id="116028" name="Rectangle 103"/>
              <p:cNvSpPr>
                <a:spLocks noChangeArrowheads="1"/>
              </p:cNvSpPr>
              <p:nvPr/>
            </p:nvSpPr>
            <p:spPr bwMode="auto">
              <a:xfrm>
                <a:off x="1334" y="1729"/>
                <a:ext cx="39"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q</a:t>
                </a:r>
                <a:endParaRPr kumimoji="0" lang="en-US">
                  <a:solidFill>
                    <a:schemeClr val="tx1"/>
                  </a:solidFill>
                </a:endParaRPr>
              </a:p>
            </p:txBody>
          </p:sp>
          <p:sp>
            <p:nvSpPr>
              <p:cNvPr id="116029" name="Rectangle 104"/>
              <p:cNvSpPr>
                <a:spLocks noChangeArrowheads="1"/>
              </p:cNvSpPr>
              <p:nvPr/>
            </p:nvSpPr>
            <p:spPr bwMode="auto">
              <a:xfrm>
                <a:off x="1377" y="1729"/>
                <a:ext cx="19"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6030" name="Rectangle 105"/>
              <p:cNvSpPr>
                <a:spLocks noChangeArrowheads="1"/>
              </p:cNvSpPr>
              <p:nvPr/>
            </p:nvSpPr>
            <p:spPr bwMode="auto">
              <a:xfrm>
                <a:off x="1401" y="1729"/>
                <a:ext cx="3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6031" name="Rectangle 106"/>
              <p:cNvSpPr>
                <a:spLocks noChangeArrowheads="1"/>
              </p:cNvSpPr>
              <p:nvPr/>
            </p:nvSpPr>
            <p:spPr bwMode="auto">
              <a:xfrm>
                <a:off x="1444" y="1729"/>
                <a:ext cx="3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1</a:t>
                </a:r>
                <a:endParaRPr kumimoji="0" lang="en-US">
                  <a:solidFill>
                    <a:schemeClr val="tx1"/>
                  </a:solidFill>
                </a:endParaRPr>
              </a:p>
            </p:txBody>
          </p:sp>
          <p:sp>
            <p:nvSpPr>
              <p:cNvPr id="116032" name="Rectangle 107"/>
              <p:cNvSpPr>
                <a:spLocks noChangeArrowheads="1"/>
              </p:cNvSpPr>
              <p:nvPr/>
            </p:nvSpPr>
            <p:spPr bwMode="auto">
              <a:xfrm>
                <a:off x="1489" y="1729"/>
                <a:ext cx="19"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6033" name="Rectangle 108"/>
              <p:cNvSpPr>
                <a:spLocks noChangeArrowheads="1"/>
              </p:cNvSpPr>
              <p:nvPr/>
            </p:nvSpPr>
            <p:spPr bwMode="auto">
              <a:xfrm>
                <a:off x="1511" y="1729"/>
                <a:ext cx="19"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6034" name="Rectangle 109"/>
              <p:cNvSpPr>
                <a:spLocks noChangeArrowheads="1"/>
              </p:cNvSpPr>
              <p:nvPr/>
            </p:nvSpPr>
            <p:spPr bwMode="auto">
              <a:xfrm>
                <a:off x="1532" y="1729"/>
                <a:ext cx="3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6035" name="Rectangle 110"/>
              <p:cNvSpPr>
                <a:spLocks noChangeArrowheads="1"/>
              </p:cNvSpPr>
              <p:nvPr/>
            </p:nvSpPr>
            <p:spPr bwMode="auto">
              <a:xfrm>
                <a:off x="1577" y="1729"/>
                <a:ext cx="3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3</a:t>
                </a:r>
                <a:endParaRPr kumimoji="0" lang="en-US">
                  <a:solidFill>
                    <a:schemeClr val="tx1"/>
                  </a:solidFill>
                </a:endParaRPr>
              </a:p>
            </p:txBody>
          </p:sp>
          <p:sp>
            <p:nvSpPr>
              <p:cNvPr id="116036" name="Rectangle 111"/>
              <p:cNvSpPr>
                <a:spLocks noChangeArrowheads="1"/>
              </p:cNvSpPr>
              <p:nvPr/>
            </p:nvSpPr>
            <p:spPr bwMode="auto">
              <a:xfrm>
                <a:off x="1620" y="1729"/>
                <a:ext cx="19"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6037" name="Rectangle 112"/>
              <p:cNvSpPr>
                <a:spLocks noChangeArrowheads="1"/>
              </p:cNvSpPr>
              <p:nvPr/>
            </p:nvSpPr>
            <p:spPr bwMode="auto">
              <a:xfrm>
                <a:off x="1644" y="1729"/>
                <a:ext cx="19"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6038" name="Rectangle 113"/>
              <p:cNvSpPr>
                <a:spLocks noChangeArrowheads="1"/>
              </p:cNvSpPr>
              <p:nvPr/>
            </p:nvSpPr>
            <p:spPr bwMode="auto">
              <a:xfrm>
                <a:off x="1666" y="1729"/>
                <a:ext cx="3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7</a:t>
                </a:r>
                <a:endParaRPr kumimoji="0" lang="en-US">
                  <a:solidFill>
                    <a:schemeClr val="tx1"/>
                  </a:solidFill>
                </a:endParaRPr>
              </a:p>
            </p:txBody>
          </p:sp>
          <p:sp>
            <p:nvSpPr>
              <p:cNvPr id="116039" name="Line 114"/>
              <p:cNvSpPr>
                <a:spLocks noChangeShapeType="1"/>
              </p:cNvSpPr>
              <p:nvPr/>
            </p:nvSpPr>
            <p:spPr bwMode="auto">
              <a:xfrm>
                <a:off x="1075" y="1696"/>
                <a:ext cx="1" cy="1848"/>
              </a:xfrm>
              <a:prstGeom prst="line">
                <a:avLst/>
              </a:prstGeom>
              <a:noFill/>
              <a:ln w="3175">
                <a:solidFill>
                  <a:srgbClr val="000000"/>
                </a:solidFill>
                <a:round/>
                <a:headEnd/>
                <a:tailEnd/>
              </a:ln>
            </p:spPr>
            <p:txBody>
              <a:bodyPr/>
              <a:lstStyle/>
              <a:p>
                <a:endParaRPr lang="en-US"/>
              </a:p>
            </p:txBody>
          </p:sp>
          <p:sp>
            <p:nvSpPr>
              <p:cNvPr id="116040" name="Freeform 115"/>
              <p:cNvSpPr>
                <a:spLocks/>
              </p:cNvSpPr>
              <p:nvPr/>
            </p:nvSpPr>
            <p:spPr bwMode="auto">
              <a:xfrm>
                <a:off x="1058" y="3533"/>
                <a:ext cx="33" cy="38"/>
              </a:xfrm>
              <a:custGeom>
                <a:avLst/>
                <a:gdLst>
                  <a:gd name="T0" fmla="*/ 31 w 33"/>
                  <a:gd name="T1" fmla="*/ 0 h 38"/>
                  <a:gd name="T2" fmla="*/ 0 w 33"/>
                  <a:gd name="T3" fmla="*/ 2 h 38"/>
                  <a:gd name="T4" fmla="*/ 17 w 33"/>
                  <a:gd name="T5" fmla="*/ 38 h 38"/>
                  <a:gd name="T6" fmla="*/ 33 w 33"/>
                  <a:gd name="T7" fmla="*/ 2 h 38"/>
                  <a:gd name="T8" fmla="*/ 33 w 33"/>
                  <a:gd name="T9" fmla="*/ 2 h 38"/>
                  <a:gd name="T10" fmla="*/ 31 w 33"/>
                  <a:gd name="T11" fmla="*/ 0 h 38"/>
                  <a:gd name="T12" fmla="*/ 0 60000 65536"/>
                  <a:gd name="T13" fmla="*/ 0 60000 65536"/>
                  <a:gd name="T14" fmla="*/ 0 60000 65536"/>
                  <a:gd name="T15" fmla="*/ 0 60000 65536"/>
                  <a:gd name="T16" fmla="*/ 0 60000 65536"/>
                  <a:gd name="T17" fmla="*/ 0 60000 65536"/>
                  <a:gd name="T18" fmla="*/ 0 w 33"/>
                  <a:gd name="T19" fmla="*/ 0 h 38"/>
                  <a:gd name="T20" fmla="*/ 33 w 33"/>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3" h="38">
                    <a:moveTo>
                      <a:pt x="31" y="0"/>
                    </a:moveTo>
                    <a:lnTo>
                      <a:pt x="0" y="2"/>
                    </a:lnTo>
                    <a:lnTo>
                      <a:pt x="17" y="38"/>
                    </a:lnTo>
                    <a:lnTo>
                      <a:pt x="33" y="2"/>
                    </a:lnTo>
                    <a:lnTo>
                      <a:pt x="31" y="0"/>
                    </a:lnTo>
                    <a:close/>
                  </a:path>
                </a:pathLst>
              </a:custGeom>
              <a:solidFill>
                <a:srgbClr val="000000"/>
              </a:solidFill>
              <a:ln w="9525">
                <a:noFill/>
                <a:round/>
                <a:headEnd/>
                <a:tailEnd/>
              </a:ln>
            </p:spPr>
            <p:txBody>
              <a:bodyPr/>
              <a:lstStyle/>
              <a:p>
                <a:endParaRPr lang="en-US"/>
              </a:p>
            </p:txBody>
          </p:sp>
          <p:sp>
            <p:nvSpPr>
              <p:cNvPr id="116041" name="Rectangle 116"/>
              <p:cNvSpPr>
                <a:spLocks noChangeArrowheads="1"/>
              </p:cNvSpPr>
              <p:nvPr/>
            </p:nvSpPr>
            <p:spPr bwMode="auto">
              <a:xfrm>
                <a:off x="1018" y="1115"/>
                <a:ext cx="46"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P</a:t>
                </a:r>
                <a:endParaRPr kumimoji="0" lang="en-US">
                  <a:solidFill>
                    <a:schemeClr val="tx1"/>
                  </a:solidFill>
                </a:endParaRPr>
              </a:p>
            </p:txBody>
          </p:sp>
          <p:sp>
            <p:nvSpPr>
              <p:cNvPr id="116042" name="Rectangle 117"/>
              <p:cNvSpPr>
                <a:spLocks noChangeArrowheads="1"/>
              </p:cNvSpPr>
              <p:nvPr/>
            </p:nvSpPr>
            <p:spPr bwMode="auto">
              <a:xfrm>
                <a:off x="1070" y="1115"/>
                <a:ext cx="23"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r</a:t>
                </a:r>
                <a:endParaRPr kumimoji="0" lang="en-US">
                  <a:solidFill>
                    <a:schemeClr val="tx1"/>
                  </a:solidFill>
                </a:endParaRPr>
              </a:p>
            </p:txBody>
          </p:sp>
          <p:sp>
            <p:nvSpPr>
              <p:cNvPr id="116043" name="Rectangle 118"/>
              <p:cNvSpPr>
                <a:spLocks noChangeArrowheads="1"/>
              </p:cNvSpPr>
              <p:nvPr/>
            </p:nvSpPr>
            <p:spPr bwMode="auto">
              <a:xfrm>
                <a:off x="1096" y="1115"/>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o</a:t>
                </a:r>
                <a:endParaRPr kumimoji="0" lang="en-US">
                  <a:solidFill>
                    <a:schemeClr val="tx1"/>
                  </a:solidFill>
                </a:endParaRPr>
              </a:p>
            </p:txBody>
          </p:sp>
          <p:sp>
            <p:nvSpPr>
              <p:cNvPr id="116044" name="Rectangle 119"/>
              <p:cNvSpPr>
                <a:spLocks noChangeArrowheads="1"/>
              </p:cNvSpPr>
              <p:nvPr/>
            </p:nvSpPr>
            <p:spPr bwMode="auto">
              <a:xfrm>
                <a:off x="1141" y="1115"/>
                <a:ext cx="3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g</a:t>
                </a:r>
                <a:endParaRPr kumimoji="0" lang="en-US">
                  <a:solidFill>
                    <a:schemeClr val="tx1"/>
                  </a:solidFill>
                </a:endParaRPr>
              </a:p>
            </p:txBody>
          </p:sp>
          <p:sp>
            <p:nvSpPr>
              <p:cNvPr id="116045" name="Rectangle 120"/>
              <p:cNvSpPr>
                <a:spLocks noChangeArrowheads="1"/>
              </p:cNvSpPr>
              <p:nvPr/>
            </p:nvSpPr>
            <p:spPr bwMode="auto">
              <a:xfrm>
                <a:off x="1184" y="1115"/>
                <a:ext cx="23"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r</a:t>
                </a:r>
                <a:endParaRPr kumimoji="0" lang="en-US">
                  <a:solidFill>
                    <a:schemeClr val="tx1"/>
                  </a:solidFill>
                </a:endParaRPr>
              </a:p>
            </p:txBody>
          </p:sp>
          <p:sp>
            <p:nvSpPr>
              <p:cNvPr id="116046" name="Rectangle 121"/>
              <p:cNvSpPr>
                <a:spLocks noChangeArrowheads="1"/>
              </p:cNvSpPr>
              <p:nvPr/>
            </p:nvSpPr>
            <p:spPr bwMode="auto">
              <a:xfrm>
                <a:off x="1210" y="1115"/>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a:t>
                </a:r>
                <a:endParaRPr kumimoji="0" lang="en-US">
                  <a:solidFill>
                    <a:schemeClr val="tx1"/>
                  </a:solidFill>
                </a:endParaRPr>
              </a:p>
            </p:txBody>
          </p:sp>
          <p:sp>
            <p:nvSpPr>
              <p:cNvPr id="116047" name="Rectangle 122"/>
              <p:cNvSpPr>
                <a:spLocks noChangeArrowheads="1"/>
              </p:cNvSpPr>
              <p:nvPr/>
            </p:nvSpPr>
            <p:spPr bwMode="auto">
              <a:xfrm>
                <a:off x="1256" y="1115"/>
                <a:ext cx="57"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m</a:t>
                </a:r>
                <a:endParaRPr kumimoji="0" lang="en-US">
                  <a:solidFill>
                    <a:schemeClr val="tx1"/>
                  </a:solidFill>
                </a:endParaRPr>
              </a:p>
            </p:txBody>
          </p:sp>
          <p:sp>
            <p:nvSpPr>
              <p:cNvPr id="116048" name="Rectangle 123"/>
              <p:cNvSpPr>
                <a:spLocks noChangeArrowheads="1"/>
              </p:cNvSpPr>
              <p:nvPr/>
            </p:nvSpPr>
            <p:spPr bwMode="auto">
              <a:xfrm>
                <a:off x="1322" y="1115"/>
                <a:ext cx="1" cy="179"/>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6049" name="Rectangle 124"/>
              <p:cNvSpPr>
                <a:spLocks noChangeArrowheads="1"/>
              </p:cNvSpPr>
              <p:nvPr/>
            </p:nvSpPr>
            <p:spPr bwMode="auto">
              <a:xfrm>
                <a:off x="1018" y="1224"/>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e</a:t>
                </a:r>
                <a:endParaRPr kumimoji="0" lang="en-US">
                  <a:solidFill>
                    <a:schemeClr val="tx1"/>
                  </a:solidFill>
                </a:endParaRPr>
              </a:p>
            </p:txBody>
          </p:sp>
          <p:sp>
            <p:nvSpPr>
              <p:cNvPr id="116050" name="Rectangle 125"/>
              <p:cNvSpPr>
                <a:spLocks noChangeArrowheads="1"/>
              </p:cNvSpPr>
              <p:nvPr/>
            </p:nvSpPr>
            <p:spPr bwMode="auto">
              <a:xfrm>
                <a:off x="1063" y="1224"/>
                <a:ext cx="35"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x</a:t>
                </a:r>
                <a:endParaRPr kumimoji="0" lang="en-US">
                  <a:solidFill>
                    <a:schemeClr val="tx1"/>
                  </a:solidFill>
                </a:endParaRPr>
              </a:p>
            </p:txBody>
          </p:sp>
          <p:sp>
            <p:nvSpPr>
              <p:cNvPr id="116051" name="Rectangle 126"/>
              <p:cNvSpPr>
                <a:spLocks noChangeArrowheads="1"/>
              </p:cNvSpPr>
              <p:nvPr/>
            </p:nvSpPr>
            <p:spPr bwMode="auto">
              <a:xfrm>
                <a:off x="1101" y="1224"/>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e</a:t>
                </a:r>
                <a:endParaRPr kumimoji="0" lang="en-US">
                  <a:solidFill>
                    <a:schemeClr val="tx1"/>
                  </a:solidFill>
                </a:endParaRPr>
              </a:p>
            </p:txBody>
          </p:sp>
          <p:sp>
            <p:nvSpPr>
              <p:cNvPr id="116052" name="Rectangle 127"/>
              <p:cNvSpPr>
                <a:spLocks noChangeArrowheads="1"/>
              </p:cNvSpPr>
              <p:nvPr/>
            </p:nvSpPr>
            <p:spPr bwMode="auto">
              <a:xfrm>
                <a:off x="1146" y="1224"/>
                <a:ext cx="34"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6053" name="Rectangle 128"/>
              <p:cNvSpPr>
                <a:spLocks noChangeArrowheads="1"/>
              </p:cNvSpPr>
              <p:nvPr/>
            </p:nvSpPr>
            <p:spPr bwMode="auto">
              <a:xfrm>
                <a:off x="1184" y="1224"/>
                <a:ext cx="3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u</a:t>
                </a:r>
                <a:endParaRPr kumimoji="0" lang="en-US">
                  <a:solidFill>
                    <a:schemeClr val="tx1"/>
                  </a:solidFill>
                </a:endParaRPr>
              </a:p>
            </p:txBody>
          </p:sp>
          <p:sp>
            <p:nvSpPr>
              <p:cNvPr id="116054" name="Rectangle 129"/>
              <p:cNvSpPr>
                <a:spLocks noChangeArrowheads="1"/>
              </p:cNvSpPr>
              <p:nvPr/>
            </p:nvSpPr>
            <p:spPr bwMode="auto">
              <a:xfrm>
                <a:off x="1230" y="1224"/>
                <a:ext cx="1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t</a:t>
                </a:r>
                <a:endParaRPr kumimoji="0" lang="en-US">
                  <a:solidFill>
                    <a:schemeClr val="tx1"/>
                  </a:solidFill>
                </a:endParaRPr>
              </a:p>
            </p:txBody>
          </p:sp>
          <p:sp>
            <p:nvSpPr>
              <p:cNvPr id="116055" name="Rectangle 130"/>
              <p:cNvSpPr>
                <a:spLocks noChangeArrowheads="1"/>
              </p:cNvSpPr>
              <p:nvPr/>
            </p:nvSpPr>
            <p:spPr bwMode="auto">
              <a:xfrm>
                <a:off x="1251" y="1224"/>
                <a:ext cx="15"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i</a:t>
                </a:r>
                <a:endParaRPr kumimoji="0" lang="en-US">
                  <a:solidFill>
                    <a:schemeClr val="tx1"/>
                  </a:solidFill>
                </a:endParaRPr>
              </a:p>
            </p:txBody>
          </p:sp>
          <p:sp>
            <p:nvSpPr>
              <p:cNvPr id="116056" name="Rectangle 131"/>
              <p:cNvSpPr>
                <a:spLocks noChangeArrowheads="1"/>
              </p:cNvSpPr>
              <p:nvPr/>
            </p:nvSpPr>
            <p:spPr bwMode="auto">
              <a:xfrm>
                <a:off x="1270" y="1224"/>
                <a:ext cx="3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o</a:t>
                </a:r>
                <a:endParaRPr kumimoji="0" lang="en-US">
                  <a:solidFill>
                    <a:schemeClr val="tx1"/>
                  </a:solidFill>
                </a:endParaRPr>
              </a:p>
            </p:txBody>
          </p:sp>
          <p:sp>
            <p:nvSpPr>
              <p:cNvPr id="116057" name="Rectangle 132"/>
              <p:cNvSpPr>
                <a:spLocks noChangeArrowheads="1"/>
              </p:cNvSpPr>
              <p:nvPr/>
            </p:nvSpPr>
            <p:spPr bwMode="auto">
              <a:xfrm>
                <a:off x="1313" y="1224"/>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n</a:t>
                </a:r>
                <a:endParaRPr kumimoji="0" lang="en-US">
                  <a:solidFill>
                    <a:schemeClr val="tx1"/>
                  </a:solidFill>
                </a:endParaRPr>
              </a:p>
            </p:txBody>
          </p:sp>
          <p:sp>
            <p:nvSpPr>
              <p:cNvPr id="116058" name="Rectangle 133"/>
              <p:cNvSpPr>
                <a:spLocks noChangeArrowheads="1"/>
              </p:cNvSpPr>
              <p:nvPr/>
            </p:nvSpPr>
            <p:spPr bwMode="auto">
              <a:xfrm>
                <a:off x="1358" y="1224"/>
                <a:ext cx="1" cy="18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6059" name="Rectangle 134"/>
              <p:cNvSpPr>
                <a:spLocks noChangeArrowheads="1"/>
              </p:cNvSpPr>
              <p:nvPr/>
            </p:nvSpPr>
            <p:spPr bwMode="auto">
              <a:xfrm>
                <a:off x="1018" y="1330"/>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o</a:t>
                </a:r>
                <a:endParaRPr kumimoji="0" lang="en-US">
                  <a:solidFill>
                    <a:schemeClr val="tx1"/>
                  </a:solidFill>
                </a:endParaRPr>
              </a:p>
            </p:txBody>
          </p:sp>
          <p:sp>
            <p:nvSpPr>
              <p:cNvPr id="116060" name="Rectangle 135"/>
              <p:cNvSpPr>
                <a:spLocks noChangeArrowheads="1"/>
              </p:cNvSpPr>
              <p:nvPr/>
            </p:nvSpPr>
            <p:spPr bwMode="auto">
              <a:xfrm>
                <a:off x="1063" y="1330"/>
                <a:ext cx="23"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r</a:t>
                </a:r>
                <a:endParaRPr kumimoji="0" lang="en-US">
                  <a:solidFill>
                    <a:schemeClr val="tx1"/>
                  </a:solidFill>
                </a:endParaRPr>
              </a:p>
            </p:txBody>
          </p:sp>
          <p:sp>
            <p:nvSpPr>
              <p:cNvPr id="116061" name="Rectangle 136"/>
              <p:cNvSpPr>
                <a:spLocks noChangeArrowheads="1"/>
              </p:cNvSpPr>
              <p:nvPr/>
            </p:nvSpPr>
            <p:spPr bwMode="auto">
              <a:xfrm>
                <a:off x="1089" y="1330"/>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d</a:t>
                </a:r>
                <a:endParaRPr kumimoji="0" lang="en-US">
                  <a:solidFill>
                    <a:schemeClr val="tx1"/>
                  </a:solidFill>
                </a:endParaRPr>
              </a:p>
            </p:txBody>
          </p:sp>
          <p:sp>
            <p:nvSpPr>
              <p:cNvPr id="116062" name="Rectangle 137"/>
              <p:cNvSpPr>
                <a:spLocks noChangeArrowheads="1"/>
              </p:cNvSpPr>
              <p:nvPr/>
            </p:nvSpPr>
            <p:spPr bwMode="auto">
              <a:xfrm>
                <a:off x="1132" y="1330"/>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e</a:t>
                </a:r>
                <a:endParaRPr kumimoji="0" lang="en-US">
                  <a:solidFill>
                    <a:schemeClr val="tx1"/>
                  </a:solidFill>
                </a:endParaRPr>
              </a:p>
            </p:txBody>
          </p:sp>
          <p:sp>
            <p:nvSpPr>
              <p:cNvPr id="116063" name="Rectangle 138"/>
              <p:cNvSpPr>
                <a:spLocks noChangeArrowheads="1"/>
              </p:cNvSpPr>
              <p:nvPr/>
            </p:nvSpPr>
            <p:spPr bwMode="auto">
              <a:xfrm>
                <a:off x="1177" y="1330"/>
                <a:ext cx="23"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r</a:t>
                </a:r>
                <a:endParaRPr kumimoji="0" lang="en-US">
                  <a:solidFill>
                    <a:schemeClr val="tx1"/>
                  </a:solidFill>
                </a:endParaRPr>
              </a:p>
            </p:txBody>
          </p:sp>
          <p:sp>
            <p:nvSpPr>
              <p:cNvPr id="116064" name="Rectangle 139"/>
              <p:cNvSpPr>
                <a:spLocks noChangeArrowheads="1"/>
              </p:cNvSpPr>
              <p:nvPr/>
            </p:nvSpPr>
            <p:spPr bwMode="auto">
              <a:xfrm>
                <a:off x="1203" y="1330"/>
                <a:ext cx="1" cy="180"/>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6065" name="Rectangle 140"/>
              <p:cNvSpPr>
                <a:spLocks noChangeArrowheads="1"/>
              </p:cNvSpPr>
              <p:nvPr/>
            </p:nvSpPr>
            <p:spPr bwMode="auto">
              <a:xfrm>
                <a:off x="1018" y="1438"/>
                <a:ext cx="23"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6066" name="Rectangle 141"/>
              <p:cNvSpPr>
                <a:spLocks noChangeArrowheads="1"/>
              </p:cNvSpPr>
              <p:nvPr/>
            </p:nvSpPr>
            <p:spPr bwMode="auto">
              <a:xfrm>
                <a:off x="1044" y="1438"/>
                <a:ext cx="15"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i</a:t>
                </a:r>
                <a:endParaRPr kumimoji="0" lang="en-US">
                  <a:solidFill>
                    <a:schemeClr val="tx1"/>
                  </a:solidFill>
                </a:endParaRPr>
              </a:p>
            </p:txBody>
          </p:sp>
          <p:sp>
            <p:nvSpPr>
              <p:cNvPr id="116067" name="Rectangle 142"/>
              <p:cNvSpPr>
                <a:spLocks noChangeArrowheads="1"/>
              </p:cNvSpPr>
              <p:nvPr/>
            </p:nvSpPr>
            <p:spPr bwMode="auto">
              <a:xfrm>
                <a:off x="1060" y="1438"/>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n</a:t>
                </a:r>
                <a:endParaRPr kumimoji="0" lang="en-US">
                  <a:solidFill>
                    <a:schemeClr val="tx1"/>
                  </a:solidFill>
                </a:endParaRPr>
              </a:p>
            </p:txBody>
          </p:sp>
          <p:sp>
            <p:nvSpPr>
              <p:cNvPr id="116068" name="Rectangle 143"/>
              <p:cNvSpPr>
                <a:spLocks noChangeArrowheads="1"/>
              </p:cNvSpPr>
              <p:nvPr/>
            </p:nvSpPr>
            <p:spPr bwMode="auto">
              <a:xfrm>
                <a:off x="1106" y="1438"/>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6069" name="Rectangle 144"/>
              <p:cNvSpPr>
                <a:spLocks noChangeArrowheads="1"/>
              </p:cNvSpPr>
              <p:nvPr/>
            </p:nvSpPr>
            <p:spPr bwMode="auto">
              <a:xfrm>
                <a:off x="1127" y="1438"/>
                <a:ext cx="16"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i</a:t>
                </a:r>
                <a:endParaRPr kumimoji="0" lang="en-US">
                  <a:solidFill>
                    <a:schemeClr val="tx1"/>
                  </a:solidFill>
                </a:endParaRPr>
              </a:p>
            </p:txBody>
          </p:sp>
          <p:sp>
            <p:nvSpPr>
              <p:cNvPr id="116070" name="Rectangle 145"/>
              <p:cNvSpPr>
                <a:spLocks noChangeArrowheads="1"/>
              </p:cNvSpPr>
              <p:nvPr/>
            </p:nvSpPr>
            <p:spPr bwMode="auto">
              <a:xfrm>
                <a:off x="1146" y="1438"/>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n</a:t>
                </a:r>
                <a:endParaRPr kumimoji="0" lang="en-US">
                  <a:solidFill>
                    <a:schemeClr val="tx1"/>
                  </a:solidFill>
                </a:endParaRPr>
              </a:p>
            </p:txBody>
          </p:sp>
          <p:sp>
            <p:nvSpPr>
              <p:cNvPr id="116071" name="Rectangle 146"/>
              <p:cNvSpPr>
                <a:spLocks noChangeArrowheads="1"/>
              </p:cNvSpPr>
              <p:nvPr/>
            </p:nvSpPr>
            <p:spPr bwMode="auto">
              <a:xfrm>
                <a:off x="1189" y="1438"/>
                <a:ext cx="34"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s</a:t>
                </a:r>
                <a:endParaRPr kumimoji="0" lang="en-US">
                  <a:solidFill>
                    <a:schemeClr val="tx1"/>
                  </a:solidFill>
                </a:endParaRPr>
              </a:p>
            </p:txBody>
          </p:sp>
          <p:sp>
            <p:nvSpPr>
              <p:cNvPr id="116072" name="Rectangle 147"/>
              <p:cNvSpPr>
                <a:spLocks noChangeArrowheads="1"/>
              </p:cNvSpPr>
              <p:nvPr/>
            </p:nvSpPr>
            <p:spPr bwMode="auto">
              <a:xfrm>
                <a:off x="1230" y="1438"/>
                <a:ext cx="1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t</a:t>
                </a:r>
                <a:endParaRPr kumimoji="0" lang="en-US">
                  <a:solidFill>
                    <a:schemeClr val="tx1"/>
                  </a:solidFill>
                </a:endParaRPr>
              </a:p>
            </p:txBody>
          </p:sp>
          <p:sp>
            <p:nvSpPr>
              <p:cNvPr id="116073" name="Rectangle 148"/>
              <p:cNvSpPr>
                <a:spLocks noChangeArrowheads="1"/>
              </p:cNvSpPr>
              <p:nvPr/>
            </p:nvSpPr>
            <p:spPr bwMode="auto">
              <a:xfrm>
                <a:off x="1251" y="1438"/>
                <a:ext cx="22"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r</a:t>
                </a:r>
                <a:endParaRPr kumimoji="0" lang="en-US">
                  <a:solidFill>
                    <a:schemeClr val="tx1"/>
                  </a:solidFill>
                </a:endParaRPr>
              </a:p>
            </p:txBody>
          </p:sp>
          <p:sp>
            <p:nvSpPr>
              <p:cNvPr id="116074" name="Rectangle 149"/>
              <p:cNvSpPr>
                <a:spLocks noChangeArrowheads="1"/>
              </p:cNvSpPr>
              <p:nvPr/>
            </p:nvSpPr>
            <p:spPr bwMode="auto">
              <a:xfrm>
                <a:off x="1277" y="1438"/>
                <a:ext cx="3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u</a:t>
                </a:r>
                <a:endParaRPr kumimoji="0" lang="en-US">
                  <a:solidFill>
                    <a:schemeClr val="tx1"/>
                  </a:solidFill>
                </a:endParaRPr>
              </a:p>
            </p:txBody>
          </p:sp>
          <p:sp>
            <p:nvSpPr>
              <p:cNvPr id="116075" name="Rectangle 150"/>
              <p:cNvSpPr>
                <a:spLocks noChangeArrowheads="1"/>
              </p:cNvSpPr>
              <p:nvPr/>
            </p:nvSpPr>
            <p:spPr bwMode="auto">
              <a:xfrm>
                <a:off x="1322" y="1438"/>
                <a:ext cx="34"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6076" name="Rectangle 151"/>
              <p:cNvSpPr>
                <a:spLocks noChangeArrowheads="1"/>
              </p:cNvSpPr>
              <p:nvPr/>
            </p:nvSpPr>
            <p:spPr bwMode="auto">
              <a:xfrm>
                <a:off x="1361" y="1438"/>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t</a:t>
                </a:r>
                <a:endParaRPr kumimoji="0" lang="en-US">
                  <a:solidFill>
                    <a:schemeClr val="tx1"/>
                  </a:solidFill>
                </a:endParaRPr>
              </a:p>
            </p:txBody>
          </p:sp>
          <p:sp>
            <p:nvSpPr>
              <p:cNvPr id="116077" name="Rectangle 152"/>
              <p:cNvSpPr>
                <a:spLocks noChangeArrowheads="1"/>
              </p:cNvSpPr>
              <p:nvPr/>
            </p:nvSpPr>
            <p:spPr bwMode="auto">
              <a:xfrm>
                <a:off x="1384" y="1438"/>
                <a:ext cx="16"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i</a:t>
                </a:r>
                <a:endParaRPr kumimoji="0" lang="en-US">
                  <a:solidFill>
                    <a:schemeClr val="tx1"/>
                  </a:solidFill>
                </a:endParaRPr>
              </a:p>
            </p:txBody>
          </p:sp>
          <p:sp>
            <p:nvSpPr>
              <p:cNvPr id="116078" name="Rectangle 153"/>
              <p:cNvSpPr>
                <a:spLocks noChangeArrowheads="1"/>
              </p:cNvSpPr>
              <p:nvPr/>
            </p:nvSpPr>
            <p:spPr bwMode="auto">
              <a:xfrm>
                <a:off x="1401" y="1438"/>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o</a:t>
                </a:r>
                <a:endParaRPr kumimoji="0" lang="en-US">
                  <a:solidFill>
                    <a:schemeClr val="tx1"/>
                  </a:solidFill>
                </a:endParaRPr>
              </a:p>
            </p:txBody>
          </p:sp>
          <p:sp>
            <p:nvSpPr>
              <p:cNvPr id="116079" name="Rectangle 154"/>
              <p:cNvSpPr>
                <a:spLocks noChangeArrowheads="1"/>
              </p:cNvSpPr>
              <p:nvPr/>
            </p:nvSpPr>
            <p:spPr bwMode="auto">
              <a:xfrm>
                <a:off x="1446" y="1438"/>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n</a:t>
                </a:r>
                <a:endParaRPr kumimoji="0" lang="en-US">
                  <a:solidFill>
                    <a:schemeClr val="tx1"/>
                  </a:solidFill>
                </a:endParaRPr>
              </a:p>
            </p:txBody>
          </p:sp>
          <p:sp>
            <p:nvSpPr>
              <p:cNvPr id="116080" name="Rectangle 155"/>
              <p:cNvSpPr>
                <a:spLocks noChangeArrowheads="1"/>
              </p:cNvSpPr>
              <p:nvPr/>
            </p:nvSpPr>
            <p:spPr bwMode="auto">
              <a:xfrm>
                <a:off x="1489" y="1438"/>
                <a:ext cx="34"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s</a:t>
                </a:r>
                <a:endParaRPr kumimoji="0" lang="en-US">
                  <a:solidFill>
                    <a:schemeClr val="tx1"/>
                  </a:solidFill>
                </a:endParaRPr>
              </a:p>
            </p:txBody>
          </p:sp>
          <p:sp>
            <p:nvSpPr>
              <p:cNvPr id="116081" name="Rectangle 156"/>
              <p:cNvSpPr>
                <a:spLocks noChangeArrowheads="1"/>
              </p:cNvSpPr>
              <p:nvPr/>
            </p:nvSpPr>
            <p:spPr bwMode="auto">
              <a:xfrm>
                <a:off x="1530" y="1438"/>
                <a:ext cx="23"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6082" name="Line 157"/>
              <p:cNvSpPr>
                <a:spLocks noChangeShapeType="1"/>
              </p:cNvSpPr>
              <p:nvPr/>
            </p:nvSpPr>
            <p:spPr bwMode="auto">
              <a:xfrm>
                <a:off x="2456" y="1153"/>
                <a:ext cx="2814" cy="1"/>
              </a:xfrm>
              <a:prstGeom prst="line">
                <a:avLst/>
              </a:prstGeom>
              <a:noFill/>
              <a:ln w="3175">
                <a:solidFill>
                  <a:srgbClr val="000000"/>
                </a:solidFill>
                <a:round/>
                <a:headEnd/>
                <a:tailEnd/>
              </a:ln>
            </p:spPr>
            <p:txBody>
              <a:bodyPr/>
              <a:lstStyle/>
              <a:p>
                <a:endParaRPr lang="en-US"/>
              </a:p>
            </p:txBody>
          </p:sp>
          <p:sp>
            <p:nvSpPr>
              <p:cNvPr id="116083" name="Freeform 158"/>
              <p:cNvSpPr>
                <a:spLocks/>
              </p:cNvSpPr>
              <p:nvPr/>
            </p:nvSpPr>
            <p:spPr bwMode="auto">
              <a:xfrm>
                <a:off x="5263" y="1134"/>
                <a:ext cx="33" cy="38"/>
              </a:xfrm>
              <a:custGeom>
                <a:avLst/>
                <a:gdLst>
                  <a:gd name="T0" fmla="*/ 0 w 33"/>
                  <a:gd name="T1" fmla="*/ 0 h 38"/>
                  <a:gd name="T2" fmla="*/ 0 w 33"/>
                  <a:gd name="T3" fmla="*/ 38 h 38"/>
                  <a:gd name="T4" fmla="*/ 33 w 33"/>
                  <a:gd name="T5" fmla="*/ 19 h 38"/>
                  <a:gd name="T6" fmla="*/ 0 w 33"/>
                  <a:gd name="T7" fmla="*/ 0 h 38"/>
                  <a:gd name="T8" fmla="*/ 0 w 33"/>
                  <a:gd name="T9" fmla="*/ 0 h 38"/>
                  <a:gd name="T10" fmla="*/ 0 60000 65536"/>
                  <a:gd name="T11" fmla="*/ 0 60000 65536"/>
                  <a:gd name="T12" fmla="*/ 0 60000 65536"/>
                  <a:gd name="T13" fmla="*/ 0 60000 65536"/>
                  <a:gd name="T14" fmla="*/ 0 60000 65536"/>
                  <a:gd name="T15" fmla="*/ 0 w 33"/>
                  <a:gd name="T16" fmla="*/ 0 h 38"/>
                  <a:gd name="T17" fmla="*/ 33 w 33"/>
                  <a:gd name="T18" fmla="*/ 38 h 38"/>
                </a:gdLst>
                <a:ahLst/>
                <a:cxnLst>
                  <a:cxn ang="T10">
                    <a:pos x="T0" y="T1"/>
                  </a:cxn>
                  <a:cxn ang="T11">
                    <a:pos x="T2" y="T3"/>
                  </a:cxn>
                  <a:cxn ang="T12">
                    <a:pos x="T4" y="T5"/>
                  </a:cxn>
                  <a:cxn ang="T13">
                    <a:pos x="T6" y="T7"/>
                  </a:cxn>
                  <a:cxn ang="T14">
                    <a:pos x="T8" y="T9"/>
                  </a:cxn>
                </a:cxnLst>
                <a:rect l="T15" t="T16" r="T17" b="T18"/>
                <a:pathLst>
                  <a:path w="33" h="38">
                    <a:moveTo>
                      <a:pt x="0" y="0"/>
                    </a:moveTo>
                    <a:lnTo>
                      <a:pt x="0" y="38"/>
                    </a:lnTo>
                    <a:lnTo>
                      <a:pt x="33" y="19"/>
                    </a:lnTo>
                    <a:lnTo>
                      <a:pt x="0" y="0"/>
                    </a:lnTo>
                    <a:close/>
                  </a:path>
                </a:pathLst>
              </a:custGeom>
              <a:solidFill>
                <a:srgbClr val="000000"/>
              </a:solidFill>
              <a:ln w="9525">
                <a:noFill/>
                <a:round/>
                <a:headEnd/>
                <a:tailEnd/>
              </a:ln>
            </p:spPr>
            <p:txBody>
              <a:bodyPr/>
              <a:lstStyle/>
              <a:p>
                <a:endParaRPr lang="en-US"/>
              </a:p>
            </p:txBody>
          </p:sp>
          <p:sp>
            <p:nvSpPr>
              <p:cNvPr id="116084" name="Freeform 159"/>
              <p:cNvSpPr>
                <a:spLocks/>
              </p:cNvSpPr>
              <p:nvPr/>
            </p:nvSpPr>
            <p:spPr bwMode="auto">
              <a:xfrm>
                <a:off x="2202" y="1601"/>
                <a:ext cx="61" cy="378"/>
              </a:xfrm>
              <a:custGeom>
                <a:avLst/>
                <a:gdLst>
                  <a:gd name="T0" fmla="*/ 61 w 61"/>
                  <a:gd name="T1" fmla="*/ 375 h 378"/>
                  <a:gd name="T2" fmla="*/ 61 w 61"/>
                  <a:gd name="T3" fmla="*/ 0 h 378"/>
                  <a:gd name="T4" fmla="*/ 0 w 61"/>
                  <a:gd name="T5" fmla="*/ 0 h 378"/>
                  <a:gd name="T6" fmla="*/ 0 w 61"/>
                  <a:gd name="T7" fmla="*/ 378 h 378"/>
                  <a:gd name="T8" fmla="*/ 61 w 61"/>
                  <a:gd name="T9" fmla="*/ 378 h 378"/>
                  <a:gd name="T10" fmla="*/ 61 w 61"/>
                  <a:gd name="T11" fmla="*/ 378 h 378"/>
                  <a:gd name="T12" fmla="*/ 61 w 61"/>
                  <a:gd name="T13" fmla="*/ 375 h 378"/>
                  <a:gd name="T14" fmla="*/ 0 60000 65536"/>
                  <a:gd name="T15" fmla="*/ 0 60000 65536"/>
                  <a:gd name="T16" fmla="*/ 0 60000 65536"/>
                  <a:gd name="T17" fmla="*/ 0 60000 65536"/>
                  <a:gd name="T18" fmla="*/ 0 60000 65536"/>
                  <a:gd name="T19" fmla="*/ 0 60000 65536"/>
                  <a:gd name="T20" fmla="*/ 0 60000 65536"/>
                  <a:gd name="T21" fmla="*/ 0 w 61"/>
                  <a:gd name="T22" fmla="*/ 0 h 378"/>
                  <a:gd name="T23" fmla="*/ 61 w 61"/>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378">
                    <a:moveTo>
                      <a:pt x="61" y="375"/>
                    </a:moveTo>
                    <a:lnTo>
                      <a:pt x="61" y="0"/>
                    </a:lnTo>
                    <a:lnTo>
                      <a:pt x="0" y="0"/>
                    </a:lnTo>
                    <a:lnTo>
                      <a:pt x="0" y="378"/>
                    </a:lnTo>
                    <a:lnTo>
                      <a:pt x="61" y="378"/>
                    </a:lnTo>
                    <a:lnTo>
                      <a:pt x="61" y="375"/>
                    </a:lnTo>
                    <a:close/>
                  </a:path>
                </a:pathLst>
              </a:custGeom>
              <a:solidFill>
                <a:srgbClr val="CCCCCC"/>
              </a:solidFill>
              <a:ln w="9525">
                <a:noFill/>
                <a:round/>
                <a:headEnd/>
                <a:tailEnd/>
              </a:ln>
            </p:spPr>
            <p:txBody>
              <a:bodyPr/>
              <a:lstStyle/>
              <a:p>
                <a:endParaRPr lang="en-US"/>
              </a:p>
            </p:txBody>
          </p:sp>
          <p:sp>
            <p:nvSpPr>
              <p:cNvPr id="116085" name="Freeform 160"/>
              <p:cNvSpPr>
                <a:spLocks/>
              </p:cNvSpPr>
              <p:nvPr/>
            </p:nvSpPr>
            <p:spPr bwMode="auto">
              <a:xfrm>
                <a:off x="2202" y="1601"/>
                <a:ext cx="61" cy="378"/>
              </a:xfrm>
              <a:custGeom>
                <a:avLst/>
                <a:gdLst>
                  <a:gd name="T0" fmla="*/ 61 w 61"/>
                  <a:gd name="T1" fmla="*/ 375 h 378"/>
                  <a:gd name="T2" fmla="*/ 61 w 61"/>
                  <a:gd name="T3" fmla="*/ 0 h 378"/>
                  <a:gd name="T4" fmla="*/ 0 w 61"/>
                  <a:gd name="T5" fmla="*/ 0 h 378"/>
                  <a:gd name="T6" fmla="*/ 0 w 61"/>
                  <a:gd name="T7" fmla="*/ 378 h 378"/>
                  <a:gd name="T8" fmla="*/ 61 w 61"/>
                  <a:gd name="T9" fmla="*/ 378 h 378"/>
                  <a:gd name="T10" fmla="*/ 61 w 61"/>
                  <a:gd name="T11" fmla="*/ 378 h 378"/>
                  <a:gd name="T12" fmla="*/ 0 60000 65536"/>
                  <a:gd name="T13" fmla="*/ 0 60000 65536"/>
                  <a:gd name="T14" fmla="*/ 0 60000 65536"/>
                  <a:gd name="T15" fmla="*/ 0 60000 65536"/>
                  <a:gd name="T16" fmla="*/ 0 60000 65536"/>
                  <a:gd name="T17" fmla="*/ 0 60000 65536"/>
                  <a:gd name="T18" fmla="*/ 0 w 61"/>
                  <a:gd name="T19" fmla="*/ 0 h 378"/>
                  <a:gd name="T20" fmla="*/ 61 w 61"/>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61" h="378">
                    <a:moveTo>
                      <a:pt x="61" y="375"/>
                    </a:moveTo>
                    <a:lnTo>
                      <a:pt x="61" y="0"/>
                    </a:lnTo>
                    <a:lnTo>
                      <a:pt x="0" y="0"/>
                    </a:lnTo>
                    <a:lnTo>
                      <a:pt x="0" y="378"/>
                    </a:lnTo>
                    <a:lnTo>
                      <a:pt x="61" y="378"/>
                    </a:lnTo>
                  </a:path>
                </a:pathLst>
              </a:custGeom>
              <a:noFill/>
              <a:ln w="11113">
                <a:solidFill>
                  <a:srgbClr val="000000"/>
                </a:solidFill>
                <a:prstDash val="solid"/>
                <a:round/>
                <a:headEnd/>
                <a:tailEnd/>
              </a:ln>
            </p:spPr>
            <p:txBody>
              <a:bodyPr/>
              <a:lstStyle/>
              <a:p>
                <a:endParaRPr lang="en-US"/>
              </a:p>
            </p:txBody>
          </p:sp>
          <p:sp>
            <p:nvSpPr>
              <p:cNvPr id="116086" name="Freeform 161"/>
              <p:cNvSpPr>
                <a:spLocks/>
              </p:cNvSpPr>
              <p:nvPr/>
            </p:nvSpPr>
            <p:spPr bwMode="auto">
              <a:xfrm>
                <a:off x="2592" y="1601"/>
                <a:ext cx="62" cy="378"/>
              </a:xfrm>
              <a:custGeom>
                <a:avLst/>
                <a:gdLst>
                  <a:gd name="T0" fmla="*/ 62 w 62"/>
                  <a:gd name="T1" fmla="*/ 375 h 378"/>
                  <a:gd name="T2" fmla="*/ 62 w 62"/>
                  <a:gd name="T3" fmla="*/ 0 h 378"/>
                  <a:gd name="T4" fmla="*/ 0 w 62"/>
                  <a:gd name="T5" fmla="*/ 0 h 378"/>
                  <a:gd name="T6" fmla="*/ 0 w 62"/>
                  <a:gd name="T7" fmla="*/ 378 h 378"/>
                  <a:gd name="T8" fmla="*/ 62 w 62"/>
                  <a:gd name="T9" fmla="*/ 378 h 378"/>
                  <a:gd name="T10" fmla="*/ 62 w 62"/>
                  <a:gd name="T11" fmla="*/ 378 h 378"/>
                  <a:gd name="T12" fmla="*/ 62 w 62"/>
                  <a:gd name="T13" fmla="*/ 375 h 378"/>
                  <a:gd name="T14" fmla="*/ 0 60000 65536"/>
                  <a:gd name="T15" fmla="*/ 0 60000 65536"/>
                  <a:gd name="T16" fmla="*/ 0 60000 65536"/>
                  <a:gd name="T17" fmla="*/ 0 60000 65536"/>
                  <a:gd name="T18" fmla="*/ 0 60000 65536"/>
                  <a:gd name="T19" fmla="*/ 0 60000 65536"/>
                  <a:gd name="T20" fmla="*/ 0 60000 65536"/>
                  <a:gd name="T21" fmla="*/ 0 w 62"/>
                  <a:gd name="T22" fmla="*/ 0 h 378"/>
                  <a:gd name="T23" fmla="*/ 62 w 62"/>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8">
                    <a:moveTo>
                      <a:pt x="62" y="375"/>
                    </a:moveTo>
                    <a:lnTo>
                      <a:pt x="62" y="0"/>
                    </a:lnTo>
                    <a:lnTo>
                      <a:pt x="0" y="0"/>
                    </a:lnTo>
                    <a:lnTo>
                      <a:pt x="0" y="378"/>
                    </a:lnTo>
                    <a:lnTo>
                      <a:pt x="62" y="378"/>
                    </a:lnTo>
                    <a:lnTo>
                      <a:pt x="62" y="375"/>
                    </a:lnTo>
                    <a:close/>
                  </a:path>
                </a:pathLst>
              </a:custGeom>
              <a:solidFill>
                <a:srgbClr val="CCCCCC"/>
              </a:solidFill>
              <a:ln w="9525">
                <a:noFill/>
                <a:round/>
                <a:headEnd/>
                <a:tailEnd/>
              </a:ln>
            </p:spPr>
            <p:txBody>
              <a:bodyPr/>
              <a:lstStyle/>
              <a:p>
                <a:endParaRPr lang="en-US"/>
              </a:p>
            </p:txBody>
          </p:sp>
          <p:sp>
            <p:nvSpPr>
              <p:cNvPr id="116087" name="Freeform 162"/>
              <p:cNvSpPr>
                <a:spLocks/>
              </p:cNvSpPr>
              <p:nvPr/>
            </p:nvSpPr>
            <p:spPr bwMode="auto">
              <a:xfrm>
                <a:off x="2592" y="1601"/>
                <a:ext cx="62" cy="378"/>
              </a:xfrm>
              <a:custGeom>
                <a:avLst/>
                <a:gdLst>
                  <a:gd name="T0" fmla="*/ 62 w 62"/>
                  <a:gd name="T1" fmla="*/ 375 h 378"/>
                  <a:gd name="T2" fmla="*/ 62 w 62"/>
                  <a:gd name="T3" fmla="*/ 0 h 378"/>
                  <a:gd name="T4" fmla="*/ 0 w 62"/>
                  <a:gd name="T5" fmla="*/ 0 h 378"/>
                  <a:gd name="T6" fmla="*/ 0 w 62"/>
                  <a:gd name="T7" fmla="*/ 378 h 378"/>
                  <a:gd name="T8" fmla="*/ 62 w 62"/>
                  <a:gd name="T9" fmla="*/ 378 h 378"/>
                  <a:gd name="T10" fmla="*/ 62 w 62"/>
                  <a:gd name="T11" fmla="*/ 378 h 378"/>
                  <a:gd name="T12" fmla="*/ 0 60000 65536"/>
                  <a:gd name="T13" fmla="*/ 0 60000 65536"/>
                  <a:gd name="T14" fmla="*/ 0 60000 65536"/>
                  <a:gd name="T15" fmla="*/ 0 60000 65536"/>
                  <a:gd name="T16" fmla="*/ 0 60000 65536"/>
                  <a:gd name="T17" fmla="*/ 0 60000 65536"/>
                  <a:gd name="T18" fmla="*/ 0 w 62"/>
                  <a:gd name="T19" fmla="*/ 0 h 378"/>
                  <a:gd name="T20" fmla="*/ 62 w 62"/>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62" h="378">
                    <a:moveTo>
                      <a:pt x="62" y="375"/>
                    </a:moveTo>
                    <a:lnTo>
                      <a:pt x="62" y="0"/>
                    </a:lnTo>
                    <a:lnTo>
                      <a:pt x="0" y="0"/>
                    </a:lnTo>
                    <a:lnTo>
                      <a:pt x="0" y="378"/>
                    </a:lnTo>
                    <a:lnTo>
                      <a:pt x="62" y="378"/>
                    </a:lnTo>
                  </a:path>
                </a:pathLst>
              </a:custGeom>
              <a:noFill/>
              <a:ln w="11113">
                <a:solidFill>
                  <a:srgbClr val="000000"/>
                </a:solidFill>
                <a:prstDash val="solid"/>
                <a:round/>
                <a:headEnd/>
                <a:tailEnd/>
              </a:ln>
            </p:spPr>
            <p:txBody>
              <a:bodyPr/>
              <a:lstStyle/>
              <a:p>
                <a:endParaRPr lang="en-US"/>
              </a:p>
            </p:txBody>
          </p:sp>
          <p:sp>
            <p:nvSpPr>
              <p:cNvPr id="116088" name="Freeform 163"/>
              <p:cNvSpPr>
                <a:spLocks/>
              </p:cNvSpPr>
              <p:nvPr/>
            </p:nvSpPr>
            <p:spPr bwMode="auto">
              <a:xfrm>
                <a:off x="2983" y="1601"/>
                <a:ext cx="62" cy="378"/>
              </a:xfrm>
              <a:custGeom>
                <a:avLst/>
                <a:gdLst>
                  <a:gd name="T0" fmla="*/ 62 w 62"/>
                  <a:gd name="T1" fmla="*/ 375 h 378"/>
                  <a:gd name="T2" fmla="*/ 62 w 62"/>
                  <a:gd name="T3" fmla="*/ 0 h 378"/>
                  <a:gd name="T4" fmla="*/ 0 w 62"/>
                  <a:gd name="T5" fmla="*/ 0 h 378"/>
                  <a:gd name="T6" fmla="*/ 0 w 62"/>
                  <a:gd name="T7" fmla="*/ 378 h 378"/>
                  <a:gd name="T8" fmla="*/ 62 w 62"/>
                  <a:gd name="T9" fmla="*/ 378 h 378"/>
                  <a:gd name="T10" fmla="*/ 62 w 62"/>
                  <a:gd name="T11" fmla="*/ 378 h 378"/>
                  <a:gd name="T12" fmla="*/ 62 w 62"/>
                  <a:gd name="T13" fmla="*/ 375 h 378"/>
                  <a:gd name="T14" fmla="*/ 0 60000 65536"/>
                  <a:gd name="T15" fmla="*/ 0 60000 65536"/>
                  <a:gd name="T16" fmla="*/ 0 60000 65536"/>
                  <a:gd name="T17" fmla="*/ 0 60000 65536"/>
                  <a:gd name="T18" fmla="*/ 0 60000 65536"/>
                  <a:gd name="T19" fmla="*/ 0 60000 65536"/>
                  <a:gd name="T20" fmla="*/ 0 60000 65536"/>
                  <a:gd name="T21" fmla="*/ 0 w 62"/>
                  <a:gd name="T22" fmla="*/ 0 h 378"/>
                  <a:gd name="T23" fmla="*/ 62 w 62"/>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8">
                    <a:moveTo>
                      <a:pt x="62" y="375"/>
                    </a:moveTo>
                    <a:lnTo>
                      <a:pt x="62" y="0"/>
                    </a:lnTo>
                    <a:lnTo>
                      <a:pt x="0" y="0"/>
                    </a:lnTo>
                    <a:lnTo>
                      <a:pt x="0" y="378"/>
                    </a:lnTo>
                    <a:lnTo>
                      <a:pt x="62" y="378"/>
                    </a:lnTo>
                    <a:lnTo>
                      <a:pt x="62" y="375"/>
                    </a:lnTo>
                    <a:close/>
                  </a:path>
                </a:pathLst>
              </a:custGeom>
              <a:solidFill>
                <a:srgbClr val="CCCCCC"/>
              </a:solidFill>
              <a:ln w="9525">
                <a:noFill/>
                <a:round/>
                <a:headEnd/>
                <a:tailEnd/>
              </a:ln>
            </p:spPr>
            <p:txBody>
              <a:bodyPr/>
              <a:lstStyle/>
              <a:p>
                <a:endParaRPr lang="en-US"/>
              </a:p>
            </p:txBody>
          </p:sp>
          <p:sp>
            <p:nvSpPr>
              <p:cNvPr id="116089" name="Freeform 164"/>
              <p:cNvSpPr>
                <a:spLocks/>
              </p:cNvSpPr>
              <p:nvPr/>
            </p:nvSpPr>
            <p:spPr bwMode="auto">
              <a:xfrm>
                <a:off x="2983" y="1601"/>
                <a:ext cx="62" cy="378"/>
              </a:xfrm>
              <a:custGeom>
                <a:avLst/>
                <a:gdLst>
                  <a:gd name="T0" fmla="*/ 62 w 62"/>
                  <a:gd name="T1" fmla="*/ 375 h 378"/>
                  <a:gd name="T2" fmla="*/ 62 w 62"/>
                  <a:gd name="T3" fmla="*/ 0 h 378"/>
                  <a:gd name="T4" fmla="*/ 0 w 62"/>
                  <a:gd name="T5" fmla="*/ 0 h 378"/>
                  <a:gd name="T6" fmla="*/ 0 w 62"/>
                  <a:gd name="T7" fmla="*/ 378 h 378"/>
                  <a:gd name="T8" fmla="*/ 62 w 62"/>
                  <a:gd name="T9" fmla="*/ 378 h 378"/>
                  <a:gd name="T10" fmla="*/ 62 w 62"/>
                  <a:gd name="T11" fmla="*/ 378 h 378"/>
                  <a:gd name="T12" fmla="*/ 0 60000 65536"/>
                  <a:gd name="T13" fmla="*/ 0 60000 65536"/>
                  <a:gd name="T14" fmla="*/ 0 60000 65536"/>
                  <a:gd name="T15" fmla="*/ 0 60000 65536"/>
                  <a:gd name="T16" fmla="*/ 0 60000 65536"/>
                  <a:gd name="T17" fmla="*/ 0 60000 65536"/>
                  <a:gd name="T18" fmla="*/ 0 w 62"/>
                  <a:gd name="T19" fmla="*/ 0 h 378"/>
                  <a:gd name="T20" fmla="*/ 62 w 62"/>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62" h="378">
                    <a:moveTo>
                      <a:pt x="62" y="375"/>
                    </a:moveTo>
                    <a:lnTo>
                      <a:pt x="62" y="0"/>
                    </a:lnTo>
                    <a:lnTo>
                      <a:pt x="0" y="0"/>
                    </a:lnTo>
                    <a:lnTo>
                      <a:pt x="0" y="378"/>
                    </a:lnTo>
                    <a:lnTo>
                      <a:pt x="62" y="378"/>
                    </a:lnTo>
                  </a:path>
                </a:pathLst>
              </a:custGeom>
              <a:noFill/>
              <a:ln w="11113">
                <a:solidFill>
                  <a:srgbClr val="000000"/>
                </a:solidFill>
                <a:prstDash val="solid"/>
                <a:round/>
                <a:headEnd/>
                <a:tailEnd/>
              </a:ln>
            </p:spPr>
            <p:txBody>
              <a:bodyPr/>
              <a:lstStyle/>
              <a:p>
                <a:endParaRPr lang="en-US"/>
              </a:p>
            </p:txBody>
          </p:sp>
          <p:sp>
            <p:nvSpPr>
              <p:cNvPr id="116090" name="Freeform 165"/>
              <p:cNvSpPr>
                <a:spLocks/>
              </p:cNvSpPr>
              <p:nvPr/>
            </p:nvSpPr>
            <p:spPr bwMode="auto">
              <a:xfrm>
                <a:off x="3374" y="1601"/>
                <a:ext cx="62" cy="378"/>
              </a:xfrm>
              <a:custGeom>
                <a:avLst/>
                <a:gdLst>
                  <a:gd name="T0" fmla="*/ 59 w 62"/>
                  <a:gd name="T1" fmla="*/ 375 h 378"/>
                  <a:gd name="T2" fmla="*/ 62 w 62"/>
                  <a:gd name="T3" fmla="*/ 0 h 378"/>
                  <a:gd name="T4" fmla="*/ 0 w 62"/>
                  <a:gd name="T5" fmla="*/ 0 h 378"/>
                  <a:gd name="T6" fmla="*/ 0 w 62"/>
                  <a:gd name="T7" fmla="*/ 378 h 378"/>
                  <a:gd name="T8" fmla="*/ 62 w 62"/>
                  <a:gd name="T9" fmla="*/ 378 h 378"/>
                  <a:gd name="T10" fmla="*/ 62 w 62"/>
                  <a:gd name="T11" fmla="*/ 378 h 378"/>
                  <a:gd name="T12" fmla="*/ 59 w 62"/>
                  <a:gd name="T13" fmla="*/ 375 h 378"/>
                  <a:gd name="T14" fmla="*/ 0 60000 65536"/>
                  <a:gd name="T15" fmla="*/ 0 60000 65536"/>
                  <a:gd name="T16" fmla="*/ 0 60000 65536"/>
                  <a:gd name="T17" fmla="*/ 0 60000 65536"/>
                  <a:gd name="T18" fmla="*/ 0 60000 65536"/>
                  <a:gd name="T19" fmla="*/ 0 60000 65536"/>
                  <a:gd name="T20" fmla="*/ 0 60000 65536"/>
                  <a:gd name="T21" fmla="*/ 0 w 62"/>
                  <a:gd name="T22" fmla="*/ 0 h 378"/>
                  <a:gd name="T23" fmla="*/ 62 w 62"/>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8">
                    <a:moveTo>
                      <a:pt x="59" y="375"/>
                    </a:moveTo>
                    <a:lnTo>
                      <a:pt x="62" y="0"/>
                    </a:lnTo>
                    <a:lnTo>
                      <a:pt x="0" y="0"/>
                    </a:lnTo>
                    <a:lnTo>
                      <a:pt x="0" y="378"/>
                    </a:lnTo>
                    <a:lnTo>
                      <a:pt x="62" y="378"/>
                    </a:lnTo>
                    <a:lnTo>
                      <a:pt x="59" y="375"/>
                    </a:lnTo>
                    <a:close/>
                  </a:path>
                </a:pathLst>
              </a:custGeom>
              <a:solidFill>
                <a:srgbClr val="CCCCCC"/>
              </a:solidFill>
              <a:ln w="9525">
                <a:noFill/>
                <a:round/>
                <a:headEnd/>
                <a:tailEnd/>
              </a:ln>
            </p:spPr>
            <p:txBody>
              <a:bodyPr/>
              <a:lstStyle/>
              <a:p>
                <a:endParaRPr lang="en-US"/>
              </a:p>
            </p:txBody>
          </p:sp>
          <p:sp>
            <p:nvSpPr>
              <p:cNvPr id="116091" name="Freeform 166"/>
              <p:cNvSpPr>
                <a:spLocks/>
              </p:cNvSpPr>
              <p:nvPr/>
            </p:nvSpPr>
            <p:spPr bwMode="auto">
              <a:xfrm>
                <a:off x="2592" y="2025"/>
                <a:ext cx="62" cy="375"/>
              </a:xfrm>
              <a:custGeom>
                <a:avLst/>
                <a:gdLst>
                  <a:gd name="T0" fmla="*/ 62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62 w 62"/>
                  <a:gd name="T13" fmla="*/ 372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62" y="372"/>
                    </a:moveTo>
                    <a:lnTo>
                      <a:pt x="62" y="0"/>
                    </a:lnTo>
                    <a:lnTo>
                      <a:pt x="0" y="0"/>
                    </a:lnTo>
                    <a:lnTo>
                      <a:pt x="0" y="375"/>
                    </a:lnTo>
                    <a:lnTo>
                      <a:pt x="62" y="375"/>
                    </a:lnTo>
                    <a:lnTo>
                      <a:pt x="62" y="372"/>
                    </a:lnTo>
                    <a:close/>
                  </a:path>
                </a:pathLst>
              </a:custGeom>
              <a:solidFill>
                <a:srgbClr val="CCCCCC"/>
              </a:solidFill>
              <a:ln w="9525">
                <a:noFill/>
                <a:round/>
                <a:headEnd/>
                <a:tailEnd/>
              </a:ln>
            </p:spPr>
            <p:txBody>
              <a:bodyPr/>
              <a:lstStyle/>
              <a:p>
                <a:endParaRPr lang="en-US"/>
              </a:p>
            </p:txBody>
          </p:sp>
          <p:sp>
            <p:nvSpPr>
              <p:cNvPr id="116092" name="Freeform 167"/>
              <p:cNvSpPr>
                <a:spLocks/>
              </p:cNvSpPr>
              <p:nvPr/>
            </p:nvSpPr>
            <p:spPr bwMode="auto">
              <a:xfrm>
                <a:off x="2592" y="2025"/>
                <a:ext cx="62" cy="375"/>
              </a:xfrm>
              <a:custGeom>
                <a:avLst/>
                <a:gdLst>
                  <a:gd name="T0" fmla="*/ 62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2" y="372"/>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a:p>
            </p:txBody>
          </p:sp>
          <p:sp>
            <p:nvSpPr>
              <p:cNvPr id="116093" name="Freeform 168"/>
              <p:cNvSpPr>
                <a:spLocks/>
              </p:cNvSpPr>
              <p:nvPr/>
            </p:nvSpPr>
            <p:spPr bwMode="auto">
              <a:xfrm>
                <a:off x="2983" y="2025"/>
                <a:ext cx="62" cy="375"/>
              </a:xfrm>
              <a:custGeom>
                <a:avLst/>
                <a:gdLst>
                  <a:gd name="T0" fmla="*/ 62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62 w 62"/>
                  <a:gd name="T13" fmla="*/ 372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62" y="372"/>
                    </a:moveTo>
                    <a:lnTo>
                      <a:pt x="62" y="0"/>
                    </a:lnTo>
                    <a:lnTo>
                      <a:pt x="0" y="0"/>
                    </a:lnTo>
                    <a:lnTo>
                      <a:pt x="0" y="375"/>
                    </a:lnTo>
                    <a:lnTo>
                      <a:pt x="62" y="375"/>
                    </a:lnTo>
                    <a:lnTo>
                      <a:pt x="62" y="372"/>
                    </a:lnTo>
                    <a:close/>
                  </a:path>
                </a:pathLst>
              </a:custGeom>
              <a:solidFill>
                <a:srgbClr val="CCCCCC"/>
              </a:solidFill>
              <a:ln w="9525">
                <a:noFill/>
                <a:round/>
                <a:headEnd/>
                <a:tailEnd/>
              </a:ln>
            </p:spPr>
            <p:txBody>
              <a:bodyPr/>
              <a:lstStyle/>
              <a:p>
                <a:endParaRPr lang="en-US"/>
              </a:p>
            </p:txBody>
          </p:sp>
          <p:sp>
            <p:nvSpPr>
              <p:cNvPr id="116094" name="Freeform 169"/>
              <p:cNvSpPr>
                <a:spLocks/>
              </p:cNvSpPr>
              <p:nvPr/>
            </p:nvSpPr>
            <p:spPr bwMode="auto">
              <a:xfrm>
                <a:off x="2983" y="2025"/>
                <a:ext cx="62" cy="375"/>
              </a:xfrm>
              <a:custGeom>
                <a:avLst/>
                <a:gdLst>
                  <a:gd name="T0" fmla="*/ 62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2" y="372"/>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a:p>
            </p:txBody>
          </p:sp>
          <p:sp>
            <p:nvSpPr>
              <p:cNvPr id="116095" name="Freeform 170"/>
              <p:cNvSpPr>
                <a:spLocks/>
              </p:cNvSpPr>
              <p:nvPr/>
            </p:nvSpPr>
            <p:spPr bwMode="auto">
              <a:xfrm>
                <a:off x="3374" y="2025"/>
                <a:ext cx="62" cy="375"/>
              </a:xfrm>
              <a:custGeom>
                <a:avLst/>
                <a:gdLst>
                  <a:gd name="T0" fmla="*/ 59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59 w 62"/>
                  <a:gd name="T13" fmla="*/ 372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59" y="372"/>
                    </a:moveTo>
                    <a:lnTo>
                      <a:pt x="62" y="0"/>
                    </a:lnTo>
                    <a:lnTo>
                      <a:pt x="0" y="0"/>
                    </a:lnTo>
                    <a:lnTo>
                      <a:pt x="0" y="375"/>
                    </a:lnTo>
                    <a:lnTo>
                      <a:pt x="62" y="375"/>
                    </a:lnTo>
                    <a:lnTo>
                      <a:pt x="59" y="372"/>
                    </a:lnTo>
                    <a:close/>
                  </a:path>
                </a:pathLst>
              </a:custGeom>
              <a:solidFill>
                <a:srgbClr val="CCCCCC"/>
              </a:solidFill>
              <a:ln w="9525">
                <a:noFill/>
                <a:round/>
                <a:headEnd/>
                <a:tailEnd/>
              </a:ln>
            </p:spPr>
            <p:txBody>
              <a:bodyPr/>
              <a:lstStyle/>
              <a:p>
                <a:endParaRPr lang="en-US"/>
              </a:p>
            </p:txBody>
          </p:sp>
          <p:sp>
            <p:nvSpPr>
              <p:cNvPr id="116096" name="Freeform 171"/>
              <p:cNvSpPr>
                <a:spLocks/>
              </p:cNvSpPr>
              <p:nvPr/>
            </p:nvSpPr>
            <p:spPr bwMode="auto">
              <a:xfrm>
                <a:off x="3764" y="2025"/>
                <a:ext cx="62" cy="375"/>
              </a:xfrm>
              <a:custGeom>
                <a:avLst/>
                <a:gdLst>
                  <a:gd name="T0" fmla="*/ 60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60 w 62"/>
                  <a:gd name="T13" fmla="*/ 372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60" y="372"/>
                    </a:moveTo>
                    <a:lnTo>
                      <a:pt x="62" y="0"/>
                    </a:lnTo>
                    <a:lnTo>
                      <a:pt x="0" y="0"/>
                    </a:lnTo>
                    <a:lnTo>
                      <a:pt x="0" y="375"/>
                    </a:lnTo>
                    <a:lnTo>
                      <a:pt x="62" y="375"/>
                    </a:lnTo>
                    <a:lnTo>
                      <a:pt x="60" y="372"/>
                    </a:lnTo>
                    <a:close/>
                  </a:path>
                </a:pathLst>
              </a:custGeom>
              <a:solidFill>
                <a:srgbClr val="CCCCCC"/>
              </a:solidFill>
              <a:ln w="9525">
                <a:noFill/>
                <a:round/>
                <a:headEnd/>
                <a:tailEnd/>
              </a:ln>
            </p:spPr>
            <p:txBody>
              <a:bodyPr/>
              <a:lstStyle/>
              <a:p>
                <a:endParaRPr lang="en-US"/>
              </a:p>
            </p:txBody>
          </p:sp>
          <p:sp>
            <p:nvSpPr>
              <p:cNvPr id="116097" name="Freeform 172"/>
              <p:cNvSpPr>
                <a:spLocks/>
              </p:cNvSpPr>
              <p:nvPr/>
            </p:nvSpPr>
            <p:spPr bwMode="auto">
              <a:xfrm>
                <a:off x="3764" y="2025"/>
                <a:ext cx="62" cy="375"/>
              </a:xfrm>
              <a:custGeom>
                <a:avLst/>
                <a:gdLst>
                  <a:gd name="T0" fmla="*/ 60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0" y="372"/>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a:p>
            </p:txBody>
          </p:sp>
          <p:sp>
            <p:nvSpPr>
              <p:cNvPr id="116098" name="Freeform 173"/>
              <p:cNvSpPr>
                <a:spLocks/>
              </p:cNvSpPr>
              <p:nvPr/>
            </p:nvSpPr>
            <p:spPr bwMode="auto">
              <a:xfrm>
                <a:off x="2819" y="2541"/>
                <a:ext cx="83" cy="188"/>
              </a:xfrm>
              <a:custGeom>
                <a:avLst/>
                <a:gdLst>
                  <a:gd name="T0" fmla="*/ 0 w 83"/>
                  <a:gd name="T1" fmla="*/ 185 h 188"/>
                  <a:gd name="T2" fmla="*/ 83 w 83"/>
                  <a:gd name="T3" fmla="*/ 188 h 188"/>
                  <a:gd name="T4" fmla="*/ 83 w 83"/>
                  <a:gd name="T5" fmla="*/ 0 h 188"/>
                  <a:gd name="T6" fmla="*/ 0 w 83"/>
                  <a:gd name="T7" fmla="*/ 0 h 188"/>
                  <a:gd name="T8" fmla="*/ 0 w 83"/>
                  <a:gd name="T9" fmla="*/ 185 h 188"/>
                  <a:gd name="T10" fmla="*/ 0 60000 65536"/>
                  <a:gd name="T11" fmla="*/ 0 60000 65536"/>
                  <a:gd name="T12" fmla="*/ 0 60000 65536"/>
                  <a:gd name="T13" fmla="*/ 0 60000 65536"/>
                  <a:gd name="T14" fmla="*/ 0 60000 65536"/>
                  <a:gd name="T15" fmla="*/ 0 w 83"/>
                  <a:gd name="T16" fmla="*/ 0 h 188"/>
                  <a:gd name="T17" fmla="*/ 83 w 83"/>
                  <a:gd name="T18" fmla="*/ 188 h 188"/>
                </a:gdLst>
                <a:ahLst/>
                <a:cxnLst>
                  <a:cxn ang="T10">
                    <a:pos x="T0" y="T1"/>
                  </a:cxn>
                  <a:cxn ang="T11">
                    <a:pos x="T2" y="T3"/>
                  </a:cxn>
                  <a:cxn ang="T12">
                    <a:pos x="T4" y="T5"/>
                  </a:cxn>
                  <a:cxn ang="T13">
                    <a:pos x="T6" y="T7"/>
                  </a:cxn>
                  <a:cxn ang="T14">
                    <a:pos x="T8" y="T9"/>
                  </a:cxn>
                </a:cxnLst>
                <a:rect l="T15" t="T16" r="T17" b="T18"/>
                <a:pathLst>
                  <a:path w="83" h="188">
                    <a:moveTo>
                      <a:pt x="0" y="185"/>
                    </a:moveTo>
                    <a:lnTo>
                      <a:pt x="83" y="188"/>
                    </a:lnTo>
                    <a:lnTo>
                      <a:pt x="83" y="0"/>
                    </a:lnTo>
                    <a:lnTo>
                      <a:pt x="0" y="0"/>
                    </a:lnTo>
                    <a:lnTo>
                      <a:pt x="0" y="185"/>
                    </a:lnTo>
                    <a:close/>
                  </a:path>
                </a:pathLst>
              </a:custGeom>
              <a:solidFill>
                <a:srgbClr val="CCCCCC"/>
              </a:solidFill>
              <a:ln w="9525">
                <a:noFill/>
                <a:round/>
                <a:headEnd/>
                <a:tailEnd/>
              </a:ln>
            </p:spPr>
            <p:txBody>
              <a:bodyPr/>
              <a:lstStyle/>
              <a:p>
                <a:endParaRPr lang="en-US"/>
              </a:p>
            </p:txBody>
          </p:sp>
          <p:sp>
            <p:nvSpPr>
              <p:cNvPr id="116099" name="Freeform 174"/>
              <p:cNvSpPr>
                <a:spLocks/>
              </p:cNvSpPr>
              <p:nvPr/>
            </p:nvSpPr>
            <p:spPr bwMode="auto">
              <a:xfrm>
                <a:off x="2819" y="2541"/>
                <a:ext cx="83" cy="188"/>
              </a:xfrm>
              <a:custGeom>
                <a:avLst/>
                <a:gdLst>
                  <a:gd name="T0" fmla="*/ 0 w 83"/>
                  <a:gd name="T1" fmla="*/ 185 h 188"/>
                  <a:gd name="T2" fmla="*/ 83 w 83"/>
                  <a:gd name="T3" fmla="*/ 188 h 188"/>
                  <a:gd name="T4" fmla="*/ 83 w 83"/>
                  <a:gd name="T5" fmla="*/ 0 h 188"/>
                  <a:gd name="T6" fmla="*/ 0 w 83"/>
                  <a:gd name="T7" fmla="*/ 0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0" y="185"/>
                    </a:moveTo>
                    <a:lnTo>
                      <a:pt x="83" y="188"/>
                    </a:lnTo>
                    <a:lnTo>
                      <a:pt x="83" y="0"/>
                    </a:lnTo>
                    <a:lnTo>
                      <a:pt x="0" y="0"/>
                    </a:lnTo>
                  </a:path>
                </a:pathLst>
              </a:custGeom>
              <a:noFill/>
              <a:ln w="11113">
                <a:solidFill>
                  <a:srgbClr val="000000"/>
                </a:solidFill>
                <a:prstDash val="solid"/>
                <a:round/>
                <a:headEnd/>
                <a:tailEnd/>
              </a:ln>
            </p:spPr>
            <p:txBody>
              <a:bodyPr/>
              <a:lstStyle/>
              <a:p>
                <a:endParaRPr lang="en-US"/>
              </a:p>
            </p:txBody>
          </p:sp>
          <p:sp>
            <p:nvSpPr>
              <p:cNvPr id="116100" name="Freeform 175"/>
              <p:cNvSpPr>
                <a:spLocks/>
              </p:cNvSpPr>
              <p:nvPr/>
            </p:nvSpPr>
            <p:spPr bwMode="auto">
              <a:xfrm>
                <a:off x="2738" y="2538"/>
                <a:ext cx="81" cy="191"/>
              </a:xfrm>
              <a:custGeom>
                <a:avLst/>
                <a:gdLst>
                  <a:gd name="T0" fmla="*/ 81 w 81"/>
                  <a:gd name="T1" fmla="*/ 0 h 191"/>
                  <a:gd name="T2" fmla="*/ 0 w 81"/>
                  <a:gd name="T3" fmla="*/ 3 h 191"/>
                  <a:gd name="T4" fmla="*/ 0 w 81"/>
                  <a:gd name="T5" fmla="*/ 191 h 191"/>
                  <a:gd name="T6" fmla="*/ 81 w 81"/>
                  <a:gd name="T7" fmla="*/ 191 h 191"/>
                  <a:gd name="T8" fmla="*/ 0 60000 65536"/>
                  <a:gd name="T9" fmla="*/ 0 60000 65536"/>
                  <a:gd name="T10" fmla="*/ 0 60000 65536"/>
                  <a:gd name="T11" fmla="*/ 0 60000 65536"/>
                  <a:gd name="T12" fmla="*/ 0 w 81"/>
                  <a:gd name="T13" fmla="*/ 0 h 191"/>
                  <a:gd name="T14" fmla="*/ 81 w 81"/>
                  <a:gd name="T15" fmla="*/ 191 h 191"/>
                </a:gdLst>
                <a:ahLst/>
                <a:cxnLst>
                  <a:cxn ang="T8">
                    <a:pos x="T0" y="T1"/>
                  </a:cxn>
                  <a:cxn ang="T9">
                    <a:pos x="T2" y="T3"/>
                  </a:cxn>
                  <a:cxn ang="T10">
                    <a:pos x="T4" y="T5"/>
                  </a:cxn>
                  <a:cxn ang="T11">
                    <a:pos x="T6" y="T7"/>
                  </a:cxn>
                </a:cxnLst>
                <a:rect l="T12" t="T13" r="T14" b="T15"/>
                <a:pathLst>
                  <a:path w="81" h="191">
                    <a:moveTo>
                      <a:pt x="81" y="0"/>
                    </a:moveTo>
                    <a:lnTo>
                      <a:pt x="0" y="3"/>
                    </a:lnTo>
                    <a:lnTo>
                      <a:pt x="0" y="191"/>
                    </a:lnTo>
                    <a:lnTo>
                      <a:pt x="81" y="191"/>
                    </a:lnTo>
                  </a:path>
                </a:pathLst>
              </a:custGeom>
              <a:noFill/>
              <a:ln w="11113">
                <a:solidFill>
                  <a:srgbClr val="000000"/>
                </a:solidFill>
                <a:prstDash val="solid"/>
                <a:round/>
                <a:headEnd/>
                <a:tailEnd/>
              </a:ln>
            </p:spPr>
            <p:txBody>
              <a:bodyPr/>
              <a:lstStyle/>
              <a:p>
                <a:endParaRPr lang="en-US"/>
              </a:p>
            </p:txBody>
          </p:sp>
          <p:sp>
            <p:nvSpPr>
              <p:cNvPr id="116101" name="Freeform 176"/>
              <p:cNvSpPr>
                <a:spLocks/>
              </p:cNvSpPr>
              <p:nvPr/>
            </p:nvSpPr>
            <p:spPr bwMode="auto">
              <a:xfrm>
                <a:off x="3536" y="2446"/>
                <a:ext cx="126" cy="372"/>
              </a:xfrm>
              <a:custGeom>
                <a:avLst/>
                <a:gdLst>
                  <a:gd name="T0" fmla="*/ 0 w 126"/>
                  <a:gd name="T1" fmla="*/ 0 h 372"/>
                  <a:gd name="T2" fmla="*/ 2 w 126"/>
                  <a:gd name="T3" fmla="*/ 152 h 372"/>
                  <a:gd name="T4" fmla="*/ 40 w 126"/>
                  <a:gd name="T5" fmla="*/ 188 h 372"/>
                  <a:gd name="T6" fmla="*/ 2 w 126"/>
                  <a:gd name="T7" fmla="*/ 223 h 372"/>
                  <a:gd name="T8" fmla="*/ 2 w 126"/>
                  <a:gd name="T9" fmla="*/ 372 h 372"/>
                  <a:gd name="T10" fmla="*/ 126 w 126"/>
                  <a:gd name="T11" fmla="*/ 261 h 372"/>
                  <a:gd name="T12" fmla="*/ 126 w 126"/>
                  <a:gd name="T13" fmla="*/ 114 h 372"/>
                  <a:gd name="T14" fmla="*/ 2 w 126"/>
                  <a:gd name="T15" fmla="*/ 0 h 372"/>
                  <a:gd name="T16" fmla="*/ 2 w 126"/>
                  <a:gd name="T17" fmla="*/ 0 h 372"/>
                  <a:gd name="T18" fmla="*/ 0 w 126"/>
                  <a:gd name="T19" fmla="*/ 0 h 3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372"/>
                  <a:gd name="T32" fmla="*/ 126 w 126"/>
                  <a:gd name="T33" fmla="*/ 372 h 3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372">
                    <a:moveTo>
                      <a:pt x="0" y="0"/>
                    </a:moveTo>
                    <a:lnTo>
                      <a:pt x="2" y="152"/>
                    </a:lnTo>
                    <a:lnTo>
                      <a:pt x="40" y="188"/>
                    </a:lnTo>
                    <a:lnTo>
                      <a:pt x="2" y="223"/>
                    </a:lnTo>
                    <a:lnTo>
                      <a:pt x="2" y="372"/>
                    </a:lnTo>
                    <a:lnTo>
                      <a:pt x="126" y="261"/>
                    </a:lnTo>
                    <a:lnTo>
                      <a:pt x="126" y="114"/>
                    </a:lnTo>
                    <a:lnTo>
                      <a:pt x="2" y="0"/>
                    </a:lnTo>
                    <a:lnTo>
                      <a:pt x="0" y="0"/>
                    </a:lnTo>
                    <a:close/>
                  </a:path>
                </a:pathLst>
              </a:custGeom>
              <a:solidFill>
                <a:srgbClr val="CCCCCC"/>
              </a:solidFill>
              <a:ln w="9525">
                <a:noFill/>
                <a:round/>
                <a:headEnd/>
                <a:tailEnd/>
              </a:ln>
            </p:spPr>
            <p:txBody>
              <a:bodyPr/>
              <a:lstStyle/>
              <a:p>
                <a:endParaRPr lang="en-US"/>
              </a:p>
            </p:txBody>
          </p:sp>
          <p:sp>
            <p:nvSpPr>
              <p:cNvPr id="116102" name="Freeform 177"/>
              <p:cNvSpPr>
                <a:spLocks/>
              </p:cNvSpPr>
              <p:nvPr/>
            </p:nvSpPr>
            <p:spPr bwMode="auto">
              <a:xfrm>
                <a:off x="3536" y="2446"/>
                <a:ext cx="126" cy="372"/>
              </a:xfrm>
              <a:custGeom>
                <a:avLst/>
                <a:gdLst>
                  <a:gd name="T0" fmla="*/ 0 w 126"/>
                  <a:gd name="T1" fmla="*/ 0 h 372"/>
                  <a:gd name="T2" fmla="*/ 2 w 126"/>
                  <a:gd name="T3" fmla="*/ 152 h 372"/>
                  <a:gd name="T4" fmla="*/ 40 w 126"/>
                  <a:gd name="T5" fmla="*/ 188 h 372"/>
                  <a:gd name="T6" fmla="*/ 2 w 126"/>
                  <a:gd name="T7" fmla="*/ 223 h 372"/>
                  <a:gd name="T8" fmla="*/ 2 w 126"/>
                  <a:gd name="T9" fmla="*/ 372 h 372"/>
                  <a:gd name="T10" fmla="*/ 126 w 126"/>
                  <a:gd name="T11" fmla="*/ 261 h 372"/>
                  <a:gd name="T12" fmla="*/ 126 w 126"/>
                  <a:gd name="T13" fmla="*/ 114 h 372"/>
                  <a:gd name="T14" fmla="*/ 2 w 126"/>
                  <a:gd name="T15" fmla="*/ 0 h 372"/>
                  <a:gd name="T16" fmla="*/ 2 w 126"/>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372"/>
                  <a:gd name="T29" fmla="*/ 126 w 126"/>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372">
                    <a:moveTo>
                      <a:pt x="0" y="0"/>
                    </a:moveTo>
                    <a:lnTo>
                      <a:pt x="2" y="152"/>
                    </a:lnTo>
                    <a:lnTo>
                      <a:pt x="40" y="188"/>
                    </a:lnTo>
                    <a:lnTo>
                      <a:pt x="2" y="223"/>
                    </a:lnTo>
                    <a:lnTo>
                      <a:pt x="2" y="372"/>
                    </a:lnTo>
                    <a:lnTo>
                      <a:pt x="126" y="261"/>
                    </a:lnTo>
                    <a:lnTo>
                      <a:pt x="126" y="114"/>
                    </a:lnTo>
                    <a:lnTo>
                      <a:pt x="2" y="0"/>
                    </a:lnTo>
                  </a:path>
                </a:pathLst>
              </a:custGeom>
              <a:noFill/>
              <a:ln w="11113">
                <a:solidFill>
                  <a:srgbClr val="000000"/>
                </a:solidFill>
                <a:prstDash val="solid"/>
                <a:round/>
                <a:headEnd/>
                <a:tailEnd/>
              </a:ln>
            </p:spPr>
            <p:txBody>
              <a:bodyPr/>
              <a:lstStyle/>
              <a:p>
                <a:endParaRPr lang="en-US"/>
              </a:p>
            </p:txBody>
          </p:sp>
          <p:sp>
            <p:nvSpPr>
              <p:cNvPr id="116103" name="Freeform 178"/>
              <p:cNvSpPr>
                <a:spLocks/>
              </p:cNvSpPr>
              <p:nvPr/>
            </p:nvSpPr>
            <p:spPr bwMode="auto">
              <a:xfrm>
                <a:off x="3907" y="2541"/>
                <a:ext cx="165" cy="188"/>
              </a:xfrm>
              <a:custGeom>
                <a:avLst/>
                <a:gdLst>
                  <a:gd name="T0" fmla="*/ 165 w 165"/>
                  <a:gd name="T1" fmla="*/ 185 h 188"/>
                  <a:gd name="T2" fmla="*/ 165 w 165"/>
                  <a:gd name="T3" fmla="*/ 0 h 188"/>
                  <a:gd name="T4" fmla="*/ 0 w 165"/>
                  <a:gd name="T5" fmla="*/ 0 h 188"/>
                  <a:gd name="T6" fmla="*/ 0 w 165"/>
                  <a:gd name="T7" fmla="*/ 188 h 188"/>
                  <a:gd name="T8" fmla="*/ 165 w 165"/>
                  <a:gd name="T9" fmla="*/ 188 h 188"/>
                  <a:gd name="T10" fmla="*/ 165 w 165"/>
                  <a:gd name="T11" fmla="*/ 188 h 188"/>
                  <a:gd name="T12" fmla="*/ 0 60000 65536"/>
                  <a:gd name="T13" fmla="*/ 0 60000 65536"/>
                  <a:gd name="T14" fmla="*/ 0 60000 65536"/>
                  <a:gd name="T15" fmla="*/ 0 60000 65536"/>
                  <a:gd name="T16" fmla="*/ 0 60000 65536"/>
                  <a:gd name="T17" fmla="*/ 0 60000 65536"/>
                  <a:gd name="T18" fmla="*/ 0 w 165"/>
                  <a:gd name="T19" fmla="*/ 0 h 188"/>
                  <a:gd name="T20" fmla="*/ 165 w 165"/>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165" h="188">
                    <a:moveTo>
                      <a:pt x="165" y="185"/>
                    </a:moveTo>
                    <a:lnTo>
                      <a:pt x="165" y="0"/>
                    </a:lnTo>
                    <a:lnTo>
                      <a:pt x="0" y="0"/>
                    </a:lnTo>
                    <a:lnTo>
                      <a:pt x="0" y="188"/>
                    </a:lnTo>
                    <a:lnTo>
                      <a:pt x="165" y="188"/>
                    </a:lnTo>
                  </a:path>
                </a:pathLst>
              </a:custGeom>
              <a:noFill/>
              <a:ln w="11113">
                <a:solidFill>
                  <a:srgbClr val="000000"/>
                </a:solidFill>
                <a:prstDash val="solid"/>
                <a:round/>
                <a:headEnd/>
                <a:tailEnd/>
              </a:ln>
            </p:spPr>
            <p:txBody>
              <a:bodyPr/>
              <a:lstStyle/>
              <a:p>
                <a:endParaRPr lang="en-US"/>
              </a:p>
            </p:txBody>
          </p:sp>
          <p:sp>
            <p:nvSpPr>
              <p:cNvPr id="116104" name="Line 179"/>
              <p:cNvSpPr>
                <a:spLocks noChangeShapeType="1"/>
              </p:cNvSpPr>
              <p:nvPr/>
            </p:nvSpPr>
            <p:spPr bwMode="auto">
              <a:xfrm>
                <a:off x="2900" y="2634"/>
                <a:ext cx="226" cy="1"/>
              </a:xfrm>
              <a:prstGeom prst="line">
                <a:avLst/>
              </a:prstGeom>
              <a:noFill/>
              <a:ln w="11113">
                <a:solidFill>
                  <a:srgbClr val="000000"/>
                </a:solidFill>
                <a:round/>
                <a:headEnd/>
                <a:tailEnd/>
              </a:ln>
            </p:spPr>
            <p:txBody>
              <a:bodyPr/>
              <a:lstStyle/>
              <a:p>
                <a:endParaRPr lang="en-US"/>
              </a:p>
            </p:txBody>
          </p:sp>
          <p:sp>
            <p:nvSpPr>
              <p:cNvPr id="116105" name="Line 180"/>
              <p:cNvSpPr>
                <a:spLocks noChangeShapeType="1"/>
              </p:cNvSpPr>
              <p:nvPr/>
            </p:nvSpPr>
            <p:spPr bwMode="auto">
              <a:xfrm>
                <a:off x="3662" y="2634"/>
                <a:ext cx="245" cy="1"/>
              </a:xfrm>
              <a:prstGeom prst="line">
                <a:avLst/>
              </a:prstGeom>
              <a:noFill/>
              <a:ln w="11113">
                <a:solidFill>
                  <a:srgbClr val="000000"/>
                </a:solidFill>
                <a:round/>
                <a:headEnd/>
                <a:tailEnd/>
              </a:ln>
            </p:spPr>
            <p:txBody>
              <a:bodyPr/>
              <a:lstStyle/>
              <a:p>
                <a:endParaRPr lang="en-US"/>
              </a:p>
            </p:txBody>
          </p:sp>
          <p:sp>
            <p:nvSpPr>
              <p:cNvPr id="116106" name="Line 181"/>
              <p:cNvSpPr>
                <a:spLocks noChangeShapeType="1"/>
              </p:cNvSpPr>
              <p:nvPr/>
            </p:nvSpPr>
            <p:spPr bwMode="auto">
              <a:xfrm>
                <a:off x="4072" y="2634"/>
                <a:ext cx="226" cy="1"/>
              </a:xfrm>
              <a:prstGeom prst="line">
                <a:avLst/>
              </a:prstGeom>
              <a:noFill/>
              <a:ln w="11113">
                <a:solidFill>
                  <a:srgbClr val="000000"/>
                </a:solidFill>
                <a:round/>
                <a:headEnd/>
                <a:tailEnd/>
              </a:ln>
            </p:spPr>
            <p:txBody>
              <a:bodyPr/>
              <a:lstStyle/>
              <a:p>
                <a:endParaRPr lang="en-US"/>
              </a:p>
            </p:txBody>
          </p:sp>
          <p:sp>
            <p:nvSpPr>
              <p:cNvPr id="116107" name="Freeform 182"/>
              <p:cNvSpPr>
                <a:spLocks/>
              </p:cNvSpPr>
              <p:nvPr/>
            </p:nvSpPr>
            <p:spPr bwMode="auto">
              <a:xfrm>
                <a:off x="3085" y="2587"/>
                <a:ext cx="41" cy="47"/>
              </a:xfrm>
              <a:custGeom>
                <a:avLst/>
                <a:gdLst>
                  <a:gd name="T0" fmla="*/ 0 w 41"/>
                  <a:gd name="T1" fmla="*/ 47 h 47"/>
                  <a:gd name="T2" fmla="*/ 0 w 41"/>
                  <a:gd name="T3" fmla="*/ 0 h 47"/>
                  <a:gd name="T4" fmla="*/ 41 w 41"/>
                  <a:gd name="T5" fmla="*/ 0 h 47"/>
                  <a:gd name="T6" fmla="*/ 0 60000 65536"/>
                  <a:gd name="T7" fmla="*/ 0 60000 65536"/>
                  <a:gd name="T8" fmla="*/ 0 60000 65536"/>
                  <a:gd name="T9" fmla="*/ 0 w 41"/>
                  <a:gd name="T10" fmla="*/ 0 h 47"/>
                  <a:gd name="T11" fmla="*/ 41 w 41"/>
                  <a:gd name="T12" fmla="*/ 47 h 47"/>
                </a:gdLst>
                <a:ahLst/>
                <a:cxnLst>
                  <a:cxn ang="T6">
                    <a:pos x="T0" y="T1"/>
                  </a:cxn>
                  <a:cxn ang="T7">
                    <a:pos x="T2" y="T3"/>
                  </a:cxn>
                  <a:cxn ang="T8">
                    <a:pos x="T4" y="T5"/>
                  </a:cxn>
                </a:cxnLst>
                <a:rect l="T9" t="T10" r="T11" b="T12"/>
                <a:pathLst>
                  <a:path w="41" h="47">
                    <a:moveTo>
                      <a:pt x="0" y="47"/>
                    </a:moveTo>
                    <a:lnTo>
                      <a:pt x="0" y="0"/>
                    </a:lnTo>
                    <a:lnTo>
                      <a:pt x="41" y="0"/>
                    </a:lnTo>
                  </a:path>
                </a:pathLst>
              </a:custGeom>
              <a:noFill/>
              <a:ln w="11113">
                <a:solidFill>
                  <a:srgbClr val="000000"/>
                </a:solidFill>
                <a:prstDash val="solid"/>
                <a:round/>
                <a:headEnd/>
                <a:tailEnd/>
              </a:ln>
            </p:spPr>
            <p:txBody>
              <a:bodyPr/>
              <a:lstStyle/>
              <a:p>
                <a:endParaRPr lang="en-US"/>
              </a:p>
            </p:txBody>
          </p:sp>
          <p:sp>
            <p:nvSpPr>
              <p:cNvPr id="116108" name="Freeform 183"/>
              <p:cNvSpPr>
                <a:spLocks/>
              </p:cNvSpPr>
              <p:nvPr/>
            </p:nvSpPr>
            <p:spPr bwMode="auto">
              <a:xfrm>
                <a:off x="3867" y="2634"/>
                <a:ext cx="288" cy="141"/>
              </a:xfrm>
              <a:custGeom>
                <a:avLst/>
                <a:gdLst>
                  <a:gd name="T0" fmla="*/ 0 w 288"/>
                  <a:gd name="T1" fmla="*/ 0 h 141"/>
                  <a:gd name="T2" fmla="*/ 0 w 288"/>
                  <a:gd name="T3" fmla="*/ 141 h 141"/>
                  <a:gd name="T4" fmla="*/ 247 w 288"/>
                  <a:gd name="T5" fmla="*/ 141 h 141"/>
                  <a:gd name="T6" fmla="*/ 247 w 288"/>
                  <a:gd name="T7" fmla="*/ 46 h 141"/>
                  <a:gd name="T8" fmla="*/ 288 w 288"/>
                  <a:gd name="T9" fmla="*/ 46 h 141"/>
                  <a:gd name="T10" fmla="*/ 0 60000 65536"/>
                  <a:gd name="T11" fmla="*/ 0 60000 65536"/>
                  <a:gd name="T12" fmla="*/ 0 60000 65536"/>
                  <a:gd name="T13" fmla="*/ 0 60000 65536"/>
                  <a:gd name="T14" fmla="*/ 0 60000 65536"/>
                  <a:gd name="T15" fmla="*/ 0 w 288"/>
                  <a:gd name="T16" fmla="*/ 0 h 141"/>
                  <a:gd name="T17" fmla="*/ 288 w 288"/>
                  <a:gd name="T18" fmla="*/ 141 h 141"/>
                </a:gdLst>
                <a:ahLst/>
                <a:cxnLst>
                  <a:cxn ang="T10">
                    <a:pos x="T0" y="T1"/>
                  </a:cxn>
                  <a:cxn ang="T11">
                    <a:pos x="T2" y="T3"/>
                  </a:cxn>
                  <a:cxn ang="T12">
                    <a:pos x="T4" y="T5"/>
                  </a:cxn>
                  <a:cxn ang="T13">
                    <a:pos x="T6" y="T7"/>
                  </a:cxn>
                  <a:cxn ang="T14">
                    <a:pos x="T8" y="T9"/>
                  </a:cxn>
                </a:cxnLst>
                <a:rect l="T15" t="T16" r="T17" b="T18"/>
                <a:pathLst>
                  <a:path w="288" h="141">
                    <a:moveTo>
                      <a:pt x="0" y="0"/>
                    </a:moveTo>
                    <a:lnTo>
                      <a:pt x="0" y="141"/>
                    </a:lnTo>
                    <a:lnTo>
                      <a:pt x="247" y="141"/>
                    </a:lnTo>
                    <a:lnTo>
                      <a:pt x="247" y="46"/>
                    </a:lnTo>
                    <a:lnTo>
                      <a:pt x="288" y="46"/>
                    </a:lnTo>
                  </a:path>
                </a:pathLst>
              </a:custGeom>
              <a:noFill/>
              <a:ln w="11113">
                <a:solidFill>
                  <a:srgbClr val="000000"/>
                </a:solidFill>
                <a:prstDash val="solid"/>
                <a:round/>
                <a:headEnd/>
                <a:tailEnd/>
              </a:ln>
            </p:spPr>
            <p:txBody>
              <a:bodyPr/>
              <a:lstStyle/>
              <a:p>
                <a:endParaRPr lang="en-US"/>
              </a:p>
            </p:txBody>
          </p:sp>
          <p:sp>
            <p:nvSpPr>
              <p:cNvPr id="116109" name="Freeform 184"/>
              <p:cNvSpPr>
                <a:spLocks/>
              </p:cNvSpPr>
              <p:nvPr/>
            </p:nvSpPr>
            <p:spPr bwMode="auto">
              <a:xfrm>
                <a:off x="2983" y="2446"/>
                <a:ext cx="62" cy="375"/>
              </a:xfrm>
              <a:custGeom>
                <a:avLst/>
                <a:gdLst>
                  <a:gd name="T0" fmla="*/ 62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2" y="375"/>
                    </a:moveTo>
                    <a:lnTo>
                      <a:pt x="62" y="0"/>
                    </a:lnTo>
                    <a:lnTo>
                      <a:pt x="0" y="0"/>
                    </a:lnTo>
                    <a:lnTo>
                      <a:pt x="0" y="375"/>
                    </a:lnTo>
                    <a:lnTo>
                      <a:pt x="62" y="375"/>
                    </a:lnTo>
                    <a:close/>
                  </a:path>
                </a:pathLst>
              </a:custGeom>
              <a:solidFill>
                <a:srgbClr val="CCCCCC"/>
              </a:solidFill>
              <a:ln w="9525">
                <a:noFill/>
                <a:round/>
                <a:headEnd/>
                <a:tailEnd/>
              </a:ln>
            </p:spPr>
            <p:txBody>
              <a:bodyPr/>
              <a:lstStyle/>
              <a:p>
                <a:endParaRPr lang="en-US"/>
              </a:p>
            </p:txBody>
          </p:sp>
          <p:sp>
            <p:nvSpPr>
              <p:cNvPr id="116110" name="Freeform 185"/>
              <p:cNvSpPr>
                <a:spLocks/>
              </p:cNvSpPr>
              <p:nvPr/>
            </p:nvSpPr>
            <p:spPr bwMode="auto">
              <a:xfrm>
                <a:off x="2983" y="2446"/>
                <a:ext cx="62" cy="375"/>
              </a:xfrm>
              <a:custGeom>
                <a:avLst/>
                <a:gdLst>
                  <a:gd name="T0" fmla="*/ 62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2" y="375"/>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a:p>
            </p:txBody>
          </p:sp>
          <p:sp>
            <p:nvSpPr>
              <p:cNvPr id="116111" name="Freeform 186"/>
              <p:cNvSpPr>
                <a:spLocks/>
              </p:cNvSpPr>
              <p:nvPr/>
            </p:nvSpPr>
            <p:spPr bwMode="auto">
              <a:xfrm>
                <a:off x="3764" y="2446"/>
                <a:ext cx="62" cy="375"/>
              </a:xfrm>
              <a:custGeom>
                <a:avLst/>
                <a:gdLst>
                  <a:gd name="T0" fmla="*/ 60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60 w 62"/>
                  <a:gd name="T13" fmla="*/ 375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60" y="375"/>
                    </a:moveTo>
                    <a:lnTo>
                      <a:pt x="62" y="0"/>
                    </a:lnTo>
                    <a:lnTo>
                      <a:pt x="0" y="0"/>
                    </a:lnTo>
                    <a:lnTo>
                      <a:pt x="0" y="375"/>
                    </a:lnTo>
                    <a:lnTo>
                      <a:pt x="62" y="375"/>
                    </a:lnTo>
                    <a:lnTo>
                      <a:pt x="60" y="375"/>
                    </a:lnTo>
                    <a:close/>
                  </a:path>
                </a:pathLst>
              </a:custGeom>
              <a:solidFill>
                <a:srgbClr val="CCCCCC"/>
              </a:solidFill>
              <a:ln w="9525">
                <a:noFill/>
                <a:round/>
                <a:headEnd/>
                <a:tailEnd/>
              </a:ln>
            </p:spPr>
            <p:txBody>
              <a:bodyPr/>
              <a:lstStyle/>
              <a:p>
                <a:endParaRPr lang="en-US"/>
              </a:p>
            </p:txBody>
          </p:sp>
          <p:sp>
            <p:nvSpPr>
              <p:cNvPr id="116112" name="Freeform 187"/>
              <p:cNvSpPr>
                <a:spLocks/>
              </p:cNvSpPr>
              <p:nvPr/>
            </p:nvSpPr>
            <p:spPr bwMode="auto">
              <a:xfrm>
                <a:off x="3764" y="2446"/>
                <a:ext cx="62" cy="375"/>
              </a:xfrm>
              <a:custGeom>
                <a:avLst/>
                <a:gdLst>
                  <a:gd name="T0" fmla="*/ 60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0" y="375"/>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a:p>
            </p:txBody>
          </p:sp>
          <p:sp>
            <p:nvSpPr>
              <p:cNvPr id="116113" name="Freeform 188"/>
              <p:cNvSpPr>
                <a:spLocks/>
              </p:cNvSpPr>
              <p:nvPr/>
            </p:nvSpPr>
            <p:spPr bwMode="auto">
              <a:xfrm>
                <a:off x="4155" y="2446"/>
                <a:ext cx="62" cy="375"/>
              </a:xfrm>
              <a:custGeom>
                <a:avLst/>
                <a:gdLst>
                  <a:gd name="T0" fmla="*/ 60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60 w 62"/>
                  <a:gd name="T13" fmla="*/ 375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60" y="375"/>
                    </a:moveTo>
                    <a:lnTo>
                      <a:pt x="62" y="0"/>
                    </a:lnTo>
                    <a:lnTo>
                      <a:pt x="0" y="0"/>
                    </a:lnTo>
                    <a:lnTo>
                      <a:pt x="0" y="375"/>
                    </a:lnTo>
                    <a:lnTo>
                      <a:pt x="62" y="375"/>
                    </a:lnTo>
                    <a:lnTo>
                      <a:pt x="60" y="375"/>
                    </a:lnTo>
                    <a:close/>
                  </a:path>
                </a:pathLst>
              </a:custGeom>
              <a:solidFill>
                <a:srgbClr val="CCCCCC"/>
              </a:solidFill>
              <a:ln w="9525">
                <a:noFill/>
                <a:round/>
                <a:headEnd/>
                <a:tailEnd/>
              </a:ln>
            </p:spPr>
            <p:txBody>
              <a:bodyPr/>
              <a:lstStyle/>
              <a:p>
                <a:endParaRPr lang="en-US"/>
              </a:p>
            </p:txBody>
          </p:sp>
          <p:sp>
            <p:nvSpPr>
              <p:cNvPr id="116114" name="Freeform 189"/>
              <p:cNvSpPr>
                <a:spLocks/>
              </p:cNvSpPr>
              <p:nvPr/>
            </p:nvSpPr>
            <p:spPr bwMode="auto">
              <a:xfrm>
                <a:off x="4155" y="2446"/>
                <a:ext cx="62" cy="375"/>
              </a:xfrm>
              <a:custGeom>
                <a:avLst/>
                <a:gdLst>
                  <a:gd name="T0" fmla="*/ 60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0" y="375"/>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a:p>
            </p:txBody>
          </p:sp>
          <p:sp>
            <p:nvSpPr>
              <p:cNvPr id="116115" name="Rectangle 190"/>
              <p:cNvSpPr>
                <a:spLocks noChangeArrowheads="1"/>
              </p:cNvSpPr>
              <p:nvPr/>
            </p:nvSpPr>
            <p:spPr bwMode="auto">
              <a:xfrm>
                <a:off x="3209" y="2962"/>
                <a:ext cx="81" cy="188"/>
              </a:xfrm>
              <a:prstGeom prst="rect">
                <a:avLst/>
              </a:prstGeom>
              <a:solidFill>
                <a:srgbClr val="CCCCCC"/>
              </a:solidFill>
              <a:ln w="9525">
                <a:noFill/>
                <a:miter lim="800000"/>
                <a:headEnd/>
                <a:tailEnd/>
              </a:ln>
            </p:spPr>
            <p:txBody>
              <a:bodyPr/>
              <a:lstStyle/>
              <a:p>
                <a:endParaRPr lang="en-US"/>
              </a:p>
            </p:txBody>
          </p:sp>
          <p:sp>
            <p:nvSpPr>
              <p:cNvPr id="116116" name="Rectangle 191"/>
              <p:cNvSpPr>
                <a:spLocks noChangeArrowheads="1"/>
              </p:cNvSpPr>
              <p:nvPr/>
            </p:nvSpPr>
            <p:spPr bwMode="auto">
              <a:xfrm>
                <a:off x="3209" y="2962"/>
                <a:ext cx="81" cy="188"/>
              </a:xfrm>
              <a:prstGeom prst="rect">
                <a:avLst/>
              </a:prstGeom>
              <a:noFill/>
              <a:ln w="11113">
                <a:solidFill>
                  <a:srgbClr val="000000"/>
                </a:solidFill>
                <a:miter lim="800000"/>
                <a:headEnd/>
                <a:tailEnd/>
              </a:ln>
            </p:spPr>
            <p:txBody>
              <a:bodyPr/>
              <a:lstStyle/>
              <a:p>
                <a:endParaRPr lang="en-US"/>
              </a:p>
            </p:txBody>
          </p:sp>
          <p:sp>
            <p:nvSpPr>
              <p:cNvPr id="116117" name="Rectangle 192"/>
              <p:cNvSpPr>
                <a:spLocks noChangeArrowheads="1"/>
              </p:cNvSpPr>
              <p:nvPr/>
            </p:nvSpPr>
            <p:spPr bwMode="auto">
              <a:xfrm>
                <a:off x="3126" y="2962"/>
                <a:ext cx="83" cy="188"/>
              </a:xfrm>
              <a:prstGeom prst="rect">
                <a:avLst/>
              </a:prstGeom>
              <a:noFill/>
              <a:ln w="11113">
                <a:solidFill>
                  <a:srgbClr val="000000"/>
                </a:solidFill>
                <a:miter lim="800000"/>
                <a:headEnd/>
                <a:tailEnd/>
              </a:ln>
            </p:spPr>
            <p:txBody>
              <a:bodyPr/>
              <a:lstStyle/>
              <a:p>
                <a:endParaRPr lang="en-US"/>
              </a:p>
            </p:txBody>
          </p:sp>
          <p:sp>
            <p:nvSpPr>
              <p:cNvPr id="116118" name="Freeform 193"/>
              <p:cNvSpPr>
                <a:spLocks/>
              </p:cNvSpPr>
              <p:nvPr/>
            </p:nvSpPr>
            <p:spPr bwMode="auto">
              <a:xfrm>
                <a:off x="3926" y="2867"/>
                <a:ext cx="127" cy="375"/>
              </a:xfrm>
              <a:custGeom>
                <a:avLst/>
                <a:gdLst>
                  <a:gd name="T0" fmla="*/ 0 w 127"/>
                  <a:gd name="T1" fmla="*/ 0 h 375"/>
                  <a:gd name="T2" fmla="*/ 3 w 127"/>
                  <a:gd name="T3" fmla="*/ 152 h 375"/>
                  <a:gd name="T4" fmla="*/ 41 w 127"/>
                  <a:gd name="T5" fmla="*/ 188 h 375"/>
                  <a:gd name="T6" fmla="*/ 3 w 127"/>
                  <a:gd name="T7" fmla="*/ 223 h 375"/>
                  <a:gd name="T8" fmla="*/ 3 w 127"/>
                  <a:gd name="T9" fmla="*/ 375 h 375"/>
                  <a:gd name="T10" fmla="*/ 127 w 127"/>
                  <a:gd name="T11" fmla="*/ 261 h 375"/>
                  <a:gd name="T12" fmla="*/ 127 w 127"/>
                  <a:gd name="T13" fmla="*/ 117 h 375"/>
                  <a:gd name="T14" fmla="*/ 3 w 127"/>
                  <a:gd name="T15" fmla="*/ 3 h 375"/>
                  <a:gd name="T16" fmla="*/ 3 w 127"/>
                  <a:gd name="T17" fmla="*/ 3 h 375"/>
                  <a:gd name="T18" fmla="*/ 0 w 127"/>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375"/>
                  <a:gd name="T32" fmla="*/ 127 w 127"/>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375">
                    <a:moveTo>
                      <a:pt x="0" y="0"/>
                    </a:moveTo>
                    <a:lnTo>
                      <a:pt x="3" y="152"/>
                    </a:lnTo>
                    <a:lnTo>
                      <a:pt x="41" y="188"/>
                    </a:lnTo>
                    <a:lnTo>
                      <a:pt x="3" y="223"/>
                    </a:lnTo>
                    <a:lnTo>
                      <a:pt x="3" y="375"/>
                    </a:lnTo>
                    <a:lnTo>
                      <a:pt x="127" y="261"/>
                    </a:lnTo>
                    <a:lnTo>
                      <a:pt x="127" y="117"/>
                    </a:lnTo>
                    <a:lnTo>
                      <a:pt x="3" y="3"/>
                    </a:lnTo>
                    <a:lnTo>
                      <a:pt x="0" y="0"/>
                    </a:lnTo>
                    <a:close/>
                  </a:path>
                </a:pathLst>
              </a:custGeom>
              <a:solidFill>
                <a:srgbClr val="CCCCCC"/>
              </a:solidFill>
              <a:ln w="9525">
                <a:noFill/>
                <a:round/>
                <a:headEnd/>
                <a:tailEnd/>
              </a:ln>
            </p:spPr>
            <p:txBody>
              <a:bodyPr/>
              <a:lstStyle/>
              <a:p>
                <a:endParaRPr lang="en-US"/>
              </a:p>
            </p:txBody>
          </p:sp>
          <p:sp>
            <p:nvSpPr>
              <p:cNvPr id="116119" name="Freeform 194"/>
              <p:cNvSpPr>
                <a:spLocks/>
              </p:cNvSpPr>
              <p:nvPr/>
            </p:nvSpPr>
            <p:spPr bwMode="auto">
              <a:xfrm>
                <a:off x="3926" y="2867"/>
                <a:ext cx="127" cy="375"/>
              </a:xfrm>
              <a:custGeom>
                <a:avLst/>
                <a:gdLst>
                  <a:gd name="T0" fmla="*/ 0 w 127"/>
                  <a:gd name="T1" fmla="*/ 0 h 375"/>
                  <a:gd name="T2" fmla="*/ 3 w 127"/>
                  <a:gd name="T3" fmla="*/ 152 h 375"/>
                  <a:gd name="T4" fmla="*/ 41 w 127"/>
                  <a:gd name="T5" fmla="*/ 188 h 375"/>
                  <a:gd name="T6" fmla="*/ 3 w 127"/>
                  <a:gd name="T7" fmla="*/ 223 h 375"/>
                  <a:gd name="T8" fmla="*/ 3 w 127"/>
                  <a:gd name="T9" fmla="*/ 375 h 375"/>
                  <a:gd name="T10" fmla="*/ 127 w 127"/>
                  <a:gd name="T11" fmla="*/ 261 h 375"/>
                  <a:gd name="T12" fmla="*/ 127 w 127"/>
                  <a:gd name="T13" fmla="*/ 117 h 375"/>
                  <a:gd name="T14" fmla="*/ 3 w 127"/>
                  <a:gd name="T15" fmla="*/ 3 h 375"/>
                  <a:gd name="T16" fmla="*/ 3 w 127"/>
                  <a:gd name="T17" fmla="*/ 3 h 3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
                  <a:gd name="T28" fmla="*/ 0 h 375"/>
                  <a:gd name="T29" fmla="*/ 127 w 127"/>
                  <a:gd name="T30" fmla="*/ 375 h 3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 h="375">
                    <a:moveTo>
                      <a:pt x="0" y="0"/>
                    </a:moveTo>
                    <a:lnTo>
                      <a:pt x="3" y="152"/>
                    </a:lnTo>
                    <a:lnTo>
                      <a:pt x="41" y="188"/>
                    </a:lnTo>
                    <a:lnTo>
                      <a:pt x="3" y="223"/>
                    </a:lnTo>
                    <a:lnTo>
                      <a:pt x="3" y="375"/>
                    </a:lnTo>
                    <a:lnTo>
                      <a:pt x="127" y="261"/>
                    </a:lnTo>
                    <a:lnTo>
                      <a:pt x="127" y="117"/>
                    </a:lnTo>
                    <a:lnTo>
                      <a:pt x="3" y="3"/>
                    </a:lnTo>
                  </a:path>
                </a:pathLst>
              </a:custGeom>
              <a:noFill/>
              <a:ln w="11113">
                <a:solidFill>
                  <a:srgbClr val="000000"/>
                </a:solidFill>
                <a:prstDash val="solid"/>
                <a:round/>
                <a:headEnd/>
                <a:tailEnd/>
              </a:ln>
            </p:spPr>
            <p:txBody>
              <a:bodyPr/>
              <a:lstStyle/>
              <a:p>
                <a:endParaRPr lang="en-US"/>
              </a:p>
            </p:txBody>
          </p:sp>
          <p:sp>
            <p:nvSpPr>
              <p:cNvPr id="116120" name="Line 195"/>
              <p:cNvSpPr>
                <a:spLocks noChangeShapeType="1"/>
              </p:cNvSpPr>
              <p:nvPr/>
            </p:nvSpPr>
            <p:spPr bwMode="auto">
              <a:xfrm>
                <a:off x="3290" y="3055"/>
                <a:ext cx="227" cy="1"/>
              </a:xfrm>
              <a:prstGeom prst="line">
                <a:avLst/>
              </a:prstGeom>
              <a:noFill/>
              <a:ln w="11113">
                <a:solidFill>
                  <a:srgbClr val="000000"/>
                </a:solidFill>
                <a:round/>
                <a:headEnd/>
                <a:tailEnd/>
              </a:ln>
            </p:spPr>
            <p:txBody>
              <a:bodyPr/>
              <a:lstStyle/>
              <a:p>
                <a:endParaRPr lang="en-US"/>
              </a:p>
            </p:txBody>
          </p:sp>
          <p:sp>
            <p:nvSpPr>
              <p:cNvPr id="116121" name="Line 196"/>
              <p:cNvSpPr>
                <a:spLocks noChangeShapeType="1"/>
              </p:cNvSpPr>
              <p:nvPr/>
            </p:nvSpPr>
            <p:spPr bwMode="auto">
              <a:xfrm>
                <a:off x="4050" y="3055"/>
                <a:ext cx="248" cy="1"/>
              </a:xfrm>
              <a:prstGeom prst="line">
                <a:avLst/>
              </a:prstGeom>
              <a:noFill/>
              <a:ln w="11113">
                <a:solidFill>
                  <a:srgbClr val="000000"/>
                </a:solidFill>
                <a:round/>
                <a:headEnd/>
                <a:tailEnd/>
              </a:ln>
            </p:spPr>
            <p:txBody>
              <a:bodyPr/>
              <a:lstStyle/>
              <a:p>
                <a:endParaRPr lang="en-US"/>
              </a:p>
            </p:txBody>
          </p:sp>
          <p:sp>
            <p:nvSpPr>
              <p:cNvPr id="116122" name="Line 197"/>
              <p:cNvSpPr>
                <a:spLocks noChangeShapeType="1"/>
              </p:cNvSpPr>
              <p:nvPr/>
            </p:nvSpPr>
            <p:spPr bwMode="auto">
              <a:xfrm>
                <a:off x="4462" y="3055"/>
                <a:ext cx="227" cy="1"/>
              </a:xfrm>
              <a:prstGeom prst="line">
                <a:avLst/>
              </a:prstGeom>
              <a:noFill/>
              <a:ln w="11113">
                <a:solidFill>
                  <a:srgbClr val="000000"/>
                </a:solidFill>
                <a:round/>
                <a:headEnd/>
                <a:tailEnd/>
              </a:ln>
            </p:spPr>
            <p:txBody>
              <a:bodyPr/>
              <a:lstStyle/>
              <a:p>
                <a:endParaRPr lang="en-US"/>
              </a:p>
            </p:txBody>
          </p:sp>
          <p:sp>
            <p:nvSpPr>
              <p:cNvPr id="116123" name="Freeform 198"/>
              <p:cNvSpPr>
                <a:spLocks/>
              </p:cNvSpPr>
              <p:nvPr/>
            </p:nvSpPr>
            <p:spPr bwMode="auto">
              <a:xfrm>
                <a:off x="3476" y="3008"/>
                <a:ext cx="41" cy="47"/>
              </a:xfrm>
              <a:custGeom>
                <a:avLst/>
                <a:gdLst>
                  <a:gd name="T0" fmla="*/ 0 w 41"/>
                  <a:gd name="T1" fmla="*/ 47 h 47"/>
                  <a:gd name="T2" fmla="*/ 0 w 41"/>
                  <a:gd name="T3" fmla="*/ 0 h 47"/>
                  <a:gd name="T4" fmla="*/ 41 w 41"/>
                  <a:gd name="T5" fmla="*/ 0 h 47"/>
                  <a:gd name="T6" fmla="*/ 0 60000 65536"/>
                  <a:gd name="T7" fmla="*/ 0 60000 65536"/>
                  <a:gd name="T8" fmla="*/ 0 60000 65536"/>
                  <a:gd name="T9" fmla="*/ 0 w 41"/>
                  <a:gd name="T10" fmla="*/ 0 h 47"/>
                  <a:gd name="T11" fmla="*/ 41 w 41"/>
                  <a:gd name="T12" fmla="*/ 47 h 47"/>
                </a:gdLst>
                <a:ahLst/>
                <a:cxnLst>
                  <a:cxn ang="T6">
                    <a:pos x="T0" y="T1"/>
                  </a:cxn>
                  <a:cxn ang="T7">
                    <a:pos x="T2" y="T3"/>
                  </a:cxn>
                  <a:cxn ang="T8">
                    <a:pos x="T4" y="T5"/>
                  </a:cxn>
                </a:cxnLst>
                <a:rect l="T9" t="T10" r="T11" b="T12"/>
                <a:pathLst>
                  <a:path w="41" h="47">
                    <a:moveTo>
                      <a:pt x="0" y="47"/>
                    </a:moveTo>
                    <a:lnTo>
                      <a:pt x="0" y="0"/>
                    </a:lnTo>
                    <a:lnTo>
                      <a:pt x="41" y="0"/>
                    </a:lnTo>
                  </a:path>
                </a:pathLst>
              </a:custGeom>
              <a:noFill/>
              <a:ln w="11113">
                <a:solidFill>
                  <a:srgbClr val="000000"/>
                </a:solidFill>
                <a:prstDash val="solid"/>
                <a:round/>
                <a:headEnd/>
                <a:tailEnd/>
              </a:ln>
            </p:spPr>
            <p:txBody>
              <a:bodyPr/>
              <a:lstStyle/>
              <a:p>
                <a:endParaRPr lang="en-US"/>
              </a:p>
            </p:txBody>
          </p:sp>
          <p:sp>
            <p:nvSpPr>
              <p:cNvPr id="116124" name="Freeform 199"/>
              <p:cNvSpPr>
                <a:spLocks/>
              </p:cNvSpPr>
              <p:nvPr/>
            </p:nvSpPr>
            <p:spPr bwMode="auto">
              <a:xfrm>
                <a:off x="4257" y="3055"/>
                <a:ext cx="289" cy="141"/>
              </a:xfrm>
              <a:custGeom>
                <a:avLst/>
                <a:gdLst>
                  <a:gd name="T0" fmla="*/ 0 w 289"/>
                  <a:gd name="T1" fmla="*/ 0 h 141"/>
                  <a:gd name="T2" fmla="*/ 0 w 289"/>
                  <a:gd name="T3" fmla="*/ 141 h 141"/>
                  <a:gd name="T4" fmla="*/ 248 w 289"/>
                  <a:gd name="T5" fmla="*/ 141 h 141"/>
                  <a:gd name="T6" fmla="*/ 248 w 289"/>
                  <a:gd name="T7" fmla="*/ 48 h 141"/>
                  <a:gd name="T8" fmla="*/ 289 w 289"/>
                  <a:gd name="T9" fmla="*/ 48 h 141"/>
                  <a:gd name="T10" fmla="*/ 0 60000 65536"/>
                  <a:gd name="T11" fmla="*/ 0 60000 65536"/>
                  <a:gd name="T12" fmla="*/ 0 60000 65536"/>
                  <a:gd name="T13" fmla="*/ 0 60000 65536"/>
                  <a:gd name="T14" fmla="*/ 0 60000 65536"/>
                  <a:gd name="T15" fmla="*/ 0 w 289"/>
                  <a:gd name="T16" fmla="*/ 0 h 141"/>
                  <a:gd name="T17" fmla="*/ 289 w 289"/>
                  <a:gd name="T18" fmla="*/ 141 h 141"/>
                </a:gdLst>
                <a:ahLst/>
                <a:cxnLst>
                  <a:cxn ang="T10">
                    <a:pos x="T0" y="T1"/>
                  </a:cxn>
                  <a:cxn ang="T11">
                    <a:pos x="T2" y="T3"/>
                  </a:cxn>
                  <a:cxn ang="T12">
                    <a:pos x="T4" y="T5"/>
                  </a:cxn>
                  <a:cxn ang="T13">
                    <a:pos x="T6" y="T7"/>
                  </a:cxn>
                  <a:cxn ang="T14">
                    <a:pos x="T8" y="T9"/>
                  </a:cxn>
                </a:cxnLst>
                <a:rect l="T15" t="T16" r="T17" b="T18"/>
                <a:pathLst>
                  <a:path w="289" h="141">
                    <a:moveTo>
                      <a:pt x="0" y="0"/>
                    </a:moveTo>
                    <a:lnTo>
                      <a:pt x="0" y="141"/>
                    </a:lnTo>
                    <a:lnTo>
                      <a:pt x="248" y="141"/>
                    </a:lnTo>
                    <a:lnTo>
                      <a:pt x="248" y="48"/>
                    </a:lnTo>
                    <a:lnTo>
                      <a:pt x="289" y="48"/>
                    </a:lnTo>
                  </a:path>
                </a:pathLst>
              </a:custGeom>
              <a:noFill/>
              <a:ln w="11113">
                <a:solidFill>
                  <a:srgbClr val="000000"/>
                </a:solidFill>
                <a:prstDash val="solid"/>
                <a:round/>
                <a:headEnd/>
                <a:tailEnd/>
              </a:ln>
            </p:spPr>
            <p:txBody>
              <a:bodyPr/>
              <a:lstStyle/>
              <a:p>
                <a:endParaRPr lang="en-US"/>
              </a:p>
            </p:txBody>
          </p:sp>
          <p:sp>
            <p:nvSpPr>
              <p:cNvPr id="116125" name="Freeform 200"/>
              <p:cNvSpPr>
                <a:spLocks/>
              </p:cNvSpPr>
              <p:nvPr/>
            </p:nvSpPr>
            <p:spPr bwMode="auto">
              <a:xfrm>
                <a:off x="3374" y="2867"/>
                <a:ext cx="62" cy="375"/>
              </a:xfrm>
              <a:custGeom>
                <a:avLst/>
                <a:gdLst>
                  <a:gd name="T0" fmla="*/ 59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59 w 62"/>
                  <a:gd name="T13" fmla="*/ 375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59" y="375"/>
                    </a:moveTo>
                    <a:lnTo>
                      <a:pt x="62" y="0"/>
                    </a:lnTo>
                    <a:lnTo>
                      <a:pt x="0" y="0"/>
                    </a:lnTo>
                    <a:lnTo>
                      <a:pt x="0" y="375"/>
                    </a:lnTo>
                    <a:lnTo>
                      <a:pt x="62" y="375"/>
                    </a:lnTo>
                    <a:lnTo>
                      <a:pt x="59" y="375"/>
                    </a:lnTo>
                    <a:close/>
                  </a:path>
                </a:pathLst>
              </a:custGeom>
              <a:solidFill>
                <a:srgbClr val="CCCCCC"/>
              </a:solidFill>
              <a:ln w="9525">
                <a:noFill/>
                <a:round/>
                <a:headEnd/>
                <a:tailEnd/>
              </a:ln>
            </p:spPr>
            <p:txBody>
              <a:bodyPr/>
              <a:lstStyle/>
              <a:p>
                <a:endParaRPr lang="en-US"/>
              </a:p>
            </p:txBody>
          </p:sp>
          <p:sp>
            <p:nvSpPr>
              <p:cNvPr id="116126" name="Freeform 201"/>
              <p:cNvSpPr>
                <a:spLocks/>
              </p:cNvSpPr>
              <p:nvPr/>
            </p:nvSpPr>
            <p:spPr bwMode="auto">
              <a:xfrm>
                <a:off x="3374" y="2867"/>
                <a:ext cx="62" cy="375"/>
              </a:xfrm>
              <a:custGeom>
                <a:avLst/>
                <a:gdLst>
                  <a:gd name="T0" fmla="*/ 59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59" y="375"/>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a:p>
            </p:txBody>
          </p:sp>
          <p:sp>
            <p:nvSpPr>
              <p:cNvPr id="116127" name="Freeform 202"/>
              <p:cNvSpPr>
                <a:spLocks/>
              </p:cNvSpPr>
              <p:nvPr/>
            </p:nvSpPr>
            <p:spPr bwMode="auto">
              <a:xfrm>
                <a:off x="3764" y="2867"/>
                <a:ext cx="62" cy="375"/>
              </a:xfrm>
              <a:custGeom>
                <a:avLst/>
                <a:gdLst>
                  <a:gd name="T0" fmla="*/ 60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60 w 62"/>
                  <a:gd name="T13" fmla="*/ 375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60" y="375"/>
                    </a:moveTo>
                    <a:lnTo>
                      <a:pt x="62" y="0"/>
                    </a:lnTo>
                    <a:lnTo>
                      <a:pt x="0" y="0"/>
                    </a:lnTo>
                    <a:lnTo>
                      <a:pt x="0" y="375"/>
                    </a:lnTo>
                    <a:lnTo>
                      <a:pt x="62" y="375"/>
                    </a:lnTo>
                    <a:lnTo>
                      <a:pt x="60" y="375"/>
                    </a:lnTo>
                    <a:close/>
                  </a:path>
                </a:pathLst>
              </a:custGeom>
              <a:solidFill>
                <a:srgbClr val="CCCCCC"/>
              </a:solidFill>
              <a:ln w="9525">
                <a:noFill/>
                <a:round/>
                <a:headEnd/>
                <a:tailEnd/>
              </a:ln>
            </p:spPr>
            <p:txBody>
              <a:bodyPr/>
              <a:lstStyle/>
              <a:p>
                <a:endParaRPr lang="en-US"/>
              </a:p>
            </p:txBody>
          </p:sp>
          <p:sp>
            <p:nvSpPr>
              <p:cNvPr id="116128" name="Freeform 203"/>
              <p:cNvSpPr>
                <a:spLocks/>
              </p:cNvSpPr>
              <p:nvPr/>
            </p:nvSpPr>
            <p:spPr bwMode="auto">
              <a:xfrm>
                <a:off x="3764" y="2867"/>
                <a:ext cx="62" cy="375"/>
              </a:xfrm>
              <a:custGeom>
                <a:avLst/>
                <a:gdLst>
                  <a:gd name="T0" fmla="*/ 60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0" y="375"/>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a:p>
            </p:txBody>
          </p:sp>
          <p:sp>
            <p:nvSpPr>
              <p:cNvPr id="116129" name="Freeform 204"/>
              <p:cNvSpPr>
                <a:spLocks/>
              </p:cNvSpPr>
              <p:nvPr/>
            </p:nvSpPr>
            <p:spPr bwMode="auto">
              <a:xfrm>
                <a:off x="4155" y="2867"/>
                <a:ext cx="62" cy="375"/>
              </a:xfrm>
              <a:custGeom>
                <a:avLst/>
                <a:gdLst>
                  <a:gd name="T0" fmla="*/ 60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60 w 62"/>
                  <a:gd name="T13" fmla="*/ 375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60" y="375"/>
                    </a:moveTo>
                    <a:lnTo>
                      <a:pt x="62" y="0"/>
                    </a:lnTo>
                    <a:lnTo>
                      <a:pt x="0" y="0"/>
                    </a:lnTo>
                    <a:lnTo>
                      <a:pt x="0" y="375"/>
                    </a:lnTo>
                    <a:lnTo>
                      <a:pt x="62" y="375"/>
                    </a:lnTo>
                    <a:lnTo>
                      <a:pt x="60" y="375"/>
                    </a:lnTo>
                    <a:close/>
                  </a:path>
                </a:pathLst>
              </a:custGeom>
              <a:solidFill>
                <a:srgbClr val="CCCCCC"/>
              </a:solidFill>
              <a:ln w="9525">
                <a:noFill/>
                <a:round/>
                <a:headEnd/>
                <a:tailEnd/>
              </a:ln>
            </p:spPr>
            <p:txBody>
              <a:bodyPr/>
              <a:lstStyle/>
              <a:p>
                <a:endParaRPr lang="en-US"/>
              </a:p>
            </p:txBody>
          </p:sp>
        </p:grpSp>
        <p:grpSp>
          <p:nvGrpSpPr>
            <p:cNvPr id="4" name="Group 205"/>
            <p:cNvGrpSpPr>
              <a:grpSpLocks/>
            </p:cNvGrpSpPr>
            <p:nvPr/>
          </p:nvGrpSpPr>
          <p:grpSpPr bwMode="auto">
            <a:xfrm>
              <a:off x="1137" y="1262"/>
              <a:ext cx="4115" cy="2404"/>
              <a:chOff x="1137" y="1262"/>
              <a:chExt cx="4115" cy="2404"/>
            </a:xfrm>
          </p:grpSpPr>
          <p:sp>
            <p:nvSpPr>
              <p:cNvPr id="115730" name="Freeform 206"/>
              <p:cNvSpPr>
                <a:spLocks/>
              </p:cNvSpPr>
              <p:nvPr/>
            </p:nvSpPr>
            <p:spPr bwMode="auto">
              <a:xfrm>
                <a:off x="4155" y="2867"/>
                <a:ext cx="62" cy="375"/>
              </a:xfrm>
              <a:custGeom>
                <a:avLst/>
                <a:gdLst>
                  <a:gd name="T0" fmla="*/ 60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0" y="375"/>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a:p>
            </p:txBody>
          </p:sp>
          <p:sp>
            <p:nvSpPr>
              <p:cNvPr id="115731" name="Freeform 207"/>
              <p:cNvSpPr>
                <a:spLocks/>
              </p:cNvSpPr>
              <p:nvPr/>
            </p:nvSpPr>
            <p:spPr bwMode="auto">
              <a:xfrm>
                <a:off x="4546" y="2867"/>
                <a:ext cx="62" cy="375"/>
              </a:xfrm>
              <a:custGeom>
                <a:avLst/>
                <a:gdLst>
                  <a:gd name="T0" fmla="*/ 59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59 w 62"/>
                  <a:gd name="T13" fmla="*/ 375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59" y="375"/>
                    </a:moveTo>
                    <a:lnTo>
                      <a:pt x="62" y="0"/>
                    </a:lnTo>
                    <a:lnTo>
                      <a:pt x="0" y="0"/>
                    </a:lnTo>
                    <a:lnTo>
                      <a:pt x="0" y="375"/>
                    </a:lnTo>
                    <a:lnTo>
                      <a:pt x="62" y="375"/>
                    </a:lnTo>
                    <a:lnTo>
                      <a:pt x="59" y="375"/>
                    </a:lnTo>
                    <a:close/>
                  </a:path>
                </a:pathLst>
              </a:custGeom>
              <a:solidFill>
                <a:srgbClr val="CCCCCC"/>
              </a:solidFill>
              <a:ln w="9525">
                <a:noFill/>
                <a:round/>
                <a:headEnd/>
                <a:tailEnd/>
              </a:ln>
            </p:spPr>
            <p:txBody>
              <a:bodyPr/>
              <a:lstStyle/>
              <a:p>
                <a:endParaRPr lang="en-US"/>
              </a:p>
            </p:txBody>
          </p:sp>
          <p:sp>
            <p:nvSpPr>
              <p:cNvPr id="115732" name="Freeform 208"/>
              <p:cNvSpPr>
                <a:spLocks/>
              </p:cNvSpPr>
              <p:nvPr/>
            </p:nvSpPr>
            <p:spPr bwMode="auto">
              <a:xfrm>
                <a:off x="4546" y="2867"/>
                <a:ext cx="62" cy="375"/>
              </a:xfrm>
              <a:custGeom>
                <a:avLst/>
                <a:gdLst>
                  <a:gd name="T0" fmla="*/ 59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59" y="375"/>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a:p>
            </p:txBody>
          </p:sp>
          <p:sp>
            <p:nvSpPr>
              <p:cNvPr id="115733" name="Freeform 209"/>
              <p:cNvSpPr>
                <a:spLocks/>
              </p:cNvSpPr>
              <p:nvPr/>
            </p:nvSpPr>
            <p:spPr bwMode="auto">
              <a:xfrm>
                <a:off x="4317" y="3291"/>
                <a:ext cx="126" cy="372"/>
              </a:xfrm>
              <a:custGeom>
                <a:avLst/>
                <a:gdLst>
                  <a:gd name="T0" fmla="*/ 0 w 126"/>
                  <a:gd name="T1" fmla="*/ 0 h 372"/>
                  <a:gd name="T2" fmla="*/ 2 w 126"/>
                  <a:gd name="T3" fmla="*/ 149 h 372"/>
                  <a:gd name="T4" fmla="*/ 40 w 126"/>
                  <a:gd name="T5" fmla="*/ 187 h 372"/>
                  <a:gd name="T6" fmla="*/ 2 w 126"/>
                  <a:gd name="T7" fmla="*/ 223 h 372"/>
                  <a:gd name="T8" fmla="*/ 2 w 126"/>
                  <a:gd name="T9" fmla="*/ 372 h 372"/>
                  <a:gd name="T10" fmla="*/ 126 w 126"/>
                  <a:gd name="T11" fmla="*/ 258 h 372"/>
                  <a:gd name="T12" fmla="*/ 126 w 126"/>
                  <a:gd name="T13" fmla="*/ 114 h 372"/>
                  <a:gd name="T14" fmla="*/ 2 w 126"/>
                  <a:gd name="T15" fmla="*/ 0 h 372"/>
                  <a:gd name="T16" fmla="*/ 2 w 126"/>
                  <a:gd name="T17" fmla="*/ 0 h 372"/>
                  <a:gd name="T18" fmla="*/ 0 w 126"/>
                  <a:gd name="T19" fmla="*/ 0 h 3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372"/>
                  <a:gd name="T32" fmla="*/ 126 w 126"/>
                  <a:gd name="T33" fmla="*/ 372 h 3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372">
                    <a:moveTo>
                      <a:pt x="0" y="0"/>
                    </a:moveTo>
                    <a:lnTo>
                      <a:pt x="2" y="149"/>
                    </a:lnTo>
                    <a:lnTo>
                      <a:pt x="40" y="187"/>
                    </a:lnTo>
                    <a:lnTo>
                      <a:pt x="2" y="223"/>
                    </a:lnTo>
                    <a:lnTo>
                      <a:pt x="2" y="372"/>
                    </a:lnTo>
                    <a:lnTo>
                      <a:pt x="126" y="258"/>
                    </a:lnTo>
                    <a:lnTo>
                      <a:pt x="126" y="114"/>
                    </a:lnTo>
                    <a:lnTo>
                      <a:pt x="2" y="0"/>
                    </a:lnTo>
                    <a:lnTo>
                      <a:pt x="0" y="0"/>
                    </a:lnTo>
                    <a:close/>
                  </a:path>
                </a:pathLst>
              </a:custGeom>
              <a:solidFill>
                <a:srgbClr val="CCCCCC"/>
              </a:solidFill>
              <a:ln w="9525">
                <a:noFill/>
                <a:round/>
                <a:headEnd/>
                <a:tailEnd/>
              </a:ln>
            </p:spPr>
            <p:txBody>
              <a:bodyPr/>
              <a:lstStyle/>
              <a:p>
                <a:endParaRPr lang="en-US"/>
              </a:p>
            </p:txBody>
          </p:sp>
          <p:sp>
            <p:nvSpPr>
              <p:cNvPr id="115734" name="Freeform 210"/>
              <p:cNvSpPr>
                <a:spLocks/>
              </p:cNvSpPr>
              <p:nvPr/>
            </p:nvSpPr>
            <p:spPr bwMode="auto">
              <a:xfrm>
                <a:off x="4317" y="3291"/>
                <a:ext cx="126" cy="372"/>
              </a:xfrm>
              <a:custGeom>
                <a:avLst/>
                <a:gdLst>
                  <a:gd name="T0" fmla="*/ 0 w 126"/>
                  <a:gd name="T1" fmla="*/ 0 h 372"/>
                  <a:gd name="T2" fmla="*/ 2 w 126"/>
                  <a:gd name="T3" fmla="*/ 149 h 372"/>
                  <a:gd name="T4" fmla="*/ 40 w 126"/>
                  <a:gd name="T5" fmla="*/ 187 h 372"/>
                  <a:gd name="T6" fmla="*/ 2 w 126"/>
                  <a:gd name="T7" fmla="*/ 223 h 372"/>
                  <a:gd name="T8" fmla="*/ 2 w 126"/>
                  <a:gd name="T9" fmla="*/ 372 h 372"/>
                  <a:gd name="T10" fmla="*/ 126 w 126"/>
                  <a:gd name="T11" fmla="*/ 258 h 372"/>
                  <a:gd name="T12" fmla="*/ 126 w 126"/>
                  <a:gd name="T13" fmla="*/ 114 h 372"/>
                  <a:gd name="T14" fmla="*/ 2 w 126"/>
                  <a:gd name="T15" fmla="*/ 0 h 372"/>
                  <a:gd name="T16" fmla="*/ 2 w 126"/>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372"/>
                  <a:gd name="T29" fmla="*/ 126 w 126"/>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372">
                    <a:moveTo>
                      <a:pt x="0" y="0"/>
                    </a:moveTo>
                    <a:lnTo>
                      <a:pt x="2" y="149"/>
                    </a:lnTo>
                    <a:lnTo>
                      <a:pt x="40" y="187"/>
                    </a:lnTo>
                    <a:lnTo>
                      <a:pt x="2" y="223"/>
                    </a:lnTo>
                    <a:lnTo>
                      <a:pt x="2" y="372"/>
                    </a:lnTo>
                    <a:lnTo>
                      <a:pt x="126" y="258"/>
                    </a:lnTo>
                    <a:lnTo>
                      <a:pt x="126" y="114"/>
                    </a:lnTo>
                    <a:lnTo>
                      <a:pt x="2" y="0"/>
                    </a:lnTo>
                  </a:path>
                </a:pathLst>
              </a:custGeom>
              <a:noFill/>
              <a:ln w="11113">
                <a:solidFill>
                  <a:srgbClr val="000000"/>
                </a:solidFill>
                <a:prstDash val="solid"/>
                <a:round/>
                <a:headEnd/>
                <a:tailEnd/>
              </a:ln>
            </p:spPr>
            <p:txBody>
              <a:bodyPr/>
              <a:lstStyle/>
              <a:p>
                <a:endParaRPr lang="en-US"/>
              </a:p>
            </p:txBody>
          </p:sp>
          <p:sp>
            <p:nvSpPr>
              <p:cNvPr id="115735" name="Line 211"/>
              <p:cNvSpPr>
                <a:spLocks noChangeShapeType="1"/>
              </p:cNvSpPr>
              <p:nvPr/>
            </p:nvSpPr>
            <p:spPr bwMode="auto">
              <a:xfrm>
                <a:off x="4441" y="3476"/>
                <a:ext cx="248" cy="2"/>
              </a:xfrm>
              <a:prstGeom prst="line">
                <a:avLst/>
              </a:prstGeom>
              <a:noFill/>
              <a:ln w="11113">
                <a:solidFill>
                  <a:srgbClr val="000000"/>
                </a:solidFill>
                <a:round/>
                <a:headEnd/>
                <a:tailEnd/>
              </a:ln>
            </p:spPr>
            <p:txBody>
              <a:bodyPr/>
              <a:lstStyle/>
              <a:p>
                <a:endParaRPr lang="en-US"/>
              </a:p>
            </p:txBody>
          </p:sp>
          <p:sp>
            <p:nvSpPr>
              <p:cNvPr id="115736" name="Line 212"/>
              <p:cNvSpPr>
                <a:spLocks noChangeShapeType="1"/>
              </p:cNvSpPr>
              <p:nvPr/>
            </p:nvSpPr>
            <p:spPr bwMode="auto">
              <a:xfrm>
                <a:off x="4853" y="3476"/>
                <a:ext cx="226" cy="2"/>
              </a:xfrm>
              <a:prstGeom prst="line">
                <a:avLst/>
              </a:prstGeom>
              <a:noFill/>
              <a:ln w="11113">
                <a:solidFill>
                  <a:srgbClr val="000000"/>
                </a:solidFill>
                <a:round/>
                <a:headEnd/>
                <a:tailEnd/>
              </a:ln>
            </p:spPr>
            <p:txBody>
              <a:bodyPr/>
              <a:lstStyle/>
              <a:p>
                <a:endParaRPr lang="en-US"/>
              </a:p>
            </p:txBody>
          </p:sp>
          <p:sp>
            <p:nvSpPr>
              <p:cNvPr id="115737" name="Line 213"/>
              <p:cNvSpPr>
                <a:spLocks noChangeShapeType="1"/>
              </p:cNvSpPr>
              <p:nvPr/>
            </p:nvSpPr>
            <p:spPr bwMode="auto">
              <a:xfrm>
                <a:off x="4072" y="3525"/>
                <a:ext cx="247" cy="1"/>
              </a:xfrm>
              <a:prstGeom prst="line">
                <a:avLst/>
              </a:prstGeom>
              <a:noFill/>
              <a:ln w="11113">
                <a:solidFill>
                  <a:srgbClr val="000000"/>
                </a:solidFill>
                <a:round/>
                <a:headEnd/>
                <a:tailEnd/>
              </a:ln>
            </p:spPr>
            <p:txBody>
              <a:bodyPr/>
              <a:lstStyle/>
              <a:p>
                <a:endParaRPr lang="en-US"/>
              </a:p>
            </p:txBody>
          </p:sp>
          <p:sp>
            <p:nvSpPr>
              <p:cNvPr id="115738" name="Freeform 214"/>
              <p:cNvSpPr>
                <a:spLocks/>
              </p:cNvSpPr>
              <p:nvPr/>
            </p:nvSpPr>
            <p:spPr bwMode="auto">
              <a:xfrm>
                <a:off x="3867" y="3429"/>
                <a:ext cx="40" cy="47"/>
              </a:xfrm>
              <a:custGeom>
                <a:avLst/>
                <a:gdLst>
                  <a:gd name="T0" fmla="*/ 0 w 40"/>
                  <a:gd name="T1" fmla="*/ 47 h 47"/>
                  <a:gd name="T2" fmla="*/ 0 w 40"/>
                  <a:gd name="T3" fmla="*/ 0 h 47"/>
                  <a:gd name="T4" fmla="*/ 40 w 40"/>
                  <a:gd name="T5" fmla="*/ 0 h 47"/>
                  <a:gd name="T6" fmla="*/ 0 60000 65536"/>
                  <a:gd name="T7" fmla="*/ 0 60000 65536"/>
                  <a:gd name="T8" fmla="*/ 0 60000 65536"/>
                  <a:gd name="T9" fmla="*/ 0 w 40"/>
                  <a:gd name="T10" fmla="*/ 0 h 47"/>
                  <a:gd name="T11" fmla="*/ 40 w 40"/>
                  <a:gd name="T12" fmla="*/ 47 h 47"/>
                </a:gdLst>
                <a:ahLst/>
                <a:cxnLst>
                  <a:cxn ang="T6">
                    <a:pos x="T0" y="T1"/>
                  </a:cxn>
                  <a:cxn ang="T7">
                    <a:pos x="T2" y="T3"/>
                  </a:cxn>
                  <a:cxn ang="T8">
                    <a:pos x="T4" y="T5"/>
                  </a:cxn>
                </a:cxnLst>
                <a:rect l="T9" t="T10" r="T11" b="T12"/>
                <a:pathLst>
                  <a:path w="40" h="47">
                    <a:moveTo>
                      <a:pt x="0" y="47"/>
                    </a:moveTo>
                    <a:lnTo>
                      <a:pt x="0" y="0"/>
                    </a:lnTo>
                    <a:lnTo>
                      <a:pt x="40" y="0"/>
                    </a:lnTo>
                  </a:path>
                </a:pathLst>
              </a:custGeom>
              <a:noFill/>
              <a:ln w="11113">
                <a:solidFill>
                  <a:srgbClr val="000000"/>
                </a:solidFill>
                <a:prstDash val="solid"/>
                <a:round/>
                <a:headEnd/>
                <a:tailEnd/>
              </a:ln>
            </p:spPr>
            <p:txBody>
              <a:bodyPr/>
              <a:lstStyle/>
              <a:p>
                <a:endParaRPr lang="en-US"/>
              </a:p>
            </p:txBody>
          </p:sp>
          <p:sp>
            <p:nvSpPr>
              <p:cNvPr id="115739" name="Freeform 215"/>
              <p:cNvSpPr>
                <a:spLocks/>
              </p:cNvSpPr>
              <p:nvPr/>
            </p:nvSpPr>
            <p:spPr bwMode="auto">
              <a:xfrm>
                <a:off x="4648" y="3476"/>
                <a:ext cx="288" cy="141"/>
              </a:xfrm>
              <a:custGeom>
                <a:avLst/>
                <a:gdLst>
                  <a:gd name="T0" fmla="*/ 0 w 288"/>
                  <a:gd name="T1" fmla="*/ 0 h 141"/>
                  <a:gd name="T2" fmla="*/ 0 w 288"/>
                  <a:gd name="T3" fmla="*/ 141 h 141"/>
                  <a:gd name="T4" fmla="*/ 245 w 288"/>
                  <a:gd name="T5" fmla="*/ 141 h 141"/>
                  <a:gd name="T6" fmla="*/ 245 w 288"/>
                  <a:gd name="T7" fmla="*/ 49 h 141"/>
                  <a:gd name="T8" fmla="*/ 288 w 288"/>
                  <a:gd name="T9" fmla="*/ 49 h 141"/>
                  <a:gd name="T10" fmla="*/ 0 60000 65536"/>
                  <a:gd name="T11" fmla="*/ 0 60000 65536"/>
                  <a:gd name="T12" fmla="*/ 0 60000 65536"/>
                  <a:gd name="T13" fmla="*/ 0 60000 65536"/>
                  <a:gd name="T14" fmla="*/ 0 60000 65536"/>
                  <a:gd name="T15" fmla="*/ 0 w 288"/>
                  <a:gd name="T16" fmla="*/ 0 h 141"/>
                  <a:gd name="T17" fmla="*/ 288 w 288"/>
                  <a:gd name="T18" fmla="*/ 141 h 141"/>
                </a:gdLst>
                <a:ahLst/>
                <a:cxnLst>
                  <a:cxn ang="T10">
                    <a:pos x="T0" y="T1"/>
                  </a:cxn>
                  <a:cxn ang="T11">
                    <a:pos x="T2" y="T3"/>
                  </a:cxn>
                  <a:cxn ang="T12">
                    <a:pos x="T4" y="T5"/>
                  </a:cxn>
                  <a:cxn ang="T13">
                    <a:pos x="T6" y="T7"/>
                  </a:cxn>
                  <a:cxn ang="T14">
                    <a:pos x="T8" y="T9"/>
                  </a:cxn>
                </a:cxnLst>
                <a:rect l="T15" t="T16" r="T17" b="T18"/>
                <a:pathLst>
                  <a:path w="288" h="141">
                    <a:moveTo>
                      <a:pt x="0" y="0"/>
                    </a:moveTo>
                    <a:lnTo>
                      <a:pt x="0" y="141"/>
                    </a:lnTo>
                    <a:lnTo>
                      <a:pt x="245" y="141"/>
                    </a:lnTo>
                    <a:lnTo>
                      <a:pt x="245" y="49"/>
                    </a:lnTo>
                    <a:lnTo>
                      <a:pt x="288" y="49"/>
                    </a:lnTo>
                  </a:path>
                </a:pathLst>
              </a:custGeom>
              <a:noFill/>
              <a:ln w="11113">
                <a:solidFill>
                  <a:srgbClr val="000000"/>
                </a:solidFill>
                <a:prstDash val="solid"/>
                <a:round/>
                <a:headEnd/>
                <a:tailEnd/>
              </a:ln>
            </p:spPr>
            <p:txBody>
              <a:bodyPr/>
              <a:lstStyle/>
              <a:p>
                <a:endParaRPr lang="en-US"/>
              </a:p>
            </p:txBody>
          </p:sp>
          <p:sp>
            <p:nvSpPr>
              <p:cNvPr id="115740" name="Freeform 216"/>
              <p:cNvSpPr>
                <a:spLocks/>
              </p:cNvSpPr>
              <p:nvPr/>
            </p:nvSpPr>
            <p:spPr bwMode="auto">
              <a:xfrm>
                <a:off x="3764" y="3291"/>
                <a:ext cx="62" cy="375"/>
              </a:xfrm>
              <a:custGeom>
                <a:avLst/>
                <a:gdLst>
                  <a:gd name="T0" fmla="*/ 60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60 w 62"/>
                  <a:gd name="T13" fmla="*/ 372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60" y="372"/>
                    </a:moveTo>
                    <a:lnTo>
                      <a:pt x="62" y="0"/>
                    </a:lnTo>
                    <a:lnTo>
                      <a:pt x="0" y="0"/>
                    </a:lnTo>
                    <a:lnTo>
                      <a:pt x="0" y="375"/>
                    </a:lnTo>
                    <a:lnTo>
                      <a:pt x="62" y="375"/>
                    </a:lnTo>
                    <a:lnTo>
                      <a:pt x="60" y="372"/>
                    </a:lnTo>
                    <a:close/>
                  </a:path>
                </a:pathLst>
              </a:custGeom>
              <a:solidFill>
                <a:srgbClr val="CCCCCC"/>
              </a:solidFill>
              <a:ln w="9525">
                <a:noFill/>
                <a:round/>
                <a:headEnd/>
                <a:tailEnd/>
              </a:ln>
            </p:spPr>
            <p:txBody>
              <a:bodyPr/>
              <a:lstStyle/>
              <a:p>
                <a:endParaRPr lang="en-US"/>
              </a:p>
            </p:txBody>
          </p:sp>
          <p:sp>
            <p:nvSpPr>
              <p:cNvPr id="115741" name="Freeform 217"/>
              <p:cNvSpPr>
                <a:spLocks/>
              </p:cNvSpPr>
              <p:nvPr/>
            </p:nvSpPr>
            <p:spPr bwMode="auto">
              <a:xfrm>
                <a:off x="3764" y="3291"/>
                <a:ext cx="62" cy="375"/>
              </a:xfrm>
              <a:custGeom>
                <a:avLst/>
                <a:gdLst>
                  <a:gd name="T0" fmla="*/ 60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0" y="372"/>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a:p>
            </p:txBody>
          </p:sp>
          <p:sp>
            <p:nvSpPr>
              <p:cNvPr id="115742" name="Freeform 218"/>
              <p:cNvSpPr>
                <a:spLocks/>
              </p:cNvSpPr>
              <p:nvPr/>
            </p:nvSpPr>
            <p:spPr bwMode="auto">
              <a:xfrm>
                <a:off x="4155" y="3291"/>
                <a:ext cx="62" cy="375"/>
              </a:xfrm>
              <a:custGeom>
                <a:avLst/>
                <a:gdLst>
                  <a:gd name="T0" fmla="*/ 60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60 w 62"/>
                  <a:gd name="T13" fmla="*/ 372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60" y="372"/>
                    </a:moveTo>
                    <a:lnTo>
                      <a:pt x="62" y="0"/>
                    </a:lnTo>
                    <a:lnTo>
                      <a:pt x="0" y="0"/>
                    </a:lnTo>
                    <a:lnTo>
                      <a:pt x="0" y="375"/>
                    </a:lnTo>
                    <a:lnTo>
                      <a:pt x="62" y="375"/>
                    </a:lnTo>
                    <a:lnTo>
                      <a:pt x="60" y="372"/>
                    </a:lnTo>
                    <a:close/>
                  </a:path>
                </a:pathLst>
              </a:custGeom>
              <a:solidFill>
                <a:srgbClr val="CCCCCC"/>
              </a:solidFill>
              <a:ln w="9525">
                <a:noFill/>
                <a:round/>
                <a:headEnd/>
                <a:tailEnd/>
              </a:ln>
            </p:spPr>
            <p:txBody>
              <a:bodyPr/>
              <a:lstStyle/>
              <a:p>
                <a:endParaRPr lang="en-US"/>
              </a:p>
            </p:txBody>
          </p:sp>
          <p:sp>
            <p:nvSpPr>
              <p:cNvPr id="115743" name="Freeform 219"/>
              <p:cNvSpPr>
                <a:spLocks/>
              </p:cNvSpPr>
              <p:nvPr/>
            </p:nvSpPr>
            <p:spPr bwMode="auto">
              <a:xfrm>
                <a:off x="4155" y="3291"/>
                <a:ext cx="62" cy="375"/>
              </a:xfrm>
              <a:custGeom>
                <a:avLst/>
                <a:gdLst>
                  <a:gd name="T0" fmla="*/ 60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0" y="372"/>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a:p>
            </p:txBody>
          </p:sp>
          <p:sp>
            <p:nvSpPr>
              <p:cNvPr id="115744" name="Freeform 220"/>
              <p:cNvSpPr>
                <a:spLocks/>
              </p:cNvSpPr>
              <p:nvPr/>
            </p:nvSpPr>
            <p:spPr bwMode="auto">
              <a:xfrm>
                <a:off x="4546" y="3291"/>
                <a:ext cx="62" cy="375"/>
              </a:xfrm>
              <a:custGeom>
                <a:avLst/>
                <a:gdLst>
                  <a:gd name="T0" fmla="*/ 59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59 w 62"/>
                  <a:gd name="T13" fmla="*/ 372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59" y="372"/>
                    </a:moveTo>
                    <a:lnTo>
                      <a:pt x="62" y="0"/>
                    </a:lnTo>
                    <a:lnTo>
                      <a:pt x="0" y="0"/>
                    </a:lnTo>
                    <a:lnTo>
                      <a:pt x="0" y="375"/>
                    </a:lnTo>
                    <a:lnTo>
                      <a:pt x="62" y="375"/>
                    </a:lnTo>
                    <a:lnTo>
                      <a:pt x="59" y="372"/>
                    </a:lnTo>
                    <a:close/>
                  </a:path>
                </a:pathLst>
              </a:custGeom>
              <a:solidFill>
                <a:srgbClr val="CCCCCC"/>
              </a:solidFill>
              <a:ln w="9525">
                <a:noFill/>
                <a:round/>
                <a:headEnd/>
                <a:tailEnd/>
              </a:ln>
            </p:spPr>
            <p:txBody>
              <a:bodyPr/>
              <a:lstStyle/>
              <a:p>
                <a:endParaRPr lang="en-US"/>
              </a:p>
            </p:txBody>
          </p:sp>
          <p:sp>
            <p:nvSpPr>
              <p:cNvPr id="115745" name="Freeform 221"/>
              <p:cNvSpPr>
                <a:spLocks/>
              </p:cNvSpPr>
              <p:nvPr/>
            </p:nvSpPr>
            <p:spPr bwMode="auto">
              <a:xfrm>
                <a:off x="4546" y="3291"/>
                <a:ext cx="62" cy="375"/>
              </a:xfrm>
              <a:custGeom>
                <a:avLst/>
                <a:gdLst>
                  <a:gd name="T0" fmla="*/ 59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59" y="372"/>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a:p>
            </p:txBody>
          </p:sp>
          <p:sp>
            <p:nvSpPr>
              <p:cNvPr id="115746" name="Freeform 222"/>
              <p:cNvSpPr>
                <a:spLocks/>
              </p:cNvSpPr>
              <p:nvPr/>
            </p:nvSpPr>
            <p:spPr bwMode="auto">
              <a:xfrm>
                <a:off x="4936" y="3291"/>
                <a:ext cx="62" cy="375"/>
              </a:xfrm>
              <a:custGeom>
                <a:avLst/>
                <a:gdLst>
                  <a:gd name="T0" fmla="*/ 60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60 w 62"/>
                  <a:gd name="T13" fmla="*/ 372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60" y="372"/>
                    </a:moveTo>
                    <a:lnTo>
                      <a:pt x="62" y="0"/>
                    </a:lnTo>
                    <a:lnTo>
                      <a:pt x="0" y="0"/>
                    </a:lnTo>
                    <a:lnTo>
                      <a:pt x="0" y="375"/>
                    </a:lnTo>
                    <a:lnTo>
                      <a:pt x="62" y="375"/>
                    </a:lnTo>
                    <a:lnTo>
                      <a:pt x="60" y="372"/>
                    </a:lnTo>
                    <a:close/>
                  </a:path>
                </a:pathLst>
              </a:custGeom>
              <a:solidFill>
                <a:srgbClr val="CCCCCC"/>
              </a:solidFill>
              <a:ln w="9525">
                <a:noFill/>
                <a:round/>
                <a:headEnd/>
                <a:tailEnd/>
              </a:ln>
            </p:spPr>
            <p:txBody>
              <a:bodyPr/>
              <a:lstStyle/>
              <a:p>
                <a:endParaRPr lang="en-US"/>
              </a:p>
            </p:txBody>
          </p:sp>
          <p:sp>
            <p:nvSpPr>
              <p:cNvPr id="115747" name="Freeform 223"/>
              <p:cNvSpPr>
                <a:spLocks/>
              </p:cNvSpPr>
              <p:nvPr/>
            </p:nvSpPr>
            <p:spPr bwMode="auto">
              <a:xfrm>
                <a:off x="4936" y="3291"/>
                <a:ext cx="62" cy="375"/>
              </a:xfrm>
              <a:custGeom>
                <a:avLst/>
                <a:gdLst>
                  <a:gd name="T0" fmla="*/ 60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0" y="372"/>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a:p>
            </p:txBody>
          </p:sp>
          <p:sp>
            <p:nvSpPr>
              <p:cNvPr id="115748" name="Freeform 224"/>
              <p:cNvSpPr>
                <a:spLocks/>
              </p:cNvSpPr>
              <p:nvPr/>
            </p:nvSpPr>
            <p:spPr bwMode="auto">
              <a:xfrm>
                <a:off x="3126" y="1696"/>
                <a:ext cx="164" cy="188"/>
              </a:xfrm>
              <a:custGeom>
                <a:avLst/>
                <a:gdLst>
                  <a:gd name="T0" fmla="*/ 164 w 164"/>
                  <a:gd name="T1" fmla="*/ 188 h 188"/>
                  <a:gd name="T2" fmla="*/ 164 w 164"/>
                  <a:gd name="T3" fmla="*/ 0 h 188"/>
                  <a:gd name="T4" fmla="*/ 0 w 164"/>
                  <a:gd name="T5" fmla="*/ 0 h 188"/>
                  <a:gd name="T6" fmla="*/ 0 w 164"/>
                  <a:gd name="T7" fmla="*/ 188 h 188"/>
                  <a:gd name="T8" fmla="*/ 164 w 164"/>
                  <a:gd name="T9" fmla="*/ 188 h 188"/>
                  <a:gd name="T10" fmla="*/ 164 w 164"/>
                  <a:gd name="T11" fmla="*/ 188 h 188"/>
                  <a:gd name="T12" fmla="*/ 0 60000 65536"/>
                  <a:gd name="T13" fmla="*/ 0 60000 65536"/>
                  <a:gd name="T14" fmla="*/ 0 60000 65536"/>
                  <a:gd name="T15" fmla="*/ 0 60000 65536"/>
                  <a:gd name="T16" fmla="*/ 0 60000 65536"/>
                  <a:gd name="T17" fmla="*/ 0 60000 65536"/>
                  <a:gd name="T18" fmla="*/ 0 w 164"/>
                  <a:gd name="T19" fmla="*/ 0 h 188"/>
                  <a:gd name="T20" fmla="*/ 164 w 164"/>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164" h="188">
                    <a:moveTo>
                      <a:pt x="164" y="188"/>
                    </a:moveTo>
                    <a:lnTo>
                      <a:pt x="164" y="0"/>
                    </a:lnTo>
                    <a:lnTo>
                      <a:pt x="0" y="0"/>
                    </a:lnTo>
                    <a:lnTo>
                      <a:pt x="0" y="188"/>
                    </a:lnTo>
                    <a:lnTo>
                      <a:pt x="164" y="188"/>
                    </a:lnTo>
                  </a:path>
                </a:pathLst>
              </a:custGeom>
              <a:noFill/>
              <a:ln w="11113">
                <a:solidFill>
                  <a:srgbClr val="000000"/>
                </a:solidFill>
                <a:prstDash val="solid"/>
                <a:round/>
                <a:headEnd/>
                <a:tailEnd/>
              </a:ln>
            </p:spPr>
            <p:txBody>
              <a:bodyPr/>
              <a:lstStyle/>
              <a:p>
                <a:endParaRPr lang="en-US"/>
              </a:p>
            </p:txBody>
          </p:sp>
          <p:sp>
            <p:nvSpPr>
              <p:cNvPr id="115749" name="Line 225"/>
              <p:cNvSpPr>
                <a:spLocks noChangeShapeType="1"/>
              </p:cNvSpPr>
              <p:nvPr/>
            </p:nvSpPr>
            <p:spPr bwMode="auto">
              <a:xfrm>
                <a:off x="3290" y="1789"/>
                <a:ext cx="84" cy="1"/>
              </a:xfrm>
              <a:prstGeom prst="line">
                <a:avLst/>
              </a:prstGeom>
              <a:noFill/>
              <a:ln w="11113">
                <a:solidFill>
                  <a:srgbClr val="000000"/>
                </a:solidFill>
                <a:round/>
                <a:headEnd/>
                <a:tailEnd/>
              </a:ln>
            </p:spPr>
            <p:txBody>
              <a:bodyPr/>
              <a:lstStyle/>
              <a:p>
                <a:endParaRPr lang="en-US"/>
              </a:p>
            </p:txBody>
          </p:sp>
          <p:sp>
            <p:nvSpPr>
              <p:cNvPr id="115750" name="Line 226"/>
              <p:cNvSpPr>
                <a:spLocks noChangeShapeType="1"/>
              </p:cNvSpPr>
              <p:nvPr/>
            </p:nvSpPr>
            <p:spPr bwMode="auto">
              <a:xfrm>
                <a:off x="4215" y="3429"/>
                <a:ext cx="104" cy="1"/>
              </a:xfrm>
              <a:prstGeom prst="line">
                <a:avLst/>
              </a:prstGeom>
              <a:noFill/>
              <a:ln w="11113">
                <a:solidFill>
                  <a:srgbClr val="000000"/>
                </a:solidFill>
                <a:round/>
                <a:headEnd/>
                <a:tailEnd/>
              </a:ln>
            </p:spPr>
            <p:txBody>
              <a:bodyPr/>
              <a:lstStyle/>
              <a:p>
                <a:endParaRPr lang="en-US"/>
              </a:p>
            </p:txBody>
          </p:sp>
          <p:sp>
            <p:nvSpPr>
              <p:cNvPr id="115751" name="Rectangle 227"/>
              <p:cNvSpPr>
                <a:spLocks noChangeArrowheads="1"/>
              </p:cNvSpPr>
              <p:nvPr/>
            </p:nvSpPr>
            <p:spPr bwMode="auto">
              <a:xfrm>
                <a:off x="1994" y="1729"/>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I</a:t>
                </a:r>
                <a:endParaRPr kumimoji="0" lang="en-US">
                  <a:solidFill>
                    <a:schemeClr val="tx1"/>
                  </a:solidFill>
                </a:endParaRPr>
              </a:p>
            </p:txBody>
          </p:sp>
          <p:sp>
            <p:nvSpPr>
              <p:cNvPr id="115752" name="Rectangle 228"/>
              <p:cNvSpPr>
                <a:spLocks noChangeArrowheads="1"/>
              </p:cNvSpPr>
              <p:nvPr/>
            </p:nvSpPr>
            <p:spPr bwMode="auto">
              <a:xfrm>
                <a:off x="2015" y="1729"/>
                <a:ext cx="57"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M</a:t>
                </a:r>
                <a:endParaRPr kumimoji="0" lang="en-US">
                  <a:solidFill>
                    <a:schemeClr val="tx1"/>
                  </a:solidFill>
                </a:endParaRPr>
              </a:p>
            </p:txBody>
          </p:sp>
          <p:sp>
            <p:nvSpPr>
              <p:cNvPr id="115753" name="Rectangle 229"/>
              <p:cNvSpPr>
                <a:spLocks noChangeArrowheads="1"/>
              </p:cNvSpPr>
              <p:nvPr/>
            </p:nvSpPr>
            <p:spPr bwMode="auto">
              <a:xfrm>
                <a:off x="2361" y="1729"/>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R</a:t>
                </a:r>
                <a:endParaRPr kumimoji="0" lang="en-US">
                  <a:solidFill>
                    <a:schemeClr val="tx1"/>
                  </a:solidFill>
                </a:endParaRPr>
              </a:p>
            </p:txBody>
          </p:sp>
          <p:sp>
            <p:nvSpPr>
              <p:cNvPr id="115754" name="Rectangle 230"/>
              <p:cNvSpPr>
                <a:spLocks noChangeArrowheads="1"/>
              </p:cNvSpPr>
              <p:nvPr/>
            </p:nvSpPr>
            <p:spPr bwMode="auto">
              <a:xfrm>
                <a:off x="2418" y="1729"/>
                <a:ext cx="3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e</a:t>
                </a:r>
                <a:endParaRPr kumimoji="0" lang="en-US">
                  <a:solidFill>
                    <a:schemeClr val="tx1"/>
                  </a:solidFill>
                </a:endParaRPr>
              </a:p>
            </p:txBody>
          </p:sp>
          <p:sp>
            <p:nvSpPr>
              <p:cNvPr id="115755" name="Rectangle 231"/>
              <p:cNvSpPr>
                <a:spLocks noChangeArrowheads="1"/>
              </p:cNvSpPr>
              <p:nvPr/>
            </p:nvSpPr>
            <p:spPr bwMode="auto">
              <a:xfrm>
                <a:off x="2464" y="1729"/>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g</a:t>
                </a:r>
                <a:endParaRPr kumimoji="0" lang="en-US">
                  <a:solidFill>
                    <a:schemeClr val="tx1"/>
                  </a:solidFill>
                </a:endParaRPr>
              </a:p>
            </p:txBody>
          </p:sp>
          <p:sp>
            <p:nvSpPr>
              <p:cNvPr id="115756" name="Rectangle 232"/>
              <p:cNvSpPr>
                <a:spLocks noChangeArrowheads="1"/>
              </p:cNvSpPr>
              <p:nvPr/>
            </p:nvSpPr>
            <p:spPr bwMode="auto">
              <a:xfrm>
                <a:off x="2385" y="2153"/>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I</a:t>
                </a:r>
                <a:endParaRPr kumimoji="0" lang="en-US">
                  <a:solidFill>
                    <a:schemeClr val="tx1"/>
                  </a:solidFill>
                </a:endParaRPr>
              </a:p>
            </p:txBody>
          </p:sp>
          <p:sp>
            <p:nvSpPr>
              <p:cNvPr id="115757" name="Rectangle 233"/>
              <p:cNvSpPr>
                <a:spLocks noChangeArrowheads="1"/>
              </p:cNvSpPr>
              <p:nvPr/>
            </p:nvSpPr>
            <p:spPr bwMode="auto">
              <a:xfrm>
                <a:off x="2406" y="2153"/>
                <a:ext cx="57"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M</a:t>
                </a:r>
                <a:endParaRPr kumimoji="0" lang="en-US">
                  <a:solidFill>
                    <a:schemeClr val="tx1"/>
                  </a:solidFill>
                </a:endParaRPr>
              </a:p>
            </p:txBody>
          </p:sp>
          <p:sp>
            <p:nvSpPr>
              <p:cNvPr id="115758" name="Rectangle 234"/>
              <p:cNvSpPr>
                <a:spLocks noChangeArrowheads="1"/>
              </p:cNvSpPr>
              <p:nvPr/>
            </p:nvSpPr>
            <p:spPr bwMode="auto">
              <a:xfrm>
                <a:off x="3539" y="2153"/>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D</a:t>
                </a:r>
                <a:endParaRPr kumimoji="0" lang="en-US">
                  <a:solidFill>
                    <a:schemeClr val="tx1"/>
                  </a:solidFill>
                </a:endParaRPr>
              </a:p>
            </p:txBody>
          </p:sp>
          <p:sp>
            <p:nvSpPr>
              <p:cNvPr id="115759" name="Rectangle 235"/>
              <p:cNvSpPr>
                <a:spLocks noChangeArrowheads="1"/>
              </p:cNvSpPr>
              <p:nvPr/>
            </p:nvSpPr>
            <p:spPr bwMode="auto">
              <a:xfrm>
                <a:off x="3598" y="2153"/>
                <a:ext cx="57"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M</a:t>
                </a:r>
                <a:endParaRPr kumimoji="0" lang="en-US">
                  <a:solidFill>
                    <a:schemeClr val="tx1"/>
                  </a:solidFill>
                </a:endParaRPr>
              </a:p>
            </p:txBody>
          </p:sp>
          <p:sp>
            <p:nvSpPr>
              <p:cNvPr id="115760" name="Rectangle 236"/>
              <p:cNvSpPr>
                <a:spLocks noChangeArrowheads="1"/>
              </p:cNvSpPr>
              <p:nvPr/>
            </p:nvSpPr>
            <p:spPr bwMode="auto">
              <a:xfrm>
                <a:off x="2776" y="2574"/>
                <a:ext cx="19"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I</a:t>
                </a:r>
                <a:endParaRPr kumimoji="0" lang="en-US">
                  <a:solidFill>
                    <a:schemeClr val="tx1"/>
                  </a:solidFill>
                </a:endParaRPr>
              </a:p>
            </p:txBody>
          </p:sp>
          <p:sp>
            <p:nvSpPr>
              <p:cNvPr id="115761" name="Rectangle 237"/>
              <p:cNvSpPr>
                <a:spLocks noChangeArrowheads="1"/>
              </p:cNvSpPr>
              <p:nvPr/>
            </p:nvSpPr>
            <p:spPr bwMode="auto">
              <a:xfrm>
                <a:off x="2797" y="2574"/>
                <a:ext cx="57"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M</a:t>
                </a:r>
                <a:endParaRPr kumimoji="0" lang="en-US">
                  <a:solidFill>
                    <a:schemeClr val="tx1"/>
                  </a:solidFill>
                </a:endParaRPr>
              </a:p>
            </p:txBody>
          </p:sp>
          <p:sp>
            <p:nvSpPr>
              <p:cNvPr id="115762" name="Rectangle 238"/>
              <p:cNvSpPr>
                <a:spLocks noChangeArrowheads="1"/>
              </p:cNvSpPr>
              <p:nvPr/>
            </p:nvSpPr>
            <p:spPr bwMode="auto">
              <a:xfrm>
                <a:off x="3931" y="2574"/>
                <a:ext cx="50"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D</a:t>
                </a:r>
                <a:endParaRPr kumimoji="0" lang="en-US">
                  <a:solidFill>
                    <a:schemeClr val="tx1"/>
                  </a:solidFill>
                </a:endParaRPr>
              </a:p>
            </p:txBody>
          </p:sp>
          <p:sp>
            <p:nvSpPr>
              <p:cNvPr id="115763" name="Rectangle 239"/>
              <p:cNvSpPr>
                <a:spLocks noChangeArrowheads="1"/>
              </p:cNvSpPr>
              <p:nvPr/>
            </p:nvSpPr>
            <p:spPr bwMode="auto">
              <a:xfrm>
                <a:off x="3988" y="2574"/>
                <a:ext cx="57"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M</a:t>
                </a:r>
                <a:endParaRPr kumimoji="0" lang="en-US">
                  <a:solidFill>
                    <a:schemeClr val="tx1"/>
                  </a:solidFill>
                </a:endParaRPr>
              </a:p>
            </p:txBody>
          </p:sp>
          <p:sp>
            <p:nvSpPr>
              <p:cNvPr id="115764" name="Rectangle 240"/>
              <p:cNvSpPr>
                <a:spLocks noChangeArrowheads="1"/>
              </p:cNvSpPr>
              <p:nvPr/>
            </p:nvSpPr>
            <p:spPr bwMode="auto">
              <a:xfrm>
                <a:off x="3166" y="2995"/>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I</a:t>
                </a:r>
                <a:endParaRPr kumimoji="0" lang="en-US">
                  <a:solidFill>
                    <a:schemeClr val="tx1"/>
                  </a:solidFill>
                </a:endParaRPr>
              </a:p>
            </p:txBody>
          </p:sp>
          <p:sp>
            <p:nvSpPr>
              <p:cNvPr id="115765" name="Rectangle 241"/>
              <p:cNvSpPr>
                <a:spLocks noChangeArrowheads="1"/>
              </p:cNvSpPr>
              <p:nvPr/>
            </p:nvSpPr>
            <p:spPr bwMode="auto">
              <a:xfrm>
                <a:off x="3187" y="2995"/>
                <a:ext cx="57"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M</a:t>
                </a:r>
                <a:endParaRPr kumimoji="0" lang="en-US">
                  <a:solidFill>
                    <a:schemeClr val="tx1"/>
                  </a:solidFill>
                </a:endParaRPr>
              </a:p>
            </p:txBody>
          </p:sp>
          <p:sp>
            <p:nvSpPr>
              <p:cNvPr id="115766" name="Rectangle 242"/>
              <p:cNvSpPr>
                <a:spLocks noChangeArrowheads="1"/>
              </p:cNvSpPr>
              <p:nvPr/>
            </p:nvSpPr>
            <p:spPr bwMode="auto">
              <a:xfrm>
                <a:off x="4322" y="2995"/>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D</a:t>
                </a:r>
                <a:endParaRPr kumimoji="0" lang="en-US">
                  <a:solidFill>
                    <a:schemeClr val="tx1"/>
                  </a:solidFill>
                </a:endParaRPr>
              </a:p>
            </p:txBody>
          </p:sp>
          <p:sp>
            <p:nvSpPr>
              <p:cNvPr id="115767" name="Rectangle 243"/>
              <p:cNvSpPr>
                <a:spLocks noChangeArrowheads="1"/>
              </p:cNvSpPr>
              <p:nvPr/>
            </p:nvSpPr>
            <p:spPr bwMode="auto">
              <a:xfrm>
                <a:off x="4379" y="2995"/>
                <a:ext cx="57"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M</a:t>
                </a:r>
                <a:endParaRPr kumimoji="0" lang="en-US">
                  <a:solidFill>
                    <a:schemeClr val="tx1"/>
                  </a:solidFill>
                </a:endParaRPr>
              </a:p>
            </p:txBody>
          </p:sp>
          <p:sp>
            <p:nvSpPr>
              <p:cNvPr id="115768" name="Rectangle 244"/>
              <p:cNvSpPr>
                <a:spLocks noChangeArrowheads="1"/>
              </p:cNvSpPr>
              <p:nvPr/>
            </p:nvSpPr>
            <p:spPr bwMode="auto">
              <a:xfrm>
                <a:off x="4712" y="3419"/>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D</a:t>
                </a:r>
                <a:endParaRPr kumimoji="0" lang="en-US">
                  <a:solidFill>
                    <a:schemeClr val="tx1"/>
                  </a:solidFill>
                </a:endParaRPr>
              </a:p>
            </p:txBody>
          </p:sp>
          <p:sp>
            <p:nvSpPr>
              <p:cNvPr id="115769" name="Rectangle 245"/>
              <p:cNvSpPr>
                <a:spLocks noChangeArrowheads="1"/>
              </p:cNvSpPr>
              <p:nvPr/>
            </p:nvSpPr>
            <p:spPr bwMode="auto">
              <a:xfrm>
                <a:off x="4770" y="3419"/>
                <a:ext cx="57"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M</a:t>
                </a:r>
                <a:endParaRPr kumimoji="0" lang="en-US">
                  <a:solidFill>
                    <a:schemeClr val="tx1"/>
                  </a:solidFill>
                </a:endParaRPr>
              </a:p>
            </p:txBody>
          </p:sp>
          <p:sp>
            <p:nvSpPr>
              <p:cNvPr id="115770" name="Rectangle 246"/>
              <p:cNvSpPr>
                <a:spLocks noChangeArrowheads="1"/>
              </p:cNvSpPr>
              <p:nvPr/>
            </p:nvSpPr>
            <p:spPr bwMode="auto">
              <a:xfrm>
                <a:off x="3150" y="1729"/>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D</a:t>
                </a:r>
                <a:endParaRPr kumimoji="0" lang="en-US">
                  <a:solidFill>
                    <a:schemeClr val="tx1"/>
                  </a:solidFill>
                </a:endParaRPr>
              </a:p>
            </p:txBody>
          </p:sp>
          <p:sp>
            <p:nvSpPr>
              <p:cNvPr id="115771" name="Rectangle 247"/>
              <p:cNvSpPr>
                <a:spLocks noChangeArrowheads="1"/>
              </p:cNvSpPr>
              <p:nvPr/>
            </p:nvSpPr>
            <p:spPr bwMode="auto">
              <a:xfrm>
                <a:off x="3206" y="1729"/>
                <a:ext cx="57"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M</a:t>
                </a:r>
                <a:endParaRPr kumimoji="0" lang="en-US">
                  <a:solidFill>
                    <a:schemeClr val="tx1"/>
                  </a:solidFill>
                </a:endParaRPr>
              </a:p>
            </p:txBody>
          </p:sp>
          <p:sp>
            <p:nvSpPr>
              <p:cNvPr id="115772" name="Rectangle 248"/>
              <p:cNvSpPr>
                <a:spLocks noChangeArrowheads="1"/>
              </p:cNvSpPr>
              <p:nvPr/>
            </p:nvSpPr>
            <p:spPr bwMode="auto">
              <a:xfrm>
                <a:off x="3533" y="1729"/>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R</a:t>
                </a:r>
                <a:endParaRPr kumimoji="0" lang="en-US">
                  <a:solidFill>
                    <a:schemeClr val="tx1"/>
                  </a:solidFill>
                </a:endParaRPr>
              </a:p>
            </p:txBody>
          </p:sp>
          <p:sp>
            <p:nvSpPr>
              <p:cNvPr id="115773" name="Rectangle 249"/>
              <p:cNvSpPr>
                <a:spLocks noChangeArrowheads="1"/>
              </p:cNvSpPr>
              <p:nvPr/>
            </p:nvSpPr>
            <p:spPr bwMode="auto">
              <a:xfrm>
                <a:off x="3590" y="1729"/>
                <a:ext cx="3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e</a:t>
                </a:r>
                <a:endParaRPr kumimoji="0" lang="en-US">
                  <a:solidFill>
                    <a:schemeClr val="tx1"/>
                  </a:solidFill>
                </a:endParaRPr>
              </a:p>
            </p:txBody>
          </p:sp>
          <p:sp>
            <p:nvSpPr>
              <p:cNvPr id="115774" name="Rectangle 250"/>
              <p:cNvSpPr>
                <a:spLocks noChangeArrowheads="1"/>
              </p:cNvSpPr>
              <p:nvPr/>
            </p:nvSpPr>
            <p:spPr bwMode="auto">
              <a:xfrm>
                <a:off x="3633" y="1729"/>
                <a:ext cx="3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g</a:t>
                </a:r>
                <a:endParaRPr kumimoji="0" lang="en-US">
                  <a:solidFill>
                    <a:schemeClr val="tx1"/>
                  </a:solidFill>
                </a:endParaRPr>
              </a:p>
            </p:txBody>
          </p:sp>
          <p:sp>
            <p:nvSpPr>
              <p:cNvPr id="115775" name="Rectangle 251"/>
              <p:cNvSpPr>
                <a:spLocks noChangeArrowheads="1"/>
              </p:cNvSpPr>
              <p:nvPr/>
            </p:nvSpPr>
            <p:spPr bwMode="auto">
              <a:xfrm>
                <a:off x="2819" y="2117"/>
                <a:ext cx="83" cy="188"/>
              </a:xfrm>
              <a:prstGeom prst="rect">
                <a:avLst/>
              </a:prstGeom>
              <a:solidFill>
                <a:srgbClr val="CCCCCC"/>
              </a:solidFill>
              <a:ln w="9525">
                <a:noFill/>
                <a:miter lim="800000"/>
                <a:headEnd/>
                <a:tailEnd/>
              </a:ln>
            </p:spPr>
            <p:txBody>
              <a:bodyPr/>
              <a:lstStyle/>
              <a:p>
                <a:endParaRPr lang="en-US"/>
              </a:p>
            </p:txBody>
          </p:sp>
          <p:sp>
            <p:nvSpPr>
              <p:cNvPr id="115776" name="Rectangle 252"/>
              <p:cNvSpPr>
                <a:spLocks noChangeArrowheads="1"/>
              </p:cNvSpPr>
              <p:nvPr/>
            </p:nvSpPr>
            <p:spPr bwMode="auto">
              <a:xfrm>
                <a:off x="2819" y="2117"/>
                <a:ext cx="83" cy="188"/>
              </a:xfrm>
              <a:prstGeom prst="rect">
                <a:avLst/>
              </a:prstGeom>
              <a:noFill/>
              <a:ln w="11113">
                <a:solidFill>
                  <a:srgbClr val="000000"/>
                </a:solidFill>
                <a:miter lim="800000"/>
                <a:headEnd/>
                <a:tailEnd/>
              </a:ln>
            </p:spPr>
            <p:txBody>
              <a:bodyPr/>
              <a:lstStyle/>
              <a:p>
                <a:endParaRPr lang="en-US"/>
              </a:p>
            </p:txBody>
          </p:sp>
          <p:sp>
            <p:nvSpPr>
              <p:cNvPr id="115777" name="Line 253"/>
              <p:cNvSpPr>
                <a:spLocks noChangeShapeType="1"/>
              </p:cNvSpPr>
              <p:nvPr/>
            </p:nvSpPr>
            <p:spPr bwMode="auto">
              <a:xfrm flipV="1">
                <a:off x="2735" y="2115"/>
                <a:ext cx="3" cy="195"/>
              </a:xfrm>
              <a:prstGeom prst="line">
                <a:avLst/>
              </a:prstGeom>
              <a:noFill/>
              <a:ln w="11113">
                <a:solidFill>
                  <a:srgbClr val="000000"/>
                </a:solidFill>
                <a:round/>
                <a:headEnd/>
                <a:tailEnd/>
              </a:ln>
            </p:spPr>
            <p:txBody>
              <a:bodyPr/>
              <a:lstStyle/>
              <a:p>
                <a:endParaRPr lang="en-US"/>
              </a:p>
            </p:txBody>
          </p:sp>
          <p:sp>
            <p:nvSpPr>
              <p:cNvPr id="115778" name="Line 254"/>
              <p:cNvSpPr>
                <a:spLocks noChangeShapeType="1"/>
              </p:cNvSpPr>
              <p:nvPr/>
            </p:nvSpPr>
            <p:spPr bwMode="auto">
              <a:xfrm>
                <a:off x="2730" y="2117"/>
                <a:ext cx="89" cy="1"/>
              </a:xfrm>
              <a:prstGeom prst="line">
                <a:avLst/>
              </a:prstGeom>
              <a:noFill/>
              <a:ln w="11113">
                <a:solidFill>
                  <a:srgbClr val="000000"/>
                </a:solidFill>
                <a:round/>
                <a:headEnd/>
                <a:tailEnd/>
              </a:ln>
            </p:spPr>
            <p:txBody>
              <a:bodyPr/>
              <a:lstStyle/>
              <a:p>
                <a:endParaRPr lang="en-US"/>
              </a:p>
            </p:txBody>
          </p:sp>
          <p:sp>
            <p:nvSpPr>
              <p:cNvPr id="115779" name="Line 255"/>
              <p:cNvSpPr>
                <a:spLocks noChangeShapeType="1"/>
              </p:cNvSpPr>
              <p:nvPr/>
            </p:nvSpPr>
            <p:spPr bwMode="auto">
              <a:xfrm>
                <a:off x="2730" y="2305"/>
                <a:ext cx="89" cy="1"/>
              </a:xfrm>
              <a:prstGeom prst="line">
                <a:avLst/>
              </a:prstGeom>
              <a:noFill/>
              <a:ln w="11113">
                <a:solidFill>
                  <a:srgbClr val="000000"/>
                </a:solidFill>
                <a:round/>
                <a:headEnd/>
                <a:tailEnd/>
              </a:ln>
            </p:spPr>
            <p:txBody>
              <a:bodyPr/>
              <a:lstStyle/>
              <a:p>
                <a:endParaRPr lang="en-US"/>
              </a:p>
            </p:txBody>
          </p:sp>
          <p:sp>
            <p:nvSpPr>
              <p:cNvPr id="115780" name="Rectangle 256"/>
              <p:cNvSpPr>
                <a:spLocks noChangeArrowheads="1"/>
              </p:cNvSpPr>
              <p:nvPr/>
            </p:nvSpPr>
            <p:spPr bwMode="auto">
              <a:xfrm>
                <a:off x="2751" y="2153"/>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R</a:t>
                </a:r>
                <a:endParaRPr kumimoji="0" lang="en-US">
                  <a:solidFill>
                    <a:schemeClr val="tx1"/>
                  </a:solidFill>
                </a:endParaRPr>
              </a:p>
            </p:txBody>
          </p:sp>
          <p:sp>
            <p:nvSpPr>
              <p:cNvPr id="115781" name="Rectangle 257"/>
              <p:cNvSpPr>
                <a:spLocks noChangeArrowheads="1"/>
              </p:cNvSpPr>
              <p:nvPr/>
            </p:nvSpPr>
            <p:spPr bwMode="auto">
              <a:xfrm>
                <a:off x="2809" y="2153"/>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e</a:t>
                </a:r>
                <a:endParaRPr kumimoji="0" lang="en-US">
                  <a:solidFill>
                    <a:schemeClr val="tx1"/>
                  </a:solidFill>
                </a:endParaRPr>
              </a:p>
            </p:txBody>
          </p:sp>
          <p:sp>
            <p:nvSpPr>
              <p:cNvPr id="115782" name="Rectangle 258"/>
              <p:cNvSpPr>
                <a:spLocks noChangeArrowheads="1"/>
              </p:cNvSpPr>
              <p:nvPr/>
            </p:nvSpPr>
            <p:spPr bwMode="auto">
              <a:xfrm>
                <a:off x="2854" y="2153"/>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g</a:t>
                </a:r>
                <a:endParaRPr kumimoji="0" lang="en-US">
                  <a:solidFill>
                    <a:schemeClr val="tx1"/>
                  </a:solidFill>
                </a:endParaRPr>
              </a:p>
            </p:txBody>
          </p:sp>
          <p:sp>
            <p:nvSpPr>
              <p:cNvPr id="115783" name="Freeform 259"/>
              <p:cNvSpPr>
                <a:spLocks/>
              </p:cNvSpPr>
              <p:nvPr/>
            </p:nvSpPr>
            <p:spPr bwMode="auto">
              <a:xfrm>
                <a:off x="3390" y="1772"/>
                <a:ext cx="29" cy="36"/>
              </a:xfrm>
              <a:custGeom>
                <a:avLst/>
                <a:gdLst>
                  <a:gd name="T0" fmla="*/ 15 w 29"/>
                  <a:gd name="T1" fmla="*/ 36 h 36"/>
                  <a:gd name="T2" fmla="*/ 17 w 29"/>
                  <a:gd name="T3" fmla="*/ 36 h 36"/>
                  <a:gd name="T4" fmla="*/ 19 w 29"/>
                  <a:gd name="T5" fmla="*/ 36 h 36"/>
                  <a:gd name="T6" fmla="*/ 22 w 29"/>
                  <a:gd name="T7" fmla="*/ 33 h 36"/>
                  <a:gd name="T8" fmla="*/ 24 w 29"/>
                  <a:gd name="T9" fmla="*/ 33 h 36"/>
                  <a:gd name="T10" fmla="*/ 26 w 29"/>
                  <a:gd name="T11" fmla="*/ 30 h 36"/>
                  <a:gd name="T12" fmla="*/ 26 w 29"/>
                  <a:gd name="T13" fmla="*/ 27 h 36"/>
                  <a:gd name="T14" fmla="*/ 29 w 29"/>
                  <a:gd name="T15" fmla="*/ 25 h 36"/>
                  <a:gd name="T16" fmla="*/ 29 w 29"/>
                  <a:gd name="T17" fmla="*/ 25 h 36"/>
                  <a:gd name="T18" fmla="*/ 29 w 29"/>
                  <a:gd name="T19" fmla="*/ 22 h 36"/>
                  <a:gd name="T20" fmla="*/ 29 w 29"/>
                  <a:gd name="T21" fmla="*/ 17 h 36"/>
                  <a:gd name="T22" fmla="*/ 29 w 29"/>
                  <a:gd name="T23" fmla="*/ 14 h 36"/>
                  <a:gd name="T24" fmla="*/ 29 w 29"/>
                  <a:gd name="T25" fmla="*/ 11 h 36"/>
                  <a:gd name="T26" fmla="*/ 29 w 29"/>
                  <a:gd name="T27" fmla="*/ 11 h 36"/>
                  <a:gd name="T28" fmla="*/ 26 w 29"/>
                  <a:gd name="T29" fmla="*/ 8 h 36"/>
                  <a:gd name="T30" fmla="*/ 26 w 29"/>
                  <a:gd name="T31" fmla="*/ 6 h 36"/>
                  <a:gd name="T32" fmla="*/ 24 w 29"/>
                  <a:gd name="T33" fmla="*/ 3 h 36"/>
                  <a:gd name="T34" fmla="*/ 22 w 29"/>
                  <a:gd name="T35" fmla="*/ 3 h 36"/>
                  <a:gd name="T36" fmla="*/ 19 w 29"/>
                  <a:gd name="T37" fmla="*/ 0 h 36"/>
                  <a:gd name="T38" fmla="*/ 17 w 29"/>
                  <a:gd name="T39" fmla="*/ 0 h 36"/>
                  <a:gd name="T40" fmla="*/ 15 w 29"/>
                  <a:gd name="T41" fmla="*/ 0 h 36"/>
                  <a:gd name="T42" fmla="*/ 12 w 29"/>
                  <a:gd name="T43" fmla="*/ 0 h 36"/>
                  <a:gd name="T44" fmla="*/ 10 w 29"/>
                  <a:gd name="T45" fmla="*/ 0 h 36"/>
                  <a:gd name="T46" fmla="*/ 7 w 29"/>
                  <a:gd name="T47" fmla="*/ 3 h 36"/>
                  <a:gd name="T48" fmla="*/ 5 w 29"/>
                  <a:gd name="T49" fmla="*/ 3 h 36"/>
                  <a:gd name="T50" fmla="*/ 3 w 29"/>
                  <a:gd name="T51" fmla="*/ 6 h 36"/>
                  <a:gd name="T52" fmla="*/ 3 w 29"/>
                  <a:gd name="T53" fmla="*/ 8 h 36"/>
                  <a:gd name="T54" fmla="*/ 0 w 29"/>
                  <a:gd name="T55" fmla="*/ 11 h 36"/>
                  <a:gd name="T56" fmla="*/ 0 w 29"/>
                  <a:gd name="T57" fmla="*/ 11 h 36"/>
                  <a:gd name="T58" fmla="*/ 0 w 29"/>
                  <a:gd name="T59" fmla="*/ 14 h 36"/>
                  <a:gd name="T60" fmla="*/ 0 w 29"/>
                  <a:gd name="T61" fmla="*/ 17 h 36"/>
                  <a:gd name="T62" fmla="*/ 0 w 29"/>
                  <a:gd name="T63" fmla="*/ 22 h 36"/>
                  <a:gd name="T64" fmla="*/ 0 w 29"/>
                  <a:gd name="T65" fmla="*/ 25 h 36"/>
                  <a:gd name="T66" fmla="*/ 0 w 29"/>
                  <a:gd name="T67" fmla="*/ 25 h 36"/>
                  <a:gd name="T68" fmla="*/ 3 w 29"/>
                  <a:gd name="T69" fmla="*/ 27 h 36"/>
                  <a:gd name="T70" fmla="*/ 3 w 29"/>
                  <a:gd name="T71" fmla="*/ 30 h 36"/>
                  <a:gd name="T72" fmla="*/ 5 w 29"/>
                  <a:gd name="T73" fmla="*/ 33 h 36"/>
                  <a:gd name="T74" fmla="*/ 7 w 29"/>
                  <a:gd name="T75" fmla="*/ 33 h 36"/>
                  <a:gd name="T76" fmla="*/ 10 w 29"/>
                  <a:gd name="T77" fmla="*/ 36 h 36"/>
                  <a:gd name="T78" fmla="*/ 12 w 29"/>
                  <a:gd name="T79" fmla="*/ 36 h 36"/>
                  <a:gd name="T80" fmla="*/ 15 w 29"/>
                  <a:gd name="T81" fmla="*/ 36 h 36"/>
                  <a:gd name="T82" fmla="*/ 15 w 29"/>
                  <a:gd name="T83" fmla="*/ 36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6"/>
                  <a:gd name="T128" fmla="*/ 29 w 29"/>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6">
                    <a:moveTo>
                      <a:pt x="15" y="36"/>
                    </a:moveTo>
                    <a:lnTo>
                      <a:pt x="17" y="36"/>
                    </a:lnTo>
                    <a:lnTo>
                      <a:pt x="19" y="36"/>
                    </a:lnTo>
                    <a:lnTo>
                      <a:pt x="22" y="33"/>
                    </a:lnTo>
                    <a:lnTo>
                      <a:pt x="24" y="33"/>
                    </a:lnTo>
                    <a:lnTo>
                      <a:pt x="26" y="30"/>
                    </a:lnTo>
                    <a:lnTo>
                      <a:pt x="26" y="27"/>
                    </a:lnTo>
                    <a:lnTo>
                      <a:pt x="29" y="25"/>
                    </a:lnTo>
                    <a:lnTo>
                      <a:pt x="29" y="22"/>
                    </a:lnTo>
                    <a:lnTo>
                      <a:pt x="29" y="17"/>
                    </a:lnTo>
                    <a:lnTo>
                      <a:pt x="29" y="14"/>
                    </a:lnTo>
                    <a:lnTo>
                      <a:pt x="29" y="11"/>
                    </a:lnTo>
                    <a:lnTo>
                      <a:pt x="26" y="8"/>
                    </a:lnTo>
                    <a:lnTo>
                      <a:pt x="26" y="6"/>
                    </a:lnTo>
                    <a:lnTo>
                      <a:pt x="24" y="3"/>
                    </a:lnTo>
                    <a:lnTo>
                      <a:pt x="22" y="3"/>
                    </a:lnTo>
                    <a:lnTo>
                      <a:pt x="19" y="0"/>
                    </a:lnTo>
                    <a:lnTo>
                      <a:pt x="17" y="0"/>
                    </a:lnTo>
                    <a:lnTo>
                      <a:pt x="15" y="0"/>
                    </a:lnTo>
                    <a:lnTo>
                      <a:pt x="12" y="0"/>
                    </a:lnTo>
                    <a:lnTo>
                      <a:pt x="10" y="0"/>
                    </a:lnTo>
                    <a:lnTo>
                      <a:pt x="7" y="3"/>
                    </a:lnTo>
                    <a:lnTo>
                      <a:pt x="5" y="3"/>
                    </a:lnTo>
                    <a:lnTo>
                      <a:pt x="3" y="6"/>
                    </a:lnTo>
                    <a:lnTo>
                      <a:pt x="3" y="8"/>
                    </a:lnTo>
                    <a:lnTo>
                      <a:pt x="0" y="11"/>
                    </a:lnTo>
                    <a:lnTo>
                      <a:pt x="0" y="14"/>
                    </a:lnTo>
                    <a:lnTo>
                      <a:pt x="0" y="17"/>
                    </a:lnTo>
                    <a:lnTo>
                      <a:pt x="0" y="22"/>
                    </a:lnTo>
                    <a:lnTo>
                      <a:pt x="0" y="25"/>
                    </a:lnTo>
                    <a:lnTo>
                      <a:pt x="3" y="27"/>
                    </a:lnTo>
                    <a:lnTo>
                      <a:pt x="3" y="30"/>
                    </a:lnTo>
                    <a:lnTo>
                      <a:pt x="5" y="33"/>
                    </a:lnTo>
                    <a:lnTo>
                      <a:pt x="7" y="33"/>
                    </a:lnTo>
                    <a:lnTo>
                      <a:pt x="10" y="36"/>
                    </a:lnTo>
                    <a:lnTo>
                      <a:pt x="12" y="36"/>
                    </a:lnTo>
                    <a:lnTo>
                      <a:pt x="15" y="36"/>
                    </a:lnTo>
                    <a:close/>
                  </a:path>
                </a:pathLst>
              </a:custGeom>
              <a:solidFill>
                <a:srgbClr val="EB7500"/>
              </a:solidFill>
              <a:ln w="9525">
                <a:noFill/>
                <a:round/>
                <a:headEnd/>
                <a:tailEnd/>
              </a:ln>
            </p:spPr>
            <p:txBody>
              <a:bodyPr/>
              <a:lstStyle/>
              <a:p>
                <a:endParaRPr lang="en-US"/>
              </a:p>
            </p:txBody>
          </p:sp>
          <p:sp>
            <p:nvSpPr>
              <p:cNvPr id="115784" name="Freeform 260"/>
              <p:cNvSpPr>
                <a:spLocks/>
              </p:cNvSpPr>
              <p:nvPr/>
            </p:nvSpPr>
            <p:spPr bwMode="auto">
              <a:xfrm>
                <a:off x="3390" y="1772"/>
                <a:ext cx="29" cy="36"/>
              </a:xfrm>
              <a:custGeom>
                <a:avLst/>
                <a:gdLst>
                  <a:gd name="T0" fmla="*/ 15 w 29"/>
                  <a:gd name="T1" fmla="*/ 36 h 36"/>
                  <a:gd name="T2" fmla="*/ 17 w 29"/>
                  <a:gd name="T3" fmla="*/ 36 h 36"/>
                  <a:gd name="T4" fmla="*/ 19 w 29"/>
                  <a:gd name="T5" fmla="*/ 36 h 36"/>
                  <a:gd name="T6" fmla="*/ 22 w 29"/>
                  <a:gd name="T7" fmla="*/ 33 h 36"/>
                  <a:gd name="T8" fmla="*/ 24 w 29"/>
                  <a:gd name="T9" fmla="*/ 33 h 36"/>
                  <a:gd name="T10" fmla="*/ 26 w 29"/>
                  <a:gd name="T11" fmla="*/ 30 h 36"/>
                  <a:gd name="T12" fmla="*/ 26 w 29"/>
                  <a:gd name="T13" fmla="*/ 27 h 36"/>
                  <a:gd name="T14" fmla="*/ 29 w 29"/>
                  <a:gd name="T15" fmla="*/ 25 h 36"/>
                  <a:gd name="T16" fmla="*/ 29 w 29"/>
                  <a:gd name="T17" fmla="*/ 25 h 36"/>
                  <a:gd name="T18" fmla="*/ 29 w 29"/>
                  <a:gd name="T19" fmla="*/ 22 h 36"/>
                  <a:gd name="T20" fmla="*/ 29 w 29"/>
                  <a:gd name="T21" fmla="*/ 17 h 36"/>
                  <a:gd name="T22" fmla="*/ 29 w 29"/>
                  <a:gd name="T23" fmla="*/ 14 h 36"/>
                  <a:gd name="T24" fmla="*/ 29 w 29"/>
                  <a:gd name="T25" fmla="*/ 11 h 36"/>
                  <a:gd name="T26" fmla="*/ 29 w 29"/>
                  <a:gd name="T27" fmla="*/ 11 h 36"/>
                  <a:gd name="T28" fmla="*/ 26 w 29"/>
                  <a:gd name="T29" fmla="*/ 8 h 36"/>
                  <a:gd name="T30" fmla="*/ 26 w 29"/>
                  <a:gd name="T31" fmla="*/ 6 h 36"/>
                  <a:gd name="T32" fmla="*/ 24 w 29"/>
                  <a:gd name="T33" fmla="*/ 3 h 36"/>
                  <a:gd name="T34" fmla="*/ 22 w 29"/>
                  <a:gd name="T35" fmla="*/ 3 h 36"/>
                  <a:gd name="T36" fmla="*/ 19 w 29"/>
                  <a:gd name="T37" fmla="*/ 0 h 36"/>
                  <a:gd name="T38" fmla="*/ 17 w 29"/>
                  <a:gd name="T39" fmla="*/ 0 h 36"/>
                  <a:gd name="T40" fmla="*/ 15 w 29"/>
                  <a:gd name="T41" fmla="*/ 0 h 36"/>
                  <a:gd name="T42" fmla="*/ 12 w 29"/>
                  <a:gd name="T43" fmla="*/ 0 h 36"/>
                  <a:gd name="T44" fmla="*/ 10 w 29"/>
                  <a:gd name="T45" fmla="*/ 0 h 36"/>
                  <a:gd name="T46" fmla="*/ 7 w 29"/>
                  <a:gd name="T47" fmla="*/ 3 h 36"/>
                  <a:gd name="T48" fmla="*/ 5 w 29"/>
                  <a:gd name="T49" fmla="*/ 3 h 36"/>
                  <a:gd name="T50" fmla="*/ 3 w 29"/>
                  <a:gd name="T51" fmla="*/ 6 h 36"/>
                  <a:gd name="T52" fmla="*/ 3 w 29"/>
                  <a:gd name="T53" fmla="*/ 8 h 36"/>
                  <a:gd name="T54" fmla="*/ 0 w 29"/>
                  <a:gd name="T55" fmla="*/ 11 h 36"/>
                  <a:gd name="T56" fmla="*/ 0 w 29"/>
                  <a:gd name="T57" fmla="*/ 11 h 36"/>
                  <a:gd name="T58" fmla="*/ 0 w 29"/>
                  <a:gd name="T59" fmla="*/ 14 h 36"/>
                  <a:gd name="T60" fmla="*/ 0 w 29"/>
                  <a:gd name="T61" fmla="*/ 17 h 36"/>
                  <a:gd name="T62" fmla="*/ 0 w 29"/>
                  <a:gd name="T63" fmla="*/ 22 h 36"/>
                  <a:gd name="T64" fmla="*/ 0 w 29"/>
                  <a:gd name="T65" fmla="*/ 25 h 36"/>
                  <a:gd name="T66" fmla="*/ 0 w 29"/>
                  <a:gd name="T67" fmla="*/ 25 h 36"/>
                  <a:gd name="T68" fmla="*/ 3 w 29"/>
                  <a:gd name="T69" fmla="*/ 27 h 36"/>
                  <a:gd name="T70" fmla="*/ 3 w 29"/>
                  <a:gd name="T71" fmla="*/ 30 h 36"/>
                  <a:gd name="T72" fmla="*/ 5 w 29"/>
                  <a:gd name="T73" fmla="*/ 33 h 36"/>
                  <a:gd name="T74" fmla="*/ 7 w 29"/>
                  <a:gd name="T75" fmla="*/ 33 h 36"/>
                  <a:gd name="T76" fmla="*/ 10 w 29"/>
                  <a:gd name="T77" fmla="*/ 36 h 36"/>
                  <a:gd name="T78" fmla="*/ 12 w 29"/>
                  <a:gd name="T79" fmla="*/ 36 h 36"/>
                  <a:gd name="T80" fmla="*/ 15 w 29"/>
                  <a:gd name="T81" fmla="*/ 36 h 36"/>
                  <a:gd name="T82" fmla="*/ 15 w 29"/>
                  <a:gd name="T83" fmla="*/ 36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6"/>
                  <a:gd name="T128" fmla="*/ 29 w 29"/>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6">
                    <a:moveTo>
                      <a:pt x="15" y="36"/>
                    </a:moveTo>
                    <a:lnTo>
                      <a:pt x="17" y="36"/>
                    </a:lnTo>
                    <a:lnTo>
                      <a:pt x="19" y="36"/>
                    </a:lnTo>
                    <a:lnTo>
                      <a:pt x="22" y="33"/>
                    </a:lnTo>
                    <a:lnTo>
                      <a:pt x="24" y="33"/>
                    </a:lnTo>
                    <a:lnTo>
                      <a:pt x="26" y="30"/>
                    </a:lnTo>
                    <a:lnTo>
                      <a:pt x="26" y="27"/>
                    </a:lnTo>
                    <a:lnTo>
                      <a:pt x="29" y="25"/>
                    </a:lnTo>
                    <a:lnTo>
                      <a:pt x="29" y="22"/>
                    </a:lnTo>
                    <a:lnTo>
                      <a:pt x="29" y="17"/>
                    </a:lnTo>
                    <a:lnTo>
                      <a:pt x="29" y="14"/>
                    </a:lnTo>
                    <a:lnTo>
                      <a:pt x="29" y="11"/>
                    </a:lnTo>
                    <a:lnTo>
                      <a:pt x="26" y="8"/>
                    </a:lnTo>
                    <a:lnTo>
                      <a:pt x="26" y="6"/>
                    </a:lnTo>
                    <a:lnTo>
                      <a:pt x="24" y="3"/>
                    </a:lnTo>
                    <a:lnTo>
                      <a:pt x="22" y="3"/>
                    </a:lnTo>
                    <a:lnTo>
                      <a:pt x="19" y="0"/>
                    </a:lnTo>
                    <a:lnTo>
                      <a:pt x="17" y="0"/>
                    </a:lnTo>
                    <a:lnTo>
                      <a:pt x="15" y="0"/>
                    </a:lnTo>
                    <a:lnTo>
                      <a:pt x="12" y="0"/>
                    </a:lnTo>
                    <a:lnTo>
                      <a:pt x="10" y="0"/>
                    </a:lnTo>
                    <a:lnTo>
                      <a:pt x="7" y="3"/>
                    </a:lnTo>
                    <a:lnTo>
                      <a:pt x="5" y="3"/>
                    </a:lnTo>
                    <a:lnTo>
                      <a:pt x="3" y="6"/>
                    </a:lnTo>
                    <a:lnTo>
                      <a:pt x="3" y="8"/>
                    </a:lnTo>
                    <a:lnTo>
                      <a:pt x="0" y="11"/>
                    </a:lnTo>
                    <a:lnTo>
                      <a:pt x="0" y="14"/>
                    </a:lnTo>
                    <a:lnTo>
                      <a:pt x="0" y="17"/>
                    </a:lnTo>
                    <a:lnTo>
                      <a:pt x="0" y="22"/>
                    </a:lnTo>
                    <a:lnTo>
                      <a:pt x="0" y="25"/>
                    </a:lnTo>
                    <a:lnTo>
                      <a:pt x="3" y="27"/>
                    </a:lnTo>
                    <a:lnTo>
                      <a:pt x="3" y="30"/>
                    </a:lnTo>
                    <a:lnTo>
                      <a:pt x="5" y="33"/>
                    </a:lnTo>
                    <a:lnTo>
                      <a:pt x="7" y="33"/>
                    </a:lnTo>
                    <a:lnTo>
                      <a:pt x="10" y="36"/>
                    </a:lnTo>
                    <a:lnTo>
                      <a:pt x="12" y="36"/>
                    </a:lnTo>
                    <a:lnTo>
                      <a:pt x="15" y="36"/>
                    </a:lnTo>
                  </a:path>
                </a:pathLst>
              </a:custGeom>
              <a:noFill/>
              <a:ln w="3175">
                <a:solidFill>
                  <a:srgbClr val="EB7500"/>
                </a:solidFill>
                <a:prstDash val="solid"/>
                <a:round/>
                <a:headEnd/>
                <a:tailEnd/>
              </a:ln>
            </p:spPr>
            <p:txBody>
              <a:bodyPr/>
              <a:lstStyle/>
              <a:p>
                <a:endParaRPr lang="en-US"/>
              </a:p>
            </p:txBody>
          </p:sp>
          <p:sp>
            <p:nvSpPr>
              <p:cNvPr id="115785" name="Freeform 261"/>
              <p:cNvSpPr>
                <a:spLocks/>
              </p:cNvSpPr>
              <p:nvPr/>
            </p:nvSpPr>
            <p:spPr bwMode="auto">
              <a:xfrm>
                <a:off x="3416" y="3440"/>
                <a:ext cx="31" cy="36"/>
              </a:xfrm>
              <a:custGeom>
                <a:avLst/>
                <a:gdLst>
                  <a:gd name="T0" fmla="*/ 15 w 31"/>
                  <a:gd name="T1" fmla="*/ 36 h 36"/>
                  <a:gd name="T2" fmla="*/ 20 w 31"/>
                  <a:gd name="T3" fmla="*/ 36 h 36"/>
                  <a:gd name="T4" fmla="*/ 22 w 31"/>
                  <a:gd name="T5" fmla="*/ 36 h 36"/>
                  <a:gd name="T6" fmla="*/ 24 w 31"/>
                  <a:gd name="T7" fmla="*/ 36 h 36"/>
                  <a:gd name="T8" fmla="*/ 27 w 31"/>
                  <a:gd name="T9" fmla="*/ 33 h 36"/>
                  <a:gd name="T10" fmla="*/ 27 w 31"/>
                  <a:gd name="T11" fmla="*/ 30 h 36"/>
                  <a:gd name="T12" fmla="*/ 29 w 31"/>
                  <a:gd name="T13" fmla="*/ 30 h 36"/>
                  <a:gd name="T14" fmla="*/ 31 w 31"/>
                  <a:gd name="T15" fmla="*/ 28 h 36"/>
                  <a:gd name="T16" fmla="*/ 31 w 31"/>
                  <a:gd name="T17" fmla="*/ 25 h 36"/>
                  <a:gd name="T18" fmla="*/ 31 w 31"/>
                  <a:gd name="T19" fmla="*/ 22 h 36"/>
                  <a:gd name="T20" fmla="*/ 31 w 31"/>
                  <a:gd name="T21" fmla="*/ 19 h 36"/>
                  <a:gd name="T22" fmla="*/ 31 w 31"/>
                  <a:gd name="T23" fmla="*/ 17 h 36"/>
                  <a:gd name="T24" fmla="*/ 31 w 31"/>
                  <a:gd name="T25" fmla="*/ 14 h 36"/>
                  <a:gd name="T26" fmla="*/ 31 w 31"/>
                  <a:gd name="T27" fmla="*/ 11 h 36"/>
                  <a:gd name="T28" fmla="*/ 29 w 31"/>
                  <a:gd name="T29" fmla="*/ 9 h 36"/>
                  <a:gd name="T30" fmla="*/ 27 w 31"/>
                  <a:gd name="T31" fmla="*/ 6 h 36"/>
                  <a:gd name="T32" fmla="*/ 27 w 31"/>
                  <a:gd name="T33" fmla="*/ 6 h 36"/>
                  <a:gd name="T34" fmla="*/ 24 w 31"/>
                  <a:gd name="T35" fmla="*/ 3 h 36"/>
                  <a:gd name="T36" fmla="*/ 22 w 31"/>
                  <a:gd name="T37" fmla="*/ 3 h 36"/>
                  <a:gd name="T38" fmla="*/ 20 w 31"/>
                  <a:gd name="T39" fmla="*/ 0 h 36"/>
                  <a:gd name="T40" fmla="*/ 17 w 31"/>
                  <a:gd name="T41" fmla="*/ 0 h 36"/>
                  <a:gd name="T42" fmla="*/ 15 w 31"/>
                  <a:gd name="T43" fmla="*/ 0 h 36"/>
                  <a:gd name="T44" fmla="*/ 12 w 31"/>
                  <a:gd name="T45" fmla="*/ 3 h 36"/>
                  <a:gd name="T46" fmla="*/ 10 w 31"/>
                  <a:gd name="T47" fmla="*/ 3 h 36"/>
                  <a:gd name="T48" fmla="*/ 8 w 31"/>
                  <a:gd name="T49" fmla="*/ 6 h 36"/>
                  <a:gd name="T50" fmla="*/ 5 w 31"/>
                  <a:gd name="T51" fmla="*/ 6 h 36"/>
                  <a:gd name="T52" fmla="*/ 5 w 31"/>
                  <a:gd name="T53" fmla="*/ 9 h 36"/>
                  <a:gd name="T54" fmla="*/ 3 w 31"/>
                  <a:gd name="T55" fmla="*/ 11 h 36"/>
                  <a:gd name="T56" fmla="*/ 3 w 31"/>
                  <a:gd name="T57" fmla="*/ 14 h 36"/>
                  <a:gd name="T58" fmla="*/ 0 w 31"/>
                  <a:gd name="T59" fmla="*/ 17 h 36"/>
                  <a:gd name="T60" fmla="*/ 0 w 31"/>
                  <a:gd name="T61" fmla="*/ 19 h 36"/>
                  <a:gd name="T62" fmla="*/ 0 w 31"/>
                  <a:gd name="T63" fmla="*/ 22 h 36"/>
                  <a:gd name="T64" fmla="*/ 3 w 31"/>
                  <a:gd name="T65" fmla="*/ 25 h 36"/>
                  <a:gd name="T66" fmla="*/ 3 w 31"/>
                  <a:gd name="T67" fmla="*/ 28 h 36"/>
                  <a:gd name="T68" fmla="*/ 5 w 31"/>
                  <a:gd name="T69" fmla="*/ 30 h 36"/>
                  <a:gd name="T70" fmla="*/ 5 w 31"/>
                  <a:gd name="T71" fmla="*/ 30 h 36"/>
                  <a:gd name="T72" fmla="*/ 8 w 31"/>
                  <a:gd name="T73" fmla="*/ 33 h 36"/>
                  <a:gd name="T74" fmla="*/ 10 w 31"/>
                  <a:gd name="T75" fmla="*/ 36 h 36"/>
                  <a:gd name="T76" fmla="*/ 12 w 31"/>
                  <a:gd name="T77" fmla="*/ 36 h 36"/>
                  <a:gd name="T78" fmla="*/ 15 w 31"/>
                  <a:gd name="T79" fmla="*/ 36 h 36"/>
                  <a:gd name="T80" fmla="*/ 17 w 31"/>
                  <a:gd name="T81" fmla="*/ 36 h 36"/>
                  <a:gd name="T82" fmla="*/ 17 w 31"/>
                  <a:gd name="T83" fmla="*/ 36 h 36"/>
                  <a:gd name="T84" fmla="*/ 15 w 31"/>
                  <a:gd name="T85" fmla="*/ 36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36"/>
                  <a:gd name="T131" fmla="*/ 31 w 31"/>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36">
                    <a:moveTo>
                      <a:pt x="15" y="36"/>
                    </a:moveTo>
                    <a:lnTo>
                      <a:pt x="20" y="36"/>
                    </a:lnTo>
                    <a:lnTo>
                      <a:pt x="22" y="36"/>
                    </a:lnTo>
                    <a:lnTo>
                      <a:pt x="24" y="36"/>
                    </a:lnTo>
                    <a:lnTo>
                      <a:pt x="27" y="33"/>
                    </a:lnTo>
                    <a:lnTo>
                      <a:pt x="27" y="30"/>
                    </a:lnTo>
                    <a:lnTo>
                      <a:pt x="29" y="30"/>
                    </a:lnTo>
                    <a:lnTo>
                      <a:pt x="31" y="28"/>
                    </a:lnTo>
                    <a:lnTo>
                      <a:pt x="31" y="25"/>
                    </a:lnTo>
                    <a:lnTo>
                      <a:pt x="31" y="22"/>
                    </a:lnTo>
                    <a:lnTo>
                      <a:pt x="31" y="19"/>
                    </a:lnTo>
                    <a:lnTo>
                      <a:pt x="31" y="17"/>
                    </a:lnTo>
                    <a:lnTo>
                      <a:pt x="31" y="14"/>
                    </a:lnTo>
                    <a:lnTo>
                      <a:pt x="31" y="11"/>
                    </a:lnTo>
                    <a:lnTo>
                      <a:pt x="29" y="9"/>
                    </a:lnTo>
                    <a:lnTo>
                      <a:pt x="27" y="6"/>
                    </a:lnTo>
                    <a:lnTo>
                      <a:pt x="24" y="3"/>
                    </a:lnTo>
                    <a:lnTo>
                      <a:pt x="22" y="3"/>
                    </a:lnTo>
                    <a:lnTo>
                      <a:pt x="20" y="0"/>
                    </a:lnTo>
                    <a:lnTo>
                      <a:pt x="17" y="0"/>
                    </a:lnTo>
                    <a:lnTo>
                      <a:pt x="15" y="0"/>
                    </a:lnTo>
                    <a:lnTo>
                      <a:pt x="12" y="3"/>
                    </a:lnTo>
                    <a:lnTo>
                      <a:pt x="10" y="3"/>
                    </a:lnTo>
                    <a:lnTo>
                      <a:pt x="8" y="6"/>
                    </a:lnTo>
                    <a:lnTo>
                      <a:pt x="5" y="6"/>
                    </a:lnTo>
                    <a:lnTo>
                      <a:pt x="5" y="9"/>
                    </a:lnTo>
                    <a:lnTo>
                      <a:pt x="3" y="11"/>
                    </a:lnTo>
                    <a:lnTo>
                      <a:pt x="3" y="14"/>
                    </a:lnTo>
                    <a:lnTo>
                      <a:pt x="0" y="17"/>
                    </a:lnTo>
                    <a:lnTo>
                      <a:pt x="0" y="19"/>
                    </a:lnTo>
                    <a:lnTo>
                      <a:pt x="0" y="22"/>
                    </a:lnTo>
                    <a:lnTo>
                      <a:pt x="3" y="25"/>
                    </a:lnTo>
                    <a:lnTo>
                      <a:pt x="3" y="28"/>
                    </a:lnTo>
                    <a:lnTo>
                      <a:pt x="5" y="30"/>
                    </a:lnTo>
                    <a:lnTo>
                      <a:pt x="8" y="33"/>
                    </a:lnTo>
                    <a:lnTo>
                      <a:pt x="10" y="36"/>
                    </a:lnTo>
                    <a:lnTo>
                      <a:pt x="12" y="36"/>
                    </a:lnTo>
                    <a:lnTo>
                      <a:pt x="15" y="36"/>
                    </a:lnTo>
                    <a:lnTo>
                      <a:pt x="17" y="36"/>
                    </a:lnTo>
                    <a:lnTo>
                      <a:pt x="15" y="36"/>
                    </a:lnTo>
                    <a:close/>
                  </a:path>
                </a:pathLst>
              </a:custGeom>
              <a:solidFill>
                <a:srgbClr val="EB7500"/>
              </a:solidFill>
              <a:ln w="9525">
                <a:noFill/>
                <a:round/>
                <a:headEnd/>
                <a:tailEnd/>
              </a:ln>
            </p:spPr>
            <p:txBody>
              <a:bodyPr/>
              <a:lstStyle/>
              <a:p>
                <a:endParaRPr lang="en-US"/>
              </a:p>
            </p:txBody>
          </p:sp>
          <p:sp>
            <p:nvSpPr>
              <p:cNvPr id="115786" name="Freeform 262"/>
              <p:cNvSpPr>
                <a:spLocks/>
              </p:cNvSpPr>
              <p:nvPr/>
            </p:nvSpPr>
            <p:spPr bwMode="auto">
              <a:xfrm>
                <a:off x="3416" y="3440"/>
                <a:ext cx="31" cy="36"/>
              </a:xfrm>
              <a:custGeom>
                <a:avLst/>
                <a:gdLst>
                  <a:gd name="T0" fmla="*/ 15 w 31"/>
                  <a:gd name="T1" fmla="*/ 36 h 36"/>
                  <a:gd name="T2" fmla="*/ 20 w 31"/>
                  <a:gd name="T3" fmla="*/ 36 h 36"/>
                  <a:gd name="T4" fmla="*/ 22 w 31"/>
                  <a:gd name="T5" fmla="*/ 36 h 36"/>
                  <a:gd name="T6" fmla="*/ 24 w 31"/>
                  <a:gd name="T7" fmla="*/ 36 h 36"/>
                  <a:gd name="T8" fmla="*/ 27 w 31"/>
                  <a:gd name="T9" fmla="*/ 33 h 36"/>
                  <a:gd name="T10" fmla="*/ 27 w 31"/>
                  <a:gd name="T11" fmla="*/ 30 h 36"/>
                  <a:gd name="T12" fmla="*/ 29 w 31"/>
                  <a:gd name="T13" fmla="*/ 30 h 36"/>
                  <a:gd name="T14" fmla="*/ 31 w 31"/>
                  <a:gd name="T15" fmla="*/ 28 h 36"/>
                  <a:gd name="T16" fmla="*/ 31 w 31"/>
                  <a:gd name="T17" fmla="*/ 25 h 36"/>
                  <a:gd name="T18" fmla="*/ 31 w 31"/>
                  <a:gd name="T19" fmla="*/ 22 h 36"/>
                  <a:gd name="T20" fmla="*/ 31 w 31"/>
                  <a:gd name="T21" fmla="*/ 19 h 36"/>
                  <a:gd name="T22" fmla="*/ 31 w 31"/>
                  <a:gd name="T23" fmla="*/ 17 h 36"/>
                  <a:gd name="T24" fmla="*/ 31 w 31"/>
                  <a:gd name="T25" fmla="*/ 14 h 36"/>
                  <a:gd name="T26" fmla="*/ 31 w 31"/>
                  <a:gd name="T27" fmla="*/ 11 h 36"/>
                  <a:gd name="T28" fmla="*/ 29 w 31"/>
                  <a:gd name="T29" fmla="*/ 9 h 36"/>
                  <a:gd name="T30" fmla="*/ 27 w 31"/>
                  <a:gd name="T31" fmla="*/ 6 h 36"/>
                  <a:gd name="T32" fmla="*/ 27 w 31"/>
                  <a:gd name="T33" fmla="*/ 6 h 36"/>
                  <a:gd name="T34" fmla="*/ 24 w 31"/>
                  <a:gd name="T35" fmla="*/ 3 h 36"/>
                  <a:gd name="T36" fmla="*/ 22 w 31"/>
                  <a:gd name="T37" fmla="*/ 3 h 36"/>
                  <a:gd name="T38" fmla="*/ 20 w 31"/>
                  <a:gd name="T39" fmla="*/ 0 h 36"/>
                  <a:gd name="T40" fmla="*/ 17 w 31"/>
                  <a:gd name="T41" fmla="*/ 0 h 36"/>
                  <a:gd name="T42" fmla="*/ 15 w 31"/>
                  <a:gd name="T43" fmla="*/ 0 h 36"/>
                  <a:gd name="T44" fmla="*/ 12 w 31"/>
                  <a:gd name="T45" fmla="*/ 3 h 36"/>
                  <a:gd name="T46" fmla="*/ 10 w 31"/>
                  <a:gd name="T47" fmla="*/ 3 h 36"/>
                  <a:gd name="T48" fmla="*/ 8 w 31"/>
                  <a:gd name="T49" fmla="*/ 6 h 36"/>
                  <a:gd name="T50" fmla="*/ 5 w 31"/>
                  <a:gd name="T51" fmla="*/ 6 h 36"/>
                  <a:gd name="T52" fmla="*/ 5 w 31"/>
                  <a:gd name="T53" fmla="*/ 9 h 36"/>
                  <a:gd name="T54" fmla="*/ 3 w 31"/>
                  <a:gd name="T55" fmla="*/ 11 h 36"/>
                  <a:gd name="T56" fmla="*/ 3 w 31"/>
                  <a:gd name="T57" fmla="*/ 14 h 36"/>
                  <a:gd name="T58" fmla="*/ 0 w 31"/>
                  <a:gd name="T59" fmla="*/ 17 h 36"/>
                  <a:gd name="T60" fmla="*/ 0 w 31"/>
                  <a:gd name="T61" fmla="*/ 19 h 36"/>
                  <a:gd name="T62" fmla="*/ 0 w 31"/>
                  <a:gd name="T63" fmla="*/ 22 h 36"/>
                  <a:gd name="T64" fmla="*/ 3 w 31"/>
                  <a:gd name="T65" fmla="*/ 25 h 36"/>
                  <a:gd name="T66" fmla="*/ 3 w 31"/>
                  <a:gd name="T67" fmla="*/ 28 h 36"/>
                  <a:gd name="T68" fmla="*/ 5 w 31"/>
                  <a:gd name="T69" fmla="*/ 30 h 36"/>
                  <a:gd name="T70" fmla="*/ 5 w 31"/>
                  <a:gd name="T71" fmla="*/ 30 h 36"/>
                  <a:gd name="T72" fmla="*/ 8 w 31"/>
                  <a:gd name="T73" fmla="*/ 33 h 36"/>
                  <a:gd name="T74" fmla="*/ 10 w 31"/>
                  <a:gd name="T75" fmla="*/ 36 h 36"/>
                  <a:gd name="T76" fmla="*/ 12 w 31"/>
                  <a:gd name="T77" fmla="*/ 36 h 36"/>
                  <a:gd name="T78" fmla="*/ 15 w 31"/>
                  <a:gd name="T79" fmla="*/ 36 h 36"/>
                  <a:gd name="T80" fmla="*/ 17 w 31"/>
                  <a:gd name="T81" fmla="*/ 36 h 36"/>
                  <a:gd name="T82" fmla="*/ 17 w 31"/>
                  <a:gd name="T83" fmla="*/ 36 h 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36"/>
                  <a:gd name="T128" fmla="*/ 31 w 31"/>
                  <a:gd name="T129" fmla="*/ 36 h 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36">
                    <a:moveTo>
                      <a:pt x="15" y="36"/>
                    </a:moveTo>
                    <a:lnTo>
                      <a:pt x="20" y="36"/>
                    </a:lnTo>
                    <a:lnTo>
                      <a:pt x="22" y="36"/>
                    </a:lnTo>
                    <a:lnTo>
                      <a:pt x="24" y="36"/>
                    </a:lnTo>
                    <a:lnTo>
                      <a:pt x="27" y="33"/>
                    </a:lnTo>
                    <a:lnTo>
                      <a:pt x="27" y="30"/>
                    </a:lnTo>
                    <a:lnTo>
                      <a:pt x="29" y="30"/>
                    </a:lnTo>
                    <a:lnTo>
                      <a:pt x="31" y="28"/>
                    </a:lnTo>
                    <a:lnTo>
                      <a:pt x="31" y="25"/>
                    </a:lnTo>
                    <a:lnTo>
                      <a:pt x="31" y="22"/>
                    </a:lnTo>
                    <a:lnTo>
                      <a:pt x="31" y="19"/>
                    </a:lnTo>
                    <a:lnTo>
                      <a:pt x="31" y="17"/>
                    </a:lnTo>
                    <a:lnTo>
                      <a:pt x="31" y="14"/>
                    </a:lnTo>
                    <a:lnTo>
                      <a:pt x="31" y="11"/>
                    </a:lnTo>
                    <a:lnTo>
                      <a:pt x="29" y="9"/>
                    </a:lnTo>
                    <a:lnTo>
                      <a:pt x="27" y="6"/>
                    </a:lnTo>
                    <a:lnTo>
                      <a:pt x="24" y="3"/>
                    </a:lnTo>
                    <a:lnTo>
                      <a:pt x="22" y="3"/>
                    </a:lnTo>
                    <a:lnTo>
                      <a:pt x="20" y="0"/>
                    </a:lnTo>
                    <a:lnTo>
                      <a:pt x="17" y="0"/>
                    </a:lnTo>
                    <a:lnTo>
                      <a:pt x="15" y="0"/>
                    </a:lnTo>
                    <a:lnTo>
                      <a:pt x="12" y="3"/>
                    </a:lnTo>
                    <a:lnTo>
                      <a:pt x="10" y="3"/>
                    </a:lnTo>
                    <a:lnTo>
                      <a:pt x="8" y="6"/>
                    </a:lnTo>
                    <a:lnTo>
                      <a:pt x="5" y="6"/>
                    </a:lnTo>
                    <a:lnTo>
                      <a:pt x="5" y="9"/>
                    </a:lnTo>
                    <a:lnTo>
                      <a:pt x="3" y="11"/>
                    </a:lnTo>
                    <a:lnTo>
                      <a:pt x="3" y="14"/>
                    </a:lnTo>
                    <a:lnTo>
                      <a:pt x="0" y="17"/>
                    </a:lnTo>
                    <a:lnTo>
                      <a:pt x="0" y="19"/>
                    </a:lnTo>
                    <a:lnTo>
                      <a:pt x="0" y="22"/>
                    </a:lnTo>
                    <a:lnTo>
                      <a:pt x="3" y="25"/>
                    </a:lnTo>
                    <a:lnTo>
                      <a:pt x="3" y="28"/>
                    </a:lnTo>
                    <a:lnTo>
                      <a:pt x="5" y="30"/>
                    </a:lnTo>
                    <a:lnTo>
                      <a:pt x="8" y="33"/>
                    </a:lnTo>
                    <a:lnTo>
                      <a:pt x="10" y="36"/>
                    </a:lnTo>
                    <a:lnTo>
                      <a:pt x="12" y="36"/>
                    </a:lnTo>
                    <a:lnTo>
                      <a:pt x="15" y="36"/>
                    </a:lnTo>
                    <a:lnTo>
                      <a:pt x="17" y="36"/>
                    </a:lnTo>
                  </a:path>
                </a:pathLst>
              </a:custGeom>
              <a:noFill/>
              <a:ln w="3175">
                <a:solidFill>
                  <a:srgbClr val="EB7500"/>
                </a:solidFill>
                <a:prstDash val="solid"/>
                <a:round/>
                <a:headEnd/>
                <a:tailEnd/>
              </a:ln>
            </p:spPr>
            <p:txBody>
              <a:bodyPr/>
              <a:lstStyle/>
              <a:p>
                <a:endParaRPr lang="en-US"/>
              </a:p>
            </p:txBody>
          </p:sp>
          <p:sp>
            <p:nvSpPr>
              <p:cNvPr id="115787" name="Freeform 263"/>
              <p:cNvSpPr>
                <a:spLocks/>
              </p:cNvSpPr>
              <p:nvPr/>
            </p:nvSpPr>
            <p:spPr bwMode="auto">
              <a:xfrm>
                <a:off x="3907" y="2117"/>
                <a:ext cx="84" cy="188"/>
              </a:xfrm>
              <a:custGeom>
                <a:avLst/>
                <a:gdLst>
                  <a:gd name="T0" fmla="*/ 81 w 84"/>
                  <a:gd name="T1" fmla="*/ 188 h 188"/>
                  <a:gd name="T2" fmla="*/ 0 w 84"/>
                  <a:gd name="T3" fmla="*/ 188 h 188"/>
                  <a:gd name="T4" fmla="*/ 0 w 84"/>
                  <a:gd name="T5" fmla="*/ 0 h 188"/>
                  <a:gd name="T6" fmla="*/ 84 w 84"/>
                  <a:gd name="T7" fmla="*/ 0 h 188"/>
                  <a:gd name="T8" fmla="*/ 81 w 84"/>
                  <a:gd name="T9" fmla="*/ 188 h 188"/>
                  <a:gd name="T10" fmla="*/ 0 60000 65536"/>
                  <a:gd name="T11" fmla="*/ 0 60000 65536"/>
                  <a:gd name="T12" fmla="*/ 0 60000 65536"/>
                  <a:gd name="T13" fmla="*/ 0 60000 65536"/>
                  <a:gd name="T14" fmla="*/ 0 60000 65536"/>
                  <a:gd name="T15" fmla="*/ 0 w 84"/>
                  <a:gd name="T16" fmla="*/ 0 h 188"/>
                  <a:gd name="T17" fmla="*/ 84 w 84"/>
                  <a:gd name="T18" fmla="*/ 188 h 188"/>
                </a:gdLst>
                <a:ahLst/>
                <a:cxnLst>
                  <a:cxn ang="T10">
                    <a:pos x="T0" y="T1"/>
                  </a:cxn>
                  <a:cxn ang="T11">
                    <a:pos x="T2" y="T3"/>
                  </a:cxn>
                  <a:cxn ang="T12">
                    <a:pos x="T4" y="T5"/>
                  </a:cxn>
                  <a:cxn ang="T13">
                    <a:pos x="T6" y="T7"/>
                  </a:cxn>
                  <a:cxn ang="T14">
                    <a:pos x="T8" y="T9"/>
                  </a:cxn>
                </a:cxnLst>
                <a:rect l="T15" t="T16" r="T17" b="T18"/>
                <a:pathLst>
                  <a:path w="84" h="188">
                    <a:moveTo>
                      <a:pt x="81" y="188"/>
                    </a:moveTo>
                    <a:lnTo>
                      <a:pt x="0" y="188"/>
                    </a:lnTo>
                    <a:lnTo>
                      <a:pt x="0" y="0"/>
                    </a:lnTo>
                    <a:lnTo>
                      <a:pt x="84" y="0"/>
                    </a:lnTo>
                    <a:lnTo>
                      <a:pt x="81" y="188"/>
                    </a:lnTo>
                    <a:close/>
                  </a:path>
                </a:pathLst>
              </a:custGeom>
              <a:solidFill>
                <a:srgbClr val="CCCCCC"/>
              </a:solidFill>
              <a:ln w="9525">
                <a:noFill/>
                <a:round/>
                <a:headEnd/>
                <a:tailEnd/>
              </a:ln>
            </p:spPr>
            <p:txBody>
              <a:bodyPr/>
              <a:lstStyle/>
              <a:p>
                <a:endParaRPr lang="en-US"/>
              </a:p>
            </p:txBody>
          </p:sp>
          <p:sp>
            <p:nvSpPr>
              <p:cNvPr id="115788" name="Freeform 264"/>
              <p:cNvSpPr>
                <a:spLocks/>
              </p:cNvSpPr>
              <p:nvPr/>
            </p:nvSpPr>
            <p:spPr bwMode="auto">
              <a:xfrm>
                <a:off x="3907" y="2117"/>
                <a:ext cx="84" cy="188"/>
              </a:xfrm>
              <a:custGeom>
                <a:avLst/>
                <a:gdLst>
                  <a:gd name="T0" fmla="*/ 81 w 84"/>
                  <a:gd name="T1" fmla="*/ 188 h 188"/>
                  <a:gd name="T2" fmla="*/ 0 w 84"/>
                  <a:gd name="T3" fmla="*/ 188 h 188"/>
                  <a:gd name="T4" fmla="*/ 0 w 84"/>
                  <a:gd name="T5" fmla="*/ 0 h 188"/>
                  <a:gd name="T6" fmla="*/ 84 w 84"/>
                  <a:gd name="T7" fmla="*/ 0 h 188"/>
                  <a:gd name="T8" fmla="*/ 0 60000 65536"/>
                  <a:gd name="T9" fmla="*/ 0 60000 65536"/>
                  <a:gd name="T10" fmla="*/ 0 60000 65536"/>
                  <a:gd name="T11" fmla="*/ 0 60000 65536"/>
                  <a:gd name="T12" fmla="*/ 0 w 84"/>
                  <a:gd name="T13" fmla="*/ 0 h 188"/>
                  <a:gd name="T14" fmla="*/ 84 w 84"/>
                  <a:gd name="T15" fmla="*/ 188 h 188"/>
                </a:gdLst>
                <a:ahLst/>
                <a:cxnLst>
                  <a:cxn ang="T8">
                    <a:pos x="T0" y="T1"/>
                  </a:cxn>
                  <a:cxn ang="T9">
                    <a:pos x="T2" y="T3"/>
                  </a:cxn>
                  <a:cxn ang="T10">
                    <a:pos x="T4" y="T5"/>
                  </a:cxn>
                  <a:cxn ang="T11">
                    <a:pos x="T6" y="T7"/>
                  </a:cxn>
                </a:cxnLst>
                <a:rect l="T12" t="T13" r="T14" b="T15"/>
                <a:pathLst>
                  <a:path w="84" h="188">
                    <a:moveTo>
                      <a:pt x="81" y="188"/>
                    </a:moveTo>
                    <a:lnTo>
                      <a:pt x="0" y="188"/>
                    </a:lnTo>
                    <a:lnTo>
                      <a:pt x="0" y="0"/>
                    </a:lnTo>
                    <a:lnTo>
                      <a:pt x="84" y="0"/>
                    </a:lnTo>
                  </a:path>
                </a:pathLst>
              </a:custGeom>
              <a:noFill/>
              <a:ln w="11113">
                <a:solidFill>
                  <a:srgbClr val="000000"/>
                </a:solidFill>
                <a:prstDash val="solid"/>
                <a:round/>
                <a:headEnd/>
                <a:tailEnd/>
              </a:ln>
            </p:spPr>
            <p:txBody>
              <a:bodyPr/>
              <a:lstStyle/>
              <a:p>
                <a:endParaRPr lang="en-US"/>
              </a:p>
            </p:txBody>
          </p:sp>
          <p:sp>
            <p:nvSpPr>
              <p:cNvPr id="115789" name="Line 265"/>
              <p:cNvSpPr>
                <a:spLocks noChangeShapeType="1"/>
              </p:cNvSpPr>
              <p:nvPr/>
            </p:nvSpPr>
            <p:spPr bwMode="auto">
              <a:xfrm flipV="1">
                <a:off x="4074" y="2115"/>
                <a:ext cx="1" cy="195"/>
              </a:xfrm>
              <a:prstGeom prst="line">
                <a:avLst/>
              </a:prstGeom>
              <a:noFill/>
              <a:ln w="11113">
                <a:solidFill>
                  <a:srgbClr val="000000"/>
                </a:solidFill>
                <a:round/>
                <a:headEnd/>
                <a:tailEnd/>
              </a:ln>
            </p:spPr>
            <p:txBody>
              <a:bodyPr/>
              <a:lstStyle/>
              <a:p>
                <a:endParaRPr lang="en-US"/>
              </a:p>
            </p:txBody>
          </p:sp>
          <p:sp>
            <p:nvSpPr>
              <p:cNvPr id="115790" name="Line 266"/>
              <p:cNvSpPr>
                <a:spLocks noChangeShapeType="1"/>
              </p:cNvSpPr>
              <p:nvPr/>
            </p:nvSpPr>
            <p:spPr bwMode="auto">
              <a:xfrm flipH="1">
                <a:off x="3991" y="2117"/>
                <a:ext cx="85" cy="1"/>
              </a:xfrm>
              <a:prstGeom prst="line">
                <a:avLst/>
              </a:prstGeom>
              <a:noFill/>
              <a:ln w="11113">
                <a:solidFill>
                  <a:srgbClr val="000000"/>
                </a:solidFill>
                <a:round/>
                <a:headEnd/>
                <a:tailEnd/>
              </a:ln>
            </p:spPr>
            <p:txBody>
              <a:bodyPr/>
              <a:lstStyle/>
              <a:p>
                <a:endParaRPr lang="en-US"/>
              </a:p>
            </p:txBody>
          </p:sp>
          <p:sp>
            <p:nvSpPr>
              <p:cNvPr id="115791" name="Line 267"/>
              <p:cNvSpPr>
                <a:spLocks noChangeShapeType="1"/>
              </p:cNvSpPr>
              <p:nvPr/>
            </p:nvSpPr>
            <p:spPr bwMode="auto">
              <a:xfrm flipH="1">
                <a:off x="3991" y="2305"/>
                <a:ext cx="85" cy="1"/>
              </a:xfrm>
              <a:prstGeom prst="line">
                <a:avLst/>
              </a:prstGeom>
              <a:noFill/>
              <a:ln w="11113">
                <a:solidFill>
                  <a:srgbClr val="000000"/>
                </a:solidFill>
                <a:round/>
                <a:headEnd/>
                <a:tailEnd/>
              </a:ln>
            </p:spPr>
            <p:txBody>
              <a:bodyPr/>
              <a:lstStyle/>
              <a:p>
                <a:endParaRPr lang="en-US"/>
              </a:p>
            </p:txBody>
          </p:sp>
          <p:sp>
            <p:nvSpPr>
              <p:cNvPr id="115792" name="Rectangle 268"/>
              <p:cNvSpPr>
                <a:spLocks noChangeArrowheads="1"/>
              </p:cNvSpPr>
              <p:nvPr/>
            </p:nvSpPr>
            <p:spPr bwMode="auto">
              <a:xfrm>
                <a:off x="3924" y="2153"/>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R</a:t>
                </a:r>
                <a:endParaRPr kumimoji="0" lang="en-US">
                  <a:solidFill>
                    <a:schemeClr val="tx1"/>
                  </a:solidFill>
                </a:endParaRPr>
              </a:p>
            </p:txBody>
          </p:sp>
          <p:sp>
            <p:nvSpPr>
              <p:cNvPr id="115793" name="Rectangle 269"/>
              <p:cNvSpPr>
                <a:spLocks noChangeArrowheads="1"/>
              </p:cNvSpPr>
              <p:nvPr/>
            </p:nvSpPr>
            <p:spPr bwMode="auto">
              <a:xfrm>
                <a:off x="3981" y="2153"/>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e</a:t>
                </a:r>
                <a:endParaRPr kumimoji="0" lang="en-US">
                  <a:solidFill>
                    <a:schemeClr val="tx1"/>
                  </a:solidFill>
                </a:endParaRPr>
              </a:p>
            </p:txBody>
          </p:sp>
          <p:sp>
            <p:nvSpPr>
              <p:cNvPr id="115794" name="Rectangle 270"/>
              <p:cNvSpPr>
                <a:spLocks noChangeArrowheads="1"/>
              </p:cNvSpPr>
              <p:nvPr/>
            </p:nvSpPr>
            <p:spPr bwMode="auto">
              <a:xfrm>
                <a:off x="4024" y="2153"/>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g</a:t>
                </a:r>
                <a:endParaRPr kumimoji="0" lang="en-US">
                  <a:solidFill>
                    <a:schemeClr val="tx1"/>
                  </a:solidFill>
                </a:endParaRPr>
              </a:p>
            </p:txBody>
          </p:sp>
          <p:sp>
            <p:nvSpPr>
              <p:cNvPr id="115795" name="Freeform 271"/>
              <p:cNvSpPr>
                <a:spLocks/>
              </p:cNvSpPr>
              <p:nvPr/>
            </p:nvSpPr>
            <p:spPr bwMode="auto">
              <a:xfrm>
                <a:off x="4298" y="2541"/>
                <a:ext cx="83" cy="188"/>
              </a:xfrm>
              <a:custGeom>
                <a:avLst/>
                <a:gdLst>
                  <a:gd name="T0" fmla="*/ 81 w 83"/>
                  <a:gd name="T1" fmla="*/ 185 h 188"/>
                  <a:gd name="T2" fmla="*/ 0 w 83"/>
                  <a:gd name="T3" fmla="*/ 188 h 188"/>
                  <a:gd name="T4" fmla="*/ 0 w 83"/>
                  <a:gd name="T5" fmla="*/ 0 h 188"/>
                  <a:gd name="T6" fmla="*/ 83 w 83"/>
                  <a:gd name="T7" fmla="*/ 0 h 188"/>
                  <a:gd name="T8" fmla="*/ 81 w 83"/>
                  <a:gd name="T9" fmla="*/ 185 h 188"/>
                  <a:gd name="T10" fmla="*/ 0 60000 65536"/>
                  <a:gd name="T11" fmla="*/ 0 60000 65536"/>
                  <a:gd name="T12" fmla="*/ 0 60000 65536"/>
                  <a:gd name="T13" fmla="*/ 0 60000 65536"/>
                  <a:gd name="T14" fmla="*/ 0 60000 65536"/>
                  <a:gd name="T15" fmla="*/ 0 w 83"/>
                  <a:gd name="T16" fmla="*/ 0 h 188"/>
                  <a:gd name="T17" fmla="*/ 83 w 83"/>
                  <a:gd name="T18" fmla="*/ 188 h 188"/>
                </a:gdLst>
                <a:ahLst/>
                <a:cxnLst>
                  <a:cxn ang="T10">
                    <a:pos x="T0" y="T1"/>
                  </a:cxn>
                  <a:cxn ang="T11">
                    <a:pos x="T2" y="T3"/>
                  </a:cxn>
                  <a:cxn ang="T12">
                    <a:pos x="T4" y="T5"/>
                  </a:cxn>
                  <a:cxn ang="T13">
                    <a:pos x="T6" y="T7"/>
                  </a:cxn>
                  <a:cxn ang="T14">
                    <a:pos x="T8" y="T9"/>
                  </a:cxn>
                </a:cxnLst>
                <a:rect l="T15" t="T16" r="T17" b="T18"/>
                <a:pathLst>
                  <a:path w="83" h="188">
                    <a:moveTo>
                      <a:pt x="81" y="185"/>
                    </a:moveTo>
                    <a:lnTo>
                      <a:pt x="0" y="188"/>
                    </a:lnTo>
                    <a:lnTo>
                      <a:pt x="0" y="0"/>
                    </a:lnTo>
                    <a:lnTo>
                      <a:pt x="83" y="0"/>
                    </a:lnTo>
                    <a:lnTo>
                      <a:pt x="81" y="185"/>
                    </a:lnTo>
                    <a:close/>
                  </a:path>
                </a:pathLst>
              </a:custGeom>
              <a:solidFill>
                <a:srgbClr val="CCCCCC"/>
              </a:solidFill>
              <a:ln w="9525">
                <a:noFill/>
                <a:round/>
                <a:headEnd/>
                <a:tailEnd/>
              </a:ln>
            </p:spPr>
            <p:txBody>
              <a:bodyPr/>
              <a:lstStyle/>
              <a:p>
                <a:endParaRPr lang="en-US"/>
              </a:p>
            </p:txBody>
          </p:sp>
          <p:sp>
            <p:nvSpPr>
              <p:cNvPr id="115796" name="Freeform 272"/>
              <p:cNvSpPr>
                <a:spLocks/>
              </p:cNvSpPr>
              <p:nvPr/>
            </p:nvSpPr>
            <p:spPr bwMode="auto">
              <a:xfrm>
                <a:off x="4298" y="2541"/>
                <a:ext cx="83" cy="188"/>
              </a:xfrm>
              <a:custGeom>
                <a:avLst/>
                <a:gdLst>
                  <a:gd name="T0" fmla="*/ 81 w 83"/>
                  <a:gd name="T1" fmla="*/ 185 h 188"/>
                  <a:gd name="T2" fmla="*/ 0 w 83"/>
                  <a:gd name="T3" fmla="*/ 188 h 188"/>
                  <a:gd name="T4" fmla="*/ 0 w 83"/>
                  <a:gd name="T5" fmla="*/ 0 h 188"/>
                  <a:gd name="T6" fmla="*/ 83 w 83"/>
                  <a:gd name="T7" fmla="*/ 0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81" y="185"/>
                    </a:moveTo>
                    <a:lnTo>
                      <a:pt x="0" y="188"/>
                    </a:lnTo>
                    <a:lnTo>
                      <a:pt x="0" y="0"/>
                    </a:lnTo>
                    <a:lnTo>
                      <a:pt x="83" y="0"/>
                    </a:lnTo>
                  </a:path>
                </a:pathLst>
              </a:custGeom>
              <a:noFill/>
              <a:ln w="11113">
                <a:solidFill>
                  <a:srgbClr val="000000"/>
                </a:solidFill>
                <a:prstDash val="solid"/>
                <a:round/>
                <a:headEnd/>
                <a:tailEnd/>
              </a:ln>
            </p:spPr>
            <p:txBody>
              <a:bodyPr/>
              <a:lstStyle/>
              <a:p>
                <a:endParaRPr lang="en-US"/>
              </a:p>
            </p:txBody>
          </p:sp>
          <p:sp>
            <p:nvSpPr>
              <p:cNvPr id="115797" name="Line 273"/>
              <p:cNvSpPr>
                <a:spLocks noChangeShapeType="1"/>
              </p:cNvSpPr>
              <p:nvPr/>
            </p:nvSpPr>
            <p:spPr bwMode="auto">
              <a:xfrm flipV="1">
                <a:off x="4462" y="2536"/>
                <a:ext cx="1" cy="195"/>
              </a:xfrm>
              <a:prstGeom prst="line">
                <a:avLst/>
              </a:prstGeom>
              <a:noFill/>
              <a:ln w="11113">
                <a:solidFill>
                  <a:srgbClr val="000000"/>
                </a:solidFill>
                <a:round/>
                <a:headEnd/>
                <a:tailEnd/>
              </a:ln>
            </p:spPr>
            <p:txBody>
              <a:bodyPr/>
              <a:lstStyle/>
              <a:p>
                <a:endParaRPr lang="en-US"/>
              </a:p>
            </p:txBody>
          </p:sp>
          <p:sp>
            <p:nvSpPr>
              <p:cNvPr id="115798" name="Line 274"/>
              <p:cNvSpPr>
                <a:spLocks noChangeShapeType="1"/>
              </p:cNvSpPr>
              <p:nvPr/>
            </p:nvSpPr>
            <p:spPr bwMode="auto">
              <a:xfrm flipH="1">
                <a:off x="4381" y="2538"/>
                <a:ext cx="84" cy="3"/>
              </a:xfrm>
              <a:prstGeom prst="line">
                <a:avLst/>
              </a:prstGeom>
              <a:noFill/>
              <a:ln w="11113">
                <a:solidFill>
                  <a:srgbClr val="000000"/>
                </a:solidFill>
                <a:round/>
                <a:headEnd/>
                <a:tailEnd/>
              </a:ln>
            </p:spPr>
            <p:txBody>
              <a:bodyPr/>
              <a:lstStyle/>
              <a:p>
                <a:endParaRPr lang="en-US"/>
              </a:p>
            </p:txBody>
          </p:sp>
          <p:sp>
            <p:nvSpPr>
              <p:cNvPr id="115799" name="Line 275"/>
              <p:cNvSpPr>
                <a:spLocks noChangeShapeType="1"/>
              </p:cNvSpPr>
              <p:nvPr/>
            </p:nvSpPr>
            <p:spPr bwMode="auto">
              <a:xfrm flipH="1">
                <a:off x="4381" y="2726"/>
                <a:ext cx="84" cy="3"/>
              </a:xfrm>
              <a:prstGeom prst="line">
                <a:avLst/>
              </a:prstGeom>
              <a:noFill/>
              <a:ln w="11113">
                <a:solidFill>
                  <a:srgbClr val="000000"/>
                </a:solidFill>
                <a:round/>
                <a:headEnd/>
                <a:tailEnd/>
              </a:ln>
            </p:spPr>
            <p:txBody>
              <a:bodyPr/>
              <a:lstStyle/>
              <a:p>
                <a:endParaRPr lang="en-US"/>
              </a:p>
            </p:txBody>
          </p:sp>
          <p:sp>
            <p:nvSpPr>
              <p:cNvPr id="115800" name="Rectangle 276"/>
              <p:cNvSpPr>
                <a:spLocks noChangeArrowheads="1"/>
              </p:cNvSpPr>
              <p:nvPr/>
            </p:nvSpPr>
            <p:spPr bwMode="auto">
              <a:xfrm>
                <a:off x="4315" y="2574"/>
                <a:ext cx="50"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R</a:t>
                </a:r>
                <a:endParaRPr kumimoji="0" lang="en-US">
                  <a:solidFill>
                    <a:schemeClr val="tx1"/>
                  </a:solidFill>
                </a:endParaRPr>
              </a:p>
            </p:txBody>
          </p:sp>
          <p:sp>
            <p:nvSpPr>
              <p:cNvPr id="115801" name="Rectangle 277"/>
              <p:cNvSpPr>
                <a:spLocks noChangeArrowheads="1"/>
              </p:cNvSpPr>
              <p:nvPr/>
            </p:nvSpPr>
            <p:spPr bwMode="auto">
              <a:xfrm>
                <a:off x="4372" y="2574"/>
                <a:ext cx="3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e</a:t>
                </a:r>
                <a:endParaRPr kumimoji="0" lang="en-US">
                  <a:solidFill>
                    <a:schemeClr val="tx1"/>
                  </a:solidFill>
                </a:endParaRPr>
              </a:p>
            </p:txBody>
          </p:sp>
          <p:sp>
            <p:nvSpPr>
              <p:cNvPr id="115802" name="Rectangle 278"/>
              <p:cNvSpPr>
                <a:spLocks noChangeArrowheads="1"/>
              </p:cNvSpPr>
              <p:nvPr/>
            </p:nvSpPr>
            <p:spPr bwMode="auto">
              <a:xfrm>
                <a:off x="4415" y="2574"/>
                <a:ext cx="3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g</a:t>
                </a:r>
                <a:endParaRPr kumimoji="0" lang="en-US">
                  <a:solidFill>
                    <a:schemeClr val="tx1"/>
                  </a:solidFill>
                </a:endParaRPr>
              </a:p>
            </p:txBody>
          </p:sp>
          <p:sp>
            <p:nvSpPr>
              <p:cNvPr id="115803" name="Freeform 279"/>
              <p:cNvSpPr>
                <a:spLocks/>
              </p:cNvSpPr>
              <p:nvPr/>
            </p:nvSpPr>
            <p:spPr bwMode="auto">
              <a:xfrm>
                <a:off x="4689" y="2962"/>
                <a:ext cx="83" cy="188"/>
              </a:xfrm>
              <a:custGeom>
                <a:avLst/>
                <a:gdLst>
                  <a:gd name="T0" fmla="*/ 81 w 83"/>
                  <a:gd name="T1" fmla="*/ 188 h 188"/>
                  <a:gd name="T2" fmla="*/ 0 w 83"/>
                  <a:gd name="T3" fmla="*/ 188 h 188"/>
                  <a:gd name="T4" fmla="*/ 0 w 83"/>
                  <a:gd name="T5" fmla="*/ 0 h 188"/>
                  <a:gd name="T6" fmla="*/ 83 w 83"/>
                  <a:gd name="T7" fmla="*/ 0 h 188"/>
                  <a:gd name="T8" fmla="*/ 81 w 83"/>
                  <a:gd name="T9" fmla="*/ 188 h 188"/>
                  <a:gd name="T10" fmla="*/ 0 60000 65536"/>
                  <a:gd name="T11" fmla="*/ 0 60000 65536"/>
                  <a:gd name="T12" fmla="*/ 0 60000 65536"/>
                  <a:gd name="T13" fmla="*/ 0 60000 65536"/>
                  <a:gd name="T14" fmla="*/ 0 60000 65536"/>
                  <a:gd name="T15" fmla="*/ 0 w 83"/>
                  <a:gd name="T16" fmla="*/ 0 h 188"/>
                  <a:gd name="T17" fmla="*/ 83 w 83"/>
                  <a:gd name="T18" fmla="*/ 188 h 188"/>
                </a:gdLst>
                <a:ahLst/>
                <a:cxnLst>
                  <a:cxn ang="T10">
                    <a:pos x="T0" y="T1"/>
                  </a:cxn>
                  <a:cxn ang="T11">
                    <a:pos x="T2" y="T3"/>
                  </a:cxn>
                  <a:cxn ang="T12">
                    <a:pos x="T4" y="T5"/>
                  </a:cxn>
                  <a:cxn ang="T13">
                    <a:pos x="T6" y="T7"/>
                  </a:cxn>
                  <a:cxn ang="T14">
                    <a:pos x="T8" y="T9"/>
                  </a:cxn>
                </a:cxnLst>
                <a:rect l="T15" t="T16" r="T17" b="T18"/>
                <a:pathLst>
                  <a:path w="83" h="188">
                    <a:moveTo>
                      <a:pt x="81" y="188"/>
                    </a:moveTo>
                    <a:lnTo>
                      <a:pt x="0" y="188"/>
                    </a:lnTo>
                    <a:lnTo>
                      <a:pt x="0" y="0"/>
                    </a:lnTo>
                    <a:lnTo>
                      <a:pt x="83" y="0"/>
                    </a:lnTo>
                    <a:lnTo>
                      <a:pt x="81" y="188"/>
                    </a:lnTo>
                    <a:close/>
                  </a:path>
                </a:pathLst>
              </a:custGeom>
              <a:solidFill>
                <a:srgbClr val="CCCCCC"/>
              </a:solidFill>
              <a:ln w="9525">
                <a:noFill/>
                <a:round/>
                <a:headEnd/>
                <a:tailEnd/>
              </a:ln>
            </p:spPr>
            <p:txBody>
              <a:bodyPr/>
              <a:lstStyle/>
              <a:p>
                <a:endParaRPr lang="en-US"/>
              </a:p>
            </p:txBody>
          </p:sp>
          <p:sp>
            <p:nvSpPr>
              <p:cNvPr id="115804" name="Freeform 280"/>
              <p:cNvSpPr>
                <a:spLocks/>
              </p:cNvSpPr>
              <p:nvPr/>
            </p:nvSpPr>
            <p:spPr bwMode="auto">
              <a:xfrm>
                <a:off x="4689" y="2962"/>
                <a:ext cx="83" cy="188"/>
              </a:xfrm>
              <a:custGeom>
                <a:avLst/>
                <a:gdLst>
                  <a:gd name="T0" fmla="*/ 81 w 83"/>
                  <a:gd name="T1" fmla="*/ 188 h 188"/>
                  <a:gd name="T2" fmla="*/ 0 w 83"/>
                  <a:gd name="T3" fmla="*/ 188 h 188"/>
                  <a:gd name="T4" fmla="*/ 0 w 83"/>
                  <a:gd name="T5" fmla="*/ 0 h 188"/>
                  <a:gd name="T6" fmla="*/ 83 w 83"/>
                  <a:gd name="T7" fmla="*/ 0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81" y="188"/>
                    </a:moveTo>
                    <a:lnTo>
                      <a:pt x="0" y="188"/>
                    </a:lnTo>
                    <a:lnTo>
                      <a:pt x="0" y="0"/>
                    </a:lnTo>
                    <a:lnTo>
                      <a:pt x="83" y="0"/>
                    </a:lnTo>
                  </a:path>
                </a:pathLst>
              </a:custGeom>
              <a:noFill/>
              <a:ln w="11113">
                <a:solidFill>
                  <a:srgbClr val="000000"/>
                </a:solidFill>
                <a:prstDash val="solid"/>
                <a:round/>
                <a:headEnd/>
                <a:tailEnd/>
              </a:ln>
            </p:spPr>
            <p:txBody>
              <a:bodyPr/>
              <a:lstStyle/>
              <a:p>
                <a:endParaRPr lang="en-US"/>
              </a:p>
            </p:txBody>
          </p:sp>
          <p:sp>
            <p:nvSpPr>
              <p:cNvPr id="115805" name="Line 281"/>
              <p:cNvSpPr>
                <a:spLocks noChangeShapeType="1"/>
              </p:cNvSpPr>
              <p:nvPr/>
            </p:nvSpPr>
            <p:spPr bwMode="auto">
              <a:xfrm flipV="1">
                <a:off x="4848" y="2962"/>
                <a:ext cx="3" cy="188"/>
              </a:xfrm>
              <a:prstGeom prst="line">
                <a:avLst/>
              </a:prstGeom>
              <a:noFill/>
              <a:ln w="11113">
                <a:solidFill>
                  <a:srgbClr val="000000"/>
                </a:solidFill>
                <a:round/>
                <a:headEnd/>
                <a:tailEnd/>
              </a:ln>
            </p:spPr>
            <p:txBody>
              <a:bodyPr/>
              <a:lstStyle/>
              <a:p>
                <a:endParaRPr lang="en-US"/>
              </a:p>
            </p:txBody>
          </p:sp>
          <p:sp>
            <p:nvSpPr>
              <p:cNvPr id="115806" name="Line 282"/>
              <p:cNvSpPr>
                <a:spLocks noChangeShapeType="1"/>
              </p:cNvSpPr>
              <p:nvPr/>
            </p:nvSpPr>
            <p:spPr bwMode="auto">
              <a:xfrm flipH="1">
                <a:off x="4772" y="2960"/>
                <a:ext cx="76" cy="2"/>
              </a:xfrm>
              <a:prstGeom prst="line">
                <a:avLst/>
              </a:prstGeom>
              <a:noFill/>
              <a:ln w="11113">
                <a:solidFill>
                  <a:srgbClr val="000000"/>
                </a:solidFill>
                <a:round/>
                <a:headEnd/>
                <a:tailEnd/>
              </a:ln>
            </p:spPr>
            <p:txBody>
              <a:bodyPr/>
              <a:lstStyle/>
              <a:p>
                <a:endParaRPr lang="en-US"/>
              </a:p>
            </p:txBody>
          </p:sp>
          <p:sp>
            <p:nvSpPr>
              <p:cNvPr id="115807" name="Line 283"/>
              <p:cNvSpPr>
                <a:spLocks noChangeShapeType="1"/>
              </p:cNvSpPr>
              <p:nvPr/>
            </p:nvSpPr>
            <p:spPr bwMode="auto">
              <a:xfrm flipH="1">
                <a:off x="4772" y="3150"/>
                <a:ext cx="76" cy="1"/>
              </a:xfrm>
              <a:prstGeom prst="line">
                <a:avLst/>
              </a:prstGeom>
              <a:noFill/>
              <a:ln w="11113">
                <a:solidFill>
                  <a:srgbClr val="000000"/>
                </a:solidFill>
                <a:round/>
                <a:headEnd/>
                <a:tailEnd/>
              </a:ln>
            </p:spPr>
            <p:txBody>
              <a:bodyPr/>
              <a:lstStyle/>
              <a:p>
                <a:endParaRPr lang="en-US"/>
              </a:p>
            </p:txBody>
          </p:sp>
          <p:sp>
            <p:nvSpPr>
              <p:cNvPr id="115808" name="Rectangle 284"/>
              <p:cNvSpPr>
                <a:spLocks noChangeArrowheads="1"/>
              </p:cNvSpPr>
              <p:nvPr/>
            </p:nvSpPr>
            <p:spPr bwMode="auto">
              <a:xfrm>
                <a:off x="4698" y="2995"/>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R</a:t>
                </a:r>
                <a:endParaRPr kumimoji="0" lang="en-US">
                  <a:solidFill>
                    <a:schemeClr val="tx1"/>
                  </a:solidFill>
                </a:endParaRPr>
              </a:p>
            </p:txBody>
          </p:sp>
          <p:sp>
            <p:nvSpPr>
              <p:cNvPr id="115809" name="Rectangle 285"/>
              <p:cNvSpPr>
                <a:spLocks noChangeArrowheads="1"/>
              </p:cNvSpPr>
              <p:nvPr/>
            </p:nvSpPr>
            <p:spPr bwMode="auto">
              <a:xfrm>
                <a:off x="4755" y="2995"/>
                <a:ext cx="3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e</a:t>
                </a:r>
                <a:endParaRPr kumimoji="0" lang="en-US">
                  <a:solidFill>
                    <a:schemeClr val="tx1"/>
                  </a:solidFill>
                </a:endParaRPr>
              </a:p>
            </p:txBody>
          </p:sp>
          <p:sp>
            <p:nvSpPr>
              <p:cNvPr id="115810" name="Rectangle 286"/>
              <p:cNvSpPr>
                <a:spLocks noChangeArrowheads="1"/>
              </p:cNvSpPr>
              <p:nvPr/>
            </p:nvSpPr>
            <p:spPr bwMode="auto">
              <a:xfrm>
                <a:off x="4801" y="2995"/>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g</a:t>
                </a:r>
                <a:endParaRPr kumimoji="0" lang="en-US">
                  <a:solidFill>
                    <a:schemeClr val="tx1"/>
                  </a:solidFill>
                </a:endParaRPr>
              </a:p>
            </p:txBody>
          </p:sp>
          <p:sp>
            <p:nvSpPr>
              <p:cNvPr id="115811" name="Freeform 287"/>
              <p:cNvSpPr>
                <a:spLocks/>
              </p:cNvSpPr>
              <p:nvPr/>
            </p:nvSpPr>
            <p:spPr bwMode="auto">
              <a:xfrm>
                <a:off x="5079" y="3383"/>
                <a:ext cx="84" cy="190"/>
              </a:xfrm>
              <a:custGeom>
                <a:avLst/>
                <a:gdLst>
                  <a:gd name="T0" fmla="*/ 81 w 84"/>
                  <a:gd name="T1" fmla="*/ 188 h 190"/>
                  <a:gd name="T2" fmla="*/ 0 w 84"/>
                  <a:gd name="T3" fmla="*/ 190 h 190"/>
                  <a:gd name="T4" fmla="*/ 0 w 84"/>
                  <a:gd name="T5" fmla="*/ 0 h 190"/>
                  <a:gd name="T6" fmla="*/ 84 w 84"/>
                  <a:gd name="T7" fmla="*/ 0 h 190"/>
                  <a:gd name="T8" fmla="*/ 81 w 84"/>
                  <a:gd name="T9" fmla="*/ 188 h 190"/>
                  <a:gd name="T10" fmla="*/ 0 60000 65536"/>
                  <a:gd name="T11" fmla="*/ 0 60000 65536"/>
                  <a:gd name="T12" fmla="*/ 0 60000 65536"/>
                  <a:gd name="T13" fmla="*/ 0 60000 65536"/>
                  <a:gd name="T14" fmla="*/ 0 60000 65536"/>
                  <a:gd name="T15" fmla="*/ 0 w 84"/>
                  <a:gd name="T16" fmla="*/ 0 h 190"/>
                  <a:gd name="T17" fmla="*/ 84 w 84"/>
                  <a:gd name="T18" fmla="*/ 190 h 190"/>
                </a:gdLst>
                <a:ahLst/>
                <a:cxnLst>
                  <a:cxn ang="T10">
                    <a:pos x="T0" y="T1"/>
                  </a:cxn>
                  <a:cxn ang="T11">
                    <a:pos x="T2" y="T3"/>
                  </a:cxn>
                  <a:cxn ang="T12">
                    <a:pos x="T4" y="T5"/>
                  </a:cxn>
                  <a:cxn ang="T13">
                    <a:pos x="T6" y="T7"/>
                  </a:cxn>
                  <a:cxn ang="T14">
                    <a:pos x="T8" y="T9"/>
                  </a:cxn>
                </a:cxnLst>
                <a:rect l="T15" t="T16" r="T17" b="T18"/>
                <a:pathLst>
                  <a:path w="84" h="190">
                    <a:moveTo>
                      <a:pt x="81" y="188"/>
                    </a:moveTo>
                    <a:lnTo>
                      <a:pt x="0" y="190"/>
                    </a:lnTo>
                    <a:lnTo>
                      <a:pt x="0" y="0"/>
                    </a:lnTo>
                    <a:lnTo>
                      <a:pt x="84" y="0"/>
                    </a:lnTo>
                    <a:lnTo>
                      <a:pt x="81" y="188"/>
                    </a:lnTo>
                    <a:close/>
                  </a:path>
                </a:pathLst>
              </a:custGeom>
              <a:solidFill>
                <a:srgbClr val="CCCCCC"/>
              </a:solidFill>
              <a:ln w="9525">
                <a:noFill/>
                <a:round/>
                <a:headEnd/>
                <a:tailEnd/>
              </a:ln>
            </p:spPr>
            <p:txBody>
              <a:bodyPr/>
              <a:lstStyle/>
              <a:p>
                <a:endParaRPr lang="en-US"/>
              </a:p>
            </p:txBody>
          </p:sp>
          <p:sp>
            <p:nvSpPr>
              <p:cNvPr id="115812" name="Freeform 288"/>
              <p:cNvSpPr>
                <a:spLocks/>
              </p:cNvSpPr>
              <p:nvPr/>
            </p:nvSpPr>
            <p:spPr bwMode="auto">
              <a:xfrm>
                <a:off x="5079" y="3383"/>
                <a:ext cx="84" cy="190"/>
              </a:xfrm>
              <a:custGeom>
                <a:avLst/>
                <a:gdLst>
                  <a:gd name="T0" fmla="*/ 81 w 84"/>
                  <a:gd name="T1" fmla="*/ 188 h 190"/>
                  <a:gd name="T2" fmla="*/ 0 w 84"/>
                  <a:gd name="T3" fmla="*/ 190 h 190"/>
                  <a:gd name="T4" fmla="*/ 0 w 84"/>
                  <a:gd name="T5" fmla="*/ 0 h 190"/>
                  <a:gd name="T6" fmla="*/ 84 w 84"/>
                  <a:gd name="T7" fmla="*/ 0 h 190"/>
                  <a:gd name="T8" fmla="*/ 0 60000 65536"/>
                  <a:gd name="T9" fmla="*/ 0 60000 65536"/>
                  <a:gd name="T10" fmla="*/ 0 60000 65536"/>
                  <a:gd name="T11" fmla="*/ 0 60000 65536"/>
                  <a:gd name="T12" fmla="*/ 0 w 84"/>
                  <a:gd name="T13" fmla="*/ 0 h 190"/>
                  <a:gd name="T14" fmla="*/ 84 w 84"/>
                  <a:gd name="T15" fmla="*/ 190 h 190"/>
                </a:gdLst>
                <a:ahLst/>
                <a:cxnLst>
                  <a:cxn ang="T8">
                    <a:pos x="T0" y="T1"/>
                  </a:cxn>
                  <a:cxn ang="T9">
                    <a:pos x="T2" y="T3"/>
                  </a:cxn>
                  <a:cxn ang="T10">
                    <a:pos x="T4" y="T5"/>
                  </a:cxn>
                  <a:cxn ang="T11">
                    <a:pos x="T6" y="T7"/>
                  </a:cxn>
                </a:cxnLst>
                <a:rect l="T12" t="T13" r="T14" b="T15"/>
                <a:pathLst>
                  <a:path w="84" h="190">
                    <a:moveTo>
                      <a:pt x="81" y="188"/>
                    </a:moveTo>
                    <a:lnTo>
                      <a:pt x="0" y="190"/>
                    </a:lnTo>
                    <a:lnTo>
                      <a:pt x="0" y="0"/>
                    </a:lnTo>
                    <a:lnTo>
                      <a:pt x="84" y="0"/>
                    </a:lnTo>
                  </a:path>
                </a:pathLst>
              </a:custGeom>
              <a:noFill/>
              <a:ln w="11113">
                <a:solidFill>
                  <a:srgbClr val="000000"/>
                </a:solidFill>
                <a:prstDash val="solid"/>
                <a:round/>
                <a:headEnd/>
                <a:tailEnd/>
              </a:ln>
            </p:spPr>
            <p:txBody>
              <a:bodyPr/>
              <a:lstStyle/>
              <a:p>
                <a:endParaRPr lang="en-US"/>
              </a:p>
            </p:txBody>
          </p:sp>
          <p:sp>
            <p:nvSpPr>
              <p:cNvPr id="115813" name="Line 289"/>
              <p:cNvSpPr>
                <a:spLocks noChangeShapeType="1"/>
              </p:cNvSpPr>
              <p:nvPr/>
            </p:nvSpPr>
            <p:spPr bwMode="auto">
              <a:xfrm flipV="1">
                <a:off x="5246" y="3383"/>
                <a:ext cx="2" cy="188"/>
              </a:xfrm>
              <a:prstGeom prst="line">
                <a:avLst/>
              </a:prstGeom>
              <a:noFill/>
              <a:ln w="11113">
                <a:solidFill>
                  <a:srgbClr val="000000"/>
                </a:solidFill>
                <a:round/>
                <a:headEnd/>
                <a:tailEnd/>
              </a:ln>
            </p:spPr>
            <p:txBody>
              <a:bodyPr/>
              <a:lstStyle/>
              <a:p>
                <a:endParaRPr lang="en-US"/>
              </a:p>
            </p:txBody>
          </p:sp>
          <p:sp>
            <p:nvSpPr>
              <p:cNvPr id="115814" name="Line 290"/>
              <p:cNvSpPr>
                <a:spLocks noChangeShapeType="1"/>
              </p:cNvSpPr>
              <p:nvPr/>
            </p:nvSpPr>
            <p:spPr bwMode="auto">
              <a:xfrm flipH="1">
                <a:off x="5163" y="3383"/>
                <a:ext cx="83" cy="1"/>
              </a:xfrm>
              <a:prstGeom prst="line">
                <a:avLst/>
              </a:prstGeom>
              <a:noFill/>
              <a:ln w="11113">
                <a:solidFill>
                  <a:srgbClr val="000000"/>
                </a:solidFill>
                <a:round/>
                <a:headEnd/>
                <a:tailEnd/>
              </a:ln>
            </p:spPr>
            <p:txBody>
              <a:bodyPr/>
              <a:lstStyle/>
              <a:p>
                <a:endParaRPr lang="en-US"/>
              </a:p>
            </p:txBody>
          </p:sp>
          <p:sp>
            <p:nvSpPr>
              <p:cNvPr id="115815" name="Line 291"/>
              <p:cNvSpPr>
                <a:spLocks noChangeShapeType="1"/>
              </p:cNvSpPr>
              <p:nvPr/>
            </p:nvSpPr>
            <p:spPr bwMode="auto">
              <a:xfrm flipH="1">
                <a:off x="5163" y="3571"/>
                <a:ext cx="83" cy="2"/>
              </a:xfrm>
              <a:prstGeom prst="line">
                <a:avLst/>
              </a:prstGeom>
              <a:noFill/>
              <a:ln w="11113">
                <a:solidFill>
                  <a:srgbClr val="000000"/>
                </a:solidFill>
                <a:round/>
                <a:headEnd/>
                <a:tailEnd/>
              </a:ln>
            </p:spPr>
            <p:txBody>
              <a:bodyPr/>
              <a:lstStyle/>
              <a:p>
                <a:endParaRPr lang="en-US"/>
              </a:p>
            </p:txBody>
          </p:sp>
          <p:sp>
            <p:nvSpPr>
              <p:cNvPr id="115816" name="Rectangle 292"/>
              <p:cNvSpPr>
                <a:spLocks noChangeArrowheads="1"/>
              </p:cNvSpPr>
              <p:nvPr/>
            </p:nvSpPr>
            <p:spPr bwMode="auto">
              <a:xfrm>
                <a:off x="5096" y="3419"/>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R</a:t>
                </a:r>
                <a:endParaRPr kumimoji="0" lang="en-US">
                  <a:solidFill>
                    <a:schemeClr val="tx1"/>
                  </a:solidFill>
                </a:endParaRPr>
              </a:p>
            </p:txBody>
          </p:sp>
          <p:sp>
            <p:nvSpPr>
              <p:cNvPr id="115817" name="Rectangle 293"/>
              <p:cNvSpPr>
                <a:spLocks noChangeArrowheads="1"/>
              </p:cNvSpPr>
              <p:nvPr/>
            </p:nvSpPr>
            <p:spPr bwMode="auto">
              <a:xfrm>
                <a:off x="5153" y="3419"/>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e</a:t>
                </a:r>
                <a:endParaRPr kumimoji="0" lang="en-US">
                  <a:solidFill>
                    <a:schemeClr val="tx1"/>
                  </a:solidFill>
                </a:endParaRPr>
              </a:p>
            </p:txBody>
          </p:sp>
          <p:sp>
            <p:nvSpPr>
              <p:cNvPr id="115818" name="Rectangle 294"/>
              <p:cNvSpPr>
                <a:spLocks noChangeArrowheads="1"/>
              </p:cNvSpPr>
              <p:nvPr/>
            </p:nvSpPr>
            <p:spPr bwMode="auto">
              <a:xfrm>
                <a:off x="5196" y="3419"/>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g</a:t>
                </a:r>
                <a:endParaRPr kumimoji="0" lang="en-US">
                  <a:solidFill>
                    <a:schemeClr val="tx1"/>
                  </a:solidFill>
                </a:endParaRPr>
              </a:p>
            </p:txBody>
          </p:sp>
          <p:sp>
            <p:nvSpPr>
              <p:cNvPr id="115819" name="Rectangle 295"/>
              <p:cNvSpPr>
                <a:spLocks noChangeArrowheads="1"/>
              </p:cNvSpPr>
              <p:nvPr/>
            </p:nvSpPr>
            <p:spPr bwMode="auto">
              <a:xfrm>
                <a:off x="3555" y="3430"/>
                <a:ext cx="19" cy="83"/>
              </a:xfrm>
              <a:prstGeom prst="rect">
                <a:avLst/>
              </a:prstGeom>
              <a:noFill/>
              <a:ln w="9525">
                <a:noFill/>
                <a:miter lim="800000"/>
                <a:headEnd/>
                <a:tailEnd/>
              </a:ln>
            </p:spPr>
            <p:txBody>
              <a:bodyPr wrap="none" lIns="0" tIns="0" rIns="0" bIns="0">
                <a:spAutoFit/>
              </a:bodyPr>
              <a:lstStyle/>
              <a:p>
                <a:pPr algn="l"/>
                <a:r>
                  <a:rPr kumimoji="0" lang="en-US" sz="1100">
                    <a:solidFill>
                      <a:srgbClr val="EB7500"/>
                    </a:solidFill>
                    <a:latin typeface="Arial" charset="0"/>
                  </a:rPr>
                  <a:t>I</a:t>
                </a:r>
                <a:endParaRPr kumimoji="0" lang="en-US">
                  <a:solidFill>
                    <a:schemeClr val="tx1"/>
                  </a:solidFill>
                </a:endParaRPr>
              </a:p>
            </p:txBody>
          </p:sp>
          <p:sp>
            <p:nvSpPr>
              <p:cNvPr id="115820" name="Rectangle 296"/>
              <p:cNvSpPr>
                <a:spLocks noChangeArrowheads="1"/>
              </p:cNvSpPr>
              <p:nvPr/>
            </p:nvSpPr>
            <p:spPr bwMode="auto">
              <a:xfrm>
                <a:off x="3578" y="3430"/>
                <a:ext cx="57" cy="83"/>
              </a:xfrm>
              <a:prstGeom prst="rect">
                <a:avLst/>
              </a:prstGeom>
              <a:noFill/>
              <a:ln w="9525">
                <a:noFill/>
                <a:miter lim="800000"/>
                <a:headEnd/>
                <a:tailEnd/>
              </a:ln>
            </p:spPr>
            <p:txBody>
              <a:bodyPr wrap="none" lIns="0" tIns="0" rIns="0" bIns="0">
                <a:spAutoFit/>
              </a:bodyPr>
              <a:lstStyle/>
              <a:p>
                <a:pPr algn="l"/>
                <a:r>
                  <a:rPr kumimoji="0" lang="en-US" sz="1100">
                    <a:solidFill>
                      <a:srgbClr val="EB7500"/>
                    </a:solidFill>
                    <a:latin typeface="Arial" charset="0"/>
                  </a:rPr>
                  <a:t>M</a:t>
                </a:r>
                <a:endParaRPr kumimoji="0" lang="en-US">
                  <a:solidFill>
                    <a:schemeClr val="tx1"/>
                  </a:solidFill>
                </a:endParaRPr>
              </a:p>
            </p:txBody>
          </p:sp>
          <p:sp>
            <p:nvSpPr>
              <p:cNvPr id="115821" name="Rectangle 297"/>
              <p:cNvSpPr>
                <a:spLocks noChangeArrowheads="1"/>
              </p:cNvSpPr>
              <p:nvPr/>
            </p:nvSpPr>
            <p:spPr bwMode="auto">
              <a:xfrm>
                <a:off x="1137" y="2153"/>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4</a:t>
                </a:r>
                <a:endParaRPr kumimoji="0" lang="en-US">
                  <a:solidFill>
                    <a:schemeClr val="tx1"/>
                  </a:solidFill>
                </a:endParaRPr>
              </a:p>
            </p:txBody>
          </p:sp>
          <p:sp>
            <p:nvSpPr>
              <p:cNvPr id="115822" name="Rectangle 298"/>
              <p:cNvSpPr>
                <a:spLocks noChangeArrowheads="1"/>
              </p:cNvSpPr>
              <p:nvPr/>
            </p:nvSpPr>
            <p:spPr bwMode="auto">
              <a:xfrm>
                <a:off x="1180" y="2153"/>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4</a:t>
                </a:r>
                <a:endParaRPr kumimoji="0" lang="en-US">
                  <a:solidFill>
                    <a:schemeClr val="tx1"/>
                  </a:solidFill>
                </a:endParaRPr>
              </a:p>
            </p:txBody>
          </p:sp>
          <p:sp>
            <p:nvSpPr>
              <p:cNvPr id="115823" name="Rectangle 299"/>
              <p:cNvSpPr>
                <a:spLocks noChangeArrowheads="1"/>
              </p:cNvSpPr>
              <p:nvPr/>
            </p:nvSpPr>
            <p:spPr bwMode="auto">
              <a:xfrm>
                <a:off x="1225" y="2153"/>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824" name="Rectangle 300"/>
              <p:cNvSpPr>
                <a:spLocks noChangeArrowheads="1"/>
              </p:cNvSpPr>
              <p:nvPr/>
            </p:nvSpPr>
            <p:spPr bwMode="auto">
              <a:xfrm>
                <a:off x="1246" y="2153"/>
                <a:ext cx="3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a:t>
                </a:r>
                <a:endParaRPr kumimoji="0" lang="en-US">
                  <a:solidFill>
                    <a:schemeClr val="tx1"/>
                  </a:solidFill>
                </a:endParaRPr>
              </a:p>
            </p:txBody>
          </p:sp>
          <p:sp>
            <p:nvSpPr>
              <p:cNvPr id="115825" name="Rectangle 301"/>
              <p:cNvSpPr>
                <a:spLocks noChangeArrowheads="1"/>
              </p:cNvSpPr>
              <p:nvPr/>
            </p:nvSpPr>
            <p:spPr bwMode="auto">
              <a:xfrm>
                <a:off x="1288" y="2153"/>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n</a:t>
                </a:r>
                <a:endParaRPr kumimoji="0" lang="en-US">
                  <a:solidFill>
                    <a:schemeClr val="tx1"/>
                  </a:solidFill>
                </a:endParaRPr>
              </a:p>
            </p:txBody>
          </p:sp>
          <p:sp>
            <p:nvSpPr>
              <p:cNvPr id="115826" name="Rectangle 302"/>
              <p:cNvSpPr>
                <a:spLocks noChangeArrowheads="1"/>
              </p:cNvSpPr>
              <p:nvPr/>
            </p:nvSpPr>
            <p:spPr bwMode="auto">
              <a:xfrm>
                <a:off x="1334" y="2153"/>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d</a:t>
                </a:r>
                <a:endParaRPr kumimoji="0" lang="en-US">
                  <a:solidFill>
                    <a:schemeClr val="tx1"/>
                  </a:solidFill>
                </a:endParaRPr>
              </a:p>
            </p:txBody>
          </p:sp>
          <p:sp>
            <p:nvSpPr>
              <p:cNvPr id="115827" name="Rectangle 303"/>
              <p:cNvSpPr>
                <a:spLocks noChangeArrowheads="1"/>
              </p:cNvSpPr>
              <p:nvPr/>
            </p:nvSpPr>
            <p:spPr bwMode="auto">
              <a:xfrm>
                <a:off x="1377" y="2153"/>
                <a:ext cx="1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828" name="Rectangle 304"/>
              <p:cNvSpPr>
                <a:spLocks noChangeArrowheads="1"/>
              </p:cNvSpPr>
              <p:nvPr/>
            </p:nvSpPr>
            <p:spPr bwMode="auto">
              <a:xfrm>
                <a:off x="1400" y="2153"/>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5829" name="Rectangle 305"/>
              <p:cNvSpPr>
                <a:spLocks noChangeArrowheads="1"/>
              </p:cNvSpPr>
              <p:nvPr/>
            </p:nvSpPr>
            <p:spPr bwMode="auto">
              <a:xfrm>
                <a:off x="1443" y="2153"/>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1</a:t>
                </a:r>
                <a:endParaRPr kumimoji="0" lang="en-US">
                  <a:solidFill>
                    <a:schemeClr val="tx1"/>
                  </a:solidFill>
                </a:endParaRPr>
              </a:p>
            </p:txBody>
          </p:sp>
          <p:sp>
            <p:nvSpPr>
              <p:cNvPr id="115830" name="Rectangle 306"/>
              <p:cNvSpPr>
                <a:spLocks noChangeArrowheads="1"/>
              </p:cNvSpPr>
              <p:nvPr/>
            </p:nvSpPr>
            <p:spPr bwMode="auto">
              <a:xfrm>
                <a:off x="1489" y="2153"/>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2</a:t>
                </a:r>
                <a:endParaRPr kumimoji="0" lang="en-US">
                  <a:solidFill>
                    <a:schemeClr val="tx1"/>
                  </a:solidFill>
                </a:endParaRPr>
              </a:p>
            </p:txBody>
          </p:sp>
          <p:sp>
            <p:nvSpPr>
              <p:cNvPr id="115831" name="Rectangle 307"/>
              <p:cNvSpPr>
                <a:spLocks noChangeArrowheads="1"/>
              </p:cNvSpPr>
              <p:nvPr/>
            </p:nvSpPr>
            <p:spPr bwMode="auto">
              <a:xfrm>
                <a:off x="1532" y="2153"/>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5832" name="Rectangle 308"/>
              <p:cNvSpPr>
                <a:spLocks noChangeArrowheads="1"/>
              </p:cNvSpPr>
              <p:nvPr/>
            </p:nvSpPr>
            <p:spPr bwMode="auto">
              <a:xfrm>
                <a:off x="1555" y="2153"/>
                <a:ext cx="1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833" name="Rectangle 309"/>
              <p:cNvSpPr>
                <a:spLocks noChangeArrowheads="1"/>
              </p:cNvSpPr>
              <p:nvPr/>
            </p:nvSpPr>
            <p:spPr bwMode="auto">
              <a:xfrm>
                <a:off x="1577" y="2153"/>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5834" name="Rectangle 310"/>
              <p:cNvSpPr>
                <a:spLocks noChangeArrowheads="1"/>
              </p:cNvSpPr>
              <p:nvPr/>
            </p:nvSpPr>
            <p:spPr bwMode="auto">
              <a:xfrm>
                <a:off x="1620" y="2153"/>
                <a:ext cx="3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2</a:t>
                </a:r>
                <a:endParaRPr kumimoji="0" lang="en-US">
                  <a:solidFill>
                    <a:schemeClr val="tx1"/>
                  </a:solidFill>
                </a:endParaRPr>
              </a:p>
            </p:txBody>
          </p:sp>
          <p:sp>
            <p:nvSpPr>
              <p:cNvPr id="115835" name="Rectangle 311"/>
              <p:cNvSpPr>
                <a:spLocks noChangeArrowheads="1"/>
              </p:cNvSpPr>
              <p:nvPr/>
            </p:nvSpPr>
            <p:spPr bwMode="auto">
              <a:xfrm>
                <a:off x="1666" y="2153"/>
                <a:ext cx="1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5836" name="Rectangle 312"/>
              <p:cNvSpPr>
                <a:spLocks noChangeArrowheads="1"/>
              </p:cNvSpPr>
              <p:nvPr/>
            </p:nvSpPr>
            <p:spPr bwMode="auto">
              <a:xfrm>
                <a:off x="1686" y="2153"/>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837" name="Rectangle 313"/>
              <p:cNvSpPr>
                <a:spLocks noChangeArrowheads="1"/>
              </p:cNvSpPr>
              <p:nvPr/>
            </p:nvSpPr>
            <p:spPr bwMode="auto">
              <a:xfrm>
                <a:off x="1708" y="2153"/>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5838" name="Rectangle 314"/>
              <p:cNvSpPr>
                <a:spLocks noChangeArrowheads="1"/>
              </p:cNvSpPr>
              <p:nvPr/>
            </p:nvSpPr>
            <p:spPr bwMode="auto">
              <a:xfrm>
                <a:off x="1754" y="2153"/>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5</a:t>
                </a:r>
                <a:endParaRPr kumimoji="0" lang="en-US">
                  <a:solidFill>
                    <a:schemeClr val="tx1"/>
                  </a:solidFill>
                </a:endParaRPr>
              </a:p>
            </p:txBody>
          </p:sp>
          <p:sp>
            <p:nvSpPr>
              <p:cNvPr id="115839" name="Rectangle 315"/>
              <p:cNvSpPr>
                <a:spLocks noChangeArrowheads="1"/>
              </p:cNvSpPr>
              <p:nvPr/>
            </p:nvSpPr>
            <p:spPr bwMode="auto">
              <a:xfrm>
                <a:off x="1137" y="2574"/>
                <a:ext cx="3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4</a:t>
                </a:r>
                <a:endParaRPr kumimoji="0" lang="en-US">
                  <a:solidFill>
                    <a:schemeClr val="tx1"/>
                  </a:solidFill>
                </a:endParaRPr>
              </a:p>
            </p:txBody>
          </p:sp>
          <p:sp>
            <p:nvSpPr>
              <p:cNvPr id="115840" name="Rectangle 316"/>
              <p:cNvSpPr>
                <a:spLocks noChangeArrowheads="1"/>
              </p:cNvSpPr>
              <p:nvPr/>
            </p:nvSpPr>
            <p:spPr bwMode="auto">
              <a:xfrm>
                <a:off x="1180" y="2574"/>
                <a:ext cx="3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8</a:t>
                </a:r>
                <a:endParaRPr kumimoji="0" lang="en-US">
                  <a:solidFill>
                    <a:schemeClr val="tx1"/>
                  </a:solidFill>
                </a:endParaRPr>
              </a:p>
            </p:txBody>
          </p:sp>
          <p:sp>
            <p:nvSpPr>
              <p:cNvPr id="115841" name="Rectangle 317"/>
              <p:cNvSpPr>
                <a:spLocks noChangeArrowheads="1"/>
              </p:cNvSpPr>
              <p:nvPr/>
            </p:nvSpPr>
            <p:spPr bwMode="auto">
              <a:xfrm>
                <a:off x="1225" y="2574"/>
                <a:ext cx="19"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842" name="Rectangle 318"/>
              <p:cNvSpPr>
                <a:spLocks noChangeArrowheads="1"/>
              </p:cNvSpPr>
              <p:nvPr/>
            </p:nvSpPr>
            <p:spPr bwMode="auto">
              <a:xfrm>
                <a:off x="1246" y="2574"/>
                <a:ext cx="39"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o</a:t>
                </a:r>
                <a:endParaRPr kumimoji="0" lang="en-US">
                  <a:solidFill>
                    <a:schemeClr val="tx1"/>
                  </a:solidFill>
                </a:endParaRPr>
              </a:p>
            </p:txBody>
          </p:sp>
          <p:sp>
            <p:nvSpPr>
              <p:cNvPr id="115843" name="Rectangle 319"/>
              <p:cNvSpPr>
                <a:spLocks noChangeArrowheads="1"/>
              </p:cNvSpPr>
              <p:nvPr/>
            </p:nvSpPr>
            <p:spPr bwMode="auto">
              <a:xfrm>
                <a:off x="1288" y="2574"/>
                <a:ext cx="22"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r</a:t>
                </a:r>
                <a:endParaRPr kumimoji="0" lang="en-US">
                  <a:solidFill>
                    <a:schemeClr val="tx1"/>
                  </a:solidFill>
                </a:endParaRPr>
              </a:p>
            </p:txBody>
          </p:sp>
          <p:sp>
            <p:nvSpPr>
              <p:cNvPr id="115844" name="Rectangle 320"/>
              <p:cNvSpPr>
                <a:spLocks noChangeArrowheads="1"/>
              </p:cNvSpPr>
              <p:nvPr/>
            </p:nvSpPr>
            <p:spPr bwMode="auto">
              <a:xfrm>
                <a:off x="1315" y="2574"/>
                <a:ext cx="19"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845" name="Rectangle 321"/>
              <p:cNvSpPr>
                <a:spLocks noChangeArrowheads="1"/>
              </p:cNvSpPr>
              <p:nvPr/>
            </p:nvSpPr>
            <p:spPr bwMode="auto">
              <a:xfrm>
                <a:off x="1339" y="2574"/>
                <a:ext cx="3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5846" name="Rectangle 322"/>
              <p:cNvSpPr>
                <a:spLocks noChangeArrowheads="1"/>
              </p:cNvSpPr>
              <p:nvPr/>
            </p:nvSpPr>
            <p:spPr bwMode="auto">
              <a:xfrm>
                <a:off x="1382" y="2574"/>
                <a:ext cx="3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1</a:t>
                </a:r>
                <a:endParaRPr kumimoji="0" lang="en-US">
                  <a:solidFill>
                    <a:schemeClr val="tx1"/>
                  </a:solidFill>
                </a:endParaRPr>
              </a:p>
            </p:txBody>
          </p:sp>
          <p:sp>
            <p:nvSpPr>
              <p:cNvPr id="115847" name="Rectangle 323"/>
              <p:cNvSpPr>
                <a:spLocks noChangeArrowheads="1"/>
              </p:cNvSpPr>
              <p:nvPr/>
            </p:nvSpPr>
            <p:spPr bwMode="auto">
              <a:xfrm>
                <a:off x="1427" y="2574"/>
                <a:ext cx="3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3</a:t>
                </a:r>
                <a:endParaRPr kumimoji="0" lang="en-US">
                  <a:solidFill>
                    <a:schemeClr val="tx1"/>
                  </a:solidFill>
                </a:endParaRPr>
              </a:p>
            </p:txBody>
          </p:sp>
          <p:sp>
            <p:nvSpPr>
              <p:cNvPr id="115848" name="Rectangle 324"/>
              <p:cNvSpPr>
                <a:spLocks noChangeArrowheads="1"/>
              </p:cNvSpPr>
              <p:nvPr/>
            </p:nvSpPr>
            <p:spPr bwMode="auto">
              <a:xfrm>
                <a:off x="1470" y="2574"/>
                <a:ext cx="1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5849" name="Rectangle 325"/>
              <p:cNvSpPr>
                <a:spLocks noChangeArrowheads="1"/>
              </p:cNvSpPr>
              <p:nvPr/>
            </p:nvSpPr>
            <p:spPr bwMode="auto">
              <a:xfrm>
                <a:off x="1494" y="2574"/>
                <a:ext cx="19"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850" name="Rectangle 326"/>
              <p:cNvSpPr>
                <a:spLocks noChangeArrowheads="1"/>
              </p:cNvSpPr>
              <p:nvPr/>
            </p:nvSpPr>
            <p:spPr bwMode="auto">
              <a:xfrm>
                <a:off x="1515" y="2574"/>
                <a:ext cx="3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5851" name="Rectangle 327"/>
              <p:cNvSpPr>
                <a:spLocks noChangeArrowheads="1"/>
              </p:cNvSpPr>
              <p:nvPr/>
            </p:nvSpPr>
            <p:spPr bwMode="auto">
              <a:xfrm>
                <a:off x="1558" y="2574"/>
                <a:ext cx="3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6</a:t>
                </a:r>
                <a:endParaRPr kumimoji="0" lang="en-US">
                  <a:solidFill>
                    <a:schemeClr val="tx1"/>
                  </a:solidFill>
                </a:endParaRPr>
              </a:p>
            </p:txBody>
          </p:sp>
          <p:sp>
            <p:nvSpPr>
              <p:cNvPr id="115852" name="Rectangle 328"/>
              <p:cNvSpPr>
                <a:spLocks noChangeArrowheads="1"/>
              </p:cNvSpPr>
              <p:nvPr/>
            </p:nvSpPr>
            <p:spPr bwMode="auto">
              <a:xfrm>
                <a:off x="1604" y="2574"/>
                <a:ext cx="19"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5853" name="Rectangle 329"/>
              <p:cNvSpPr>
                <a:spLocks noChangeArrowheads="1"/>
              </p:cNvSpPr>
              <p:nvPr/>
            </p:nvSpPr>
            <p:spPr bwMode="auto">
              <a:xfrm>
                <a:off x="1625" y="2574"/>
                <a:ext cx="19"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854" name="Rectangle 330"/>
              <p:cNvSpPr>
                <a:spLocks noChangeArrowheads="1"/>
              </p:cNvSpPr>
              <p:nvPr/>
            </p:nvSpPr>
            <p:spPr bwMode="auto">
              <a:xfrm>
                <a:off x="1646" y="2574"/>
                <a:ext cx="3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5855" name="Rectangle 331"/>
              <p:cNvSpPr>
                <a:spLocks noChangeArrowheads="1"/>
              </p:cNvSpPr>
              <p:nvPr/>
            </p:nvSpPr>
            <p:spPr bwMode="auto">
              <a:xfrm>
                <a:off x="1691" y="2574"/>
                <a:ext cx="38" cy="82"/>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2</a:t>
                </a:r>
                <a:endParaRPr kumimoji="0" lang="en-US">
                  <a:solidFill>
                    <a:schemeClr val="tx1"/>
                  </a:solidFill>
                </a:endParaRPr>
              </a:p>
            </p:txBody>
          </p:sp>
          <p:sp>
            <p:nvSpPr>
              <p:cNvPr id="115856" name="Rectangle 332"/>
              <p:cNvSpPr>
                <a:spLocks noChangeArrowheads="1"/>
              </p:cNvSpPr>
              <p:nvPr/>
            </p:nvSpPr>
            <p:spPr bwMode="auto">
              <a:xfrm>
                <a:off x="1137" y="2995"/>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5</a:t>
                </a:r>
                <a:endParaRPr kumimoji="0" lang="en-US">
                  <a:solidFill>
                    <a:schemeClr val="tx1"/>
                  </a:solidFill>
                </a:endParaRPr>
              </a:p>
            </p:txBody>
          </p:sp>
          <p:sp>
            <p:nvSpPr>
              <p:cNvPr id="115857" name="Rectangle 333"/>
              <p:cNvSpPr>
                <a:spLocks noChangeArrowheads="1"/>
              </p:cNvSpPr>
              <p:nvPr/>
            </p:nvSpPr>
            <p:spPr bwMode="auto">
              <a:xfrm>
                <a:off x="1180" y="2995"/>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2</a:t>
                </a:r>
                <a:endParaRPr kumimoji="0" lang="en-US">
                  <a:solidFill>
                    <a:schemeClr val="tx1"/>
                  </a:solidFill>
                </a:endParaRPr>
              </a:p>
            </p:txBody>
          </p:sp>
          <p:sp>
            <p:nvSpPr>
              <p:cNvPr id="115858" name="Rectangle 334"/>
              <p:cNvSpPr>
                <a:spLocks noChangeArrowheads="1"/>
              </p:cNvSpPr>
              <p:nvPr/>
            </p:nvSpPr>
            <p:spPr bwMode="auto">
              <a:xfrm>
                <a:off x="1225" y="2995"/>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859" name="Rectangle 335"/>
              <p:cNvSpPr>
                <a:spLocks noChangeArrowheads="1"/>
              </p:cNvSpPr>
              <p:nvPr/>
            </p:nvSpPr>
            <p:spPr bwMode="auto">
              <a:xfrm>
                <a:off x="1246" y="2995"/>
                <a:ext cx="3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a:t>
                </a:r>
                <a:endParaRPr kumimoji="0" lang="en-US">
                  <a:solidFill>
                    <a:schemeClr val="tx1"/>
                  </a:solidFill>
                </a:endParaRPr>
              </a:p>
            </p:txBody>
          </p:sp>
          <p:sp>
            <p:nvSpPr>
              <p:cNvPr id="115860" name="Rectangle 336"/>
              <p:cNvSpPr>
                <a:spLocks noChangeArrowheads="1"/>
              </p:cNvSpPr>
              <p:nvPr/>
            </p:nvSpPr>
            <p:spPr bwMode="auto">
              <a:xfrm>
                <a:off x="1288" y="2995"/>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d</a:t>
                </a:r>
                <a:endParaRPr kumimoji="0" lang="en-US">
                  <a:solidFill>
                    <a:schemeClr val="tx1"/>
                  </a:solidFill>
                </a:endParaRPr>
              </a:p>
            </p:txBody>
          </p:sp>
          <p:sp>
            <p:nvSpPr>
              <p:cNvPr id="115861" name="Rectangle 337"/>
              <p:cNvSpPr>
                <a:spLocks noChangeArrowheads="1"/>
              </p:cNvSpPr>
              <p:nvPr/>
            </p:nvSpPr>
            <p:spPr bwMode="auto">
              <a:xfrm>
                <a:off x="1334" y="2995"/>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d</a:t>
                </a:r>
                <a:endParaRPr kumimoji="0" lang="en-US">
                  <a:solidFill>
                    <a:schemeClr val="tx1"/>
                  </a:solidFill>
                </a:endParaRPr>
              </a:p>
            </p:txBody>
          </p:sp>
          <p:sp>
            <p:nvSpPr>
              <p:cNvPr id="115862" name="Rectangle 338"/>
              <p:cNvSpPr>
                <a:spLocks noChangeArrowheads="1"/>
              </p:cNvSpPr>
              <p:nvPr/>
            </p:nvSpPr>
            <p:spPr bwMode="auto">
              <a:xfrm>
                <a:off x="1377" y="2995"/>
                <a:ext cx="1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863" name="Rectangle 339"/>
              <p:cNvSpPr>
                <a:spLocks noChangeArrowheads="1"/>
              </p:cNvSpPr>
              <p:nvPr/>
            </p:nvSpPr>
            <p:spPr bwMode="auto">
              <a:xfrm>
                <a:off x="1400" y="2995"/>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5864" name="Rectangle 340"/>
              <p:cNvSpPr>
                <a:spLocks noChangeArrowheads="1"/>
              </p:cNvSpPr>
              <p:nvPr/>
            </p:nvSpPr>
            <p:spPr bwMode="auto">
              <a:xfrm>
                <a:off x="1443" y="2995"/>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1</a:t>
                </a:r>
                <a:endParaRPr kumimoji="0" lang="en-US">
                  <a:solidFill>
                    <a:schemeClr val="tx1"/>
                  </a:solidFill>
                </a:endParaRPr>
              </a:p>
            </p:txBody>
          </p:sp>
          <p:sp>
            <p:nvSpPr>
              <p:cNvPr id="115865" name="Rectangle 341"/>
              <p:cNvSpPr>
                <a:spLocks noChangeArrowheads="1"/>
              </p:cNvSpPr>
              <p:nvPr/>
            </p:nvSpPr>
            <p:spPr bwMode="auto">
              <a:xfrm>
                <a:off x="1489" y="2995"/>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4</a:t>
                </a:r>
                <a:endParaRPr kumimoji="0" lang="en-US">
                  <a:solidFill>
                    <a:schemeClr val="tx1"/>
                  </a:solidFill>
                </a:endParaRPr>
              </a:p>
            </p:txBody>
          </p:sp>
          <p:sp>
            <p:nvSpPr>
              <p:cNvPr id="115866" name="Rectangle 342"/>
              <p:cNvSpPr>
                <a:spLocks noChangeArrowheads="1"/>
              </p:cNvSpPr>
              <p:nvPr/>
            </p:nvSpPr>
            <p:spPr bwMode="auto">
              <a:xfrm>
                <a:off x="1532" y="2995"/>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5867" name="Rectangle 343"/>
              <p:cNvSpPr>
                <a:spLocks noChangeArrowheads="1"/>
              </p:cNvSpPr>
              <p:nvPr/>
            </p:nvSpPr>
            <p:spPr bwMode="auto">
              <a:xfrm>
                <a:off x="1555" y="2995"/>
                <a:ext cx="1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868" name="Rectangle 344"/>
              <p:cNvSpPr>
                <a:spLocks noChangeArrowheads="1"/>
              </p:cNvSpPr>
              <p:nvPr/>
            </p:nvSpPr>
            <p:spPr bwMode="auto">
              <a:xfrm>
                <a:off x="1577" y="2995"/>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5869" name="Rectangle 345"/>
              <p:cNvSpPr>
                <a:spLocks noChangeArrowheads="1"/>
              </p:cNvSpPr>
              <p:nvPr/>
            </p:nvSpPr>
            <p:spPr bwMode="auto">
              <a:xfrm>
                <a:off x="1620" y="2995"/>
                <a:ext cx="3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2</a:t>
                </a:r>
                <a:endParaRPr kumimoji="0" lang="en-US">
                  <a:solidFill>
                    <a:schemeClr val="tx1"/>
                  </a:solidFill>
                </a:endParaRPr>
              </a:p>
            </p:txBody>
          </p:sp>
          <p:sp>
            <p:nvSpPr>
              <p:cNvPr id="115870" name="Rectangle 346"/>
              <p:cNvSpPr>
                <a:spLocks noChangeArrowheads="1"/>
              </p:cNvSpPr>
              <p:nvPr/>
            </p:nvSpPr>
            <p:spPr bwMode="auto">
              <a:xfrm>
                <a:off x="1666" y="2995"/>
                <a:ext cx="1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5871" name="Rectangle 347"/>
              <p:cNvSpPr>
                <a:spLocks noChangeArrowheads="1"/>
              </p:cNvSpPr>
              <p:nvPr/>
            </p:nvSpPr>
            <p:spPr bwMode="auto">
              <a:xfrm>
                <a:off x="1686" y="2995"/>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872" name="Rectangle 348"/>
              <p:cNvSpPr>
                <a:spLocks noChangeArrowheads="1"/>
              </p:cNvSpPr>
              <p:nvPr/>
            </p:nvSpPr>
            <p:spPr bwMode="auto">
              <a:xfrm>
                <a:off x="1708" y="2995"/>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5873" name="Rectangle 349"/>
              <p:cNvSpPr>
                <a:spLocks noChangeArrowheads="1"/>
              </p:cNvSpPr>
              <p:nvPr/>
            </p:nvSpPr>
            <p:spPr bwMode="auto">
              <a:xfrm>
                <a:off x="1754" y="2995"/>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2</a:t>
                </a:r>
                <a:endParaRPr kumimoji="0" lang="en-US">
                  <a:solidFill>
                    <a:schemeClr val="tx1"/>
                  </a:solidFill>
                </a:endParaRPr>
              </a:p>
            </p:txBody>
          </p:sp>
          <p:sp>
            <p:nvSpPr>
              <p:cNvPr id="115874" name="Rectangle 350"/>
              <p:cNvSpPr>
                <a:spLocks noChangeArrowheads="1"/>
              </p:cNvSpPr>
              <p:nvPr/>
            </p:nvSpPr>
            <p:spPr bwMode="auto">
              <a:xfrm>
                <a:off x="1137" y="3419"/>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7</a:t>
                </a:r>
                <a:endParaRPr kumimoji="0" lang="en-US">
                  <a:solidFill>
                    <a:schemeClr val="tx1"/>
                  </a:solidFill>
                </a:endParaRPr>
              </a:p>
            </p:txBody>
          </p:sp>
          <p:sp>
            <p:nvSpPr>
              <p:cNvPr id="115875" name="Rectangle 351"/>
              <p:cNvSpPr>
                <a:spLocks noChangeArrowheads="1"/>
              </p:cNvSpPr>
              <p:nvPr/>
            </p:nvSpPr>
            <p:spPr bwMode="auto">
              <a:xfrm>
                <a:off x="1180" y="3419"/>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2</a:t>
                </a:r>
                <a:endParaRPr kumimoji="0" lang="en-US">
                  <a:solidFill>
                    <a:schemeClr val="tx1"/>
                  </a:solidFill>
                </a:endParaRPr>
              </a:p>
            </p:txBody>
          </p:sp>
          <p:sp>
            <p:nvSpPr>
              <p:cNvPr id="115876" name="Rectangle 352"/>
              <p:cNvSpPr>
                <a:spLocks noChangeArrowheads="1"/>
              </p:cNvSpPr>
              <p:nvPr/>
            </p:nvSpPr>
            <p:spPr bwMode="auto">
              <a:xfrm>
                <a:off x="1225" y="3419"/>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877" name="Rectangle 353"/>
              <p:cNvSpPr>
                <a:spLocks noChangeArrowheads="1"/>
              </p:cNvSpPr>
              <p:nvPr/>
            </p:nvSpPr>
            <p:spPr bwMode="auto">
              <a:xfrm>
                <a:off x="1246" y="3419"/>
                <a:ext cx="16"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l</a:t>
                </a:r>
                <a:endParaRPr kumimoji="0" lang="en-US">
                  <a:solidFill>
                    <a:schemeClr val="tx1"/>
                  </a:solidFill>
                </a:endParaRPr>
              </a:p>
            </p:txBody>
          </p:sp>
          <p:sp>
            <p:nvSpPr>
              <p:cNvPr id="115878" name="Rectangle 354"/>
              <p:cNvSpPr>
                <a:spLocks noChangeArrowheads="1"/>
              </p:cNvSpPr>
              <p:nvPr/>
            </p:nvSpPr>
            <p:spPr bwMode="auto">
              <a:xfrm>
                <a:off x="1263" y="3419"/>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w</a:t>
                </a:r>
                <a:endParaRPr kumimoji="0" lang="en-US">
                  <a:solidFill>
                    <a:schemeClr val="tx1"/>
                  </a:solidFill>
                </a:endParaRPr>
              </a:p>
            </p:txBody>
          </p:sp>
          <p:sp>
            <p:nvSpPr>
              <p:cNvPr id="115879" name="Rectangle 355"/>
              <p:cNvSpPr>
                <a:spLocks noChangeArrowheads="1"/>
              </p:cNvSpPr>
              <p:nvPr/>
            </p:nvSpPr>
            <p:spPr bwMode="auto">
              <a:xfrm>
                <a:off x="1320" y="3419"/>
                <a:ext cx="1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880" name="Rectangle 356"/>
              <p:cNvSpPr>
                <a:spLocks noChangeArrowheads="1"/>
              </p:cNvSpPr>
              <p:nvPr/>
            </p:nvSpPr>
            <p:spPr bwMode="auto">
              <a:xfrm>
                <a:off x="1344" y="3419"/>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5881" name="Rectangle 357"/>
              <p:cNvSpPr>
                <a:spLocks noChangeArrowheads="1"/>
              </p:cNvSpPr>
              <p:nvPr/>
            </p:nvSpPr>
            <p:spPr bwMode="auto">
              <a:xfrm>
                <a:off x="1386" y="3419"/>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4</a:t>
                </a:r>
                <a:endParaRPr kumimoji="0" lang="en-US">
                  <a:solidFill>
                    <a:schemeClr val="tx1"/>
                  </a:solidFill>
                </a:endParaRPr>
              </a:p>
            </p:txBody>
          </p:sp>
          <p:sp>
            <p:nvSpPr>
              <p:cNvPr id="115882" name="Rectangle 358"/>
              <p:cNvSpPr>
                <a:spLocks noChangeArrowheads="1"/>
              </p:cNvSpPr>
              <p:nvPr/>
            </p:nvSpPr>
            <p:spPr bwMode="auto">
              <a:xfrm>
                <a:off x="1432" y="3419"/>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5883" name="Rectangle 359"/>
              <p:cNvSpPr>
                <a:spLocks noChangeArrowheads="1"/>
              </p:cNvSpPr>
              <p:nvPr/>
            </p:nvSpPr>
            <p:spPr bwMode="auto">
              <a:xfrm>
                <a:off x="1452" y="3419"/>
                <a:ext cx="1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884" name="Rectangle 360"/>
              <p:cNvSpPr>
                <a:spLocks noChangeArrowheads="1"/>
              </p:cNvSpPr>
              <p:nvPr/>
            </p:nvSpPr>
            <p:spPr bwMode="auto">
              <a:xfrm>
                <a:off x="1475" y="3419"/>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5</a:t>
                </a:r>
                <a:endParaRPr kumimoji="0" lang="en-US">
                  <a:solidFill>
                    <a:schemeClr val="tx1"/>
                  </a:solidFill>
                </a:endParaRPr>
              </a:p>
            </p:txBody>
          </p:sp>
          <p:sp>
            <p:nvSpPr>
              <p:cNvPr id="115885" name="Rectangle 361"/>
              <p:cNvSpPr>
                <a:spLocks noChangeArrowheads="1"/>
              </p:cNvSpPr>
              <p:nvPr/>
            </p:nvSpPr>
            <p:spPr bwMode="auto">
              <a:xfrm>
                <a:off x="1520" y="3419"/>
                <a:ext cx="3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0</a:t>
                </a:r>
                <a:endParaRPr kumimoji="0" lang="en-US">
                  <a:solidFill>
                    <a:schemeClr val="tx1"/>
                  </a:solidFill>
                </a:endParaRPr>
              </a:p>
            </p:txBody>
          </p:sp>
          <p:sp>
            <p:nvSpPr>
              <p:cNvPr id="115886" name="Rectangle 362"/>
              <p:cNvSpPr>
                <a:spLocks noChangeArrowheads="1"/>
              </p:cNvSpPr>
              <p:nvPr/>
            </p:nvSpPr>
            <p:spPr bwMode="auto">
              <a:xfrm>
                <a:off x="1563" y="3419"/>
                <a:ext cx="23"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5887" name="Rectangle 363"/>
              <p:cNvSpPr>
                <a:spLocks noChangeArrowheads="1"/>
              </p:cNvSpPr>
              <p:nvPr/>
            </p:nvSpPr>
            <p:spPr bwMode="auto">
              <a:xfrm>
                <a:off x="1588" y="3419"/>
                <a:ext cx="3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5888" name="Rectangle 364"/>
              <p:cNvSpPr>
                <a:spLocks noChangeArrowheads="1"/>
              </p:cNvSpPr>
              <p:nvPr/>
            </p:nvSpPr>
            <p:spPr bwMode="auto">
              <a:xfrm>
                <a:off x="1635" y="3419"/>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7</a:t>
                </a:r>
                <a:endParaRPr kumimoji="0" lang="en-US">
                  <a:solidFill>
                    <a:schemeClr val="tx1"/>
                  </a:solidFill>
                </a:endParaRPr>
              </a:p>
            </p:txBody>
          </p:sp>
          <p:sp>
            <p:nvSpPr>
              <p:cNvPr id="115889" name="Rectangle 365"/>
              <p:cNvSpPr>
                <a:spLocks noChangeArrowheads="1"/>
              </p:cNvSpPr>
              <p:nvPr/>
            </p:nvSpPr>
            <p:spPr bwMode="auto">
              <a:xfrm>
                <a:off x="1677" y="3419"/>
                <a:ext cx="23"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a:t>
                </a:r>
                <a:endParaRPr kumimoji="0" lang="en-US">
                  <a:solidFill>
                    <a:schemeClr val="tx1"/>
                  </a:solidFill>
                </a:endParaRPr>
              </a:p>
            </p:txBody>
          </p:sp>
          <p:sp>
            <p:nvSpPr>
              <p:cNvPr id="115890" name="Rectangle 366"/>
              <p:cNvSpPr>
                <a:spLocks noChangeArrowheads="1"/>
              </p:cNvSpPr>
              <p:nvPr/>
            </p:nvSpPr>
            <p:spPr bwMode="auto">
              <a:xfrm>
                <a:off x="2342" y="1262"/>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5891" name="Rectangle 367"/>
              <p:cNvSpPr>
                <a:spLocks noChangeArrowheads="1"/>
              </p:cNvSpPr>
              <p:nvPr/>
            </p:nvSpPr>
            <p:spPr bwMode="auto">
              <a:xfrm>
                <a:off x="2399" y="1262"/>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5892" name="Rectangle 368"/>
              <p:cNvSpPr>
                <a:spLocks noChangeArrowheads="1"/>
              </p:cNvSpPr>
              <p:nvPr/>
            </p:nvSpPr>
            <p:spPr bwMode="auto">
              <a:xfrm>
                <a:off x="2456" y="1262"/>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893" name="Rectangle 369"/>
              <p:cNvSpPr>
                <a:spLocks noChangeArrowheads="1"/>
              </p:cNvSpPr>
              <p:nvPr/>
            </p:nvSpPr>
            <p:spPr bwMode="auto">
              <a:xfrm>
                <a:off x="2478" y="1262"/>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2</a:t>
                </a:r>
                <a:endParaRPr kumimoji="0" lang="en-US">
                  <a:solidFill>
                    <a:schemeClr val="tx1"/>
                  </a:solidFill>
                </a:endParaRPr>
              </a:p>
            </p:txBody>
          </p:sp>
          <p:sp>
            <p:nvSpPr>
              <p:cNvPr id="115894" name="Rectangle 370"/>
              <p:cNvSpPr>
                <a:spLocks noChangeArrowheads="1"/>
              </p:cNvSpPr>
              <p:nvPr/>
            </p:nvSpPr>
            <p:spPr bwMode="auto">
              <a:xfrm>
                <a:off x="2732" y="1262"/>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5895" name="Rectangle 371"/>
              <p:cNvSpPr>
                <a:spLocks noChangeArrowheads="1"/>
              </p:cNvSpPr>
              <p:nvPr/>
            </p:nvSpPr>
            <p:spPr bwMode="auto">
              <a:xfrm>
                <a:off x="2790" y="1262"/>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5896" name="Rectangle 372"/>
              <p:cNvSpPr>
                <a:spLocks noChangeArrowheads="1"/>
              </p:cNvSpPr>
              <p:nvPr/>
            </p:nvSpPr>
            <p:spPr bwMode="auto">
              <a:xfrm>
                <a:off x="2847" y="1262"/>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897" name="Rectangle 373"/>
              <p:cNvSpPr>
                <a:spLocks noChangeArrowheads="1"/>
              </p:cNvSpPr>
              <p:nvPr/>
            </p:nvSpPr>
            <p:spPr bwMode="auto">
              <a:xfrm>
                <a:off x="2869" y="1262"/>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3</a:t>
                </a:r>
                <a:endParaRPr kumimoji="0" lang="en-US">
                  <a:solidFill>
                    <a:schemeClr val="tx1"/>
                  </a:solidFill>
                </a:endParaRPr>
              </a:p>
            </p:txBody>
          </p:sp>
          <p:sp>
            <p:nvSpPr>
              <p:cNvPr id="115898" name="Rectangle 374"/>
              <p:cNvSpPr>
                <a:spLocks noChangeArrowheads="1"/>
              </p:cNvSpPr>
              <p:nvPr/>
            </p:nvSpPr>
            <p:spPr bwMode="auto">
              <a:xfrm>
                <a:off x="3123" y="1262"/>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5899" name="Rectangle 375"/>
              <p:cNvSpPr>
                <a:spLocks noChangeArrowheads="1"/>
              </p:cNvSpPr>
              <p:nvPr/>
            </p:nvSpPr>
            <p:spPr bwMode="auto">
              <a:xfrm>
                <a:off x="3181" y="1262"/>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5900" name="Rectangle 376"/>
              <p:cNvSpPr>
                <a:spLocks noChangeArrowheads="1"/>
              </p:cNvSpPr>
              <p:nvPr/>
            </p:nvSpPr>
            <p:spPr bwMode="auto">
              <a:xfrm>
                <a:off x="3238" y="1262"/>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901" name="Rectangle 377"/>
              <p:cNvSpPr>
                <a:spLocks noChangeArrowheads="1"/>
              </p:cNvSpPr>
              <p:nvPr/>
            </p:nvSpPr>
            <p:spPr bwMode="auto">
              <a:xfrm>
                <a:off x="3259" y="1262"/>
                <a:ext cx="3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4</a:t>
                </a:r>
                <a:endParaRPr kumimoji="0" lang="en-US">
                  <a:solidFill>
                    <a:schemeClr val="tx1"/>
                  </a:solidFill>
                </a:endParaRPr>
              </a:p>
            </p:txBody>
          </p:sp>
          <p:sp>
            <p:nvSpPr>
              <p:cNvPr id="115902" name="Rectangle 378"/>
              <p:cNvSpPr>
                <a:spLocks noChangeArrowheads="1"/>
              </p:cNvSpPr>
              <p:nvPr/>
            </p:nvSpPr>
            <p:spPr bwMode="auto">
              <a:xfrm>
                <a:off x="3514" y="1262"/>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5903" name="Rectangle 379"/>
              <p:cNvSpPr>
                <a:spLocks noChangeArrowheads="1"/>
              </p:cNvSpPr>
              <p:nvPr/>
            </p:nvSpPr>
            <p:spPr bwMode="auto">
              <a:xfrm>
                <a:off x="3571" y="1262"/>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5904" name="Rectangle 380"/>
              <p:cNvSpPr>
                <a:spLocks noChangeArrowheads="1"/>
              </p:cNvSpPr>
              <p:nvPr/>
            </p:nvSpPr>
            <p:spPr bwMode="auto">
              <a:xfrm>
                <a:off x="3628" y="1262"/>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905" name="Rectangle 381"/>
              <p:cNvSpPr>
                <a:spLocks noChangeArrowheads="1"/>
              </p:cNvSpPr>
              <p:nvPr/>
            </p:nvSpPr>
            <p:spPr bwMode="auto">
              <a:xfrm>
                <a:off x="3650" y="1262"/>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5</a:t>
                </a:r>
                <a:endParaRPr kumimoji="0" lang="en-US">
                  <a:solidFill>
                    <a:schemeClr val="tx1"/>
                  </a:solidFill>
                </a:endParaRPr>
              </a:p>
            </p:txBody>
          </p:sp>
          <p:sp>
            <p:nvSpPr>
              <p:cNvPr id="115906" name="Rectangle 382"/>
              <p:cNvSpPr>
                <a:spLocks noChangeArrowheads="1"/>
              </p:cNvSpPr>
              <p:nvPr/>
            </p:nvSpPr>
            <p:spPr bwMode="auto">
              <a:xfrm>
                <a:off x="3905" y="1262"/>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5907" name="Rectangle 383"/>
              <p:cNvSpPr>
                <a:spLocks noChangeArrowheads="1"/>
              </p:cNvSpPr>
              <p:nvPr/>
            </p:nvSpPr>
            <p:spPr bwMode="auto">
              <a:xfrm>
                <a:off x="3961" y="1262"/>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5908" name="Rectangle 384"/>
              <p:cNvSpPr>
                <a:spLocks noChangeArrowheads="1"/>
              </p:cNvSpPr>
              <p:nvPr/>
            </p:nvSpPr>
            <p:spPr bwMode="auto">
              <a:xfrm>
                <a:off x="4019" y="1262"/>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909" name="Rectangle 385"/>
              <p:cNvSpPr>
                <a:spLocks noChangeArrowheads="1"/>
              </p:cNvSpPr>
              <p:nvPr/>
            </p:nvSpPr>
            <p:spPr bwMode="auto">
              <a:xfrm>
                <a:off x="4041" y="1262"/>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6</a:t>
                </a:r>
                <a:endParaRPr kumimoji="0" lang="en-US">
                  <a:solidFill>
                    <a:schemeClr val="tx1"/>
                  </a:solidFill>
                </a:endParaRPr>
              </a:p>
            </p:txBody>
          </p:sp>
          <p:sp>
            <p:nvSpPr>
              <p:cNvPr id="115910" name="Rectangle 386"/>
              <p:cNvSpPr>
                <a:spLocks noChangeArrowheads="1"/>
              </p:cNvSpPr>
              <p:nvPr/>
            </p:nvSpPr>
            <p:spPr bwMode="auto">
              <a:xfrm>
                <a:off x="4296" y="1262"/>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5911" name="Rectangle 387"/>
              <p:cNvSpPr>
                <a:spLocks noChangeArrowheads="1"/>
              </p:cNvSpPr>
              <p:nvPr/>
            </p:nvSpPr>
            <p:spPr bwMode="auto">
              <a:xfrm>
                <a:off x="4353" y="1262"/>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5912" name="Rectangle 388"/>
              <p:cNvSpPr>
                <a:spLocks noChangeArrowheads="1"/>
              </p:cNvSpPr>
              <p:nvPr/>
            </p:nvSpPr>
            <p:spPr bwMode="auto">
              <a:xfrm>
                <a:off x="4410" y="1262"/>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913" name="Rectangle 389"/>
              <p:cNvSpPr>
                <a:spLocks noChangeArrowheads="1"/>
              </p:cNvSpPr>
              <p:nvPr/>
            </p:nvSpPr>
            <p:spPr bwMode="auto">
              <a:xfrm>
                <a:off x="4431" y="1262"/>
                <a:ext cx="3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7</a:t>
                </a:r>
                <a:endParaRPr kumimoji="0" lang="en-US">
                  <a:solidFill>
                    <a:schemeClr val="tx1"/>
                  </a:solidFill>
                </a:endParaRPr>
              </a:p>
            </p:txBody>
          </p:sp>
          <p:sp>
            <p:nvSpPr>
              <p:cNvPr id="115914" name="Rectangle 390"/>
              <p:cNvSpPr>
                <a:spLocks noChangeArrowheads="1"/>
              </p:cNvSpPr>
              <p:nvPr/>
            </p:nvSpPr>
            <p:spPr bwMode="auto">
              <a:xfrm>
                <a:off x="4686" y="1262"/>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5915" name="Rectangle 391"/>
              <p:cNvSpPr>
                <a:spLocks noChangeArrowheads="1"/>
              </p:cNvSpPr>
              <p:nvPr/>
            </p:nvSpPr>
            <p:spPr bwMode="auto">
              <a:xfrm>
                <a:off x="4743" y="1262"/>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5916" name="Rectangle 392"/>
              <p:cNvSpPr>
                <a:spLocks noChangeArrowheads="1"/>
              </p:cNvSpPr>
              <p:nvPr/>
            </p:nvSpPr>
            <p:spPr bwMode="auto">
              <a:xfrm>
                <a:off x="4801" y="1262"/>
                <a:ext cx="1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917" name="Rectangle 393"/>
              <p:cNvSpPr>
                <a:spLocks noChangeArrowheads="1"/>
              </p:cNvSpPr>
              <p:nvPr/>
            </p:nvSpPr>
            <p:spPr bwMode="auto">
              <a:xfrm>
                <a:off x="4822" y="1262"/>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8</a:t>
                </a:r>
                <a:endParaRPr kumimoji="0" lang="en-US">
                  <a:solidFill>
                    <a:schemeClr val="tx1"/>
                  </a:solidFill>
                </a:endParaRPr>
              </a:p>
            </p:txBody>
          </p:sp>
          <p:sp>
            <p:nvSpPr>
              <p:cNvPr id="115918" name="Rectangle 394"/>
              <p:cNvSpPr>
                <a:spLocks noChangeArrowheads="1"/>
              </p:cNvSpPr>
              <p:nvPr/>
            </p:nvSpPr>
            <p:spPr bwMode="auto">
              <a:xfrm>
                <a:off x="5077" y="1262"/>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5919" name="Rectangle 395"/>
              <p:cNvSpPr>
                <a:spLocks noChangeArrowheads="1"/>
              </p:cNvSpPr>
              <p:nvPr/>
            </p:nvSpPr>
            <p:spPr bwMode="auto">
              <a:xfrm>
                <a:off x="5134" y="1262"/>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C</a:t>
                </a:r>
                <a:endParaRPr kumimoji="0" lang="en-US">
                  <a:solidFill>
                    <a:schemeClr val="tx1"/>
                  </a:solidFill>
                </a:endParaRPr>
              </a:p>
            </p:txBody>
          </p:sp>
          <p:sp>
            <p:nvSpPr>
              <p:cNvPr id="115920" name="Rectangle 396"/>
              <p:cNvSpPr>
                <a:spLocks noChangeArrowheads="1"/>
              </p:cNvSpPr>
              <p:nvPr/>
            </p:nvSpPr>
            <p:spPr bwMode="auto">
              <a:xfrm>
                <a:off x="5191" y="1262"/>
                <a:ext cx="1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 </a:t>
                </a:r>
                <a:endParaRPr kumimoji="0" lang="en-US">
                  <a:solidFill>
                    <a:schemeClr val="tx1"/>
                  </a:solidFill>
                </a:endParaRPr>
              </a:p>
            </p:txBody>
          </p:sp>
          <p:sp>
            <p:nvSpPr>
              <p:cNvPr id="115921" name="Rectangle 397"/>
              <p:cNvSpPr>
                <a:spLocks noChangeArrowheads="1"/>
              </p:cNvSpPr>
              <p:nvPr/>
            </p:nvSpPr>
            <p:spPr bwMode="auto">
              <a:xfrm>
                <a:off x="5214" y="1262"/>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9</a:t>
                </a:r>
                <a:endParaRPr kumimoji="0" lang="en-US">
                  <a:solidFill>
                    <a:schemeClr val="tx1"/>
                  </a:solidFill>
                </a:endParaRPr>
              </a:p>
            </p:txBody>
          </p:sp>
          <p:sp>
            <p:nvSpPr>
              <p:cNvPr id="115922" name="Freeform 398"/>
              <p:cNvSpPr>
                <a:spLocks/>
              </p:cNvSpPr>
              <p:nvPr/>
            </p:nvSpPr>
            <p:spPr bwMode="auto">
              <a:xfrm>
                <a:off x="1442" y="1851"/>
                <a:ext cx="445" cy="1530"/>
              </a:xfrm>
              <a:custGeom>
                <a:avLst/>
                <a:gdLst>
                  <a:gd name="T0" fmla="*/ 0 w 445"/>
                  <a:gd name="T1" fmla="*/ 1530 h 1530"/>
                  <a:gd name="T2" fmla="*/ 0 w 445"/>
                  <a:gd name="T3" fmla="*/ 1410 h 1530"/>
                  <a:gd name="T4" fmla="*/ 445 w 445"/>
                  <a:gd name="T5" fmla="*/ 1410 h 1530"/>
                  <a:gd name="T6" fmla="*/ 445 w 445"/>
                  <a:gd name="T7" fmla="*/ 150 h 1530"/>
                  <a:gd name="T8" fmla="*/ 0 w 445"/>
                  <a:gd name="T9" fmla="*/ 150 h 1530"/>
                  <a:gd name="T10" fmla="*/ 0 w 445"/>
                  <a:gd name="T11" fmla="*/ 0 h 1530"/>
                  <a:gd name="T12" fmla="*/ 0 60000 65536"/>
                  <a:gd name="T13" fmla="*/ 0 60000 65536"/>
                  <a:gd name="T14" fmla="*/ 0 60000 65536"/>
                  <a:gd name="T15" fmla="*/ 0 60000 65536"/>
                  <a:gd name="T16" fmla="*/ 0 60000 65536"/>
                  <a:gd name="T17" fmla="*/ 0 60000 65536"/>
                  <a:gd name="T18" fmla="*/ 0 w 445"/>
                  <a:gd name="T19" fmla="*/ 0 h 1530"/>
                  <a:gd name="T20" fmla="*/ 445 w 445"/>
                  <a:gd name="T21" fmla="*/ 1530 h 1530"/>
                </a:gdLst>
                <a:ahLst/>
                <a:cxnLst>
                  <a:cxn ang="T12">
                    <a:pos x="T0" y="T1"/>
                  </a:cxn>
                  <a:cxn ang="T13">
                    <a:pos x="T2" y="T3"/>
                  </a:cxn>
                  <a:cxn ang="T14">
                    <a:pos x="T4" y="T5"/>
                  </a:cxn>
                  <a:cxn ang="T15">
                    <a:pos x="T6" y="T7"/>
                  </a:cxn>
                  <a:cxn ang="T16">
                    <a:pos x="T8" y="T9"/>
                  </a:cxn>
                  <a:cxn ang="T17">
                    <a:pos x="T10" y="T11"/>
                  </a:cxn>
                </a:cxnLst>
                <a:rect l="T18" t="T19" r="T20" b="T21"/>
                <a:pathLst>
                  <a:path w="445" h="1530">
                    <a:moveTo>
                      <a:pt x="0" y="1530"/>
                    </a:moveTo>
                    <a:lnTo>
                      <a:pt x="0" y="1410"/>
                    </a:lnTo>
                    <a:lnTo>
                      <a:pt x="445" y="1410"/>
                    </a:lnTo>
                    <a:lnTo>
                      <a:pt x="445" y="150"/>
                    </a:lnTo>
                    <a:lnTo>
                      <a:pt x="0" y="150"/>
                    </a:lnTo>
                    <a:lnTo>
                      <a:pt x="0" y="0"/>
                    </a:lnTo>
                  </a:path>
                </a:pathLst>
              </a:custGeom>
              <a:noFill/>
              <a:ln w="19050">
                <a:solidFill>
                  <a:srgbClr val="EB7500"/>
                </a:solidFill>
                <a:prstDash val="solid"/>
                <a:round/>
                <a:headEnd/>
                <a:tailEnd/>
              </a:ln>
            </p:spPr>
            <p:txBody>
              <a:bodyPr/>
              <a:lstStyle/>
              <a:p>
                <a:endParaRPr lang="en-US"/>
              </a:p>
            </p:txBody>
          </p:sp>
          <p:sp>
            <p:nvSpPr>
              <p:cNvPr id="115923" name="Freeform 399"/>
              <p:cNvSpPr>
                <a:spLocks/>
              </p:cNvSpPr>
              <p:nvPr/>
            </p:nvSpPr>
            <p:spPr bwMode="auto">
              <a:xfrm>
                <a:off x="1425" y="3372"/>
                <a:ext cx="31" cy="41"/>
              </a:xfrm>
              <a:custGeom>
                <a:avLst/>
                <a:gdLst>
                  <a:gd name="T0" fmla="*/ 31 w 31"/>
                  <a:gd name="T1" fmla="*/ 0 h 41"/>
                  <a:gd name="T2" fmla="*/ 0 w 31"/>
                  <a:gd name="T3" fmla="*/ 3 h 41"/>
                  <a:gd name="T4" fmla="*/ 17 w 31"/>
                  <a:gd name="T5" fmla="*/ 41 h 41"/>
                  <a:gd name="T6" fmla="*/ 31 w 31"/>
                  <a:gd name="T7" fmla="*/ 3 h 41"/>
                  <a:gd name="T8" fmla="*/ 31 w 31"/>
                  <a:gd name="T9" fmla="*/ 3 h 41"/>
                  <a:gd name="T10" fmla="*/ 31 w 31"/>
                  <a:gd name="T11" fmla="*/ 0 h 41"/>
                  <a:gd name="T12" fmla="*/ 0 60000 65536"/>
                  <a:gd name="T13" fmla="*/ 0 60000 65536"/>
                  <a:gd name="T14" fmla="*/ 0 60000 65536"/>
                  <a:gd name="T15" fmla="*/ 0 60000 65536"/>
                  <a:gd name="T16" fmla="*/ 0 60000 65536"/>
                  <a:gd name="T17" fmla="*/ 0 60000 65536"/>
                  <a:gd name="T18" fmla="*/ 0 w 31"/>
                  <a:gd name="T19" fmla="*/ 0 h 41"/>
                  <a:gd name="T20" fmla="*/ 31 w 31"/>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1" h="41">
                    <a:moveTo>
                      <a:pt x="31" y="0"/>
                    </a:moveTo>
                    <a:lnTo>
                      <a:pt x="0" y="3"/>
                    </a:lnTo>
                    <a:lnTo>
                      <a:pt x="17" y="41"/>
                    </a:lnTo>
                    <a:lnTo>
                      <a:pt x="31" y="3"/>
                    </a:lnTo>
                    <a:lnTo>
                      <a:pt x="31" y="0"/>
                    </a:lnTo>
                    <a:close/>
                  </a:path>
                </a:pathLst>
              </a:custGeom>
              <a:solidFill>
                <a:srgbClr val="EB7500"/>
              </a:solidFill>
              <a:ln w="9525">
                <a:noFill/>
                <a:round/>
                <a:headEnd/>
                <a:tailEnd/>
              </a:ln>
            </p:spPr>
            <p:txBody>
              <a:bodyPr/>
              <a:lstStyle/>
              <a:p>
                <a:endParaRPr lang="en-US"/>
              </a:p>
            </p:txBody>
          </p:sp>
          <p:sp>
            <p:nvSpPr>
              <p:cNvPr id="115924" name="Freeform 400"/>
              <p:cNvSpPr>
                <a:spLocks/>
              </p:cNvSpPr>
              <p:nvPr/>
            </p:nvSpPr>
            <p:spPr bwMode="auto">
              <a:xfrm>
                <a:off x="3371" y="1601"/>
                <a:ext cx="62" cy="378"/>
              </a:xfrm>
              <a:custGeom>
                <a:avLst/>
                <a:gdLst>
                  <a:gd name="T0" fmla="*/ 62 w 62"/>
                  <a:gd name="T1" fmla="*/ 375 h 378"/>
                  <a:gd name="T2" fmla="*/ 62 w 62"/>
                  <a:gd name="T3" fmla="*/ 0 h 378"/>
                  <a:gd name="T4" fmla="*/ 0 w 62"/>
                  <a:gd name="T5" fmla="*/ 0 h 378"/>
                  <a:gd name="T6" fmla="*/ 0 w 62"/>
                  <a:gd name="T7" fmla="*/ 378 h 378"/>
                  <a:gd name="T8" fmla="*/ 62 w 62"/>
                  <a:gd name="T9" fmla="*/ 378 h 378"/>
                  <a:gd name="T10" fmla="*/ 62 w 62"/>
                  <a:gd name="T11" fmla="*/ 378 h 378"/>
                  <a:gd name="T12" fmla="*/ 0 60000 65536"/>
                  <a:gd name="T13" fmla="*/ 0 60000 65536"/>
                  <a:gd name="T14" fmla="*/ 0 60000 65536"/>
                  <a:gd name="T15" fmla="*/ 0 60000 65536"/>
                  <a:gd name="T16" fmla="*/ 0 60000 65536"/>
                  <a:gd name="T17" fmla="*/ 0 60000 65536"/>
                  <a:gd name="T18" fmla="*/ 0 w 62"/>
                  <a:gd name="T19" fmla="*/ 0 h 378"/>
                  <a:gd name="T20" fmla="*/ 62 w 62"/>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62" h="378">
                    <a:moveTo>
                      <a:pt x="62" y="375"/>
                    </a:moveTo>
                    <a:lnTo>
                      <a:pt x="62" y="0"/>
                    </a:lnTo>
                    <a:lnTo>
                      <a:pt x="0" y="0"/>
                    </a:lnTo>
                    <a:lnTo>
                      <a:pt x="0" y="378"/>
                    </a:lnTo>
                    <a:lnTo>
                      <a:pt x="62" y="378"/>
                    </a:lnTo>
                  </a:path>
                </a:pathLst>
              </a:custGeom>
              <a:noFill/>
              <a:ln w="11113">
                <a:solidFill>
                  <a:srgbClr val="000000"/>
                </a:solidFill>
                <a:prstDash val="solid"/>
                <a:round/>
                <a:headEnd/>
                <a:tailEnd/>
              </a:ln>
            </p:spPr>
            <p:txBody>
              <a:bodyPr/>
              <a:lstStyle/>
              <a:p>
                <a:endParaRPr lang="en-US"/>
              </a:p>
            </p:txBody>
          </p:sp>
          <p:sp>
            <p:nvSpPr>
              <p:cNvPr id="115925" name="Freeform 401"/>
              <p:cNvSpPr>
                <a:spLocks/>
              </p:cNvSpPr>
              <p:nvPr/>
            </p:nvSpPr>
            <p:spPr bwMode="auto">
              <a:xfrm>
                <a:off x="3371" y="2025"/>
                <a:ext cx="62" cy="375"/>
              </a:xfrm>
              <a:custGeom>
                <a:avLst/>
                <a:gdLst>
                  <a:gd name="T0" fmla="*/ 62 w 62"/>
                  <a:gd name="T1" fmla="*/ 372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62" y="372"/>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a:p>
            </p:txBody>
          </p:sp>
          <p:sp>
            <p:nvSpPr>
              <p:cNvPr id="115926" name="Freeform 402"/>
              <p:cNvSpPr>
                <a:spLocks/>
              </p:cNvSpPr>
              <p:nvPr/>
            </p:nvSpPr>
            <p:spPr bwMode="auto">
              <a:xfrm>
                <a:off x="3598" y="2962"/>
                <a:ext cx="83" cy="188"/>
              </a:xfrm>
              <a:custGeom>
                <a:avLst/>
                <a:gdLst>
                  <a:gd name="T0" fmla="*/ 0 w 83"/>
                  <a:gd name="T1" fmla="*/ 188 h 188"/>
                  <a:gd name="T2" fmla="*/ 83 w 83"/>
                  <a:gd name="T3" fmla="*/ 188 h 188"/>
                  <a:gd name="T4" fmla="*/ 83 w 83"/>
                  <a:gd name="T5" fmla="*/ 0 h 188"/>
                  <a:gd name="T6" fmla="*/ 2 w 83"/>
                  <a:gd name="T7" fmla="*/ 0 h 188"/>
                  <a:gd name="T8" fmla="*/ 0 w 83"/>
                  <a:gd name="T9" fmla="*/ 188 h 188"/>
                  <a:gd name="T10" fmla="*/ 0 60000 65536"/>
                  <a:gd name="T11" fmla="*/ 0 60000 65536"/>
                  <a:gd name="T12" fmla="*/ 0 60000 65536"/>
                  <a:gd name="T13" fmla="*/ 0 60000 65536"/>
                  <a:gd name="T14" fmla="*/ 0 60000 65536"/>
                  <a:gd name="T15" fmla="*/ 0 w 83"/>
                  <a:gd name="T16" fmla="*/ 0 h 188"/>
                  <a:gd name="T17" fmla="*/ 83 w 83"/>
                  <a:gd name="T18" fmla="*/ 188 h 188"/>
                </a:gdLst>
                <a:ahLst/>
                <a:cxnLst>
                  <a:cxn ang="T10">
                    <a:pos x="T0" y="T1"/>
                  </a:cxn>
                  <a:cxn ang="T11">
                    <a:pos x="T2" y="T3"/>
                  </a:cxn>
                  <a:cxn ang="T12">
                    <a:pos x="T4" y="T5"/>
                  </a:cxn>
                  <a:cxn ang="T13">
                    <a:pos x="T6" y="T7"/>
                  </a:cxn>
                  <a:cxn ang="T14">
                    <a:pos x="T8" y="T9"/>
                  </a:cxn>
                </a:cxnLst>
                <a:rect l="T15" t="T16" r="T17" b="T18"/>
                <a:pathLst>
                  <a:path w="83" h="188">
                    <a:moveTo>
                      <a:pt x="0" y="188"/>
                    </a:moveTo>
                    <a:lnTo>
                      <a:pt x="83" y="188"/>
                    </a:lnTo>
                    <a:lnTo>
                      <a:pt x="83" y="0"/>
                    </a:lnTo>
                    <a:lnTo>
                      <a:pt x="2" y="0"/>
                    </a:lnTo>
                    <a:lnTo>
                      <a:pt x="0" y="188"/>
                    </a:lnTo>
                    <a:close/>
                  </a:path>
                </a:pathLst>
              </a:custGeom>
              <a:solidFill>
                <a:srgbClr val="CCCCCC"/>
              </a:solidFill>
              <a:ln w="9525">
                <a:noFill/>
                <a:round/>
                <a:headEnd/>
                <a:tailEnd/>
              </a:ln>
            </p:spPr>
            <p:txBody>
              <a:bodyPr/>
              <a:lstStyle/>
              <a:p>
                <a:endParaRPr lang="en-US"/>
              </a:p>
            </p:txBody>
          </p:sp>
          <p:sp>
            <p:nvSpPr>
              <p:cNvPr id="115927" name="Freeform 403"/>
              <p:cNvSpPr>
                <a:spLocks/>
              </p:cNvSpPr>
              <p:nvPr/>
            </p:nvSpPr>
            <p:spPr bwMode="auto">
              <a:xfrm>
                <a:off x="3598" y="2962"/>
                <a:ext cx="83" cy="188"/>
              </a:xfrm>
              <a:custGeom>
                <a:avLst/>
                <a:gdLst>
                  <a:gd name="T0" fmla="*/ 0 w 83"/>
                  <a:gd name="T1" fmla="*/ 188 h 188"/>
                  <a:gd name="T2" fmla="*/ 83 w 83"/>
                  <a:gd name="T3" fmla="*/ 188 h 188"/>
                  <a:gd name="T4" fmla="*/ 83 w 83"/>
                  <a:gd name="T5" fmla="*/ 0 h 188"/>
                  <a:gd name="T6" fmla="*/ 2 w 83"/>
                  <a:gd name="T7" fmla="*/ 0 h 188"/>
                  <a:gd name="T8" fmla="*/ 0 60000 65536"/>
                  <a:gd name="T9" fmla="*/ 0 60000 65536"/>
                  <a:gd name="T10" fmla="*/ 0 60000 65536"/>
                  <a:gd name="T11" fmla="*/ 0 60000 65536"/>
                  <a:gd name="T12" fmla="*/ 0 w 83"/>
                  <a:gd name="T13" fmla="*/ 0 h 188"/>
                  <a:gd name="T14" fmla="*/ 83 w 83"/>
                  <a:gd name="T15" fmla="*/ 188 h 188"/>
                </a:gdLst>
                <a:ahLst/>
                <a:cxnLst>
                  <a:cxn ang="T8">
                    <a:pos x="T0" y="T1"/>
                  </a:cxn>
                  <a:cxn ang="T9">
                    <a:pos x="T2" y="T3"/>
                  </a:cxn>
                  <a:cxn ang="T10">
                    <a:pos x="T4" y="T5"/>
                  </a:cxn>
                  <a:cxn ang="T11">
                    <a:pos x="T6" y="T7"/>
                  </a:cxn>
                </a:cxnLst>
                <a:rect l="T12" t="T13" r="T14" b="T15"/>
                <a:pathLst>
                  <a:path w="83" h="188">
                    <a:moveTo>
                      <a:pt x="0" y="188"/>
                    </a:moveTo>
                    <a:lnTo>
                      <a:pt x="83" y="188"/>
                    </a:lnTo>
                    <a:lnTo>
                      <a:pt x="83" y="0"/>
                    </a:lnTo>
                    <a:lnTo>
                      <a:pt x="2" y="0"/>
                    </a:lnTo>
                  </a:path>
                </a:pathLst>
              </a:custGeom>
              <a:noFill/>
              <a:ln w="11113">
                <a:solidFill>
                  <a:srgbClr val="000000"/>
                </a:solidFill>
                <a:prstDash val="solid"/>
                <a:round/>
                <a:headEnd/>
                <a:tailEnd/>
              </a:ln>
            </p:spPr>
            <p:txBody>
              <a:bodyPr/>
              <a:lstStyle/>
              <a:p>
                <a:endParaRPr lang="en-US"/>
              </a:p>
            </p:txBody>
          </p:sp>
          <p:sp>
            <p:nvSpPr>
              <p:cNvPr id="115928" name="Line 404"/>
              <p:cNvSpPr>
                <a:spLocks noChangeShapeType="1"/>
              </p:cNvSpPr>
              <p:nvPr/>
            </p:nvSpPr>
            <p:spPr bwMode="auto">
              <a:xfrm flipV="1">
                <a:off x="3517" y="2957"/>
                <a:ext cx="1" cy="195"/>
              </a:xfrm>
              <a:prstGeom prst="line">
                <a:avLst/>
              </a:prstGeom>
              <a:noFill/>
              <a:ln w="11113">
                <a:solidFill>
                  <a:srgbClr val="000000"/>
                </a:solidFill>
                <a:round/>
                <a:headEnd/>
                <a:tailEnd/>
              </a:ln>
            </p:spPr>
            <p:txBody>
              <a:bodyPr/>
              <a:lstStyle/>
              <a:p>
                <a:endParaRPr lang="en-US"/>
              </a:p>
            </p:txBody>
          </p:sp>
          <p:sp>
            <p:nvSpPr>
              <p:cNvPr id="115929" name="Line 405"/>
              <p:cNvSpPr>
                <a:spLocks noChangeShapeType="1"/>
              </p:cNvSpPr>
              <p:nvPr/>
            </p:nvSpPr>
            <p:spPr bwMode="auto">
              <a:xfrm>
                <a:off x="3512" y="2962"/>
                <a:ext cx="88" cy="1"/>
              </a:xfrm>
              <a:prstGeom prst="line">
                <a:avLst/>
              </a:prstGeom>
              <a:noFill/>
              <a:ln w="11113">
                <a:solidFill>
                  <a:srgbClr val="000000"/>
                </a:solidFill>
                <a:round/>
                <a:headEnd/>
                <a:tailEnd/>
              </a:ln>
            </p:spPr>
            <p:txBody>
              <a:bodyPr/>
              <a:lstStyle/>
              <a:p>
                <a:endParaRPr lang="en-US"/>
              </a:p>
            </p:txBody>
          </p:sp>
        </p:grpSp>
        <p:sp>
          <p:nvSpPr>
            <p:cNvPr id="115720" name="Line 406"/>
            <p:cNvSpPr>
              <a:spLocks noChangeShapeType="1"/>
            </p:cNvSpPr>
            <p:nvPr/>
          </p:nvSpPr>
          <p:spPr bwMode="auto">
            <a:xfrm>
              <a:off x="3512" y="3150"/>
              <a:ext cx="88" cy="1"/>
            </a:xfrm>
            <a:prstGeom prst="line">
              <a:avLst/>
            </a:prstGeom>
            <a:noFill/>
            <a:ln w="11113">
              <a:solidFill>
                <a:srgbClr val="000000"/>
              </a:solidFill>
              <a:round/>
              <a:headEnd/>
              <a:tailEnd/>
            </a:ln>
          </p:spPr>
          <p:txBody>
            <a:bodyPr/>
            <a:lstStyle/>
            <a:p>
              <a:endParaRPr lang="en-US"/>
            </a:p>
          </p:txBody>
        </p:sp>
        <p:sp>
          <p:nvSpPr>
            <p:cNvPr id="115721" name="Rectangle 407"/>
            <p:cNvSpPr>
              <a:spLocks noChangeArrowheads="1"/>
            </p:cNvSpPr>
            <p:nvPr/>
          </p:nvSpPr>
          <p:spPr bwMode="auto">
            <a:xfrm>
              <a:off x="3533" y="2995"/>
              <a:ext cx="50"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R</a:t>
              </a:r>
              <a:endParaRPr kumimoji="0" lang="en-US">
                <a:solidFill>
                  <a:schemeClr val="tx1"/>
                </a:solidFill>
              </a:endParaRPr>
            </a:p>
          </p:txBody>
        </p:sp>
        <p:sp>
          <p:nvSpPr>
            <p:cNvPr id="115722" name="Rectangle 408"/>
            <p:cNvSpPr>
              <a:spLocks noChangeArrowheads="1"/>
            </p:cNvSpPr>
            <p:nvPr/>
          </p:nvSpPr>
          <p:spPr bwMode="auto">
            <a:xfrm>
              <a:off x="3590" y="2995"/>
              <a:ext cx="38"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e</a:t>
              </a:r>
              <a:endParaRPr kumimoji="0" lang="en-US">
                <a:solidFill>
                  <a:schemeClr val="tx1"/>
                </a:solidFill>
              </a:endParaRPr>
            </a:p>
          </p:txBody>
        </p:sp>
        <p:sp>
          <p:nvSpPr>
            <p:cNvPr id="115723" name="Rectangle 409"/>
            <p:cNvSpPr>
              <a:spLocks noChangeArrowheads="1"/>
            </p:cNvSpPr>
            <p:nvPr/>
          </p:nvSpPr>
          <p:spPr bwMode="auto">
            <a:xfrm>
              <a:off x="3633" y="2995"/>
              <a:ext cx="39" cy="83"/>
            </a:xfrm>
            <a:prstGeom prst="rect">
              <a:avLst/>
            </a:prstGeom>
            <a:noFill/>
            <a:ln w="9525">
              <a:noFill/>
              <a:miter lim="800000"/>
              <a:headEnd/>
              <a:tailEnd/>
            </a:ln>
          </p:spPr>
          <p:txBody>
            <a:bodyPr wrap="none" lIns="0" tIns="0" rIns="0" bIns="0">
              <a:spAutoFit/>
            </a:bodyPr>
            <a:lstStyle/>
            <a:p>
              <a:pPr algn="l"/>
              <a:r>
                <a:rPr kumimoji="0" lang="en-US" sz="1100">
                  <a:solidFill>
                    <a:srgbClr val="000000"/>
                  </a:solidFill>
                  <a:latin typeface="Arial" charset="0"/>
                </a:rPr>
                <a:t>g</a:t>
              </a:r>
              <a:endParaRPr kumimoji="0" lang="en-US">
                <a:solidFill>
                  <a:schemeClr val="tx1"/>
                </a:solidFill>
              </a:endParaRPr>
            </a:p>
          </p:txBody>
        </p:sp>
        <p:sp>
          <p:nvSpPr>
            <p:cNvPr id="115724" name="Line 410"/>
            <p:cNvSpPr>
              <a:spLocks noChangeShapeType="1"/>
            </p:cNvSpPr>
            <p:nvPr/>
          </p:nvSpPr>
          <p:spPr bwMode="auto">
            <a:xfrm>
              <a:off x="3433" y="2680"/>
              <a:ext cx="105" cy="1"/>
            </a:xfrm>
            <a:prstGeom prst="line">
              <a:avLst/>
            </a:prstGeom>
            <a:noFill/>
            <a:ln w="11113">
              <a:solidFill>
                <a:srgbClr val="000000"/>
              </a:solidFill>
              <a:round/>
              <a:headEnd/>
              <a:tailEnd/>
            </a:ln>
          </p:spPr>
          <p:txBody>
            <a:bodyPr/>
            <a:lstStyle/>
            <a:p>
              <a:endParaRPr lang="en-US"/>
            </a:p>
          </p:txBody>
        </p:sp>
        <p:sp>
          <p:nvSpPr>
            <p:cNvPr id="115725" name="Line 411"/>
            <p:cNvSpPr>
              <a:spLocks noChangeShapeType="1"/>
            </p:cNvSpPr>
            <p:nvPr/>
          </p:nvSpPr>
          <p:spPr bwMode="auto">
            <a:xfrm>
              <a:off x="3290" y="2585"/>
              <a:ext cx="248" cy="2"/>
            </a:xfrm>
            <a:prstGeom prst="line">
              <a:avLst/>
            </a:prstGeom>
            <a:noFill/>
            <a:ln w="11113">
              <a:solidFill>
                <a:srgbClr val="000000"/>
              </a:solidFill>
              <a:round/>
              <a:headEnd/>
              <a:tailEnd/>
            </a:ln>
          </p:spPr>
          <p:txBody>
            <a:bodyPr/>
            <a:lstStyle/>
            <a:p>
              <a:endParaRPr lang="en-US"/>
            </a:p>
          </p:txBody>
        </p:sp>
        <p:sp>
          <p:nvSpPr>
            <p:cNvPr id="115726" name="Freeform 412"/>
            <p:cNvSpPr>
              <a:spLocks/>
            </p:cNvSpPr>
            <p:nvPr/>
          </p:nvSpPr>
          <p:spPr bwMode="auto">
            <a:xfrm>
              <a:off x="3374" y="2446"/>
              <a:ext cx="62" cy="375"/>
            </a:xfrm>
            <a:custGeom>
              <a:avLst/>
              <a:gdLst>
                <a:gd name="T0" fmla="*/ 59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59 w 62"/>
                <a:gd name="T13" fmla="*/ 375 h 375"/>
                <a:gd name="T14" fmla="*/ 0 60000 65536"/>
                <a:gd name="T15" fmla="*/ 0 60000 65536"/>
                <a:gd name="T16" fmla="*/ 0 60000 65536"/>
                <a:gd name="T17" fmla="*/ 0 60000 65536"/>
                <a:gd name="T18" fmla="*/ 0 60000 65536"/>
                <a:gd name="T19" fmla="*/ 0 60000 65536"/>
                <a:gd name="T20" fmla="*/ 0 60000 65536"/>
                <a:gd name="T21" fmla="*/ 0 w 62"/>
                <a:gd name="T22" fmla="*/ 0 h 375"/>
                <a:gd name="T23" fmla="*/ 62 w 6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75">
                  <a:moveTo>
                    <a:pt x="59" y="375"/>
                  </a:moveTo>
                  <a:lnTo>
                    <a:pt x="62" y="0"/>
                  </a:lnTo>
                  <a:lnTo>
                    <a:pt x="0" y="0"/>
                  </a:lnTo>
                  <a:lnTo>
                    <a:pt x="0" y="375"/>
                  </a:lnTo>
                  <a:lnTo>
                    <a:pt x="62" y="375"/>
                  </a:lnTo>
                  <a:lnTo>
                    <a:pt x="59" y="375"/>
                  </a:lnTo>
                  <a:close/>
                </a:path>
              </a:pathLst>
            </a:custGeom>
            <a:solidFill>
              <a:srgbClr val="CCCCCC"/>
            </a:solidFill>
            <a:ln w="9525">
              <a:noFill/>
              <a:round/>
              <a:headEnd/>
              <a:tailEnd/>
            </a:ln>
          </p:spPr>
          <p:txBody>
            <a:bodyPr/>
            <a:lstStyle/>
            <a:p>
              <a:endParaRPr lang="en-US"/>
            </a:p>
          </p:txBody>
        </p:sp>
        <p:sp>
          <p:nvSpPr>
            <p:cNvPr id="115727" name="Freeform 413"/>
            <p:cNvSpPr>
              <a:spLocks/>
            </p:cNvSpPr>
            <p:nvPr/>
          </p:nvSpPr>
          <p:spPr bwMode="auto">
            <a:xfrm>
              <a:off x="3374" y="2446"/>
              <a:ext cx="62" cy="375"/>
            </a:xfrm>
            <a:custGeom>
              <a:avLst/>
              <a:gdLst>
                <a:gd name="T0" fmla="*/ 59 w 62"/>
                <a:gd name="T1" fmla="*/ 375 h 375"/>
                <a:gd name="T2" fmla="*/ 62 w 62"/>
                <a:gd name="T3" fmla="*/ 0 h 375"/>
                <a:gd name="T4" fmla="*/ 0 w 62"/>
                <a:gd name="T5" fmla="*/ 0 h 375"/>
                <a:gd name="T6" fmla="*/ 0 w 62"/>
                <a:gd name="T7" fmla="*/ 375 h 375"/>
                <a:gd name="T8" fmla="*/ 62 w 62"/>
                <a:gd name="T9" fmla="*/ 375 h 375"/>
                <a:gd name="T10" fmla="*/ 62 w 62"/>
                <a:gd name="T11" fmla="*/ 375 h 375"/>
                <a:gd name="T12" fmla="*/ 0 60000 65536"/>
                <a:gd name="T13" fmla="*/ 0 60000 65536"/>
                <a:gd name="T14" fmla="*/ 0 60000 65536"/>
                <a:gd name="T15" fmla="*/ 0 60000 65536"/>
                <a:gd name="T16" fmla="*/ 0 60000 65536"/>
                <a:gd name="T17" fmla="*/ 0 60000 65536"/>
                <a:gd name="T18" fmla="*/ 0 w 62"/>
                <a:gd name="T19" fmla="*/ 0 h 375"/>
                <a:gd name="T20" fmla="*/ 62 w 62"/>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 h="375">
                  <a:moveTo>
                    <a:pt x="59" y="375"/>
                  </a:moveTo>
                  <a:lnTo>
                    <a:pt x="62" y="0"/>
                  </a:lnTo>
                  <a:lnTo>
                    <a:pt x="0" y="0"/>
                  </a:lnTo>
                  <a:lnTo>
                    <a:pt x="0" y="375"/>
                  </a:lnTo>
                  <a:lnTo>
                    <a:pt x="62" y="375"/>
                  </a:lnTo>
                </a:path>
              </a:pathLst>
            </a:custGeom>
            <a:noFill/>
            <a:ln w="11113">
              <a:solidFill>
                <a:srgbClr val="000000"/>
              </a:solidFill>
              <a:prstDash val="solid"/>
              <a:round/>
              <a:headEnd/>
              <a:tailEnd/>
            </a:ln>
          </p:spPr>
          <p:txBody>
            <a:bodyPr/>
            <a:lstStyle/>
            <a:p>
              <a:endParaRPr lang="en-US"/>
            </a:p>
          </p:txBody>
        </p:sp>
        <p:sp>
          <p:nvSpPr>
            <p:cNvPr id="115728" name="Freeform 414"/>
            <p:cNvSpPr>
              <a:spLocks/>
            </p:cNvSpPr>
            <p:nvPr/>
          </p:nvSpPr>
          <p:spPr bwMode="auto">
            <a:xfrm>
              <a:off x="3400" y="1789"/>
              <a:ext cx="38" cy="1670"/>
            </a:xfrm>
            <a:custGeom>
              <a:avLst/>
              <a:gdLst>
                <a:gd name="T0" fmla="*/ 0 w 38"/>
                <a:gd name="T1" fmla="*/ 0 h 1670"/>
                <a:gd name="T2" fmla="*/ 28 w 38"/>
                <a:gd name="T3" fmla="*/ 1670 h 1670"/>
                <a:gd name="T4" fmla="*/ 38 w 38"/>
                <a:gd name="T5" fmla="*/ 1670 h 1670"/>
                <a:gd name="T6" fmla="*/ 9 w 38"/>
                <a:gd name="T7" fmla="*/ 0 h 1670"/>
                <a:gd name="T8" fmla="*/ 0 w 38"/>
                <a:gd name="T9" fmla="*/ 2 h 1670"/>
                <a:gd name="T10" fmla="*/ 0 w 38"/>
                <a:gd name="T11" fmla="*/ 2 h 1670"/>
                <a:gd name="T12" fmla="*/ 0 w 38"/>
                <a:gd name="T13" fmla="*/ 0 h 1670"/>
                <a:gd name="T14" fmla="*/ 0 60000 65536"/>
                <a:gd name="T15" fmla="*/ 0 60000 65536"/>
                <a:gd name="T16" fmla="*/ 0 60000 65536"/>
                <a:gd name="T17" fmla="*/ 0 60000 65536"/>
                <a:gd name="T18" fmla="*/ 0 60000 65536"/>
                <a:gd name="T19" fmla="*/ 0 60000 65536"/>
                <a:gd name="T20" fmla="*/ 0 60000 65536"/>
                <a:gd name="T21" fmla="*/ 0 w 38"/>
                <a:gd name="T22" fmla="*/ 0 h 1670"/>
                <a:gd name="T23" fmla="*/ 38 w 38"/>
                <a:gd name="T24" fmla="*/ 1670 h 16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1670">
                  <a:moveTo>
                    <a:pt x="0" y="0"/>
                  </a:moveTo>
                  <a:lnTo>
                    <a:pt x="28" y="1670"/>
                  </a:lnTo>
                  <a:lnTo>
                    <a:pt x="38" y="1670"/>
                  </a:lnTo>
                  <a:lnTo>
                    <a:pt x="9" y="0"/>
                  </a:lnTo>
                  <a:lnTo>
                    <a:pt x="0" y="2"/>
                  </a:lnTo>
                  <a:lnTo>
                    <a:pt x="0" y="0"/>
                  </a:lnTo>
                  <a:close/>
                </a:path>
              </a:pathLst>
            </a:custGeom>
            <a:solidFill>
              <a:srgbClr val="EB7500"/>
            </a:solidFill>
            <a:ln w="9525">
              <a:noFill/>
              <a:round/>
              <a:headEnd/>
              <a:tailEnd/>
            </a:ln>
          </p:spPr>
          <p:txBody>
            <a:bodyPr/>
            <a:lstStyle/>
            <a:p>
              <a:endParaRPr lang="en-US"/>
            </a:p>
          </p:txBody>
        </p:sp>
        <p:sp>
          <p:nvSpPr>
            <p:cNvPr id="115729" name="Freeform 415"/>
            <p:cNvSpPr>
              <a:spLocks/>
            </p:cNvSpPr>
            <p:nvPr/>
          </p:nvSpPr>
          <p:spPr bwMode="auto">
            <a:xfrm>
              <a:off x="3400" y="1789"/>
              <a:ext cx="38" cy="1670"/>
            </a:xfrm>
            <a:custGeom>
              <a:avLst/>
              <a:gdLst>
                <a:gd name="T0" fmla="*/ 0 w 38"/>
                <a:gd name="T1" fmla="*/ 0 h 1670"/>
                <a:gd name="T2" fmla="*/ 28 w 38"/>
                <a:gd name="T3" fmla="*/ 1670 h 1670"/>
                <a:gd name="T4" fmla="*/ 38 w 38"/>
                <a:gd name="T5" fmla="*/ 1670 h 1670"/>
                <a:gd name="T6" fmla="*/ 9 w 38"/>
                <a:gd name="T7" fmla="*/ 0 h 1670"/>
                <a:gd name="T8" fmla="*/ 0 w 38"/>
                <a:gd name="T9" fmla="*/ 2 h 1670"/>
                <a:gd name="T10" fmla="*/ 0 w 38"/>
                <a:gd name="T11" fmla="*/ 2 h 1670"/>
                <a:gd name="T12" fmla="*/ 0 60000 65536"/>
                <a:gd name="T13" fmla="*/ 0 60000 65536"/>
                <a:gd name="T14" fmla="*/ 0 60000 65536"/>
                <a:gd name="T15" fmla="*/ 0 60000 65536"/>
                <a:gd name="T16" fmla="*/ 0 60000 65536"/>
                <a:gd name="T17" fmla="*/ 0 60000 65536"/>
                <a:gd name="T18" fmla="*/ 0 w 38"/>
                <a:gd name="T19" fmla="*/ 0 h 1670"/>
                <a:gd name="T20" fmla="*/ 38 w 38"/>
                <a:gd name="T21" fmla="*/ 1670 h 1670"/>
              </a:gdLst>
              <a:ahLst/>
              <a:cxnLst>
                <a:cxn ang="T12">
                  <a:pos x="T0" y="T1"/>
                </a:cxn>
                <a:cxn ang="T13">
                  <a:pos x="T2" y="T3"/>
                </a:cxn>
                <a:cxn ang="T14">
                  <a:pos x="T4" y="T5"/>
                </a:cxn>
                <a:cxn ang="T15">
                  <a:pos x="T6" y="T7"/>
                </a:cxn>
                <a:cxn ang="T16">
                  <a:pos x="T8" y="T9"/>
                </a:cxn>
                <a:cxn ang="T17">
                  <a:pos x="T10" y="T11"/>
                </a:cxn>
              </a:cxnLst>
              <a:rect l="T18" t="T19" r="T20" b="T21"/>
              <a:pathLst>
                <a:path w="38" h="1670">
                  <a:moveTo>
                    <a:pt x="0" y="0"/>
                  </a:moveTo>
                  <a:lnTo>
                    <a:pt x="28" y="1670"/>
                  </a:lnTo>
                  <a:lnTo>
                    <a:pt x="38" y="1670"/>
                  </a:lnTo>
                  <a:lnTo>
                    <a:pt x="9" y="0"/>
                  </a:lnTo>
                  <a:lnTo>
                    <a:pt x="0" y="2"/>
                  </a:lnTo>
                </a:path>
              </a:pathLst>
            </a:custGeom>
            <a:noFill/>
            <a:ln w="3175">
              <a:solidFill>
                <a:srgbClr val="EB7500"/>
              </a:solidFill>
              <a:prstDash val="solid"/>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40" name="Rectangle 2"/>
          <p:cNvSpPr>
            <a:spLocks noGrp="1" noChangeArrowheads="1"/>
          </p:cNvSpPr>
          <p:nvPr>
            <p:ph type="title"/>
          </p:nvPr>
        </p:nvSpPr>
        <p:spPr/>
        <p:txBody>
          <a:bodyPr/>
          <a:lstStyle/>
          <a:p>
            <a:r>
              <a:rPr lang="en-US" smtClean="0"/>
              <a:t>Branching</a:t>
            </a:r>
          </a:p>
        </p:txBody>
      </p:sp>
      <p:sp>
        <p:nvSpPr>
          <p:cNvPr id="116741" name="Rectangle 3"/>
          <p:cNvSpPr>
            <a:spLocks noGrp="1" noChangeArrowheads="1"/>
          </p:cNvSpPr>
          <p:nvPr>
            <p:ph idx="1"/>
          </p:nvPr>
        </p:nvSpPr>
        <p:spPr/>
        <p:txBody>
          <a:bodyPr/>
          <a:lstStyle/>
          <a:p>
            <a:pPr>
              <a:buFont typeface="Monotype Sorts" pitchFamily="2" charset="2"/>
              <a:buNone/>
            </a:pPr>
            <a:r>
              <a:rPr lang="en-US" sz="2800" b="1" dirty="0" smtClean="0"/>
              <a:t>Squash pipeline:</a:t>
            </a:r>
          </a:p>
          <a:p>
            <a:r>
              <a:rPr lang="en-US" sz="2800" dirty="0" smtClean="0"/>
              <a:t>When we decide to branch, other instructions are in the pipeline!</a:t>
            </a:r>
          </a:p>
          <a:p>
            <a:r>
              <a:rPr lang="en-US" sz="2800" dirty="0" smtClean="0"/>
              <a:t>We are predicting “branch not taken”</a:t>
            </a:r>
          </a:p>
          <a:p>
            <a:pPr lvl="1"/>
            <a:r>
              <a:rPr lang="en-US" sz="2400" dirty="0" smtClean="0"/>
              <a:t>need to add hardware for flushing instructions if we are wrong</a:t>
            </a:r>
            <a:endParaRPr lang="en-US" sz="2000" dirty="0" smtClean="0"/>
          </a:p>
          <a:p>
            <a:endParaRPr lang="en-US" sz="2800" dirty="0" smtClean="0"/>
          </a:p>
        </p:txBody>
      </p:sp>
      <p:sp>
        <p:nvSpPr>
          <p:cNvPr id="4" name="Date Placeholder 3"/>
          <p:cNvSpPr>
            <a:spLocks noGrp="1"/>
          </p:cNvSpPr>
          <p:nvPr>
            <p:ph type="dt" sz="half" idx="10"/>
          </p:nvPr>
        </p:nvSpPr>
        <p:spPr/>
        <p:txBody>
          <a:bodyPr/>
          <a:lstStyle/>
          <a:p>
            <a:pPr>
              <a:defRPr/>
            </a:pPr>
            <a:r>
              <a:rPr lang="en-US"/>
              <a:t>H.Corporaal  5MD00</a:t>
            </a:r>
          </a:p>
        </p:txBody>
      </p:sp>
      <p:sp>
        <p:nvSpPr>
          <p:cNvPr id="5" name="Slide Number Placeholder 5"/>
          <p:cNvSpPr>
            <a:spLocks noGrp="1"/>
          </p:cNvSpPr>
          <p:nvPr>
            <p:ph type="sldNum" sz="quarter" idx="12"/>
          </p:nvPr>
        </p:nvSpPr>
        <p:spPr/>
        <p:txBody>
          <a:bodyPr/>
          <a:lstStyle/>
          <a:p>
            <a:pPr>
              <a:defRPr/>
            </a:pPr>
            <a:fld id="{518AD386-6DC9-4301-8277-CF3CEA82B2C0}" type="slidenum">
              <a:rPr lang="en-US"/>
              <a:pPr>
                <a:defRPr/>
              </a:pPr>
              <a:t>62</a:t>
            </a:fld>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Date Placeholder 3"/>
          <p:cNvSpPr>
            <a:spLocks noGrp="1"/>
          </p:cNvSpPr>
          <p:nvPr>
            <p:ph type="dt" sz="quarter" idx="10"/>
          </p:nvPr>
        </p:nvSpPr>
        <p:spPr/>
        <p:txBody>
          <a:bodyPr/>
          <a:lstStyle/>
          <a:p>
            <a:pPr>
              <a:defRPr/>
            </a:pPr>
            <a:r>
              <a:rPr lang="en-US"/>
              <a:t>H.Corporaal  5MD00</a:t>
            </a:r>
          </a:p>
        </p:txBody>
      </p:sp>
      <p:sp>
        <p:nvSpPr>
          <p:cNvPr id="63" name="Slide Number Placeholder 5"/>
          <p:cNvSpPr>
            <a:spLocks noGrp="1"/>
          </p:cNvSpPr>
          <p:nvPr>
            <p:ph type="sldNum" sz="quarter" idx="12"/>
          </p:nvPr>
        </p:nvSpPr>
        <p:spPr/>
        <p:txBody>
          <a:bodyPr/>
          <a:lstStyle/>
          <a:p>
            <a:pPr>
              <a:defRPr/>
            </a:pPr>
            <a:fld id="{4DA25155-0269-4D75-A0DF-B4D9347F5565}" type="slidenum">
              <a:rPr lang="en-US"/>
              <a:pPr>
                <a:defRPr/>
              </a:pPr>
              <a:t>63</a:t>
            </a:fld>
            <a:endParaRPr lang="en-US"/>
          </a:p>
        </p:txBody>
      </p:sp>
      <p:sp>
        <p:nvSpPr>
          <p:cNvPr id="117764" name="Rectangle 2"/>
          <p:cNvSpPr>
            <a:spLocks noChangeArrowheads="1"/>
          </p:cNvSpPr>
          <p:nvPr/>
        </p:nvSpPr>
        <p:spPr bwMode="auto">
          <a:xfrm>
            <a:off x="2435225" y="34607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65" name="Rectangle 3"/>
          <p:cNvSpPr>
            <a:spLocks noChangeArrowheads="1"/>
          </p:cNvSpPr>
          <p:nvPr/>
        </p:nvSpPr>
        <p:spPr bwMode="auto">
          <a:xfrm>
            <a:off x="3197225" y="34607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66" name="Rectangle 4"/>
          <p:cNvSpPr>
            <a:spLocks noChangeArrowheads="1"/>
          </p:cNvSpPr>
          <p:nvPr/>
        </p:nvSpPr>
        <p:spPr bwMode="auto">
          <a:xfrm>
            <a:off x="3959225" y="34607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67" name="Rectangle 5"/>
          <p:cNvSpPr>
            <a:spLocks noChangeArrowheads="1"/>
          </p:cNvSpPr>
          <p:nvPr/>
        </p:nvSpPr>
        <p:spPr bwMode="auto">
          <a:xfrm>
            <a:off x="4721225" y="34607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68" name="Rectangle 6"/>
          <p:cNvSpPr>
            <a:spLocks noChangeArrowheads="1"/>
          </p:cNvSpPr>
          <p:nvPr/>
        </p:nvSpPr>
        <p:spPr bwMode="auto">
          <a:xfrm>
            <a:off x="5483225" y="34607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69" name="Rectangle 7"/>
          <p:cNvSpPr>
            <a:spLocks noChangeArrowheads="1"/>
          </p:cNvSpPr>
          <p:nvPr/>
        </p:nvSpPr>
        <p:spPr bwMode="auto">
          <a:xfrm>
            <a:off x="3197225" y="39941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70" name="Rectangle 8"/>
          <p:cNvSpPr>
            <a:spLocks noChangeArrowheads="1"/>
          </p:cNvSpPr>
          <p:nvPr/>
        </p:nvSpPr>
        <p:spPr bwMode="auto">
          <a:xfrm>
            <a:off x="3959225" y="39941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71" name="Rectangle 9"/>
          <p:cNvSpPr>
            <a:spLocks noChangeArrowheads="1"/>
          </p:cNvSpPr>
          <p:nvPr/>
        </p:nvSpPr>
        <p:spPr bwMode="auto">
          <a:xfrm>
            <a:off x="4721225" y="39941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72" name="Rectangle 10"/>
          <p:cNvSpPr>
            <a:spLocks noChangeArrowheads="1"/>
          </p:cNvSpPr>
          <p:nvPr/>
        </p:nvSpPr>
        <p:spPr bwMode="auto">
          <a:xfrm>
            <a:off x="5483225" y="39941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73" name="Rectangle 11"/>
          <p:cNvSpPr>
            <a:spLocks noChangeArrowheads="1"/>
          </p:cNvSpPr>
          <p:nvPr/>
        </p:nvSpPr>
        <p:spPr bwMode="auto">
          <a:xfrm>
            <a:off x="6245225" y="39941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74" name="Rectangle 12"/>
          <p:cNvSpPr>
            <a:spLocks noChangeArrowheads="1"/>
          </p:cNvSpPr>
          <p:nvPr/>
        </p:nvSpPr>
        <p:spPr bwMode="auto">
          <a:xfrm>
            <a:off x="3959225" y="45275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75" name="Rectangle 13"/>
          <p:cNvSpPr>
            <a:spLocks noChangeArrowheads="1"/>
          </p:cNvSpPr>
          <p:nvPr/>
        </p:nvSpPr>
        <p:spPr bwMode="auto">
          <a:xfrm>
            <a:off x="4721225" y="45275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76" name="Rectangle 14"/>
          <p:cNvSpPr>
            <a:spLocks noChangeArrowheads="1"/>
          </p:cNvSpPr>
          <p:nvPr/>
        </p:nvSpPr>
        <p:spPr bwMode="auto">
          <a:xfrm>
            <a:off x="5483225" y="45275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77" name="Rectangle 15"/>
          <p:cNvSpPr>
            <a:spLocks noChangeArrowheads="1"/>
          </p:cNvSpPr>
          <p:nvPr/>
        </p:nvSpPr>
        <p:spPr bwMode="auto">
          <a:xfrm>
            <a:off x="6245225" y="45275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78" name="Rectangle 16"/>
          <p:cNvSpPr>
            <a:spLocks noChangeArrowheads="1"/>
          </p:cNvSpPr>
          <p:nvPr/>
        </p:nvSpPr>
        <p:spPr bwMode="auto">
          <a:xfrm>
            <a:off x="7007225" y="4527550"/>
            <a:ext cx="762000" cy="38100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7779" name="Rectangle 17"/>
          <p:cNvSpPr>
            <a:spLocks noGrp="1" noChangeArrowheads="1"/>
          </p:cNvSpPr>
          <p:nvPr>
            <p:ph type="title"/>
          </p:nvPr>
        </p:nvSpPr>
        <p:spPr>
          <a:xfrm>
            <a:off x="685800" y="457200"/>
            <a:ext cx="8305800" cy="914400"/>
          </a:xfrm>
        </p:spPr>
        <p:txBody>
          <a:bodyPr/>
          <a:lstStyle/>
          <a:p>
            <a:r>
              <a:rPr lang="en-US" sz="3600" smtClean="0"/>
              <a:t>Branch with </a:t>
            </a:r>
            <a:r>
              <a:rPr lang="en-US" sz="4000" smtClean="0"/>
              <a:t>predict not taken</a:t>
            </a:r>
          </a:p>
        </p:txBody>
      </p:sp>
      <p:sp>
        <p:nvSpPr>
          <p:cNvPr id="117780" name="Text Box 18"/>
          <p:cNvSpPr txBox="1">
            <a:spLocks noChangeArrowheads="1"/>
          </p:cNvSpPr>
          <p:nvPr/>
        </p:nvSpPr>
        <p:spPr bwMode="auto">
          <a:xfrm>
            <a:off x="249238" y="2957513"/>
            <a:ext cx="1174750" cy="366712"/>
          </a:xfrm>
          <a:prstGeom prst="rect">
            <a:avLst/>
          </a:prstGeom>
          <a:noFill/>
          <a:ln w="19050">
            <a:noFill/>
            <a:miter lim="800000"/>
            <a:headEnd/>
            <a:tailEnd/>
          </a:ln>
        </p:spPr>
        <p:txBody>
          <a:bodyPr wrap="none" anchor="ctr">
            <a:spAutoFit/>
          </a:bodyPr>
          <a:lstStyle/>
          <a:p>
            <a:pPr algn="ctr">
              <a:spcBef>
                <a:spcPct val="50000"/>
              </a:spcBef>
            </a:pPr>
            <a:r>
              <a:rPr kumimoji="0" lang="en-US" sz="1800" b="1">
                <a:latin typeface="Arial" charset="0"/>
              </a:rPr>
              <a:t>Branch L</a:t>
            </a:r>
          </a:p>
        </p:txBody>
      </p:sp>
      <p:sp>
        <p:nvSpPr>
          <p:cNvPr id="117781" name="AutoShape 19"/>
          <p:cNvSpPr>
            <a:spLocks/>
          </p:cNvSpPr>
          <p:nvPr/>
        </p:nvSpPr>
        <p:spPr bwMode="auto">
          <a:xfrm>
            <a:off x="1978025" y="3460750"/>
            <a:ext cx="304800" cy="1524000"/>
          </a:xfrm>
          <a:prstGeom prst="leftBrace">
            <a:avLst>
              <a:gd name="adj1" fmla="val 41667"/>
              <a:gd name="adj2" fmla="val 48306"/>
            </a:avLst>
          </a:prstGeom>
          <a:noFill/>
          <a:ln w="19050">
            <a:solidFill>
              <a:srgbClr val="000000"/>
            </a:solidFill>
            <a:round/>
            <a:headEnd/>
            <a:tailEnd/>
          </a:ln>
        </p:spPr>
        <p:txBody>
          <a:bodyPr anchor="ctr">
            <a:spAutoFit/>
          </a:bodyPr>
          <a:lstStyle/>
          <a:p>
            <a:endParaRPr lang="en-US"/>
          </a:p>
        </p:txBody>
      </p:sp>
      <p:sp>
        <p:nvSpPr>
          <p:cNvPr id="117782" name="Text Box 20"/>
          <p:cNvSpPr txBox="1">
            <a:spLocks noChangeArrowheads="1"/>
          </p:cNvSpPr>
          <p:nvPr/>
        </p:nvSpPr>
        <p:spPr bwMode="auto">
          <a:xfrm>
            <a:off x="911225" y="3811588"/>
            <a:ext cx="1214438" cy="641350"/>
          </a:xfrm>
          <a:prstGeom prst="rect">
            <a:avLst/>
          </a:prstGeom>
          <a:noFill/>
          <a:ln w="19050">
            <a:noFill/>
            <a:miter lim="800000"/>
            <a:headEnd/>
            <a:tailEnd/>
          </a:ln>
        </p:spPr>
        <p:txBody>
          <a:bodyPr anchor="ctr">
            <a:spAutoFit/>
          </a:bodyPr>
          <a:lstStyle/>
          <a:p>
            <a:pPr algn="l">
              <a:spcBef>
                <a:spcPct val="50000"/>
              </a:spcBef>
            </a:pPr>
            <a:r>
              <a:rPr kumimoji="0" lang="en-US" sz="1800" b="1">
                <a:latin typeface="Arial" charset="0"/>
              </a:rPr>
              <a:t>Predict not taken</a:t>
            </a:r>
          </a:p>
        </p:txBody>
      </p:sp>
      <p:sp>
        <p:nvSpPr>
          <p:cNvPr id="117783" name="Text Box 21"/>
          <p:cNvSpPr txBox="1">
            <a:spLocks noChangeArrowheads="1"/>
          </p:cNvSpPr>
          <p:nvPr/>
        </p:nvSpPr>
        <p:spPr bwMode="auto">
          <a:xfrm>
            <a:off x="366713" y="4970463"/>
            <a:ext cx="400050" cy="366712"/>
          </a:xfrm>
          <a:prstGeom prst="rect">
            <a:avLst/>
          </a:prstGeom>
          <a:noFill/>
          <a:ln w="19050">
            <a:noFill/>
            <a:miter lim="800000"/>
            <a:headEnd/>
            <a:tailEnd/>
          </a:ln>
        </p:spPr>
        <p:txBody>
          <a:bodyPr wrap="none" anchor="ctr">
            <a:spAutoFit/>
          </a:bodyPr>
          <a:lstStyle/>
          <a:p>
            <a:pPr algn="ctr">
              <a:spcBef>
                <a:spcPct val="50000"/>
              </a:spcBef>
            </a:pPr>
            <a:r>
              <a:rPr kumimoji="0" lang="en-US" sz="1800" b="1">
                <a:latin typeface="Arial" charset="0"/>
              </a:rPr>
              <a:t>L:</a:t>
            </a:r>
          </a:p>
        </p:txBody>
      </p:sp>
      <p:sp>
        <p:nvSpPr>
          <p:cNvPr id="117784" name="Line 22"/>
          <p:cNvSpPr>
            <a:spLocks noChangeShapeType="1"/>
          </p:cNvSpPr>
          <p:nvPr/>
        </p:nvSpPr>
        <p:spPr bwMode="auto">
          <a:xfrm>
            <a:off x="1676400" y="2743200"/>
            <a:ext cx="1600200" cy="0"/>
          </a:xfrm>
          <a:prstGeom prst="line">
            <a:avLst/>
          </a:prstGeom>
          <a:noFill/>
          <a:ln w="19050">
            <a:solidFill>
              <a:srgbClr val="000000"/>
            </a:solidFill>
            <a:round/>
            <a:headEnd/>
            <a:tailEnd type="stealth" w="med" len="med"/>
          </a:ln>
        </p:spPr>
        <p:txBody>
          <a:bodyPr anchor="ctr">
            <a:spAutoFit/>
          </a:bodyPr>
          <a:lstStyle/>
          <a:p>
            <a:endParaRPr lang="en-US"/>
          </a:p>
        </p:txBody>
      </p:sp>
      <p:sp>
        <p:nvSpPr>
          <p:cNvPr id="117785" name="Text Box 23"/>
          <p:cNvSpPr txBox="1">
            <a:spLocks noChangeArrowheads="1"/>
          </p:cNvSpPr>
          <p:nvPr/>
        </p:nvSpPr>
        <p:spPr bwMode="auto">
          <a:xfrm>
            <a:off x="1600200" y="2362200"/>
            <a:ext cx="1414463" cy="336550"/>
          </a:xfrm>
          <a:prstGeom prst="rect">
            <a:avLst/>
          </a:prstGeom>
          <a:noFill/>
          <a:ln w="19050">
            <a:noFill/>
            <a:miter lim="800000"/>
            <a:headEnd/>
            <a:tailEnd/>
          </a:ln>
        </p:spPr>
        <p:txBody>
          <a:bodyPr wrap="none" anchor="ctr">
            <a:spAutoFit/>
          </a:bodyPr>
          <a:lstStyle/>
          <a:p>
            <a:pPr algn="ctr"/>
            <a:r>
              <a:rPr kumimoji="0" lang="en-US" sz="1600" b="1">
                <a:latin typeface="Arial" charset="0"/>
              </a:rPr>
              <a:t>Clock cycles</a:t>
            </a:r>
          </a:p>
        </p:txBody>
      </p:sp>
      <p:grpSp>
        <p:nvGrpSpPr>
          <p:cNvPr id="2" name="Group 24"/>
          <p:cNvGrpSpPr>
            <a:grpSpLocks/>
          </p:cNvGrpSpPr>
          <p:nvPr/>
        </p:nvGrpSpPr>
        <p:grpSpPr bwMode="auto">
          <a:xfrm>
            <a:off x="1673225" y="2927350"/>
            <a:ext cx="3810000" cy="396875"/>
            <a:chOff x="1054" y="1844"/>
            <a:chExt cx="2400" cy="250"/>
          </a:xfrm>
        </p:grpSpPr>
        <p:sp>
          <p:nvSpPr>
            <p:cNvPr id="117814" name="Text Box 25"/>
            <p:cNvSpPr txBox="1">
              <a:spLocks noChangeArrowheads="1"/>
            </p:cNvSpPr>
            <p:nvPr/>
          </p:nvSpPr>
          <p:spPr bwMode="auto">
            <a:xfrm>
              <a:off x="1150" y="1844"/>
              <a:ext cx="258" cy="250"/>
            </a:xfrm>
            <a:prstGeom prst="rect">
              <a:avLst/>
            </a:prstGeom>
            <a:noFill/>
            <a:ln w="9525">
              <a:noFill/>
              <a:miter lim="800000"/>
              <a:headEnd/>
              <a:tailEnd/>
            </a:ln>
          </p:spPr>
          <p:txBody>
            <a:bodyPr wrap="none">
              <a:spAutoFit/>
            </a:bodyPr>
            <a:lstStyle/>
            <a:p>
              <a:pPr algn="l" eaLnBrk="1" hangingPunct="1"/>
              <a:r>
                <a:rPr kumimoji="0" lang="en-US" sz="2000"/>
                <a:t>IF</a:t>
              </a:r>
            </a:p>
          </p:txBody>
        </p:sp>
        <p:sp>
          <p:nvSpPr>
            <p:cNvPr id="117815" name="Text Box 26"/>
            <p:cNvSpPr txBox="1">
              <a:spLocks noChangeArrowheads="1"/>
            </p:cNvSpPr>
            <p:nvPr/>
          </p:nvSpPr>
          <p:spPr bwMode="auto">
            <a:xfrm>
              <a:off x="1630" y="1844"/>
              <a:ext cx="285" cy="250"/>
            </a:xfrm>
            <a:prstGeom prst="rect">
              <a:avLst/>
            </a:prstGeom>
            <a:noFill/>
            <a:ln w="9525">
              <a:noFill/>
              <a:miter lim="800000"/>
              <a:headEnd/>
              <a:tailEnd/>
            </a:ln>
          </p:spPr>
          <p:txBody>
            <a:bodyPr wrap="none">
              <a:spAutoFit/>
            </a:bodyPr>
            <a:lstStyle/>
            <a:p>
              <a:pPr algn="l" eaLnBrk="1" hangingPunct="1"/>
              <a:r>
                <a:rPr kumimoji="0" lang="en-US" sz="2000"/>
                <a:t>ID</a:t>
              </a:r>
            </a:p>
          </p:txBody>
        </p:sp>
        <p:sp>
          <p:nvSpPr>
            <p:cNvPr id="117816" name="Text Box 27"/>
            <p:cNvSpPr txBox="1">
              <a:spLocks noChangeArrowheads="1"/>
            </p:cNvSpPr>
            <p:nvPr/>
          </p:nvSpPr>
          <p:spPr bwMode="auto">
            <a:xfrm>
              <a:off x="2062" y="1844"/>
              <a:ext cx="330" cy="250"/>
            </a:xfrm>
            <a:prstGeom prst="rect">
              <a:avLst/>
            </a:prstGeom>
            <a:noFill/>
            <a:ln w="9525">
              <a:noFill/>
              <a:miter lim="800000"/>
              <a:headEnd/>
              <a:tailEnd/>
            </a:ln>
          </p:spPr>
          <p:txBody>
            <a:bodyPr wrap="none">
              <a:spAutoFit/>
            </a:bodyPr>
            <a:lstStyle/>
            <a:p>
              <a:pPr algn="l" eaLnBrk="1" hangingPunct="1"/>
              <a:r>
                <a:rPr kumimoji="0" lang="en-US" sz="2000"/>
                <a:t>EX</a:t>
              </a:r>
            </a:p>
          </p:txBody>
        </p:sp>
        <p:sp>
          <p:nvSpPr>
            <p:cNvPr id="117817" name="Text Box 28"/>
            <p:cNvSpPr txBox="1">
              <a:spLocks noChangeArrowheads="1"/>
            </p:cNvSpPr>
            <p:nvPr/>
          </p:nvSpPr>
          <p:spPr bwMode="auto">
            <a:xfrm>
              <a:off x="2494" y="1844"/>
              <a:ext cx="498" cy="250"/>
            </a:xfrm>
            <a:prstGeom prst="rect">
              <a:avLst/>
            </a:prstGeom>
            <a:noFill/>
            <a:ln w="9525">
              <a:noFill/>
              <a:miter lim="800000"/>
              <a:headEnd/>
              <a:tailEnd/>
            </a:ln>
          </p:spPr>
          <p:txBody>
            <a:bodyPr wrap="none">
              <a:spAutoFit/>
            </a:bodyPr>
            <a:lstStyle/>
            <a:p>
              <a:pPr algn="l" eaLnBrk="1" hangingPunct="1"/>
              <a:r>
                <a:rPr kumimoji="0" lang="en-US" sz="2000"/>
                <a:t>MEM</a:t>
              </a:r>
            </a:p>
          </p:txBody>
        </p:sp>
        <p:sp>
          <p:nvSpPr>
            <p:cNvPr id="117818" name="Text Box 29"/>
            <p:cNvSpPr txBox="1">
              <a:spLocks noChangeArrowheads="1"/>
            </p:cNvSpPr>
            <p:nvPr/>
          </p:nvSpPr>
          <p:spPr bwMode="auto">
            <a:xfrm>
              <a:off x="3022" y="1844"/>
              <a:ext cx="374" cy="250"/>
            </a:xfrm>
            <a:prstGeom prst="rect">
              <a:avLst/>
            </a:prstGeom>
            <a:noFill/>
            <a:ln w="9525">
              <a:noFill/>
              <a:miter lim="800000"/>
              <a:headEnd/>
              <a:tailEnd/>
            </a:ln>
          </p:spPr>
          <p:txBody>
            <a:bodyPr wrap="none">
              <a:spAutoFit/>
            </a:bodyPr>
            <a:lstStyle/>
            <a:p>
              <a:pPr algn="l" eaLnBrk="1" hangingPunct="1"/>
              <a:r>
                <a:rPr kumimoji="0" lang="en-US" sz="2000"/>
                <a:t>WB</a:t>
              </a:r>
            </a:p>
          </p:txBody>
        </p:sp>
        <p:sp>
          <p:nvSpPr>
            <p:cNvPr id="117819" name="Rectangle 30"/>
            <p:cNvSpPr>
              <a:spLocks noChangeArrowheads="1"/>
            </p:cNvSpPr>
            <p:nvPr/>
          </p:nvSpPr>
          <p:spPr bwMode="auto">
            <a:xfrm>
              <a:off x="1054" y="1844"/>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7820" name="Rectangle 31"/>
            <p:cNvSpPr>
              <a:spLocks noChangeArrowheads="1"/>
            </p:cNvSpPr>
            <p:nvPr/>
          </p:nvSpPr>
          <p:spPr bwMode="auto">
            <a:xfrm>
              <a:off x="1534" y="1844"/>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7821" name="Rectangle 32"/>
            <p:cNvSpPr>
              <a:spLocks noChangeArrowheads="1"/>
            </p:cNvSpPr>
            <p:nvPr/>
          </p:nvSpPr>
          <p:spPr bwMode="auto">
            <a:xfrm>
              <a:off x="2014" y="1844"/>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7822" name="Rectangle 33"/>
            <p:cNvSpPr>
              <a:spLocks noChangeArrowheads="1"/>
            </p:cNvSpPr>
            <p:nvPr/>
          </p:nvSpPr>
          <p:spPr bwMode="auto">
            <a:xfrm>
              <a:off x="2494" y="1844"/>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7823" name="Rectangle 34"/>
            <p:cNvSpPr>
              <a:spLocks noChangeArrowheads="1"/>
            </p:cNvSpPr>
            <p:nvPr/>
          </p:nvSpPr>
          <p:spPr bwMode="auto">
            <a:xfrm>
              <a:off x="2974" y="1844"/>
              <a:ext cx="480" cy="240"/>
            </a:xfrm>
            <a:prstGeom prst="rect">
              <a:avLst/>
            </a:prstGeom>
            <a:noFill/>
            <a:ln w="19050">
              <a:solidFill>
                <a:srgbClr val="000000"/>
              </a:solidFill>
              <a:miter lim="800000"/>
              <a:headEnd/>
              <a:tailEnd/>
            </a:ln>
          </p:spPr>
          <p:txBody>
            <a:bodyPr anchor="ctr">
              <a:spAutoFit/>
            </a:bodyPr>
            <a:lstStyle/>
            <a:p>
              <a:endParaRPr lang="en-US"/>
            </a:p>
          </p:txBody>
        </p:sp>
      </p:grpSp>
      <p:sp>
        <p:nvSpPr>
          <p:cNvPr id="117787" name="Text Box 35"/>
          <p:cNvSpPr txBox="1">
            <a:spLocks noChangeArrowheads="1"/>
          </p:cNvSpPr>
          <p:nvPr/>
        </p:nvSpPr>
        <p:spPr bwMode="auto">
          <a:xfrm>
            <a:off x="2587625" y="3460750"/>
            <a:ext cx="409575" cy="396875"/>
          </a:xfrm>
          <a:prstGeom prst="rect">
            <a:avLst/>
          </a:prstGeom>
          <a:noFill/>
          <a:ln w="9525">
            <a:noFill/>
            <a:miter lim="800000"/>
            <a:headEnd/>
            <a:tailEnd/>
          </a:ln>
        </p:spPr>
        <p:txBody>
          <a:bodyPr wrap="none">
            <a:spAutoFit/>
          </a:bodyPr>
          <a:lstStyle/>
          <a:p>
            <a:pPr algn="l" eaLnBrk="1" hangingPunct="1"/>
            <a:r>
              <a:rPr kumimoji="0" lang="en-US" sz="2000"/>
              <a:t>IF</a:t>
            </a:r>
          </a:p>
        </p:txBody>
      </p:sp>
      <p:sp>
        <p:nvSpPr>
          <p:cNvPr id="117788" name="Text Box 36"/>
          <p:cNvSpPr txBox="1">
            <a:spLocks noChangeArrowheads="1"/>
          </p:cNvSpPr>
          <p:nvPr/>
        </p:nvSpPr>
        <p:spPr bwMode="auto">
          <a:xfrm>
            <a:off x="3349625" y="3460750"/>
            <a:ext cx="452438" cy="396875"/>
          </a:xfrm>
          <a:prstGeom prst="rect">
            <a:avLst/>
          </a:prstGeom>
          <a:noFill/>
          <a:ln w="9525">
            <a:noFill/>
            <a:miter lim="800000"/>
            <a:headEnd/>
            <a:tailEnd/>
          </a:ln>
        </p:spPr>
        <p:txBody>
          <a:bodyPr wrap="none">
            <a:spAutoFit/>
          </a:bodyPr>
          <a:lstStyle/>
          <a:p>
            <a:pPr algn="l" eaLnBrk="1" hangingPunct="1"/>
            <a:r>
              <a:rPr kumimoji="0" lang="en-US" sz="2000"/>
              <a:t>ID</a:t>
            </a:r>
          </a:p>
        </p:txBody>
      </p:sp>
      <p:sp>
        <p:nvSpPr>
          <p:cNvPr id="117789" name="Text Box 37"/>
          <p:cNvSpPr txBox="1">
            <a:spLocks noChangeArrowheads="1"/>
          </p:cNvSpPr>
          <p:nvPr/>
        </p:nvSpPr>
        <p:spPr bwMode="auto">
          <a:xfrm>
            <a:off x="4035425" y="3460750"/>
            <a:ext cx="523875" cy="396875"/>
          </a:xfrm>
          <a:prstGeom prst="rect">
            <a:avLst/>
          </a:prstGeom>
          <a:noFill/>
          <a:ln w="9525">
            <a:noFill/>
            <a:miter lim="800000"/>
            <a:headEnd/>
            <a:tailEnd/>
          </a:ln>
        </p:spPr>
        <p:txBody>
          <a:bodyPr wrap="none">
            <a:spAutoFit/>
          </a:bodyPr>
          <a:lstStyle/>
          <a:p>
            <a:pPr algn="l" eaLnBrk="1" hangingPunct="1"/>
            <a:r>
              <a:rPr kumimoji="0" lang="en-US" sz="2000"/>
              <a:t>EX</a:t>
            </a:r>
          </a:p>
        </p:txBody>
      </p:sp>
      <p:sp>
        <p:nvSpPr>
          <p:cNvPr id="117790" name="Text Box 38"/>
          <p:cNvSpPr txBox="1">
            <a:spLocks noChangeArrowheads="1"/>
          </p:cNvSpPr>
          <p:nvPr/>
        </p:nvSpPr>
        <p:spPr bwMode="auto">
          <a:xfrm>
            <a:off x="4721225" y="3460750"/>
            <a:ext cx="790575" cy="396875"/>
          </a:xfrm>
          <a:prstGeom prst="rect">
            <a:avLst/>
          </a:prstGeom>
          <a:noFill/>
          <a:ln w="9525">
            <a:noFill/>
            <a:miter lim="800000"/>
            <a:headEnd/>
            <a:tailEnd/>
          </a:ln>
        </p:spPr>
        <p:txBody>
          <a:bodyPr wrap="none">
            <a:spAutoFit/>
          </a:bodyPr>
          <a:lstStyle/>
          <a:p>
            <a:pPr algn="l" eaLnBrk="1" hangingPunct="1"/>
            <a:r>
              <a:rPr kumimoji="0" lang="en-US" sz="2000"/>
              <a:t>MEM</a:t>
            </a:r>
          </a:p>
        </p:txBody>
      </p:sp>
      <p:sp>
        <p:nvSpPr>
          <p:cNvPr id="117791" name="Text Box 39"/>
          <p:cNvSpPr txBox="1">
            <a:spLocks noChangeArrowheads="1"/>
          </p:cNvSpPr>
          <p:nvPr/>
        </p:nvSpPr>
        <p:spPr bwMode="auto">
          <a:xfrm>
            <a:off x="5559425" y="3460750"/>
            <a:ext cx="593725" cy="396875"/>
          </a:xfrm>
          <a:prstGeom prst="rect">
            <a:avLst/>
          </a:prstGeom>
          <a:noFill/>
          <a:ln w="9525">
            <a:noFill/>
            <a:miter lim="800000"/>
            <a:headEnd/>
            <a:tailEnd/>
          </a:ln>
        </p:spPr>
        <p:txBody>
          <a:bodyPr wrap="none">
            <a:spAutoFit/>
          </a:bodyPr>
          <a:lstStyle/>
          <a:p>
            <a:pPr algn="l" eaLnBrk="1" hangingPunct="1"/>
            <a:r>
              <a:rPr kumimoji="0" lang="en-US" sz="2000"/>
              <a:t>WB</a:t>
            </a:r>
          </a:p>
        </p:txBody>
      </p:sp>
      <p:sp>
        <p:nvSpPr>
          <p:cNvPr id="117792" name="Text Box 40"/>
          <p:cNvSpPr txBox="1">
            <a:spLocks noChangeArrowheads="1"/>
          </p:cNvSpPr>
          <p:nvPr/>
        </p:nvSpPr>
        <p:spPr bwMode="auto">
          <a:xfrm>
            <a:off x="3349625" y="3994150"/>
            <a:ext cx="409575" cy="396875"/>
          </a:xfrm>
          <a:prstGeom prst="rect">
            <a:avLst/>
          </a:prstGeom>
          <a:noFill/>
          <a:ln w="9525">
            <a:noFill/>
            <a:miter lim="800000"/>
            <a:headEnd/>
            <a:tailEnd/>
          </a:ln>
        </p:spPr>
        <p:txBody>
          <a:bodyPr wrap="none">
            <a:spAutoFit/>
          </a:bodyPr>
          <a:lstStyle/>
          <a:p>
            <a:pPr algn="l" eaLnBrk="1" hangingPunct="1"/>
            <a:r>
              <a:rPr kumimoji="0" lang="en-US" sz="2000"/>
              <a:t>IF</a:t>
            </a:r>
          </a:p>
        </p:txBody>
      </p:sp>
      <p:sp>
        <p:nvSpPr>
          <p:cNvPr id="117793" name="Text Box 41"/>
          <p:cNvSpPr txBox="1">
            <a:spLocks noChangeArrowheads="1"/>
          </p:cNvSpPr>
          <p:nvPr/>
        </p:nvSpPr>
        <p:spPr bwMode="auto">
          <a:xfrm>
            <a:off x="4111625" y="3994150"/>
            <a:ext cx="452438" cy="396875"/>
          </a:xfrm>
          <a:prstGeom prst="rect">
            <a:avLst/>
          </a:prstGeom>
          <a:noFill/>
          <a:ln w="9525">
            <a:noFill/>
            <a:miter lim="800000"/>
            <a:headEnd/>
            <a:tailEnd/>
          </a:ln>
        </p:spPr>
        <p:txBody>
          <a:bodyPr wrap="none">
            <a:spAutoFit/>
          </a:bodyPr>
          <a:lstStyle/>
          <a:p>
            <a:pPr algn="l" eaLnBrk="1" hangingPunct="1"/>
            <a:r>
              <a:rPr kumimoji="0" lang="en-US" sz="2000"/>
              <a:t>ID</a:t>
            </a:r>
          </a:p>
        </p:txBody>
      </p:sp>
      <p:sp>
        <p:nvSpPr>
          <p:cNvPr id="117794" name="Text Box 42"/>
          <p:cNvSpPr txBox="1">
            <a:spLocks noChangeArrowheads="1"/>
          </p:cNvSpPr>
          <p:nvPr/>
        </p:nvSpPr>
        <p:spPr bwMode="auto">
          <a:xfrm>
            <a:off x="4797425" y="3994150"/>
            <a:ext cx="523875" cy="396875"/>
          </a:xfrm>
          <a:prstGeom prst="rect">
            <a:avLst/>
          </a:prstGeom>
          <a:noFill/>
          <a:ln w="9525">
            <a:noFill/>
            <a:miter lim="800000"/>
            <a:headEnd/>
            <a:tailEnd/>
          </a:ln>
        </p:spPr>
        <p:txBody>
          <a:bodyPr wrap="none">
            <a:spAutoFit/>
          </a:bodyPr>
          <a:lstStyle/>
          <a:p>
            <a:pPr algn="l" eaLnBrk="1" hangingPunct="1"/>
            <a:r>
              <a:rPr kumimoji="0" lang="en-US" sz="2000"/>
              <a:t>EX</a:t>
            </a:r>
          </a:p>
        </p:txBody>
      </p:sp>
      <p:sp>
        <p:nvSpPr>
          <p:cNvPr id="117795" name="Text Box 43"/>
          <p:cNvSpPr txBox="1">
            <a:spLocks noChangeArrowheads="1"/>
          </p:cNvSpPr>
          <p:nvPr/>
        </p:nvSpPr>
        <p:spPr bwMode="auto">
          <a:xfrm>
            <a:off x="5483225" y="3994150"/>
            <a:ext cx="790575" cy="396875"/>
          </a:xfrm>
          <a:prstGeom prst="rect">
            <a:avLst/>
          </a:prstGeom>
          <a:noFill/>
          <a:ln w="9525">
            <a:noFill/>
            <a:miter lim="800000"/>
            <a:headEnd/>
            <a:tailEnd/>
          </a:ln>
        </p:spPr>
        <p:txBody>
          <a:bodyPr wrap="none">
            <a:spAutoFit/>
          </a:bodyPr>
          <a:lstStyle/>
          <a:p>
            <a:pPr algn="l" eaLnBrk="1" hangingPunct="1"/>
            <a:r>
              <a:rPr kumimoji="0" lang="en-US" sz="2000"/>
              <a:t>MEM</a:t>
            </a:r>
          </a:p>
        </p:txBody>
      </p:sp>
      <p:sp>
        <p:nvSpPr>
          <p:cNvPr id="117796" name="Text Box 44"/>
          <p:cNvSpPr txBox="1">
            <a:spLocks noChangeArrowheads="1"/>
          </p:cNvSpPr>
          <p:nvPr/>
        </p:nvSpPr>
        <p:spPr bwMode="auto">
          <a:xfrm>
            <a:off x="6321425" y="3994150"/>
            <a:ext cx="593725" cy="396875"/>
          </a:xfrm>
          <a:prstGeom prst="rect">
            <a:avLst/>
          </a:prstGeom>
          <a:noFill/>
          <a:ln w="9525">
            <a:noFill/>
            <a:miter lim="800000"/>
            <a:headEnd/>
            <a:tailEnd/>
          </a:ln>
        </p:spPr>
        <p:txBody>
          <a:bodyPr wrap="none">
            <a:spAutoFit/>
          </a:bodyPr>
          <a:lstStyle/>
          <a:p>
            <a:pPr algn="l" eaLnBrk="1" hangingPunct="1"/>
            <a:r>
              <a:rPr kumimoji="0" lang="en-US" sz="2000"/>
              <a:t>WB</a:t>
            </a:r>
          </a:p>
        </p:txBody>
      </p:sp>
      <p:sp>
        <p:nvSpPr>
          <p:cNvPr id="117797" name="Text Box 45"/>
          <p:cNvSpPr txBox="1">
            <a:spLocks noChangeArrowheads="1"/>
          </p:cNvSpPr>
          <p:nvPr/>
        </p:nvSpPr>
        <p:spPr bwMode="auto">
          <a:xfrm>
            <a:off x="4111625" y="4527550"/>
            <a:ext cx="409575" cy="396875"/>
          </a:xfrm>
          <a:prstGeom prst="rect">
            <a:avLst/>
          </a:prstGeom>
          <a:noFill/>
          <a:ln w="9525">
            <a:noFill/>
            <a:miter lim="800000"/>
            <a:headEnd/>
            <a:tailEnd/>
          </a:ln>
        </p:spPr>
        <p:txBody>
          <a:bodyPr wrap="none">
            <a:spAutoFit/>
          </a:bodyPr>
          <a:lstStyle/>
          <a:p>
            <a:pPr algn="l" eaLnBrk="1" hangingPunct="1"/>
            <a:r>
              <a:rPr kumimoji="0" lang="en-US" sz="2000"/>
              <a:t>IF</a:t>
            </a:r>
          </a:p>
        </p:txBody>
      </p:sp>
      <p:sp>
        <p:nvSpPr>
          <p:cNvPr id="117798" name="Text Box 46"/>
          <p:cNvSpPr txBox="1">
            <a:spLocks noChangeArrowheads="1"/>
          </p:cNvSpPr>
          <p:nvPr/>
        </p:nvSpPr>
        <p:spPr bwMode="auto">
          <a:xfrm>
            <a:off x="4873625" y="4527550"/>
            <a:ext cx="452438" cy="396875"/>
          </a:xfrm>
          <a:prstGeom prst="rect">
            <a:avLst/>
          </a:prstGeom>
          <a:noFill/>
          <a:ln w="9525">
            <a:noFill/>
            <a:miter lim="800000"/>
            <a:headEnd/>
            <a:tailEnd/>
          </a:ln>
        </p:spPr>
        <p:txBody>
          <a:bodyPr wrap="none">
            <a:spAutoFit/>
          </a:bodyPr>
          <a:lstStyle/>
          <a:p>
            <a:pPr algn="l" eaLnBrk="1" hangingPunct="1"/>
            <a:r>
              <a:rPr kumimoji="0" lang="en-US" sz="2000"/>
              <a:t>ID</a:t>
            </a:r>
          </a:p>
        </p:txBody>
      </p:sp>
      <p:sp>
        <p:nvSpPr>
          <p:cNvPr id="117799" name="Text Box 47"/>
          <p:cNvSpPr txBox="1">
            <a:spLocks noChangeArrowheads="1"/>
          </p:cNvSpPr>
          <p:nvPr/>
        </p:nvSpPr>
        <p:spPr bwMode="auto">
          <a:xfrm>
            <a:off x="5559425" y="4527550"/>
            <a:ext cx="523875" cy="396875"/>
          </a:xfrm>
          <a:prstGeom prst="rect">
            <a:avLst/>
          </a:prstGeom>
          <a:noFill/>
          <a:ln w="9525">
            <a:noFill/>
            <a:miter lim="800000"/>
            <a:headEnd/>
            <a:tailEnd/>
          </a:ln>
        </p:spPr>
        <p:txBody>
          <a:bodyPr wrap="none">
            <a:spAutoFit/>
          </a:bodyPr>
          <a:lstStyle/>
          <a:p>
            <a:pPr algn="l" eaLnBrk="1" hangingPunct="1"/>
            <a:r>
              <a:rPr kumimoji="0" lang="en-US" sz="2000"/>
              <a:t>EX</a:t>
            </a:r>
          </a:p>
        </p:txBody>
      </p:sp>
      <p:sp>
        <p:nvSpPr>
          <p:cNvPr id="117800" name="Text Box 48"/>
          <p:cNvSpPr txBox="1">
            <a:spLocks noChangeArrowheads="1"/>
          </p:cNvSpPr>
          <p:nvPr/>
        </p:nvSpPr>
        <p:spPr bwMode="auto">
          <a:xfrm>
            <a:off x="6245225" y="4527550"/>
            <a:ext cx="790575" cy="396875"/>
          </a:xfrm>
          <a:prstGeom prst="rect">
            <a:avLst/>
          </a:prstGeom>
          <a:noFill/>
          <a:ln w="9525">
            <a:noFill/>
            <a:miter lim="800000"/>
            <a:headEnd/>
            <a:tailEnd/>
          </a:ln>
        </p:spPr>
        <p:txBody>
          <a:bodyPr wrap="none">
            <a:spAutoFit/>
          </a:bodyPr>
          <a:lstStyle/>
          <a:p>
            <a:pPr algn="l" eaLnBrk="1" hangingPunct="1"/>
            <a:r>
              <a:rPr kumimoji="0" lang="en-US" sz="2000"/>
              <a:t>MEM</a:t>
            </a:r>
          </a:p>
        </p:txBody>
      </p:sp>
      <p:sp>
        <p:nvSpPr>
          <p:cNvPr id="117801" name="Text Box 49"/>
          <p:cNvSpPr txBox="1">
            <a:spLocks noChangeArrowheads="1"/>
          </p:cNvSpPr>
          <p:nvPr/>
        </p:nvSpPr>
        <p:spPr bwMode="auto">
          <a:xfrm>
            <a:off x="7083425" y="4527550"/>
            <a:ext cx="593725" cy="396875"/>
          </a:xfrm>
          <a:prstGeom prst="rect">
            <a:avLst/>
          </a:prstGeom>
          <a:noFill/>
          <a:ln w="9525">
            <a:noFill/>
            <a:miter lim="800000"/>
            <a:headEnd/>
            <a:tailEnd/>
          </a:ln>
        </p:spPr>
        <p:txBody>
          <a:bodyPr wrap="none">
            <a:spAutoFit/>
          </a:bodyPr>
          <a:lstStyle/>
          <a:p>
            <a:pPr algn="l" eaLnBrk="1" hangingPunct="1"/>
            <a:r>
              <a:rPr kumimoji="0" lang="en-US" sz="2000"/>
              <a:t>WB</a:t>
            </a:r>
          </a:p>
        </p:txBody>
      </p:sp>
      <p:grpSp>
        <p:nvGrpSpPr>
          <p:cNvPr id="3" name="Group 50"/>
          <p:cNvGrpSpPr>
            <a:grpSpLocks/>
          </p:cNvGrpSpPr>
          <p:nvPr/>
        </p:nvGrpSpPr>
        <p:grpSpPr bwMode="auto">
          <a:xfrm>
            <a:off x="4721225" y="5060950"/>
            <a:ext cx="3810000" cy="396875"/>
            <a:chOff x="1056" y="2160"/>
            <a:chExt cx="2400" cy="250"/>
          </a:xfrm>
        </p:grpSpPr>
        <p:sp>
          <p:nvSpPr>
            <p:cNvPr id="117804" name="Text Box 51"/>
            <p:cNvSpPr txBox="1">
              <a:spLocks noChangeArrowheads="1"/>
            </p:cNvSpPr>
            <p:nvPr/>
          </p:nvSpPr>
          <p:spPr bwMode="auto">
            <a:xfrm>
              <a:off x="1152" y="2160"/>
              <a:ext cx="258" cy="250"/>
            </a:xfrm>
            <a:prstGeom prst="rect">
              <a:avLst/>
            </a:prstGeom>
            <a:noFill/>
            <a:ln w="9525">
              <a:noFill/>
              <a:miter lim="800000"/>
              <a:headEnd/>
              <a:tailEnd/>
            </a:ln>
          </p:spPr>
          <p:txBody>
            <a:bodyPr wrap="none">
              <a:spAutoFit/>
            </a:bodyPr>
            <a:lstStyle/>
            <a:p>
              <a:pPr algn="l" eaLnBrk="1" hangingPunct="1"/>
              <a:r>
                <a:rPr kumimoji="0" lang="en-US" sz="2000"/>
                <a:t>IF</a:t>
              </a:r>
            </a:p>
          </p:txBody>
        </p:sp>
        <p:sp>
          <p:nvSpPr>
            <p:cNvPr id="117805" name="Text Box 52"/>
            <p:cNvSpPr txBox="1">
              <a:spLocks noChangeArrowheads="1"/>
            </p:cNvSpPr>
            <p:nvPr/>
          </p:nvSpPr>
          <p:spPr bwMode="auto">
            <a:xfrm>
              <a:off x="1632" y="2160"/>
              <a:ext cx="285" cy="250"/>
            </a:xfrm>
            <a:prstGeom prst="rect">
              <a:avLst/>
            </a:prstGeom>
            <a:noFill/>
            <a:ln w="9525">
              <a:noFill/>
              <a:miter lim="800000"/>
              <a:headEnd/>
              <a:tailEnd/>
            </a:ln>
          </p:spPr>
          <p:txBody>
            <a:bodyPr wrap="none">
              <a:spAutoFit/>
            </a:bodyPr>
            <a:lstStyle/>
            <a:p>
              <a:pPr algn="l" eaLnBrk="1" hangingPunct="1"/>
              <a:r>
                <a:rPr kumimoji="0" lang="en-US" sz="2000"/>
                <a:t>ID</a:t>
              </a:r>
            </a:p>
          </p:txBody>
        </p:sp>
        <p:sp>
          <p:nvSpPr>
            <p:cNvPr id="117806" name="Text Box 53"/>
            <p:cNvSpPr txBox="1">
              <a:spLocks noChangeArrowheads="1"/>
            </p:cNvSpPr>
            <p:nvPr/>
          </p:nvSpPr>
          <p:spPr bwMode="auto">
            <a:xfrm>
              <a:off x="2064" y="2160"/>
              <a:ext cx="330" cy="250"/>
            </a:xfrm>
            <a:prstGeom prst="rect">
              <a:avLst/>
            </a:prstGeom>
            <a:noFill/>
            <a:ln w="9525">
              <a:noFill/>
              <a:miter lim="800000"/>
              <a:headEnd/>
              <a:tailEnd/>
            </a:ln>
          </p:spPr>
          <p:txBody>
            <a:bodyPr wrap="none">
              <a:spAutoFit/>
            </a:bodyPr>
            <a:lstStyle/>
            <a:p>
              <a:pPr algn="l" eaLnBrk="1" hangingPunct="1"/>
              <a:r>
                <a:rPr kumimoji="0" lang="en-US" sz="2000"/>
                <a:t>EX</a:t>
              </a:r>
            </a:p>
          </p:txBody>
        </p:sp>
        <p:sp>
          <p:nvSpPr>
            <p:cNvPr id="117807" name="Text Box 54"/>
            <p:cNvSpPr txBox="1">
              <a:spLocks noChangeArrowheads="1"/>
            </p:cNvSpPr>
            <p:nvPr/>
          </p:nvSpPr>
          <p:spPr bwMode="auto">
            <a:xfrm>
              <a:off x="2496" y="2160"/>
              <a:ext cx="498" cy="250"/>
            </a:xfrm>
            <a:prstGeom prst="rect">
              <a:avLst/>
            </a:prstGeom>
            <a:noFill/>
            <a:ln w="9525">
              <a:noFill/>
              <a:miter lim="800000"/>
              <a:headEnd/>
              <a:tailEnd/>
            </a:ln>
          </p:spPr>
          <p:txBody>
            <a:bodyPr wrap="none">
              <a:spAutoFit/>
            </a:bodyPr>
            <a:lstStyle/>
            <a:p>
              <a:pPr algn="l" eaLnBrk="1" hangingPunct="1"/>
              <a:r>
                <a:rPr kumimoji="0" lang="en-US" sz="2000"/>
                <a:t>MEM</a:t>
              </a:r>
            </a:p>
          </p:txBody>
        </p:sp>
        <p:sp>
          <p:nvSpPr>
            <p:cNvPr id="117808" name="Text Box 55"/>
            <p:cNvSpPr txBox="1">
              <a:spLocks noChangeArrowheads="1"/>
            </p:cNvSpPr>
            <p:nvPr/>
          </p:nvSpPr>
          <p:spPr bwMode="auto">
            <a:xfrm>
              <a:off x="3024" y="2160"/>
              <a:ext cx="374" cy="250"/>
            </a:xfrm>
            <a:prstGeom prst="rect">
              <a:avLst/>
            </a:prstGeom>
            <a:noFill/>
            <a:ln w="9525">
              <a:noFill/>
              <a:miter lim="800000"/>
              <a:headEnd/>
              <a:tailEnd/>
            </a:ln>
          </p:spPr>
          <p:txBody>
            <a:bodyPr wrap="none">
              <a:spAutoFit/>
            </a:bodyPr>
            <a:lstStyle/>
            <a:p>
              <a:pPr algn="l" eaLnBrk="1" hangingPunct="1"/>
              <a:r>
                <a:rPr kumimoji="0" lang="en-US" sz="2000"/>
                <a:t>WB</a:t>
              </a:r>
            </a:p>
          </p:txBody>
        </p:sp>
        <p:sp>
          <p:nvSpPr>
            <p:cNvPr id="117809" name="Rectangle 56"/>
            <p:cNvSpPr>
              <a:spLocks noChangeArrowheads="1"/>
            </p:cNvSpPr>
            <p:nvPr/>
          </p:nvSpPr>
          <p:spPr bwMode="auto">
            <a:xfrm>
              <a:off x="105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7810" name="Rectangle 57"/>
            <p:cNvSpPr>
              <a:spLocks noChangeArrowheads="1"/>
            </p:cNvSpPr>
            <p:nvPr/>
          </p:nvSpPr>
          <p:spPr bwMode="auto">
            <a:xfrm>
              <a:off x="153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7811" name="Rectangle 58"/>
            <p:cNvSpPr>
              <a:spLocks noChangeArrowheads="1"/>
            </p:cNvSpPr>
            <p:nvPr/>
          </p:nvSpPr>
          <p:spPr bwMode="auto">
            <a:xfrm>
              <a:off x="201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7812" name="Rectangle 59"/>
            <p:cNvSpPr>
              <a:spLocks noChangeArrowheads="1"/>
            </p:cNvSpPr>
            <p:nvPr/>
          </p:nvSpPr>
          <p:spPr bwMode="auto">
            <a:xfrm>
              <a:off x="249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7813" name="Rectangle 60"/>
            <p:cNvSpPr>
              <a:spLocks noChangeArrowheads="1"/>
            </p:cNvSpPr>
            <p:nvPr/>
          </p:nvSpPr>
          <p:spPr bwMode="auto">
            <a:xfrm>
              <a:off x="2976" y="2160"/>
              <a:ext cx="480" cy="240"/>
            </a:xfrm>
            <a:prstGeom prst="rect">
              <a:avLst/>
            </a:prstGeom>
            <a:noFill/>
            <a:ln w="19050">
              <a:solidFill>
                <a:srgbClr val="000000"/>
              </a:solidFill>
              <a:miter lim="800000"/>
              <a:headEnd/>
              <a:tailEnd/>
            </a:ln>
          </p:spPr>
          <p:txBody>
            <a:bodyPr anchor="ctr">
              <a:spAutoFit/>
            </a:bodyPr>
            <a:lstStyle/>
            <a:p>
              <a:endParaRPr lang="en-US"/>
            </a:p>
          </p:txBody>
        </p:sp>
      </p:grpSp>
      <p:sp>
        <p:nvSpPr>
          <p:cNvPr id="117803" name="AutoShape 61"/>
          <p:cNvSpPr>
            <a:spLocks noChangeArrowheads="1"/>
          </p:cNvSpPr>
          <p:nvPr/>
        </p:nvSpPr>
        <p:spPr bwMode="auto">
          <a:xfrm rot="-475193">
            <a:off x="4721225" y="3232150"/>
            <a:ext cx="152400" cy="2057400"/>
          </a:xfrm>
          <a:prstGeom prst="downArrow">
            <a:avLst>
              <a:gd name="adj1" fmla="val 50000"/>
              <a:gd name="adj2" fmla="val 3375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2"/>
          <p:cNvSpPr>
            <a:spLocks noGrp="1" noChangeArrowheads="1"/>
          </p:cNvSpPr>
          <p:nvPr>
            <p:ph type="title"/>
          </p:nvPr>
        </p:nvSpPr>
        <p:spPr/>
        <p:txBody>
          <a:bodyPr/>
          <a:lstStyle/>
          <a:p>
            <a:r>
              <a:rPr lang="en-US" smtClean="0"/>
              <a:t>Branch speedup</a:t>
            </a:r>
          </a:p>
        </p:txBody>
      </p:sp>
      <p:sp>
        <p:nvSpPr>
          <p:cNvPr id="118789" name="Rectangle 3"/>
          <p:cNvSpPr>
            <a:spLocks noGrp="1" noChangeArrowheads="1"/>
          </p:cNvSpPr>
          <p:nvPr>
            <p:ph idx="1"/>
          </p:nvPr>
        </p:nvSpPr>
        <p:spPr/>
        <p:txBody>
          <a:bodyPr/>
          <a:lstStyle/>
          <a:p>
            <a:pPr>
              <a:lnSpc>
                <a:spcPct val="80000"/>
              </a:lnSpc>
            </a:pPr>
            <a:r>
              <a:rPr lang="en-US" dirty="0" smtClean="0"/>
              <a:t>Earlier address computation </a:t>
            </a:r>
          </a:p>
          <a:p>
            <a:pPr>
              <a:lnSpc>
                <a:spcPct val="80000"/>
              </a:lnSpc>
            </a:pPr>
            <a:r>
              <a:rPr lang="en-US" dirty="0" smtClean="0"/>
              <a:t>Earlier condition calculation</a:t>
            </a:r>
          </a:p>
          <a:p>
            <a:pPr>
              <a:lnSpc>
                <a:spcPct val="80000"/>
              </a:lnSpc>
            </a:pPr>
            <a:endParaRPr lang="en-US" dirty="0" smtClean="0"/>
          </a:p>
          <a:p>
            <a:pPr>
              <a:lnSpc>
                <a:spcPct val="80000"/>
              </a:lnSpc>
            </a:pPr>
            <a:r>
              <a:rPr lang="en-US" dirty="0" smtClean="0"/>
              <a:t>Put both in the ID pipeline stage</a:t>
            </a:r>
          </a:p>
          <a:p>
            <a:pPr lvl="1">
              <a:lnSpc>
                <a:spcPct val="80000"/>
              </a:lnSpc>
            </a:pPr>
            <a:r>
              <a:rPr lang="en-US" dirty="0" smtClean="0"/>
              <a:t>adder</a:t>
            </a:r>
          </a:p>
          <a:p>
            <a:pPr lvl="1">
              <a:lnSpc>
                <a:spcPct val="80000"/>
              </a:lnSpc>
            </a:pPr>
            <a:r>
              <a:rPr lang="en-US" dirty="0" smtClean="0"/>
              <a:t>comparator</a:t>
            </a:r>
          </a:p>
        </p:txBody>
      </p:sp>
      <p:sp>
        <p:nvSpPr>
          <p:cNvPr id="43" name="Date Placeholder 3"/>
          <p:cNvSpPr>
            <a:spLocks noGrp="1"/>
          </p:cNvSpPr>
          <p:nvPr>
            <p:ph type="dt" sz="half" idx="10"/>
          </p:nvPr>
        </p:nvSpPr>
        <p:spPr/>
        <p:txBody>
          <a:bodyPr/>
          <a:lstStyle/>
          <a:p>
            <a:pPr>
              <a:defRPr/>
            </a:pPr>
            <a:r>
              <a:rPr lang="en-US"/>
              <a:t>H.Corporaal  5MD00</a:t>
            </a:r>
          </a:p>
        </p:txBody>
      </p:sp>
      <p:sp>
        <p:nvSpPr>
          <p:cNvPr id="44" name="Slide Number Placeholder 5"/>
          <p:cNvSpPr>
            <a:spLocks noGrp="1"/>
          </p:cNvSpPr>
          <p:nvPr>
            <p:ph type="sldNum" sz="quarter" idx="12"/>
          </p:nvPr>
        </p:nvSpPr>
        <p:spPr/>
        <p:txBody>
          <a:bodyPr/>
          <a:lstStyle/>
          <a:p>
            <a:pPr>
              <a:defRPr/>
            </a:pPr>
            <a:fld id="{79BAF285-3F52-4E4D-9B80-B6F3A701C51F}" type="slidenum">
              <a:rPr lang="en-US"/>
              <a:pPr>
                <a:defRPr/>
              </a:pPr>
              <a:t>64</a:t>
            </a:fld>
            <a:endParaRPr lang="en-US"/>
          </a:p>
        </p:txBody>
      </p:sp>
      <p:grpSp>
        <p:nvGrpSpPr>
          <p:cNvPr id="2" name="Group 4"/>
          <p:cNvGrpSpPr>
            <a:grpSpLocks/>
          </p:cNvGrpSpPr>
          <p:nvPr/>
        </p:nvGrpSpPr>
        <p:grpSpPr bwMode="auto">
          <a:xfrm>
            <a:off x="1600200" y="4343400"/>
            <a:ext cx="6778625" cy="2058988"/>
            <a:chOff x="1008" y="2880"/>
            <a:chExt cx="4270" cy="1297"/>
          </a:xfrm>
        </p:grpSpPr>
        <p:sp>
          <p:nvSpPr>
            <p:cNvPr id="118791" name="Rectangle 5"/>
            <p:cNvSpPr>
              <a:spLocks noChangeArrowheads="1"/>
            </p:cNvSpPr>
            <p:nvPr/>
          </p:nvSpPr>
          <p:spPr bwMode="auto">
            <a:xfrm>
              <a:off x="2398" y="3572"/>
              <a:ext cx="480" cy="24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8792" name="Rectangle 6"/>
            <p:cNvSpPr>
              <a:spLocks noChangeArrowheads="1"/>
            </p:cNvSpPr>
            <p:nvPr/>
          </p:nvSpPr>
          <p:spPr bwMode="auto">
            <a:xfrm>
              <a:off x="2878" y="3572"/>
              <a:ext cx="480" cy="24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8793" name="Rectangle 7"/>
            <p:cNvSpPr>
              <a:spLocks noChangeArrowheads="1"/>
            </p:cNvSpPr>
            <p:nvPr/>
          </p:nvSpPr>
          <p:spPr bwMode="auto">
            <a:xfrm>
              <a:off x="3358" y="3572"/>
              <a:ext cx="480" cy="24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8794" name="Rectangle 8"/>
            <p:cNvSpPr>
              <a:spLocks noChangeArrowheads="1"/>
            </p:cNvSpPr>
            <p:nvPr/>
          </p:nvSpPr>
          <p:spPr bwMode="auto">
            <a:xfrm>
              <a:off x="3838" y="3572"/>
              <a:ext cx="480" cy="24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8795" name="Rectangle 9"/>
            <p:cNvSpPr>
              <a:spLocks noChangeArrowheads="1"/>
            </p:cNvSpPr>
            <p:nvPr/>
          </p:nvSpPr>
          <p:spPr bwMode="auto">
            <a:xfrm>
              <a:off x="4318" y="3572"/>
              <a:ext cx="480" cy="240"/>
            </a:xfrm>
            <a:prstGeom prst="rect">
              <a:avLst/>
            </a:prstGeom>
            <a:solidFill>
              <a:srgbClr val="FFFFCC"/>
            </a:solidFill>
            <a:ln w="19050">
              <a:solidFill>
                <a:srgbClr val="000000"/>
              </a:solidFill>
              <a:miter lim="800000"/>
              <a:headEnd/>
              <a:tailEnd/>
            </a:ln>
          </p:spPr>
          <p:txBody>
            <a:bodyPr anchor="ctr">
              <a:spAutoFit/>
            </a:bodyPr>
            <a:lstStyle/>
            <a:p>
              <a:endParaRPr lang="en-US"/>
            </a:p>
          </p:txBody>
        </p:sp>
        <p:sp>
          <p:nvSpPr>
            <p:cNvPr id="118796" name="Text Box 10"/>
            <p:cNvSpPr txBox="1">
              <a:spLocks noChangeArrowheads="1"/>
            </p:cNvSpPr>
            <p:nvPr/>
          </p:nvSpPr>
          <p:spPr bwMode="auto">
            <a:xfrm>
              <a:off x="1021" y="3255"/>
              <a:ext cx="740" cy="231"/>
            </a:xfrm>
            <a:prstGeom prst="rect">
              <a:avLst/>
            </a:prstGeom>
            <a:noFill/>
            <a:ln w="19050">
              <a:noFill/>
              <a:miter lim="800000"/>
              <a:headEnd/>
              <a:tailEnd/>
            </a:ln>
          </p:spPr>
          <p:txBody>
            <a:bodyPr wrap="none" anchor="ctr">
              <a:spAutoFit/>
            </a:bodyPr>
            <a:lstStyle/>
            <a:p>
              <a:pPr algn="ctr">
                <a:spcBef>
                  <a:spcPct val="50000"/>
                </a:spcBef>
              </a:pPr>
              <a:r>
                <a:rPr kumimoji="0" lang="en-US" sz="1800" b="1">
                  <a:latin typeface="Arial" charset="0"/>
                </a:rPr>
                <a:t>Branch L</a:t>
              </a:r>
            </a:p>
          </p:txBody>
        </p:sp>
        <p:sp>
          <p:nvSpPr>
            <p:cNvPr id="118797" name="AutoShape 11"/>
            <p:cNvSpPr>
              <a:spLocks/>
            </p:cNvSpPr>
            <p:nvPr/>
          </p:nvSpPr>
          <p:spPr bwMode="auto">
            <a:xfrm>
              <a:off x="2110" y="3572"/>
              <a:ext cx="192" cy="240"/>
            </a:xfrm>
            <a:prstGeom prst="leftBrace">
              <a:avLst>
                <a:gd name="adj1" fmla="val 10417"/>
                <a:gd name="adj2" fmla="val 48306"/>
              </a:avLst>
            </a:prstGeom>
            <a:noFill/>
            <a:ln w="19050">
              <a:solidFill>
                <a:srgbClr val="000000"/>
              </a:solidFill>
              <a:round/>
              <a:headEnd/>
              <a:tailEnd/>
            </a:ln>
          </p:spPr>
          <p:txBody>
            <a:bodyPr anchor="ctr">
              <a:spAutoFit/>
            </a:bodyPr>
            <a:lstStyle/>
            <a:p>
              <a:endParaRPr lang="en-US"/>
            </a:p>
          </p:txBody>
        </p:sp>
        <p:sp>
          <p:nvSpPr>
            <p:cNvPr id="118798" name="Text Box 12"/>
            <p:cNvSpPr txBox="1">
              <a:spLocks noChangeArrowheads="1"/>
            </p:cNvSpPr>
            <p:nvPr/>
          </p:nvSpPr>
          <p:spPr bwMode="auto">
            <a:xfrm>
              <a:off x="1342" y="3524"/>
              <a:ext cx="765" cy="404"/>
            </a:xfrm>
            <a:prstGeom prst="rect">
              <a:avLst/>
            </a:prstGeom>
            <a:noFill/>
            <a:ln w="19050">
              <a:noFill/>
              <a:miter lim="800000"/>
              <a:headEnd/>
              <a:tailEnd/>
            </a:ln>
          </p:spPr>
          <p:txBody>
            <a:bodyPr anchor="ctr">
              <a:spAutoFit/>
            </a:bodyPr>
            <a:lstStyle/>
            <a:p>
              <a:pPr algn="l">
                <a:spcBef>
                  <a:spcPct val="50000"/>
                </a:spcBef>
              </a:pPr>
              <a:r>
                <a:rPr kumimoji="0" lang="en-US" sz="1800" b="1">
                  <a:latin typeface="Arial" charset="0"/>
                </a:rPr>
                <a:t>Predict not taken</a:t>
              </a:r>
            </a:p>
          </p:txBody>
        </p:sp>
        <p:sp>
          <p:nvSpPr>
            <p:cNvPr id="118799" name="Text Box 13"/>
            <p:cNvSpPr txBox="1">
              <a:spLocks noChangeArrowheads="1"/>
            </p:cNvSpPr>
            <p:nvPr/>
          </p:nvSpPr>
          <p:spPr bwMode="auto">
            <a:xfrm>
              <a:off x="1008" y="3840"/>
              <a:ext cx="252" cy="231"/>
            </a:xfrm>
            <a:prstGeom prst="rect">
              <a:avLst/>
            </a:prstGeom>
            <a:noFill/>
            <a:ln w="19050">
              <a:noFill/>
              <a:miter lim="800000"/>
              <a:headEnd/>
              <a:tailEnd/>
            </a:ln>
          </p:spPr>
          <p:txBody>
            <a:bodyPr wrap="none" anchor="ctr">
              <a:spAutoFit/>
            </a:bodyPr>
            <a:lstStyle/>
            <a:p>
              <a:pPr algn="ctr">
                <a:spcBef>
                  <a:spcPct val="50000"/>
                </a:spcBef>
              </a:pPr>
              <a:r>
                <a:rPr kumimoji="0" lang="en-US" sz="1800" b="1">
                  <a:latin typeface="Arial" charset="0"/>
                </a:rPr>
                <a:t>L:</a:t>
              </a:r>
            </a:p>
          </p:txBody>
        </p:sp>
        <p:sp>
          <p:nvSpPr>
            <p:cNvPr id="118800" name="Line 14"/>
            <p:cNvSpPr>
              <a:spLocks noChangeShapeType="1"/>
            </p:cNvSpPr>
            <p:nvPr/>
          </p:nvSpPr>
          <p:spPr bwMode="auto">
            <a:xfrm>
              <a:off x="1920" y="3120"/>
              <a:ext cx="1008" cy="0"/>
            </a:xfrm>
            <a:prstGeom prst="line">
              <a:avLst/>
            </a:prstGeom>
            <a:noFill/>
            <a:ln w="19050">
              <a:solidFill>
                <a:srgbClr val="000000"/>
              </a:solidFill>
              <a:round/>
              <a:headEnd/>
              <a:tailEnd type="stealth" w="med" len="med"/>
            </a:ln>
          </p:spPr>
          <p:txBody>
            <a:bodyPr anchor="ctr">
              <a:spAutoFit/>
            </a:bodyPr>
            <a:lstStyle/>
            <a:p>
              <a:endParaRPr lang="en-US"/>
            </a:p>
          </p:txBody>
        </p:sp>
        <p:sp>
          <p:nvSpPr>
            <p:cNvPr id="118801" name="Text Box 15"/>
            <p:cNvSpPr txBox="1">
              <a:spLocks noChangeArrowheads="1"/>
            </p:cNvSpPr>
            <p:nvPr/>
          </p:nvSpPr>
          <p:spPr bwMode="auto">
            <a:xfrm>
              <a:off x="1872" y="2880"/>
              <a:ext cx="891" cy="212"/>
            </a:xfrm>
            <a:prstGeom prst="rect">
              <a:avLst/>
            </a:prstGeom>
            <a:noFill/>
            <a:ln w="19050">
              <a:noFill/>
              <a:miter lim="800000"/>
              <a:headEnd/>
              <a:tailEnd/>
            </a:ln>
          </p:spPr>
          <p:txBody>
            <a:bodyPr wrap="none" anchor="ctr">
              <a:spAutoFit/>
            </a:bodyPr>
            <a:lstStyle/>
            <a:p>
              <a:pPr algn="ctr"/>
              <a:r>
                <a:rPr kumimoji="0" lang="en-US" sz="1600" b="1">
                  <a:latin typeface="Arial" charset="0"/>
                </a:rPr>
                <a:t>Clock cycles</a:t>
              </a:r>
            </a:p>
          </p:txBody>
        </p:sp>
        <p:sp>
          <p:nvSpPr>
            <p:cNvPr id="118802" name="Text Box 16"/>
            <p:cNvSpPr txBox="1">
              <a:spLocks noChangeArrowheads="1"/>
            </p:cNvSpPr>
            <p:nvPr/>
          </p:nvSpPr>
          <p:spPr bwMode="auto">
            <a:xfrm>
              <a:off x="2014" y="3236"/>
              <a:ext cx="258" cy="250"/>
            </a:xfrm>
            <a:prstGeom prst="rect">
              <a:avLst/>
            </a:prstGeom>
            <a:noFill/>
            <a:ln w="9525">
              <a:noFill/>
              <a:miter lim="800000"/>
              <a:headEnd/>
              <a:tailEnd/>
            </a:ln>
          </p:spPr>
          <p:txBody>
            <a:bodyPr wrap="none">
              <a:spAutoFit/>
            </a:bodyPr>
            <a:lstStyle/>
            <a:p>
              <a:pPr algn="l" eaLnBrk="1" hangingPunct="1"/>
              <a:r>
                <a:rPr kumimoji="0" lang="en-US" sz="2000"/>
                <a:t>IF</a:t>
              </a:r>
            </a:p>
          </p:txBody>
        </p:sp>
        <p:sp>
          <p:nvSpPr>
            <p:cNvPr id="118803" name="Text Box 17"/>
            <p:cNvSpPr txBox="1">
              <a:spLocks noChangeArrowheads="1"/>
            </p:cNvSpPr>
            <p:nvPr/>
          </p:nvSpPr>
          <p:spPr bwMode="auto">
            <a:xfrm>
              <a:off x="2494" y="3236"/>
              <a:ext cx="285" cy="250"/>
            </a:xfrm>
            <a:prstGeom prst="rect">
              <a:avLst/>
            </a:prstGeom>
            <a:noFill/>
            <a:ln w="9525">
              <a:noFill/>
              <a:miter lim="800000"/>
              <a:headEnd/>
              <a:tailEnd/>
            </a:ln>
          </p:spPr>
          <p:txBody>
            <a:bodyPr wrap="none">
              <a:spAutoFit/>
            </a:bodyPr>
            <a:lstStyle/>
            <a:p>
              <a:pPr algn="l" eaLnBrk="1" hangingPunct="1"/>
              <a:r>
                <a:rPr kumimoji="0" lang="en-US" sz="2000"/>
                <a:t>ID</a:t>
              </a:r>
            </a:p>
          </p:txBody>
        </p:sp>
        <p:sp>
          <p:nvSpPr>
            <p:cNvPr id="118804" name="Text Box 18"/>
            <p:cNvSpPr txBox="1">
              <a:spLocks noChangeArrowheads="1"/>
            </p:cNvSpPr>
            <p:nvPr/>
          </p:nvSpPr>
          <p:spPr bwMode="auto">
            <a:xfrm>
              <a:off x="2926" y="3236"/>
              <a:ext cx="330" cy="250"/>
            </a:xfrm>
            <a:prstGeom prst="rect">
              <a:avLst/>
            </a:prstGeom>
            <a:noFill/>
            <a:ln w="9525">
              <a:noFill/>
              <a:miter lim="800000"/>
              <a:headEnd/>
              <a:tailEnd/>
            </a:ln>
          </p:spPr>
          <p:txBody>
            <a:bodyPr wrap="none">
              <a:spAutoFit/>
            </a:bodyPr>
            <a:lstStyle/>
            <a:p>
              <a:pPr algn="l" eaLnBrk="1" hangingPunct="1"/>
              <a:r>
                <a:rPr kumimoji="0" lang="en-US" sz="2000"/>
                <a:t>EX</a:t>
              </a:r>
            </a:p>
          </p:txBody>
        </p:sp>
        <p:sp>
          <p:nvSpPr>
            <p:cNvPr id="118805" name="Text Box 19"/>
            <p:cNvSpPr txBox="1">
              <a:spLocks noChangeArrowheads="1"/>
            </p:cNvSpPr>
            <p:nvPr/>
          </p:nvSpPr>
          <p:spPr bwMode="auto">
            <a:xfrm>
              <a:off x="3358" y="3236"/>
              <a:ext cx="498" cy="250"/>
            </a:xfrm>
            <a:prstGeom prst="rect">
              <a:avLst/>
            </a:prstGeom>
            <a:noFill/>
            <a:ln w="9525">
              <a:noFill/>
              <a:miter lim="800000"/>
              <a:headEnd/>
              <a:tailEnd/>
            </a:ln>
          </p:spPr>
          <p:txBody>
            <a:bodyPr wrap="none">
              <a:spAutoFit/>
            </a:bodyPr>
            <a:lstStyle/>
            <a:p>
              <a:pPr algn="l" eaLnBrk="1" hangingPunct="1"/>
              <a:r>
                <a:rPr kumimoji="0" lang="en-US" sz="2000"/>
                <a:t>MEM</a:t>
              </a:r>
            </a:p>
          </p:txBody>
        </p:sp>
        <p:sp>
          <p:nvSpPr>
            <p:cNvPr id="118806" name="Text Box 20"/>
            <p:cNvSpPr txBox="1">
              <a:spLocks noChangeArrowheads="1"/>
            </p:cNvSpPr>
            <p:nvPr/>
          </p:nvSpPr>
          <p:spPr bwMode="auto">
            <a:xfrm>
              <a:off x="3886" y="3236"/>
              <a:ext cx="374" cy="250"/>
            </a:xfrm>
            <a:prstGeom prst="rect">
              <a:avLst/>
            </a:prstGeom>
            <a:noFill/>
            <a:ln w="9525">
              <a:noFill/>
              <a:miter lim="800000"/>
              <a:headEnd/>
              <a:tailEnd/>
            </a:ln>
          </p:spPr>
          <p:txBody>
            <a:bodyPr wrap="none">
              <a:spAutoFit/>
            </a:bodyPr>
            <a:lstStyle/>
            <a:p>
              <a:pPr algn="l" eaLnBrk="1" hangingPunct="1"/>
              <a:r>
                <a:rPr kumimoji="0" lang="en-US" sz="2000"/>
                <a:t>WB</a:t>
              </a:r>
            </a:p>
          </p:txBody>
        </p:sp>
        <p:sp>
          <p:nvSpPr>
            <p:cNvPr id="118807" name="Rectangle 21"/>
            <p:cNvSpPr>
              <a:spLocks noChangeArrowheads="1"/>
            </p:cNvSpPr>
            <p:nvPr/>
          </p:nvSpPr>
          <p:spPr bwMode="auto">
            <a:xfrm>
              <a:off x="1918" y="3236"/>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8808" name="Rectangle 22"/>
            <p:cNvSpPr>
              <a:spLocks noChangeArrowheads="1"/>
            </p:cNvSpPr>
            <p:nvPr/>
          </p:nvSpPr>
          <p:spPr bwMode="auto">
            <a:xfrm>
              <a:off x="2398" y="3236"/>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8809" name="Rectangle 23"/>
            <p:cNvSpPr>
              <a:spLocks noChangeArrowheads="1"/>
            </p:cNvSpPr>
            <p:nvPr/>
          </p:nvSpPr>
          <p:spPr bwMode="auto">
            <a:xfrm>
              <a:off x="2878" y="3236"/>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8810" name="Rectangle 24"/>
            <p:cNvSpPr>
              <a:spLocks noChangeArrowheads="1"/>
            </p:cNvSpPr>
            <p:nvPr/>
          </p:nvSpPr>
          <p:spPr bwMode="auto">
            <a:xfrm>
              <a:off x="3358" y="3236"/>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8811" name="Rectangle 25"/>
            <p:cNvSpPr>
              <a:spLocks noChangeArrowheads="1"/>
            </p:cNvSpPr>
            <p:nvPr/>
          </p:nvSpPr>
          <p:spPr bwMode="auto">
            <a:xfrm>
              <a:off x="3838" y="3236"/>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8812" name="Text Box 26"/>
            <p:cNvSpPr txBox="1">
              <a:spLocks noChangeArrowheads="1"/>
            </p:cNvSpPr>
            <p:nvPr/>
          </p:nvSpPr>
          <p:spPr bwMode="auto">
            <a:xfrm>
              <a:off x="2494" y="3572"/>
              <a:ext cx="258" cy="250"/>
            </a:xfrm>
            <a:prstGeom prst="rect">
              <a:avLst/>
            </a:prstGeom>
            <a:noFill/>
            <a:ln w="9525">
              <a:noFill/>
              <a:miter lim="800000"/>
              <a:headEnd/>
              <a:tailEnd/>
            </a:ln>
          </p:spPr>
          <p:txBody>
            <a:bodyPr wrap="none">
              <a:spAutoFit/>
            </a:bodyPr>
            <a:lstStyle/>
            <a:p>
              <a:pPr algn="l" eaLnBrk="1" hangingPunct="1"/>
              <a:r>
                <a:rPr kumimoji="0" lang="en-US" sz="2000"/>
                <a:t>IF</a:t>
              </a:r>
            </a:p>
          </p:txBody>
        </p:sp>
        <p:sp>
          <p:nvSpPr>
            <p:cNvPr id="118813" name="Text Box 27"/>
            <p:cNvSpPr txBox="1">
              <a:spLocks noChangeArrowheads="1"/>
            </p:cNvSpPr>
            <p:nvPr/>
          </p:nvSpPr>
          <p:spPr bwMode="auto">
            <a:xfrm>
              <a:off x="2974" y="3572"/>
              <a:ext cx="285" cy="250"/>
            </a:xfrm>
            <a:prstGeom prst="rect">
              <a:avLst/>
            </a:prstGeom>
            <a:noFill/>
            <a:ln w="9525">
              <a:noFill/>
              <a:miter lim="800000"/>
              <a:headEnd/>
              <a:tailEnd/>
            </a:ln>
          </p:spPr>
          <p:txBody>
            <a:bodyPr wrap="none">
              <a:spAutoFit/>
            </a:bodyPr>
            <a:lstStyle/>
            <a:p>
              <a:pPr algn="l" eaLnBrk="1" hangingPunct="1"/>
              <a:r>
                <a:rPr kumimoji="0" lang="en-US" sz="2000"/>
                <a:t>ID</a:t>
              </a:r>
            </a:p>
          </p:txBody>
        </p:sp>
        <p:sp>
          <p:nvSpPr>
            <p:cNvPr id="118814" name="Text Box 28"/>
            <p:cNvSpPr txBox="1">
              <a:spLocks noChangeArrowheads="1"/>
            </p:cNvSpPr>
            <p:nvPr/>
          </p:nvSpPr>
          <p:spPr bwMode="auto">
            <a:xfrm>
              <a:off x="3406" y="3572"/>
              <a:ext cx="330" cy="250"/>
            </a:xfrm>
            <a:prstGeom prst="rect">
              <a:avLst/>
            </a:prstGeom>
            <a:noFill/>
            <a:ln w="9525">
              <a:noFill/>
              <a:miter lim="800000"/>
              <a:headEnd/>
              <a:tailEnd/>
            </a:ln>
          </p:spPr>
          <p:txBody>
            <a:bodyPr wrap="none">
              <a:spAutoFit/>
            </a:bodyPr>
            <a:lstStyle/>
            <a:p>
              <a:pPr algn="l" eaLnBrk="1" hangingPunct="1"/>
              <a:r>
                <a:rPr kumimoji="0" lang="en-US" sz="2000"/>
                <a:t>EX</a:t>
              </a:r>
            </a:p>
          </p:txBody>
        </p:sp>
        <p:sp>
          <p:nvSpPr>
            <p:cNvPr id="118815" name="Text Box 29"/>
            <p:cNvSpPr txBox="1">
              <a:spLocks noChangeArrowheads="1"/>
            </p:cNvSpPr>
            <p:nvPr/>
          </p:nvSpPr>
          <p:spPr bwMode="auto">
            <a:xfrm>
              <a:off x="3838" y="3572"/>
              <a:ext cx="498" cy="250"/>
            </a:xfrm>
            <a:prstGeom prst="rect">
              <a:avLst/>
            </a:prstGeom>
            <a:noFill/>
            <a:ln w="9525">
              <a:noFill/>
              <a:miter lim="800000"/>
              <a:headEnd/>
              <a:tailEnd/>
            </a:ln>
          </p:spPr>
          <p:txBody>
            <a:bodyPr wrap="none">
              <a:spAutoFit/>
            </a:bodyPr>
            <a:lstStyle/>
            <a:p>
              <a:pPr algn="l" eaLnBrk="1" hangingPunct="1"/>
              <a:r>
                <a:rPr kumimoji="0" lang="en-US" sz="2000"/>
                <a:t>MEM</a:t>
              </a:r>
            </a:p>
          </p:txBody>
        </p:sp>
        <p:sp>
          <p:nvSpPr>
            <p:cNvPr id="118816" name="Text Box 30"/>
            <p:cNvSpPr txBox="1">
              <a:spLocks noChangeArrowheads="1"/>
            </p:cNvSpPr>
            <p:nvPr/>
          </p:nvSpPr>
          <p:spPr bwMode="auto">
            <a:xfrm>
              <a:off x="4366" y="3572"/>
              <a:ext cx="374" cy="250"/>
            </a:xfrm>
            <a:prstGeom prst="rect">
              <a:avLst/>
            </a:prstGeom>
            <a:noFill/>
            <a:ln w="9525">
              <a:noFill/>
              <a:miter lim="800000"/>
              <a:headEnd/>
              <a:tailEnd/>
            </a:ln>
          </p:spPr>
          <p:txBody>
            <a:bodyPr wrap="none">
              <a:spAutoFit/>
            </a:bodyPr>
            <a:lstStyle/>
            <a:p>
              <a:pPr algn="l" eaLnBrk="1" hangingPunct="1"/>
              <a:r>
                <a:rPr kumimoji="0" lang="en-US" sz="2000"/>
                <a:t>WB</a:t>
              </a:r>
            </a:p>
          </p:txBody>
        </p:sp>
        <p:grpSp>
          <p:nvGrpSpPr>
            <p:cNvPr id="3" name="Group 31"/>
            <p:cNvGrpSpPr>
              <a:grpSpLocks/>
            </p:cNvGrpSpPr>
            <p:nvPr/>
          </p:nvGrpSpPr>
          <p:grpSpPr bwMode="auto">
            <a:xfrm>
              <a:off x="2878" y="3927"/>
              <a:ext cx="2400" cy="250"/>
              <a:chOff x="1056" y="2160"/>
              <a:chExt cx="2400" cy="250"/>
            </a:xfrm>
          </p:grpSpPr>
          <p:sp>
            <p:nvSpPr>
              <p:cNvPr id="118819" name="Text Box 32"/>
              <p:cNvSpPr txBox="1">
                <a:spLocks noChangeArrowheads="1"/>
              </p:cNvSpPr>
              <p:nvPr/>
            </p:nvSpPr>
            <p:spPr bwMode="auto">
              <a:xfrm>
                <a:off x="1152" y="2160"/>
                <a:ext cx="258" cy="250"/>
              </a:xfrm>
              <a:prstGeom prst="rect">
                <a:avLst/>
              </a:prstGeom>
              <a:noFill/>
              <a:ln w="9525">
                <a:noFill/>
                <a:miter lim="800000"/>
                <a:headEnd/>
                <a:tailEnd/>
              </a:ln>
            </p:spPr>
            <p:txBody>
              <a:bodyPr wrap="none">
                <a:spAutoFit/>
              </a:bodyPr>
              <a:lstStyle/>
              <a:p>
                <a:pPr algn="l" eaLnBrk="1" hangingPunct="1"/>
                <a:r>
                  <a:rPr kumimoji="0" lang="en-US" sz="2000"/>
                  <a:t>IF</a:t>
                </a:r>
              </a:p>
            </p:txBody>
          </p:sp>
          <p:sp>
            <p:nvSpPr>
              <p:cNvPr id="118820" name="Text Box 33"/>
              <p:cNvSpPr txBox="1">
                <a:spLocks noChangeArrowheads="1"/>
              </p:cNvSpPr>
              <p:nvPr/>
            </p:nvSpPr>
            <p:spPr bwMode="auto">
              <a:xfrm>
                <a:off x="1632" y="2160"/>
                <a:ext cx="285" cy="250"/>
              </a:xfrm>
              <a:prstGeom prst="rect">
                <a:avLst/>
              </a:prstGeom>
              <a:noFill/>
              <a:ln w="9525">
                <a:noFill/>
                <a:miter lim="800000"/>
                <a:headEnd/>
                <a:tailEnd/>
              </a:ln>
            </p:spPr>
            <p:txBody>
              <a:bodyPr wrap="none">
                <a:spAutoFit/>
              </a:bodyPr>
              <a:lstStyle/>
              <a:p>
                <a:pPr algn="l" eaLnBrk="1" hangingPunct="1"/>
                <a:r>
                  <a:rPr kumimoji="0" lang="en-US" sz="2000"/>
                  <a:t>ID</a:t>
                </a:r>
              </a:p>
            </p:txBody>
          </p:sp>
          <p:sp>
            <p:nvSpPr>
              <p:cNvPr id="118821" name="Text Box 34"/>
              <p:cNvSpPr txBox="1">
                <a:spLocks noChangeArrowheads="1"/>
              </p:cNvSpPr>
              <p:nvPr/>
            </p:nvSpPr>
            <p:spPr bwMode="auto">
              <a:xfrm>
                <a:off x="2064" y="2160"/>
                <a:ext cx="330" cy="250"/>
              </a:xfrm>
              <a:prstGeom prst="rect">
                <a:avLst/>
              </a:prstGeom>
              <a:noFill/>
              <a:ln w="9525">
                <a:noFill/>
                <a:miter lim="800000"/>
                <a:headEnd/>
                <a:tailEnd/>
              </a:ln>
            </p:spPr>
            <p:txBody>
              <a:bodyPr wrap="none">
                <a:spAutoFit/>
              </a:bodyPr>
              <a:lstStyle/>
              <a:p>
                <a:pPr algn="l" eaLnBrk="1" hangingPunct="1"/>
                <a:r>
                  <a:rPr kumimoji="0" lang="en-US" sz="2000"/>
                  <a:t>EX</a:t>
                </a:r>
              </a:p>
            </p:txBody>
          </p:sp>
          <p:sp>
            <p:nvSpPr>
              <p:cNvPr id="118822" name="Text Box 35"/>
              <p:cNvSpPr txBox="1">
                <a:spLocks noChangeArrowheads="1"/>
              </p:cNvSpPr>
              <p:nvPr/>
            </p:nvSpPr>
            <p:spPr bwMode="auto">
              <a:xfrm>
                <a:off x="2496" y="2160"/>
                <a:ext cx="498" cy="250"/>
              </a:xfrm>
              <a:prstGeom prst="rect">
                <a:avLst/>
              </a:prstGeom>
              <a:noFill/>
              <a:ln w="9525">
                <a:noFill/>
                <a:miter lim="800000"/>
                <a:headEnd/>
                <a:tailEnd/>
              </a:ln>
            </p:spPr>
            <p:txBody>
              <a:bodyPr wrap="none">
                <a:spAutoFit/>
              </a:bodyPr>
              <a:lstStyle/>
              <a:p>
                <a:pPr algn="l" eaLnBrk="1" hangingPunct="1"/>
                <a:r>
                  <a:rPr kumimoji="0" lang="en-US" sz="2000"/>
                  <a:t>MEM</a:t>
                </a:r>
              </a:p>
            </p:txBody>
          </p:sp>
          <p:sp>
            <p:nvSpPr>
              <p:cNvPr id="118823" name="Text Box 36"/>
              <p:cNvSpPr txBox="1">
                <a:spLocks noChangeArrowheads="1"/>
              </p:cNvSpPr>
              <p:nvPr/>
            </p:nvSpPr>
            <p:spPr bwMode="auto">
              <a:xfrm>
                <a:off x="3024" y="2160"/>
                <a:ext cx="374" cy="250"/>
              </a:xfrm>
              <a:prstGeom prst="rect">
                <a:avLst/>
              </a:prstGeom>
              <a:noFill/>
              <a:ln w="9525">
                <a:noFill/>
                <a:miter lim="800000"/>
                <a:headEnd/>
                <a:tailEnd/>
              </a:ln>
            </p:spPr>
            <p:txBody>
              <a:bodyPr wrap="none">
                <a:spAutoFit/>
              </a:bodyPr>
              <a:lstStyle/>
              <a:p>
                <a:pPr algn="l" eaLnBrk="1" hangingPunct="1"/>
                <a:r>
                  <a:rPr kumimoji="0" lang="en-US" sz="2000"/>
                  <a:t>WB</a:t>
                </a:r>
              </a:p>
            </p:txBody>
          </p:sp>
          <p:sp>
            <p:nvSpPr>
              <p:cNvPr id="118824" name="Rectangle 37"/>
              <p:cNvSpPr>
                <a:spLocks noChangeArrowheads="1"/>
              </p:cNvSpPr>
              <p:nvPr/>
            </p:nvSpPr>
            <p:spPr bwMode="auto">
              <a:xfrm>
                <a:off x="105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8825" name="Rectangle 38"/>
              <p:cNvSpPr>
                <a:spLocks noChangeArrowheads="1"/>
              </p:cNvSpPr>
              <p:nvPr/>
            </p:nvSpPr>
            <p:spPr bwMode="auto">
              <a:xfrm>
                <a:off x="153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8826" name="Rectangle 39"/>
              <p:cNvSpPr>
                <a:spLocks noChangeArrowheads="1"/>
              </p:cNvSpPr>
              <p:nvPr/>
            </p:nvSpPr>
            <p:spPr bwMode="auto">
              <a:xfrm>
                <a:off x="201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8827" name="Rectangle 40"/>
              <p:cNvSpPr>
                <a:spLocks noChangeArrowheads="1"/>
              </p:cNvSpPr>
              <p:nvPr/>
            </p:nvSpPr>
            <p:spPr bwMode="auto">
              <a:xfrm>
                <a:off x="2496" y="2160"/>
                <a:ext cx="480" cy="240"/>
              </a:xfrm>
              <a:prstGeom prst="rect">
                <a:avLst/>
              </a:prstGeom>
              <a:noFill/>
              <a:ln w="19050">
                <a:solidFill>
                  <a:srgbClr val="000000"/>
                </a:solidFill>
                <a:miter lim="800000"/>
                <a:headEnd/>
                <a:tailEnd/>
              </a:ln>
            </p:spPr>
            <p:txBody>
              <a:bodyPr anchor="ctr">
                <a:spAutoFit/>
              </a:bodyPr>
              <a:lstStyle/>
              <a:p>
                <a:endParaRPr lang="en-US"/>
              </a:p>
            </p:txBody>
          </p:sp>
          <p:sp>
            <p:nvSpPr>
              <p:cNvPr id="118828" name="Rectangle 41"/>
              <p:cNvSpPr>
                <a:spLocks noChangeArrowheads="1"/>
              </p:cNvSpPr>
              <p:nvPr/>
            </p:nvSpPr>
            <p:spPr bwMode="auto">
              <a:xfrm>
                <a:off x="2976" y="2160"/>
                <a:ext cx="480" cy="240"/>
              </a:xfrm>
              <a:prstGeom prst="rect">
                <a:avLst/>
              </a:prstGeom>
              <a:noFill/>
              <a:ln w="19050">
                <a:solidFill>
                  <a:srgbClr val="000000"/>
                </a:solidFill>
                <a:miter lim="800000"/>
                <a:headEnd/>
                <a:tailEnd/>
              </a:ln>
            </p:spPr>
            <p:txBody>
              <a:bodyPr anchor="ctr">
                <a:spAutoFit/>
              </a:bodyPr>
              <a:lstStyle/>
              <a:p>
                <a:endParaRPr lang="en-US"/>
              </a:p>
            </p:txBody>
          </p:sp>
        </p:grpSp>
        <p:sp>
          <p:nvSpPr>
            <p:cNvPr id="118818" name="AutoShape 42"/>
            <p:cNvSpPr>
              <a:spLocks noChangeArrowheads="1"/>
            </p:cNvSpPr>
            <p:nvPr/>
          </p:nvSpPr>
          <p:spPr bwMode="auto">
            <a:xfrm rot="-475193">
              <a:off x="2830" y="3410"/>
              <a:ext cx="93" cy="642"/>
            </a:xfrm>
            <a:prstGeom prst="downArrow">
              <a:avLst>
                <a:gd name="adj1" fmla="val 50000"/>
                <a:gd name="adj2" fmla="val 172581"/>
              </a:avLst>
            </a:prstGeom>
            <a:solidFill>
              <a:schemeClr val="accent1"/>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Date Placeholder 3"/>
          <p:cNvSpPr>
            <a:spLocks noGrp="1"/>
          </p:cNvSpPr>
          <p:nvPr>
            <p:ph type="dt" sz="quarter" idx="10"/>
          </p:nvPr>
        </p:nvSpPr>
        <p:spPr/>
        <p:txBody>
          <a:bodyPr/>
          <a:lstStyle/>
          <a:p>
            <a:pPr>
              <a:defRPr/>
            </a:pPr>
            <a:r>
              <a:rPr lang="en-US"/>
              <a:t>H.Corporaal  5MD00</a:t>
            </a:r>
          </a:p>
        </p:txBody>
      </p:sp>
      <p:sp>
        <p:nvSpPr>
          <p:cNvPr id="401" name="Slide Number Placeholder 5"/>
          <p:cNvSpPr>
            <a:spLocks noGrp="1"/>
          </p:cNvSpPr>
          <p:nvPr>
            <p:ph type="sldNum" sz="quarter" idx="12"/>
          </p:nvPr>
        </p:nvSpPr>
        <p:spPr/>
        <p:txBody>
          <a:bodyPr/>
          <a:lstStyle/>
          <a:p>
            <a:pPr>
              <a:defRPr/>
            </a:pPr>
            <a:fld id="{231EF105-75C0-42BD-8C73-FA3045772E1F}" type="slidenum">
              <a:rPr lang="en-US"/>
              <a:pPr>
                <a:defRPr/>
              </a:pPr>
              <a:t>65</a:t>
            </a:fld>
            <a:endParaRPr lang="en-US"/>
          </a:p>
        </p:txBody>
      </p:sp>
      <p:sp>
        <p:nvSpPr>
          <p:cNvPr id="119812" name="Rectangle 2"/>
          <p:cNvSpPr>
            <a:spLocks noChangeArrowheads="1"/>
          </p:cNvSpPr>
          <p:nvPr/>
        </p:nvSpPr>
        <p:spPr bwMode="auto">
          <a:xfrm>
            <a:off x="225425" y="312738"/>
            <a:ext cx="2166938" cy="477837"/>
          </a:xfrm>
          <a:prstGeom prst="rect">
            <a:avLst/>
          </a:prstGeom>
          <a:noFill/>
          <a:ln w="9525">
            <a:noFill/>
            <a:miter lim="800000"/>
            <a:headEnd/>
            <a:tailEnd/>
          </a:ln>
        </p:spPr>
        <p:txBody>
          <a:bodyPr wrap="none" anchor="ctr"/>
          <a:lstStyle/>
          <a:p>
            <a:endParaRPr lang="en-US"/>
          </a:p>
        </p:txBody>
      </p:sp>
      <p:sp>
        <p:nvSpPr>
          <p:cNvPr id="119813" name="Rectangle 3"/>
          <p:cNvSpPr>
            <a:spLocks noGrp="1" noChangeArrowheads="1"/>
          </p:cNvSpPr>
          <p:nvPr>
            <p:ph type="body" idx="1"/>
          </p:nvPr>
        </p:nvSpPr>
        <p:spPr>
          <a:noFill/>
        </p:spPr>
        <p:txBody>
          <a:bodyPr lIns="90488" tIns="44450" rIns="90488" bIns="44450"/>
          <a:lstStyle/>
          <a:p>
            <a:pPr>
              <a:buFont typeface="Monotype Sorts" pitchFamily="2" charset="2"/>
              <a:buNone/>
            </a:pP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t>
            </a:r>
          </a:p>
        </p:txBody>
      </p:sp>
      <p:sp>
        <p:nvSpPr>
          <p:cNvPr id="119814" name="Rectangle 4"/>
          <p:cNvSpPr>
            <a:spLocks noGrp="1" noChangeArrowheads="1"/>
          </p:cNvSpPr>
          <p:nvPr>
            <p:ph type="title"/>
          </p:nvPr>
        </p:nvSpPr>
        <p:spPr>
          <a:xfrm>
            <a:off x="304800" y="152400"/>
            <a:ext cx="8382000" cy="685800"/>
          </a:xfrm>
          <a:noFill/>
        </p:spPr>
        <p:txBody>
          <a:bodyPr lIns="90488" tIns="44450" rIns="90488" bIns="44450"/>
          <a:lstStyle/>
          <a:p>
            <a:r>
              <a:rPr lang="en-US" smtClean="0"/>
              <a:t>Improved branching / flushing IF/ID</a:t>
            </a:r>
          </a:p>
        </p:txBody>
      </p:sp>
      <p:grpSp>
        <p:nvGrpSpPr>
          <p:cNvPr id="2" name="Group 5"/>
          <p:cNvGrpSpPr>
            <a:grpSpLocks/>
          </p:cNvGrpSpPr>
          <p:nvPr/>
        </p:nvGrpSpPr>
        <p:grpSpPr bwMode="auto">
          <a:xfrm>
            <a:off x="693738" y="850900"/>
            <a:ext cx="8086725" cy="5718175"/>
            <a:chOff x="437" y="536"/>
            <a:chExt cx="5094" cy="3602"/>
          </a:xfrm>
        </p:grpSpPr>
        <p:grpSp>
          <p:nvGrpSpPr>
            <p:cNvPr id="3" name="Group 6"/>
            <p:cNvGrpSpPr>
              <a:grpSpLocks/>
            </p:cNvGrpSpPr>
            <p:nvPr/>
          </p:nvGrpSpPr>
          <p:grpSpPr bwMode="auto">
            <a:xfrm>
              <a:off x="437" y="632"/>
              <a:ext cx="5094" cy="3434"/>
              <a:chOff x="437" y="632"/>
              <a:chExt cx="5094" cy="3434"/>
            </a:xfrm>
          </p:grpSpPr>
          <p:sp>
            <p:nvSpPr>
              <p:cNvPr id="120010" name="Line 7"/>
              <p:cNvSpPr>
                <a:spLocks noChangeShapeType="1"/>
              </p:cNvSpPr>
              <p:nvPr/>
            </p:nvSpPr>
            <p:spPr bwMode="auto">
              <a:xfrm>
                <a:off x="2706" y="1406"/>
                <a:ext cx="117" cy="2"/>
              </a:xfrm>
              <a:prstGeom prst="line">
                <a:avLst/>
              </a:prstGeom>
              <a:noFill/>
              <a:ln w="19050">
                <a:solidFill>
                  <a:srgbClr val="EB7500"/>
                </a:solidFill>
                <a:round/>
                <a:headEnd/>
                <a:tailEnd/>
              </a:ln>
            </p:spPr>
            <p:txBody>
              <a:bodyPr/>
              <a:lstStyle/>
              <a:p>
                <a:endParaRPr lang="en-US"/>
              </a:p>
            </p:txBody>
          </p:sp>
          <p:sp>
            <p:nvSpPr>
              <p:cNvPr id="120011" name="Freeform 8"/>
              <p:cNvSpPr>
                <a:spLocks/>
              </p:cNvSpPr>
              <p:nvPr/>
            </p:nvSpPr>
            <p:spPr bwMode="auto">
              <a:xfrm>
                <a:off x="3422" y="2900"/>
                <a:ext cx="31" cy="32"/>
              </a:xfrm>
              <a:custGeom>
                <a:avLst/>
                <a:gdLst>
                  <a:gd name="T0" fmla="*/ 0 w 31"/>
                  <a:gd name="T1" fmla="*/ 32 h 32"/>
                  <a:gd name="T2" fmla="*/ 31 w 31"/>
                  <a:gd name="T3" fmla="*/ 32 h 32"/>
                  <a:gd name="T4" fmla="*/ 17 w 31"/>
                  <a:gd name="T5" fmla="*/ 0 h 32"/>
                  <a:gd name="T6" fmla="*/ 3 w 31"/>
                  <a:gd name="T7" fmla="*/ 32 h 32"/>
                  <a:gd name="T8" fmla="*/ 3 w 31"/>
                  <a:gd name="T9" fmla="*/ 32 h 32"/>
                  <a:gd name="T10" fmla="*/ 0 w 31"/>
                  <a:gd name="T11" fmla="*/ 32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0" y="32"/>
                    </a:moveTo>
                    <a:lnTo>
                      <a:pt x="31" y="32"/>
                    </a:lnTo>
                    <a:lnTo>
                      <a:pt x="17" y="0"/>
                    </a:lnTo>
                    <a:lnTo>
                      <a:pt x="3" y="32"/>
                    </a:lnTo>
                    <a:lnTo>
                      <a:pt x="0" y="32"/>
                    </a:lnTo>
                    <a:close/>
                  </a:path>
                </a:pathLst>
              </a:custGeom>
              <a:solidFill>
                <a:srgbClr val="EB7500"/>
              </a:solidFill>
              <a:ln w="9525">
                <a:noFill/>
                <a:round/>
                <a:headEnd/>
                <a:tailEnd/>
              </a:ln>
            </p:spPr>
            <p:txBody>
              <a:bodyPr/>
              <a:lstStyle/>
              <a:p>
                <a:endParaRPr lang="en-US"/>
              </a:p>
            </p:txBody>
          </p:sp>
          <p:sp>
            <p:nvSpPr>
              <p:cNvPr id="120012" name="Freeform 9"/>
              <p:cNvSpPr>
                <a:spLocks/>
              </p:cNvSpPr>
              <p:nvPr/>
            </p:nvSpPr>
            <p:spPr bwMode="auto">
              <a:xfrm>
                <a:off x="3422" y="2382"/>
                <a:ext cx="31" cy="32"/>
              </a:xfrm>
              <a:custGeom>
                <a:avLst/>
                <a:gdLst>
                  <a:gd name="T0" fmla="*/ 0 w 31"/>
                  <a:gd name="T1" fmla="*/ 32 h 32"/>
                  <a:gd name="T2" fmla="*/ 31 w 31"/>
                  <a:gd name="T3" fmla="*/ 32 h 32"/>
                  <a:gd name="T4" fmla="*/ 17 w 31"/>
                  <a:gd name="T5" fmla="*/ 0 h 32"/>
                  <a:gd name="T6" fmla="*/ 3 w 31"/>
                  <a:gd name="T7" fmla="*/ 32 h 32"/>
                  <a:gd name="T8" fmla="*/ 3 w 31"/>
                  <a:gd name="T9" fmla="*/ 32 h 32"/>
                  <a:gd name="T10" fmla="*/ 0 w 31"/>
                  <a:gd name="T11" fmla="*/ 32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0" y="32"/>
                    </a:moveTo>
                    <a:lnTo>
                      <a:pt x="31" y="32"/>
                    </a:lnTo>
                    <a:lnTo>
                      <a:pt x="17" y="0"/>
                    </a:lnTo>
                    <a:lnTo>
                      <a:pt x="3" y="32"/>
                    </a:lnTo>
                    <a:lnTo>
                      <a:pt x="0" y="32"/>
                    </a:lnTo>
                    <a:close/>
                  </a:path>
                </a:pathLst>
              </a:custGeom>
              <a:solidFill>
                <a:srgbClr val="EB7500"/>
              </a:solidFill>
              <a:ln w="9525">
                <a:noFill/>
                <a:round/>
                <a:headEnd/>
                <a:tailEnd/>
              </a:ln>
            </p:spPr>
            <p:txBody>
              <a:bodyPr/>
              <a:lstStyle/>
              <a:p>
                <a:endParaRPr lang="en-US"/>
              </a:p>
            </p:txBody>
          </p:sp>
          <p:sp>
            <p:nvSpPr>
              <p:cNvPr id="120013" name="Freeform 10"/>
              <p:cNvSpPr>
                <a:spLocks/>
              </p:cNvSpPr>
              <p:nvPr/>
            </p:nvSpPr>
            <p:spPr bwMode="auto">
              <a:xfrm>
                <a:off x="4029" y="3850"/>
                <a:ext cx="29" cy="35"/>
              </a:xfrm>
              <a:custGeom>
                <a:avLst/>
                <a:gdLst>
                  <a:gd name="T0" fmla="*/ 29 w 29"/>
                  <a:gd name="T1" fmla="*/ 0 h 35"/>
                  <a:gd name="T2" fmla="*/ 29 w 29"/>
                  <a:gd name="T3" fmla="*/ 35 h 35"/>
                  <a:gd name="T4" fmla="*/ 0 w 29"/>
                  <a:gd name="T5" fmla="*/ 19 h 35"/>
                  <a:gd name="T6" fmla="*/ 29 w 29"/>
                  <a:gd name="T7" fmla="*/ 3 h 35"/>
                  <a:gd name="T8" fmla="*/ 29 w 29"/>
                  <a:gd name="T9" fmla="*/ 3 h 35"/>
                  <a:gd name="T10" fmla="*/ 29 w 29"/>
                  <a:gd name="T11" fmla="*/ 0 h 35"/>
                  <a:gd name="T12" fmla="*/ 0 60000 65536"/>
                  <a:gd name="T13" fmla="*/ 0 60000 65536"/>
                  <a:gd name="T14" fmla="*/ 0 60000 65536"/>
                  <a:gd name="T15" fmla="*/ 0 60000 65536"/>
                  <a:gd name="T16" fmla="*/ 0 60000 65536"/>
                  <a:gd name="T17" fmla="*/ 0 60000 65536"/>
                  <a:gd name="T18" fmla="*/ 0 w 29"/>
                  <a:gd name="T19" fmla="*/ 0 h 35"/>
                  <a:gd name="T20" fmla="*/ 29 w 2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9" h="35">
                    <a:moveTo>
                      <a:pt x="29" y="0"/>
                    </a:moveTo>
                    <a:lnTo>
                      <a:pt x="29" y="35"/>
                    </a:lnTo>
                    <a:lnTo>
                      <a:pt x="0" y="19"/>
                    </a:lnTo>
                    <a:lnTo>
                      <a:pt x="29" y="3"/>
                    </a:lnTo>
                    <a:lnTo>
                      <a:pt x="29" y="0"/>
                    </a:lnTo>
                    <a:close/>
                  </a:path>
                </a:pathLst>
              </a:custGeom>
              <a:solidFill>
                <a:srgbClr val="EB7500"/>
              </a:solidFill>
              <a:ln w="9525">
                <a:noFill/>
                <a:round/>
                <a:headEnd/>
                <a:tailEnd/>
              </a:ln>
            </p:spPr>
            <p:txBody>
              <a:bodyPr/>
              <a:lstStyle/>
              <a:p>
                <a:endParaRPr lang="en-US"/>
              </a:p>
            </p:txBody>
          </p:sp>
          <p:sp>
            <p:nvSpPr>
              <p:cNvPr id="120014" name="Freeform 11"/>
              <p:cNvSpPr>
                <a:spLocks/>
              </p:cNvSpPr>
              <p:nvPr/>
            </p:nvSpPr>
            <p:spPr bwMode="auto">
              <a:xfrm>
                <a:off x="2453" y="707"/>
                <a:ext cx="2749" cy="3162"/>
              </a:xfrm>
              <a:custGeom>
                <a:avLst/>
                <a:gdLst>
                  <a:gd name="T0" fmla="*/ 0 w 2749"/>
                  <a:gd name="T1" fmla="*/ 1240 h 3162"/>
                  <a:gd name="T2" fmla="*/ 0 w 2749"/>
                  <a:gd name="T3" fmla="*/ 0 h 3162"/>
                  <a:gd name="T4" fmla="*/ 2749 w 2749"/>
                  <a:gd name="T5" fmla="*/ 0 h 3162"/>
                  <a:gd name="T6" fmla="*/ 2749 w 2749"/>
                  <a:gd name="T7" fmla="*/ 3162 h 3162"/>
                  <a:gd name="T8" fmla="*/ 1597 w 2749"/>
                  <a:gd name="T9" fmla="*/ 3162 h 3162"/>
                  <a:gd name="T10" fmla="*/ 0 60000 65536"/>
                  <a:gd name="T11" fmla="*/ 0 60000 65536"/>
                  <a:gd name="T12" fmla="*/ 0 60000 65536"/>
                  <a:gd name="T13" fmla="*/ 0 60000 65536"/>
                  <a:gd name="T14" fmla="*/ 0 60000 65536"/>
                  <a:gd name="T15" fmla="*/ 0 w 2749"/>
                  <a:gd name="T16" fmla="*/ 0 h 3162"/>
                  <a:gd name="T17" fmla="*/ 2749 w 2749"/>
                  <a:gd name="T18" fmla="*/ 3162 h 3162"/>
                </a:gdLst>
                <a:ahLst/>
                <a:cxnLst>
                  <a:cxn ang="T10">
                    <a:pos x="T0" y="T1"/>
                  </a:cxn>
                  <a:cxn ang="T11">
                    <a:pos x="T2" y="T3"/>
                  </a:cxn>
                  <a:cxn ang="T12">
                    <a:pos x="T4" y="T5"/>
                  </a:cxn>
                  <a:cxn ang="T13">
                    <a:pos x="T6" y="T7"/>
                  </a:cxn>
                  <a:cxn ang="T14">
                    <a:pos x="T8" y="T9"/>
                  </a:cxn>
                </a:cxnLst>
                <a:rect l="T15" t="T16" r="T17" b="T18"/>
                <a:pathLst>
                  <a:path w="2749" h="3162">
                    <a:moveTo>
                      <a:pt x="0" y="1240"/>
                    </a:moveTo>
                    <a:lnTo>
                      <a:pt x="0" y="0"/>
                    </a:lnTo>
                    <a:lnTo>
                      <a:pt x="2749" y="0"/>
                    </a:lnTo>
                    <a:lnTo>
                      <a:pt x="2749" y="3162"/>
                    </a:lnTo>
                    <a:lnTo>
                      <a:pt x="1597" y="3162"/>
                    </a:lnTo>
                  </a:path>
                </a:pathLst>
              </a:custGeom>
              <a:noFill/>
              <a:ln w="11113">
                <a:solidFill>
                  <a:srgbClr val="EB7500"/>
                </a:solidFill>
                <a:prstDash val="solid"/>
                <a:round/>
                <a:headEnd/>
                <a:tailEnd/>
              </a:ln>
            </p:spPr>
            <p:txBody>
              <a:bodyPr/>
              <a:lstStyle/>
              <a:p>
                <a:endParaRPr lang="en-US"/>
              </a:p>
            </p:txBody>
          </p:sp>
          <p:sp>
            <p:nvSpPr>
              <p:cNvPr id="120015" name="Line 12"/>
              <p:cNvSpPr>
                <a:spLocks noChangeShapeType="1"/>
              </p:cNvSpPr>
              <p:nvPr/>
            </p:nvSpPr>
            <p:spPr bwMode="auto">
              <a:xfrm>
                <a:off x="5068" y="1630"/>
                <a:ext cx="134" cy="1"/>
              </a:xfrm>
              <a:prstGeom prst="line">
                <a:avLst/>
              </a:prstGeom>
              <a:noFill/>
              <a:ln w="11113">
                <a:solidFill>
                  <a:srgbClr val="EB7500"/>
                </a:solidFill>
                <a:round/>
                <a:headEnd/>
                <a:tailEnd/>
              </a:ln>
            </p:spPr>
            <p:txBody>
              <a:bodyPr/>
              <a:lstStyle/>
              <a:p>
                <a:endParaRPr lang="en-US"/>
              </a:p>
            </p:txBody>
          </p:sp>
          <p:sp>
            <p:nvSpPr>
              <p:cNvPr id="120016" name="Freeform 13"/>
              <p:cNvSpPr>
                <a:spLocks/>
              </p:cNvSpPr>
              <p:nvPr/>
            </p:nvSpPr>
            <p:spPr bwMode="auto">
              <a:xfrm>
                <a:off x="4062" y="1406"/>
                <a:ext cx="261" cy="2364"/>
              </a:xfrm>
              <a:custGeom>
                <a:avLst/>
                <a:gdLst>
                  <a:gd name="T0" fmla="*/ 258 w 261"/>
                  <a:gd name="T1" fmla="*/ 0 h 2364"/>
                  <a:gd name="T2" fmla="*/ 261 w 261"/>
                  <a:gd name="T3" fmla="*/ 2364 h 2364"/>
                  <a:gd name="T4" fmla="*/ 0 w 261"/>
                  <a:gd name="T5" fmla="*/ 2364 h 2364"/>
                  <a:gd name="T6" fmla="*/ 0 60000 65536"/>
                  <a:gd name="T7" fmla="*/ 0 60000 65536"/>
                  <a:gd name="T8" fmla="*/ 0 60000 65536"/>
                  <a:gd name="T9" fmla="*/ 0 w 261"/>
                  <a:gd name="T10" fmla="*/ 0 h 2364"/>
                  <a:gd name="T11" fmla="*/ 261 w 261"/>
                  <a:gd name="T12" fmla="*/ 2364 h 2364"/>
                </a:gdLst>
                <a:ahLst/>
                <a:cxnLst>
                  <a:cxn ang="T6">
                    <a:pos x="T0" y="T1"/>
                  </a:cxn>
                  <a:cxn ang="T7">
                    <a:pos x="T2" y="T3"/>
                  </a:cxn>
                  <a:cxn ang="T8">
                    <a:pos x="T4" y="T5"/>
                  </a:cxn>
                </a:cxnLst>
                <a:rect l="T9" t="T10" r="T11" b="T12"/>
                <a:pathLst>
                  <a:path w="261" h="2364">
                    <a:moveTo>
                      <a:pt x="258" y="0"/>
                    </a:moveTo>
                    <a:lnTo>
                      <a:pt x="261" y="2364"/>
                    </a:lnTo>
                    <a:lnTo>
                      <a:pt x="0" y="2364"/>
                    </a:lnTo>
                  </a:path>
                </a:pathLst>
              </a:custGeom>
              <a:noFill/>
              <a:ln w="11113">
                <a:solidFill>
                  <a:srgbClr val="EB7500"/>
                </a:solidFill>
                <a:prstDash val="solid"/>
                <a:round/>
                <a:headEnd/>
                <a:tailEnd/>
              </a:ln>
            </p:spPr>
            <p:txBody>
              <a:bodyPr/>
              <a:lstStyle/>
              <a:p>
                <a:endParaRPr lang="en-US"/>
              </a:p>
            </p:txBody>
          </p:sp>
          <p:sp>
            <p:nvSpPr>
              <p:cNvPr id="120017" name="Freeform 14"/>
              <p:cNvSpPr>
                <a:spLocks/>
              </p:cNvSpPr>
              <p:nvPr/>
            </p:nvSpPr>
            <p:spPr bwMode="auto">
              <a:xfrm>
                <a:off x="3437" y="2924"/>
                <a:ext cx="157" cy="795"/>
              </a:xfrm>
              <a:custGeom>
                <a:avLst/>
                <a:gdLst>
                  <a:gd name="T0" fmla="*/ 0 w 157"/>
                  <a:gd name="T1" fmla="*/ 0 h 795"/>
                  <a:gd name="T2" fmla="*/ 2 w 157"/>
                  <a:gd name="T3" fmla="*/ 69 h 795"/>
                  <a:gd name="T4" fmla="*/ 88 w 157"/>
                  <a:gd name="T5" fmla="*/ 69 h 795"/>
                  <a:gd name="T6" fmla="*/ 88 w 157"/>
                  <a:gd name="T7" fmla="*/ 795 h 795"/>
                  <a:gd name="T8" fmla="*/ 157 w 157"/>
                  <a:gd name="T9" fmla="*/ 795 h 795"/>
                  <a:gd name="T10" fmla="*/ 0 60000 65536"/>
                  <a:gd name="T11" fmla="*/ 0 60000 65536"/>
                  <a:gd name="T12" fmla="*/ 0 60000 65536"/>
                  <a:gd name="T13" fmla="*/ 0 60000 65536"/>
                  <a:gd name="T14" fmla="*/ 0 60000 65536"/>
                  <a:gd name="T15" fmla="*/ 0 w 157"/>
                  <a:gd name="T16" fmla="*/ 0 h 795"/>
                  <a:gd name="T17" fmla="*/ 157 w 157"/>
                  <a:gd name="T18" fmla="*/ 795 h 795"/>
                </a:gdLst>
                <a:ahLst/>
                <a:cxnLst>
                  <a:cxn ang="T10">
                    <a:pos x="T0" y="T1"/>
                  </a:cxn>
                  <a:cxn ang="T11">
                    <a:pos x="T2" y="T3"/>
                  </a:cxn>
                  <a:cxn ang="T12">
                    <a:pos x="T4" y="T5"/>
                  </a:cxn>
                  <a:cxn ang="T13">
                    <a:pos x="T6" y="T7"/>
                  </a:cxn>
                  <a:cxn ang="T14">
                    <a:pos x="T8" y="T9"/>
                  </a:cxn>
                </a:cxnLst>
                <a:rect l="T15" t="T16" r="T17" b="T18"/>
                <a:pathLst>
                  <a:path w="157" h="795">
                    <a:moveTo>
                      <a:pt x="0" y="0"/>
                    </a:moveTo>
                    <a:lnTo>
                      <a:pt x="2" y="69"/>
                    </a:lnTo>
                    <a:lnTo>
                      <a:pt x="88" y="69"/>
                    </a:lnTo>
                    <a:lnTo>
                      <a:pt x="88" y="795"/>
                    </a:lnTo>
                    <a:lnTo>
                      <a:pt x="157" y="795"/>
                    </a:lnTo>
                  </a:path>
                </a:pathLst>
              </a:custGeom>
              <a:noFill/>
              <a:ln w="11113">
                <a:solidFill>
                  <a:srgbClr val="EB7500"/>
                </a:solidFill>
                <a:prstDash val="solid"/>
                <a:round/>
                <a:headEnd/>
                <a:tailEnd/>
              </a:ln>
            </p:spPr>
            <p:txBody>
              <a:bodyPr/>
              <a:lstStyle/>
              <a:p>
                <a:endParaRPr lang="en-US"/>
              </a:p>
            </p:txBody>
          </p:sp>
          <p:sp>
            <p:nvSpPr>
              <p:cNvPr id="120018" name="Freeform 15"/>
              <p:cNvSpPr>
                <a:spLocks/>
              </p:cNvSpPr>
              <p:nvPr/>
            </p:nvSpPr>
            <p:spPr bwMode="auto">
              <a:xfrm>
                <a:off x="3437" y="2406"/>
                <a:ext cx="169" cy="1265"/>
              </a:xfrm>
              <a:custGeom>
                <a:avLst/>
                <a:gdLst>
                  <a:gd name="T0" fmla="*/ 0 w 169"/>
                  <a:gd name="T1" fmla="*/ 0 h 1265"/>
                  <a:gd name="T2" fmla="*/ 2 w 169"/>
                  <a:gd name="T3" fmla="*/ 70 h 1265"/>
                  <a:gd name="T4" fmla="*/ 124 w 169"/>
                  <a:gd name="T5" fmla="*/ 70 h 1265"/>
                  <a:gd name="T6" fmla="*/ 124 w 169"/>
                  <a:gd name="T7" fmla="*/ 1265 h 1265"/>
                  <a:gd name="T8" fmla="*/ 169 w 169"/>
                  <a:gd name="T9" fmla="*/ 1265 h 1265"/>
                  <a:gd name="T10" fmla="*/ 0 60000 65536"/>
                  <a:gd name="T11" fmla="*/ 0 60000 65536"/>
                  <a:gd name="T12" fmla="*/ 0 60000 65536"/>
                  <a:gd name="T13" fmla="*/ 0 60000 65536"/>
                  <a:gd name="T14" fmla="*/ 0 60000 65536"/>
                  <a:gd name="T15" fmla="*/ 0 w 169"/>
                  <a:gd name="T16" fmla="*/ 0 h 1265"/>
                  <a:gd name="T17" fmla="*/ 169 w 169"/>
                  <a:gd name="T18" fmla="*/ 1265 h 1265"/>
                </a:gdLst>
                <a:ahLst/>
                <a:cxnLst>
                  <a:cxn ang="T10">
                    <a:pos x="T0" y="T1"/>
                  </a:cxn>
                  <a:cxn ang="T11">
                    <a:pos x="T2" y="T3"/>
                  </a:cxn>
                  <a:cxn ang="T12">
                    <a:pos x="T4" y="T5"/>
                  </a:cxn>
                  <a:cxn ang="T13">
                    <a:pos x="T6" y="T7"/>
                  </a:cxn>
                  <a:cxn ang="T14">
                    <a:pos x="T8" y="T9"/>
                  </a:cxn>
                </a:cxnLst>
                <a:rect l="T15" t="T16" r="T17" b="T18"/>
                <a:pathLst>
                  <a:path w="169" h="1265">
                    <a:moveTo>
                      <a:pt x="0" y="0"/>
                    </a:moveTo>
                    <a:lnTo>
                      <a:pt x="2" y="70"/>
                    </a:lnTo>
                    <a:lnTo>
                      <a:pt x="124" y="70"/>
                    </a:lnTo>
                    <a:lnTo>
                      <a:pt x="124" y="1265"/>
                    </a:lnTo>
                    <a:lnTo>
                      <a:pt x="169" y="1265"/>
                    </a:lnTo>
                  </a:path>
                </a:pathLst>
              </a:custGeom>
              <a:noFill/>
              <a:ln w="11113">
                <a:solidFill>
                  <a:srgbClr val="EB7500"/>
                </a:solidFill>
                <a:prstDash val="solid"/>
                <a:round/>
                <a:headEnd/>
                <a:tailEnd/>
              </a:ln>
            </p:spPr>
            <p:txBody>
              <a:bodyPr/>
              <a:lstStyle/>
              <a:p>
                <a:endParaRPr lang="en-US"/>
              </a:p>
            </p:txBody>
          </p:sp>
          <p:sp>
            <p:nvSpPr>
              <p:cNvPr id="120019" name="Freeform 16"/>
              <p:cNvSpPr>
                <a:spLocks/>
              </p:cNvSpPr>
              <p:nvPr/>
            </p:nvSpPr>
            <p:spPr bwMode="auto">
              <a:xfrm>
                <a:off x="1363" y="1702"/>
                <a:ext cx="29" cy="35"/>
              </a:xfrm>
              <a:custGeom>
                <a:avLst/>
                <a:gdLst>
                  <a:gd name="T0" fmla="*/ 29 w 29"/>
                  <a:gd name="T1" fmla="*/ 0 h 35"/>
                  <a:gd name="T2" fmla="*/ 0 w 29"/>
                  <a:gd name="T3" fmla="*/ 3 h 35"/>
                  <a:gd name="T4" fmla="*/ 15 w 29"/>
                  <a:gd name="T5" fmla="*/ 35 h 35"/>
                  <a:gd name="T6" fmla="*/ 29 w 29"/>
                  <a:gd name="T7" fmla="*/ 3 h 35"/>
                  <a:gd name="T8" fmla="*/ 29 w 29"/>
                  <a:gd name="T9" fmla="*/ 3 h 35"/>
                  <a:gd name="T10" fmla="*/ 29 w 29"/>
                  <a:gd name="T11" fmla="*/ 0 h 35"/>
                  <a:gd name="T12" fmla="*/ 0 60000 65536"/>
                  <a:gd name="T13" fmla="*/ 0 60000 65536"/>
                  <a:gd name="T14" fmla="*/ 0 60000 65536"/>
                  <a:gd name="T15" fmla="*/ 0 60000 65536"/>
                  <a:gd name="T16" fmla="*/ 0 60000 65536"/>
                  <a:gd name="T17" fmla="*/ 0 60000 65536"/>
                  <a:gd name="T18" fmla="*/ 0 w 29"/>
                  <a:gd name="T19" fmla="*/ 0 h 35"/>
                  <a:gd name="T20" fmla="*/ 29 w 2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9" h="35">
                    <a:moveTo>
                      <a:pt x="29" y="0"/>
                    </a:moveTo>
                    <a:lnTo>
                      <a:pt x="0" y="3"/>
                    </a:lnTo>
                    <a:lnTo>
                      <a:pt x="15" y="35"/>
                    </a:lnTo>
                    <a:lnTo>
                      <a:pt x="29" y="3"/>
                    </a:lnTo>
                    <a:lnTo>
                      <a:pt x="29" y="0"/>
                    </a:lnTo>
                    <a:close/>
                  </a:path>
                </a:pathLst>
              </a:custGeom>
              <a:solidFill>
                <a:srgbClr val="EB7500"/>
              </a:solidFill>
              <a:ln w="9525">
                <a:noFill/>
                <a:round/>
                <a:headEnd/>
                <a:tailEnd/>
              </a:ln>
            </p:spPr>
            <p:txBody>
              <a:bodyPr/>
              <a:lstStyle/>
              <a:p>
                <a:endParaRPr lang="en-US"/>
              </a:p>
            </p:txBody>
          </p:sp>
          <p:sp>
            <p:nvSpPr>
              <p:cNvPr id="120020" name="Freeform 17"/>
              <p:cNvSpPr>
                <a:spLocks/>
              </p:cNvSpPr>
              <p:nvPr/>
            </p:nvSpPr>
            <p:spPr bwMode="auto">
              <a:xfrm>
                <a:off x="1375" y="829"/>
                <a:ext cx="299" cy="881"/>
              </a:xfrm>
              <a:custGeom>
                <a:avLst/>
                <a:gdLst>
                  <a:gd name="T0" fmla="*/ 0 w 299"/>
                  <a:gd name="T1" fmla="*/ 881 h 881"/>
                  <a:gd name="T2" fmla="*/ 3 w 299"/>
                  <a:gd name="T3" fmla="*/ 0 h 881"/>
                  <a:gd name="T4" fmla="*/ 299 w 299"/>
                  <a:gd name="T5" fmla="*/ 0 h 881"/>
                  <a:gd name="T6" fmla="*/ 0 60000 65536"/>
                  <a:gd name="T7" fmla="*/ 0 60000 65536"/>
                  <a:gd name="T8" fmla="*/ 0 60000 65536"/>
                  <a:gd name="T9" fmla="*/ 0 w 299"/>
                  <a:gd name="T10" fmla="*/ 0 h 881"/>
                  <a:gd name="T11" fmla="*/ 299 w 299"/>
                  <a:gd name="T12" fmla="*/ 881 h 881"/>
                </a:gdLst>
                <a:ahLst/>
                <a:cxnLst>
                  <a:cxn ang="T6">
                    <a:pos x="T0" y="T1"/>
                  </a:cxn>
                  <a:cxn ang="T7">
                    <a:pos x="T2" y="T3"/>
                  </a:cxn>
                  <a:cxn ang="T8">
                    <a:pos x="T4" y="T5"/>
                  </a:cxn>
                </a:cxnLst>
                <a:rect l="T9" t="T10" r="T11" b="T12"/>
                <a:pathLst>
                  <a:path w="299" h="881">
                    <a:moveTo>
                      <a:pt x="0" y="881"/>
                    </a:moveTo>
                    <a:lnTo>
                      <a:pt x="3" y="0"/>
                    </a:lnTo>
                    <a:lnTo>
                      <a:pt x="299" y="0"/>
                    </a:lnTo>
                  </a:path>
                </a:pathLst>
              </a:custGeom>
              <a:noFill/>
              <a:ln w="11113">
                <a:solidFill>
                  <a:srgbClr val="EB7500"/>
                </a:solidFill>
                <a:prstDash val="solid"/>
                <a:round/>
                <a:headEnd/>
                <a:tailEnd/>
              </a:ln>
            </p:spPr>
            <p:txBody>
              <a:bodyPr/>
              <a:lstStyle/>
              <a:p>
                <a:endParaRPr lang="en-US"/>
              </a:p>
            </p:txBody>
          </p:sp>
          <p:sp>
            <p:nvSpPr>
              <p:cNvPr id="120021" name="Freeform 18"/>
              <p:cNvSpPr>
                <a:spLocks/>
              </p:cNvSpPr>
              <p:nvPr/>
            </p:nvSpPr>
            <p:spPr bwMode="auto">
              <a:xfrm>
                <a:off x="645" y="779"/>
                <a:ext cx="1029" cy="1491"/>
              </a:xfrm>
              <a:custGeom>
                <a:avLst/>
                <a:gdLst>
                  <a:gd name="T0" fmla="*/ 0 w 1029"/>
                  <a:gd name="T1" fmla="*/ 1491 h 1491"/>
                  <a:gd name="T2" fmla="*/ 0 w 1029"/>
                  <a:gd name="T3" fmla="*/ 0 h 1491"/>
                  <a:gd name="T4" fmla="*/ 1029 w 1029"/>
                  <a:gd name="T5" fmla="*/ 0 h 1491"/>
                  <a:gd name="T6" fmla="*/ 0 60000 65536"/>
                  <a:gd name="T7" fmla="*/ 0 60000 65536"/>
                  <a:gd name="T8" fmla="*/ 0 60000 65536"/>
                  <a:gd name="T9" fmla="*/ 0 w 1029"/>
                  <a:gd name="T10" fmla="*/ 0 h 1491"/>
                  <a:gd name="T11" fmla="*/ 1029 w 1029"/>
                  <a:gd name="T12" fmla="*/ 1491 h 1491"/>
                </a:gdLst>
                <a:ahLst/>
                <a:cxnLst>
                  <a:cxn ang="T6">
                    <a:pos x="T0" y="T1"/>
                  </a:cxn>
                  <a:cxn ang="T7">
                    <a:pos x="T2" y="T3"/>
                  </a:cxn>
                  <a:cxn ang="T8">
                    <a:pos x="T4" y="T5"/>
                  </a:cxn>
                </a:cxnLst>
                <a:rect l="T9" t="T10" r="T11" b="T12"/>
                <a:pathLst>
                  <a:path w="1029" h="1491">
                    <a:moveTo>
                      <a:pt x="0" y="1491"/>
                    </a:moveTo>
                    <a:lnTo>
                      <a:pt x="0" y="0"/>
                    </a:lnTo>
                    <a:lnTo>
                      <a:pt x="1029" y="0"/>
                    </a:lnTo>
                  </a:path>
                </a:pathLst>
              </a:custGeom>
              <a:noFill/>
              <a:ln w="11113">
                <a:solidFill>
                  <a:srgbClr val="EB7500"/>
                </a:solidFill>
                <a:prstDash val="solid"/>
                <a:round/>
                <a:headEnd/>
                <a:tailEnd/>
              </a:ln>
            </p:spPr>
            <p:txBody>
              <a:bodyPr/>
              <a:lstStyle/>
              <a:p>
                <a:endParaRPr lang="en-US"/>
              </a:p>
            </p:txBody>
          </p:sp>
          <p:sp>
            <p:nvSpPr>
              <p:cNvPr id="120022" name="Freeform 19"/>
              <p:cNvSpPr>
                <a:spLocks/>
              </p:cNvSpPr>
              <p:nvPr/>
            </p:nvSpPr>
            <p:spPr bwMode="auto">
              <a:xfrm>
                <a:off x="630" y="2265"/>
                <a:ext cx="29" cy="35"/>
              </a:xfrm>
              <a:custGeom>
                <a:avLst/>
                <a:gdLst>
                  <a:gd name="T0" fmla="*/ 29 w 29"/>
                  <a:gd name="T1" fmla="*/ 0 h 35"/>
                  <a:gd name="T2" fmla="*/ 0 w 29"/>
                  <a:gd name="T3" fmla="*/ 0 h 35"/>
                  <a:gd name="T4" fmla="*/ 15 w 29"/>
                  <a:gd name="T5" fmla="*/ 35 h 35"/>
                  <a:gd name="T6" fmla="*/ 29 w 29"/>
                  <a:gd name="T7" fmla="*/ 0 h 35"/>
                  <a:gd name="T8" fmla="*/ 29 w 29"/>
                  <a:gd name="T9" fmla="*/ 0 h 35"/>
                  <a:gd name="T10" fmla="*/ 0 60000 65536"/>
                  <a:gd name="T11" fmla="*/ 0 60000 65536"/>
                  <a:gd name="T12" fmla="*/ 0 60000 65536"/>
                  <a:gd name="T13" fmla="*/ 0 60000 65536"/>
                  <a:gd name="T14" fmla="*/ 0 60000 65536"/>
                  <a:gd name="T15" fmla="*/ 0 w 29"/>
                  <a:gd name="T16" fmla="*/ 0 h 35"/>
                  <a:gd name="T17" fmla="*/ 29 w 29"/>
                  <a:gd name="T18" fmla="*/ 35 h 35"/>
                </a:gdLst>
                <a:ahLst/>
                <a:cxnLst>
                  <a:cxn ang="T10">
                    <a:pos x="T0" y="T1"/>
                  </a:cxn>
                  <a:cxn ang="T11">
                    <a:pos x="T2" y="T3"/>
                  </a:cxn>
                  <a:cxn ang="T12">
                    <a:pos x="T4" y="T5"/>
                  </a:cxn>
                  <a:cxn ang="T13">
                    <a:pos x="T6" y="T7"/>
                  </a:cxn>
                  <a:cxn ang="T14">
                    <a:pos x="T8" y="T9"/>
                  </a:cxn>
                </a:cxnLst>
                <a:rect l="T15" t="T16" r="T17" b="T18"/>
                <a:pathLst>
                  <a:path w="29" h="35">
                    <a:moveTo>
                      <a:pt x="29" y="0"/>
                    </a:moveTo>
                    <a:lnTo>
                      <a:pt x="0" y="0"/>
                    </a:lnTo>
                    <a:lnTo>
                      <a:pt x="15" y="35"/>
                    </a:lnTo>
                    <a:lnTo>
                      <a:pt x="29" y="0"/>
                    </a:lnTo>
                    <a:close/>
                  </a:path>
                </a:pathLst>
              </a:custGeom>
              <a:solidFill>
                <a:srgbClr val="EB7500"/>
              </a:solidFill>
              <a:ln w="9525">
                <a:noFill/>
                <a:round/>
                <a:headEnd/>
                <a:tailEnd/>
              </a:ln>
            </p:spPr>
            <p:txBody>
              <a:bodyPr/>
              <a:lstStyle/>
              <a:p>
                <a:endParaRPr lang="en-US"/>
              </a:p>
            </p:txBody>
          </p:sp>
          <p:sp>
            <p:nvSpPr>
              <p:cNvPr id="120023" name="Freeform 20"/>
              <p:cNvSpPr>
                <a:spLocks/>
              </p:cNvSpPr>
              <p:nvPr/>
            </p:nvSpPr>
            <p:spPr bwMode="auto">
              <a:xfrm>
                <a:off x="437" y="632"/>
                <a:ext cx="1758" cy="2980"/>
              </a:xfrm>
              <a:custGeom>
                <a:avLst/>
                <a:gdLst>
                  <a:gd name="T0" fmla="*/ 855 w 1758"/>
                  <a:gd name="T1" fmla="*/ 2978 h 2980"/>
                  <a:gd name="T2" fmla="*/ 0 w 1758"/>
                  <a:gd name="T3" fmla="*/ 2980 h 2980"/>
                  <a:gd name="T4" fmla="*/ 0 w 1758"/>
                  <a:gd name="T5" fmla="*/ 0 h 2980"/>
                  <a:gd name="T6" fmla="*/ 1758 w 1758"/>
                  <a:gd name="T7" fmla="*/ 0 h 2980"/>
                  <a:gd name="T8" fmla="*/ 1758 w 1758"/>
                  <a:gd name="T9" fmla="*/ 582 h 2980"/>
                  <a:gd name="T10" fmla="*/ 1552 w 1758"/>
                  <a:gd name="T11" fmla="*/ 582 h 2980"/>
                  <a:gd name="T12" fmla="*/ 0 60000 65536"/>
                  <a:gd name="T13" fmla="*/ 0 60000 65536"/>
                  <a:gd name="T14" fmla="*/ 0 60000 65536"/>
                  <a:gd name="T15" fmla="*/ 0 60000 65536"/>
                  <a:gd name="T16" fmla="*/ 0 60000 65536"/>
                  <a:gd name="T17" fmla="*/ 0 60000 65536"/>
                  <a:gd name="T18" fmla="*/ 0 w 1758"/>
                  <a:gd name="T19" fmla="*/ 0 h 2980"/>
                  <a:gd name="T20" fmla="*/ 1758 w 1758"/>
                  <a:gd name="T21" fmla="*/ 2980 h 2980"/>
                </a:gdLst>
                <a:ahLst/>
                <a:cxnLst>
                  <a:cxn ang="T12">
                    <a:pos x="T0" y="T1"/>
                  </a:cxn>
                  <a:cxn ang="T13">
                    <a:pos x="T2" y="T3"/>
                  </a:cxn>
                  <a:cxn ang="T14">
                    <a:pos x="T4" y="T5"/>
                  </a:cxn>
                  <a:cxn ang="T15">
                    <a:pos x="T6" y="T7"/>
                  </a:cxn>
                  <a:cxn ang="T16">
                    <a:pos x="T8" y="T9"/>
                  </a:cxn>
                  <a:cxn ang="T17">
                    <a:pos x="T10" y="T11"/>
                  </a:cxn>
                </a:cxnLst>
                <a:rect l="T18" t="T19" r="T20" b="T21"/>
                <a:pathLst>
                  <a:path w="1758" h="2980">
                    <a:moveTo>
                      <a:pt x="855" y="2978"/>
                    </a:moveTo>
                    <a:lnTo>
                      <a:pt x="0" y="2980"/>
                    </a:lnTo>
                    <a:lnTo>
                      <a:pt x="0" y="0"/>
                    </a:lnTo>
                    <a:lnTo>
                      <a:pt x="1758" y="0"/>
                    </a:lnTo>
                    <a:lnTo>
                      <a:pt x="1758" y="582"/>
                    </a:lnTo>
                    <a:lnTo>
                      <a:pt x="1552" y="582"/>
                    </a:lnTo>
                  </a:path>
                </a:pathLst>
              </a:custGeom>
              <a:noFill/>
              <a:ln w="11113">
                <a:solidFill>
                  <a:srgbClr val="EB7500"/>
                </a:solidFill>
                <a:prstDash val="solid"/>
                <a:round/>
                <a:headEnd/>
                <a:tailEnd/>
              </a:ln>
            </p:spPr>
            <p:txBody>
              <a:bodyPr/>
              <a:lstStyle/>
              <a:p>
                <a:endParaRPr lang="en-US"/>
              </a:p>
            </p:txBody>
          </p:sp>
          <p:sp>
            <p:nvSpPr>
              <p:cNvPr id="120024" name="Freeform 21"/>
              <p:cNvSpPr>
                <a:spLocks/>
              </p:cNvSpPr>
              <p:nvPr/>
            </p:nvSpPr>
            <p:spPr bwMode="auto">
              <a:xfrm>
                <a:off x="1285" y="3594"/>
                <a:ext cx="31" cy="34"/>
              </a:xfrm>
              <a:custGeom>
                <a:avLst/>
                <a:gdLst>
                  <a:gd name="T0" fmla="*/ 0 w 31"/>
                  <a:gd name="T1" fmla="*/ 0 h 34"/>
                  <a:gd name="T2" fmla="*/ 0 w 31"/>
                  <a:gd name="T3" fmla="*/ 34 h 34"/>
                  <a:gd name="T4" fmla="*/ 31 w 31"/>
                  <a:gd name="T5" fmla="*/ 18 h 34"/>
                  <a:gd name="T6" fmla="*/ 0 w 31"/>
                  <a:gd name="T7" fmla="*/ 0 h 34"/>
                  <a:gd name="T8" fmla="*/ 0 w 31"/>
                  <a:gd name="T9" fmla="*/ 0 h 34"/>
                  <a:gd name="T10" fmla="*/ 0 60000 65536"/>
                  <a:gd name="T11" fmla="*/ 0 60000 65536"/>
                  <a:gd name="T12" fmla="*/ 0 60000 65536"/>
                  <a:gd name="T13" fmla="*/ 0 60000 65536"/>
                  <a:gd name="T14" fmla="*/ 0 60000 65536"/>
                  <a:gd name="T15" fmla="*/ 0 w 31"/>
                  <a:gd name="T16" fmla="*/ 0 h 34"/>
                  <a:gd name="T17" fmla="*/ 31 w 31"/>
                  <a:gd name="T18" fmla="*/ 34 h 34"/>
                </a:gdLst>
                <a:ahLst/>
                <a:cxnLst>
                  <a:cxn ang="T10">
                    <a:pos x="T0" y="T1"/>
                  </a:cxn>
                  <a:cxn ang="T11">
                    <a:pos x="T2" y="T3"/>
                  </a:cxn>
                  <a:cxn ang="T12">
                    <a:pos x="T4" y="T5"/>
                  </a:cxn>
                  <a:cxn ang="T13">
                    <a:pos x="T6" y="T7"/>
                  </a:cxn>
                  <a:cxn ang="T14">
                    <a:pos x="T8" y="T9"/>
                  </a:cxn>
                </a:cxnLst>
                <a:rect l="T15" t="T16" r="T17" b="T18"/>
                <a:pathLst>
                  <a:path w="31" h="34">
                    <a:moveTo>
                      <a:pt x="0" y="0"/>
                    </a:moveTo>
                    <a:lnTo>
                      <a:pt x="0" y="34"/>
                    </a:lnTo>
                    <a:lnTo>
                      <a:pt x="31" y="18"/>
                    </a:lnTo>
                    <a:lnTo>
                      <a:pt x="0" y="0"/>
                    </a:lnTo>
                    <a:close/>
                  </a:path>
                </a:pathLst>
              </a:custGeom>
              <a:solidFill>
                <a:srgbClr val="EB7500"/>
              </a:solidFill>
              <a:ln w="9525">
                <a:noFill/>
                <a:round/>
                <a:headEnd/>
                <a:tailEnd/>
              </a:ln>
            </p:spPr>
            <p:txBody>
              <a:bodyPr/>
              <a:lstStyle/>
              <a:p>
                <a:endParaRPr lang="en-US"/>
              </a:p>
            </p:txBody>
          </p:sp>
          <p:sp>
            <p:nvSpPr>
              <p:cNvPr id="120025" name="Freeform 22"/>
              <p:cNvSpPr>
                <a:spLocks/>
              </p:cNvSpPr>
              <p:nvPr/>
            </p:nvSpPr>
            <p:spPr bwMode="auto">
              <a:xfrm>
                <a:off x="2438" y="1939"/>
                <a:ext cx="29" cy="35"/>
              </a:xfrm>
              <a:custGeom>
                <a:avLst/>
                <a:gdLst>
                  <a:gd name="T0" fmla="*/ 29 w 29"/>
                  <a:gd name="T1" fmla="*/ 0 h 35"/>
                  <a:gd name="T2" fmla="*/ 0 w 29"/>
                  <a:gd name="T3" fmla="*/ 3 h 35"/>
                  <a:gd name="T4" fmla="*/ 15 w 29"/>
                  <a:gd name="T5" fmla="*/ 35 h 35"/>
                  <a:gd name="T6" fmla="*/ 29 w 29"/>
                  <a:gd name="T7" fmla="*/ 3 h 35"/>
                  <a:gd name="T8" fmla="*/ 29 w 29"/>
                  <a:gd name="T9" fmla="*/ 3 h 35"/>
                  <a:gd name="T10" fmla="*/ 29 w 29"/>
                  <a:gd name="T11" fmla="*/ 0 h 35"/>
                  <a:gd name="T12" fmla="*/ 0 60000 65536"/>
                  <a:gd name="T13" fmla="*/ 0 60000 65536"/>
                  <a:gd name="T14" fmla="*/ 0 60000 65536"/>
                  <a:gd name="T15" fmla="*/ 0 60000 65536"/>
                  <a:gd name="T16" fmla="*/ 0 60000 65536"/>
                  <a:gd name="T17" fmla="*/ 0 60000 65536"/>
                  <a:gd name="T18" fmla="*/ 0 w 29"/>
                  <a:gd name="T19" fmla="*/ 0 h 35"/>
                  <a:gd name="T20" fmla="*/ 29 w 2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9" h="35">
                    <a:moveTo>
                      <a:pt x="29" y="0"/>
                    </a:moveTo>
                    <a:lnTo>
                      <a:pt x="0" y="3"/>
                    </a:lnTo>
                    <a:lnTo>
                      <a:pt x="15" y="35"/>
                    </a:lnTo>
                    <a:lnTo>
                      <a:pt x="29" y="3"/>
                    </a:lnTo>
                    <a:lnTo>
                      <a:pt x="29" y="0"/>
                    </a:lnTo>
                    <a:close/>
                  </a:path>
                </a:pathLst>
              </a:custGeom>
              <a:solidFill>
                <a:srgbClr val="EB7500"/>
              </a:solidFill>
              <a:ln w="9525">
                <a:noFill/>
                <a:round/>
                <a:headEnd/>
                <a:tailEnd/>
              </a:ln>
            </p:spPr>
            <p:txBody>
              <a:bodyPr/>
              <a:lstStyle/>
              <a:p>
                <a:endParaRPr lang="en-US"/>
              </a:p>
            </p:txBody>
          </p:sp>
          <p:sp>
            <p:nvSpPr>
              <p:cNvPr id="120026" name="Freeform 23"/>
              <p:cNvSpPr>
                <a:spLocks/>
              </p:cNvSpPr>
              <p:nvPr/>
            </p:nvSpPr>
            <p:spPr bwMode="auto">
              <a:xfrm>
                <a:off x="2116" y="851"/>
                <a:ext cx="528" cy="339"/>
              </a:xfrm>
              <a:custGeom>
                <a:avLst/>
                <a:gdLst>
                  <a:gd name="T0" fmla="*/ 528 w 528"/>
                  <a:gd name="T1" fmla="*/ 339 h 339"/>
                  <a:gd name="T2" fmla="*/ 528 w 528"/>
                  <a:gd name="T3" fmla="*/ 0 h 339"/>
                  <a:gd name="T4" fmla="*/ 0 w 528"/>
                  <a:gd name="T5" fmla="*/ 0 h 339"/>
                  <a:gd name="T6" fmla="*/ 0 60000 65536"/>
                  <a:gd name="T7" fmla="*/ 0 60000 65536"/>
                  <a:gd name="T8" fmla="*/ 0 60000 65536"/>
                  <a:gd name="T9" fmla="*/ 0 w 528"/>
                  <a:gd name="T10" fmla="*/ 0 h 339"/>
                  <a:gd name="T11" fmla="*/ 528 w 528"/>
                  <a:gd name="T12" fmla="*/ 339 h 339"/>
                </a:gdLst>
                <a:ahLst/>
                <a:cxnLst>
                  <a:cxn ang="T6">
                    <a:pos x="T0" y="T1"/>
                  </a:cxn>
                  <a:cxn ang="T7">
                    <a:pos x="T2" y="T3"/>
                  </a:cxn>
                  <a:cxn ang="T8">
                    <a:pos x="T4" y="T5"/>
                  </a:cxn>
                </a:cxnLst>
                <a:rect l="T9" t="T10" r="T11" b="T12"/>
                <a:pathLst>
                  <a:path w="528" h="339">
                    <a:moveTo>
                      <a:pt x="528" y="339"/>
                    </a:moveTo>
                    <a:lnTo>
                      <a:pt x="528" y="0"/>
                    </a:lnTo>
                    <a:lnTo>
                      <a:pt x="0" y="0"/>
                    </a:lnTo>
                  </a:path>
                </a:pathLst>
              </a:custGeom>
              <a:noFill/>
              <a:ln w="11113">
                <a:solidFill>
                  <a:srgbClr val="000000"/>
                </a:solidFill>
                <a:prstDash val="solid"/>
                <a:round/>
                <a:headEnd/>
                <a:tailEnd/>
              </a:ln>
            </p:spPr>
            <p:txBody>
              <a:bodyPr/>
              <a:lstStyle/>
              <a:p>
                <a:endParaRPr lang="en-US"/>
              </a:p>
            </p:txBody>
          </p:sp>
          <p:sp>
            <p:nvSpPr>
              <p:cNvPr id="120027" name="Freeform 24"/>
              <p:cNvSpPr>
                <a:spLocks/>
              </p:cNvSpPr>
              <p:nvPr/>
            </p:nvSpPr>
            <p:spPr bwMode="auto">
              <a:xfrm>
                <a:off x="2562" y="1473"/>
                <a:ext cx="29" cy="34"/>
              </a:xfrm>
              <a:custGeom>
                <a:avLst/>
                <a:gdLst>
                  <a:gd name="T0" fmla="*/ 0 w 29"/>
                  <a:gd name="T1" fmla="*/ 0 h 34"/>
                  <a:gd name="T2" fmla="*/ 0 w 29"/>
                  <a:gd name="T3" fmla="*/ 34 h 34"/>
                  <a:gd name="T4" fmla="*/ 29 w 29"/>
                  <a:gd name="T5" fmla="*/ 16 h 34"/>
                  <a:gd name="T6" fmla="*/ 0 w 29"/>
                  <a:gd name="T7" fmla="*/ 0 h 34"/>
                  <a:gd name="T8" fmla="*/ 0 w 29"/>
                  <a:gd name="T9" fmla="*/ 0 h 34"/>
                  <a:gd name="T10" fmla="*/ 0 60000 65536"/>
                  <a:gd name="T11" fmla="*/ 0 60000 65536"/>
                  <a:gd name="T12" fmla="*/ 0 60000 65536"/>
                  <a:gd name="T13" fmla="*/ 0 60000 65536"/>
                  <a:gd name="T14" fmla="*/ 0 60000 65536"/>
                  <a:gd name="T15" fmla="*/ 0 w 29"/>
                  <a:gd name="T16" fmla="*/ 0 h 34"/>
                  <a:gd name="T17" fmla="*/ 29 w 29"/>
                  <a:gd name="T18" fmla="*/ 34 h 34"/>
                </a:gdLst>
                <a:ahLst/>
                <a:cxnLst>
                  <a:cxn ang="T10">
                    <a:pos x="T0" y="T1"/>
                  </a:cxn>
                  <a:cxn ang="T11">
                    <a:pos x="T2" y="T3"/>
                  </a:cxn>
                  <a:cxn ang="T12">
                    <a:pos x="T4" y="T5"/>
                  </a:cxn>
                  <a:cxn ang="T13">
                    <a:pos x="T6" y="T7"/>
                  </a:cxn>
                  <a:cxn ang="T14">
                    <a:pos x="T8" y="T9"/>
                  </a:cxn>
                </a:cxnLst>
                <a:rect l="T15" t="T16" r="T17" b="T18"/>
                <a:pathLst>
                  <a:path w="29" h="34">
                    <a:moveTo>
                      <a:pt x="0" y="0"/>
                    </a:moveTo>
                    <a:lnTo>
                      <a:pt x="0" y="34"/>
                    </a:lnTo>
                    <a:lnTo>
                      <a:pt x="29" y="16"/>
                    </a:lnTo>
                    <a:lnTo>
                      <a:pt x="0" y="0"/>
                    </a:lnTo>
                    <a:close/>
                  </a:path>
                </a:pathLst>
              </a:custGeom>
              <a:solidFill>
                <a:srgbClr val="000000"/>
              </a:solidFill>
              <a:ln w="9525">
                <a:noFill/>
                <a:round/>
                <a:headEnd/>
                <a:tailEnd/>
              </a:ln>
            </p:spPr>
            <p:txBody>
              <a:bodyPr/>
              <a:lstStyle/>
              <a:p>
                <a:endParaRPr lang="en-US"/>
              </a:p>
            </p:txBody>
          </p:sp>
          <p:sp>
            <p:nvSpPr>
              <p:cNvPr id="120028" name="Freeform 25"/>
              <p:cNvSpPr>
                <a:spLocks/>
              </p:cNvSpPr>
              <p:nvPr/>
            </p:nvSpPr>
            <p:spPr bwMode="auto">
              <a:xfrm>
                <a:off x="2629" y="1182"/>
                <a:ext cx="31" cy="34"/>
              </a:xfrm>
              <a:custGeom>
                <a:avLst/>
                <a:gdLst>
                  <a:gd name="T0" fmla="*/ 29 w 31"/>
                  <a:gd name="T1" fmla="*/ 0 h 34"/>
                  <a:gd name="T2" fmla="*/ 0 w 31"/>
                  <a:gd name="T3" fmla="*/ 2 h 34"/>
                  <a:gd name="T4" fmla="*/ 17 w 31"/>
                  <a:gd name="T5" fmla="*/ 34 h 34"/>
                  <a:gd name="T6" fmla="*/ 31 w 31"/>
                  <a:gd name="T7" fmla="*/ 2 h 34"/>
                  <a:gd name="T8" fmla="*/ 31 w 31"/>
                  <a:gd name="T9" fmla="*/ 2 h 34"/>
                  <a:gd name="T10" fmla="*/ 29 w 31"/>
                  <a:gd name="T11" fmla="*/ 0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29" y="0"/>
                    </a:moveTo>
                    <a:lnTo>
                      <a:pt x="0" y="2"/>
                    </a:lnTo>
                    <a:lnTo>
                      <a:pt x="17" y="34"/>
                    </a:lnTo>
                    <a:lnTo>
                      <a:pt x="31" y="2"/>
                    </a:lnTo>
                    <a:lnTo>
                      <a:pt x="29" y="0"/>
                    </a:lnTo>
                    <a:close/>
                  </a:path>
                </a:pathLst>
              </a:custGeom>
              <a:solidFill>
                <a:srgbClr val="000000"/>
              </a:solidFill>
              <a:ln w="9525">
                <a:noFill/>
                <a:round/>
                <a:headEnd/>
                <a:tailEnd/>
              </a:ln>
            </p:spPr>
            <p:txBody>
              <a:bodyPr/>
              <a:lstStyle/>
              <a:p>
                <a:endParaRPr lang="en-US"/>
              </a:p>
            </p:txBody>
          </p:sp>
          <p:sp>
            <p:nvSpPr>
              <p:cNvPr id="120029" name="Line 26"/>
              <p:cNvSpPr>
                <a:spLocks noChangeShapeType="1"/>
              </p:cNvSpPr>
              <p:nvPr/>
            </p:nvSpPr>
            <p:spPr bwMode="auto">
              <a:xfrm flipH="1">
                <a:off x="2529" y="1489"/>
                <a:ext cx="41" cy="2"/>
              </a:xfrm>
              <a:prstGeom prst="line">
                <a:avLst/>
              </a:prstGeom>
              <a:noFill/>
              <a:ln w="11113">
                <a:solidFill>
                  <a:srgbClr val="000000"/>
                </a:solidFill>
                <a:round/>
                <a:headEnd/>
                <a:tailEnd/>
              </a:ln>
            </p:spPr>
            <p:txBody>
              <a:bodyPr/>
              <a:lstStyle/>
              <a:p>
                <a:endParaRPr lang="en-US"/>
              </a:p>
            </p:txBody>
          </p:sp>
          <p:sp>
            <p:nvSpPr>
              <p:cNvPr id="120030" name="Freeform 27"/>
              <p:cNvSpPr>
                <a:spLocks/>
              </p:cNvSpPr>
              <p:nvPr/>
            </p:nvSpPr>
            <p:spPr bwMode="auto">
              <a:xfrm>
                <a:off x="2847" y="1518"/>
                <a:ext cx="117" cy="224"/>
              </a:xfrm>
              <a:custGeom>
                <a:avLst/>
                <a:gdLst>
                  <a:gd name="T0" fmla="*/ 117 w 117"/>
                  <a:gd name="T1" fmla="*/ 221 h 224"/>
                  <a:gd name="T2" fmla="*/ 117 w 117"/>
                  <a:gd name="T3" fmla="*/ 0 h 224"/>
                  <a:gd name="T4" fmla="*/ 0 w 117"/>
                  <a:gd name="T5" fmla="*/ 0 h 224"/>
                  <a:gd name="T6" fmla="*/ 0 w 117"/>
                  <a:gd name="T7" fmla="*/ 224 h 224"/>
                  <a:gd name="T8" fmla="*/ 117 w 117"/>
                  <a:gd name="T9" fmla="*/ 224 h 224"/>
                  <a:gd name="T10" fmla="*/ 117 w 117"/>
                  <a:gd name="T11" fmla="*/ 224 h 224"/>
                  <a:gd name="T12" fmla="*/ 117 w 117"/>
                  <a:gd name="T13" fmla="*/ 221 h 224"/>
                  <a:gd name="T14" fmla="*/ 0 60000 65536"/>
                  <a:gd name="T15" fmla="*/ 0 60000 65536"/>
                  <a:gd name="T16" fmla="*/ 0 60000 65536"/>
                  <a:gd name="T17" fmla="*/ 0 60000 65536"/>
                  <a:gd name="T18" fmla="*/ 0 60000 65536"/>
                  <a:gd name="T19" fmla="*/ 0 60000 65536"/>
                  <a:gd name="T20" fmla="*/ 0 60000 65536"/>
                  <a:gd name="T21" fmla="*/ 0 w 117"/>
                  <a:gd name="T22" fmla="*/ 0 h 224"/>
                  <a:gd name="T23" fmla="*/ 117 w 117"/>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224">
                    <a:moveTo>
                      <a:pt x="117" y="221"/>
                    </a:moveTo>
                    <a:lnTo>
                      <a:pt x="117" y="0"/>
                    </a:lnTo>
                    <a:lnTo>
                      <a:pt x="0" y="0"/>
                    </a:lnTo>
                    <a:lnTo>
                      <a:pt x="0" y="224"/>
                    </a:lnTo>
                    <a:lnTo>
                      <a:pt x="117" y="224"/>
                    </a:lnTo>
                    <a:lnTo>
                      <a:pt x="117" y="221"/>
                    </a:lnTo>
                    <a:close/>
                  </a:path>
                </a:pathLst>
              </a:custGeom>
              <a:solidFill>
                <a:srgbClr val="FFFFFF"/>
              </a:solidFill>
              <a:ln w="9525">
                <a:noFill/>
                <a:round/>
                <a:headEnd/>
                <a:tailEnd/>
              </a:ln>
            </p:spPr>
            <p:txBody>
              <a:bodyPr/>
              <a:lstStyle/>
              <a:p>
                <a:endParaRPr lang="en-US"/>
              </a:p>
            </p:txBody>
          </p:sp>
          <p:sp>
            <p:nvSpPr>
              <p:cNvPr id="120031" name="Freeform 28"/>
              <p:cNvSpPr>
                <a:spLocks/>
              </p:cNvSpPr>
              <p:nvPr/>
            </p:nvSpPr>
            <p:spPr bwMode="auto">
              <a:xfrm>
                <a:off x="2847" y="1518"/>
                <a:ext cx="117" cy="224"/>
              </a:xfrm>
              <a:custGeom>
                <a:avLst/>
                <a:gdLst>
                  <a:gd name="T0" fmla="*/ 117 w 117"/>
                  <a:gd name="T1" fmla="*/ 221 h 224"/>
                  <a:gd name="T2" fmla="*/ 117 w 117"/>
                  <a:gd name="T3" fmla="*/ 0 h 224"/>
                  <a:gd name="T4" fmla="*/ 0 w 117"/>
                  <a:gd name="T5" fmla="*/ 0 h 224"/>
                  <a:gd name="T6" fmla="*/ 0 w 117"/>
                  <a:gd name="T7" fmla="*/ 224 h 224"/>
                  <a:gd name="T8" fmla="*/ 117 w 117"/>
                  <a:gd name="T9" fmla="*/ 224 h 224"/>
                  <a:gd name="T10" fmla="*/ 117 w 117"/>
                  <a:gd name="T11" fmla="*/ 224 h 224"/>
                  <a:gd name="T12" fmla="*/ 0 60000 65536"/>
                  <a:gd name="T13" fmla="*/ 0 60000 65536"/>
                  <a:gd name="T14" fmla="*/ 0 60000 65536"/>
                  <a:gd name="T15" fmla="*/ 0 60000 65536"/>
                  <a:gd name="T16" fmla="*/ 0 60000 65536"/>
                  <a:gd name="T17" fmla="*/ 0 60000 65536"/>
                  <a:gd name="T18" fmla="*/ 0 w 117"/>
                  <a:gd name="T19" fmla="*/ 0 h 224"/>
                  <a:gd name="T20" fmla="*/ 117 w 117"/>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117" h="224">
                    <a:moveTo>
                      <a:pt x="117" y="221"/>
                    </a:moveTo>
                    <a:lnTo>
                      <a:pt x="117" y="0"/>
                    </a:lnTo>
                    <a:lnTo>
                      <a:pt x="0" y="0"/>
                    </a:lnTo>
                    <a:lnTo>
                      <a:pt x="0" y="224"/>
                    </a:lnTo>
                    <a:lnTo>
                      <a:pt x="117" y="224"/>
                    </a:lnTo>
                  </a:path>
                </a:pathLst>
              </a:custGeom>
              <a:noFill/>
              <a:ln w="11113">
                <a:solidFill>
                  <a:srgbClr val="EB7500"/>
                </a:solidFill>
                <a:prstDash val="solid"/>
                <a:round/>
                <a:headEnd/>
                <a:tailEnd/>
              </a:ln>
            </p:spPr>
            <p:txBody>
              <a:bodyPr/>
              <a:lstStyle/>
              <a:p>
                <a:endParaRPr lang="en-US"/>
              </a:p>
            </p:txBody>
          </p:sp>
          <p:sp>
            <p:nvSpPr>
              <p:cNvPr id="120032" name="Freeform 29"/>
              <p:cNvSpPr>
                <a:spLocks/>
              </p:cNvSpPr>
              <p:nvPr/>
            </p:nvSpPr>
            <p:spPr bwMode="auto">
              <a:xfrm>
                <a:off x="2125" y="2446"/>
                <a:ext cx="31" cy="35"/>
              </a:xfrm>
              <a:custGeom>
                <a:avLst/>
                <a:gdLst>
                  <a:gd name="T0" fmla="*/ 0 w 31"/>
                  <a:gd name="T1" fmla="*/ 0 h 35"/>
                  <a:gd name="T2" fmla="*/ 3 w 31"/>
                  <a:gd name="T3" fmla="*/ 35 h 35"/>
                  <a:gd name="T4" fmla="*/ 31 w 31"/>
                  <a:gd name="T5" fmla="*/ 19 h 35"/>
                  <a:gd name="T6" fmla="*/ 3 w 31"/>
                  <a:gd name="T7" fmla="*/ 3 h 35"/>
                  <a:gd name="T8" fmla="*/ 3 w 31"/>
                  <a:gd name="T9" fmla="*/ 3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3" y="35"/>
                    </a:lnTo>
                    <a:lnTo>
                      <a:pt x="31" y="19"/>
                    </a:lnTo>
                    <a:lnTo>
                      <a:pt x="3" y="3"/>
                    </a:lnTo>
                    <a:lnTo>
                      <a:pt x="0" y="0"/>
                    </a:lnTo>
                    <a:close/>
                  </a:path>
                </a:pathLst>
              </a:custGeom>
              <a:solidFill>
                <a:srgbClr val="000000"/>
              </a:solidFill>
              <a:ln w="9525">
                <a:noFill/>
                <a:round/>
                <a:headEnd/>
                <a:tailEnd/>
              </a:ln>
            </p:spPr>
            <p:txBody>
              <a:bodyPr/>
              <a:lstStyle/>
              <a:p>
                <a:endParaRPr lang="en-US"/>
              </a:p>
            </p:txBody>
          </p:sp>
          <p:sp>
            <p:nvSpPr>
              <p:cNvPr id="120033" name="Freeform 30"/>
              <p:cNvSpPr>
                <a:spLocks/>
              </p:cNvSpPr>
              <p:nvPr/>
            </p:nvSpPr>
            <p:spPr bwMode="auto">
              <a:xfrm>
                <a:off x="590" y="2302"/>
                <a:ext cx="110" cy="347"/>
              </a:xfrm>
              <a:custGeom>
                <a:avLst/>
                <a:gdLst>
                  <a:gd name="T0" fmla="*/ 110 w 110"/>
                  <a:gd name="T1" fmla="*/ 345 h 347"/>
                  <a:gd name="T2" fmla="*/ 110 w 110"/>
                  <a:gd name="T3" fmla="*/ 0 h 347"/>
                  <a:gd name="T4" fmla="*/ 0 w 110"/>
                  <a:gd name="T5" fmla="*/ 0 h 347"/>
                  <a:gd name="T6" fmla="*/ 0 w 110"/>
                  <a:gd name="T7" fmla="*/ 347 h 347"/>
                  <a:gd name="T8" fmla="*/ 110 w 110"/>
                  <a:gd name="T9" fmla="*/ 347 h 347"/>
                  <a:gd name="T10" fmla="*/ 110 w 110"/>
                  <a:gd name="T11" fmla="*/ 347 h 347"/>
                  <a:gd name="T12" fmla="*/ 110 w 110"/>
                  <a:gd name="T13" fmla="*/ 345 h 347"/>
                  <a:gd name="T14" fmla="*/ 0 60000 65536"/>
                  <a:gd name="T15" fmla="*/ 0 60000 65536"/>
                  <a:gd name="T16" fmla="*/ 0 60000 65536"/>
                  <a:gd name="T17" fmla="*/ 0 60000 65536"/>
                  <a:gd name="T18" fmla="*/ 0 60000 65536"/>
                  <a:gd name="T19" fmla="*/ 0 60000 65536"/>
                  <a:gd name="T20" fmla="*/ 0 60000 65536"/>
                  <a:gd name="T21" fmla="*/ 0 w 110"/>
                  <a:gd name="T22" fmla="*/ 0 h 347"/>
                  <a:gd name="T23" fmla="*/ 110 w 110"/>
                  <a:gd name="T24" fmla="*/ 347 h 3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347">
                    <a:moveTo>
                      <a:pt x="110" y="345"/>
                    </a:moveTo>
                    <a:lnTo>
                      <a:pt x="110" y="0"/>
                    </a:lnTo>
                    <a:lnTo>
                      <a:pt x="0" y="0"/>
                    </a:lnTo>
                    <a:lnTo>
                      <a:pt x="0" y="347"/>
                    </a:lnTo>
                    <a:lnTo>
                      <a:pt x="110" y="347"/>
                    </a:lnTo>
                    <a:lnTo>
                      <a:pt x="110" y="345"/>
                    </a:lnTo>
                    <a:close/>
                  </a:path>
                </a:pathLst>
              </a:custGeom>
              <a:solidFill>
                <a:srgbClr val="FFFFFF"/>
              </a:solidFill>
              <a:ln w="9525">
                <a:noFill/>
                <a:round/>
                <a:headEnd/>
                <a:tailEnd/>
              </a:ln>
            </p:spPr>
            <p:txBody>
              <a:bodyPr/>
              <a:lstStyle/>
              <a:p>
                <a:endParaRPr lang="en-US"/>
              </a:p>
            </p:txBody>
          </p:sp>
          <p:sp>
            <p:nvSpPr>
              <p:cNvPr id="120034" name="Freeform 31"/>
              <p:cNvSpPr>
                <a:spLocks/>
              </p:cNvSpPr>
              <p:nvPr/>
            </p:nvSpPr>
            <p:spPr bwMode="auto">
              <a:xfrm>
                <a:off x="590" y="2302"/>
                <a:ext cx="110" cy="347"/>
              </a:xfrm>
              <a:custGeom>
                <a:avLst/>
                <a:gdLst>
                  <a:gd name="T0" fmla="*/ 110 w 110"/>
                  <a:gd name="T1" fmla="*/ 345 h 347"/>
                  <a:gd name="T2" fmla="*/ 110 w 110"/>
                  <a:gd name="T3" fmla="*/ 0 h 347"/>
                  <a:gd name="T4" fmla="*/ 0 w 110"/>
                  <a:gd name="T5" fmla="*/ 0 h 347"/>
                  <a:gd name="T6" fmla="*/ 0 w 110"/>
                  <a:gd name="T7" fmla="*/ 347 h 347"/>
                  <a:gd name="T8" fmla="*/ 110 w 110"/>
                  <a:gd name="T9" fmla="*/ 347 h 347"/>
                  <a:gd name="T10" fmla="*/ 110 w 110"/>
                  <a:gd name="T11" fmla="*/ 347 h 347"/>
                  <a:gd name="T12" fmla="*/ 0 60000 65536"/>
                  <a:gd name="T13" fmla="*/ 0 60000 65536"/>
                  <a:gd name="T14" fmla="*/ 0 60000 65536"/>
                  <a:gd name="T15" fmla="*/ 0 60000 65536"/>
                  <a:gd name="T16" fmla="*/ 0 60000 65536"/>
                  <a:gd name="T17" fmla="*/ 0 60000 65536"/>
                  <a:gd name="T18" fmla="*/ 0 w 110"/>
                  <a:gd name="T19" fmla="*/ 0 h 347"/>
                  <a:gd name="T20" fmla="*/ 110 w 110"/>
                  <a:gd name="T21" fmla="*/ 347 h 347"/>
                </a:gdLst>
                <a:ahLst/>
                <a:cxnLst>
                  <a:cxn ang="T12">
                    <a:pos x="T0" y="T1"/>
                  </a:cxn>
                  <a:cxn ang="T13">
                    <a:pos x="T2" y="T3"/>
                  </a:cxn>
                  <a:cxn ang="T14">
                    <a:pos x="T4" y="T5"/>
                  </a:cxn>
                  <a:cxn ang="T15">
                    <a:pos x="T6" y="T7"/>
                  </a:cxn>
                  <a:cxn ang="T16">
                    <a:pos x="T8" y="T9"/>
                  </a:cxn>
                  <a:cxn ang="T17">
                    <a:pos x="T10" y="T11"/>
                  </a:cxn>
                </a:cxnLst>
                <a:rect l="T18" t="T19" r="T20" b="T21"/>
                <a:pathLst>
                  <a:path w="110" h="347">
                    <a:moveTo>
                      <a:pt x="110" y="345"/>
                    </a:moveTo>
                    <a:lnTo>
                      <a:pt x="110" y="0"/>
                    </a:lnTo>
                    <a:lnTo>
                      <a:pt x="0" y="0"/>
                    </a:lnTo>
                    <a:lnTo>
                      <a:pt x="0" y="347"/>
                    </a:lnTo>
                    <a:lnTo>
                      <a:pt x="110" y="347"/>
                    </a:lnTo>
                  </a:path>
                </a:pathLst>
              </a:custGeom>
              <a:noFill/>
              <a:ln w="11113">
                <a:solidFill>
                  <a:srgbClr val="000000"/>
                </a:solidFill>
                <a:prstDash val="solid"/>
                <a:round/>
                <a:headEnd/>
                <a:tailEnd/>
              </a:ln>
            </p:spPr>
            <p:txBody>
              <a:bodyPr/>
              <a:lstStyle/>
              <a:p>
                <a:endParaRPr lang="en-US"/>
              </a:p>
            </p:txBody>
          </p:sp>
          <p:sp>
            <p:nvSpPr>
              <p:cNvPr id="120035" name="Rectangle 32"/>
              <p:cNvSpPr>
                <a:spLocks noChangeArrowheads="1"/>
              </p:cNvSpPr>
              <p:nvPr/>
            </p:nvSpPr>
            <p:spPr bwMode="auto">
              <a:xfrm>
                <a:off x="606" y="2436"/>
                <a:ext cx="69"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P</a:t>
                </a:r>
                <a:endParaRPr kumimoji="0" lang="en-US">
                  <a:solidFill>
                    <a:schemeClr val="tx1"/>
                  </a:solidFill>
                </a:endParaRPr>
              </a:p>
            </p:txBody>
          </p:sp>
          <p:sp>
            <p:nvSpPr>
              <p:cNvPr id="120036" name="Rectangle 33"/>
              <p:cNvSpPr>
                <a:spLocks noChangeArrowheads="1"/>
              </p:cNvSpPr>
              <p:nvPr/>
            </p:nvSpPr>
            <p:spPr bwMode="auto">
              <a:xfrm>
                <a:off x="645" y="2436"/>
                <a:ext cx="76"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C</a:t>
                </a:r>
                <a:endParaRPr kumimoji="0" lang="en-US">
                  <a:solidFill>
                    <a:schemeClr val="tx1"/>
                  </a:solidFill>
                </a:endParaRPr>
              </a:p>
            </p:txBody>
          </p:sp>
          <p:sp>
            <p:nvSpPr>
              <p:cNvPr id="120037" name="Freeform 34"/>
              <p:cNvSpPr>
                <a:spLocks/>
              </p:cNvSpPr>
              <p:nvPr/>
            </p:nvSpPr>
            <p:spPr bwMode="auto">
              <a:xfrm>
                <a:off x="855" y="2089"/>
                <a:ext cx="375" cy="774"/>
              </a:xfrm>
              <a:custGeom>
                <a:avLst/>
                <a:gdLst>
                  <a:gd name="T0" fmla="*/ 375 w 375"/>
                  <a:gd name="T1" fmla="*/ 774 h 774"/>
                  <a:gd name="T2" fmla="*/ 375 w 375"/>
                  <a:gd name="T3" fmla="*/ 0 h 774"/>
                  <a:gd name="T4" fmla="*/ 0 w 375"/>
                  <a:gd name="T5" fmla="*/ 0 h 774"/>
                  <a:gd name="T6" fmla="*/ 0 w 375"/>
                  <a:gd name="T7" fmla="*/ 774 h 774"/>
                  <a:gd name="T8" fmla="*/ 375 w 375"/>
                  <a:gd name="T9" fmla="*/ 774 h 774"/>
                  <a:gd name="T10" fmla="*/ 375 w 375"/>
                  <a:gd name="T11" fmla="*/ 774 h 774"/>
                  <a:gd name="T12" fmla="*/ 0 60000 65536"/>
                  <a:gd name="T13" fmla="*/ 0 60000 65536"/>
                  <a:gd name="T14" fmla="*/ 0 60000 65536"/>
                  <a:gd name="T15" fmla="*/ 0 60000 65536"/>
                  <a:gd name="T16" fmla="*/ 0 60000 65536"/>
                  <a:gd name="T17" fmla="*/ 0 60000 65536"/>
                  <a:gd name="T18" fmla="*/ 0 w 375"/>
                  <a:gd name="T19" fmla="*/ 0 h 774"/>
                  <a:gd name="T20" fmla="*/ 375 w 375"/>
                  <a:gd name="T21" fmla="*/ 774 h 774"/>
                </a:gdLst>
                <a:ahLst/>
                <a:cxnLst>
                  <a:cxn ang="T12">
                    <a:pos x="T0" y="T1"/>
                  </a:cxn>
                  <a:cxn ang="T13">
                    <a:pos x="T2" y="T3"/>
                  </a:cxn>
                  <a:cxn ang="T14">
                    <a:pos x="T4" y="T5"/>
                  </a:cxn>
                  <a:cxn ang="T15">
                    <a:pos x="T6" y="T7"/>
                  </a:cxn>
                  <a:cxn ang="T16">
                    <a:pos x="T8" y="T9"/>
                  </a:cxn>
                  <a:cxn ang="T17">
                    <a:pos x="T10" y="T11"/>
                  </a:cxn>
                </a:cxnLst>
                <a:rect l="T18" t="T19" r="T20" b="T21"/>
                <a:pathLst>
                  <a:path w="375" h="774">
                    <a:moveTo>
                      <a:pt x="375" y="774"/>
                    </a:moveTo>
                    <a:lnTo>
                      <a:pt x="375" y="0"/>
                    </a:lnTo>
                    <a:lnTo>
                      <a:pt x="0" y="0"/>
                    </a:lnTo>
                    <a:lnTo>
                      <a:pt x="0" y="774"/>
                    </a:lnTo>
                    <a:lnTo>
                      <a:pt x="375" y="774"/>
                    </a:lnTo>
                    <a:close/>
                  </a:path>
                </a:pathLst>
              </a:custGeom>
              <a:solidFill>
                <a:srgbClr val="FFFFFF"/>
              </a:solidFill>
              <a:ln w="9525">
                <a:noFill/>
                <a:round/>
                <a:headEnd/>
                <a:tailEnd/>
              </a:ln>
            </p:spPr>
            <p:txBody>
              <a:bodyPr/>
              <a:lstStyle/>
              <a:p>
                <a:endParaRPr lang="en-US"/>
              </a:p>
            </p:txBody>
          </p:sp>
          <p:sp>
            <p:nvSpPr>
              <p:cNvPr id="120038" name="Freeform 35"/>
              <p:cNvSpPr>
                <a:spLocks/>
              </p:cNvSpPr>
              <p:nvPr/>
            </p:nvSpPr>
            <p:spPr bwMode="auto">
              <a:xfrm>
                <a:off x="855" y="2089"/>
                <a:ext cx="375" cy="774"/>
              </a:xfrm>
              <a:custGeom>
                <a:avLst/>
                <a:gdLst>
                  <a:gd name="T0" fmla="*/ 375 w 375"/>
                  <a:gd name="T1" fmla="*/ 774 h 774"/>
                  <a:gd name="T2" fmla="*/ 375 w 375"/>
                  <a:gd name="T3" fmla="*/ 0 h 774"/>
                  <a:gd name="T4" fmla="*/ 0 w 375"/>
                  <a:gd name="T5" fmla="*/ 0 h 774"/>
                  <a:gd name="T6" fmla="*/ 0 w 375"/>
                  <a:gd name="T7" fmla="*/ 774 h 774"/>
                  <a:gd name="T8" fmla="*/ 375 w 375"/>
                  <a:gd name="T9" fmla="*/ 774 h 774"/>
                  <a:gd name="T10" fmla="*/ 375 w 375"/>
                  <a:gd name="T11" fmla="*/ 774 h 774"/>
                  <a:gd name="T12" fmla="*/ 0 60000 65536"/>
                  <a:gd name="T13" fmla="*/ 0 60000 65536"/>
                  <a:gd name="T14" fmla="*/ 0 60000 65536"/>
                  <a:gd name="T15" fmla="*/ 0 60000 65536"/>
                  <a:gd name="T16" fmla="*/ 0 60000 65536"/>
                  <a:gd name="T17" fmla="*/ 0 60000 65536"/>
                  <a:gd name="T18" fmla="*/ 0 w 375"/>
                  <a:gd name="T19" fmla="*/ 0 h 774"/>
                  <a:gd name="T20" fmla="*/ 375 w 375"/>
                  <a:gd name="T21" fmla="*/ 774 h 774"/>
                </a:gdLst>
                <a:ahLst/>
                <a:cxnLst>
                  <a:cxn ang="T12">
                    <a:pos x="T0" y="T1"/>
                  </a:cxn>
                  <a:cxn ang="T13">
                    <a:pos x="T2" y="T3"/>
                  </a:cxn>
                  <a:cxn ang="T14">
                    <a:pos x="T4" y="T5"/>
                  </a:cxn>
                  <a:cxn ang="T15">
                    <a:pos x="T6" y="T7"/>
                  </a:cxn>
                  <a:cxn ang="T16">
                    <a:pos x="T8" y="T9"/>
                  </a:cxn>
                  <a:cxn ang="T17">
                    <a:pos x="T10" y="T11"/>
                  </a:cxn>
                </a:cxnLst>
                <a:rect l="T18" t="T19" r="T20" b="T21"/>
                <a:pathLst>
                  <a:path w="375" h="774">
                    <a:moveTo>
                      <a:pt x="375" y="774"/>
                    </a:moveTo>
                    <a:lnTo>
                      <a:pt x="375" y="0"/>
                    </a:lnTo>
                    <a:lnTo>
                      <a:pt x="0" y="0"/>
                    </a:lnTo>
                    <a:lnTo>
                      <a:pt x="0" y="774"/>
                    </a:lnTo>
                    <a:lnTo>
                      <a:pt x="375" y="774"/>
                    </a:lnTo>
                  </a:path>
                </a:pathLst>
              </a:custGeom>
              <a:noFill/>
              <a:ln w="11113">
                <a:solidFill>
                  <a:srgbClr val="000000"/>
                </a:solidFill>
                <a:prstDash val="solid"/>
                <a:round/>
                <a:headEnd/>
                <a:tailEnd/>
              </a:ln>
            </p:spPr>
            <p:txBody>
              <a:bodyPr/>
              <a:lstStyle/>
              <a:p>
                <a:endParaRPr lang="en-US"/>
              </a:p>
            </p:txBody>
          </p:sp>
          <p:sp>
            <p:nvSpPr>
              <p:cNvPr id="120039" name="Rectangle 36"/>
              <p:cNvSpPr>
                <a:spLocks noChangeArrowheads="1"/>
              </p:cNvSpPr>
              <p:nvPr/>
            </p:nvSpPr>
            <p:spPr bwMode="auto">
              <a:xfrm>
                <a:off x="898" y="2399"/>
                <a:ext cx="48"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120040" name="Rectangle 37"/>
              <p:cNvSpPr>
                <a:spLocks noChangeArrowheads="1"/>
              </p:cNvSpPr>
              <p:nvPr/>
            </p:nvSpPr>
            <p:spPr bwMode="auto">
              <a:xfrm>
                <a:off x="914" y="2399"/>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120041" name="Rectangle 38"/>
              <p:cNvSpPr>
                <a:spLocks noChangeArrowheads="1"/>
              </p:cNvSpPr>
              <p:nvPr/>
            </p:nvSpPr>
            <p:spPr bwMode="auto">
              <a:xfrm>
                <a:off x="948" y="2399"/>
                <a:ext cx="62"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120042" name="Rectangle 39"/>
              <p:cNvSpPr>
                <a:spLocks noChangeArrowheads="1"/>
              </p:cNvSpPr>
              <p:nvPr/>
            </p:nvSpPr>
            <p:spPr bwMode="auto">
              <a:xfrm>
                <a:off x="977" y="2399"/>
                <a:ext cx="48"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120043" name="Rectangle 40"/>
              <p:cNvSpPr>
                <a:spLocks noChangeArrowheads="1"/>
              </p:cNvSpPr>
              <p:nvPr/>
            </p:nvSpPr>
            <p:spPr bwMode="auto">
              <a:xfrm>
                <a:off x="993" y="2399"/>
                <a:ext cx="50"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120044" name="Rectangle 41"/>
              <p:cNvSpPr>
                <a:spLocks noChangeArrowheads="1"/>
              </p:cNvSpPr>
              <p:nvPr/>
            </p:nvSpPr>
            <p:spPr bwMode="auto">
              <a:xfrm>
                <a:off x="1012" y="2399"/>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120045" name="Rectangle 42"/>
              <p:cNvSpPr>
                <a:spLocks noChangeArrowheads="1"/>
              </p:cNvSpPr>
              <p:nvPr/>
            </p:nvSpPr>
            <p:spPr bwMode="auto">
              <a:xfrm>
                <a:off x="1046" y="2399"/>
                <a:ext cx="62"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c</a:t>
                </a:r>
                <a:endParaRPr kumimoji="0" lang="en-US">
                  <a:solidFill>
                    <a:schemeClr val="tx1"/>
                  </a:solidFill>
                </a:endParaRPr>
              </a:p>
            </p:txBody>
          </p:sp>
          <p:sp>
            <p:nvSpPr>
              <p:cNvPr id="120046" name="Rectangle 43"/>
              <p:cNvSpPr>
                <a:spLocks noChangeArrowheads="1"/>
              </p:cNvSpPr>
              <p:nvPr/>
            </p:nvSpPr>
            <p:spPr bwMode="auto">
              <a:xfrm>
                <a:off x="1074" y="2399"/>
                <a:ext cx="48"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120047" name="Rectangle 44"/>
              <p:cNvSpPr>
                <a:spLocks noChangeArrowheads="1"/>
              </p:cNvSpPr>
              <p:nvPr/>
            </p:nvSpPr>
            <p:spPr bwMode="auto">
              <a:xfrm>
                <a:off x="1091" y="2399"/>
                <a:ext cx="43"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120048" name="Rectangle 45"/>
              <p:cNvSpPr>
                <a:spLocks noChangeArrowheads="1"/>
              </p:cNvSpPr>
              <p:nvPr/>
            </p:nvSpPr>
            <p:spPr bwMode="auto">
              <a:xfrm>
                <a:off x="1106" y="2399"/>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120049" name="Rectangle 46"/>
              <p:cNvSpPr>
                <a:spLocks noChangeArrowheads="1"/>
              </p:cNvSpPr>
              <p:nvPr/>
            </p:nvSpPr>
            <p:spPr bwMode="auto">
              <a:xfrm>
                <a:off x="1137" y="2399"/>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120050" name="Rectangle 47"/>
              <p:cNvSpPr>
                <a:spLocks noChangeArrowheads="1"/>
              </p:cNvSpPr>
              <p:nvPr/>
            </p:nvSpPr>
            <p:spPr bwMode="auto">
              <a:xfrm>
                <a:off x="1170" y="2399"/>
                <a:ext cx="76" cy="101"/>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051" name="Rectangle 48"/>
              <p:cNvSpPr>
                <a:spLocks noChangeArrowheads="1"/>
              </p:cNvSpPr>
              <p:nvPr/>
            </p:nvSpPr>
            <p:spPr bwMode="auto">
              <a:xfrm>
                <a:off x="938" y="2473"/>
                <a:ext cx="81"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120052" name="Rectangle 49"/>
              <p:cNvSpPr>
                <a:spLocks noChangeArrowheads="1"/>
              </p:cNvSpPr>
              <p:nvPr/>
            </p:nvSpPr>
            <p:spPr bwMode="auto">
              <a:xfrm>
                <a:off x="986" y="2473"/>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120053" name="Rectangle 50"/>
              <p:cNvSpPr>
                <a:spLocks noChangeArrowheads="1"/>
              </p:cNvSpPr>
              <p:nvPr/>
            </p:nvSpPr>
            <p:spPr bwMode="auto">
              <a:xfrm>
                <a:off x="1020" y="2473"/>
                <a:ext cx="81"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120054" name="Rectangle 51"/>
              <p:cNvSpPr>
                <a:spLocks noChangeArrowheads="1"/>
              </p:cNvSpPr>
              <p:nvPr/>
            </p:nvSpPr>
            <p:spPr bwMode="auto">
              <a:xfrm>
                <a:off x="1067" y="2473"/>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120055" name="Rectangle 52"/>
              <p:cNvSpPr>
                <a:spLocks noChangeArrowheads="1"/>
              </p:cNvSpPr>
              <p:nvPr/>
            </p:nvSpPr>
            <p:spPr bwMode="auto">
              <a:xfrm>
                <a:off x="1101" y="2473"/>
                <a:ext cx="50"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120056" name="Rectangle 53"/>
              <p:cNvSpPr>
                <a:spLocks noChangeArrowheads="1"/>
              </p:cNvSpPr>
              <p:nvPr/>
            </p:nvSpPr>
            <p:spPr bwMode="auto">
              <a:xfrm>
                <a:off x="1120" y="2473"/>
                <a:ext cx="62"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y</a:t>
                </a:r>
                <a:endParaRPr kumimoji="0" lang="en-US">
                  <a:solidFill>
                    <a:schemeClr val="tx1"/>
                  </a:solidFill>
                </a:endParaRPr>
              </a:p>
            </p:txBody>
          </p:sp>
          <p:sp>
            <p:nvSpPr>
              <p:cNvPr id="120057" name="Freeform 54"/>
              <p:cNvSpPr>
                <a:spLocks/>
              </p:cNvSpPr>
              <p:nvPr/>
            </p:nvSpPr>
            <p:spPr bwMode="auto">
              <a:xfrm>
                <a:off x="4476" y="2065"/>
                <a:ext cx="375" cy="774"/>
              </a:xfrm>
              <a:custGeom>
                <a:avLst/>
                <a:gdLst>
                  <a:gd name="T0" fmla="*/ 375 w 375"/>
                  <a:gd name="T1" fmla="*/ 771 h 774"/>
                  <a:gd name="T2" fmla="*/ 375 w 375"/>
                  <a:gd name="T3" fmla="*/ 0 h 774"/>
                  <a:gd name="T4" fmla="*/ 0 w 375"/>
                  <a:gd name="T5" fmla="*/ 0 h 774"/>
                  <a:gd name="T6" fmla="*/ 0 w 375"/>
                  <a:gd name="T7" fmla="*/ 774 h 774"/>
                  <a:gd name="T8" fmla="*/ 375 w 375"/>
                  <a:gd name="T9" fmla="*/ 774 h 774"/>
                  <a:gd name="T10" fmla="*/ 375 w 375"/>
                  <a:gd name="T11" fmla="*/ 774 h 774"/>
                  <a:gd name="T12" fmla="*/ 375 w 375"/>
                  <a:gd name="T13" fmla="*/ 771 h 774"/>
                  <a:gd name="T14" fmla="*/ 0 60000 65536"/>
                  <a:gd name="T15" fmla="*/ 0 60000 65536"/>
                  <a:gd name="T16" fmla="*/ 0 60000 65536"/>
                  <a:gd name="T17" fmla="*/ 0 60000 65536"/>
                  <a:gd name="T18" fmla="*/ 0 60000 65536"/>
                  <a:gd name="T19" fmla="*/ 0 60000 65536"/>
                  <a:gd name="T20" fmla="*/ 0 60000 65536"/>
                  <a:gd name="T21" fmla="*/ 0 w 375"/>
                  <a:gd name="T22" fmla="*/ 0 h 774"/>
                  <a:gd name="T23" fmla="*/ 375 w 375"/>
                  <a:gd name="T24" fmla="*/ 774 h 7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774">
                    <a:moveTo>
                      <a:pt x="375" y="771"/>
                    </a:moveTo>
                    <a:lnTo>
                      <a:pt x="375" y="0"/>
                    </a:lnTo>
                    <a:lnTo>
                      <a:pt x="0" y="0"/>
                    </a:lnTo>
                    <a:lnTo>
                      <a:pt x="0" y="774"/>
                    </a:lnTo>
                    <a:lnTo>
                      <a:pt x="375" y="774"/>
                    </a:lnTo>
                    <a:lnTo>
                      <a:pt x="375" y="771"/>
                    </a:lnTo>
                    <a:close/>
                  </a:path>
                </a:pathLst>
              </a:custGeom>
              <a:solidFill>
                <a:srgbClr val="FFFFFF"/>
              </a:solidFill>
              <a:ln w="9525">
                <a:noFill/>
                <a:round/>
                <a:headEnd/>
                <a:tailEnd/>
              </a:ln>
            </p:spPr>
            <p:txBody>
              <a:bodyPr/>
              <a:lstStyle/>
              <a:p>
                <a:endParaRPr lang="en-US"/>
              </a:p>
            </p:txBody>
          </p:sp>
          <p:sp>
            <p:nvSpPr>
              <p:cNvPr id="120058" name="Freeform 55"/>
              <p:cNvSpPr>
                <a:spLocks/>
              </p:cNvSpPr>
              <p:nvPr/>
            </p:nvSpPr>
            <p:spPr bwMode="auto">
              <a:xfrm>
                <a:off x="4476" y="2065"/>
                <a:ext cx="375" cy="774"/>
              </a:xfrm>
              <a:custGeom>
                <a:avLst/>
                <a:gdLst>
                  <a:gd name="T0" fmla="*/ 375 w 375"/>
                  <a:gd name="T1" fmla="*/ 771 h 774"/>
                  <a:gd name="T2" fmla="*/ 375 w 375"/>
                  <a:gd name="T3" fmla="*/ 0 h 774"/>
                  <a:gd name="T4" fmla="*/ 0 w 375"/>
                  <a:gd name="T5" fmla="*/ 0 h 774"/>
                  <a:gd name="T6" fmla="*/ 0 w 375"/>
                  <a:gd name="T7" fmla="*/ 774 h 774"/>
                  <a:gd name="T8" fmla="*/ 375 w 375"/>
                  <a:gd name="T9" fmla="*/ 774 h 774"/>
                  <a:gd name="T10" fmla="*/ 375 w 375"/>
                  <a:gd name="T11" fmla="*/ 774 h 774"/>
                  <a:gd name="T12" fmla="*/ 0 60000 65536"/>
                  <a:gd name="T13" fmla="*/ 0 60000 65536"/>
                  <a:gd name="T14" fmla="*/ 0 60000 65536"/>
                  <a:gd name="T15" fmla="*/ 0 60000 65536"/>
                  <a:gd name="T16" fmla="*/ 0 60000 65536"/>
                  <a:gd name="T17" fmla="*/ 0 60000 65536"/>
                  <a:gd name="T18" fmla="*/ 0 w 375"/>
                  <a:gd name="T19" fmla="*/ 0 h 774"/>
                  <a:gd name="T20" fmla="*/ 375 w 375"/>
                  <a:gd name="T21" fmla="*/ 774 h 774"/>
                </a:gdLst>
                <a:ahLst/>
                <a:cxnLst>
                  <a:cxn ang="T12">
                    <a:pos x="T0" y="T1"/>
                  </a:cxn>
                  <a:cxn ang="T13">
                    <a:pos x="T2" y="T3"/>
                  </a:cxn>
                  <a:cxn ang="T14">
                    <a:pos x="T4" y="T5"/>
                  </a:cxn>
                  <a:cxn ang="T15">
                    <a:pos x="T6" y="T7"/>
                  </a:cxn>
                  <a:cxn ang="T16">
                    <a:pos x="T8" y="T9"/>
                  </a:cxn>
                  <a:cxn ang="T17">
                    <a:pos x="T10" y="T11"/>
                  </a:cxn>
                </a:cxnLst>
                <a:rect l="T18" t="T19" r="T20" b="T21"/>
                <a:pathLst>
                  <a:path w="375" h="774">
                    <a:moveTo>
                      <a:pt x="375" y="771"/>
                    </a:moveTo>
                    <a:lnTo>
                      <a:pt x="375" y="0"/>
                    </a:lnTo>
                    <a:lnTo>
                      <a:pt x="0" y="0"/>
                    </a:lnTo>
                    <a:lnTo>
                      <a:pt x="0" y="774"/>
                    </a:lnTo>
                    <a:lnTo>
                      <a:pt x="375" y="774"/>
                    </a:lnTo>
                  </a:path>
                </a:pathLst>
              </a:custGeom>
              <a:noFill/>
              <a:ln w="11113">
                <a:solidFill>
                  <a:srgbClr val="000000"/>
                </a:solidFill>
                <a:prstDash val="solid"/>
                <a:round/>
                <a:headEnd/>
                <a:tailEnd/>
              </a:ln>
            </p:spPr>
            <p:txBody>
              <a:bodyPr/>
              <a:lstStyle/>
              <a:p>
                <a:endParaRPr lang="en-US"/>
              </a:p>
            </p:txBody>
          </p:sp>
          <p:sp>
            <p:nvSpPr>
              <p:cNvPr id="120059" name="Freeform 56"/>
              <p:cNvSpPr>
                <a:spLocks/>
              </p:cNvSpPr>
              <p:nvPr/>
            </p:nvSpPr>
            <p:spPr bwMode="auto">
              <a:xfrm>
                <a:off x="2125" y="2644"/>
                <a:ext cx="31" cy="35"/>
              </a:xfrm>
              <a:custGeom>
                <a:avLst/>
                <a:gdLst>
                  <a:gd name="T0" fmla="*/ 0 w 31"/>
                  <a:gd name="T1" fmla="*/ 0 h 35"/>
                  <a:gd name="T2" fmla="*/ 3 w 31"/>
                  <a:gd name="T3" fmla="*/ 35 h 35"/>
                  <a:gd name="T4" fmla="*/ 31 w 31"/>
                  <a:gd name="T5" fmla="*/ 19 h 35"/>
                  <a:gd name="T6" fmla="*/ 3 w 31"/>
                  <a:gd name="T7" fmla="*/ 3 h 35"/>
                  <a:gd name="T8" fmla="*/ 3 w 31"/>
                  <a:gd name="T9" fmla="*/ 3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3" y="35"/>
                    </a:lnTo>
                    <a:lnTo>
                      <a:pt x="31" y="19"/>
                    </a:lnTo>
                    <a:lnTo>
                      <a:pt x="3" y="3"/>
                    </a:lnTo>
                    <a:lnTo>
                      <a:pt x="0" y="0"/>
                    </a:lnTo>
                    <a:close/>
                  </a:path>
                </a:pathLst>
              </a:custGeom>
              <a:solidFill>
                <a:srgbClr val="000000"/>
              </a:solidFill>
              <a:ln w="9525">
                <a:noFill/>
                <a:round/>
                <a:headEnd/>
                <a:tailEnd/>
              </a:ln>
            </p:spPr>
            <p:txBody>
              <a:bodyPr/>
              <a:lstStyle/>
              <a:p>
                <a:endParaRPr lang="en-US"/>
              </a:p>
            </p:txBody>
          </p:sp>
          <p:sp>
            <p:nvSpPr>
              <p:cNvPr id="120060" name="Freeform 57"/>
              <p:cNvSpPr>
                <a:spLocks/>
              </p:cNvSpPr>
              <p:nvPr/>
            </p:nvSpPr>
            <p:spPr bwMode="auto">
              <a:xfrm>
                <a:off x="766" y="1649"/>
                <a:ext cx="187" cy="827"/>
              </a:xfrm>
              <a:custGeom>
                <a:avLst/>
                <a:gdLst>
                  <a:gd name="T0" fmla="*/ 187 w 187"/>
                  <a:gd name="T1" fmla="*/ 0 h 827"/>
                  <a:gd name="T2" fmla="*/ 0 w 187"/>
                  <a:gd name="T3" fmla="*/ 0 h 827"/>
                  <a:gd name="T4" fmla="*/ 0 w 187"/>
                  <a:gd name="T5" fmla="*/ 827 h 827"/>
                  <a:gd name="T6" fmla="*/ 0 60000 65536"/>
                  <a:gd name="T7" fmla="*/ 0 60000 65536"/>
                  <a:gd name="T8" fmla="*/ 0 60000 65536"/>
                  <a:gd name="T9" fmla="*/ 0 w 187"/>
                  <a:gd name="T10" fmla="*/ 0 h 827"/>
                  <a:gd name="T11" fmla="*/ 187 w 187"/>
                  <a:gd name="T12" fmla="*/ 827 h 827"/>
                </a:gdLst>
                <a:ahLst/>
                <a:cxnLst>
                  <a:cxn ang="T6">
                    <a:pos x="T0" y="T1"/>
                  </a:cxn>
                  <a:cxn ang="T7">
                    <a:pos x="T2" y="T3"/>
                  </a:cxn>
                  <a:cxn ang="T8">
                    <a:pos x="T4" y="T5"/>
                  </a:cxn>
                </a:cxnLst>
                <a:rect l="T9" t="T10" r="T11" b="T12"/>
                <a:pathLst>
                  <a:path w="187" h="827">
                    <a:moveTo>
                      <a:pt x="187" y="0"/>
                    </a:moveTo>
                    <a:lnTo>
                      <a:pt x="0" y="0"/>
                    </a:lnTo>
                    <a:lnTo>
                      <a:pt x="0" y="827"/>
                    </a:lnTo>
                  </a:path>
                </a:pathLst>
              </a:custGeom>
              <a:noFill/>
              <a:ln w="19050">
                <a:solidFill>
                  <a:srgbClr val="000000"/>
                </a:solidFill>
                <a:prstDash val="solid"/>
                <a:round/>
                <a:headEnd/>
                <a:tailEnd/>
              </a:ln>
            </p:spPr>
            <p:txBody>
              <a:bodyPr/>
              <a:lstStyle/>
              <a:p>
                <a:endParaRPr lang="en-US"/>
              </a:p>
            </p:txBody>
          </p:sp>
          <p:sp>
            <p:nvSpPr>
              <p:cNvPr id="120061" name="Line 58"/>
              <p:cNvSpPr>
                <a:spLocks noChangeShapeType="1"/>
              </p:cNvSpPr>
              <p:nvPr/>
            </p:nvSpPr>
            <p:spPr bwMode="auto">
              <a:xfrm flipH="1">
                <a:off x="888" y="1945"/>
                <a:ext cx="65" cy="1"/>
              </a:xfrm>
              <a:prstGeom prst="line">
                <a:avLst/>
              </a:prstGeom>
              <a:noFill/>
              <a:ln w="19050">
                <a:solidFill>
                  <a:srgbClr val="000000"/>
                </a:solidFill>
                <a:round/>
                <a:headEnd/>
                <a:tailEnd/>
              </a:ln>
            </p:spPr>
            <p:txBody>
              <a:bodyPr/>
              <a:lstStyle/>
              <a:p>
                <a:endParaRPr lang="en-US"/>
              </a:p>
            </p:txBody>
          </p:sp>
          <p:sp>
            <p:nvSpPr>
              <p:cNvPr id="120062" name="Freeform 59"/>
              <p:cNvSpPr>
                <a:spLocks/>
              </p:cNvSpPr>
              <p:nvPr/>
            </p:nvSpPr>
            <p:spPr bwMode="auto">
              <a:xfrm>
                <a:off x="977" y="1547"/>
                <a:ext cx="143" cy="499"/>
              </a:xfrm>
              <a:custGeom>
                <a:avLst/>
                <a:gdLst>
                  <a:gd name="T0" fmla="*/ 0 w 143"/>
                  <a:gd name="T1" fmla="*/ 0 h 499"/>
                  <a:gd name="T2" fmla="*/ 0 w 143"/>
                  <a:gd name="T3" fmla="*/ 203 h 499"/>
                  <a:gd name="T4" fmla="*/ 45 w 143"/>
                  <a:gd name="T5" fmla="*/ 251 h 499"/>
                  <a:gd name="T6" fmla="*/ 0 w 143"/>
                  <a:gd name="T7" fmla="*/ 299 h 499"/>
                  <a:gd name="T8" fmla="*/ 0 w 143"/>
                  <a:gd name="T9" fmla="*/ 499 h 499"/>
                  <a:gd name="T10" fmla="*/ 143 w 143"/>
                  <a:gd name="T11" fmla="*/ 347 h 499"/>
                  <a:gd name="T12" fmla="*/ 143 w 143"/>
                  <a:gd name="T13" fmla="*/ 155 h 499"/>
                  <a:gd name="T14" fmla="*/ 0 w 143"/>
                  <a:gd name="T15" fmla="*/ 3 h 499"/>
                  <a:gd name="T16" fmla="*/ 0 w 143"/>
                  <a:gd name="T17" fmla="*/ 3 h 4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
                  <a:gd name="T28" fmla="*/ 0 h 499"/>
                  <a:gd name="T29" fmla="*/ 143 w 143"/>
                  <a:gd name="T30" fmla="*/ 499 h 4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 h="499">
                    <a:moveTo>
                      <a:pt x="0" y="0"/>
                    </a:moveTo>
                    <a:lnTo>
                      <a:pt x="0" y="203"/>
                    </a:lnTo>
                    <a:lnTo>
                      <a:pt x="45" y="251"/>
                    </a:lnTo>
                    <a:lnTo>
                      <a:pt x="0" y="299"/>
                    </a:lnTo>
                    <a:lnTo>
                      <a:pt x="0" y="499"/>
                    </a:lnTo>
                    <a:lnTo>
                      <a:pt x="143" y="347"/>
                    </a:lnTo>
                    <a:lnTo>
                      <a:pt x="143" y="155"/>
                    </a:lnTo>
                    <a:lnTo>
                      <a:pt x="0" y="3"/>
                    </a:lnTo>
                  </a:path>
                </a:pathLst>
              </a:custGeom>
              <a:noFill/>
              <a:ln w="11113">
                <a:solidFill>
                  <a:srgbClr val="000000"/>
                </a:solidFill>
                <a:prstDash val="solid"/>
                <a:round/>
                <a:headEnd/>
                <a:tailEnd/>
              </a:ln>
            </p:spPr>
            <p:txBody>
              <a:bodyPr/>
              <a:lstStyle/>
              <a:p>
                <a:endParaRPr lang="en-US"/>
              </a:p>
            </p:txBody>
          </p:sp>
          <p:sp>
            <p:nvSpPr>
              <p:cNvPr id="120063" name="Freeform 60"/>
              <p:cNvSpPr>
                <a:spLocks/>
              </p:cNvSpPr>
              <p:nvPr/>
            </p:nvSpPr>
            <p:spPr bwMode="auto">
              <a:xfrm>
                <a:off x="3348" y="2569"/>
                <a:ext cx="31" cy="35"/>
              </a:xfrm>
              <a:custGeom>
                <a:avLst/>
                <a:gdLst>
                  <a:gd name="T0" fmla="*/ 0 w 31"/>
                  <a:gd name="T1" fmla="*/ 0 h 35"/>
                  <a:gd name="T2" fmla="*/ 0 w 31"/>
                  <a:gd name="T3" fmla="*/ 35 h 35"/>
                  <a:gd name="T4" fmla="*/ 31 w 31"/>
                  <a:gd name="T5" fmla="*/ 19 h 35"/>
                  <a:gd name="T6" fmla="*/ 0 w 31"/>
                  <a:gd name="T7" fmla="*/ 0 h 35"/>
                  <a:gd name="T8" fmla="*/ 0 w 31"/>
                  <a:gd name="T9" fmla="*/ 0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0" y="0"/>
                    </a:moveTo>
                    <a:lnTo>
                      <a:pt x="0" y="35"/>
                    </a:lnTo>
                    <a:lnTo>
                      <a:pt x="31" y="19"/>
                    </a:lnTo>
                    <a:lnTo>
                      <a:pt x="0" y="0"/>
                    </a:lnTo>
                    <a:close/>
                  </a:path>
                </a:pathLst>
              </a:custGeom>
              <a:solidFill>
                <a:srgbClr val="000000"/>
              </a:solidFill>
              <a:ln w="9525">
                <a:noFill/>
                <a:round/>
                <a:headEnd/>
                <a:tailEnd/>
              </a:ln>
            </p:spPr>
            <p:txBody>
              <a:bodyPr/>
              <a:lstStyle/>
              <a:p>
                <a:endParaRPr lang="en-US"/>
              </a:p>
            </p:txBody>
          </p:sp>
          <p:sp>
            <p:nvSpPr>
              <p:cNvPr id="120064" name="Freeform 61"/>
              <p:cNvSpPr>
                <a:spLocks/>
              </p:cNvSpPr>
              <p:nvPr/>
            </p:nvSpPr>
            <p:spPr bwMode="auto">
              <a:xfrm>
                <a:off x="3659" y="2692"/>
                <a:ext cx="31" cy="35"/>
              </a:xfrm>
              <a:custGeom>
                <a:avLst/>
                <a:gdLst>
                  <a:gd name="T0" fmla="*/ 0 w 31"/>
                  <a:gd name="T1" fmla="*/ 0 h 35"/>
                  <a:gd name="T2" fmla="*/ 0 w 31"/>
                  <a:gd name="T3" fmla="*/ 35 h 35"/>
                  <a:gd name="T4" fmla="*/ 31 w 31"/>
                  <a:gd name="T5" fmla="*/ 19 h 35"/>
                  <a:gd name="T6" fmla="*/ 0 w 31"/>
                  <a:gd name="T7" fmla="*/ 3 h 35"/>
                  <a:gd name="T8" fmla="*/ 0 w 31"/>
                  <a:gd name="T9" fmla="*/ 3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0" y="35"/>
                    </a:lnTo>
                    <a:lnTo>
                      <a:pt x="31" y="19"/>
                    </a:lnTo>
                    <a:lnTo>
                      <a:pt x="0" y="3"/>
                    </a:lnTo>
                    <a:lnTo>
                      <a:pt x="0" y="0"/>
                    </a:lnTo>
                    <a:close/>
                  </a:path>
                </a:pathLst>
              </a:custGeom>
              <a:solidFill>
                <a:srgbClr val="000000"/>
              </a:solidFill>
              <a:ln w="9525">
                <a:noFill/>
                <a:round/>
                <a:headEnd/>
                <a:tailEnd/>
              </a:ln>
            </p:spPr>
            <p:txBody>
              <a:bodyPr/>
              <a:lstStyle/>
              <a:p>
                <a:endParaRPr lang="en-US"/>
              </a:p>
            </p:txBody>
          </p:sp>
          <p:sp>
            <p:nvSpPr>
              <p:cNvPr id="120065" name="Line 62"/>
              <p:cNvSpPr>
                <a:spLocks noChangeShapeType="1"/>
              </p:cNvSpPr>
              <p:nvPr/>
            </p:nvSpPr>
            <p:spPr bwMode="auto">
              <a:xfrm flipH="1">
                <a:off x="3494" y="2708"/>
                <a:ext cx="174" cy="3"/>
              </a:xfrm>
              <a:prstGeom prst="line">
                <a:avLst/>
              </a:prstGeom>
              <a:noFill/>
              <a:ln w="19050">
                <a:solidFill>
                  <a:srgbClr val="000000"/>
                </a:solidFill>
                <a:round/>
                <a:headEnd/>
                <a:tailEnd/>
              </a:ln>
            </p:spPr>
            <p:txBody>
              <a:bodyPr/>
              <a:lstStyle/>
              <a:p>
                <a:endParaRPr lang="en-US"/>
              </a:p>
            </p:txBody>
          </p:sp>
          <p:sp>
            <p:nvSpPr>
              <p:cNvPr id="120066" name="Freeform 63"/>
              <p:cNvSpPr>
                <a:spLocks/>
              </p:cNvSpPr>
              <p:nvPr/>
            </p:nvSpPr>
            <p:spPr bwMode="auto">
              <a:xfrm>
                <a:off x="5319" y="2433"/>
                <a:ext cx="31" cy="35"/>
              </a:xfrm>
              <a:custGeom>
                <a:avLst/>
                <a:gdLst>
                  <a:gd name="T0" fmla="*/ 0 w 31"/>
                  <a:gd name="T1" fmla="*/ 0 h 35"/>
                  <a:gd name="T2" fmla="*/ 2 w 31"/>
                  <a:gd name="T3" fmla="*/ 35 h 35"/>
                  <a:gd name="T4" fmla="*/ 31 w 31"/>
                  <a:gd name="T5" fmla="*/ 19 h 35"/>
                  <a:gd name="T6" fmla="*/ 2 w 31"/>
                  <a:gd name="T7" fmla="*/ 0 h 35"/>
                  <a:gd name="T8" fmla="*/ 2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2" y="35"/>
                    </a:lnTo>
                    <a:lnTo>
                      <a:pt x="31" y="19"/>
                    </a:lnTo>
                    <a:lnTo>
                      <a:pt x="2" y="0"/>
                    </a:lnTo>
                    <a:lnTo>
                      <a:pt x="0" y="0"/>
                    </a:lnTo>
                    <a:close/>
                  </a:path>
                </a:pathLst>
              </a:custGeom>
              <a:solidFill>
                <a:srgbClr val="000000"/>
              </a:solidFill>
              <a:ln w="9525">
                <a:noFill/>
                <a:round/>
                <a:headEnd/>
                <a:tailEnd/>
              </a:ln>
            </p:spPr>
            <p:txBody>
              <a:bodyPr/>
              <a:lstStyle/>
              <a:p>
                <a:endParaRPr lang="en-US"/>
              </a:p>
            </p:txBody>
          </p:sp>
          <p:sp>
            <p:nvSpPr>
              <p:cNvPr id="120067" name="Freeform 64"/>
              <p:cNvSpPr>
                <a:spLocks/>
              </p:cNvSpPr>
              <p:nvPr/>
            </p:nvSpPr>
            <p:spPr bwMode="auto">
              <a:xfrm>
                <a:off x="5319" y="2679"/>
                <a:ext cx="31" cy="34"/>
              </a:xfrm>
              <a:custGeom>
                <a:avLst/>
                <a:gdLst>
                  <a:gd name="T0" fmla="*/ 0 w 31"/>
                  <a:gd name="T1" fmla="*/ 0 h 34"/>
                  <a:gd name="T2" fmla="*/ 2 w 31"/>
                  <a:gd name="T3" fmla="*/ 34 h 34"/>
                  <a:gd name="T4" fmla="*/ 31 w 31"/>
                  <a:gd name="T5" fmla="*/ 18 h 34"/>
                  <a:gd name="T6" fmla="*/ 2 w 31"/>
                  <a:gd name="T7" fmla="*/ 2 h 34"/>
                  <a:gd name="T8" fmla="*/ 2 w 31"/>
                  <a:gd name="T9" fmla="*/ 2 h 34"/>
                  <a:gd name="T10" fmla="*/ 0 w 31"/>
                  <a:gd name="T11" fmla="*/ 0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0" y="0"/>
                    </a:moveTo>
                    <a:lnTo>
                      <a:pt x="2" y="34"/>
                    </a:lnTo>
                    <a:lnTo>
                      <a:pt x="31" y="18"/>
                    </a:lnTo>
                    <a:lnTo>
                      <a:pt x="2" y="2"/>
                    </a:lnTo>
                    <a:lnTo>
                      <a:pt x="0" y="0"/>
                    </a:lnTo>
                    <a:close/>
                  </a:path>
                </a:pathLst>
              </a:custGeom>
              <a:solidFill>
                <a:srgbClr val="000000"/>
              </a:solidFill>
              <a:ln w="9525">
                <a:noFill/>
                <a:round/>
                <a:headEnd/>
                <a:tailEnd/>
              </a:ln>
            </p:spPr>
            <p:txBody>
              <a:bodyPr/>
              <a:lstStyle/>
              <a:p>
                <a:endParaRPr lang="en-US"/>
              </a:p>
            </p:txBody>
          </p:sp>
          <p:sp>
            <p:nvSpPr>
              <p:cNvPr id="120068" name="Freeform 65"/>
              <p:cNvSpPr>
                <a:spLocks/>
              </p:cNvSpPr>
              <p:nvPr/>
            </p:nvSpPr>
            <p:spPr bwMode="auto">
              <a:xfrm>
                <a:off x="752" y="2460"/>
                <a:ext cx="29" cy="32"/>
              </a:xfrm>
              <a:custGeom>
                <a:avLst/>
                <a:gdLst>
                  <a:gd name="T0" fmla="*/ 12 w 29"/>
                  <a:gd name="T1" fmla="*/ 32 h 32"/>
                  <a:gd name="T2" fmla="*/ 17 w 29"/>
                  <a:gd name="T3" fmla="*/ 32 h 32"/>
                  <a:gd name="T4" fmla="*/ 19 w 29"/>
                  <a:gd name="T5" fmla="*/ 32 h 32"/>
                  <a:gd name="T6" fmla="*/ 22 w 29"/>
                  <a:gd name="T7" fmla="*/ 32 h 32"/>
                  <a:gd name="T8" fmla="*/ 22 w 29"/>
                  <a:gd name="T9" fmla="*/ 29 h 32"/>
                  <a:gd name="T10" fmla="*/ 24 w 29"/>
                  <a:gd name="T11" fmla="*/ 26 h 32"/>
                  <a:gd name="T12" fmla="*/ 26 w 29"/>
                  <a:gd name="T13" fmla="*/ 26 h 32"/>
                  <a:gd name="T14" fmla="*/ 26 w 29"/>
                  <a:gd name="T15" fmla="*/ 24 h 32"/>
                  <a:gd name="T16" fmla="*/ 29 w 29"/>
                  <a:gd name="T17" fmla="*/ 21 h 32"/>
                  <a:gd name="T18" fmla="*/ 29 w 29"/>
                  <a:gd name="T19" fmla="*/ 18 h 32"/>
                  <a:gd name="T20" fmla="*/ 29 w 29"/>
                  <a:gd name="T21" fmla="*/ 16 h 32"/>
                  <a:gd name="T22" fmla="*/ 29 w 29"/>
                  <a:gd name="T23" fmla="*/ 13 h 32"/>
                  <a:gd name="T24" fmla="*/ 29 w 29"/>
                  <a:gd name="T25" fmla="*/ 10 h 32"/>
                  <a:gd name="T26" fmla="*/ 26 w 29"/>
                  <a:gd name="T27" fmla="*/ 8 h 32"/>
                  <a:gd name="T28" fmla="*/ 26 w 29"/>
                  <a:gd name="T29" fmla="*/ 5 h 32"/>
                  <a:gd name="T30" fmla="*/ 24 w 29"/>
                  <a:gd name="T31" fmla="*/ 5 h 32"/>
                  <a:gd name="T32" fmla="*/ 22 w 29"/>
                  <a:gd name="T33" fmla="*/ 2 h 32"/>
                  <a:gd name="T34" fmla="*/ 22 w 29"/>
                  <a:gd name="T35" fmla="*/ 2 h 32"/>
                  <a:gd name="T36" fmla="*/ 19 w 29"/>
                  <a:gd name="T37" fmla="*/ 0 h 32"/>
                  <a:gd name="T38" fmla="*/ 17 w 29"/>
                  <a:gd name="T39" fmla="*/ 0 h 32"/>
                  <a:gd name="T40" fmla="*/ 14 w 29"/>
                  <a:gd name="T41" fmla="*/ 0 h 32"/>
                  <a:gd name="T42" fmla="*/ 12 w 29"/>
                  <a:gd name="T43" fmla="*/ 0 h 32"/>
                  <a:gd name="T44" fmla="*/ 10 w 29"/>
                  <a:gd name="T45" fmla="*/ 0 h 32"/>
                  <a:gd name="T46" fmla="*/ 7 w 29"/>
                  <a:gd name="T47" fmla="*/ 2 h 32"/>
                  <a:gd name="T48" fmla="*/ 5 w 29"/>
                  <a:gd name="T49" fmla="*/ 2 h 32"/>
                  <a:gd name="T50" fmla="*/ 2 w 29"/>
                  <a:gd name="T51" fmla="*/ 5 h 32"/>
                  <a:gd name="T52" fmla="*/ 2 w 29"/>
                  <a:gd name="T53" fmla="*/ 5 h 32"/>
                  <a:gd name="T54" fmla="*/ 0 w 29"/>
                  <a:gd name="T55" fmla="*/ 8 h 32"/>
                  <a:gd name="T56" fmla="*/ 0 w 29"/>
                  <a:gd name="T57" fmla="*/ 10 h 32"/>
                  <a:gd name="T58" fmla="*/ 0 w 29"/>
                  <a:gd name="T59" fmla="*/ 13 h 32"/>
                  <a:gd name="T60" fmla="*/ 0 w 29"/>
                  <a:gd name="T61" fmla="*/ 16 h 32"/>
                  <a:gd name="T62" fmla="*/ 0 w 29"/>
                  <a:gd name="T63" fmla="*/ 18 h 32"/>
                  <a:gd name="T64" fmla="*/ 0 w 29"/>
                  <a:gd name="T65" fmla="*/ 21 h 32"/>
                  <a:gd name="T66" fmla="*/ 0 w 29"/>
                  <a:gd name="T67" fmla="*/ 24 h 32"/>
                  <a:gd name="T68" fmla="*/ 2 w 29"/>
                  <a:gd name="T69" fmla="*/ 26 h 32"/>
                  <a:gd name="T70" fmla="*/ 2 w 29"/>
                  <a:gd name="T71" fmla="*/ 26 h 32"/>
                  <a:gd name="T72" fmla="*/ 5 w 29"/>
                  <a:gd name="T73" fmla="*/ 29 h 32"/>
                  <a:gd name="T74" fmla="*/ 7 w 29"/>
                  <a:gd name="T75" fmla="*/ 32 h 32"/>
                  <a:gd name="T76" fmla="*/ 10 w 29"/>
                  <a:gd name="T77" fmla="*/ 32 h 32"/>
                  <a:gd name="T78" fmla="*/ 12 w 29"/>
                  <a:gd name="T79" fmla="*/ 32 h 32"/>
                  <a:gd name="T80" fmla="*/ 14 w 29"/>
                  <a:gd name="T81" fmla="*/ 32 h 32"/>
                  <a:gd name="T82" fmla="*/ 14 w 29"/>
                  <a:gd name="T83" fmla="*/ 32 h 32"/>
                  <a:gd name="T84" fmla="*/ 12 w 29"/>
                  <a:gd name="T85" fmla="*/ 32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2"/>
                  <a:gd name="T131" fmla="*/ 29 w 29"/>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2">
                    <a:moveTo>
                      <a:pt x="12" y="32"/>
                    </a:moveTo>
                    <a:lnTo>
                      <a:pt x="17" y="32"/>
                    </a:lnTo>
                    <a:lnTo>
                      <a:pt x="19" y="32"/>
                    </a:lnTo>
                    <a:lnTo>
                      <a:pt x="22" y="32"/>
                    </a:lnTo>
                    <a:lnTo>
                      <a:pt x="22" y="29"/>
                    </a:lnTo>
                    <a:lnTo>
                      <a:pt x="24" y="26"/>
                    </a:lnTo>
                    <a:lnTo>
                      <a:pt x="26" y="26"/>
                    </a:lnTo>
                    <a:lnTo>
                      <a:pt x="26" y="24"/>
                    </a:lnTo>
                    <a:lnTo>
                      <a:pt x="29" y="21"/>
                    </a:lnTo>
                    <a:lnTo>
                      <a:pt x="29" y="18"/>
                    </a:lnTo>
                    <a:lnTo>
                      <a:pt x="29" y="16"/>
                    </a:lnTo>
                    <a:lnTo>
                      <a:pt x="29" y="13"/>
                    </a:lnTo>
                    <a:lnTo>
                      <a:pt x="29" y="10"/>
                    </a:lnTo>
                    <a:lnTo>
                      <a:pt x="26" y="8"/>
                    </a:lnTo>
                    <a:lnTo>
                      <a:pt x="26" y="5"/>
                    </a:lnTo>
                    <a:lnTo>
                      <a:pt x="24" y="5"/>
                    </a:lnTo>
                    <a:lnTo>
                      <a:pt x="22" y="2"/>
                    </a:lnTo>
                    <a:lnTo>
                      <a:pt x="19" y="0"/>
                    </a:lnTo>
                    <a:lnTo>
                      <a:pt x="17" y="0"/>
                    </a:lnTo>
                    <a:lnTo>
                      <a:pt x="14" y="0"/>
                    </a:lnTo>
                    <a:lnTo>
                      <a:pt x="12" y="0"/>
                    </a:lnTo>
                    <a:lnTo>
                      <a:pt x="10" y="0"/>
                    </a:lnTo>
                    <a:lnTo>
                      <a:pt x="7" y="2"/>
                    </a:lnTo>
                    <a:lnTo>
                      <a:pt x="5" y="2"/>
                    </a:lnTo>
                    <a:lnTo>
                      <a:pt x="2" y="5"/>
                    </a:lnTo>
                    <a:lnTo>
                      <a:pt x="0" y="8"/>
                    </a:lnTo>
                    <a:lnTo>
                      <a:pt x="0" y="10"/>
                    </a:lnTo>
                    <a:lnTo>
                      <a:pt x="0" y="13"/>
                    </a:lnTo>
                    <a:lnTo>
                      <a:pt x="0" y="16"/>
                    </a:lnTo>
                    <a:lnTo>
                      <a:pt x="0" y="18"/>
                    </a:lnTo>
                    <a:lnTo>
                      <a:pt x="0" y="21"/>
                    </a:lnTo>
                    <a:lnTo>
                      <a:pt x="0" y="24"/>
                    </a:lnTo>
                    <a:lnTo>
                      <a:pt x="2" y="26"/>
                    </a:lnTo>
                    <a:lnTo>
                      <a:pt x="5" y="29"/>
                    </a:lnTo>
                    <a:lnTo>
                      <a:pt x="7" y="32"/>
                    </a:lnTo>
                    <a:lnTo>
                      <a:pt x="10" y="32"/>
                    </a:lnTo>
                    <a:lnTo>
                      <a:pt x="12" y="32"/>
                    </a:lnTo>
                    <a:lnTo>
                      <a:pt x="14" y="32"/>
                    </a:lnTo>
                    <a:lnTo>
                      <a:pt x="12" y="32"/>
                    </a:lnTo>
                    <a:close/>
                  </a:path>
                </a:pathLst>
              </a:custGeom>
              <a:solidFill>
                <a:srgbClr val="000000"/>
              </a:solidFill>
              <a:ln w="9525">
                <a:noFill/>
                <a:round/>
                <a:headEnd/>
                <a:tailEnd/>
              </a:ln>
            </p:spPr>
            <p:txBody>
              <a:bodyPr/>
              <a:lstStyle/>
              <a:p>
                <a:endParaRPr lang="en-US"/>
              </a:p>
            </p:txBody>
          </p:sp>
          <p:sp>
            <p:nvSpPr>
              <p:cNvPr id="120069" name="Freeform 66"/>
              <p:cNvSpPr>
                <a:spLocks/>
              </p:cNvSpPr>
              <p:nvPr/>
            </p:nvSpPr>
            <p:spPr bwMode="auto">
              <a:xfrm>
                <a:off x="943" y="1633"/>
                <a:ext cx="31" cy="32"/>
              </a:xfrm>
              <a:custGeom>
                <a:avLst/>
                <a:gdLst>
                  <a:gd name="T0" fmla="*/ 0 w 31"/>
                  <a:gd name="T1" fmla="*/ 0 h 32"/>
                  <a:gd name="T2" fmla="*/ 0 w 31"/>
                  <a:gd name="T3" fmla="*/ 32 h 32"/>
                  <a:gd name="T4" fmla="*/ 31 w 31"/>
                  <a:gd name="T5" fmla="*/ 16 h 32"/>
                  <a:gd name="T6" fmla="*/ 0 w 31"/>
                  <a:gd name="T7" fmla="*/ 0 h 32"/>
                  <a:gd name="T8" fmla="*/ 0 w 31"/>
                  <a:gd name="T9" fmla="*/ 0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0" y="0"/>
                    </a:moveTo>
                    <a:lnTo>
                      <a:pt x="0" y="32"/>
                    </a:lnTo>
                    <a:lnTo>
                      <a:pt x="31" y="16"/>
                    </a:lnTo>
                    <a:lnTo>
                      <a:pt x="0" y="0"/>
                    </a:lnTo>
                    <a:close/>
                  </a:path>
                </a:pathLst>
              </a:custGeom>
              <a:solidFill>
                <a:srgbClr val="000000"/>
              </a:solidFill>
              <a:ln w="9525">
                <a:noFill/>
                <a:round/>
                <a:headEnd/>
                <a:tailEnd/>
              </a:ln>
            </p:spPr>
            <p:txBody>
              <a:bodyPr/>
              <a:lstStyle/>
              <a:p>
                <a:endParaRPr lang="en-US"/>
              </a:p>
            </p:txBody>
          </p:sp>
          <p:sp>
            <p:nvSpPr>
              <p:cNvPr id="120070" name="Freeform 67"/>
              <p:cNvSpPr>
                <a:spLocks/>
              </p:cNvSpPr>
              <p:nvPr/>
            </p:nvSpPr>
            <p:spPr bwMode="auto">
              <a:xfrm>
                <a:off x="943" y="1929"/>
                <a:ext cx="31" cy="32"/>
              </a:xfrm>
              <a:custGeom>
                <a:avLst/>
                <a:gdLst>
                  <a:gd name="T0" fmla="*/ 0 w 31"/>
                  <a:gd name="T1" fmla="*/ 0 h 32"/>
                  <a:gd name="T2" fmla="*/ 0 w 31"/>
                  <a:gd name="T3" fmla="*/ 32 h 32"/>
                  <a:gd name="T4" fmla="*/ 31 w 31"/>
                  <a:gd name="T5" fmla="*/ 16 h 32"/>
                  <a:gd name="T6" fmla="*/ 0 w 31"/>
                  <a:gd name="T7" fmla="*/ 0 h 32"/>
                  <a:gd name="T8" fmla="*/ 0 w 31"/>
                  <a:gd name="T9" fmla="*/ 0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0" y="0"/>
                    </a:moveTo>
                    <a:lnTo>
                      <a:pt x="0" y="32"/>
                    </a:lnTo>
                    <a:lnTo>
                      <a:pt x="31" y="16"/>
                    </a:lnTo>
                    <a:lnTo>
                      <a:pt x="0" y="0"/>
                    </a:lnTo>
                    <a:close/>
                  </a:path>
                </a:pathLst>
              </a:custGeom>
              <a:solidFill>
                <a:srgbClr val="000000"/>
              </a:solidFill>
              <a:ln w="9525">
                <a:noFill/>
                <a:round/>
                <a:headEnd/>
                <a:tailEnd/>
              </a:ln>
            </p:spPr>
            <p:txBody>
              <a:bodyPr/>
              <a:lstStyle/>
              <a:p>
                <a:endParaRPr lang="en-US"/>
              </a:p>
            </p:txBody>
          </p:sp>
          <p:sp>
            <p:nvSpPr>
              <p:cNvPr id="120071" name="Rectangle 68"/>
              <p:cNvSpPr>
                <a:spLocks noChangeArrowheads="1"/>
              </p:cNvSpPr>
              <p:nvPr/>
            </p:nvSpPr>
            <p:spPr bwMode="auto">
              <a:xfrm>
                <a:off x="831" y="1908"/>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4</a:t>
                </a:r>
                <a:endParaRPr kumimoji="0" lang="en-US">
                  <a:solidFill>
                    <a:schemeClr val="tx1"/>
                  </a:solidFill>
                </a:endParaRPr>
              </a:p>
            </p:txBody>
          </p:sp>
          <p:sp>
            <p:nvSpPr>
              <p:cNvPr id="120072" name="Line 69"/>
              <p:cNvSpPr>
                <a:spLocks noChangeShapeType="1"/>
              </p:cNvSpPr>
              <p:nvPr/>
            </p:nvSpPr>
            <p:spPr bwMode="auto">
              <a:xfrm>
                <a:off x="700" y="2476"/>
                <a:ext cx="131" cy="1"/>
              </a:xfrm>
              <a:prstGeom prst="line">
                <a:avLst/>
              </a:prstGeom>
              <a:noFill/>
              <a:ln w="19050">
                <a:solidFill>
                  <a:srgbClr val="000000"/>
                </a:solidFill>
                <a:round/>
                <a:headEnd/>
                <a:tailEnd/>
              </a:ln>
            </p:spPr>
            <p:txBody>
              <a:bodyPr/>
              <a:lstStyle/>
              <a:p>
                <a:endParaRPr lang="en-US"/>
              </a:p>
            </p:txBody>
          </p:sp>
          <p:sp>
            <p:nvSpPr>
              <p:cNvPr id="120073" name="Freeform 70"/>
              <p:cNvSpPr>
                <a:spLocks/>
              </p:cNvSpPr>
              <p:nvPr/>
            </p:nvSpPr>
            <p:spPr bwMode="auto">
              <a:xfrm>
                <a:off x="821" y="2460"/>
                <a:ext cx="29" cy="32"/>
              </a:xfrm>
              <a:custGeom>
                <a:avLst/>
                <a:gdLst>
                  <a:gd name="T0" fmla="*/ 0 w 29"/>
                  <a:gd name="T1" fmla="*/ 0 h 32"/>
                  <a:gd name="T2" fmla="*/ 0 w 29"/>
                  <a:gd name="T3" fmla="*/ 32 h 32"/>
                  <a:gd name="T4" fmla="*/ 29 w 29"/>
                  <a:gd name="T5" fmla="*/ 16 h 32"/>
                  <a:gd name="T6" fmla="*/ 0 w 29"/>
                  <a:gd name="T7" fmla="*/ 0 h 32"/>
                  <a:gd name="T8" fmla="*/ 0 w 29"/>
                  <a:gd name="T9" fmla="*/ 0 h 32"/>
                  <a:gd name="T10" fmla="*/ 0 60000 65536"/>
                  <a:gd name="T11" fmla="*/ 0 60000 65536"/>
                  <a:gd name="T12" fmla="*/ 0 60000 65536"/>
                  <a:gd name="T13" fmla="*/ 0 60000 65536"/>
                  <a:gd name="T14" fmla="*/ 0 60000 65536"/>
                  <a:gd name="T15" fmla="*/ 0 w 29"/>
                  <a:gd name="T16" fmla="*/ 0 h 32"/>
                  <a:gd name="T17" fmla="*/ 29 w 29"/>
                  <a:gd name="T18" fmla="*/ 32 h 32"/>
                </a:gdLst>
                <a:ahLst/>
                <a:cxnLst>
                  <a:cxn ang="T10">
                    <a:pos x="T0" y="T1"/>
                  </a:cxn>
                  <a:cxn ang="T11">
                    <a:pos x="T2" y="T3"/>
                  </a:cxn>
                  <a:cxn ang="T12">
                    <a:pos x="T4" y="T5"/>
                  </a:cxn>
                  <a:cxn ang="T13">
                    <a:pos x="T6" y="T7"/>
                  </a:cxn>
                  <a:cxn ang="T14">
                    <a:pos x="T8" y="T9"/>
                  </a:cxn>
                </a:cxnLst>
                <a:rect l="T15" t="T16" r="T17" b="T18"/>
                <a:pathLst>
                  <a:path w="29" h="32">
                    <a:moveTo>
                      <a:pt x="0" y="0"/>
                    </a:moveTo>
                    <a:lnTo>
                      <a:pt x="0" y="32"/>
                    </a:lnTo>
                    <a:lnTo>
                      <a:pt x="29" y="16"/>
                    </a:lnTo>
                    <a:lnTo>
                      <a:pt x="0" y="0"/>
                    </a:lnTo>
                    <a:close/>
                  </a:path>
                </a:pathLst>
              </a:custGeom>
              <a:solidFill>
                <a:srgbClr val="000000"/>
              </a:solidFill>
              <a:ln w="9525">
                <a:noFill/>
                <a:round/>
                <a:headEnd/>
                <a:tailEnd/>
              </a:ln>
            </p:spPr>
            <p:txBody>
              <a:bodyPr/>
              <a:lstStyle/>
              <a:p>
                <a:endParaRPr lang="en-US"/>
              </a:p>
            </p:txBody>
          </p:sp>
          <p:sp>
            <p:nvSpPr>
              <p:cNvPr id="120074" name="Freeform 71"/>
              <p:cNvSpPr>
                <a:spLocks/>
              </p:cNvSpPr>
              <p:nvPr/>
            </p:nvSpPr>
            <p:spPr bwMode="auto">
              <a:xfrm>
                <a:off x="556" y="2460"/>
                <a:ext cx="31" cy="32"/>
              </a:xfrm>
              <a:custGeom>
                <a:avLst/>
                <a:gdLst>
                  <a:gd name="T0" fmla="*/ 0 w 31"/>
                  <a:gd name="T1" fmla="*/ 0 h 32"/>
                  <a:gd name="T2" fmla="*/ 0 w 31"/>
                  <a:gd name="T3" fmla="*/ 32 h 32"/>
                  <a:gd name="T4" fmla="*/ 31 w 31"/>
                  <a:gd name="T5" fmla="*/ 16 h 32"/>
                  <a:gd name="T6" fmla="*/ 0 w 31"/>
                  <a:gd name="T7" fmla="*/ 0 h 32"/>
                  <a:gd name="T8" fmla="*/ 0 w 31"/>
                  <a:gd name="T9" fmla="*/ 0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0" y="0"/>
                    </a:moveTo>
                    <a:lnTo>
                      <a:pt x="0" y="32"/>
                    </a:lnTo>
                    <a:lnTo>
                      <a:pt x="31" y="16"/>
                    </a:lnTo>
                    <a:lnTo>
                      <a:pt x="0" y="0"/>
                    </a:lnTo>
                    <a:close/>
                  </a:path>
                </a:pathLst>
              </a:custGeom>
              <a:solidFill>
                <a:srgbClr val="000000"/>
              </a:solidFill>
              <a:ln w="9525">
                <a:noFill/>
                <a:round/>
                <a:headEnd/>
                <a:tailEnd/>
              </a:ln>
            </p:spPr>
            <p:txBody>
              <a:bodyPr/>
              <a:lstStyle/>
              <a:p>
                <a:endParaRPr lang="en-US"/>
              </a:p>
            </p:txBody>
          </p:sp>
          <p:sp>
            <p:nvSpPr>
              <p:cNvPr id="120075" name="Freeform 72"/>
              <p:cNvSpPr>
                <a:spLocks/>
              </p:cNvSpPr>
              <p:nvPr/>
            </p:nvSpPr>
            <p:spPr bwMode="auto">
              <a:xfrm>
                <a:off x="5355" y="2390"/>
                <a:ext cx="109" cy="369"/>
              </a:xfrm>
              <a:custGeom>
                <a:avLst/>
                <a:gdLst>
                  <a:gd name="T0" fmla="*/ 0 w 109"/>
                  <a:gd name="T1" fmla="*/ 59 h 369"/>
                  <a:gd name="T2" fmla="*/ 0 w 109"/>
                  <a:gd name="T3" fmla="*/ 51 h 369"/>
                  <a:gd name="T4" fmla="*/ 2 w 109"/>
                  <a:gd name="T5" fmla="*/ 40 h 369"/>
                  <a:gd name="T6" fmla="*/ 7 w 109"/>
                  <a:gd name="T7" fmla="*/ 32 h 369"/>
                  <a:gd name="T8" fmla="*/ 9 w 109"/>
                  <a:gd name="T9" fmla="*/ 24 h 369"/>
                  <a:gd name="T10" fmla="*/ 16 w 109"/>
                  <a:gd name="T11" fmla="*/ 16 h 369"/>
                  <a:gd name="T12" fmla="*/ 21 w 109"/>
                  <a:gd name="T13" fmla="*/ 11 h 369"/>
                  <a:gd name="T14" fmla="*/ 28 w 109"/>
                  <a:gd name="T15" fmla="*/ 6 h 369"/>
                  <a:gd name="T16" fmla="*/ 38 w 109"/>
                  <a:gd name="T17" fmla="*/ 3 h 369"/>
                  <a:gd name="T18" fmla="*/ 45 w 109"/>
                  <a:gd name="T19" fmla="*/ 0 h 369"/>
                  <a:gd name="T20" fmla="*/ 54 w 109"/>
                  <a:gd name="T21" fmla="*/ 0 h 369"/>
                  <a:gd name="T22" fmla="*/ 64 w 109"/>
                  <a:gd name="T23" fmla="*/ 0 h 369"/>
                  <a:gd name="T24" fmla="*/ 71 w 109"/>
                  <a:gd name="T25" fmla="*/ 3 h 369"/>
                  <a:gd name="T26" fmla="*/ 81 w 109"/>
                  <a:gd name="T27" fmla="*/ 6 h 369"/>
                  <a:gd name="T28" fmla="*/ 88 w 109"/>
                  <a:gd name="T29" fmla="*/ 11 h 369"/>
                  <a:gd name="T30" fmla="*/ 93 w 109"/>
                  <a:gd name="T31" fmla="*/ 16 h 369"/>
                  <a:gd name="T32" fmla="*/ 100 w 109"/>
                  <a:gd name="T33" fmla="*/ 24 h 369"/>
                  <a:gd name="T34" fmla="*/ 105 w 109"/>
                  <a:gd name="T35" fmla="*/ 32 h 369"/>
                  <a:gd name="T36" fmla="*/ 107 w 109"/>
                  <a:gd name="T37" fmla="*/ 40 h 369"/>
                  <a:gd name="T38" fmla="*/ 109 w 109"/>
                  <a:gd name="T39" fmla="*/ 51 h 369"/>
                  <a:gd name="T40" fmla="*/ 109 w 109"/>
                  <a:gd name="T41" fmla="*/ 62 h 369"/>
                  <a:gd name="T42" fmla="*/ 109 w 109"/>
                  <a:gd name="T43" fmla="*/ 307 h 369"/>
                  <a:gd name="T44" fmla="*/ 109 w 109"/>
                  <a:gd name="T45" fmla="*/ 318 h 369"/>
                  <a:gd name="T46" fmla="*/ 107 w 109"/>
                  <a:gd name="T47" fmla="*/ 326 h 369"/>
                  <a:gd name="T48" fmla="*/ 105 w 109"/>
                  <a:gd name="T49" fmla="*/ 334 h 369"/>
                  <a:gd name="T50" fmla="*/ 100 w 109"/>
                  <a:gd name="T51" fmla="*/ 342 h 369"/>
                  <a:gd name="T52" fmla="*/ 93 w 109"/>
                  <a:gd name="T53" fmla="*/ 350 h 369"/>
                  <a:gd name="T54" fmla="*/ 88 w 109"/>
                  <a:gd name="T55" fmla="*/ 355 h 369"/>
                  <a:gd name="T56" fmla="*/ 81 w 109"/>
                  <a:gd name="T57" fmla="*/ 361 h 369"/>
                  <a:gd name="T58" fmla="*/ 71 w 109"/>
                  <a:gd name="T59" fmla="*/ 366 h 369"/>
                  <a:gd name="T60" fmla="*/ 64 w 109"/>
                  <a:gd name="T61" fmla="*/ 369 h 369"/>
                  <a:gd name="T62" fmla="*/ 54 w 109"/>
                  <a:gd name="T63" fmla="*/ 369 h 369"/>
                  <a:gd name="T64" fmla="*/ 45 w 109"/>
                  <a:gd name="T65" fmla="*/ 369 h 369"/>
                  <a:gd name="T66" fmla="*/ 38 w 109"/>
                  <a:gd name="T67" fmla="*/ 366 h 369"/>
                  <a:gd name="T68" fmla="*/ 28 w 109"/>
                  <a:gd name="T69" fmla="*/ 361 h 369"/>
                  <a:gd name="T70" fmla="*/ 21 w 109"/>
                  <a:gd name="T71" fmla="*/ 355 h 369"/>
                  <a:gd name="T72" fmla="*/ 16 w 109"/>
                  <a:gd name="T73" fmla="*/ 350 h 369"/>
                  <a:gd name="T74" fmla="*/ 9 w 109"/>
                  <a:gd name="T75" fmla="*/ 342 h 369"/>
                  <a:gd name="T76" fmla="*/ 7 w 109"/>
                  <a:gd name="T77" fmla="*/ 334 h 369"/>
                  <a:gd name="T78" fmla="*/ 2 w 109"/>
                  <a:gd name="T79" fmla="*/ 326 h 369"/>
                  <a:gd name="T80" fmla="*/ 0 w 109"/>
                  <a:gd name="T81" fmla="*/ 318 h 369"/>
                  <a:gd name="T82" fmla="*/ 0 w 109"/>
                  <a:gd name="T83" fmla="*/ 307 h 369"/>
                  <a:gd name="T84" fmla="*/ 0 w 109"/>
                  <a:gd name="T85" fmla="*/ 62 h 369"/>
                  <a:gd name="T86" fmla="*/ 0 w 109"/>
                  <a:gd name="T87" fmla="*/ 62 h 369"/>
                  <a:gd name="T88" fmla="*/ 0 w 109"/>
                  <a:gd name="T89" fmla="*/ 59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9"/>
                  <a:gd name="T136" fmla="*/ 0 h 369"/>
                  <a:gd name="T137" fmla="*/ 109 w 109"/>
                  <a:gd name="T138" fmla="*/ 369 h 3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9" h="369">
                    <a:moveTo>
                      <a:pt x="0" y="59"/>
                    </a:moveTo>
                    <a:lnTo>
                      <a:pt x="0" y="51"/>
                    </a:lnTo>
                    <a:lnTo>
                      <a:pt x="2" y="40"/>
                    </a:lnTo>
                    <a:lnTo>
                      <a:pt x="7" y="32"/>
                    </a:lnTo>
                    <a:lnTo>
                      <a:pt x="9" y="24"/>
                    </a:lnTo>
                    <a:lnTo>
                      <a:pt x="16" y="16"/>
                    </a:lnTo>
                    <a:lnTo>
                      <a:pt x="21" y="11"/>
                    </a:lnTo>
                    <a:lnTo>
                      <a:pt x="28" y="6"/>
                    </a:lnTo>
                    <a:lnTo>
                      <a:pt x="38" y="3"/>
                    </a:lnTo>
                    <a:lnTo>
                      <a:pt x="45" y="0"/>
                    </a:lnTo>
                    <a:lnTo>
                      <a:pt x="54" y="0"/>
                    </a:lnTo>
                    <a:lnTo>
                      <a:pt x="64" y="0"/>
                    </a:lnTo>
                    <a:lnTo>
                      <a:pt x="71" y="3"/>
                    </a:lnTo>
                    <a:lnTo>
                      <a:pt x="81" y="6"/>
                    </a:lnTo>
                    <a:lnTo>
                      <a:pt x="88" y="11"/>
                    </a:lnTo>
                    <a:lnTo>
                      <a:pt x="93" y="16"/>
                    </a:lnTo>
                    <a:lnTo>
                      <a:pt x="100" y="24"/>
                    </a:lnTo>
                    <a:lnTo>
                      <a:pt x="105" y="32"/>
                    </a:lnTo>
                    <a:lnTo>
                      <a:pt x="107" y="40"/>
                    </a:lnTo>
                    <a:lnTo>
                      <a:pt x="109" y="51"/>
                    </a:lnTo>
                    <a:lnTo>
                      <a:pt x="109" y="62"/>
                    </a:lnTo>
                    <a:lnTo>
                      <a:pt x="109" y="307"/>
                    </a:lnTo>
                    <a:lnTo>
                      <a:pt x="109" y="318"/>
                    </a:lnTo>
                    <a:lnTo>
                      <a:pt x="107" y="326"/>
                    </a:lnTo>
                    <a:lnTo>
                      <a:pt x="105" y="334"/>
                    </a:lnTo>
                    <a:lnTo>
                      <a:pt x="100" y="342"/>
                    </a:lnTo>
                    <a:lnTo>
                      <a:pt x="93" y="350"/>
                    </a:lnTo>
                    <a:lnTo>
                      <a:pt x="88" y="355"/>
                    </a:lnTo>
                    <a:lnTo>
                      <a:pt x="81" y="361"/>
                    </a:lnTo>
                    <a:lnTo>
                      <a:pt x="71" y="366"/>
                    </a:lnTo>
                    <a:lnTo>
                      <a:pt x="64" y="369"/>
                    </a:lnTo>
                    <a:lnTo>
                      <a:pt x="54" y="369"/>
                    </a:lnTo>
                    <a:lnTo>
                      <a:pt x="45" y="369"/>
                    </a:lnTo>
                    <a:lnTo>
                      <a:pt x="38" y="366"/>
                    </a:lnTo>
                    <a:lnTo>
                      <a:pt x="28" y="361"/>
                    </a:lnTo>
                    <a:lnTo>
                      <a:pt x="21" y="355"/>
                    </a:lnTo>
                    <a:lnTo>
                      <a:pt x="16" y="350"/>
                    </a:lnTo>
                    <a:lnTo>
                      <a:pt x="9" y="342"/>
                    </a:lnTo>
                    <a:lnTo>
                      <a:pt x="7" y="334"/>
                    </a:lnTo>
                    <a:lnTo>
                      <a:pt x="2" y="326"/>
                    </a:lnTo>
                    <a:lnTo>
                      <a:pt x="0" y="318"/>
                    </a:lnTo>
                    <a:lnTo>
                      <a:pt x="0" y="307"/>
                    </a:lnTo>
                    <a:lnTo>
                      <a:pt x="0" y="62"/>
                    </a:lnTo>
                    <a:lnTo>
                      <a:pt x="0" y="59"/>
                    </a:lnTo>
                    <a:close/>
                  </a:path>
                </a:pathLst>
              </a:custGeom>
              <a:solidFill>
                <a:srgbClr val="FFFFFF"/>
              </a:solidFill>
              <a:ln w="9525">
                <a:noFill/>
                <a:round/>
                <a:headEnd/>
                <a:tailEnd/>
              </a:ln>
            </p:spPr>
            <p:txBody>
              <a:bodyPr/>
              <a:lstStyle/>
              <a:p>
                <a:endParaRPr lang="en-US"/>
              </a:p>
            </p:txBody>
          </p:sp>
          <p:sp>
            <p:nvSpPr>
              <p:cNvPr id="120076" name="Freeform 73"/>
              <p:cNvSpPr>
                <a:spLocks/>
              </p:cNvSpPr>
              <p:nvPr/>
            </p:nvSpPr>
            <p:spPr bwMode="auto">
              <a:xfrm>
                <a:off x="5355" y="2390"/>
                <a:ext cx="109" cy="369"/>
              </a:xfrm>
              <a:custGeom>
                <a:avLst/>
                <a:gdLst>
                  <a:gd name="T0" fmla="*/ 0 w 109"/>
                  <a:gd name="T1" fmla="*/ 59 h 369"/>
                  <a:gd name="T2" fmla="*/ 0 w 109"/>
                  <a:gd name="T3" fmla="*/ 51 h 369"/>
                  <a:gd name="T4" fmla="*/ 2 w 109"/>
                  <a:gd name="T5" fmla="*/ 40 h 369"/>
                  <a:gd name="T6" fmla="*/ 7 w 109"/>
                  <a:gd name="T7" fmla="*/ 32 h 369"/>
                  <a:gd name="T8" fmla="*/ 9 w 109"/>
                  <a:gd name="T9" fmla="*/ 24 h 369"/>
                  <a:gd name="T10" fmla="*/ 16 w 109"/>
                  <a:gd name="T11" fmla="*/ 16 h 369"/>
                  <a:gd name="T12" fmla="*/ 21 w 109"/>
                  <a:gd name="T13" fmla="*/ 11 h 369"/>
                  <a:gd name="T14" fmla="*/ 28 w 109"/>
                  <a:gd name="T15" fmla="*/ 6 h 369"/>
                  <a:gd name="T16" fmla="*/ 38 w 109"/>
                  <a:gd name="T17" fmla="*/ 3 h 369"/>
                  <a:gd name="T18" fmla="*/ 45 w 109"/>
                  <a:gd name="T19" fmla="*/ 0 h 369"/>
                  <a:gd name="T20" fmla="*/ 54 w 109"/>
                  <a:gd name="T21" fmla="*/ 0 h 369"/>
                  <a:gd name="T22" fmla="*/ 64 w 109"/>
                  <a:gd name="T23" fmla="*/ 0 h 369"/>
                  <a:gd name="T24" fmla="*/ 71 w 109"/>
                  <a:gd name="T25" fmla="*/ 3 h 369"/>
                  <a:gd name="T26" fmla="*/ 81 w 109"/>
                  <a:gd name="T27" fmla="*/ 6 h 369"/>
                  <a:gd name="T28" fmla="*/ 88 w 109"/>
                  <a:gd name="T29" fmla="*/ 11 h 369"/>
                  <a:gd name="T30" fmla="*/ 93 w 109"/>
                  <a:gd name="T31" fmla="*/ 16 h 369"/>
                  <a:gd name="T32" fmla="*/ 100 w 109"/>
                  <a:gd name="T33" fmla="*/ 24 h 369"/>
                  <a:gd name="T34" fmla="*/ 105 w 109"/>
                  <a:gd name="T35" fmla="*/ 32 h 369"/>
                  <a:gd name="T36" fmla="*/ 107 w 109"/>
                  <a:gd name="T37" fmla="*/ 40 h 369"/>
                  <a:gd name="T38" fmla="*/ 109 w 109"/>
                  <a:gd name="T39" fmla="*/ 51 h 369"/>
                  <a:gd name="T40" fmla="*/ 109 w 109"/>
                  <a:gd name="T41" fmla="*/ 62 h 369"/>
                  <a:gd name="T42" fmla="*/ 109 w 109"/>
                  <a:gd name="T43" fmla="*/ 307 h 369"/>
                  <a:gd name="T44" fmla="*/ 109 w 109"/>
                  <a:gd name="T45" fmla="*/ 318 h 369"/>
                  <a:gd name="T46" fmla="*/ 107 w 109"/>
                  <a:gd name="T47" fmla="*/ 326 h 369"/>
                  <a:gd name="T48" fmla="*/ 105 w 109"/>
                  <a:gd name="T49" fmla="*/ 334 h 369"/>
                  <a:gd name="T50" fmla="*/ 100 w 109"/>
                  <a:gd name="T51" fmla="*/ 342 h 369"/>
                  <a:gd name="T52" fmla="*/ 93 w 109"/>
                  <a:gd name="T53" fmla="*/ 350 h 369"/>
                  <a:gd name="T54" fmla="*/ 88 w 109"/>
                  <a:gd name="T55" fmla="*/ 355 h 369"/>
                  <a:gd name="T56" fmla="*/ 81 w 109"/>
                  <a:gd name="T57" fmla="*/ 361 h 369"/>
                  <a:gd name="T58" fmla="*/ 71 w 109"/>
                  <a:gd name="T59" fmla="*/ 366 h 369"/>
                  <a:gd name="T60" fmla="*/ 64 w 109"/>
                  <a:gd name="T61" fmla="*/ 369 h 369"/>
                  <a:gd name="T62" fmla="*/ 54 w 109"/>
                  <a:gd name="T63" fmla="*/ 369 h 369"/>
                  <a:gd name="T64" fmla="*/ 45 w 109"/>
                  <a:gd name="T65" fmla="*/ 369 h 369"/>
                  <a:gd name="T66" fmla="*/ 38 w 109"/>
                  <a:gd name="T67" fmla="*/ 366 h 369"/>
                  <a:gd name="T68" fmla="*/ 28 w 109"/>
                  <a:gd name="T69" fmla="*/ 361 h 369"/>
                  <a:gd name="T70" fmla="*/ 21 w 109"/>
                  <a:gd name="T71" fmla="*/ 355 h 369"/>
                  <a:gd name="T72" fmla="*/ 16 w 109"/>
                  <a:gd name="T73" fmla="*/ 350 h 369"/>
                  <a:gd name="T74" fmla="*/ 9 w 109"/>
                  <a:gd name="T75" fmla="*/ 342 h 369"/>
                  <a:gd name="T76" fmla="*/ 7 w 109"/>
                  <a:gd name="T77" fmla="*/ 334 h 369"/>
                  <a:gd name="T78" fmla="*/ 2 w 109"/>
                  <a:gd name="T79" fmla="*/ 326 h 369"/>
                  <a:gd name="T80" fmla="*/ 0 w 109"/>
                  <a:gd name="T81" fmla="*/ 318 h 369"/>
                  <a:gd name="T82" fmla="*/ 0 w 109"/>
                  <a:gd name="T83" fmla="*/ 307 h 369"/>
                  <a:gd name="T84" fmla="*/ 0 w 109"/>
                  <a:gd name="T85" fmla="*/ 62 h 369"/>
                  <a:gd name="T86" fmla="*/ 0 w 109"/>
                  <a:gd name="T87" fmla="*/ 62 h 3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
                  <a:gd name="T133" fmla="*/ 0 h 369"/>
                  <a:gd name="T134" fmla="*/ 109 w 109"/>
                  <a:gd name="T135" fmla="*/ 369 h 3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 h="369">
                    <a:moveTo>
                      <a:pt x="0" y="59"/>
                    </a:moveTo>
                    <a:lnTo>
                      <a:pt x="0" y="51"/>
                    </a:lnTo>
                    <a:lnTo>
                      <a:pt x="2" y="40"/>
                    </a:lnTo>
                    <a:lnTo>
                      <a:pt x="7" y="32"/>
                    </a:lnTo>
                    <a:lnTo>
                      <a:pt x="9" y="24"/>
                    </a:lnTo>
                    <a:lnTo>
                      <a:pt x="16" y="16"/>
                    </a:lnTo>
                    <a:lnTo>
                      <a:pt x="21" y="11"/>
                    </a:lnTo>
                    <a:lnTo>
                      <a:pt x="28" y="6"/>
                    </a:lnTo>
                    <a:lnTo>
                      <a:pt x="38" y="3"/>
                    </a:lnTo>
                    <a:lnTo>
                      <a:pt x="45" y="0"/>
                    </a:lnTo>
                    <a:lnTo>
                      <a:pt x="54" y="0"/>
                    </a:lnTo>
                    <a:lnTo>
                      <a:pt x="64" y="0"/>
                    </a:lnTo>
                    <a:lnTo>
                      <a:pt x="71" y="3"/>
                    </a:lnTo>
                    <a:lnTo>
                      <a:pt x="81" y="6"/>
                    </a:lnTo>
                    <a:lnTo>
                      <a:pt x="88" y="11"/>
                    </a:lnTo>
                    <a:lnTo>
                      <a:pt x="93" y="16"/>
                    </a:lnTo>
                    <a:lnTo>
                      <a:pt x="100" y="24"/>
                    </a:lnTo>
                    <a:lnTo>
                      <a:pt x="105" y="32"/>
                    </a:lnTo>
                    <a:lnTo>
                      <a:pt x="107" y="40"/>
                    </a:lnTo>
                    <a:lnTo>
                      <a:pt x="109" y="51"/>
                    </a:lnTo>
                    <a:lnTo>
                      <a:pt x="109" y="62"/>
                    </a:lnTo>
                    <a:lnTo>
                      <a:pt x="109" y="307"/>
                    </a:lnTo>
                    <a:lnTo>
                      <a:pt x="109" y="318"/>
                    </a:lnTo>
                    <a:lnTo>
                      <a:pt x="107" y="326"/>
                    </a:lnTo>
                    <a:lnTo>
                      <a:pt x="105" y="334"/>
                    </a:lnTo>
                    <a:lnTo>
                      <a:pt x="100" y="342"/>
                    </a:lnTo>
                    <a:lnTo>
                      <a:pt x="93" y="350"/>
                    </a:lnTo>
                    <a:lnTo>
                      <a:pt x="88" y="355"/>
                    </a:lnTo>
                    <a:lnTo>
                      <a:pt x="81" y="361"/>
                    </a:lnTo>
                    <a:lnTo>
                      <a:pt x="71" y="366"/>
                    </a:lnTo>
                    <a:lnTo>
                      <a:pt x="64" y="369"/>
                    </a:lnTo>
                    <a:lnTo>
                      <a:pt x="54" y="369"/>
                    </a:lnTo>
                    <a:lnTo>
                      <a:pt x="45" y="369"/>
                    </a:lnTo>
                    <a:lnTo>
                      <a:pt x="38" y="366"/>
                    </a:lnTo>
                    <a:lnTo>
                      <a:pt x="28" y="361"/>
                    </a:lnTo>
                    <a:lnTo>
                      <a:pt x="21" y="355"/>
                    </a:lnTo>
                    <a:lnTo>
                      <a:pt x="16" y="350"/>
                    </a:lnTo>
                    <a:lnTo>
                      <a:pt x="9" y="342"/>
                    </a:lnTo>
                    <a:lnTo>
                      <a:pt x="7" y="334"/>
                    </a:lnTo>
                    <a:lnTo>
                      <a:pt x="2" y="326"/>
                    </a:lnTo>
                    <a:lnTo>
                      <a:pt x="0" y="318"/>
                    </a:lnTo>
                    <a:lnTo>
                      <a:pt x="0" y="307"/>
                    </a:lnTo>
                    <a:lnTo>
                      <a:pt x="0" y="62"/>
                    </a:lnTo>
                  </a:path>
                </a:pathLst>
              </a:custGeom>
              <a:noFill/>
              <a:ln w="11113">
                <a:solidFill>
                  <a:srgbClr val="000000"/>
                </a:solidFill>
                <a:prstDash val="solid"/>
                <a:round/>
                <a:headEnd/>
                <a:tailEnd/>
              </a:ln>
            </p:spPr>
            <p:txBody>
              <a:bodyPr/>
              <a:lstStyle/>
              <a:p>
                <a:endParaRPr lang="en-US"/>
              </a:p>
            </p:txBody>
          </p:sp>
          <p:sp>
            <p:nvSpPr>
              <p:cNvPr id="120077" name="Freeform 74"/>
              <p:cNvSpPr>
                <a:spLocks/>
              </p:cNvSpPr>
              <p:nvPr/>
            </p:nvSpPr>
            <p:spPr bwMode="auto">
              <a:xfrm>
                <a:off x="3382" y="2526"/>
                <a:ext cx="112" cy="369"/>
              </a:xfrm>
              <a:custGeom>
                <a:avLst/>
                <a:gdLst>
                  <a:gd name="T0" fmla="*/ 0 w 112"/>
                  <a:gd name="T1" fmla="*/ 59 h 369"/>
                  <a:gd name="T2" fmla="*/ 2 w 112"/>
                  <a:gd name="T3" fmla="*/ 51 h 369"/>
                  <a:gd name="T4" fmla="*/ 4 w 112"/>
                  <a:gd name="T5" fmla="*/ 40 h 369"/>
                  <a:gd name="T6" fmla="*/ 7 w 112"/>
                  <a:gd name="T7" fmla="*/ 32 h 369"/>
                  <a:gd name="T8" fmla="*/ 12 w 112"/>
                  <a:gd name="T9" fmla="*/ 24 h 369"/>
                  <a:gd name="T10" fmla="*/ 19 w 112"/>
                  <a:gd name="T11" fmla="*/ 16 h 369"/>
                  <a:gd name="T12" fmla="*/ 24 w 112"/>
                  <a:gd name="T13" fmla="*/ 11 h 369"/>
                  <a:gd name="T14" fmla="*/ 31 w 112"/>
                  <a:gd name="T15" fmla="*/ 6 h 369"/>
                  <a:gd name="T16" fmla="*/ 40 w 112"/>
                  <a:gd name="T17" fmla="*/ 3 h 369"/>
                  <a:gd name="T18" fmla="*/ 47 w 112"/>
                  <a:gd name="T19" fmla="*/ 0 h 369"/>
                  <a:gd name="T20" fmla="*/ 57 w 112"/>
                  <a:gd name="T21" fmla="*/ 0 h 369"/>
                  <a:gd name="T22" fmla="*/ 67 w 112"/>
                  <a:gd name="T23" fmla="*/ 0 h 369"/>
                  <a:gd name="T24" fmla="*/ 74 w 112"/>
                  <a:gd name="T25" fmla="*/ 3 h 369"/>
                  <a:gd name="T26" fmla="*/ 81 w 112"/>
                  <a:gd name="T27" fmla="*/ 6 h 369"/>
                  <a:gd name="T28" fmla="*/ 88 w 112"/>
                  <a:gd name="T29" fmla="*/ 11 h 369"/>
                  <a:gd name="T30" fmla="*/ 95 w 112"/>
                  <a:gd name="T31" fmla="*/ 16 h 369"/>
                  <a:gd name="T32" fmla="*/ 100 w 112"/>
                  <a:gd name="T33" fmla="*/ 24 h 369"/>
                  <a:gd name="T34" fmla="*/ 105 w 112"/>
                  <a:gd name="T35" fmla="*/ 32 h 369"/>
                  <a:gd name="T36" fmla="*/ 110 w 112"/>
                  <a:gd name="T37" fmla="*/ 40 h 369"/>
                  <a:gd name="T38" fmla="*/ 112 w 112"/>
                  <a:gd name="T39" fmla="*/ 51 h 369"/>
                  <a:gd name="T40" fmla="*/ 112 w 112"/>
                  <a:gd name="T41" fmla="*/ 62 h 369"/>
                  <a:gd name="T42" fmla="*/ 112 w 112"/>
                  <a:gd name="T43" fmla="*/ 307 h 369"/>
                  <a:gd name="T44" fmla="*/ 112 w 112"/>
                  <a:gd name="T45" fmla="*/ 318 h 369"/>
                  <a:gd name="T46" fmla="*/ 110 w 112"/>
                  <a:gd name="T47" fmla="*/ 326 h 369"/>
                  <a:gd name="T48" fmla="*/ 105 w 112"/>
                  <a:gd name="T49" fmla="*/ 334 h 369"/>
                  <a:gd name="T50" fmla="*/ 100 w 112"/>
                  <a:gd name="T51" fmla="*/ 342 h 369"/>
                  <a:gd name="T52" fmla="*/ 95 w 112"/>
                  <a:gd name="T53" fmla="*/ 350 h 369"/>
                  <a:gd name="T54" fmla="*/ 88 w 112"/>
                  <a:gd name="T55" fmla="*/ 355 h 369"/>
                  <a:gd name="T56" fmla="*/ 81 w 112"/>
                  <a:gd name="T57" fmla="*/ 361 h 369"/>
                  <a:gd name="T58" fmla="*/ 74 w 112"/>
                  <a:gd name="T59" fmla="*/ 366 h 369"/>
                  <a:gd name="T60" fmla="*/ 67 w 112"/>
                  <a:gd name="T61" fmla="*/ 369 h 369"/>
                  <a:gd name="T62" fmla="*/ 57 w 112"/>
                  <a:gd name="T63" fmla="*/ 369 h 369"/>
                  <a:gd name="T64" fmla="*/ 47 w 112"/>
                  <a:gd name="T65" fmla="*/ 369 h 369"/>
                  <a:gd name="T66" fmla="*/ 40 w 112"/>
                  <a:gd name="T67" fmla="*/ 366 h 369"/>
                  <a:gd name="T68" fmla="*/ 31 w 112"/>
                  <a:gd name="T69" fmla="*/ 361 h 369"/>
                  <a:gd name="T70" fmla="*/ 24 w 112"/>
                  <a:gd name="T71" fmla="*/ 355 h 369"/>
                  <a:gd name="T72" fmla="*/ 19 w 112"/>
                  <a:gd name="T73" fmla="*/ 350 h 369"/>
                  <a:gd name="T74" fmla="*/ 12 w 112"/>
                  <a:gd name="T75" fmla="*/ 342 h 369"/>
                  <a:gd name="T76" fmla="*/ 7 w 112"/>
                  <a:gd name="T77" fmla="*/ 334 h 369"/>
                  <a:gd name="T78" fmla="*/ 4 w 112"/>
                  <a:gd name="T79" fmla="*/ 326 h 369"/>
                  <a:gd name="T80" fmla="*/ 2 w 112"/>
                  <a:gd name="T81" fmla="*/ 318 h 369"/>
                  <a:gd name="T82" fmla="*/ 2 w 112"/>
                  <a:gd name="T83" fmla="*/ 307 h 369"/>
                  <a:gd name="T84" fmla="*/ 2 w 112"/>
                  <a:gd name="T85" fmla="*/ 62 h 369"/>
                  <a:gd name="T86" fmla="*/ 2 w 112"/>
                  <a:gd name="T87" fmla="*/ 62 h 369"/>
                  <a:gd name="T88" fmla="*/ 0 w 112"/>
                  <a:gd name="T89" fmla="*/ 59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2"/>
                  <a:gd name="T136" fmla="*/ 0 h 369"/>
                  <a:gd name="T137" fmla="*/ 112 w 112"/>
                  <a:gd name="T138" fmla="*/ 369 h 3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2" h="369">
                    <a:moveTo>
                      <a:pt x="0" y="59"/>
                    </a:moveTo>
                    <a:lnTo>
                      <a:pt x="2" y="51"/>
                    </a:lnTo>
                    <a:lnTo>
                      <a:pt x="4" y="40"/>
                    </a:lnTo>
                    <a:lnTo>
                      <a:pt x="7" y="32"/>
                    </a:lnTo>
                    <a:lnTo>
                      <a:pt x="12" y="24"/>
                    </a:lnTo>
                    <a:lnTo>
                      <a:pt x="19" y="16"/>
                    </a:lnTo>
                    <a:lnTo>
                      <a:pt x="24" y="11"/>
                    </a:lnTo>
                    <a:lnTo>
                      <a:pt x="31" y="6"/>
                    </a:lnTo>
                    <a:lnTo>
                      <a:pt x="40" y="3"/>
                    </a:lnTo>
                    <a:lnTo>
                      <a:pt x="47" y="0"/>
                    </a:lnTo>
                    <a:lnTo>
                      <a:pt x="57" y="0"/>
                    </a:lnTo>
                    <a:lnTo>
                      <a:pt x="67" y="0"/>
                    </a:lnTo>
                    <a:lnTo>
                      <a:pt x="74" y="3"/>
                    </a:lnTo>
                    <a:lnTo>
                      <a:pt x="81" y="6"/>
                    </a:lnTo>
                    <a:lnTo>
                      <a:pt x="88" y="11"/>
                    </a:lnTo>
                    <a:lnTo>
                      <a:pt x="95" y="16"/>
                    </a:lnTo>
                    <a:lnTo>
                      <a:pt x="100" y="24"/>
                    </a:lnTo>
                    <a:lnTo>
                      <a:pt x="105" y="32"/>
                    </a:lnTo>
                    <a:lnTo>
                      <a:pt x="110" y="40"/>
                    </a:lnTo>
                    <a:lnTo>
                      <a:pt x="112" y="51"/>
                    </a:lnTo>
                    <a:lnTo>
                      <a:pt x="112" y="62"/>
                    </a:lnTo>
                    <a:lnTo>
                      <a:pt x="112" y="307"/>
                    </a:lnTo>
                    <a:lnTo>
                      <a:pt x="112" y="318"/>
                    </a:lnTo>
                    <a:lnTo>
                      <a:pt x="110" y="326"/>
                    </a:lnTo>
                    <a:lnTo>
                      <a:pt x="105" y="334"/>
                    </a:lnTo>
                    <a:lnTo>
                      <a:pt x="100" y="342"/>
                    </a:lnTo>
                    <a:lnTo>
                      <a:pt x="95" y="350"/>
                    </a:lnTo>
                    <a:lnTo>
                      <a:pt x="88" y="355"/>
                    </a:lnTo>
                    <a:lnTo>
                      <a:pt x="81" y="361"/>
                    </a:lnTo>
                    <a:lnTo>
                      <a:pt x="74" y="366"/>
                    </a:lnTo>
                    <a:lnTo>
                      <a:pt x="67" y="369"/>
                    </a:lnTo>
                    <a:lnTo>
                      <a:pt x="57" y="369"/>
                    </a:lnTo>
                    <a:lnTo>
                      <a:pt x="47" y="369"/>
                    </a:lnTo>
                    <a:lnTo>
                      <a:pt x="40" y="366"/>
                    </a:lnTo>
                    <a:lnTo>
                      <a:pt x="31" y="361"/>
                    </a:lnTo>
                    <a:lnTo>
                      <a:pt x="24" y="355"/>
                    </a:lnTo>
                    <a:lnTo>
                      <a:pt x="19" y="350"/>
                    </a:lnTo>
                    <a:lnTo>
                      <a:pt x="12" y="342"/>
                    </a:lnTo>
                    <a:lnTo>
                      <a:pt x="7" y="334"/>
                    </a:lnTo>
                    <a:lnTo>
                      <a:pt x="4" y="326"/>
                    </a:lnTo>
                    <a:lnTo>
                      <a:pt x="2" y="318"/>
                    </a:lnTo>
                    <a:lnTo>
                      <a:pt x="2" y="307"/>
                    </a:lnTo>
                    <a:lnTo>
                      <a:pt x="2" y="62"/>
                    </a:lnTo>
                    <a:lnTo>
                      <a:pt x="0" y="59"/>
                    </a:lnTo>
                    <a:close/>
                  </a:path>
                </a:pathLst>
              </a:custGeom>
              <a:solidFill>
                <a:srgbClr val="FFFFFF"/>
              </a:solidFill>
              <a:ln w="9525">
                <a:noFill/>
                <a:round/>
                <a:headEnd/>
                <a:tailEnd/>
              </a:ln>
            </p:spPr>
            <p:txBody>
              <a:bodyPr/>
              <a:lstStyle/>
              <a:p>
                <a:endParaRPr lang="en-US"/>
              </a:p>
            </p:txBody>
          </p:sp>
          <p:sp>
            <p:nvSpPr>
              <p:cNvPr id="120078" name="Freeform 75"/>
              <p:cNvSpPr>
                <a:spLocks/>
              </p:cNvSpPr>
              <p:nvPr/>
            </p:nvSpPr>
            <p:spPr bwMode="auto">
              <a:xfrm>
                <a:off x="3382" y="2526"/>
                <a:ext cx="112" cy="369"/>
              </a:xfrm>
              <a:custGeom>
                <a:avLst/>
                <a:gdLst>
                  <a:gd name="T0" fmla="*/ 0 w 112"/>
                  <a:gd name="T1" fmla="*/ 59 h 369"/>
                  <a:gd name="T2" fmla="*/ 2 w 112"/>
                  <a:gd name="T3" fmla="*/ 51 h 369"/>
                  <a:gd name="T4" fmla="*/ 4 w 112"/>
                  <a:gd name="T5" fmla="*/ 40 h 369"/>
                  <a:gd name="T6" fmla="*/ 7 w 112"/>
                  <a:gd name="T7" fmla="*/ 32 h 369"/>
                  <a:gd name="T8" fmla="*/ 12 w 112"/>
                  <a:gd name="T9" fmla="*/ 24 h 369"/>
                  <a:gd name="T10" fmla="*/ 19 w 112"/>
                  <a:gd name="T11" fmla="*/ 16 h 369"/>
                  <a:gd name="T12" fmla="*/ 24 w 112"/>
                  <a:gd name="T13" fmla="*/ 11 h 369"/>
                  <a:gd name="T14" fmla="*/ 31 w 112"/>
                  <a:gd name="T15" fmla="*/ 6 h 369"/>
                  <a:gd name="T16" fmla="*/ 40 w 112"/>
                  <a:gd name="T17" fmla="*/ 3 h 369"/>
                  <a:gd name="T18" fmla="*/ 47 w 112"/>
                  <a:gd name="T19" fmla="*/ 0 h 369"/>
                  <a:gd name="T20" fmla="*/ 57 w 112"/>
                  <a:gd name="T21" fmla="*/ 0 h 369"/>
                  <a:gd name="T22" fmla="*/ 67 w 112"/>
                  <a:gd name="T23" fmla="*/ 0 h 369"/>
                  <a:gd name="T24" fmla="*/ 74 w 112"/>
                  <a:gd name="T25" fmla="*/ 3 h 369"/>
                  <a:gd name="T26" fmla="*/ 81 w 112"/>
                  <a:gd name="T27" fmla="*/ 6 h 369"/>
                  <a:gd name="T28" fmla="*/ 88 w 112"/>
                  <a:gd name="T29" fmla="*/ 11 h 369"/>
                  <a:gd name="T30" fmla="*/ 95 w 112"/>
                  <a:gd name="T31" fmla="*/ 16 h 369"/>
                  <a:gd name="T32" fmla="*/ 100 w 112"/>
                  <a:gd name="T33" fmla="*/ 24 h 369"/>
                  <a:gd name="T34" fmla="*/ 105 w 112"/>
                  <a:gd name="T35" fmla="*/ 32 h 369"/>
                  <a:gd name="T36" fmla="*/ 110 w 112"/>
                  <a:gd name="T37" fmla="*/ 40 h 369"/>
                  <a:gd name="T38" fmla="*/ 112 w 112"/>
                  <a:gd name="T39" fmla="*/ 51 h 369"/>
                  <a:gd name="T40" fmla="*/ 112 w 112"/>
                  <a:gd name="T41" fmla="*/ 62 h 369"/>
                  <a:gd name="T42" fmla="*/ 112 w 112"/>
                  <a:gd name="T43" fmla="*/ 307 h 369"/>
                  <a:gd name="T44" fmla="*/ 112 w 112"/>
                  <a:gd name="T45" fmla="*/ 318 h 369"/>
                  <a:gd name="T46" fmla="*/ 110 w 112"/>
                  <a:gd name="T47" fmla="*/ 326 h 369"/>
                  <a:gd name="T48" fmla="*/ 105 w 112"/>
                  <a:gd name="T49" fmla="*/ 334 h 369"/>
                  <a:gd name="T50" fmla="*/ 100 w 112"/>
                  <a:gd name="T51" fmla="*/ 342 h 369"/>
                  <a:gd name="T52" fmla="*/ 95 w 112"/>
                  <a:gd name="T53" fmla="*/ 350 h 369"/>
                  <a:gd name="T54" fmla="*/ 88 w 112"/>
                  <a:gd name="T55" fmla="*/ 355 h 369"/>
                  <a:gd name="T56" fmla="*/ 81 w 112"/>
                  <a:gd name="T57" fmla="*/ 361 h 369"/>
                  <a:gd name="T58" fmla="*/ 74 w 112"/>
                  <a:gd name="T59" fmla="*/ 366 h 369"/>
                  <a:gd name="T60" fmla="*/ 67 w 112"/>
                  <a:gd name="T61" fmla="*/ 369 h 369"/>
                  <a:gd name="T62" fmla="*/ 57 w 112"/>
                  <a:gd name="T63" fmla="*/ 369 h 369"/>
                  <a:gd name="T64" fmla="*/ 47 w 112"/>
                  <a:gd name="T65" fmla="*/ 369 h 369"/>
                  <a:gd name="T66" fmla="*/ 40 w 112"/>
                  <a:gd name="T67" fmla="*/ 366 h 369"/>
                  <a:gd name="T68" fmla="*/ 31 w 112"/>
                  <a:gd name="T69" fmla="*/ 361 h 369"/>
                  <a:gd name="T70" fmla="*/ 24 w 112"/>
                  <a:gd name="T71" fmla="*/ 355 h 369"/>
                  <a:gd name="T72" fmla="*/ 19 w 112"/>
                  <a:gd name="T73" fmla="*/ 350 h 369"/>
                  <a:gd name="T74" fmla="*/ 12 w 112"/>
                  <a:gd name="T75" fmla="*/ 342 h 369"/>
                  <a:gd name="T76" fmla="*/ 7 w 112"/>
                  <a:gd name="T77" fmla="*/ 334 h 369"/>
                  <a:gd name="T78" fmla="*/ 4 w 112"/>
                  <a:gd name="T79" fmla="*/ 326 h 369"/>
                  <a:gd name="T80" fmla="*/ 2 w 112"/>
                  <a:gd name="T81" fmla="*/ 318 h 369"/>
                  <a:gd name="T82" fmla="*/ 2 w 112"/>
                  <a:gd name="T83" fmla="*/ 307 h 369"/>
                  <a:gd name="T84" fmla="*/ 2 w 112"/>
                  <a:gd name="T85" fmla="*/ 62 h 369"/>
                  <a:gd name="T86" fmla="*/ 2 w 112"/>
                  <a:gd name="T87" fmla="*/ 62 h 3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369"/>
                  <a:gd name="T134" fmla="*/ 112 w 112"/>
                  <a:gd name="T135" fmla="*/ 369 h 3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369">
                    <a:moveTo>
                      <a:pt x="0" y="59"/>
                    </a:moveTo>
                    <a:lnTo>
                      <a:pt x="2" y="51"/>
                    </a:lnTo>
                    <a:lnTo>
                      <a:pt x="4" y="40"/>
                    </a:lnTo>
                    <a:lnTo>
                      <a:pt x="7" y="32"/>
                    </a:lnTo>
                    <a:lnTo>
                      <a:pt x="12" y="24"/>
                    </a:lnTo>
                    <a:lnTo>
                      <a:pt x="19" y="16"/>
                    </a:lnTo>
                    <a:lnTo>
                      <a:pt x="24" y="11"/>
                    </a:lnTo>
                    <a:lnTo>
                      <a:pt x="31" y="6"/>
                    </a:lnTo>
                    <a:lnTo>
                      <a:pt x="40" y="3"/>
                    </a:lnTo>
                    <a:lnTo>
                      <a:pt x="47" y="0"/>
                    </a:lnTo>
                    <a:lnTo>
                      <a:pt x="57" y="0"/>
                    </a:lnTo>
                    <a:lnTo>
                      <a:pt x="67" y="0"/>
                    </a:lnTo>
                    <a:lnTo>
                      <a:pt x="74" y="3"/>
                    </a:lnTo>
                    <a:lnTo>
                      <a:pt x="81" y="6"/>
                    </a:lnTo>
                    <a:lnTo>
                      <a:pt x="88" y="11"/>
                    </a:lnTo>
                    <a:lnTo>
                      <a:pt x="95" y="16"/>
                    </a:lnTo>
                    <a:lnTo>
                      <a:pt x="100" y="24"/>
                    </a:lnTo>
                    <a:lnTo>
                      <a:pt x="105" y="32"/>
                    </a:lnTo>
                    <a:lnTo>
                      <a:pt x="110" y="40"/>
                    </a:lnTo>
                    <a:lnTo>
                      <a:pt x="112" y="51"/>
                    </a:lnTo>
                    <a:lnTo>
                      <a:pt x="112" y="62"/>
                    </a:lnTo>
                    <a:lnTo>
                      <a:pt x="112" y="307"/>
                    </a:lnTo>
                    <a:lnTo>
                      <a:pt x="112" y="318"/>
                    </a:lnTo>
                    <a:lnTo>
                      <a:pt x="110" y="326"/>
                    </a:lnTo>
                    <a:lnTo>
                      <a:pt x="105" y="334"/>
                    </a:lnTo>
                    <a:lnTo>
                      <a:pt x="100" y="342"/>
                    </a:lnTo>
                    <a:lnTo>
                      <a:pt x="95" y="350"/>
                    </a:lnTo>
                    <a:lnTo>
                      <a:pt x="88" y="355"/>
                    </a:lnTo>
                    <a:lnTo>
                      <a:pt x="81" y="361"/>
                    </a:lnTo>
                    <a:lnTo>
                      <a:pt x="74" y="366"/>
                    </a:lnTo>
                    <a:lnTo>
                      <a:pt x="67" y="369"/>
                    </a:lnTo>
                    <a:lnTo>
                      <a:pt x="57" y="369"/>
                    </a:lnTo>
                    <a:lnTo>
                      <a:pt x="47" y="369"/>
                    </a:lnTo>
                    <a:lnTo>
                      <a:pt x="40" y="366"/>
                    </a:lnTo>
                    <a:lnTo>
                      <a:pt x="31" y="361"/>
                    </a:lnTo>
                    <a:lnTo>
                      <a:pt x="24" y="355"/>
                    </a:lnTo>
                    <a:lnTo>
                      <a:pt x="19" y="350"/>
                    </a:lnTo>
                    <a:lnTo>
                      <a:pt x="12" y="342"/>
                    </a:lnTo>
                    <a:lnTo>
                      <a:pt x="7" y="334"/>
                    </a:lnTo>
                    <a:lnTo>
                      <a:pt x="4" y="326"/>
                    </a:lnTo>
                    <a:lnTo>
                      <a:pt x="2" y="318"/>
                    </a:lnTo>
                    <a:lnTo>
                      <a:pt x="2" y="307"/>
                    </a:lnTo>
                    <a:lnTo>
                      <a:pt x="2" y="62"/>
                    </a:lnTo>
                  </a:path>
                </a:pathLst>
              </a:custGeom>
              <a:noFill/>
              <a:ln w="11113">
                <a:solidFill>
                  <a:srgbClr val="000000"/>
                </a:solidFill>
                <a:prstDash val="solid"/>
                <a:round/>
                <a:headEnd/>
                <a:tailEnd/>
              </a:ln>
            </p:spPr>
            <p:txBody>
              <a:bodyPr/>
              <a:lstStyle/>
              <a:p>
                <a:endParaRPr lang="en-US"/>
              </a:p>
            </p:txBody>
          </p:sp>
          <p:sp>
            <p:nvSpPr>
              <p:cNvPr id="120079" name="Freeform 76"/>
              <p:cNvSpPr>
                <a:spLocks/>
              </p:cNvSpPr>
              <p:nvPr/>
            </p:nvSpPr>
            <p:spPr bwMode="auto">
              <a:xfrm>
                <a:off x="1748" y="1390"/>
                <a:ext cx="31" cy="34"/>
              </a:xfrm>
              <a:custGeom>
                <a:avLst/>
                <a:gdLst>
                  <a:gd name="T0" fmla="*/ 0 w 31"/>
                  <a:gd name="T1" fmla="*/ 0 h 34"/>
                  <a:gd name="T2" fmla="*/ 0 w 31"/>
                  <a:gd name="T3" fmla="*/ 34 h 34"/>
                  <a:gd name="T4" fmla="*/ 31 w 31"/>
                  <a:gd name="T5" fmla="*/ 18 h 34"/>
                  <a:gd name="T6" fmla="*/ 0 w 31"/>
                  <a:gd name="T7" fmla="*/ 2 h 34"/>
                  <a:gd name="T8" fmla="*/ 0 w 31"/>
                  <a:gd name="T9" fmla="*/ 2 h 34"/>
                  <a:gd name="T10" fmla="*/ 0 w 31"/>
                  <a:gd name="T11" fmla="*/ 0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0" y="0"/>
                    </a:moveTo>
                    <a:lnTo>
                      <a:pt x="0" y="34"/>
                    </a:lnTo>
                    <a:lnTo>
                      <a:pt x="31" y="18"/>
                    </a:lnTo>
                    <a:lnTo>
                      <a:pt x="0" y="2"/>
                    </a:lnTo>
                    <a:lnTo>
                      <a:pt x="0" y="0"/>
                    </a:lnTo>
                    <a:close/>
                  </a:path>
                </a:pathLst>
              </a:custGeom>
              <a:solidFill>
                <a:srgbClr val="000000"/>
              </a:solidFill>
              <a:ln w="9525">
                <a:noFill/>
                <a:round/>
                <a:headEnd/>
                <a:tailEnd/>
              </a:ln>
            </p:spPr>
            <p:txBody>
              <a:bodyPr/>
              <a:lstStyle/>
              <a:p>
                <a:endParaRPr lang="en-US"/>
              </a:p>
            </p:txBody>
          </p:sp>
          <p:sp>
            <p:nvSpPr>
              <p:cNvPr id="120080" name="Freeform 77"/>
              <p:cNvSpPr>
                <a:spLocks/>
              </p:cNvSpPr>
              <p:nvPr/>
            </p:nvSpPr>
            <p:spPr bwMode="auto">
              <a:xfrm>
                <a:off x="2161" y="1979"/>
                <a:ext cx="442" cy="761"/>
              </a:xfrm>
              <a:custGeom>
                <a:avLst/>
                <a:gdLst>
                  <a:gd name="T0" fmla="*/ 440 w 442"/>
                  <a:gd name="T1" fmla="*/ 761 h 761"/>
                  <a:gd name="T2" fmla="*/ 442 w 442"/>
                  <a:gd name="T3" fmla="*/ 0 h 761"/>
                  <a:gd name="T4" fmla="*/ 0 w 442"/>
                  <a:gd name="T5" fmla="*/ 0 h 761"/>
                  <a:gd name="T6" fmla="*/ 0 w 442"/>
                  <a:gd name="T7" fmla="*/ 761 h 761"/>
                  <a:gd name="T8" fmla="*/ 442 w 442"/>
                  <a:gd name="T9" fmla="*/ 761 h 761"/>
                  <a:gd name="T10" fmla="*/ 442 w 442"/>
                  <a:gd name="T11" fmla="*/ 761 h 761"/>
                  <a:gd name="T12" fmla="*/ 440 w 442"/>
                  <a:gd name="T13" fmla="*/ 761 h 761"/>
                  <a:gd name="T14" fmla="*/ 0 60000 65536"/>
                  <a:gd name="T15" fmla="*/ 0 60000 65536"/>
                  <a:gd name="T16" fmla="*/ 0 60000 65536"/>
                  <a:gd name="T17" fmla="*/ 0 60000 65536"/>
                  <a:gd name="T18" fmla="*/ 0 60000 65536"/>
                  <a:gd name="T19" fmla="*/ 0 60000 65536"/>
                  <a:gd name="T20" fmla="*/ 0 60000 65536"/>
                  <a:gd name="T21" fmla="*/ 0 w 442"/>
                  <a:gd name="T22" fmla="*/ 0 h 761"/>
                  <a:gd name="T23" fmla="*/ 442 w 442"/>
                  <a:gd name="T24" fmla="*/ 761 h 7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2" h="761">
                    <a:moveTo>
                      <a:pt x="440" y="761"/>
                    </a:moveTo>
                    <a:lnTo>
                      <a:pt x="442" y="0"/>
                    </a:lnTo>
                    <a:lnTo>
                      <a:pt x="0" y="0"/>
                    </a:lnTo>
                    <a:lnTo>
                      <a:pt x="0" y="761"/>
                    </a:lnTo>
                    <a:lnTo>
                      <a:pt x="442" y="761"/>
                    </a:lnTo>
                    <a:lnTo>
                      <a:pt x="440" y="761"/>
                    </a:lnTo>
                    <a:close/>
                  </a:path>
                </a:pathLst>
              </a:custGeom>
              <a:solidFill>
                <a:srgbClr val="FFFFFF"/>
              </a:solidFill>
              <a:ln w="9525">
                <a:noFill/>
                <a:round/>
                <a:headEnd/>
                <a:tailEnd/>
              </a:ln>
            </p:spPr>
            <p:txBody>
              <a:bodyPr/>
              <a:lstStyle/>
              <a:p>
                <a:endParaRPr lang="en-US"/>
              </a:p>
            </p:txBody>
          </p:sp>
          <p:sp>
            <p:nvSpPr>
              <p:cNvPr id="120081" name="Freeform 78"/>
              <p:cNvSpPr>
                <a:spLocks/>
              </p:cNvSpPr>
              <p:nvPr/>
            </p:nvSpPr>
            <p:spPr bwMode="auto">
              <a:xfrm>
                <a:off x="2161" y="1979"/>
                <a:ext cx="442" cy="761"/>
              </a:xfrm>
              <a:custGeom>
                <a:avLst/>
                <a:gdLst>
                  <a:gd name="T0" fmla="*/ 440 w 442"/>
                  <a:gd name="T1" fmla="*/ 761 h 761"/>
                  <a:gd name="T2" fmla="*/ 442 w 442"/>
                  <a:gd name="T3" fmla="*/ 0 h 761"/>
                  <a:gd name="T4" fmla="*/ 0 w 442"/>
                  <a:gd name="T5" fmla="*/ 0 h 761"/>
                  <a:gd name="T6" fmla="*/ 0 w 442"/>
                  <a:gd name="T7" fmla="*/ 761 h 761"/>
                  <a:gd name="T8" fmla="*/ 442 w 442"/>
                  <a:gd name="T9" fmla="*/ 761 h 761"/>
                  <a:gd name="T10" fmla="*/ 442 w 442"/>
                  <a:gd name="T11" fmla="*/ 761 h 761"/>
                  <a:gd name="T12" fmla="*/ 0 60000 65536"/>
                  <a:gd name="T13" fmla="*/ 0 60000 65536"/>
                  <a:gd name="T14" fmla="*/ 0 60000 65536"/>
                  <a:gd name="T15" fmla="*/ 0 60000 65536"/>
                  <a:gd name="T16" fmla="*/ 0 60000 65536"/>
                  <a:gd name="T17" fmla="*/ 0 60000 65536"/>
                  <a:gd name="T18" fmla="*/ 0 w 442"/>
                  <a:gd name="T19" fmla="*/ 0 h 761"/>
                  <a:gd name="T20" fmla="*/ 442 w 442"/>
                  <a:gd name="T21" fmla="*/ 761 h 761"/>
                </a:gdLst>
                <a:ahLst/>
                <a:cxnLst>
                  <a:cxn ang="T12">
                    <a:pos x="T0" y="T1"/>
                  </a:cxn>
                  <a:cxn ang="T13">
                    <a:pos x="T2" y="T3"/>
                  </a:cxn>
                  <a:cxn ang="T14">
                    <a:pos x="T4" y="T5"/>
                  </a:cxn>
                  <a:cxn ang="T15">
                    <a:pos x="T6" y="T7"/>
                  </a:cxn>
                  <a:cxn ang="T16">
                    <a:pos x="T8" y="T9"/>
                  </a:cxn>
                  <a:cxn ang="T17">
                    <a:pos x="T10" y="T11"/>
                  </a:cxn>
                </a:cxnLst>
                <a:rect l="T18" t="T19" r="T20" b="T21"/>
                <a:pathLst>
                  <a:path w="442" h="761">
                    <a:moveTo>
                      <a:pt x="440" y="761"/>
                    </a:moveTo>
                    <a:lnTo>
                      <a:pt x="442" y="0"/>
                    </a:lnTo>
                    <a:lnTo>
                      <a:pt x="0" y="0"/>
                    </a:lnTo>
                    <a:lnTo>
                      <a:pt x="0" y="761"/>
                    </a:lnTo>
                    <a:lnTo>
                      <a:pt x="442" y="761"/>
                    </a:lnTo>
                  </a:path>
                </a:pathLst>
              </a:custGeom>
              <a:solidFill>
                <a:srgbClr val="FFFF99"/>
              </a:solidFill>
              <a:ln w="11113">
                <a:solidFill>
                  <a:srgbClr val="000000"/>
                </a:solidFill>
                <a:prstDash val="solid"/>
                <a:round/>
                <a:headEnd/>
                <a:tailEnd/>
              </a:ln>
            </p:spPr>
            <p:txBody>
              <a:bodyPr/>
              <a:lstStyle/>
              <a:p>
                <a:endParaRPr lang="en-US"/>
              </a:p>
            </p:txBody>
          </p:sp>
          <p:sp>
            <p:nvSpPr>
              <p:cNvPr id="120082" name="Rectangle 79"/>
              <p:cNvSpPr>
                <a:spLocks noChangeArrowheads="1"/>
              </p:cNvSpPr>
              <p:nvPr/>
            </p:nvSpPr>
            <p:spPr bwMode="auto">
              <a:xfrm>
                <a:off x="2254" y="2327"/>
                <a:ext cx="76"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120083" name="Rectangle 80"/>
              <p:cNvSpPr>
                <a:spLocks noChangeArrowheads="1"/>
              </p:cNvSpPr>
              <p:nvPr/>
            </p:nvSpPr>
            <p:spPr bwMode="auto">
              <a:xfrm>
                <a:off x="2297" y="2327"/>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120084" name="Rectangle 81"/>
              <p:cNvSpPr>
                <a:spLocks noChangeArrowheads="1"/>
              </p:cNvSpPr>
              <p:nvPr/>
            </p:nvSpPr>
            <p:spPr bwMode="auto">
              <a:xfrm>
                <a:off x="2331" y="2327"/>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g</a:t>
                </a:r>
                <a:endParaRPr kumimoji="0" lang="en-US">
                  <a:solidFill>
                    <a:schemeClr val="tx1"/>
                  </a:solidFill>
                </a:endParaRPr>
              </a:p>
            </p:txBody>
          </p:sp>
          <p:sp>
            <p:nvSpPr>
              <p:cNvPr id="120085" name="Rectangle 82"/>
              <p:cNvSpPr>
                <a:spLocks noChangeArrowheads="1"/>
              </p:cNvSpPr>
              <p:nvPr/>
            </p:nvSpPr>
            <p:spPr bwMode="auto">
              <a:xfrm>
                <a:off x="2364" y="2327"/>
                <a:ext cx="43"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120086" name="Rectangle 83"/>
              <p:cNvSpPr>
                <a:spLocks noChangeArrowheads="1"/>
              </p:cNvSpPr>
              <p:nvPr/>
            </p:nvSpPr>
            <p:spPr bwMode="auto">
              <a:xfrm>
                <a:off x="2376" y="2327"/>
                <a:ext cx="62"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120087" name="Rectangle 84"/>
              <p:cNvSpPr>
                <a:spLocks noChangeArrowheads="1"/>
              </p:cNvSpPr>
              <p:nvPr/>
            </p:nvSpPr>
            <p:spPr bwMode="auto">
              <a:xfrm>
                <a:off x="2405" y="2327"/>
                <a:ext cx="48"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120088" name="Rectangle 85"/>
              <p:cNvSpPr>
                <a:spLocks noChangeArrowheads="1"/>
              </p:cNvSpPr>
              <p:nvPr/>
            </p:nvSpPr>
            <p:spPr bwMode="auto">
              <a:xfrm>
                <a:off x="2422" y="2327"/>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120089" name="Rectangle 86"/>
              <p:cNvSpPr>
                <a:spLocks noChangeArrowheads="1"/>
              </p:cNvSpPr>
              <p:nvPr/>
            </p:nvSpPr>
            <p:spPr bwMode="auto">
              <a:xfrm>
                <a:off x="2455" y="2327"/>
                <a:ext cx="50"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120090" name="Rectangle 87"/>
              <p:cNvSpPr>
                <a:spLocks noChangeArrowheads="1"/>
              </p:cNvSpPr>
              <p:nvPr/>
            </p:nvSpPr>
            <p:spPr bwMode="auto">
              <a:xfrm>
                <a:off x="2474" y="2327"/>
                <a:ext cx="62"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120091" name="Freeform 88"/>
              <p:cNvSpPr>
                <a:spLocks/>
              </p:cNvSpPr>
              <p:nvPr/>
            </p:nvSpPr>
            <p:spPr bwMode="auto">
              <a:xfrm>
                <a:off x="1829" y="2574"/>
                <a:ext cx="3702" cy="1492"/>
              </a:xfrm>
              <a:custGeom>
                <a:avLst/>
                <a:gdLst>
                  <a:gd name="T0" fmla="*/ 308 w 3702"/>
                  <a:gd name="T1" fmla="*/ 86 h 1492"/>
                  <a:gd name="T2" fmla="*/ 0 w 3702"/>
                  <a:gd name="T3" fmla="*/ 89 h 1492"/>
                  <a:gd name="T4" fmla="*/ 0 w 3702"/>
                  <a:gd name="T5" fmla="*/ 1492 h 1492"/>
                  <a:gd name="T6" fmla="*/ 3702 w 3702"/>
                  <a:gd name="T7" fmla="*/ 1492 h 1492"/>
                  <a:gd name="T8" fmla="*/ 3702 w 3702"/>
                  <a:gd name="T9" fmla="*/ 0 h 1492"/>
                  <a:gd name="T10" fmla="*/ 3638 w 3702"/>
                  <a:gd name="T11" fmla="*/ 0 h 1492"/>
                  <a:gd name="T12" fmla="*/ 0 60000 65536"/>
                  <a:gd name="T13" fmla="*/ 0 60000 65536"/>
                  <a:gd name="T14" fmla="*/ 0 60000 65536"/>
                  <a:gd name="T15" fmla="*/ 0 60000 65536"/>
                  <a:gd name="T16" fmla="*/ 0 60000 65536"/>
                  <a:gd name="T17" fmla="*/ 0 60000 65536"/>
                  <a:gd name="T18" fmla="*/ 0 w 3702"/>
                  <a:gd name="T19" fmla="*/ 0 h 1492"/>
                  <a:gd name="T20" fmla="*/ 3702 w 3702"/>
                  <a:gd name="T21" fmla="*/ 1492 h 1492"/>
                </a:gdLst>
                <a:ahLst/>
                <a:cxnLst>
                  <a:cxn ang="T12">
                    <a:pos x="T0" y="T1"/>
                  </a:cxn>
                  <a:cxn ang="T13">
                    <a:pos x="T2" y="T3"/>
                  </a:cxn>
                  <a:cxn ang="T14">
                    <a:pos x="T4" y="T5"/>
                  </a:cxn>
                  <a:cxn ang="T15">
                    <a:pos x="T6" y="T7"/>
                  </a:cxn>
                  <a:cxn ang="T16">
                    <a:pos x="T8" y="T9"/>
                  </a:cxn>
                  <a:cxn ang="T17">
                    <a:pos x="T10" y="T11"/>
                  </a:cxn>
                </a:cxnLst>
                <a:rect l="T18" t="T19" r="T20" b="T21"/>
                <a:pathLst>
                  <a:path w="3702" h="1492">
                    <a:moveTo>
                      <a:pt x="308" y="86"/>
                    </a:moveTo>
                    <a:lnTo>
                      <a:pt x="0" y="89"/>
                    </a:lnTo>
                    <a:lnTo>
                      <a:pt x="0" y="1492"/>
                    </a:lnTo>
                    <a:lnTo>
                      <a:pt x="3702" y="1492"/>
                    </a:lnTo>
                    <a:lnTo>
                      <a:pt x="3702" y="0"/>
                    </a:lnTo>
                    <a:lnTo>
                      <a:pt x="3638" y="0"/>
                    </a:lnTo>
                  </a:path>
                </a:pathLst>
              </a:custGeom>
              <a:noFill/>
              <a:ln w="19050">
                <a:solidFill>
                  <a:srgbClr val="000000"/>
                </a:solidFill>
                <a:prstDash val="solid"/>
                <a:round/>
                <a:headEnd/>
                <a:tailEnd/>
              </a:ln>
            </p:spPr>
            <p:txBody>
              <a:bodyPr/>
              <a:lstStyle/>
              <a:p>
                <a:endParaRPr lang="en-US"/>
              </a:p>
            </p:txBody>
          </p:sp>
          <p:sp>
            <p:nvSpPr>
              <p:cNvPr id="120092" name="Rectangle 89"/>
              <p:cNvSpPr>
                <a:spLocks noChangeArrowheads="1"/>
              </p:cNvSpPr>
              <p:nvPr/>
            </p:nvSpPr>
            <p:spPr bwMode="auto">
              <a:xfrm>
                <a:off x="3413" y="2604"/>
                <a:ext cx="8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120093" name="Rectangle 90"/>
              <p:cNvSpPr>
                <a:spLocks noChangeArrowheads="1"/>
              </p:cNvSpPr>
              <p:nvPr/>
            </p:nvSpPr>
            <p:spPr bwMode="auto">
              <a:xfrm>
                <a:off x="3461" y="2604"/>
                <a:ext cx="76" cy="101"/>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094" name="Rectangle 91"/>
              <p:cNvSpPr>
                <a:spLocks noChangeArrowheads="1"/>
              </p:cNvSpPr>
              <p:nvPr/>
            </p:nvSpPr>
            <p:spPr bwMode="auto">
              <a:xfrm>
                <a:off x="3422" y="2671"/>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120095" name="Rectangle 92"/>
              <p:cNvSpPr>
                <a:spLocks noChangeArrowheads="1"/>
              </p:cNvSpPr>
              <p:nvPr/>
            </p:nvSpPr>
            <p:spPr bwMode="auto">
              <a:xfrm>
                <a:off x="3456" y="2671"/>
                <a:ext cx="76" cy="101"/>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096" name="Rectangle 93"/>
              <p:cNvSpPr>
                <a:spLocks noChangeArrowheads="1"/>
              </p:cNvSpPr>
              <p:nvPr/>
            </p:nvSpPr>
            <p:spPr bwMode="auto">
              <a:xfrm>
                <a:off x="3422" y="2735"/>
                <a:ext cx="57"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120097" name="Freeform 94"/>
              <p:cNvSpPr>
                <a:spLocks/>
              </p:cNvSpPr>
              <p:nvPr/>
            </p:nvSpPr>
            <p:spPr bwMode="auto">
              <a:xfrm>
                <a:off x="3382" y="3375"/>
                <a:ext cx="112" cy="368"/>
              </a:xfrm>
              <a:custGeom>
                <a:avLst/>
                <a:gdLst>
                  <a:gd name="T0" fmla="*/ 0 w 112"/>
                  <a:gd name="T1" fmla="*/ 61 h 368"/>
                  <a:gd name="T2" fmla="*/ 2 w 112"/>
                  <a:gd name="T3" fmla="*/ 51 h 368"/>
                  <a:gd name="T4" fmla="*/ 4 w 112"/>
                  <a:gd name="T5" fmla="*/ 43 h 368"/>
                  <a:gd name="T6" fmla="*/ 7 w 112"/>
                  <a:gd name="T7" fmla="*/ 32 h 368"/>
                  <a:gd name="T8" fmla="*/ 12 w 112"/>
                  <a:gd name="T9" fmla="*/ 24 h 368"/>
                  <a:gd name="T10" fmla="*/ 19 w 112"/>
                  <a:gd name="T11" fmla="*/ 19 h 368"/>
                  <a:gd name="T12" fmla="*/ 24 w 112"/>
                  <a:gd name="T13" fmla="*/ 11 h 368"/>
                  <a:gd name="T14" fmla="*/ 31 w 112"/>
                  <a:gd name="T15" fmla="*/ 8 h 368"/>
                  <a:gd name="T16" fmla="*/ 40 w 112"/>
                  <a:gd name="T17" fmla="*/ 3 h 368"/>
                  <a:gd name="T18" fmla="*/ 47 w 112"/>
                  <a:gd name="T19" fmla="*/ 0 h 368"/>
                  <a:gd name="T20" fmla="*/ 57 w 112"/>
                  <a:gd name="T21" fmla="*/ 0 h 368"/>
                  <a:gd name="T22" fmla="*/ 67 w 112"/>
                  <a:gd name="T23" fmla="*/ 0 h 368"/>
                  <a:gd name="T24" fmla="*/ 74 w 112"/>
                  <a:gd name="T25" fmla="*/ 3 h 368"/>
                  <a:gd name="T26" fmla="*/ 81 w 112"/>
                  <a:gd name="T27" fmla="*/ 8 h 368"/>
                  <a:gd name="T28" fmla="*/ 88 w 112"/>
                  <a:gd name="T29" fmla="*/ 11 h 368"/>
                  <a:gd name="T30" fmla="*/ 95 w 112"/>
                  <a:gd name="T31" fmla="*/ 19 h 368"/>
                  <a:gd name="T32" fmla="*/ 100 w 112"/>
                  <a:gd name="T33" fmla="*/ 24 h 368"/>
                  <a:gd name="T34" fmla="*/ 105 w 112"/>
                  <a:gd name="T35" fmla="*/ 32 h 368"/>
                  <a:gd name="T36" fmla="*/ 110 w 112"/>
                  <a:gd name="T37" fmla="*/ 43 h 368"/>
                  <a:gd name="T38" fmla="*/ 112 w 112"/>
                  <a:gd name="T39" fmla="*/ 51 h 368"/>
                  <a:gd name="T40" fmla="*/ 112 w 112"/>
                  <a:gd name="T41" fmla="*/ 61 h 368"/>
                  <a:gd name="T42" fmla="*/ 112 w 112"/>
                  <a:gd name="T43" fmla="*/ 307 h 368"/>
                  <a:gd name="T44" fmla="*/ 112 w 112"/>
                  <a:gd name="T45" fmla="*/ 317 h 368"/>
                  <a:gd name="T46" fmla="*/ 110 w 112"/>
                  <a:gd name="T47" fmla="*/ 328 h 368"/>
                  <a:gd name="T48" fmla="*/ 105 w 112"/>
                  <a:gd name="T49" fmla="*/ 336 h 368"/>
                  <a:gd name="T50" fmla="*/ 100 w 112"/>
                  <a:gd name="T51" fmla="*/ 344 h 368"/>
                  <a:gd name="T52" fmla="*/ 95 w 112"/>
                  <a:gd name="T53" fmla="*/ 352 h 368"/>
                  <a:gd name="T54" fmla="*/ 88 w 112"/>
                  <a:gd name="T55" fmla="*/ 357 h 368"/>
                  <a:gd name="T56" fmla="*/ 81 w 112"/>
                  <a:gd name="T57" fmla="*/ 363 h 368"/>
                  <a:gd name="T58" fmla="*/ 74 w 112"/>
                  <a:gd name="T59" fmla="*/ 365 h 368"/>
                  <a:gd name="T60" fmla="*/ 67 w 112"/>
                  <a:gd name="T61" fmla="*/ 368 h 368"/>
                  <a:gd name="T62" fmla="*/ 57 w 112"/>
                  <a:gd name="T63" fmla="*/ 368 h 368"/>
                  <a:gd name="T64" fmla="*/ 47 w 112"/>
                  <a:gd name="T65" fmla="*/ 368 h 368"/>
                  <a:gd name="T66" fmla="*/ 40 w 112"/>
                  <a:gd name="T67" fmla="*/ 365 h 368"/>
                  <a:gd name="T68" fmla="*/ 31 w 112"/>
                  <a:gd name="T69" fmla="*/ 363 h 368"/>
                  <a:gd name="T70" fmla="*/ 24 w 112"/>
                  <a:gd name="T71" fmla="*/ 357 h 368"/>
                  <a:gd name="T72" fmla="*/ 19 w 112"/>
                  <a:gd name="T73" fmla="*/ 352 h 368"/>
                  <a:gd name="T74" fmla="*/ 12 w 112"/>
                  <a:gd name="T75" fmla="*/ 344 h 368"/>
                  <a:gd name="T76" fmla="*/ 7 w 112"/>
                  <a:gd name="T77" fmla="*/ 336 h 368"/>
                  <a:gd name="T78" fmla="*/ 4 w 112"/>
                  <a:gd name="T79" fmla="*/ 328 h 368"/>
                  <a:gd name="T80" fmla="*/ 2 w 112"/>
                  <a:gd name="T81" fmla="*/ 317 h 368"/>
                  <a:gd name="T82" fmla="*/ 2 w 112"/>
                  <a:gd name="T83" fmla="*/ 307 h 368"/>
                  <a:gd name="T84" fmla="*/ 2 w 112"/>
                  <a:gd name="T85" fmla="*/ 61 h 368"/>
                  <a:gd name="T86" fmla="*/ 2 w 112"/>
                  <a:gd name="T87" fmla="*/ 61 h 368"/>
                  <a:gd name="T88" fmla="*/ 0 w 112"/>
                  <a:gd name="T89" fmla="*/ 61 h 3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2"/>
                  <a:gd name="T136" fmla="*/ 0 h 368"/>
                  <a:gd name="T137" fmla="*/ 112 w 112"/>
                  <a:gd name="T138" fmla="*/ 368 h 3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2" h="368">
                    <a:moveTo>
                      <a:pt x="0" y="61"/>
                    </a:moveTo>
                    <a:lnTo>
                      <a:pt x="2" y="51"/>
                    </a:lnTo>
                    <a:lnTo>
                      <a:pt x="4" y="43"/>
                    </a:lnTo>
                    <a:lnTo>
                      <a:pt x="7" y="32"/>
                    </a:lnTo>
                    <a:lnTo>
                      <a:pt x="12" y="24"/>
                    </a:lnTo>
                    <a:lnTo>
                      <a:pt x="19" y="19"/>
                    </a:lnTo>
                    <a:lnTo>
                      <a:pt x="24" y="11"/>
                    </a:lnTo>
                    <a:lnTo>
                      <a:pt x="31" y="8"/>
                    </a:lnTo>
                    <a:lnTo>
                      <a:pt x="40" y="3"/>
                    </a:lnTo>
                    <a:lnTo>
                      <a:pt x="47" y="0"/>
                    </a:lnTo>
                    <a:lnTo>
                      <a:pt x="57" y="0"/>
                    </a:lnTo>
                    <a:lnTo>
                      <a:pt x="67" y="0"/>
                    </a:lnTo>
                    <a:lnTo>
                      <a:pt x="74" y="3"/>
                    </a:lnTo>
                    <a:lnTo>
                      <a:pt x="81" y="8"/>
                    </a:lnTo>
                    <a:lnTo>
                      <a:pt x="88" y="11"/>
                    </a:lnTo>
                    <a:lnTo>
                      <a:pt x="95" y="19"/>
                    </a:lnTo>
                    <a:lnTo>
                      <a:pt x="100" y="24"/>
                    </a:lnTo>
                    <a:lnTo>
                      <a:pt x="105" y="32"/>
                    </a:lnTo>
                    <a:lnTo>
                      <a:pt x="110" y="43"/>
                    </a:lnTo>
                    <a:lnTo>
                      <a:pt x="112" y="51"/>
                    </a:lnTo>
                    <a:lnTo>
                      <a:pt x="112" y="61"/>
                    </a:lnTo>
                    <a:lnTo>
                      <a:pt x="112" y="307"/>
                    </a:lnTo>
                    <a:lnTo>
                      <a:pt x="112" y="317"/>
                    </a:lnTo>
                    <a:lnTo>
                      <a:pt x="110" y="328"/>
                    </a:lnTo>
                    <a:lnTo>
                      <a:pt x="105" y="336"/>
                    </a:lnTo>
                    <a:lnTo>
                      <a:pt x="100" y="344"/>
                    </a:lnTo>
                    <a:lnTo>
                      <a:pt x="95" y="352"/>
                    </a:lnTo>
                    <a:lnTo>
                      <a:pt x="88" y="357"/>
                    </a:lnTo>
                    <a:lnTo>
                      <a:pt x="81" y="363"/>
                    </a:lnTo>
                    <a:lnTo>
                      <a:pt x="74" y="365"/>
                    </a:lnTo>
                    <a:lnTo>
                      <a:pt x="67" y="368"/>
                    </a:lnTo>
                    <a:lnTo>
                      <a:pt x="57" y="368"/>
                    </a:lnTo>
                    <a:lnTo>
                      <a:pt x="47" y="368"/>
                    </a:lnTo>
                    <a:lnTo>
                      <a:pt x="40" y="365"/>
                    </a:lnTo>
                    <a:lnTo>
                      <a:pt x="31" y="363"/>
                    </a:lnTo>
                    <a:lnTo>
                      <a:pt x="24" y="357"/>
                    </a:lnTo>
                    <a:lnTo>
                      <a:pt x="19" y="352"/>
                    </a:lnTo>
                    <a:lnTo>
                      <a:pt x="12" y="344"/>
                    </a:lnTo>
                    <a:lnTo>
                      <a:pt x="7" y="336"/>
                    </a:lnTo>
                    <a:lnTo>
                      <a:pt x="4" y="328"/>
                    </a:lnTo>
                    <a:lnTo>
                      <a:pt x="2" y="317"/>
                    </a:lnTo>
                    <a:lnTo>
                      <a:pt x="2" y="307"/>
                    </a:lnTo>
                    <a:lnTo>
                      <a:pt x="2" y="61"/>
                    </a:lnTo>
                    <a:lnTo>
                      <a:pt x="0" y="61"/>
                    </a:lnTo>
                    <a:close/>
                  </a:path>
                </a:pathLst>
              </a:custGeom>
              <a:solidFill>
                <a:srgbClr val="FFFFFF"/>
              </a:solidFill>
              <a:ln w="9525">
                <a:noFill/>
                <a:round/>
                <a:headEnd/>
                <a:tailEnd/>
              </a:ln>
            </p:spPr>
            <p:txBody>
              <a:bodyPr/>
              <a:lstStyle/>
              <a:p>
                <a:endParaRPr lang="en-US"/>
              </a:p>
            </p:txBody>
          </p:sp>
          <p:sp>
            <p:nvSpPr>
              <p:cNvPr id="120098" name="Freeform 95"/>
              <p:cNvSpPr>
                <a:spLocks/>
              </p:cNvSpPr>
              <p:nvPr/>
            </p:nvSpPr>
            <p:spPr bwMode="auto">
              <a:xfrm>
                <a:off x="3382" y="3375"/>
                <a:ext cx="112" cy="368"/>
              </a:xfrm>
              <a:custGeom>
                <a:avLst/>
                <a:gdLst>
                  <a:gd name="T0" fmla="*/ 0 w 112"/>
                  <a:gd name="T1" fmla="*/ 61 h 368"/>
                  <a:gd name="T2" fmla="*/ 2 w 112"/>
                  <a:gd name="T3" fmla="*/ 51 h 368"/>
                  <a:gd name="T4" fmla="*/ 4 w 112"/>
                  <a:gd name="T5" fmla="*/ 43 h 368"/>
                  <a:gd name="T6" fmla="*/ 7 w 112"/>
                  <a:gd name="T7" fmla="*/ 32 h 368"/>
                  <a:gd name="T8" fmla="*/ 12 w 112"/>
                  <a:gd name="T9" fmla="*/ 24 h 368"/>
                  <a:gd name="T10" fmla="*/ 19 w 112"/>
                  <a:gd name="T11" fmla="*/ 19 h 368"/>
                  <a:gd name="T12" fmla="*/ 24 w 112"/>
                  <a:gd name="T13" fmla="*/ 11 h 368"/>
                  <a:gd name="T14" fmla="*/ 31 w 112"/>
                  <a:gd name="T15" fmla="*/ 8 h 368"/>
                  <a:gd name="T16" fmla="*/ 40 w 112"/>
                  <a:gd name="T17" fmla="*/ 3 h 368"/>
                  <a:gd name="T18" fmla="*/ 47 w 112"/>
                  <a:gd name="T19" fmla="*/ 0 h 368"/>
                  <a:gd name="T20" fmla="*/ 57 w 112"/>
                  <a:gd name="T21" fmla="*/ 0 h 368"/>
                  <a:gd name="T22" fmla="*/ 67 w 112"/>
                  <a:gd name="T23" fmla="*/ 0 h 368"/>
                  <a:gd name="T24" fmla="*/ 74 w 112"/>
                  <a:gd name="T25" fmla="*/ 3 h 368"/>
                  <a:gd name="T26" fmla="*/ 81 w 112"/>
                  <a:gd name="T27" fmla="*/ 8 h 368"/>
                  <a:gd name="T28" fmla="*/ 88 w 112"/>
                  <a:gd name="T29" fmla="*/ 11 h 368"/>
                  <a:gd name="T30" fmla="*/ 95 w 112"/>
                  <a:gd name="T31" fmla="*/ 19 h 368"/>
                  <a:gd name="T32" fmla="*/ 100 w 112"/>
                  <a:gd name="T33" fmla="*/ 24 h 368"/>
                  <a:gd name="T34" fmla="*/ 105 w 112"/>
                  <a:gd name="T35" fmla="*/ 32 h 368"/>
                  <a:gd name="T36" fmla="*/ 110 w 112"/>
                  <a:gd name="T37" fmla="*/ 43 h 368"/>
                  <a:gd name="T38" fmla="*/ 112 w 112"/>
                  <a:gd name="T39" fmla="*/ 51 h 368"/>
                  <a:gd name="T40" fmla="*/ 112 w 112"/>
                  <a:gd name="T41" fmla="*/ 61 h 368"/>
                  <a:gd name="T42" fmla="*/ 112 w 112"/>
                  <a:gd name="T43" fmla="*/ 307 h 368"/>
                  <a:gd name="T44" fmla="*/ 112 w 112"/>
                  <a:gd name="T45" fmla="*/ 317 h 368"/>
                  <a:gd name="T46" fmla="*/ 110 w 112"/>
                  <a:gd name="T47" fmla="*/ 328 h 368"/>
                  <a:gd name="T48" fmla="*/ 105 w 112"/>
                  <a:gd name="T49" fmla="*/ 336 h 368"/>
                  <a:gd name="T50" fmla="*/ 100 w 112"/>
                  <a:gd name="T51" fmla="*/ 344 h 368"/>
                  <a:gd name="T52" fmla="*/ 95 w 112"/>
                  <a:gd name="T53" fmla="*/ 352 h 368"/>
                  <a:gd name="T54" fmla="*/ 88 w 112"/>
                  <a:gd name="T55" fmla="*/ 357 h 368"/>
                  <a:gd name="T56" fmla="*/ 81 w 112"/>
                  <a:gd name="T57" fmla="*/ 363 h 368"/>
                  <a:gd name="T58" fmla="*/ 74 w 112"/>
                  <a:gd name="T59" fmla="*/ 365 h 368"/>
                  <a:gd name="T60" fmla="*/ 67 w 112"/>
                  <a:gd name="T61" fmla="*/ 368 h 368"/>
                  <a:gd name="T62" fmla="*/ 57 w 112"/>
                  <a:gd name="T63" fmla="*/ 368 h 368"/>
                  <a:gd name="T64" fmla="*/ 47 w 112"/>
                  <a:gd name="T65" fmla="*/ 368 h 368"/>
                  <a:gd name="T66" fmla="*/ 40 w 112"/>
                  <a:gd name="T67" fmla="*/ 365 h 368"/>
                  <a:gd name="T68" fmla="*/ 31 w 112"/>
                  <a:gd name="T69" fmla="*/ 363 h 368"/>
                  <a:gd name="T70" fmla="*/ 24 w 112"/>
                  <a:gd name="T71" fmla="*/ 357 h 368"/>
                  <a:gd name="T72" fmla="*/ 19 w 112"/>
                  <a:gd name="T73" fmla="*/ 352 h 368"/>
                  <a:gd name="T74" fmla="*/ 12 w 112"/>
                  <a:gd name="T75" fmla="*/ 344 h 368"/>
                  <a:gd name="T76" fmla="*/ 7 w 112"/>
                  <a:gd name="T77" fmla="*/ 336 h 368"/>
                  <a:gd name="T78" fmla="*/ 4 w 112"/>
                  <a:gd name="T79" fmla="*/ 328 h 368"/>
                  <a:gd name="T80" fmla="*/ 2 w 112"/>
                  <a:gd name="T81" fmla="*/ 317 h 368"/>
                  <a:gd name="T82" fmla="*/ 2 w 112"/>
                  <a:gd name="T83" fmla="*/ 307 h 368"/>
                  <a:gd name="T84" fmla="*/ 2 w 112"/>
                  <a:gd name="T85" fmla="*/ 61 h 368"/>
                  <a:gd name="T86" fmla="*/ 2 w 112"/>
                  <a:gd name="T87" fmla="*/ 61 h 3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368"/>
                  <a:gd name="T134" fmla="*/ 112 w 112"/>
                  <a:gd name="T135" fmla="*/ 368 h 3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368">
                    <a:moveTo>
                      <a:pt x="0" y="61"/>
                    </a:moveTo>
                    <a:lnTo>
                      <a:pt x="2" y="51"/>
                    </a:lnTo>
                    <a:lnTo>
                      <a:pt x="4" y="43"/>
                    </a:lnTo>
                    <a:lnTo>
                      <a:pt x="7" y="32"/>
                    </a:lnTo>
                    <a:lnTo>
                      <a:pt x="12" y="24"/>
                    </a:lnTo>
                    <a:lnTo>
                      <a:pt x="19" y="19"/>
                    </a:lnTo>
                    <a:lnTo>
                      <a:pt x="24" y="11"/>
                    </a:lnTo>
                    <a:lnTo>
                      <a:pt x="31" y="8"/>
                    </a:lnTo>
                    <a:lnTo>
                      <a:pt x="40" y="3"/>
                    </a:lnTo>
                    <a:lnTo>
                      <a:pt x="47" y="0"/>
                    </a:lnTo>
                    <a:lnTo>
                      <a:pt x="57" y="0"/>
                    </a:lnTo>
                    <a:lnTo>
                      <a:pt x="67" y="0"/>
                    </a:lnTo>
                    <a:lnTo>
                      <a:pt x="74" y="3"/>
                    </a:lnTo>
                    <a:lnTo>
                      <a:pt x="81" y="8"/>
                    </a:lnTo>
                    <a:lnTo>
                      <a:pt x="88" y="11"/>
                    </a:lnTo>
                    <a:lnTo>
                      <a:pt x="95" y="19"/>
                    </a:lnTo>
                    <a:lnTo>
                      <a:pt x="100" y="24"/>
                    </a:lnTo>
                    <a:lnTo>
                      <a:pt x="105" y="32"/>
                    </a:lnTo>
                    <a:lnTo>
                      <a:pt x="110" y="43"/>
                    </a:lnTo>
                    <a:lnTo>
                      <a:pt x="112" y="51"/>
                    </a:lnTo>
                    <a:lnTo>
                      <a:pt x="112" y="61"/>
                    </a:lnTo>
                    <a:lnTo>
                      <a:pt x="112" y="307"/>
                    </a:lnTo>
                    <a:lnTo>
                      <a:pt x="112" y="317"/>
                    </a:lnTo>
                    <a:lnTo>
                      <a:pt x="110" y="328"/>
                    </a:lnTo>
                    <a:lnTo>
                      <a:pt x="105" y="336"/>
                    </a:lnTo>
                    <a:lnTo>
                      <a:pt x="100" y="344"/>
                    </a:lnTo>
                    <a:lnTo>
                      <a:pt x="95" y="352"/>
                    </a:lnTo>
                    <a:lnTo>
                      <a:pt x="88" y="357"/>
                    </a:lnTo>
                    <a:lnTo>
                      <a:pt x="81" y="363"/>
                    </a:lnTo>
                    <a:lnTo>
                      <a:pt x="74" y="365"/>
                    </a:lnTo>
                    <a:lnTo>
                      <a:pt x="67" y="368"/>
                    </a:lnTo>
                    <a:lnTo>
                      <a:pt x="57" y="368"/>
                    </a:lnTo>
                    <a:lnTo>
                      <a:pt x="47" y="368"/>
                    </a:lnTo>
                    <a:lnTo>
                      <a:pt x="40" y="365"/>
                    </a:lnTo>
                    <a:lnTo>
                      <a:pt x="31" y="363"/>
                    </a:lnTo>
                    <a:lnTo>
                      <a:pt x="24" y="357"/>
                    </a:lnTo>
                    <a:lnTo>
                      <a:pt x="19" y="352"/>
                    </a:lnTo>
                    <a:lnTo>
                      <a:pt x="12" y="344"/>
                    </a:lnTo>
                    <a:lnTo>
                      <a:pt x="7" y="336"/>
                    </a:lnTo>
                    <a:lnTo>
                      <a:pt x="4" y="328"/>
                    </a:lnTo>
                    <a:lnTo>
                      <a:pt x="2" y="317"/>
                    </a:lnTo>
                    <a:lnTo>
                      <a:pt x="2" y="307"/>
                    </a:lnTo>
                    <a:lnTo>
                      <a:pt x="2" y="61"/>
                    </a:lnTo>
                  </a:path>
                </a:pathLst>
              </a:custGeom>
              <a:noFill/>
              <a:ln w="11113">
                <a:solidFill>
                  <a:srgbClr val="000000"/>
                </a:solidFill>
                <a:prstDash val="solid"/>
                <a:round/>
                <a:headEnd/>
                <a:tailEnd/>
              </a:ln>
            </p:spPr>
            <p:txBody>
              <a:bodyPr/>
              <a:lstStyle/>
              <a:p>
                <a:endParaRPr lang="en-US"/>
              </a:p>
            </p:txBody>
          </p:sp>
          <p:sp>
            <p:nvSpPr>
              <p:cNvPr id="120099" name="Rectangle 96"/>
              <p:cNvSpPr>
                <a:spLocks noChangeArrowheads="1"/>
              </p:cNvSpPr>
              <p:nvPr/>
            </p:nvSpPr>
            <p:spPr bwMode="auto">
              <a:xfrm>
                <a:off x="3413" y="3455"/>
                <a:ext cx="8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120100" name="Rectangle 97"/>
              <p:cNvSpPr>
                <a:spLocks noChangeArrowheads="1"/>
              </p:cNvSpPr>
              <p:nvPr/>
            </p:nvSpPr>
            <p:spPr bwMode="auto">
              <a:xfrm>
                <a:off x="3461" y="3455"/>
                <a:ext cx="76" cy="101"/>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101" name="Rectangle 98"/>
              <p:cNvSpPr>
                <a:spLocks noChangeArrowheads="1"/>
              </p:cNvSpPr>
              <p:nvPr/>
            </p:nvSpPr>
            <p:spPr bwMode="auto">
              <a:xfrm>
                <a:off x="3422" y="3519"/>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120102" name="Rectangle 99"/>
              <p:cNvSpPr>
                <a:spLocks noChangeArrowheads="1"/>
              </p:cNvSpPr>
              <p:nvPr/>
            </p:nvSpPr>
            <p:spPr bwMode="auto">
              <a:xfrm>
                <a:off x="3456" y="3519"/>
                <a:ext cx="76" cy="101"/>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103" name="Rectangle 100"/>
              <p:cNvSpPr>
                <a:spLocks noChangeArrowheads="1"/>
              </p:cNvSpPr>
              <p:nvPr/>
            </p:nvSpPr>
            <p:spPr bwMode="auto">
              <a:xfrm>
                <a:off x="3422" y="3586"/>
                <a:ext cx="57"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120104" name="Rectangle 101"/>
              <p:cNvSpPr>
                <a:spLocks noChangeArrowheads="1"/>
              </p:cNvSpPr>
              <p:nvPr/>
            </p:nvSpPr>
            <p:spPr bwMode="auto">
              <a:xfrm>
                <a:off x="5383" y="2468"/>
                <a:ext cx="8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120105" name="Rectangle 102"/>
              <p:cNvSpPr>
                <a:spLocks noChangeArrowheads="1"/>
              </p:cNvSpPr>
              <p:nvPr/>
            </p:nvSpPr>
            <p:spPr bwMode="auto">
              <a:xfrm>
                <a:off x="5431" y="2468"/>
                <a:ext cx="76" cy="101"/>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106" name="Rectangle 103"/>
              <p:cNvSpPr>
                <a:spLocks noChangeArrowheads="1"/>
              </p:cNvSpPr>
              <p:nvPr/>
            </p:nvSpPr>
            <p:spPr bwMode="auto">
              <a:xfrm>
                <a:off x="5393" y="2535"/>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120107" name="Rectangle 104"/>
              <p:cNvSpPr>
                <a:spLocks noChangeArrowheads="1"/>
              </p:cNvSpPr>
              <p:nvPr/>
            </p:nvSpPr>
            <p:spPr bwMode="auto">
              <a:xfrm>
                <a:off x="5426" y="2535"/>
                <a:ext cx="76" cy="101"/>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108" name="Rectangle 105"/>
              <p:cNvSpPr>
                <a:spLocks noChangeArrowheads="1"/>
              </p:cNvSpPr>
              <p:nvPr/>
            </p:nvSpPr>
            <p:spPr bwMode="auto">
              <a:xfrm>
                <a:off x="5393" y="2599"/>
                <a:ext cx="57"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120109" name="Freeform 106"/>
              <p:cNvSpPr>
                <a:spLocks/>
              </p:cNvSpPr>
              <p:nvPr/>
            </p:nvSpPr>
            <p:spPr bwMode="auto">
              <a:xfrm>
                <a:off x="2811" y="2569"/>
                <a:ext cx="31" cy="35"/>
              </a:xfrm>
              <a:custGeom>
                <a:avLst/>
                <a:gdLst>
                  <a:gd name="T0" fmla="*/ 0 w 31"/>
                  <a:gd name="T1" fmla="*/ 0 h 35"/>
                  <a:gd name="T2" fmla="*/ 2 w 31"/>
                  <a:gd name="T3" fmla="*/ 35 h 35"/>
                  <a:gd name="T4" fmla="*/ 31 w 31"/>
                  <a:gd name="T5" fmla="*/ 19 h 35"/>
                  <a:gd name="T6" fmla="*/ 2 w 31"/>
                  <a:gd name="T7" fmla="*/ 0 h 35"/>
                  <a:gd name="T8" fmla="*/ 2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2" y="35"/>
                    </a:lnTo>
                    <a:lnTo>
                      <a:pt x="31" y="19"/>
                    </a:lnTo>
                    <a:lnTo>
                      <a:pt x="2" y="0"/>
                    </a:lnTo>
                    <a:lnTo>
                      <a:pt x="0" y="0"/>
                    </a:lnTo>
                    <a:close/>
                  </a:path>
                </a:pathLst>
              </a:custGeom>
              <a:solidFill>
                <a:srgbClr val="000000"/>
              </a:solidFill>
              <a:ln w="9525">
                <a:noFill/>
                <a:round/>
                <a:headEnd/>
                <a:tailEnd/>
              </a:ln>
            </p:spPr>
            <p:txBody>
              <a:bodyPr/>
              <a:lstStyle/>
              <a:p>
                <a:endParaRPr lang="en-US"/>
              </a:p>
            </p:txBody>
          </p:sp>
          <p:sp>
            <p:nvSpPr>
              <p:cNvPr id="120110" name="Line 107"/>
              <p:cNvSpPr>
                <a:spLocks noChangeShapeType="1"/>
              </p:cNvSpPr>
              <p:nvPr/>
            </p:nvSpPr>
            <p:spPr bwMode="auto">
              <a:xfrm flipH="1">
                <a:off x="2964" y="2585"/>
                <a:ext cx="399" cy="3"/>
              </a:xfrm>
              <a:prstGeom prst="line">
                <a:avLst/>
              </a:prstGeom>
              <a:noFill/>
              <a:ln w="19050">
                <a:solidFill>
                  <a:srgbClr val="000000"/>
                </a:solidFill>
                <a:round/>
                <a:headEnd/>
                <a:tailEnd/>
              </a:ln>
            </p:spPr>
            <p:txBody>
              <a:bodyPr/>
              <a:lstStyle/>
              <a:p>
                <a:endParaRPr lang="en-US"/>
              </a:p>
            </p:txBody>
          </p:sp>
          <p:sp>
            <p:nvSpPr>
              <p:cNvPr id="120111" name="Line 108"/>
              <p:cNvSpPr>
                <a:spLocks noChangeShapeType="1"/>
              </p:cNvSpPr>
              <p:nvPr/>
            </p:nvSpPr>
            <p:spPr bwMode="auto">
              <a:xfrm flipH="1">
                <a:off x="2603" y="2585"/>
                <a:ext cx="215" cy="3"/>
              </a:xfrm>
              <a:prstGeom prst="line">
                <a:avLst/>
              </a:prstGeom>
              <a:noFill/>
              <a:ln w="19050">
                <a:solidFill>
                  <a:srgbClr val="000000"/>
                </a:solidFill>
                <a:round/>
                <a:headEnd/>
                <a:tailEnd/>
              </a:ln>
            </p:spPr>
            <p:txBody>
              <a:bodyPr/>
              <a:lstStyle/>
              <a:p>
                <a:endParaRPr lang="en-US"/>
              </a:p>
            </p:txBody>
          </p:sp>
          <p:sp>
            <p:nvSpPr>
              <p:cNvPr id="120112" name="Freeform 109"/>
              <p:cNvSpPr>
                <a:spLocks/>
              </p:cNvSpPr>
              <p:nvPr/>
            </p:nvSpPr>
            <p:spPr bwMode="auto">
              <a:xfrm>
                <a:off x="4373" y="2433"/>
                <a:ext cx="29" cy="35"/>
              </a:xfrm>
              <a:custGeom>
                <a:avLst/>
                <a:gdLst>
                  <a:gd name="T0" fmla="*/ 14 w 29"/>
                  <a:gd name="T1" fmla="*/ 32 h 35"/>
                  <a:gd name="T2" fmla="*/ 17 w 29"/>
                  <a:gd name="T3" fmla="*/ 35 h 35"/>
                  <a:gd name="T4" fmla="*/ 19 w 29"/>
                  <a:gd name="T5" fmla="*/ 32 h 35"/>
                  <a:gd name="T6" fmla="*/ 21 w 29"/>
                  <a:gd name="T7" fmla="*/ 32 h 35"/>
                  <a:gd name="T8" fmla="*/ 24 w 29"/>
                  <a:gd name="T9" fmla="*/ 32 h 35"/>
                  <a:gd name="T10" fmla="*/ 26 w 29"/>
                  <a:gd name="T11" fmla="*/ 29 h 35"/>
                  <a:gd name="T12" fmla="*/ 26 w 29"/>
                  <a:gd name="T13" fmla="*/ 27 h 35"/>
                  <a:gd name="T14" fmla="*/ 29 w 29"/>
                  <a:gd name="T15" fmla="*/ 24 h 35"/>
                  <a:gd name="T16" fmla="*/ 29 w 29"/>
                  <a:gd name="T17" fmla="*/ 24 h 35"/>
                  <a:gd name="T18" fmla="*/ 29 w 29"/>
                  <a:gd name="T19" fmla="*/ 21 h 35"/>
                  <a:gd name="T20" fmla="*/ 29 w 29"/>
                  <a:gd name="T21" fmla="*/ 19 h 35"/>
                  <a:gd name="T22" fmla="*/ 29 w 29"/>
                  <a:gd name="T23" fmla="*/ 16 h 35"/>
                  <a:gd name="T24" fmla="*/ 29 w 29"/>
                  <a:gd name="T25" fmla="*/ 13 h 35"/>
                  <a:gd name="T26" fmla="*/ 29 w 29"/>
                  <a:gd name="T27" fmla="*/ 11 h 35"/>
                  <a:gd name="T28" fmla="*/ 26 w 29"/>
                  <a:gd name="T29" fmla="*/ 8 h 35"/>
                  <a:gd name="T30" fmla="*/ 26 w 29"/>
                  <a:gd name="T31" fmla="*/ 5 h 35"/>
                  <a:gd name="T32" fmla="*/ 24 w 29"/>
                  <a:gd name="T33" fmla="*/ 5 h 35"/>
                  <a:gd name="T34" fmla="*/ 21 w 29"/>
                  <a:gd name="T35" fmla="*/ 3 h 35"/>
                  <a:gd name="T36" fmla="*/ 19 w 29"/>
                  <a:gd name="T37" fmla="*/ 3 h 35"/>
                  <a:gd name="T38" fmla="*/ 17 w 29"/>
                  <a:gd name="T39" fmla="*/ 3 h 35"/>
                  <a:gd name="T40" fmla="*/ 14 w 29"/>
                  <a:gd name="T41" fmla="*/ 0 h 35"/>
                  <a:gd name="T42" fmla="*/ 12 w 29"/>
                  <a:gd name="T43" fmla="*/ 3 h 35"/>
                  <a:gd name="T44" fmla="*/ 9 w 29"/>
                  <a:gd name="T45" fmla="*/ 3 h 35"/>
                  <a:gd name="T46" fmla="*/ 7 w 29"/>
                  <a:gd name="T47" fmla="*/ 3 h 35"/>
                  <a:gd name="T48" fmla="*/ 7 w 29"/>
                  <a:gd name="T49" fmla="*/ 5 h 35"/>
                  <a:gd name="T50" fmla="*/ 5 w 29"/>
                  <a:gd name="T51" fmla="*/ 5 h 35"/>
                  <a:gd name="T52" fmla="*/ 2 w 29"/>
                  <a:gd name="T53" fmla="*/ 8 h 35"/>
                  <a:gd name="T54" fmla="*/ 2 w 29"/>
                  <a:gd name="T55" fmla="*/ 11 h 35"/>
                  <a:gd name="T56" fmla="*/ 0 w 29"/>
                  <a:gd name="T57" fmla="*/ 13 h 35"/>
                  <a:gd name="T58" fmla="*/ 0 w 29"/>
                  <a:gd name="T59" fmla="*/ 16 h 35"/>
                  <a:gd name="T60" fmla="*/ 0 w 29"/>
                  <a:gd name="T61" fmla="*/ 19 h 35"/>
                  <a:gd name="T62" fmla="*/ 0 w 29"/>
                  <a:gd name="T63" fmla="*/ 21 h 35"/>
                  <a:gd name="T64" fmla="*/ 0 w 29"/>
                  <a:gd name="T65" fmla="*/ 24 h 35"/>
                  <a:gd name="T66" fmla="*/ 2 w 29"/>
                  <a:gd name="T67" fmla="*/ 24 h 35"/>
                  <a:gd name="T68" fmla="*/ 2 w 29"/>
                  <a:gd name="T69" fmla="*/ 27 h 35"/>
                  <a:gd name="T70" fmla="*/ 5 w 29"/>
                  <a:gd name="T71" fmla="*/ 29 h 35"/>
                  <a:gd name="T72" fmla="*/ 7 w 29"/>
                  <a:gd name="T73" fmla="*/ 32 h 35"/>
                  <a:gd name="T74" fmla="*/ 7 w 29"/>
                  <a:gd name="T75" fmla="*/ 32 h 35"/>
                  <a:gd name="T76" fmla="*/ 9 w 29"/>
                  <a:gd name="T77" fmla="*/ 32 h 35"/>
                  <a:gd name="T78" fmla="*/ 12 w 29"/>
                  <a:gd name="T79" fmla="*/ 35 h 35"/>
                  <a:gd name="T80" fmla="*/ 14 w 29"/>
                  <a:gd name="T81" fmla="*/ 35 h 35"/>
                  <a:gd name="T82" fmla="*/ 14 w 29"/>
                  <a:gd name="T83" fmla="*/ 35 h 35"/>
                  <a:gd name="T84" fmla="*/ 14 w 29"/>
                  <a:gd name="T85" fmla="*/ 32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5"/>
                  <a:gd name="T131" fmla="*/ 29 w 29"/>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5">
                    <a:moveTo>
                      <a:pt x="14" y="32"/>
                    </a:moveTo>
                    <a:lnTo>
                      <a:pt x="17" y="35"/>
                    </a:lnTo>
                    <a:lnTo>
                      <a:pt x="19" y="32"/>
                    </a:lnTo>
                    <a:lnTo>
                      <a:pt x="21" y="32"/>
                    </a:lnTo>
                    <a:lnTo>
                      <a:pt x="24" y="32"/>
                    </a:lnTo>
                    <a:lnTo>
                      <a:pt x="26" y="29"/>
                    </a:lnTo>
                    <a:lnTo>
                      <a:pt x="26" y="27"/>
                    </a:lnTo>
                    <a:lnTo>
                      <a:pt x="29" y="24"/>
                    </a:lnTo>
                    <a:lnTo>
                      <a:pt x="29" y="21"/>
                    </a:lnTo>
                    <a:lnTo>
                      <a:pt x="29" y="19"/>
                    </a:lnTo>
                    <a:lnTo>
                      <a:pt x="29" y="16"/>
                    </a:lnTo>
                    <a:lnTo>
                      <a:pt x="29" y="13"/>
                    </a:lnTo>
                    <a:lnTo>
                      <a:pt x="29" y="11"/>
                    </a:lnTo>
                    <a:lnTo>
                      <a:pt x="26" y="8"/>
                    </a:lnTo>
                    <a:lnTo>
                      <a:pt x="26" y="5"/>
                    </a:lnTo>
                    <a:lnTo>
                      <a:pt x="24" y="5"/>
                    </a:lnTo>
                    <a:lnTo>
                      <a:pt x="21" y="3"/>
                    </a:lnTo>
                    <a:lnTo>
                      <a:pt x="19" y="3"/>
                    </a:lnTo>
                    <a:lnTo>
                      <a:pt x="17" y="3"/>
                    </a:lnTo>
                    <a:lnTo>
                      <a:pt x="14" y="0"/>
                    </a:lnTo>
                    <a:lnTo>
                      <a:pt x="12" y="3"/>
                    </a:lnTo>
                    <a:lnTo>
                      <a:pt x="9" y="3"/>
                    </a:lnTo>
                    <a:lnTo>
                      <a:pt x="7" y="3"/>
                    </a:lnTo>
                    <a:lnTo>
                      <a:pt x="7" y="5"/>
                    </a:lnTo>
                    <a:lnTo>
                      <a:pt x="5" y="5"/>
                    </a:lnTo>
                    <a:lnTo>
                      <a:pt x="2" y="8"/>
                    </a:lnTo>
                    <a:lnTo>
                      <a:pt x="2" y="11"/>
                    </a:lnTo>
                    <a:lnTo>
                      <a:pt x="0" y="13"/>
                    </a:lnTo>
                    <a:lnTo>
                      <a:pt x="0" y="16"/>
                    </a:lnTo>
                    <a:lnTo>
                      <a:pt x="0" y="19"/>
                    </a:lnTo>
                    <a:lnTo>
                      <a:pt x="0" y="21"/>
                    </a:lnTo>
                    <a:lnTo>
                      <a:pt x="0" y="24"/>
                    </a:lnTo>
                    <a:lnTo>
                      <a:pt x="2" y="24"/>
                    </a:lnTo>
                    <a:lnTo>
                      <a:pt x="2" y="27"/>
                    </a:lnTo>
                    <a:lnTo>
                      <a:pt x="5" y="29"/>
                    </a:lnTo>
                    <a:lnTo>
                      <a:pt x="7" y="32"/>
                    </a:lnTo>
                    <a:lnTo>
                      <a:pt x="9" y="32"/>
                    </a:lnTo>
                    <a:lnTo>
                      <a:pt x="12" y="35"/>
                    </a:lnTo>
                    <a:lnTo>
                      <a:pt x="14" y="35"/>
                    </a:lnTo>
                    <a:lnTo>
                      <a:pt x="14" y="32"/>
                    </a:lnTo>
                    <a:close/>
                  </a:path>
                </a:pathLst>
              </a:custGeom>
              <a:solidFill>
                <a:srgbClr val="000000"/>
              </a:solidFill>
              <a:ln w="9525">
                <a:noFill/>
                <a:round/>
                <a:headEnd/>
                <a:tailEnd/>
              </a:ln>
            </p:spPr>
            <p:txBody>
              <a:bodyPr/>
              <a:lstStyle/>
              <a:p>
                <a:endParaRPr lang="en-US"/>
              </a:p>
            </p:txBody>
          </p:sp>
          <p:sp>
            <p:nvSpPr>
              <p:cNvPr id="120113" name="Rectangle 110"/>
              <p:cNvSpPr>
                <a:spLocks noChangeArrowheads="1"/>
              </p:cNvSpPr>
              <p:nvPr/>
            </p:nvSpPr>
            <p:spPr bwMode="auto">
              <a:xfrm>
                <a:off x="3764" y="2412"/>
                <a:ext cx="72"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120114" name="Rectangle 111"/>
              <p:cNvSpPr>
                <a:spLocks noChangeArrowheads="1"/>
              </p:cNvSpPr>
              <p:nvPr/>
            </p:nvSpPr>
            <p:spPr bwMode="auto">
              <a:xfrm>
                <a:off x="3804" y="2412"/>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L</a:t>
                </a:r>
                <a:endParaRPr kumimoji="0" lang="en-US">
                  <a:solidFill>
                    <a:schemeClr val="tx1"/>
                  </a:solidFill>
                </a:endParaRPr>
              </a:p>
            </p:txBody>
          </p:sp>
          <p:sp>
            <p:nvSpPr>
              <p:cNvPr id="120115" name="Rectangle 112"/>
              <p:cNvSpPr>
                <a:spLocks noChangeArrowheads="1"/>
              </p:cNvSpPr>
              <p:nvPr/>
            </p:nvSpPr>
            <p:spPr bwMode="auto">
              <a:xfrm>
                <a:off x="3838" y="2412"/>
                <a:ext cx="7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120116" name="Freeform 113"/>
              <p:cNvSpPr>
                <a:spLocks/>
              </p:cNvSpPr>
              <p:nvPr/>
            </p:nvSpPr>
            <p:spPr bwMode="auto">
              <a:xfrm>
                <a:off x="3348" y="2692"/>
                <a:ext cx="31" cy="32"/>
              </a:xfrm>
              <a:custGeom>
                <a:avLst/>
                <a:gdLst>
                  <a:gd name="T0" fmla="*/ 0 w 31"/>
                  <a:gd name="T1" fmla="*/ 0 h 32"/>
                  <a:gd name="T2" fmla="*/ 0 w 31"/>
                  <a:gd name="T3" fmla="*/ 32 h 32"/>
                  <a:gd name="T4" fmla="*/ 31 w 31"/>
                  <a:gd name="T5" fmla="*/ 16 h 32"/>
                  <a:gd name="T6" fmla="*/ 0 w 31"/>
                  <a:gd name="T7" fmla="*/ 0 h 32"/>
                  <a:gd name="T8" fmla="*/ 0 w 31"/>
                  <a:gd name="T9" fmla="*/ 0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0" y="0"/>
                    </a:moveTo>
                    <a:lnTo>
                      <a:pt x="0" y="32"/>
                    </a:lnTo>
                    <a:lnTo>
                      <a:pt x="31" y="16"/>
                    </a:lnTo>
                    <a:lnTo>
                      <a:pt x="0" y="0"/>
                    </a:lnTo>
                    <a:close/>
                  </a:path>
                </a:pathLst>
              </a:custGeom>
              <a:solidFill>
                <a:srgbClr val="000000"/>
              </a:solidFill>
              <a:ln w="9525">
                <a:noFill/>
                <a:round/>
                <a:headEnd/>
                <a:tailEnd/>
              </a:ln>
            </p:spPr>
            <p:txBody>
              <a:bodyPr/>
              <a:lstStyle/>
              <a:p>
                <a:endParaRPr lang="en-US"/>
              </a:p>
            </p:txBody>
          </p:sp>
          <p:sp>
            <p:nvSpPr>
              <p:cNvPr id="120117" name="Line 114"/>
              <p:cNvSpPr>
                <a:spLocks noChangeShapeType="1"/>
              </p:cNvSpPr>
              <p:nvPr/>
            </p:nvSpPr>
            <p:spPr bwMode="auto">
              <a:xfrm flipH="1">
                <a:off x="3296" y="2708"/>
                <a:ext cx="67" cy="1"/>
              </a:xfrm>
              <a:prstGeom prst="line">
                <a:avLst/>
              </a:prstGeom>
              <a:noFill/>
              <a:ln w="19050">
                <a:solidFill>
                  <a:srgbClr val="000000"/>
                </a:solidFill>
                <a:round/>
                <a:headEnd/>
                <a:tailEnd/>
              </a:ln>
            </p:spPr>
            <p:txBody>
              <a:bodyPr/>
              <a:lstStyle/>
              <a:p>
                <a:endParaRPr lang="en-US"/>
              </a:p>
            </p:txBody>
          </p:sp>
          <p:sp>
            <p:nvSpPr>
              <p:cNvPr id="120118" name="Freeform 115"/>
              <p:cNvSpPr>
                <a:spLocks/>
              </p:cNvSpPr>
              <p:nvPr/>
            </p:nvSpPr>
            <p:spPr bwMode="auto">
              <a:xfrm>
                <a:off x="3281" y="2692"/>
                <a:ext cx="29" cy="32"/>
              </a:xfrm>
              <a:custGeom>
                <a:avLst/>
                <a:gdLst>
                  <a:gd name="T0" fmla="*/ 15 w 29"/>
                  <a:gd name="T1" fmla="*/ 32 h 32"/>
                  <a:gd name="T2" fmla="*/ 17 w 29"/>
                  <a:gd name="T3" fmla="*/ 32 h 32"/>
                  <a:gd name="T4" fmla="*/ 19 w 29"/>
                  <a:gd name="T5" fmla="*/ 32 h 32"/>
                  <a:gd name="T6" fmla="*/ 22 w 29"/>
                  <a:gd name="T7" fmla="*/ 32 h 32"/>
                  <a:gd name="T8" fmla="*/ 24 w 29"/>
                  <a:gd name="T9" fmla="*/ 29 h 32"/>
                  <a:gd name="T10" fmla="*/ 24 w 29"/>
                  <a:gd name="T11" fmla="*/ 29 h 32"/>
                  <a:gd name="T12" fmla="*/ 27 w 29"/>
                  <a:gd name="T13" fmla="*/ 27 h 32"/>
                  <a:gd name="T14" fmla="*/ 27 w 29"/>
                  <a:gd name="T15" fmla="*/ 24 h 32"/>
                  <a:gd name="T16" fmla="*/ 29 w 29"/>
                  <a:gd name="T17" fmla="*/ 21 h 32"/>
                  <a:gd name="T18" fmla="*/ 29 w 29"/>
                  <a:gd name="T19" fmla="*/ 19 h 32"/>
                  <a:gd name="T20" fmla="*/ 29 w 29"/>
                  <a:gd name="T21" fmla="*/ 16 h 32"/>
                  <a:gd name="T22" fmla="*/ 29 w 29"/>
                  <a:gd name="T23" fmla="*/ 13 h 32"/>
                  <a:gd name="T24" fmla="*/ 29 w 29"/>
                  <a:gd name="T25" fmla="*/ 11 h 32"/>
                  <a:gd name="T26" fmla="*/ 27 w 29"/>
                  <a:gd name="T27" fmla="*/ 8 h 32"/>
                  <a:gd name="T28" fmla="*/ 27 w 29"/>
                  <a:gd name="T29" fmla="*/ 5 h 32"/>
                  <a:gd name="T30" fmla="*/ 24 w 29"/>
                  <a:gd name="T31" fmla="*/ 5 h 32"/>
                  <a:gd name="T32" fmla="*/ 24 w 29"/>
                  <a:gd name="T33" fmla="*/ 3 h 32"/>
                  <a:gd name="T34" fmla="*/ 22 w 29"/>
                  <a:gd name="T35" fmla="*/ 3 h 32"/>
                  <a:gd name="T36" fmla="*/ 19 w 29"/>
                  <a:gd name="T37" fmla="*/ 0 h 32"/>
                  <a:gd name="T38" fmla="*/ 17 w 29"/>
                  <a:gd name="T39" fmla="*/ 0 h 32"/>
                  <a:gd name="T40" fmla="*/ 15 w 29"/>
                  <a:gd name="T41" fmla="*/ 0 h 32"/>
                  <a:gd name="T42" fmla="*/ 12 w 29"/>
                  <a:gd name="T43" fmla="*/ 0 h 32"/>
                  <a:gd name="T44" fmla="*/ 10 w 29"/>
                  <a:gd name="T45" fmla="*/ 0 h 32"/>
                  <a:gd name="T46" fmla="*/ 8 w 29"/>
                  <a:gd name="T47" fmla="*/ 3 h 32"/>
                  <a:gd name="T48" fmla="*/ 5 w 29"/>
                  <a:gd name="T49" fmla="*/ 3 h 32"/>
                  <a:gd name="T50" fmla="*/ 5 w 29"/>
                  <a:gd name="T51" fmla="*/ 5 h 32"/>
                  <a:gd name="T52" fmla="*/ 3 w 29"/>
                  <a:gd name="T53" fmla="*/ 5 h 32"/>
                  <a:gd name="T54" fmla="*/ 0 w 29"/>
                  <a:gd name="T55" fmla="*/ 8 h 32"/>
                  <a:gd name="T56" fmla="*/ 0 w 29"/>
                  <a:gd name="T57" fmla="*/ 11 h 32"/>
                  <a:gd name="T58" fmla="*/ 0 w 29"/>
                  <a:gd name="T59" fmla="*/ 13 h 32"/>
                  <a:gd name="T60" fmla="*/ 0 w 29"/>
                  <a:gd name="T61" fmla="*/ 16 h 32"/>
                  <a:gd name="T62" fmla="*/ 0 w 29"/>
                  <a:gd name="T63" fmla="*/ 19 h 32"/>
                  <a:gd name="T64" fmla="*/ 0 w 29"/>
                  <a:gd name="T65" fmla="*/ 21 h 32"/>
                  <a:gd name="T66" fmla="*/ 0 w 29"/>
                  <a:gd name="T67" fmla="*/ 24 h 32"/>
                  <a:gd name="T68" fmla="*/ 3 w 29"/>
                  <a:gd name="T69" fmla="*/ 27 h 32"/>
                  <a:gd name="T70" fmla="*/ 5 w 29"/>
                  <a:gd name="T71" fmla="*/ 29 h 32"/>
                  <a:gd name="T72" fmla="*/ 5 w 29"/>
                  <a:gd name="T73" fmla="*/ 29 h 32"/>
                  <a:gd name="T74" fmla="*/ 8 w 29"/>
                  <a:gd name="T75" fmla="*/ 32 h 32"/>
                  <a:gd name="T76" fmla="*/ 10 w 29"/>
                  <a:gd name="T77" fmla="*/ 32 h 32"/>
                  <a:gd name="T78" fmla="*/ 12 w 29"/>
                  <a:gd name="T79" fmla="*/ 32 h 32"/>
                  <a:gd name="T80" fmla="*/ 15 w 29"/>
                  <a:gd name="T81" fmla="*/ 32 h 32"/>
                  <a:gd name="T82" fmla="*/ 15 w 29"/>
                  <a:gd name="T83" fmla="*/ 32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2"/>
                  <a:gd name="T128" fmla="*/ 29 w 29"/>
                  <a:gd name="T129" fmla="*/ 32 h 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2">
                    <a:moveTo>
                      <a:pt x="15" y="32"/>
                    </a:moveTo>
                    <a:lnTo>
                      <a:pt x="17" y="32"/>
                    </a:lnTo>
                    <a:lnTo>
                      <a:pt x="19" y="32"/>
                    </a:lnTo>
                    <a:lnTo>
                      <a:pt x="22" y="32"/>
                    </a:lnTo>
                    <a:lnTo>
                      <a:pt x="24" y="29"/>
                    </a:lnTo>
                    <a:lnTo>
                      <a:pt x="27" y="27"/>
                    </a:lnTo>
                    <a:lnTo>
                      <a:pt x="27" y="24"/>
                    </a:lnTo>
                    <a:lnTo>
                      <a:pt x="29" y="21"/>
                    </a:lnTo>
                    <a:lnTo>
                      <a:pt x="29" y="19"/>
                    </a:lnTo>
                    <a:lnTo>
                      <a:pt x="29" y="16"/>
                    </a:lnTo>
                    <a:lnTo>
                      <a:pt x="29" y="13"/>
                    </a:lnTo>
                    <a:lnTo>
                      <a:pt x="29" y="11"/>
                    </a:lnTo>
                    <a:lnTo>
                      <a:pt x="27" y="8"/>
                    </a:lnTo>
                    <a:lnTo>
                      <a:pt x="27" y="5"/>
                    </a:lnTo>
                    <a:lnTo>
                      <a:pt x="24" y="5"/>
                    </a:lnTo>
                    <a:lnTo>
                      <a:pt x="24" y="3"/>
                    </a:lnTo>
                    <a:lnTo>
                      <a:pt x="22" y="3"/>
                    </a:lnTo>
                    <a:lnTo>
                      <a:pt x="19" y="0"/>
                    </a:lnTo>
                    <a:lnTo>
                      <a:pt x="17" y="0"/>
                    </a:lnTo>
                    <a:lnTo>
                      <a:pt x="15" y="0"/>
                    </a:lnTo>
                    <a:lnTo>
                      <a:pt x="12" y="0"/>
                    </a:lnTo>
                    <a:lnTo>
                      <a:pt x="10" y="0"/>
                    </a:lnTo>
                    <a:lnTo>
                      <a:pt x="8" y="3"/>
                    </a:lnTo>
                    <a:lnTo>
                      <a:pt x="5" y="3"/>
                    </a:lnTo>
                    <a:lnTo>
                      <a:pt x="5" y="5"/>
                    </a:lnTo>
                    <a:lnTo>
                      <a:pt x="3" y="5"/>
                    </a:lnTo>
                    <a:lnTo>
                      <a:pt x="0" y="8"/>
                    </a:lnTo>
                    <a:lnTo>
                      <a:pt x="0" y="11"/>
                    </a:lnTo>
                    <a:lnTo>
                      <a:pt x="0" y="13"/>
                    </a:lnTo>
                    <a:lnTo>
                      <a:pt x="0" y="16"/>
                    </a:lnTo>
                    <a:lnTo>
                      <a:pt x="0" y="19"/>
                    </a:lnTo>
                    <a:lnTo>
                      <a:pt x="0" y="21"/>
                    </a:lnTo>
                    <a:lnTo>
                      <a:pt x="0" y="24"/>
                    </a:lnTo>
                    <a:lnTo>
                      <a:pt x="3" y="27"/>
                    </a:lnTo>
                    <a:lnTo>
                      <a:pt x="5" y="29"/>
                    </a:lnTo>
                    <a:lnTo>
                      <a:pt x="8" y="32"/>
                    </a:lnTo>
                    <a:lnTo>
                      <a:pt x="10" y="32"/>
                    </a:lnTo>
                    <a:lnTo>
                      <a:pt x="12" y="32"/>
                    </a:lnTo>
                    <a:lnTo>
                      <a:pt x="15" y="32"/>
                    </a:lnTo>
                    <a:close/>
                  </a:path>
                </a:pathLst>
              </a:custGeom>
              <a:solidFill>
                <a:srgbClr val="000000"/>
              </a:solidFill>
              <a:ln w="9525">
                <a:noFill/>
                <a:round/>
                <a:headEnd/>
                <a:tailEnd/>
              </a:ln>
            </p:spPr>
            <p:txBody>
              <a:bodyPr/>
              <a:lstStyle/>
              <a:p>
                <a:endParaRPr lang="en-US"/>
              </a:p>
            </p:txBody>
          </p:sp>
          <p:sp>
            <p:nvSpPr>
              <p:cNvPr id="120119" name="Freeform 116"/>
              <p:cNvSpPr>
                <a:spLocks/>
              </p:cNvSpPr>
              <p:nvPr/>
            </p:nvSpPr>
            <p:spPr bwMode="auto">
              <a:xfrm>
                <a:off x="2847" y="1742"/>
                <a:ext cx="117" cy="1929"/>
              </a:xfrm>
              <a:custGeom>
                <a:avLst/>
                <a:gdLst>
                  <a:gd name="T0" fmla="*/ 117 w 117"/>
                  <a:gd name="T1" fmla="*/ 1929 h 1929"/>
                  <a:gd name="T2" fmla="*/ 117 w 117"/>
                  <a:gd name="T3" fmla="*/ 0 h 1929"/>
                  <a:gd name="T4" fmla="*/ 0 w 117"/>
                  <a:gd name="T5" fmla="*/ 0 h 1929"/>
                  <a:gd name="T6" fmla="*/ 0 w 117"/>
                  <a:gd name="T7" fmla="*/ 1929 h 1929"/>
                  <a:gd name="T8" fmla="*/ 117 w 117"/>
                  <a:gd name="T9" fmla="*/ 1929 h 1929"/>
                  <a:gd name="T10" fmla="*/ 117 w 117"/>
                  <a:gd name="T11" fmla="*/ 1929 h 1929"/>
                  <a:gd name="T12" fmla="*/ 0 60000 65536"/>
                  <a:gd name="T13" fmla="*/ 0 60000 65536"/>
                  <a:gd name="T14" fmla="*/ 0 60000 65536"/>
                  <a:gd name="T15" fmla="*/ 0 60000 65536"/>
                  <a:gd name="T16" fmla="*/ 0 60000 65536"/>
                  <a:gd name="T17" fmla="*/ 0 60000 65536"/>
                  <a:gd name="T18" fmla="*/ 0 w 117"/>
                  <a:gd name="T19" fmla="*/ 0 h 1929"/>
                  <a:gd name="T20" fmla="*/ 117 w 117"/>
                  <a:gd name="T21" fmla="*/ 1929 h 1929"/>
                </a:gdLst>
                <a:ahLst/>
                <a:cxnLst>
                  <a:cxn ang="T12">
                    <a:pos x="T0" y="T1"/>
                  </a:cxn>
                  <a:cxn ang="T13">
                    <a:pos x="T2" y="T3"/>
                  </a:cxn>
                  <a:cxn ang="T14">
                    <a:pos x="T4" y="T5"/>
                  </a:cxn>
                  <a:cxn ang="T15">
                    <a:pos x="T6" y="T7"/>
                  </a:cxn>
                  <a:cxn ang="T16">
                    <a:pos x="T8" y="T9"/>
                  </a:cxn>
                  <a:cxn ang="T17">
                    <a:pos x="T10" y="T11"/>
                  </a:cxn>
                </a:cxnLst>
                <a:rect l="T18" t="T19" r="T20" b="T21"/>
                <a:pathLst>
                  <a:path w="117" h="1929">
                    <a:moveTo>
                      <a:pt x="117" y="1929"/>
                    </a:moveTo>
                    <a:lnTo>
                      <a:pt x="117" y="0"/>
                    </a:lnTo>
                    <a:lnTo>
                      <a:pt x="0" y="0"/>
                    </a:lnTo>
                    <a:lnTo>
                      <a:pt x="0" y="1929"/>
                    </a:lnTo>
                    <a:lnTo>
                      <a:pt x="117" y="1929"/>
                    </a:lnTo>
                    <a:close/>
                  </a:path>
                </a:pathLst>
              </a:custGeom>
              <a:solidFill>
                <a:srgbClr val="FFFFFF"/>
              </a:solidFill>
              <a:ln w="9525">
                <a:noFill/>
                <a:round/>
                <a:headEnd/>
                <a:tailEnd/>
              </a:ln>
            </p:spPr>
            <p:txBody>
              <a:bodyPr/>
              <a:lstStyle/>
              <a:p>
                <a:endParaRPr lang="en-US"/>
              </a:p>
            </p:txBody>
          </p:sp>
          <p:sp>
            <p:nvSpPr>
              <p:cNvPr id="120120" name="Freeform 117"/>
              <p:cNvSpPr>
                <a:spLocks/>
              </p:cNvSpPr>
              <p:nvPr/>
            </p:nvSpPr>
            <p:spPr bwMode="auto">
              <a:xfrm>
                <a:off x="2847" y="1742"/>
                <a:ext cx="117" cy="1929"/>
              </a:xfrm>
              <a:custGeom>
                <a:avLst/>
                <a:gdLst>
                  <a:gd name="T0" fmla="*/ 117 w 117"/>
                  <a:gd name="T1" fmla="*/ 1929 h 1929"/>
                  <a:gd name="T2" fmla="*/ 117 w 117"/>
                  <a:gd name="T3" fmla="*/ 0 h 1929"/>
                  <a:gd name="T4" fmla="*/ 0 w 117"/>
                  <a:gd name="T5" fmla="*/ 0 h 1929"/>
                  <a:gd name="T6" fmla="*/ 0 w 117"/>
                  <a:gd name="T7" fmla="*/ 1929 h 1929"/>
                  <a:gd name="T8" fmla="*/ 117 w 117"/>
                  <a:gd name="T9" fmla="*/ 1929 h 1929"/>
                  <a:gd name="T10" fmla="*/ 117 w 117"/>
                  <a:gd name="T11" fmla="*/ 1929 h 1929"/>
                  <a:gd name="T12" fmla="*/ 0 60000 65536"/>
                  <a:gd name="T13" fmla="*/ 0 60000 65536"/>
                  <a:gd name="T14" fmla="*/ 0 60000 65536"/>
                  <a:gd name="T15" fmla="*/ 0 60000 65536"/>
                  <a:gd name="T16" fmla="*/ 0 60000 65536"/>
                  <a:gd name="T17" fmla="*/ 0 60000 65536"/>
                  <a:gd name="T18" fmla="*/ 0 w 117"/>
                  <a:gd name="T19" fmla="*/ 0 h 1929"/>
                  <a:gd name="T20" fmla="*/ 117 w 117"/>
                  <a:gd name="T21" fmla="*/ 1929 h 1929"/>
                </a:gdLst>
                <a:ahLst/>
                <a:cxnLst>
                  <a:cxn ang="T12">
                    <a:pos x="T0" y="T1"/>
                  </a:cxn>
                  <a:cxn ang="T13">
                    <a:pos x="T2" y="T3"/>
                  </a:cxn>
                  <a:cxn ang="T14">
                    <a:pos x="T4" y="T5"/>
                  </a:cxn>
                  <a:cxn ang="T15">
                    <a:pos x="T6" y="T7"/>
                  </a:cxn>
                  <a:cxn ang="T16">
                    <a:pos x="T8" y="T9"/>
                  </a:cxn>
                  <a:cxn ang="T17">
                    <a:pos x="T10" y="T11"/>
                  </a:cxn>
                </a:cxnLst>
                <a:rect l="T18" t="T19" r="T20" b="T21"/>
                <a:pathLst>
                  <a:path w="117" h="1929">
                    <a:moveTo>
                      <a:pt x="117" y="1929"/>
                    </a:moveTo>
                    <a:lnTo>
                      <a:pt x="117" y="0"/>
                    </a:lnTo>
                    <a:lnTo>
                      <a:pt x="0" y="0"/>
                    </a:lnTo>
                    <a:lnTo>
                      <a:pt x="0" y="1929"/>
                    </a:lnTo>
                    <a:lnTo>
                      <a:pt x="117" y="1929"/>
                    </a:lnTo>
                  </a:path>
                </a:pathLst>
              </a:custGeom>
              <a:noFill/>
              <a:ln w="11113">
                <a:solidFill>
                  <a:srgbClr val="000000"/>
                </a:solidFill>
                <a:prstDash val="solid"/>
                <a:round/>
                <a:headEnd/>
                <a:tailEnd/>
              </a:ln>
            </p:spPr>
            <p:txBody>
              <a:bodyPr/>
              <a:lstStyle/>
              <a:p>
                <a:endParaRPr lang="en-US"/>
              </a:p>
            </p:txBody>
          </p:sp>
          <p:sp>
            <p:nvSpPr>
              <p:cNvPr id="120121" name="Freeform 118"/>
              <p:cNvSpPr>
                <a:spLocks/>
              </p:cNvSpPr>
              <p:nvPr/>
            </p:nvSpPr>
            <p:spPr bwMode="auto">
              <a:xfrm>
                <a:off x="1285" y="2460"/>
                <a:ext cx="31" cy="32"/>
              </a:xfrm>
              <a:custGeom>
                <a:avLst/>
                <a:gdLst>
                  <a:gd name="T0" fmla="*/ 0 w 31"/>
                  <a:gd name="T1" fmla="*/ 0 h 32"/>
                  <a:gd name="T2" fmla="*/ 0 w 31"/>
                  <a:gd name="T3" fmla="*/ 32 h 32"/>
                  <a:gd name="T4" fmla="*/ 31 w 31"/>
                  <a:gd name="T5" fmla="*/ 16 h 32"/>
                  <a:gd name="T6" fmla="*/ 0 w 31"/>
                  <a:gd name="T7" fmla="*/ 0 h 32"/>
                  <a:gd name="T8" fmla="*/ 0 w 31"/>
                  <a:gd name="T9" fmla="*/ 0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0" y="0"/>
                    </a:moveTo>
                    <a:lnTo>
                      <a:pt x="0" y="32"/>
                    </a:lnTo>
                    <a:lnTo>
                      <a:pt x="31" y="16"/>
                    </a:lnTo>
                    <a:lnTo>
                      <a:pt x="0" y="0"/>
                    </a:lnTo>
                    <a:close/>
                  </a:path>
                </a:pathLst>
              </a:custGeom>
              <a:solidFill>
                <a:srgbClr val="000000"/>
              </a:solidFill>
              <a:ln w="9525">
                <a:noFill/>
                <a:round/>
                <a:headEnd/>
                <a:tailEnd/>
              </a:ln>
            </p:spPr>
            <p:txBody>
              <a:bodyPr/>
              <a:lstStyle/>
              <a:p>
                <a:endParaRPr lang="en-US"/>
              </a:p>
            </p:txBody>
          </p:sp>
          <p:sp>
            <p:nvSpPr>
              <p:cNvPr id="120122" name="Line 119"/>
              <p:cNvSpPr>
                <a:spLocks noChangeShapeType="1"/>
              </p:cNvSpPr>
              <p:nvPr/>
            </p:nvSpPr>
            <p:spPr bwMode="auto">
              <a:xfrm>
                <a:off x="1230" y="2476"/>
                <a:ext cx="64" cy="1"/>
              </a:xfrm>
              <a:prstGeom prst="line">
                <a:avLst/>
              </a:prstGeom>
              <a:noFill/>
              <a:ln w="19050">
                <a:solidFill>
                  <a:srgbClr val="000000"/>
                </a:solidFill>
                <a:round/>
                <a:headEnd/>
                <a:tailEnd/>
              </a:ln>
            </p:spPr>
            <p:txBody>
              <a:bodyPr/>
              <a:lstStyle/>
              <a:p>
                <a:endParaRPr lang="en-US"/>
              </a:p>
            </p:txBody>
          </p:sp>
          <p:sp>
            <p:nvSpPr>
              <p:cNvPr id="120123" name="Freeform 120"/>
              <p:cNvSpPr>
                <a:spLocks/>
              </p:cNvSpPr>
              <p:nvPr/>
            </p:nvSpPr>
            <p:spPr bwMode="auto">
              <a:xfrm>
                <a:off x="2811" y="2052"/>
                <a:ext cx="31" cy="34"/>
              </a:xfrm>
              <a:custGeom>
                <a:avLst/>
                <a:gdLst>
                  <a:gd name="T0" fmla="*/ 0 w 31"/>
                  <a:gd name="T1" fmla="*/ 0 h 34"/>
                  <a:gd name="T2" fmla="*/ 2 w 31"/>
                  <a:gd name="T3" fmla="*/ 34 h 34"/>
                  <a:gd name="T4" fmla="*/ 31 w 31"/>
                  <a:gd name="T5" fmla="*/ 16 h 34"/>
                  <a:gd name="T6" fmla="*/ 2 w 31"/>
                  <a:gd name="T7" fmla="*/ 0 h 34"/>
                  <a:gd name="T8" fmla="*/ 2 w 31"/>
                  <a:gd name="T9" fmla="*/ 0 h 34"/>
                  <a:gd name="T10" fmla="*/ 0 w 31"/>
                  <a:gd name="T11" fmla="*/ 0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0" y="0"/>
                    </a:moveTo>
                    <a:lnTo>
                      <a:pt x="2" y="34"/>
                    </a:lnTo>
                    <a:lnTo>
                      <a:pt x="31" y="16"/>
                    </a:lnTo>
                    <a:lnTo>
                      <a:pt x="2" y="0"/>
                    </a:lnTo>
                    <a:lnTo>
                      <a:pt x="0" y="0"/>
                    </a:lnTo>
                    <a:close/>
                  </a:path>
                </a:pathLst>
              </a:custGeom>
              <a:solidFill>
                <a:srgbClr val="000000"/>
              </a:solidFill>
              <a:ln w="9525">
                <a:noFill/>
                <a:round/>
                <a:headEnd/>
                <a:tailEnd/>
              </a:ln>
            </p:spPr>
            <p:txBody>
              <a:bodyPr/>
              <a:lstStyle/>
              <a:p>
                <a:endParaRPr lang="en-US"/>
              </a:p>
            </p:txBody>
          </p:sp>
          <p:sp>
            <p:nvSpPr>
              <p:cNvPr id="120124" name="Line 121"/>
              <p:cNvSpPr>
                <a:spLocks noChangeShapeType="1"/>
              </p:cNvSpPr>
              <p:nvPr/>
            </p:nvSpPr>
            <p:spPr bwMode="auto">
              <a:xfrm flipH="1">
                <a:off x="2603" y="2068"/>
                <a:ext cx="215" cy="1"/>
              </a:xfrm>
              <a:prstGeom prst="line">
                <a:avLst/>
              </a:prstGeom>
              <a:noFill/>
              <a:ln w="19050">
                <a:solidFill>
                  <a:srgbClr val="000000"/>
                </a:solidFill>
                <a:round/>
                <a:headEnd/>
                <a:tailEnd/>
              </a:ln>
            </p:spPr>
            <p:txBody>
              <a:bodyPr/>
              <a:lstStyle/>
              <a:p>
                <a:endParaRPr lang="en-US"/>
              </a:p>
            </p:txBody>
          </p:sp>
          <p:sp>
            <p:nvSpPr>
              <p:cNvPr id="120125" name="Freeform 122"/>
              <p:cNvSpPr>
                <a:spLocks/>
              </p:cNvSpPr>
              <p:nvPr/>
            </p:nvSpPr>
            <p:spPr bwMode="auto">
              <a:xfrm>
                <a:off x="2811" y="3332"/>
                <a:ext cx="31" cy="35"/>
              </a:xfrm>
              <a:custGeom>
                <a:avLst/>
                <a:gdLst>
                  <a:gd name="T0" fmla="*/ 0 w 31"/>
                  <a:gd name="T1" fmla="*/ 0 h 35"/>
                  <a:gd name="T2" fmla="*/ 2 w 31"/>
                  <a:gd name="T3" fmla="*/ 35 h 35"/>
                  <a:gd name="T4" fmla="*/ 31 w 31"/>
                  <a:gd name="T5" fmla="*/ 19 h 35"/>
                  <a:gd name="T6" fmla="*/ 2 w 31"/>
                  <a:gd name="T7" fmla="*/ 3 h 35"/>
                  <a:gd name="T8" fmla="*/ 2 w 31"/>
                  <a:gd name="T9" fmla="*/ 3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2" y="35"/>
                    </a:lnTo>
                    <a:lnTo>
                      <a:pt x="31" y="19"/>
                    </a:lnTo>
                    <a:lnTo>
                      <a:pt x="2" y="3"/>
                    </a:lnTo>
                    <a:lnTo>
                      <a:pt x="0" y="0"/>
                    </a:lnTo>
                    <a:close/>
                  </a:path>
                </a:pathLst>
              </a:custGeom>
              <a:solidFill>
                <a:srgbClr val="000000"/>
              </a:solidFill>
              <a:ln w="9525">
                <a:noFill/>
                <a:round/>
                <a:headEnd/>
                <a:tailEnd/>
              </a:ln>
            </p:spPr>
            <p:txBody>
              <a:bodyPr/>
              <a:lstStyle/>
              <a:p>
                <a:endParaRPr lang="en-US"/>
              </a:p>
            </p:txBody>
          </p:sp>
          <p:sp>
            <p:nvSpPr>
              <p:cNvPr id="120126" name="Freeform 123"/>
              <p:cNvSpPr>
                <a:spLocks/>
              </p:cNvSpPr>
              <p:nvPr/>
            </p:nvSpPr>
            <p:spPr bwMode="auto">
              <a:xfrm>
                <a:off x="1636" y="2185"/>
                <a:ext cx="1184" cy="1166"/>
              </a:xfrm>
              <a:custGeom>
                <a:avLst/>
                <a:gdLst>
                  <a:gd name="T0" fmla="*/ 1184 w 1184"/>
                  <a:gd name="T1" fmla="*/ 1163 h 1166"/>
                  <a:gd name="T2" fmla="*/ 0 w 1184"/>
                  <a:gd name="T3" fmla="*/ 1166 h 1166"/>
                  <a:gd name="T4" fmla="*/ 0 w 1184"/>
                  <a:gd name="T5" fmla="*/ 0 h 1166"/>
                  <a:gd name="T6" fmla="*/ 0 60000 65536"/>
                  <a:gd name="T7" fmla="*/ 0 60000 65536"/>
                  <a:gd name="T8" fmla="*/ 0 60000 65536"/>
                  <a:gd name="T9" fmla="*/ 0 w 1184"/>
                  <a:gd name="T10" fmla="*/ 0 h 1166"/>
                  <a:gd name="T11" fmla="*/ 1184 w 1184"/>
                  <a:gd name="T12" fmla="*/ 1166 h 1166"/>
                </a:gdLst>
                <a:ahLst/>
                <a:cxnLst>
                  <a:cxn ang="T6">
                    <a:pos x="T0" y="T1"/>
                  </a:cxn>
                  <a:cxn ang="T7">
                    <a:pos x="T2" y="T3"/>
                  </a:cxn>
                  <a:cxn ang="T8">
                    <a:pos x="T4" y="T5"/>
                  </a:cxn>
                </a:cxnLst>
                <a:rect l="T9" t="T10" r="T11" b="T12"/>
                <a:pathLst>
                  <a:path w="1184" h="1166">
                    <a:moveTo>
                      <a:pt x="1184" y="1163"/>
                    </a:moveTo>
                    <a:lnTo>
                      <a:pt x="0" y="1166"/>
                    </a:lnTo>
                    <a:lnTo>
                      <a:pt x="0" y="0"/>
                    </a:lnTo>
                  </a:path>
                </a:pathLst>
              </a:custGeom>
              <a:noFill/>
              <a:ln w="19050">
                <a:solidFill>
                  <a:srgbClr val="000000"/>
                </a:solidFill>
                <a:prstDash val="solid"/>
                <a:round/>
                <a:headEnd/>
                <a:tailEnd/>
              </a:ln>
            </p:spPr>
            <p:txBody>
              <a:bodyPr/>
              <a:lstStyle/>
              <a:p>
                <a:endParaRPr lang="en-US"/>
              </a:p>
            </p:txBody>
          </p:sp>
          <p:sp>
            <p:nvSpPr>
              <p:cNvPr id="120127" name="Line 124"/>
              <p:cNvSpPr>
                <a:spLocks noChangeShapeType="1"/>
              </p:cNvSpPr>
              <p:nvPr/>
            </p:nvSpPr>
            <p:spPr bwMode="auto">
              <a:xfrm>
                <a:off x="1576" y="1406"/>
                <a:ext cx="184" cy="2"/>
              </a:xfrm>
              <a:prstGeom prst="line">
                <a:avLst/>
              </a:prstGeom>
              <a:noFill/>
              <a:ln w="19050">
                <a:solidFill>
                  <a:srgbClr val="000000"/>
                </a:solidFill>
                <a:round/>
                <a:headEnd/>
                <a:tailEnd/>
              </a:ln>
            </p:spPr>
            <p:txBody>
              <a:bodyPr/>
              <a:lstStyle/>
              <a:p>
                <a:endParaRPr lang="en-US"/>
              </a:p>
            </p:txBody>
          </p:sp>
          <p:sp>
            <p:nvSpPr>
              <p:cNvPr id="120128" name="Rectangle 125"/>
              <p:cNvSpPr>
                <a:spLocks noChangeArrowheads="1"/>
              </p:cNvSpPr>
              <p:nvPr/>
            </p:nvSpPr>
            <p:spPr bwMode="auto">
              <a:xfrm>
                <a:off x="2871" y="1590"/>
                <a:ext cx="72"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E</a:t>
                </a:r>
                <a:endParaRPr kumimoji="0" lang="en-US">
                  <a:solidFill>
                    <a:schemeClr val="tx1"/>
                  </a:solidFill>
                </a:endParaRPr>
              </a:p>
            </p:txBody>
          </p:sp>
          <p:sp>
            <p:nvSpPr>
              <p:cNvPr id="120129" name="Rectangle 126"/>
              <p:cNvSpPr>
                <a:spLocks noChangeArrowheads="1"/>
              </p:cNvSpPr>
              <p:nvPr/>
            </p:nvSpPr>
            <p:spPr bwMode="auto">
              <a:xfrm>
                <a:off x="2911" y="1590"/>
                <a:ext cx="69"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X</a:t>
                </a:r>
                <a:endParaRPr kumimoji="0" lang="en-US">
                  <a:solidFill>
                    <a:schemeClr val="tx1"/>
                  </a:solidFill>
                </a:endParaRPr>
              </a:p>
            </p:txBody>
          </p:sp>
          <p:sp>
            <p:nvSpPr>
              <p:cNvPr id="120130" name="Freeform 127"/>
              <p:cNvSpPr>
                <a:spLocks/>
              </p:cNvSpPr>
              <p:nvPr/>
            </p:nvSpPr>
            <p:spPr bwMode="auto">
              <a:xfrm>
                <a:off x="2847" y="1296"/>
                <a:ext cx="117" cy="222"/>
              </a:xfrm>
              <a:custGeom>
                <a:avLst/>
                <a:gdLst>
                  <a:gd name="T0" fmla="*/ 117 w 117"/>
                  <a:gd name="T1" fmla="*/ 222 h 222"/>
                  <a:gd name="T2" fmla="*/ 117 w 117"/>
                  <a:gd name="T3" fmla="*/ 0 h 222"/>
                  <a:gd name="T4" fmla="*/ 0 w 117"/>
                  <a:gd name="T5" fmla="*/ 0 h 222"/>
                  <a:gd name="T6" fmla="*/ 0 w 117"/>
                  <a:gd name="T7" fmla="*/ 222 h 222"/>
                  <a:gd name="T8" fmla="*/ 117 w 117"/>
                  <a:gd name="T9" fmla="*/ 222 h 222"/>
                  <a:gd name="T10" fmla="*/ 117 w 117"/>
                  <a:gd name="T11" fmla="*/ 222 h 222"/>
                  <a:gd name="T12" fmla="*/ 0 60000 65536"/>
                  <a:gd name="T13" fmla="*/ 0 60000 65536"/>
                  <a:gd name="T14" fmla="*/ 0 60000 65536"/>
                  <a:gd name="T15" fmla="*/ 0 60000 65536"/>
                  <a:gd name="T16" fmla="*/ 0 60000 65536"/>
                  <a:gd name="T17" fmla="*/ 0 60000 65536"/>
                  <a:gd name="T18" fmla="*/ 0 w 117"/>
                  <a:gd name="T19" fmla="*/ 0 h 222"/>
                  <a:gd name="T20" fmla="*/ 117 w 117"/>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117" h="222">
                    <a:moveTo>
                      <a:pt x="117" y="222"/>
                    </a:moveTo>
                    <a:lnTo>
                      <a:pt x="117" y="0"/>
                    </a:lnTo>
                    <a:lnTo>
                      <a:pt x="0" y="0"/>
                    </a:lnTo>
                    <a:lnTo>
                      <a:pt x="0" y="222"/>
                    </a:lnTo>
                    <a:lnTo>
                      <a:pt x="117" y="222"/>
                    </a:lnTo>
                    <a:close/>
                  </a:path>
                </a:pathLst>
              </a:custGeom>
              <a:solidFill>
                <a:srgbClr val="FFFFFF"/>
              </a:solidFill>
              <a:ln w="9525">
                <a:noFill/>
                <a:round/>
                <a:headEnd/>
                <a:tailEnd/>
              </a:ln>
            </p:spPr>
            <p:txBody>
              <a:bodyPr/>
              <a:lstStyle/>
              <a:p>
                <a:endParaRPr lang="en-US"/>
              </a:p>
            </p:txBody>
          </p:sp>
          <p:sp>
            <p:nvSpPr>
              <p:cNvPr id="120131" name="Freeform 128"/>
              <p:cNvSpPr>
                <a:spLocks/>
              </p:cNvSpPr>
              <p:nvPr/>
            </p:nvSpPr>
            <p:spPr bwMode="auto">
              <a:xfrm>
                <a:off x="2847" y="1296"/>
                <a:ext cx="117" cy="222"/>
              </a:xfrm>
              <a:custGeom>
                <a:avLst/>
                <a:gdLst>
                  <a:gd name="T0" fmla="*/ 117 w 117"/>
                  <a:gd name="T1" fmla="*/ 222 h 222"/>
                  <a:gd name="T2" fmla="*/ 117 w 117"/>
                  <a:gd name="T3" fmla="*/ 0 h 222"/>
                  <a:gd name="T4" fmla="*/ 0 w 117"/>
                  <a:gd name="T5" fmla="*/ 0 h 222"/>
                  <a:gd name="T6" fmla="*/ 0 w 117"/>
                  <a:gd name="T7" fmla="*/ 222 h 222"/>
                  <a:gd name="T8" fmla="*/ 117 w 117"/>
                  <a:gd name="T9" fmla="*/ 222 h 222"/>
                  <a:gd name="T10" fmla="*/ 117 w 117"/>
                  <a:gd name="T11" fmla="*/ 222 h 222"/>
                  <a:gd name="T12" fmla="*/ 0 60000 65536"/>
                  <a:gd name="T13" fmla="*/ 0 60000 65536"/>
                  <a:gd name="T14" fmla="*/ 0 60000 65536"/>
                  <a:gd name="T15" fmla="*/ 0 60000 65536"/>
                  <a:gd name="T16" fmla="*/ 0 60000 65536"/>
                  <a:gd name="T17" fmla="*/ 0 60000 65536"/>
                  <a:gd name="T18" fmla="*/ 0 w 117"/>
                  <a:gd name="T19" fmla="*/ 0 h 222"/>
                  <a:gd name="T20" fmla="*/ 117 w 117"/>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117" h="222">
                    <a:moveTo>
                      <a:pt x="117" y="222"/>
                    </a:moveTo>
                    <a:lnTo>
                      <a:pt x="117" y="0"/>
                    </a:lnTo>
                    <a:lnTo>
                      <a:pt x="0" y="0"/>
                    </a:lnTo>
                    <a:lnTo>
                      <a:pt x="0" y="222"/>
                    </a:lnTo>
                    <a:lnTo>
                      <a:pt x="117" y="222"/>
                    </a:lnTo>
                  </a:path>
                </a:pathLst>
              </a:custGeom>
              <a:noFill/>
              <a:ln w="11113">
                <a:solidFill>
                  <a:srgbClr val="EB7500"/>
                </a:solidFill>
                <a:prstDash val="solid"/>
                <a:round/>
                <a:headEnd/>
                <a:tailEnd/>
              </a:ln>
            </p:spPr>
            <p:txBody>
              <a:bodyPr/>
              <a:lstStyle/>
              <a:p>
                <a:endParaRPr lang="en-US"/>
              </a:p>
            </p:txBody>
          </p:sp>
          <p:sp>
            <p:nvSpPr>
              <p:cNvPr id="120132" name="Rectangle 129"/>
              <p:cNvSpPr>
                <a:spLocks noChangeArrowheads="1"/>
              </p:cNvSpPr>
              <p:nvPr/>
            </p:nvSpPr>
            <p:spPr bwMode="auto">
              <a:xfrm>
                <a:off x="2880" y="1369"/>
                <a:ext cx="8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M</a:t>
                </a:r>
                <a:endParaRPr kumimoji="0" lang="en-US">
                  <a:solidFill>
                    <a:schemeClr val="tx1"/>
                  </a:solidFill>
                </a:endParaRPr>
              </a:p>
            </p:txBody>
          </p:sp>
          <p:sp>
            <p:nvSpPr>
              <p:cNvPr id="120133" name="Freeform 130"/>
              <p:cNvSpPr>
                <a:spLocks/>
              </p:cNvSpPr>
              <p:nvPr/>
            </p:nvSpPr>
            <p:spPr bwMode="auto">
              <a:xfrm>
                <a:off x="2847" y="1075"/>
                <a:ext cx="117" cy="221"/>
              </a:xfrm>
              <a:custGeom>
                <a:avLst/>
                <a:gdLst>
                  <a:gd name="T0" fmla="*/ 117 w 117"/>
                  <a:gd name="T1" fmla="*/ 221 h 221"/>
                  <a:gd name="T2" fmla="*/ 117 w 117"/>
                  <a:gd name="T3" fmla="*/ 0 h 221"/>
                  <a:gd name="T4" fmla="*/ 0 w 117"/>
                  <a:gd name="T5" fmla="*/ 0 h 221"/>
                  <a:gd name="T6" fmla="*/ 0 w 117"/>
                  <a:gd name="T7" fmla="*/ 221 h 221"/>
                  <a:gd name="T8" fmla="*/ 117 w 117"/>
                  <a:gd name="T9" fmla="*/ 221 h 221"/>
                  <a:gd name="T10" fmla="*/ 117 w 117"/>
                  <a:gd name="T11" fmla="*/ 221 h 221"/>
                  <a:gd name="T12" fmla="*/ 0 60000 65536"/>
                  <a:gd name="T13" fmla="*/ 0 60000 65536"/>
                  <a:gd name="T14" fmla="*/ 0 60000 65536"/>
                  <a:gd name="T15" fmla="*/ 0 60000 65536"/>
                  <a:gd name="T16" fmla="*/ 0 60000 65536"/>
                  <a:gd name="T17" fmla="*/ 0 60000 65536"/>
                  <a:gd name="T18" fmla="*/ 0 w 117"/>
                  <a:gd name="T19" fmla="*/ 0 h 221"/>
                  <a:gd name="T20" fmla="*/ 117 w 117"/>
                  <a:gd name="T21" fmla="*/ 221 h 221"/>
                </a:gdLst>
                <a:ahLst/>
                <a:cxnLst>
                  <a:cxn ang="T12">
                    <a:pos x="T0" y="T1"/>
                  </a:cxn>
                  <a:cxn ang="T13">
                    <a:pos x="T2" y="T3"/>
                  </a:cxn>
                  <a:cxn ang="T14">
                    <a:pos x="T4" y="T5"/>
                  </a:cxn>
                  <a:cxn ang="T15">
                    <a:pos x="T6" y="T7"/>
                  </a:cxn>
                  <a:cxn ang="T16">
                    <a:pos x="T8" y="T9"/>
                  </a:cxn>
                  <a:cxn ang="T17">
                    <a:pos x="T10" y="T11"/>
                  </a:cxn>
                </a:cxnLst>
                <a:rect l="T18" t="T19" r="T20" b="T21"/>
                <a:pathLst>
                  <a:path w="117" h="221">
                    <a:moveTo>
                      <a:pt x="117" y="221"/>
                    </a:moveTo>
                    <a:lnTo>
                      <a:pt x="117" y="0"/>
                    </a:lnTo>
                    <a:lnTo>
                      <a:pt x="0" y="0"/>
                    </a:lnTo>
                    <a:lnTo>
                      <a:pt x="0" y="221"/>
                    </a:lnTo>
                    <a:lnTo>
                      <a:pt x="117" y="221"/>
                    </a:lnTo>
                    <a:close/>
                  </a:path>
                </a:pathLst>
              </a:custGeom>
              <a:solidFill>
                <a:srgbClr val="FFFFFF"/>
              </a:solidFill>
              <a:ln w="9525">
                <a:noFill/>
                <a:round/>
                <a:headEnd/>
                <a:tailEnd/>
              </a:ln>
            </p:spPr>
            <p:txBody>
              <a:bodyPr/>
              <a:lstStyle/>
              <a:p>
                <a:endParaRPr lang="en-US"/>
              </a:p>
            </p:txBody>
          </p:sp>
          <p:sp>
            <p:nvSpPr>
              <p:cNvPr id="120134" name="Freeform 131"/>
              <p:cNvSpPr>
                <a:spLocks/>
              </p:cNvSpPr>
              <p:nvPr/>
            </p:nvSpPr>
            <p:spPr bwMode="auto">
              <a:xfrm>
                <a:off x="2847" y="1075"/>
                <a:ext cx="117" cy="221"/>
              </a:xfrm>
              <a:custGeom>
                <a:avLst/>
                <a:gdLst>
                  <a:gd name="T0" fmla="*/ 117 w 117"/>
                  <a:gd name="T1" fmla="*/ 221 h 221"/>
                  <a:gd name="T2" fmla="*/ 117 w 117"/>
                  <a:gd name="T3" fmla="*/ 0 h 221"/>
                  <a:gd name="T4" fmla="*/ 0 w 117"/>
                  <a:gd name="T5" fmla="*/ 0 h 221"/>
                  <a:gd name="T6" fmla="*/ 0 w 117"/>
                  <a:gd name="T7" fmla="*/ 221 h 221"/>
                  <a:gd name="T8" fmla="*/ 117 w 117"/>
                  <a:gd name="T9" fmla="*/ 221 h 221"/>
                  <a:gd name="T10" fmla="*/ 117 w 117"/>
                  <a:gd name="T11" fmla="*/ 221 h 221"/>
                  <a:gd name="T12" fmla="*/ 0 60000 65536"/>
                  <a:gd name="T13" fmla="*/ 0 60000 65536"/>
                  <a:gd name="T14" fmla="*/ 0 60000 65536"/>
                  <a:gd name="T15" fmla="*/ 0 60000 65536"/>
                  <a:gd name="T16" fmla="*/ 0 60000 65536"/>
                  <a:gd name="T17" fmla="*/ 0 60000 65536"/>
                  <a:gd name="T18" fmla="*/ 0 w 117"/>
                  <a:gd name="T19" fmla="*/ 0 h 221"/>
                  <a:gd name="T20" fmla="*/ 117 w 117"/>
                  <a:gd name="T21" fmla="*/ 221 h 221"/>
                </a:gdLst>
                <a:ahLst/>
                <a:cxnLst>
                  <a:cxn ang="T12">
                    <a:pos x="T0" y="T1"/>
                  </a:cxn>
                  <a:cxn ang="T13">
                    <a:pos x="T2" y="T3"/>
                  </a:cxn>
                  <a:cxn ang="T14">
                    <a:pos x="T4" y="T5"/>
                  </a:cxn>
                  <a:cxn ang="T15">
                    <a:pos x="T6" y="T7"/>
                  </a:cxn>
                  <a:cxn ang="T16">
                    <a:pos x="T8" y="T9"/>
                  </a:cxn>
                  <a:cxn ang="T17">
                    <a:pos x="T10" y="T11"/>
                  </a:cxn>
                </a:cxnLst>
                <a:rect l="T18" t="T19" r="T20" b="T21"/>
                <a:pathLst>
                  <a:path w="117" h="221">
                    <a:moveTo>
                      <a:pt x="117" y="221"/>
                    </a:moveTo>
                    <a:lnTo>
                      <a:pt x="117" y="0"/>
                    </a:lnTo>
                    <a:lnTo>
                      <a:pt x="0" y="0"/>
                    </a:lnTo>
                    <a:lnTo>
                      <a:pt x="0" y="221"/>
                    </a:lnTo>
                    <a:lnTo>
                      <a:pt x="117" y="221"/>
                    </a:lnTo>
                  </a:path>
                </a:pathLst>
              </a:custGeom>
              <a:noFill/>
              <a:ln w="11113">
                <a:solidFill>
                  <a:srgbClr val="EB7500"/>
                </a:solidFill>
                <a:prstDash val="solid"/>
                <a:round/>
                <a:headEnd/>
                <a:tailEnd/>
              </a:ln>
            </p:spPr>
            <p:txBody>
              <a:bodyPr/>
              <a:lstStyle/>
              <a:p>
                <a:endParaRPr lang="en-US"/>
              </a:p>
            </p:txBody>
          </p:sp>
          <p:sp>
            <p:nvSpPr>
              <p:cNvPr id="120135" name="Rectangle 132"/>
              <p:cNvSpPr>
                <a:spLocks noChangeArrowheads="1"/>
              </p:cNvSpPr>
              <p:nvPr/>
            </p:nvSpPr>
            <p:spPr bwMode="auto">
              <a:xfrm>
                <a:off x="2861" y="1147"/>
                <a:ext cx="96"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W</a:t>
                </a:r>
                <a:endParaRPr kumimoji="0" lang="en-US">
                  <a:solidFill>
                    <a:schemeClr val="tx1"/>
                  </a:solidFill>
                </a:endParaRPr>
              </a:p>
            </p:txBody>
          </p:sp>
          <p:sp>
            <p:nvSpPr>
              <p:cNvPr id="120136" name="Rectangle 133"/>
              <p:cNvSpPr>
                <a:spLocks noChangeArrowheads="1"/>
              </p:cNvSpPr>
              <p:nvPr/>
            </p:nvSpPr>
            <p:spPr bwMode="auto">
              <a:xfrm>
                <a:off x="2916" y="1147"/>
                <a:ext cx="72"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B</a:t>
                </a:r>
                <a:endParaRPr kumimoji="0" lang="en-US">
                  <a:solidFill>
                    <a:schemeClr val="tx1"/>
                  </a:solidFill>
                </a:endParaRPr>
              </a:p>
            </p:txBody>
          </p:sp>
          <p:sp>
            <p:nvSpPr>
              <p:cNvPr id="120137" name="Freeform 134"/>
              <p:cNvSpPr>
                <a:spLocks/>
              </p:cNvSpPr>
              <p:nvPr/>
            </p:nvSpPr>
            <p:spPr bwMode="auto">
              <a:xfrm>
                <a:off x="2811" y="1614"/>
                <a:ext cx="31" cy="32"/>
              </a:xfrm>
              <a:custGeom>
                <a:avLst/>
                <a:gdLst>
                  <a:gd name="T0" fmla="*/ 0 w 31"/>
                  <a:gd name="T1" fmla="*/ 0 h 32"/>
                  <a:gd name="T2" fmla="*/ 2 w 31"/>
                  <a:gd name="T3" fmla="*/ 32 h 32"/>
                  <a:gd name="T4" fmla="*/ 31 w 31"/>
                  <a:gd name="T5" fmla="*/ 16 h 32"/>
                  <a:gd name="T6" fmla="*/ 2 w 31"/>
                  <a:gd name="T7" fmla="*/ 0 h 32"/>
                  <a:gd name="T8" fmla="*/ 2 w 31"/>
                  <a:gd name="T9" fmla="*/ 0 h 32"/>
                  <a:gd name="T10" fmla="*/ 0 w 31"/>
                  <a:gd name="T11" fmla="*/ 0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0" y="0"/>
                    </a:moveTo>
                    <a:lnTo>
                      <a:pt x="2" y="32"/>
                    </a:lnTo>
                    <a:lnTo>
                      <a:pt x="31" y="16"/>
                    </a:lnTo>
                    <a:lnTo>
                      <a:pt x="2" y="0"/>
                    </a:lnTo>
                    <a:lnTo>
                      <a:pt x="0" y="0"/>
                    </a:lnTo>
                    <a:close/>
                  </a:path>
                </a:pathLst>
              </a:custGeom>
              <a:solidFill>
                <a:srgbClr val="EB7500"/>
              </a:solidFill>
              <a:ln w="9525">
                <a:noFill/>
                <a:round/>
                <a:headEnd/>
                <a:tailEnd/>
              </a:ln>
            </p:spPr>
            <p:txBody>
              <a:bodyPr/>
              <a:lstStyle/>
              <a:p>
                <a:endParaRPr lang="en-US"/>
              </a:p>
            </p:txBody>
          </p:sp>
          <p:sp>
            <p:nvSpPr>
              <p:cNvPr id="120138" name="Freeform 135"/>
              <p:cNvSpPr>
                <a:spLocks/>
              </p:cNvSpPr>
              <p:nvPr/>
            </p:nvSpPr>
            <p:spPr bwMode="auto">
              <a:xfrm>
                <a:off x="2811" y="1168"/>
                <a:ext cx="31" cy="35"/>
              </a:xfrm>
              <a:custGeom>
                <a:avLst/>
                <a:gdLst>
                  <a:gd name="T0" fmla="*/ 0 w 31"/>
                  <a:gd name="T1" fmla="*/ 0 h 35"/>
                  <a:gd name="T2" fmla="*/ 2 w 31"/>
                  <a:gd name="T3" fmla="*/ 35 h 35"/>
                  <a:gd name="T4" fmla="*/ 31 w 31"/>
                  <a:gd name="T5" fmla="*/ 19 h 35"/>
                  <a:gd name="T6" fmla="*/ 2 w 31"/>
                  <a:gd name="T7" fmla="*/ 0 h 35"/>
                  <a:gd name="T8" fmla="*/ 2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2" y="35"/>
                    </a:lnTo>
                    <a:lnTo>
                      <a:pt x="31" y="19"/>
                    </a:lnTo>
                    <a:lnTo>
                      <a:pt x="2" y="0"/>
                    </a:lnTo>
                    <a:lnTo>
                      <a:pt x="0" y="0"/>
                    </a:lnTo>
                    <a:close/>
                  </a:path>
                </a:pathLst>
              </a:custGeom>
              <a:solidFill>
                <a:srgbClr val="EB7500"/>
              </a:solidFill>
              <a:ln w="9525">
                <a:noFill/>
                <a:round/>
                <a:headEnd/>
                <a:tailEnd/>
              </a:ln>
            </p:spPr>
            <p:txBody>
              <a:bodyPr/>
              <a:lstStyle/>
              <a:p>
                <a:endParaRPr lang="en-US"/>
              </a:p>
            </p:txBody>
          </p:sp>
          <p:sp>
            <p:nvSpPr>
              <p:cNvPr id="120139" name="Freeform 136"/>
              <p:cNvSpPr>
                <a:spLocks/>
              </p:cNvSpPr>
              <p:nvPr/>
            </p:nvSpPr>
            <p:spPr bwMode="auto">
              <a:xfrm>
                <a:off x="2758" y="1184"/>
                <a:ext cx="62" cy="446"/>
              </a:xfrm>
              <a:custGeom>
                <a:avLst/>
                <a:gdLst>
                  <a:gd name="T0" fmla="*/ 62 w 62"/>
                  <a:gd name="T1" fmla="*/ 0 h 446"/>
                  <a:gd name="T2" fmla="*/ 0 w 62"/>
                  <a:gd name="T3" fmla="*/ 3 h 446"/>
                  <a:gd name="T4" fmla="*/ 0 w 62"/>
                  <a:gd name="T5" fmla="*/ 446 h 446"/>
                  <a:gd name="T6" fmla="*/ 62 w 62"/>
                  <a:gd name="T7" fmla="*/ 446 h 446"/>
                  <a:gd name="T8" fmla="*/ 0 60000 65536"/>
                  <a:gd name="T9" fmla="*/ 0 60000 65536"/>
                  <a:gd name="T10" fmla="*/ 0 60000 65536"/>
                  <a:gd name="T11" fmla="*/ 0 60000 65536"/>
                  <a:gd name="T12" fmla="*/ 0 w 62"/>
                  <a:gd name="T13" fmla="*/ 0 h 446"/>
                  <a:gd name="T14" fmla="*/ 62 w 62"/>
                  <a:gd name="T15" fmla="*/ 446 h 446"/>
                </a:gdLst>
                <a:ahLst/>
                <a:cxnLst>
                  <a:cxn ang="T8">
                    <a:pos x="T0" y="T1"/>
                  </a:cxn>
                  <a:cxn ang="T9">
                    <a:pos x="T2" y="T3"/>
                  </a:cxn>
                  <a:cxn ang="T10">
                    <a:pos x="T4" y="T5"/>
                  </a:cxn>
                  <a:cxn ang="T11">
                    <a:pos x="T6" y="T7"/>
                  </a:cxn>
                </a:cxnLst>
                <a:rect l="T12" t="T13" r="T14" b="T15"/>
                <a:pathLst>
                  <a:path w="62" h="446">
                    <a:moveTo>
                      <a:pt x="62" y="0"/>
                    </a:moveTo>
                    <a:lnTo>
                      <a:pt x="0" y="3"/>
                    </a:lnTo>
                    <a:lnTo>
                      <a:pt x="0" y="446"/>
                    </a:lnTo>
                    <a:lnTo>
                      <a:pt x="62" y="446"/>
                    </a:lnTo>
                  </a:path>
                </a:pathLst>
              </a:custGeom>
              <a:noFill/>
              <a:ln w="19050">
                <a:solidFill>
                  <a:srgbClr val="EB7500"/>
                </a:solidFill>
                <a:prstDash val="solid"/>
                <a:round/>
                <a:headEnd/>
                <a:tailEnd/>
              </a:ln>
            </p:spPr>
            <p:txBody>
              <a:bodyPr/>
              <a:lstStyle/>
              <a:p>
                <a:endParaRPr lang="en-US"/>
              </a:p>
            </p:txBody>
          </p:sp>
          <p:sp>
            <p:nvSpPr>
              <p:cNvPr id="120140" name="Freeform 137"/>
              <p:cNvSpPr>
                <a:spLocks/>
              </p:cNvSpPr>
              <p:nvPr/>
            </p:nvSpPr>
            <p:spPr bwMode="auto">
              <a:xfrm>
                <a:off x="4072" y="1518"/>
                <a:ext cx="117" cy="224"/>
              </a:xfrm>
              <a:custGeom>
                <a:avLst/>
                <a:gdLst>
                  <a:gd name="T0" fmla="*/ 117 w 117"/>
                  <a:gd name="T1" fmla="*/ 221 h 224"/>
                  <a:gd name="T2" fmla="*/ 117 w 117"/>
                  <a:gd name="T3" fmla="*/ 0 h 224"/>
                  <a:gd name="T4" fmla="*/ 0 w 117"/>
                  <a:gd name="T5" fmla="*/ 0 h 224"/>
                  <a:gd name="T6" fmla="*/ 0 w 117"/>
                  <a:gd name="T7" fmla="*/ 224 h 224"/>
                  <a:gd name="T8" fmla="*/ 117 w 117"/>
                  <a:gd name="T9" fmla="*/ 224 h 224"/>
                  <a:gd name="T10" fmla="*/ 117 w 117"/>
                  <a:gd name="T11" fmla="*/ 224 h 224"/>
                  <a:gd name="T12" fmla="*/ 117 w 117"/>
                  <a:gd name="T13" fmla="*/ 221 h 224"/>
                  <a:gd name="T14" fmla="*/ 0 60000 65536"/>
                  <a:gd name="T15" fmla="*/ 0 60000 65536"/>
                  <a:gd name="T16" fmla="*/ 0 60000 65536"/>
                  <a:gd name="T17" fmla="*/ 0 60000 65536"/>
                  <a:gd name="T18" fmla="*/ 0 60000 65536"/>
                  <a:gd name="T19" fmla="*/ 0 60000 65536"/>
                  <a:gd name="T20" fmla="*/ 0 60000 65536"/>
                  <a:gd name="T21" fmla="*/ 0 w 117"/>
                  <a:gd name="T22" fmla="*/ 0 h 224"/>
                  <a:gd name="T23" fmla="*/ 117 w 117"/>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224">
                    <a:moveTo>
                      <a:pt x="117" y="221"/>
                    </a:moveTo>
                    <a:lnTo>
                      <a:pt x="117" y="0"/>
                    </a:lnTo>
                    <a:lnTo>
                      <a:pt x="0" y="0"/>
                    </a:lnTo>
                    <a:lnTo>
                      <a:pt x="0" y="224"/>
                    </a:lnTo>
                    <a:lnTo>
                      <a:pt x="117" y="224"/>
                    </a:lnTo>
                    <a:lnTo>
                      <a:pt x="117" y="221"/>
                    </a:lnTo>
                    <a:close/>
                  </a:path>
                </a:pathLst>
              </a:custGeom>
              <a:solidFill>
                <a:srgbClr val="FFFFFF"/>
              </a:solidFill>
              <a:ln w="9525">
                <a:noFill/>
                <a:round/>
                <a:headEnd/>
                <a:tailEnd/>
              </a:ln>
            </p:spPr>
            <p:txBody>
              <a:bodyPr/>
              <a:lstStyle/>
              <a:p>
                <a:endParaRPr lang="en-US"/>
              </a:p>
            </p:txBody>
          </p:sp>
          <p:sp>
            <p:nvSpPr>
              <p:cNvPr id="120141" name="Freeform 138"/>
              <p:cNvSpPr>
                <a:spLocks/>
              </p:cNvSpPr>
              <p:nvPr/>
            </p:nvSpPr>
            <p:spPr bwMode="auto">
              <a:xfrm>
                <a:off x="4072" y="1518"/>
                <a:ext cx="117" cy="224"/>
              </a:xfrm>
              <a:custGeom>
                <a:avLst/>
                <a:gdLst>
                  <a:gd name="T0" fmla="*/ 117 w 117"/>
                  <a:gd name="T1" fmla="*/ 221 h 224"/>
                  <a:gd name="T2" fmla="*/ 117 w 117"/>
                  <a:gd name="T3" fmla="*/ 0 h 224"/>
                  <a:gd name="T4" fmla="*/ 0 w 117"/>
                  <a:gd name="T5" fmla="*/ 0 h 224"/>
                  <a:gd name="T6" fmla="*/ 0 w 117"/>
                  <a:gd name="T7" fmla="*/ 224 h 224"/>
                  <a:gd name="T8" fmla="*/ 117 w 117"/>
                  <a:gd name="T9" fmla="*/ 224 h 224"/>
                  <a:gd name="T10" fmla="*/ 117 w 117"/>
                  <a:gd name="T11" fmla="*/ 224 h 224"/>
                  <a:gd name="T12" fmla="*/ 0 60000 65536"/>
                  <a:gd name="T13" fmla="*/ 0 60000 65536"/>
                  <a:gd name="T14" fmla="*/ 0 60000 65536"/>
                  <a:gd name="T15" fmla="*/ 0 60000 65536"/>
                  <a:gd name="T16" fmla="*/ 0 60000 65536"/>
                  <a:gd name="T17" fmla="*/ 0 60000 65536"/>
                  <a:gd name="T18" fmla="*/ 0 w 117"/>
                  <a:gd name="T19" fmla="*/ 0 h 224"/>
                  <a:gd name="T20" fmla="*/ 117 w 117"/>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117" h="224">
                    <a:moveTo>
                      <a:pt x="117" y="221"/>
                    </a:moveTo>
                    <a:lnTo>
                      <a:pt x="117" y="0"/>
                    </a:lnTo>
                    <a:lnTo>
                      <a:pt x="0" y="0"/>
                    </a:lnTo>
                    <a:lnTo>
                      <a:pt x="0" y="224"/>
                    </a:lnTo>
                    <a:lnTo>
                      <a:pt x="117" y="224"/>
                    </a:lnTo>
                  </a:path>
                </a:pathLst>
              </a:custGeom>
              <a:noFill/>
              <a:ln w="11113">
                <a:solidFill>
                  <a:srgbClr val="EB7500"/>
                </a:solidFill>
                <a:prstDash val="solid"/>
                <a:round/>
                <a:headEnd/>
                <a:tailEnd/>
              </a:ln>
            </p:spPr>
            <p:txBody>
              <a:bodyPr/>
              <a:lstStyle/>
              <a:p>
                <a:endParaRPr lang="en-US"/>
              </a:p>
            </p:txBody>
          </p:sp>
          <p:sp>
            <p:nvSpPr>
              <p:cNvPr id="120142" name="Freeform 139"/>
              <p:cNvSpPr>
                <a:spLocks/>
              </p:cNvSpPr>
              <p:nvPr/>
            </p:nvSpPr>
            <p:spPr bwMode="auto">
              <a:xfrm>
                <a:off x="4072" y="1742"/>
                <a:ext cx="117" cy="1929"/>
              </a:xfrm>
              <a:custGeom>
                <a:avLst/>
                <a:gdLst>
                  <a:gd name="T0" fmla="*/ 117 w 117"/>
                  <a:gd name="T1" fmla="*/ 1929 h 1929"/>
                  <a:gd name="T2" fmla="*/ 117 w 117"/>
                  <a:gd name="T3" fmla="*/ 0 h 1929"/>
                  <a:gd name="T4" fmla="*/ 0 w 117"/>
                  <a:gd name="T5" fmla="*/ 0 h 1929"/>
                  <a:gd name="T6" fmla="*/ 0 w 117"/>
                  <a:gd name="T7" fmla="*/ 1929 h 1929"/>
                  <a:gd name="T8" fmla="*/ 117 w 117"/>
                  <a:gd name="T9" fmla="*/ 1929 h 1929"/>
                  <a:gd name="T10" fmla="*/ 117 w 117"/>
                  <a:gd name="T11" fmla="*/ 1929 h 1929"/>
                  <a:gd name="T12" fmla="*/ 0 60000 65536"/>
                  <a:gd name="T13" fmla="*/ 0 60000 65536"/>
                  <a:gd name="T14" fmla="*/ 0 60000 65536"/>
                  <a:gd name="T15" fmla="*/ 0 60000 65536"/>
                  <a:gd name="T16" fmla="*/ 0 60000 65536"/>
                  <a:gd name="T17" fmla="*/ 0 60000 65536"/>
                  <a:gd name="T18" fmla="*/ 0 w 117"/>
                  <a:gd name="T19" fmla="*/ 0 h 1929"/>
                  <a:gd name="T20" fmla="*/ 117 w 117"/>
                  <a:gd name="T21" fmla="*/ 1929 h 1929"/>
                </a:gdLst>
                <a:ahLst/>
                <a:cxnLst>
                  <a:cxn ang="T12">
                    <a:pos x="T0" y="T1"/>
                  </a:cxn>
                  <a:cxn ang="T13">
                    <a:pos x="T2" y="T3"/>
                  </a:cxn>
                  <a:cxn ang="T14">
                    <a:pos x="T4" y="T5"/>
                  </a:cxn>
                  <a:cxn ang="T15">
                    <a:pos x="T6" y="T7"/>
                  </a:cxn>
                  <a:cxn ang="T16">
                    <a:pos x="T8" y="T9"/>
                  </a:cxn>
                  <a:cxn ang="T17">
                    <a:pos x="T10" y="T11"/>
                  </a:cxn>
                </a:cxnLst>
                <a:rect l="T18" t="T19" r="T20" b="T21"/>
                <a:pathLst>
                  <a:path w="117" h="1929">
                    <a:moveTo>
                      <a:pt x="117" y="1929"/>
                    </a:moveTo>
                    <a:lnTo>
                      <a:pt x="117" y="0"/>
                    </a:lnTo>
                    <a:lnTo>
                      <a:pt x="0" y="0"/>
                    </a:lnTo>
                    <a:lnTo>
                      <a:pt x="0" y="1929"/>
                    </a:lnTo>
                    <a:lnTo>
                      <a:pt x="117" y="1929"/>
                    </a:lnTo>
                    <a:close/>
                  </a:path>
                </a:pathLst>
              </a:custGeom>
              <a:solidFill>
                <a:srgbClr val="FFFFFF"/>
              </a:solidFill>
              <a:ln w="9525">
                <a:noFill/>
                <a:round/>
                <a:headEnd/>
                <a:tailEnd/>
              </a:ln>
            </p:spPr>
            <p:txBody>
              <a:bodyPr/>
              <a:lstStyle/>
              <a:p>
                <a:endParaRPr lang="en-US"/>
              </a:p>
            </p:txBody>
          </p:sp>
          <p:sp>
            <p:nvSpPr>
              <p:cNvPr id="120143" name="Freeform 140"/>
              <p:cNvSpPr>
                <a:spLocks/>
              </p:cNvSpPr>
              <p:nvPr/>
            </p:nvSpPr>
            <p:spPr bwMode="auto">
              <a:xfrm>
                <a:off x="4072" y="1742"/>
                <a:ext cx="117" cy="1929"/>
              </a:xfrm>
              <a:custGeom>
                <a:avLst/>
                <a:gdLst>
                  <a:gd name="T0" fmla="*/ 117 w 117"/>
                  <a:gd name="T1" fmla="*/ 1929 h 1929"/>
                  <a:gd name="T2" fmla="*/ 117 w 117"/>
                  <a:gd name="T3" fmla="*/ 0 h 1929"/>
                  <a:gd name="T4" fmla="*/ 0 w 117"/>
                  <a:gd name="T5" fmla="*/ 0 h 1929"/>
                  <a:gd name="T6" fmla="*/ 0 w 117"/>
                  <a:gd name="T7" fmla="*/ 1929 h 1929"/>
                  <a:gd name="T8" fmla="*/ 117 w 117"/>
                  <a:gd name="T9" fmla="*/ 1929 h 1929"/>
                  <a:gd name="T10" fmla="*/ 117 w 117"/>
                  <a:gd name="T11" fmla="*/ 1929 h 1929"/>
                  <a:gd name="T12" fmla="*/ 0 60000 65536"/>
                  <a:gd name="T13" fmla="*/ 0 60000 65536"/>
                  <a:gd name="T14" fmla="*/ 0 60000 65536"/>
                  <a:gd name="T15" fmla="*/ 0 60000 65536"/>
                  <a:gd name="T16" fmla="*/ 0 60000 65536"/>
                  <a:gd name="T17" fmla="*/ 0 60000 65536"/>
                  <a:gd name="T18" fmla="*/ 0 w 117"/>
                  <a:gd name="T19" fmla="*/ 0 h 1929"/>
                  <a:gd name="T20" fmla="*/ 117 w 117"/>
                  <a:gd name="T21" fmla="*/ 1929 h 1929"/>
                </a:gdLst>
                <a:ahLst/>
                <a:cxnLst>
                  <a:cxn ang="T12">
                    <a:pos x="T0" y="T1"/>
                  </a:cxn>
                  <a:cxn ang="T13">
                    <a:pos x="T2" y="T3"/>
                  </a:cxn>
                  <a:cxn ang="T14">
                    <a:pos x="T4" y="T5"/>
                  </a:cxn>
                  <a:cxn ang="T15">
                    <a:pos x="T6" y="T7"/>
                  </a:cxn>
                  <a:cxn ang="T16">
                    <a:pos x="T8" y="T9"/>
                  </a:cxn>
                  <a:cxn ang="T17">
                    <a:pos x="T10" y="T11"/>
                  </a:cxn>
                </a:cxnLst>
                <a:rect l="T18" t="T19" r="T20" b="T21"/>
                <a:pathLst>
                  <a:path w="117" h="1929">
                    <a:moveTo>
                      <a:pt x="117" y="1929"/>
                    </a:moveTo>
                    <a:lnTo>
                      <a:pt x="117" y="0"/>
                    </a:lnTo>
                    <a:lnTo>
                      <a:pt x="0" y="0"/>
                    </a:lnTo>
                    <a:lnTo>
                      <a:pt x="0" y="1929"/>
                    </a:lnTo>
                    <a:lnTo>
                      <a:pt x="117" y="1929"/>
                    </a:lnTo>
                  </a:path>
                </a:pathLst>
              </a:custGeom>
              <a:noFill/>
              <a:ln w="11113">
                <a:solidFill>
                  <a:srgbClr val="000000"/>
                </a:solidFill>
                <a:prstDash val="solid"/>
                <a:round/>
                <a:headEnd/>
                <a:tailEnd/>
              </a:ln>
            </p:spPr>
            <p:txBody>
              <a:bodyPr/>
              <a:lstStyle/>
              <a:p>
                <a:endParaRPr lang="en-US"/>
              </a:p>
            </p:txBody>
          </p:sp>
          <p:sp>
            <p:nvSpPr>
              <p:cNvPr id="120144" name="Rectangle 141"/>
              <p:cNvSpPr>
                <a:spLocks noChangeArrowheads="1"/>
              </p:cNvSpPr>
              <p:nvPr/>
            </p:nvSpPr>
            <p:spPr bwMode="auto">
              <a:xfrm>
                <a:off x="4105" y="1590"/>
                <a:ext cx="8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M</a:t>
                </a:r>
                <a:endParaRPr kumimoji="0" lang="en-US">
                  <a:solidFill>
                    <a:schemeClr val="tx1"/>
                  </a:solidFill>
                </a:endParaRPr>
              </a:p>
            </p:txBody>
          </p:sp>
          <p:sp>
            <p:nvSpPr>
              <p:cNvPr id="120145" name="Freeform 142"/>
              <p:cNvSpPr>
                <a:spLocks/>
              </p:cNvSpPr>
              <p:nvPr/>
            </p:nvSpPr>
            <p:spPr bwMode="auto">
              <a:xfrm>
                <a:off x="4072" y="1296"/>
                <a:ext cx="117" cy="222"/>
              </a:xfrm>
              <a:custGeom>
                <a:avLst/>
                <a:gdLst>
                  <a:gd name="T0" fmla="*/ 117 w 117"/>
                  <a:gd name="T1" fmla="*/ 222 h 222"/>
                  <a:gd name="T2" fmla="*/ 117 w 117"/>
                  <a:gd name="T3" fmla="*/ 0 h 222"/>
                  <a:gd name="T4" fmla="*/ 0 w 117"/>
                  <a:gd name="T5" fmla="*/ 0 h 222"/>
                  <a:gd name="T6" fmla="*/ 0 w 117"/>
                  <a:gd name="T7" fmla="*/ 222 h 222"/>
                  <a:gd name="T8" fmla="*/ 117 w 117"/>
                  <a:gd name="T9" fmla="*/ 222 h 222"/>
                  <a:gd name="T10" fmla="*/ 117 w 117"/>
                  <a:gd name="T11" fmla="*/ 222 h 222"/>
                  <a:gd name="T12" fmla="*/ 0 60000 65536"/>
                  <a:gd name="T13" fmla="*/ 0 60000 65536"/>
                  <a:gd name="T14" fmla="*/ 0 60000 65536"/>
                  <a:gd name="T15" fmla="*/ 0 60000 65536"/>
                  <a:gd name="T16" fmla="*/ 0 60000 65536"/>
                  <a:gd name="T17" fmla="*/ 0 60000 65536"/>
                  <a:gd name="T18" fmla="*/ 0 w 117"/>
                  <a:gd name="T19" fmla="*/ 0 h 222"/>
                  <a:gd name="T20" fmla="*/ 117 w 117"/>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117" h="222">
                    <a:moveTo>
                      <a:pt x="117" y="222"/>
                    </a:moveTo>
                    <a:lnTo>
                      <a:pt x="117" y="0"/>
                    </a:lnTo>
                    <a:lnTo>
                      <a:pt x="0" y="0"/>
                    </a:lnTo>
                    <a:lnTo>
                      <a:pt x="0" y="222"/>
                    </a:lnTo>
                    <a:lnTo>
                      <a:pt x="117" y="222"/>
                    </a:lnTo>
                    <a:close/>
                  </a:path>
                </a:pathLst>
              </a:custGeom>
              <a:solidFill>
                <a:srgbClr val="FFFFFF"/>
              </a:solidFill>
              <a:ln w="9525">
                <a:noFill/>
                <a:round/>
                <a:headEnd/>
                <a:tailEnd/>
              </a:ln>
            </p:spPr>
            <p:txBody>
              <a:bodyPr/>
              <a:lstStyle/>
              <a:p>
                <a:endParaRPr lang="en-US"/>
              </a:p>
            </p:txBody>
          </p:sp>
          <p:sp>
            <p:nvSpPr>
              <p:cNvPr id="120146" name="Freeform 143"/>
              <p:cNvSpPr>
                <a:spLocks/>
              </p:cNvSpPr>
              <p:nvPr/>
            </p:nvSpPr>
            <p:spPr bwMode="auto">
              <a:xfrm>
                <a:off x="4072" y="1296"/>
                <a:ext cx="117" cy="222"/>
              </a:xfrm>
              <a:custGeom>
                <a:avLst/>
                <a:gdLst>
                  <a:gd name="T0" fmla="*/ 117 w 117"/>
                  <a:gd name="T1" fmla="*/ 222 h 222"/>
                  <a:gd name="T2" fmla="*/ 117 w 117"/>
                  <a:gd name="T3" fmla="*/ 0 h 222"/>
                  <a:gd name="T4" fmla="*/ 0 w 117"/>
                  <a:gd name="T5" fmla="*/ 0 h 222"/>
                  <a:gd name="T6" fmla="*/ 0 w 117"/>
                  <a:gd name="T7" fmla="*/ 222 h 222"/>
                  <a:gd name="T8" fmla="*/ 117 w 117"/>
                  <a:gd name="T9" fmla="*/ 222 h 222"/>
                  <a:gd name="T10" fmla="*/ 117 w 117"/>
                  <a:gd name="T11" fmla="*/ 222 h 222"/>
                  <a:gd name="T12" fmla="*/ 0 60000 65536"/>
                  <a:gd name="T13" fmla="*/ 0 60000 65536"/>
                  <a:gd name="T14" fmla="*/ 0 60000 65536"/>
                  <a:gd name="T15" fmla="*/ 0 60000 65536"/>
                  <a:gd name="T16" fmla="*/ 0 60000 65536"/>
                  <a:gd name="T17" fmla="*/ 0 60000 65536"/>
                  <a:gd name="T18" fmla="*/ 0 w 117"/>
                  <a:gd name="T19" fmla="*/ 0 h 222"/>
                  <a:gd name="T20" fmla="*/ 117 w 117"/>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117" h="222">
                    <a:moveTo>
                      <a:pt x="117" y="222"/>
                    </a:moveTo>
                    <a:lnTo>
                      <a:pt x="117" y="0"/>
                    </a:lnTo>
                    <a:lnTo>
                      <a:pt x="0" y="0"/>
                    </a:lnTo>
                    <a:lnTo>
                      <a:pt x="0" y="222"/>
                    </a:lnTo>
                    <a:lnTo>
                      <a:pt x="117" y="222"/>
                    </a:lnTo>
                  </a:path>
                </a:pathLst>
              </a:custGeom>
              <a:noFill/>
              <a:ln w="11113">
                <a:solidFill>
                  <a:srgbClr val="EB7500"/>
                </a:solidFill>
                <a:prstDash val="solid"/>
                <a:round/>
                <a:headEnd/>
                <a:tailEnd/>
              </a:ln>
            </p:spPr>
            <p:txBody>
              <a:bodyPr/>
              <a:lstStyle/>
              <a:p>
                <a:endParaRPr lang="en-US"/>
              </a:p>
            </p:txBody>
          </p:sp>
          <p:sp>
            <p:nvSpPr>
              <p:cNvPr id="120147" name="Rectangle 144"/>
              <p:cNvSpPr>
                <a:spLocks noChangeArrowheads="1"/>
              </p:cNvSpPr>
              <p:nvPr/>
            </p:nvSpPr>
            <p:spPr bwMode="auto">
              <a:xfrm>
                <a:off x="4086" y="1369"/>
                <a:ext cx="96"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W</a:t>
                </a:r>
                <a:endParaRPr kumimoji="0" lang="en-US">
                  <a:solidFill>
                    <a:schemeClr val="tx1"/>
                  </a:solidFill>
                </a:endParaRPr>
              </a:p>
            </p:txBody>
          </p:sp>
          <p:sp>
            <p:nvSpPr>
              <p:cNvPr id="120148" name="Rectangle 145"/>
              <p:cNvSpPr>
                <a:spLocks noChangeArrowheads="1"/>
              </p:cNvSpPr>
              <p:nvPr/>
            </p:nvSpPr>
            <p:spPr bwMode="auto">
              <a:xfrm>
                <a:off x="4141" y="1369"/>
                <a:ext cx="72"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B</a:t>
                </a:r>
                <a:endParaRPr kumimoji="0" lang="en-US">
                  <a:solidFill>
                    <a:schemeClr val="tx1"/>
                  </a:solidFill>
                </a:endParaRPr>
              </a:p>
            </p:txBody>
          </p:sp>
          <p:sp>
            <p:nvSpPr>
              <p:cNvPr id="120149" name="Freeform 146"/>
              <p:cNvSpPr>
                <a:spLocks/>
              </p:cNvSpPr>
              <p:nvPr/>
            </p:nvSpPr>
            <p:spPr bwMode="auto">
              <a:xfrm>
                <a:off x="4036" y="1598"/>
                <a:ext cx="31" cy="35"/>
              </a:xfrm>
              <a:custGeom>
                <a:avLst/>
                <a:gdLst>
                  <a:gd name="T0" fmla="*/ 0 w 31"/>
                  <a:gd name="T1" fmla="*/ 0 h 35"/>
                  <a:gd name="T2" fmla="*/ 3 w 31"/>
                  <a:gd name="T3" fmla="*/ 35 h 35"/>
                  <a:gd name="T4" fmla="*/ 31 w 31"/>
                  <a:gd name="T5" fmla="*/ 16 h 35"/>
                  <a:gd name="T6" fmla="*/ 3 w 31"/>
                  <a:gd name="T7" fmla="*/ 0 h 35"/>
                  <a:gd name="T8" fmla="*/ 3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3" y="35"/>
                    </a:lnTo>
                    <a:lnTo>
                      <a:pt x="31" y="16"/>
                    </a:lnTo>
                    <a:lnTo>
                      <a:pt x="3" y="0"/>
                    </a:lnTo>
                    <a:lnTo>
                      <a:pt x="0" y="0"/>
                    </a:lnTo>
                    <a:close/>
                  </a:path>
                </a:pathLst>
              </a:custGeom>
              <a:solidFill>
                <a:srgbClr val="EB7500"/>
              </a:solidFill>
              <a:ln w="9525">
                <a:noFill/>
                <a:round/>
                <a:headEnd/>
                <a:tailEnd/>
              </a:ln>
            </p:spPr>
            <p:txBody>
              <a:bodyPr/>
              <a:lstStyle/>
              <a:p>
                <a:endParaRPr lang="en-US"/>
              </a:p>
            </p:txBody>
          </p:sp>
          <p:sp>
            <p:nvSpPr>
              <p:cNvPr id="120150" name="Freeform 147"/>
              <p:cNvSpPr>
                <a:spLocks/>
              </p:cNvSpPr>
              <p:nvPr/>
            </p:nvSpPr>
            <p:spPr bwMode="auto">
              <a:xfrm>
                <a:off x="2964" y="1408"/>
                <a:ext cx="1082" cy="209"/>
              </a:xfrm>
              <a:custGeom>
                <a:avLst/>
                <a:gdLst>
                  <a:gd name="T0" fmla="*/ 1082 w 1082"/>
                  <a:gd name="T1" fmla="*/ 206 h 209"/>
                  <a:gd name="T2" fmla="*/ 974 w 1082"/>
                  <a:gd name="T3" fmla="*/ 209 h 209"/>
                  <a:gd name="T4" fmla="*/ 974 w 1082"/>
                  <a:gd name="T5" fmla="*/ 0 h 209"/>
                  <a:gd name="T6" fmla="*/ 0 w 1082"/>
                  <a:gd name="T7" fmla="*/ 0 h 209"/>
                  <a:gd name="T8" fmla="*/ 0 60000 65536"/>
                  <a:gd name="T9" fmla="*/ 0 60000 65536"/>
                  <a:gd name="T10" fmla="*/ 0 60000 65536"/>
                  <a:gd name="T11" fmla="*/ 0 60000 65536"/>
                  <a:gd name="T12" fmla="*/ 0 w 1082"/>
                  <a:gd name="T13" fmla="*/ 0 h 209"/>
                  <a:gd name="T14" fmla="*/ 1082 w 1082"/>
                  <a:gd name="T15" fmla="*/ 209 h 209"/>
                </a:gdLst>
                <a:ahLst/>
                <a:cxnLst>
                  <a:cxn ang="T8">
                    <a:pos x="T0" y="T1"/>
                  </a:cxn>
                  <a:cxn ang="T9">
                    <a:pos x="T2" y="T3"/>
                  </a:cxn>
                  <a:cxn ang="T10">
                    <a:pos x="T4" y="T5"/>
                  </a:cxn>
                  <a:cxn ang="T11">
                    <a:pos x="T6" y="T7"/>
                  </a:cxn>
                </a:cxnLst>
                <a:rect l="T12" t="T13" r="T14" b="T15"/>
                <a:pathLst>
                  <a:path w="1082" h="209">
                    <a:moveTo>
                      <a:pt x="1082" y="206"/>
                    </a:moveTo>
                    <a:lnTo>
                      <a:pt x="974" y="209"/>
                    </a:lnTo>
                    <a:lnTo>
                      <a:pt x="974" y="0"/>
                    </a:lnTo>
                    <a:lnTo>
                      <a:pt x="0" y="0"/>
                    </a:lnTo>
                  </a:path>
                </a:pathLst>
              </a:custGeom>
              <a:noFill/>
              <a:ln w="19050">
                <a:solidFill>
                  <a:srgbClr val="EB7500"/>
                </a:solidFill>
                <a:prstDash val="solid"/>
                <a:round/>
                <a:headEnd/>
                <a:tailEnd/>
              </a:ln>
            </p:spPr>
            <p:txBody>
              <a:bodyPr/>
              <a:lstStyle/>
              <a:p>
                <a:endParaRPr lang="en-US"/>
              </a:p>
            </p:txBody>
          </p:sp>
          <p:sp>
            <p:nvSpPr>
              <p:cNvPr id="120151" name="Freeform 148"/>
              <p:cNvSpPr>
                <a:spLocks/>
              </p:cNvSpPr>
              <p:nvPr/>
            </p:nvSpPr>
            <p:spPr bwMode="auto">
              <a:xfrm>
                <a:off x="4036" y="1390"/>
                <a:ext cx="31" cy="34"/>
              </a:xfrm>
              <a:custGeom>
                <a:avLst/>
                <a:gdLst>
                  <a:gd name="T0" fmla="*/ 0 w 31"/>
                  <a:gd name="T1" fmla="*/ 0 h 34"/>
                  <a:gd name="T2" fmla="*/ 3 w 31"/>
                  <a:gd name="T3" fmla="*/ 34 h 34"/>
                  <a:gd name="T4" fmla="*/ 31 w 31"/>
                  <a:gd name="T5" fmla="*/ 18 h 34"/>
                  <a:gd name="T6" fmla="*/ 3 w 31"/>
                  <a:gd name="T7" fmla="*/ 2 h 34"/>
                  <a:gd name="T8" fmla="*/ 3 w 31"/>
                  <a:gd name="T9" fmla="*/ 2 h 34"/>
                  <a:gd name="T10" fmla="*/ 0 w 31"/>
                  <a:gd name="T11" fmla="*/ 0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0" y="0"/>
                    </a:moveTo>
                    <a:lnTo>
                      <a:pt x="3" y="34"/>
                    </a:lnTo>
                    <a:lnTo>
                      <a:pt x="31" y="18"/>
                    </a:lnTo>
                    <a:lnTo>
                      <a:pt x="3" y="2"/>
                    </a:lnTo>
                    <a:lnTo>
                      <a:pt x="0" y="0"/>
                    </a:lnTo>
                    <a:close/>
                  </a:path>
                </a:pathLst>
              </a:custGeom>
              <a:solidFill>
                <a:srgbClr val="EB7500"/>
              </a:solidFill>
              <a:ln w="9525">
                <a:noFill/>
                <a:round/>
                <a:headEnd/>
                <a:tailEnd/>
              </a:ln>
            </p:spPr>
            <p:txBody>
              <a:bodyPr/>
              <a:lstStyle/>
              <a:p>
                <a:endParaRPr lang="en-US"/>
              </a:p>
            </p:txBody>
          </p:sp>
          <p:sp>
            <p:nvSpPr>
              <p:cNvPr id="120152" name="Freeform 149"/>
              <p:cNvSpPr>
                <a:spLocks/>
              </p:cNvSpPr>
              <p:nvPr/>
            </p:nvSpPr>
            <p:spPr bwMode="auto">
              <a:xfrm>
                <a:off x="2961" y="1187"/>
                <a:ext cx="1085" cy="221"/>
              </a:xfrm>
              <a:custGeom>
                <a:avLst/>
                <a:gdLst>
                  <a:gd name="T0" fmla="*/ 1085 w 1085"/>
                  <a:gd name="T1" fmla="*/ 219 h 221"/>
                  <a:gd name="T2" fmla="*/ 1023 w 1085"/>
                  <a:gd name="T3" fmla="*/ 221 h 221"/>
                  <a:gd name="T4" fmla="*/ 1023 w 1085"/>
                  <a:gd name="T5" fmla="*/ 0 h 221"/>
                  <a:gd name="T6" fmla="*/ 0 w 1085"/>
                  <a:gd name="T7" fmla="*/ 0 h 221"/>
                  <a:gd name="T8" fmla="*/ 0 60000 65536"/>
                  <a:gd name="T9" fmla="*/ 0 60000 65536"/>
                  <a:gd name="T10" fmla="*/ 0 60000 65536"/>
                  <a:gd name="T11" fmla="*/ 0 60000 65536"/>
                  <a:gd name="T12" fmla="*/ 0 w 1085"/>
                  <a:gd name="T13" fmla="*/ 0 h 221"/>
                  <a:gd name="T14" fmla="*/ 1085 w 1085"/>
                  <a:gd name="T15" fmla="*/ 221 h 221"/>
                </a:gdLst>
                <a:ahLst/>
                <a:cxnLst>
                  <a:cxn ang="T8">
                    <a:pos x="T0" y="T1"/>
                  </a:cxn>
                  <a:cxn ang="T9">
                    <a:pos x="T2" y="T3"/>
                  </a:cxn>
                  <a:cxn ang="T10">
                    <a:pos x="T4" y="T5"/>
                  </a:cxn>
                  <a:cxn ang="T11">
                    <a:pos x="T6" y="T7"/>
                  </a:cxn>
                </a:cxnLst>
                <a:rect l="T12" t="T13" r="T14" b="T15"/>
                <a:pathLst>
                  <a:path w="1085" h="221">
                    <a:moveTo>
                      <a:pt x="1085" y="219"/>
                    </a:moveTo>
                    <a:lnTo>
                      <a:pt x="1023" y="221"/>
                    </a:lnTo>
                    <a:lnTo>
                      <a:pt x="1023" y="0"/>
                    </a:lnTo>
                    <a:lnTo>
                      <a:pt x="0" y="0"/>
                    </a:lnTo>
                  </a:path>
                </a:pathLst>
              </a:custGeom>
              <a:noFill/>
              <a:ln w="19050">
                <a:solidFill>
                  <a:srgbClr val="EB7500"/>
                </a:solidFill>
                <a:prstDash val="solid"/>
                <a:round/>
                <a:headEnd/>
                <a:tailEnd/>
              </a:ln>
            </p:spPr>
            <p:txBody>
              <a:bodyPr/>
              <a:lstStyle/>
              <a:p>
                <a:endParaRPr lang="en-US"/>
              </a:p>
            </p:txBody>
          </p:sp>
          <p:sp>
            <p:nvSpPr>
              <p:cNvPr id="120153" name="Freeform 150"/>
              <p:cNvSpPr>
                <a:spLocks/>
              </p:cNvSpPr>
              <p:nvPr/>
            </p:nvSpPr>
            <p:spPr bwMode="auto">
              <a:xfrm>
                <a:off x="4951" y="1518"/>
                <a:ext cx="119" cy="224"/>
              </a:xfrm>
              <a:custGeom>
                <a:avLst/>
                <a:gdLst>
                  <a:gd name="T0" fmla="*/ 117 w 119"/>
                  <a:gd name="T1" fmla="*/ 221 h 224"/>
                  <a:gd name="T2" fmla="*/ 119 w 119"/>
                  <a:gd name="T3" fmla="*/ 0 h 224"/>
                  <a:gd name="T4" fmla="*/ 0 w 119"/>
                  <a:gd name="T5" fmla="*/ 0 h 224"/>
                  <a:gd name="T6" fmla="*/ 0 w 119"/>
                  <a:gd name="T7" fmla="*/ 224 h 224"/>
                  <a:gd name="T8" fmla="*/ 119 w 119"/>
                  <a:gd name="T9" fmla="*/ 224 h 224"/>
                  <a:gd name="T10" fmla="*/ 119 w 119"/>
                  <a:gd name="T11" fmla="*/ 224 h 224"/>
                  <a:gd name="T12" fmla="*/ 117 w 119"/>
                  <a:gd name="T13" fmla="*/ 221 h 224"/>
                  <a:gd name="T14" fmla="*/ 0 60000 65536"/>
                  <a:gd name="T15" fmla="*/ 0 60000 65536"/>
                  <a:gd name="T16" fmla="*/ 0 60000 65536"/>
                  <a:gd name="T17" fmla="*/ 0 60000 65536"/>
                  <a:gd name="T18" fmla="*/ 0 60000 65536"/>
                  <a:gd name="T19" fmla="*/ 0 60000 65536"/>
                  <a:gd name="T20" fmla="*/ 0 60000 65536"/>
                  <a:gd name="T21" fmla="*/ 0 w 119"/>
                  <a:gd name="T22" fmla="*/ 0 h 224"/>
                  <a:gd name="T23" fmla="*/ 119 w 119"/>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24">
                    <a:moveTo>
                      <a:pt x="117" y="221"/>
                    </a:moveTo>
                    <a:lnTo>
                      <a:pt x="119" y="0"/>
                    </a:lnTo>
                    <a:lnTo>
                      <a:pt x="0" y="0"/>
                    </a:lnTo>
                    <a:lnTo>
                      <a:pt x="0" y="224"/>
                    </a:lnTo>
                    <a:lnTo>
                      <a:pt x="119" y="224"/>
                    </a:lnTo>
                    <a:lnTo>
                      <a:pt x="117" y="221"/>
                    </a:lnTo>
                    <a:close/>
                  </a:path>
                </a:pathLst>
              </a:custGeom>
              <a:solidFill>
                <a:srgbClr val="FFFFFF"/>
              </a:solidFill>
              <a:ln w="9525">
                <a:noFill/>
                <a:round/>
                <a:headEnd/>
                <a:tailEnd/>
              </a:ln>
            </p:spPr>
            <p:txBody>
              <a:bodyPr/>
              <a:lstStyle/>
              <a:p>
                <a:endParaRPr lang="en-US"/>
              </a:p>
            </p:txBody>
          </p:sp>
          <p:sp>
            <p:nvSpPr>
              <p:cNvPr id="120154" name="Freeform 151"/>
              <p:cNvSpPr>
                <a:spLocks/>
              </p:cNvSpPr>
              <p:nvPr/>
            </p:nvSpPr>
            <p:spPr bwMode="auto">
              <a:xfrm>
                <a:off x="4951" y="1518"/>
                <a:ext cx="119" cy="224"/>
              </a:xfrm>
              <a:custGeom>
                <a:avLst/>
                <a:gdLst>
                  <a:gd name="T0" fmla="*/ 117 w 119"/>
                  <a:gd name="T1" fmla="*/ 221 h 224"/>
                  <a:gd name="T2" fmla="*/ 119 w 119"/>
                  <a:gd name="T3" fmla="*/ 0 h 224"/>
                  <a:gd name="T4" fmla="*/ 0 w 119"/>
                  <a:gd name="T5" fmla="*/ 0 h 224"/>
                  <a:gd name="T6" fmla="*/ 0 w 119"/>
                  <a:gd name="T7" fmla="*/ 224 h 224"/>
                  <a:gd name="T8" fmla="*/ 119 w 119"/>
                  <a:gd name="T9" fmla="*/ 224 h 224"/>
                  <a:gd name="T10" fmla="*/ 119 w 119"/>
                  <a:gd name="T11" fmla="*/ 224 h 224"/>
                  <a:gd name="T12" fmla="*/ 0 60000 65536"/>
                  <a:gd name="T13" fmla="*/ 0 60000 65536"/>
                  <a:gd name="T14" fmla="*/ 0 60000 65536"/>
                  <a:gd name="T15" fmla="*/ 0 60000 65536"/>
                  <a:gd name="T16" fmla="*/ 0 60000 65536"/>
                  <a:gd name="T17" fmla="*/ 0 60000 65536"/>
                  <a:gd name="T18" fmla="*/ 0 w 119"/>
                  <a:gd name="T19" fmla="*/ 0 h 224"/>
                  <a:gd name="T20" fmla="*/ 119 w 119"/>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119" h="224">
                    <a:moveTo>
                      <a:pt x="117" y="221"/>
                    </a:moveTo>
                    <a:lnTo>
                      <a:pt x="119" y="0"/>
                    </a:lnTo>
                    <a:lnTo>
                      <a:pt x="0" y="0"/>
                    </a:lnTo>
                    <a:lnTo>
                      <a:pt x="0" y="224"/>
                    </a:lnTo>
                    <a:lnTo>
                      <a:pt x="119" y="224"/>
                    </a:lnTo>
                  </a:path>
                </a:pathLst>
              </a:custGeom>
              <a:noFill/>
              <a:ln w="11113">
                <a:solidFill>
                  <a:srgbClr val="EB7500"/>
                </a:solidFill>
                <a:prstDash val="solid"/>
                <a:round/>
                <a:headEnd/>
                <a:tailEnd/>
              </a:ln>
            </p:spPr>
            <p:txBody>
              <a:bodyPr/>
              <a:lstStyle/>
              <a:p>
                <a:endParaRPr lang="en-US"/>
              </a:p>
            </p:txBody>
          </p:sp>
          <p:sp>
            <p:nvSpPr>
              <p:cNvPr id="120155" name="Freeform 152"/>
              <p:cNvSpPr>
                <a:spLocks/>
              </p:cNvSpPr>
              <p:nvPr/>
            </p:nvSpPr>
            <p:spPr bwMode="auto">
              <a:xfrm>
                <a:off x="4951" y="1742"/>
                <a:ext cx="119" cy="1929"/>
              </a:xfrm>
              <a:custGeom>
                <a:avLst/>
                <a:gdLst>
                  <a:gd name="T0" fmla="*/ 117 w 119"/>
                  <a:gd name="T1" fmla="*/ 1929 h 1929"/>
                  <a:gd name="T2" fmla="*/ 119 w 119"/>
                  <a:gd name="T3" fmla="*/ 0 h 1929"/>
                  <a:gd name="T4" fmla="*/ 0 w 119"/>
                  <a:gd name="T5" fmla="*/ 0 h 1929"/>
                  <a:gd name="T6" fmla="*/ 0 w 119"/>
                  <a:gd name="T7" fmla="*/ 1929 h 1929"/>
                  <a:gd name="T8" fmla="*/ 119 w 119"/>
                  <a:gd name="T9" fmla="*/ 1929 h 1929"/>
                  <a:gd name="T10" fmla="*/ 119 w 119"/>
                  <a:gd name="T11" fmla="*/ 1929 h 1929"/>
                  <a:gd name="T12" fmla="*/ 117 w 119"/>
                  <a:gd name="T13" fmla="*/ 1929 h 1929"/>
                  <a:gd name="T14" fmla="*/ 0 60000 65536"/>
                  <a:gd name="T15" fmla="*/ 0 60000 65536"/>
                  <a:gd name="T16" fmla="*/ 0 60000 65536"/>
                  <a:gd name="T17" fmla="*/ 0 60000 65536"/>
                  <a:gd name="T18" fmla="*/ 0 60000 65536"/>
                  <a:gd name="T19" fmla="*/ 0 60000 65536"/>
                  <a:gd name="T20" fmla="*/ 0 60000 65536"/>
                  <a:gd name="T21" fmla="*/ 0 w 119"/>
                  <a:gd name="T22" fmla="*/ 0 h 1929"/>
                  <a:gd name="T23" fmla="*/ 119 w 119"/>
                  <a:gd name="T24" fmla="*/ 1929 h 19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1929">
                    <a:moveTo>
                      <a:pt x="117" y="1929"/>
                    </a:moveTo>
                    <a:lnTo>
                      <a:pt x="119" y="0"/>
                    </a:lnTo>
                    <a:lnTo>
                      <a:pt x="0" y="0"/>
                    </a:lnTo>
                    <a:lnTo>
                      <a:pt x="0" y="1929"/>
                    </a:lnTo>
                    <a:lnTo>
                      <a:pt x="119" y="1929"/>
                    </a:lnTo>
                    <a:lnTo>
                      <a:pt x="117" y="1929"/>
                    </a:lnTo>
                    <a:close/>
                  </a:path>
                </a:pathLst>
              </a:custGeom>
              <a:solidFill>
                <a:srgbClr val="FFFFFF"/>
              </a:solidFill>
              <a:ln w="9525">
                <a:noFill/>
                <a:round/>
                <a:headEnd/>
                <a:tailEnd/>
              </a:ln>
            </p:spPr>
            <p:txBody>
              <a:bodyPr/>
              <a:lstStyle/>
              <a:p>
                <a:endParaRPr lang="en-US"/>
              </a:p>
            </p:txBody>
          </p:sp>
          <p:sp>
            <p:nvSpPr>
              <p:cNvPr id="120156" name="Freeform 153"/>
              <p:cNvSpPr>
                <a:spLocks/>
              </p:cNvSpPr>
              <p:nvPr/>
            </p:nvSpPr>
            <p:spPr bwMode="auto">
              <a:xfrm>
                <a:off x="4951" y="1742"/>
                <a:ext cx="119" cy="1929"/>
              </a:xfrm>
              <a:custGeom>
                <a:avLst/>
                <a:gdLst>
                  <a:gd name="T0" fmla="*/ 117 w 119"/>
                  <a:gd name="T1" fmla="*/ 1929 h 1929"/>
                  <a:gd name="T2" fmla="*/ 119 w 119"/>
                  <a:gd name="T3" fmla="*/ 0 h 1929"/>
                  <a:gd name="T4" fmla="*/ 0 w 119"/>
                  <a:gd name="T5" fmla="*/ 0 h 1929"/>
                  <a:gd name="T6" fmla="*/ 0 w 119"/>
                  <a:gd name="T7" fmla="*/ 1929 h 1929"/>
                  <a:gd name="T8" fmla="*/ 119 w 119"/>
                  <a:gd name="T9" fmla="*/ 1929 h 1929"/>
                  <a:gd name="T10" fmla="*/ 119 w 119"/>
                  <a:gd name="T11" fmla="*/ 1929 h 1929"/>
                  <a:gd name="T12" fmla="*/ 0 60000 65536"/>
                  <a:gd name="T13" fmla="*/ 0 60000 65536"/>
                  <a:gd name="T14" fmla="*/ 0 60000 65536"/>
                  <a:gd name="T15" fmla="*/ 0 60000 65536"/>
                  <a:gd name="T16" fmla="*/ 0 60000 65536"/>
                  <a:gd name="T17" fmla="*/ 0 60000 65536"/>
                  <a:gd name="T18" fmla="*/ 0 w 119"/>
                  <a:gd name="T19" fmla="*/ 0 h 1929"/>
                  <a:gd name="T20" fmla="*/ 119 w 119"/>
                  <a:gd name="T21" fmla="*/ 1929 h 1929"/>
                </a:gdLst>
                <a:ahLst/>
                <a:cxnLst>
                  <a:cxn ang="T12">
                    <a:pos x="T0" y="T1"/>
                  </a:cxn>
                  <a:cxn ang="T13">
                    <a:pos x="T2" y="T3"/>
                  </a:cxn>
                  <a:cxn ang="T14">
                    <a:pos x="T4" y="T5"/>
                  </a:cxn>
                  <a:cxn ang="T15">
                    <a:pos x="T6" y="T7"/>
                  </a:cxn>
                  <a:cxn ang="T16">
                    <a:pos x="T8" y="T9"/>
                  </a:cxn>
                  <a:cxn ang="T17">
                    <a:pos x="T10" y="T11"/>
                  </a:cxn>
                </a:cxnLst>
                <a:rect l="T18" t="T19" r="T20" b="T21"/>
                <a:pathLst>
                  <a:path w="119" h="1929">
                    <a:moveTo>
                      <a:pt x="117" y="1929"/>
                    </a:moveTo>
                    <a:lnTo>
                      <a:pt x="119" y="0"/>
                    </a:lnTo>
                    <a:lnTo>
                      <a:pt x="0" y="0"/>
                    </a:lnTo>
                    <a:lnTo>
                      <a:pt x="0" y="1929"/>
                    </a:lnTo>
                    <a:lnTo>
                      <a:pt x="119" y="1929"/>
                    </a:lnTo>
                  </a:path>
                </a:pathLst>
              </a:custGeom>
              <a:noFill/>
              <a:ln w="11113">
                <a:solidFill>
                  <a:srgbClr val="000000"/>
                </a:solidFill>
                <a:prstDash val="solid"/>
                <a:round/>
                <a:headEnd/>
                <a:tailEnd/>
              </a:ln>
            </p:spPr>
            <p:txBody>
              <a:bodyPr/>
              <a:lstStyle/>
              <a:p>
                <a:endParaRPr lang="en-US"/>
              </a:p>
            </p:txBody>
          </p:sp>
          <p:sp>
            <p:nvSpPr>
              <p:cNvPr id="120157" name="Rectangle 154"/>
              <p:cNvSpPr>
                <a:spLocks noChangeArrowheads="1"/>
              </p:cNvSpPr>
              <p:nvPr/>
            </p:nvSpPr>
            <p:spPr bwMode="auto">
              <a:xfrm>
                <a:off x="4968" y="1590"/>
                <a:ext cx="96"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W</a:t>
                </a:r>
                <a:endParaRPr kumimoji="0" lang="en-US">
                  <a:solidFill>
                    <a:schemeClr val="tx1"/>
                  </a:solidFill>
                </a:endParaRPr>
              </a:p>
            </p:txBody>
          </p:sp>
          <p:sp>
            <p:nvSpPr>
              <p:cNvPr id="120158" name="Rectangle 155"/>
              <p:cNvSpPr>
                <a:spLocks noChangeArrowheads="1"/>
              </p:cNvSpPr>
              <p:nvPr/>
            </p:nvSpPr>
            <p:spPr bwMode="auto">
              <a:xfrm>
                <a:off x="5023" y="1590"/>
                <a:ext cx="72"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B</a:t>
                </a:r>
                <a:endParaRPr kumimoji="0" lang="en-US">
                  <a:solidFill>
                    <a:schemeClr val="tx1"/>
                  </a:solidFill>
                </a:endParaRPr>
              </a:p>
            </p:txBody>
          </p:sp>
          <p:sp>
            <p:nvSpPr>
              <p:cNvPr id="120159" name="Freeform 156"/>
              <p:cNvSpPr>
                <a:spLocks/>
              </p:cNvSpPr>
              <p:nvPr/>
            </p:nvSpPr>
            <p:spPr bwMode="auto">
              <a:xfrm>
                <a:off x="4036" y="2433"/>
                <a:ext cx="31" cy="35"/>
              </a:xfrm>
              <a:custGeom>
                <a:avLst/>
                <a:gdLst>
                  <a:gd name="T0" fmla="*/ 0 w 31"/>
                  <a:gd name="T1" fmla="*/ 0 h 35"/>
                  <a:gd name="T2" fmla="*/ 3 w 31"/>
                  <a:gd name="T3" fmla="*/ 35 h 35"/>
                  <a:gd name="T4" fmla="*/ 31 w 31"/>
                  <a:gd name="T5" fmla="*/ 19 h 35"/>
                  <a:gd name="T6" fmla="*/ 3 w 31"/>
                  <a:gd name="T7" fmla="*/ 3 h 35"/>
                  <a:gd name="T8" fmla="*/ 3 w 31"/>
                  <a:gd name="T9" fmla="*/ 3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3" y="35"/>
                    </a:lnTo>
                    <a:lnTo>
                      <a:pt x="31" y="19"/>
                    </a:lnTo>
                    <a:lnTo>
                      <a:pt x="3" y="3"/>
                    </a:lnTo>
                    <a:lnTo>
                      <a:pt x="0" y="0"/>
                    </a:lnTo>
                    <a:close/>
                  </a:path>
                </a:pathLst>
              </a:custGeom>
              <a:solidFill>
                <a:srgbClr val="000000"/>
              </a:solidFill>
              <a:ln w="9525">
                <a:noFill/>
                <a:round/>
                <a:headEnd/>
                <a:tailEnd/>
              </a:ln>
            </p:spPr>
            <p:txBody>
              <a:bodyPr/>
              <a:lstStyle/>
              <a:p>
                <a:endParaRPr lang="en-US"/>
              </a:p>
            </p:txBody>
          </p:sp>
          <p:sp>
            <p:nvSpPr>
              <p:cNvPr id="120160" name="Line 157"/>
              <p:cNvSpPr>
                <a:spLocks noChangeShapeType="1"/>
              </p:cNvSpPr>
              <p:nvPr/>
            </p:nvSpPr>
            <p:spPr bwMode="auto">
              <a:xfrm flipH="1">
                <a:off x="3883" y="2449"/>
                <a:ext cx="163" cy="3"/>
              </a:xfrm>
              <a:prstGeom prst="line">
                <a:avLst/>
              </a:prstGeom>
              <a:noFill/>
              <a:ln w="19050">
                <a:solidFill>
                  <a:srgbClr val="000000"/>
                </a:solidFill>
                <a:round/>
                <a:headEnd/>
                <a:tailEnd/>
              </a:ln>
            </p:spPr>
            <p:txBody>
              <a:bodyPr/>
              <a:lstStyle/>
              <a:p>
                <a:endParaRPr lang="en-US"/>
              </a:p>
            </p:txBody>
          </p:sp>
          <p:sp>
            <p:nvSpPr>
              <p:cNvPr id="120161" name="Freeform 158"/>
              <p:cNvSpPr>
                <a:spLocks/>
              </p:cNvSpPr>
              <p:nvPr/>
            </p:nvSpPr>
            <p:spPr bwMode="auto">
              <a:xfrm>
                <a:off x="4917" y="1614"/>
                <a:ext cx="32" cy="32"/>
              </a:xfrm>
              <a:custGeom>
                <a:avLst/>
                <a:gdLst>
                  <a:gd name="T0" fmla="*/ 0 w 32"/>
                  <a:gd name="T1" fmla="*/ 0 h 32"/>
                  <a:gd name="T2" fmla="*/ 0 w 32"/>
                  <a:gd name="T3" fmla="*/ 32 h 32"/>
                  <a:gd name="T4" fmla="*/ 32 w 32"/>
                  <a:gd name="T5" fmla="*/ 16 h 32"/>
                  <a:gd name="T6" fmla="*/ 0 w 32"/>
                  <a:gd name="T7" fmla="*/ 0 h 32"/>
                  <a:gd name="T8" fmla="*/ 0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0"/>
                    </a:moveTo>
                    <a:lnTo>
                      <a:pt x="0" y="32"/>
                    </a:lnTo>
                    <a:lnTo>
                      <a:pt x="32" y="16"/>
                    </a:lnTo>
                    <a:lnTo>
                      <a:pt x="0" y="0"/>
                    </a:lnTo>
                    <a:close/>
                  </a:path>
                </a:pathLst>
              </a:custGeom>
              <a:solidFill>
                <a:srgbClr val="EB7500"/>
              </a:solidFill>
              <a:ln w="9525">
                <a:noFill/>
                <a:round/>
                <a:headEnd/>
                <a:tailEnd/>
              </a:ln>
            </p:spPr>
            <p:txBody>
              <a:bodyPr/>
              <a:lstStyle/>
              <a:p>
                <a:endParaRPr lang="en-US"/>
              </a:p>
            </p:txBody>
          </p:sp>
          <p:sp>
            <p:nvSpPr>
              <p:cNvPr id="120162" name="Freeform 159"/>
              <p:cNvSpPr>
                <a:spLocks/>
              </p:cNvSpPr>
              <p:nvPr/>
            </p:nvSpPr>
            <p:spPr bwMode="auto">
              <a:xfrm>
                <a:off x="4189" y="1408"/>
                <a:ext cx="736" cy="222"/>
              </a:xfrm>
              <a:custGeom>
                <a:avLst/>
                <a:gdLst>
                  <a:gd name="T0" fmla="*/ 736 w 736"/>
                  <a:gd name="T1" fmla="*/ 222 h 222"/>
                  <a:gd name="T2" fmla="*/ 674 w 736"/>
                  <a:gd name="T3" fmla="*/ 222 h 222"/>
                  <a:gd name="T4" fmla="*/ 674 w 736"/>
                  <a:gd name="T5" fmla="*/ 0 h 222"/>
                  <a:gd name="T6" fmla="*/ 0 w 736"/>
                  <a:gd name="T7" fmla="*/ 0 h 222"/>
                  <a:gd name="T8" fmla="*/ 0 60000 65536"/>
                  <a:gd name="T9" fmla="*/ 0 60000 65536"/>
                  <a:gd name="T10" fmla="*/ 0 60000 65536"/>
                  <a:gd name="T11" fmla="*/ 0 60000 65536"/>
                  <a:gd name="T12" fmla="*/ 0 w 736"/>
                  <a:gd name="T13" fmla="*/ 0 h 222"/>
                  <a:gd name="T14" fmla="*/ 736 w 736"/>
                  <a:gd name="T15" fmla="*/ 222 h 222"/>
                </a:gdLst>
                <a:ahLst/>
                <a:cxnLst>
                  <a:cxn ang="T8">
                    <a:pos x="T0" y="T1"/>
                  </a:cxn>
                  <a:cxn ang="T9">
                    <a:pos x="T2" y="T3"/>
                  </a:cxn>
                  <a:cxn ang="T10">
                    <a:pos x="T4" y="T5"/>
                  </a:cxn>
                  <a:cxn ang="T11">
                    <a:pos x="T6" y="T7"/>
                  </a:cxn>
                </a:cxnLst>
                <a:rect l="T12" t="T13" r="T14" b="T15"/>
                <a:pathLst>
                  <a:path w="736" h="222">
                    <a:moveTo>
                      <a:pt x="736" y="222"/>
                    </a:moveTo>
                    <a:lnTo>
                      <a:pt x="674" y="222"/>
                    </a:lnTo>
                    <a:lnTo>
                      <a:pt x="674" y="0"/>
                    </a:lnTo>
                    <a:lnTo>
                      <a:pt x="0" y="0"/>
                    </a:lnTo>
                  </a:path>
                </a:pathLst>
              </a:custGeom>
              <a:noFill/>
              <a:ln w="19050">
                <a:solidFill>
                  <a:srgbClr val="EB7500"/>
                </a:solidFill>
                <a:prstDash val="solid"/>
                <a:round/>
                <a:headEnd/>
                <a:tailEnd/>
              </a:ln>
            </p:spPr>
            <p:txBody>
              <a:bodyPr/>
              <a:lstStyle/>
              <a:p>
                <a:endParaRPr lang="en-US"/>
              </a:p>
            </p:txBody>
          </p:sp>
          <p:sp>
            <p:nvSpPr>
              <p:cNvPr id="120163" name="Freeform 160"/>
              <p:cNvSpPr>
                <a:spLocks/>
              </p:cNvSpPr>
              <p:nvPr/>
            </p:nvSpPr>
            <p:spPr bwMode="auto">
              <a:xfrm>
                <a:off x="4917" y="2433"/>
                <a:ext cx="29" cy="35"/>
              </a:xfrm>
              <a:custGeom>
                <a:avLst/>
                <a:gdLst>
                  <a:gd name="T0" fmla="*/ 0 w 29"/>
                  <a:gd name="T1" fmla="*/ 0 h 35"/>
                  <a:gd name="T2" fmla="*/ 0 w 29"/>
                  <a:gd name="T3" fmla="*/ 35 h 35"/>
                  <a:gd name="T4" fmla="*/ 29 w 29"/>
                  <a:gd name="T5" fmla="*/ 19 h 35"/>
                  <a:gd name="T6" fmla="*/ 0 w 29"/>
                  <a:gd name="T7" fmla="*/ 0 h 35"/>
                  <a:gd name="T8" fmla="*/ 0 w 29"/>
                  <a:gd name="T9" fmla="*/ 0 h 35"/>
                  <a:gd name="T10" fmla="*/ 0 60000 65536"/>
                  <a:gd name="T11" fmla="*/ 0 60000 65536"/>
                  <a:gd name="T12" fmla="*/ 0 60000 65536"/>
                  <a:gd name="T13" fmla="*/ 0 60000 65536"/>
                  <a:gd name="T14" fmla="*/ 0 60000 65536"/>
                  <a:gd name="T15" fmla="*/ 0 w 29"/>
                  <a:gd name="T16" fmla="*/ 0 h 35"/>
                  <a:gd name="T17" fmla="*/ 29 w 29"/>
                  <a:gd name="T18" fmla="*/ 35 h 35"/>
                </a:gdLst>
                <a:ahLst/>
                <a:cxnLst>
                  <a:cxn ang="T10">
                    <a:pos x="T0" y="T1"/>
                  </a:cxn>
                  <a:cxn ang="T11">
                    <a:pos x="T2" y="T3"/>
                  </a:cxn>
                  <a:cxn ang="T12">
                    <a:pos x="T4" y="T5"/>
                  </a:cxn>
                  <a:cxn ang="T13">
                    <a:pos x="T6" y="T7"/>
                  </a:cxn>
                  <a:cxn ang="T14">
                    <a:pos x="T8" y="T9"/>
                  </a:cxn>
                </a:cxnLst>
                <a:rect l="T15" t="T16" r="T17" b="T18"/>
                <a:pathLst>
                  <a:path w="29" h="35">
                    <a:moveTo>
                      <a:pt x="0" y="0"/>
                    </a:moveTo>
                    <a:lnTo>
                      <a:pt x="0" y="35"/>
                    </a:lnTo>
                    <a:lnTo>
                      <a:pt x="29" y="19"/>
                    </a:lnTo>
                    <a:lnTo>
                      <a:pt x="0" y="0"/>
                    </a:lnTo>
                    <a:close/>
                  </a:path>
                </a:pathLst>
              </a:custGeom>
              <a:solidFill>
                <a:srgbClr val="000000"/>
              </a:solidFill>
              <a:ln w="9525">
                <a:noFill/>
                <a:round/>
                <a:headEnd/>
                <a:tailEnd/>
              </a:ln>
            </p:spPr>
            <p:txBody>
              <a:bodyPr/>
              <a:lstStyle/>
              <a:p>
                <a:endParaRPr lang="en-US"/>
              </a:p>
            </p:txBody>
          </p:sp>
          <p:sp>
            <p:nvSpPr>
              <p:cNvPr id="120164" name="Line 161"/>
              <p:cNvSpPr>
                <a:spLocks noChangeShapeType="1"/>
              </p:cNvSpPr>
              <p:nvPr/>
            </p:nvSpPr>
            <p:spPr bwMode="auto">
              <a:xfrm flipH="1">
                <a:off x="5070" y="2449"/>
                <a:ext cx="263" cy="3"/>
              </a:xfrm>
              <a:prstGeom prst="line">
                <a:avLst/>
              </a:prstGeom>
              <a:noFill/>
              <a:ln w="19050">
                <a:solidFill>
                  <a:srgbClr val="000000"/>
                </a:solidFill>
                <a:round/>
                <a:headEnd/>
                <a:tailEnd/>
              </a:ln>
            </p:spPr>
            <p:txBody>
              <a:bodyPr/>
              <a:lstStyle/>
              <a:p>
                <a:endParaRPr lang="en-US"/>
              </a:p>
            </p:txBody>
          </p:sp>
          <p:sp>
            <p:nvSpPr>
              <p:cNvPr id="120165" name="Line 162"/>
              <p:cNvSpPr>
                <a:spLocks noChangeShapeType="1"/>
              </p:cNvSpPr>
              <p:nvPr/>
            </p:nvSpPr>
            <p:spPr bwMode="auto">
              <a:xfrm flipH="1">
                <a:off x="4853" y="2449"/>
                <a:ext cx="69" cy="3"/>
              </a:xfrm>
              <a:prstGeom prst="line">
                <a:avLst/>
              </a:prstGeom>
              <a:noFill/>
              <a:ln w="19050">
                <a:solidFill>
                  <a:srgbClr val="000000"/>
                </a:solidFill>
                <a:round/>
                <a:headEnd/>
                <a:tailEnd/>
              </a:ln>
            </p:spPr>
            <p:txBody>
              <a:bodyPr/>
              <a:lstStyle/>
              <a:p>
                <a:endParaRPr lang="en-US"/>
              </a:p>
            </p:txBody>
          </p:sp>
          <p:sp>
            <p:nvSpPr>
              <p:cNvPr id="120166" name="Freeform 163"/>
              <p:cNvSpPr>
                <a:spLocks/>
              </p:cNvSpPr>
              <p:nvPr/>
            </p:nvSpPr>
            <p:spPr bwMode="auto">
              <a:xfrm>
                <a:off x="4917" y="2895"/>
                <a:ext cx="29" cy="34"/>
              </a:xfrm>
              <a:custGeom>
                <a:avLst/>
                <a:gdLst>
                  <a:gd name="T0" fmla="*/ 0 w 29"/>
                  <a:gd name="T1" fmla="*/ 0 h 34"/>
                  <a:gd name="T2" fmla="*/ 0 w 29"/>
                  <a:gd name="T3" fmla="*/ 34 h 34"/>
                  <a:gd name="T4" fmla="*/ 29 w 29"/>
                  <a:gd name="T5" fmla="*/ 16 h 34"/>
                  <a:gd name="T6" fmla="*/ 0 w 29"/>
                  <a:gd name="T7" fmla="*/ 0 h 34"/>
                  <a:gd name="T8" fmla="*/ 0 w 29"/>
                  <a:gd name="T9" fmla="*/ 0 h 34"/>
                  <a:gd name="T10" fmla="*/ 0 60000 65536"/>
                  <a:gd name="T11" fmla="*/ 0 60000 65536"/>
                  <a:gd name="T12" fmla="*/ 0 60000 65536"/>
                  <a:gd name="T13" fmla="*/ 0 60000 65536"/>
                  <a:gd name="T14" fmla="*/ 0 60000 65536"/>
                  <a:gd name="T15" fmla="*/ 0 w 29"/>
                  <a:gd name="T16" fmla="*/ 0 h 34"/>
                  <a:gd name="T17" fmla="*/ 29 w 29"/>
                  <a:gd name="T18" fmla="*/ 34 h 34"/>
                </a:gdLst>
                <a:ahLst/>
                <a:cxnLst>
                  <a:cxn ang="T10">
                    <a:pos x="T0" y="T1"/>
                  </a:cxn>
                  <a:cxn ang="T11">
                    <a:pos x="T2" y="T3"/>
                  </a:cxn>
                  <a:cxn ang="T12">
                    <a:pos x="T4" y="T5"/>
                  </a:cxn>
                  <a:cxn ang="T13">
                    <a:pos x="T6" y="T7"/>
                  </a:cxn>
                  <a:cxn ang="T14">
                    <a:pos x="T8" y="T9"/>
                  </a:cxn>
                </a:cxnLst>
                <a:rect l="T15" t="T16" r="T17" b="T18"/>
                <a:pathLst>
                  <a:path w="29" h="34">
                    <a:moveTo>
                      <a:pt x="0" y="0"/>
                    </a:moveTo>
                    <a:lnTo>
                      <a:pt x="0" y="34"/>
                    </a:lnTo>
                    <a:lnTo>
                      <a:pt x="29" y="16"/>
                    </a:lnTo>
                    <a:lnTo>
                      <a:pt x="0" y="0"/>
                    </a:lnTo>
                    <a:close/>
                  </a:path>
                </a:pathLst>
              </a:custGeom>
              <a:solidFill>
                <a:srgbClr val="000000"/>
              </a:solidFill>
              <a:ln w="9525">
                <a:noFill/>
                <a:round/>
                <a:headEnd/>
                <a:tailEnd/>
              </a:ln>
            </p:spPr>
            <p:txBody>
              <a:bodyPr/>
              <a:lstStyle/>
              <a:p>
                <a:endParaRPr lang="en-US"/>
              </a:p>
            </p:txBody>
          </p:sp>
          <p:sp>
            <p:nvSpPr>
              <p:cNvPr id="120167" name="Freeform 164"/>
              <p:cNvSpPr>
                <a:spLocks/>
              </p:cNvSpPr>
              <p:nvPr/>
            </p:nvSpPr>
            <p:spPr bwMode="auto">
              <a:xfrm>
                <a:off x="5070" y="2695"/>
                <a:ext cx="263" cy="216"/>
              </a:xfrm>
              <a:custGeom>
                <a:avLst/>
                <a:gdLst>
                  <a:gd name="T0" fmla="*/ 263 w 263"/>
                  <a:gd name="T1" fmla="*/ 0 h 216"/>
                  <a:gd name="T2" fmla="*/ 196 w 263"/>
                  <a:gd name="T3" fmla="*/ 2 h 216"/>
                  <a:gd name="T4" fmla="*/ 196 w 263"/>
                  <a:gd name="T5" fmla="*/ 216 h 216"/>
                  <a:gd name="T6" fmla="*/ 0 w 263"/>
                  <a:gd name="T7" fmla="*/ 216 h 216"/>
                  <a:gd name="T8" fmla="*/ 0 60000 65536"/>
                  <a:gd name="T9" fmla="*/ 0 60000 65536"/>
                  <a:gd name="T10" fmla="*/ 0 60000 65536"/>
                  <a:gd name="T11" fmla="*/ 0 60000 65536"/>
                  <a:gd name="T12" fmla="*/ 0 w 263"/>
                  <a:gd name="T13" fmla="*/ 0 h 216"/>
                  <a:gd name="T14" fmla="*/ 263 w 263"/>
                  <a:gd name="T15" fmla="*/ 216 h 216"/>
                </a:gdLst>
                <a:ahLst/>
                <a:cxnLst>
                  <a:cxn ang="T8">
                    <a:pos x="T0" y="T1"/>
                  </a:cxn>
                  <a:cxn ang="T9">
                    <a:pos x="T2" y="T3"/>
                  </a:cxn>
                  <a:cxn ang="T10">
                    <a:pos x="T4" y="T5"/>
                  </a:cxn>
                  <a:cxn ang="T11">
                    <a:pos x="T6" y="T7"/>
                  </a:cxn>
                </a:cxnLst>
                <a:rect l="T12" t="T13" r="T14" b="T15"/>
                <a:pathLst>
                  <a:path w="263" h="216">
                    <a:moveTo>
                      <a:pt x="263" y="0"/>
                    </a:moveTo>
                    <a:lnTo>
                      <a:pt x="196" y="2"/>
                    </a:lnTo>
                    <a:lnTo>
                      <a:pt x="196" y="216"/>
                    </a:lnTo>
                    <a:lnTo>
                      <a:pt x="0" y="216"/>
                    </a:lnTo>
                  </a:path>
                </a:pathLst>
              </a:custGeom>
              <a:noFill/>
              <a:ln w="19050">
                <a:solidFill>
                  <a:srgbClr val="000000"/>
                </a:solidFill>
                <a:prstDash val="solid"/>
                <a:round/>
                <a:headEnd/>
                <a:tailEnd/>
              </a:ln>
            </p:spPr>
            <p:txBody>
              <a:bodyPr/>
              <a:lstStyle/>
              <a:p>
                <a:endParaRPr lang="en-US"/>
              </a:p>
            </p:txBody>
          </p:sp>
          <p:sp>
            <p:nvSpPr>
              <p:cNvPr id="120168" name="Line 165"/>
              <p:cNvSpPr>
                <a:spLocks noChangeShapeType="1"/>
              </p:cNvSpPr>
              <p:nvPr/>
            </p:nvSpPr>
            <p:spPr bwMode="auto">
              <a:xfrm flipH="1">
                <a:off x="4387" y="2911"/>
                <a:ext cx="535" cy="1"/>
              </a:xfrm>
              <a:prstGeom prst="line">
                <a:avLst/>
              </a:prstGeom>
              <a:noFill/>
              <a:ln w="19050">
                <a:solidFill>
                  <a:srgbClr val="000000"/>
                </a:solidFill>
                <a:round/>
                <a:headEnd/>
                <a:tailEnd/>
              </a:ln>
            </p:spPr>
            <p:txBody>
              <a:bodyPr/>
              <a:lstStyle/>
              <a:p>
                <a:endParaRPr lang="en-US"/>
              </a:p>
            </p:txBody>
          </p:sp>
          <p:sp>
            <p:nvSpPr>
              <p:cNvPr id="120169" name="Rectangle 166"/>
              <p:cNvSpPr>
                <a:spLocks noChangeArrowheads="1"/>
              </p:cNvSpPr>
              <p:nvPr/>
            </p:nvSpPr>
            <p:spPr bwMode="auto">
              <a:xfrm>
                <a:off x="2830" y="963"/>
                <a:ext cx="48"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120170" name="Rectangle 167"/>
              <p:cNvSpPr>
                <a:spLocks noChangeArrowheads="1"/>
              </p:cNvSpPr>
              <p:nvPr/>
            </p:nvSpPr>
            <p:spPr bwMode="auto">
              <a:xfrm>
                <a:off x="2847" y="963"/>
                <a:ext cx="76"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120171" name="Rectangle 168"/>
              <p:cNvSpPr>
                <a:spLocks noChangeArrowheads="1"/>
              </p:cNvSpPr>
              <p:nvPr/>
            </p:nvSpPr>
            <p:spPr bwMode="auto">
              <a:xfrm>
                <a:off x="2887" y="963"/>
                <a:ext cx="48"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120172" name="Rectangle 169"/>
              <p:cNvSpPr>
                <a:spLocks noChangeArrowheads="1"/>
              </p:cNvSpPr>
              <p:nvPr/>
            </p:nvSpPr>
            <p:spPr bwMode="auto">
              <a:xfrm>
                <a:off x="2904" y="963"/>
                <a:ext cx="72"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120173" name="Rectangle 170"/>
              <p:cNvSpPr>
                <a:spLocks noChangeArrowheads="1"/>
              </p:cNvSpPr>
              <p:nvPr/>
            </p:nvSpPr>
            <p:spPr bwMode="auto">
              <a:xfrm>
                <a:off x="2945" y="963"/>
                <a:ext cx="69"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120174" name="Rectangle 171"/>
              <p:cNvSpPr>
                <a:spLocks noChangeArrowheads="1"/>
              </p:cNvSpPr>
              <p:nvPr/>
            </p:nvSpPr>
            <p:spPr bwMode="auto">
              <a:xfrm>
                <a:off x="2472" y="1452"/>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0</a:t>
                </a:r>
                <a:endParaRPr kumimoji="0" lang="en-US">
                  <a:solidFill>
                    <a:schemeClr val="tx1"/>
                  </a:solidFill>
                </a:endParaRPr>
              </a:p>
            </p:txBody>
          </p:sp>
          <p:sp>
            <p:nvSpPr>
              <p:cNvPr id="120175" name="Rectangle 172"/>
              <p:cNvSpPr>
                <a:spLocks noChangeArrowheads="1"/>
              </p:cNvSpPr>
              <p:nvPr/>
            </p:nvSpPr>
            <p:spPr bwMode="auto">
              <a:xfrm>
                <a:off x="4017" y="1185"/>
                <a:ext cx="72"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120176" name="Rectangle 173"/>
              <p:cNvSpPr>
                <a:spLocks noChangeArrowheads="1"/>
              </p:cNvSpPr>
              <p:nvPr/>
            </p:nvSpPr>
            <p:spPr bwMode="auto">
              <a:xfrm>
                <a:off x="4055" y="1185"/>
                <a:ext cx="69"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120177" name="Rectangle 174"/>
              <p:cNvSpPr>
                <a:spLocks noChangeArrowheads="1"/>
              </p:cNvSpPr>
              <p:nvPr/>
            </p:nvSpPr>
            <p:spPr bwMode="auto">
              <a:xfrm>
                <a:off x="4096" y="1185"/>
                <a:ext cx="48"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120178" name="Rectangle 175"/>
              <p:cNvSpPr>
                <a:spLocks noChangeArrowheads="1"/>
              </p:cNvSpPr>
              <p:nvPr/>
            </p:nvSpPr>
            <p:spPr bwMode="auto">
              <a:xfrm>
                <a:off x="4113" y="1185"/>
                <a:ext cx="8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120179" name="Rectangle 176"/>
              <p:cNvSpPr>
                <a:spLocks noChangeArrowheads="1"/>
              </p:cNvSpPr>
              <p:nvPr/>
            </p:nvSpPr>
            <p:spPr bwMode="auto">
              <a:xfrm>
                <a:off x="4160" y="1185"/>
                <a:ext cx="72"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120180" name="Rectangle 177"/>
              <p:cNvSpPr>
                <a:spLocks noChangeArrowheads="1"/>
              </p:cNvSpPr>
              <p:nvPr/>
            </p:nvSpPr>
            <p:spPr bwMode="auto">
              <a:xfrm>
                <a:off x="4201" y="1185"/>
                <a:ext cx="8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120181" name="Rectangle 178"/>
              <p:cNvSpPr>
                <a:spLocks noChangeArrowheads="1"/>
              </p:cNvSpPr>
              <p:nvPr/>
            </p:nvSpPr>
            <p:spPr bwMode="auto">
              <a:xfrm>
                <a:off x="4886" y="1409"/>
                <a:ext cx="8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120182" name="Rectangle 179"/>
              <p:cNvSpPr>
                <a:spLocks noChangeArrowheads="1"/>
              </p:cNvSpPr>
              <p:nvPr/>
            </p:nvSpPr>
            <p:spPr bwMode="auto">
              <a:xfrm>
                <a:off x="4937" y="1409"/>
                <a:ext cx="72"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120183" name="Rectangle 180"/>
              <p:cNvSpPr>
                <a:spLocks noChangeArrowheads="1"/>
              </p:cNvSpPr>
              <p:nvPr/>
            </p:nvSpPr>
            <p:spPr bwMode="auto">
              <a:xfrm>
                <a:off x="4975" y="1409"/>
                <a:ext cx="8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120184" name="Rectangle 181"/>
              <p:cNvSpPr>
                <a:spLocks noChangeArrowheads="1"/>
              </p:cNvSpPr>
              <p:nvPr/>
            </p:nvSpPr>
            <p:spPr bwMode="auto">
              <a:xfrm>
                <a:off x="5025" y="1409"/>
                <a:ext cx="48"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120185" name="Rectangle 182"/>
              <p:cNvSpPr>
                <a:spLocks noChangeArrowheads="1"/>
              </p:cNvSpPr>
              <p:nvPr/>
            </p:nvSpPr>
            <p:spPr bwMode="auto">
              <a:xfrm>
                <a:off x="5042" y="1409"/>
                <a:ext cx="96"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W</a:t>
                </a:r>
                <a:endParaRPr kumimoji="0" lang="en-US">
                  <a:solidFill>
                    <a:schemeClr val="tx1"/>
                  </a:solidFill>
                </a:endParaRPr>
              </a:p>
            </p:txBody>
          </p:sp>
          <p:sp>
            <p:nvSpPr>
              <p:cNvPr id="120186" name="Rectangle 183"/>
              <p:cNvSpPr>
                <a:spLocks noChangeArrowheads="1"/>
              </p:cNvSpPr>
              <p:nvPr/>
            </p:nvSpPr>
            <p:spPr bwMode="auto">
              <a:xfrm>
                <a:off x="5097" y="1409"/>
                <a:ext cx="72"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B</a:t>
                </a:r>
                <a:endParaRPr kumimoji="0" lang="en-US">
                  <a:solidFill>
                    <a:schemeClr val="tx1"/>
                  </a:solidFill>
                </a:endParaRPr>
              </a:p>
            </p:txBody>
          </p:sp>
          <p:sp>
            <p:nvSpPr>
              <p:cNvPr id="120187" name="Freeform 184"/>
              <p:cNvSpPr>
                <a:spLocks/>
              </p:cNvSpPr>
              <p:nvPr/>
            </p:nvSpPr>
            <p:spPr bwMode="auto">
              <a:xfrm>
                <a:off x="1285" y="1779"/>
                <a:ext cx="31" cy="35"/>
              </a:xfrm>
              <a:custGeom>
                <a:avLst/>
                <a:gdLst>
                  <a:gd name="T0" fmla="*/ 0 w 31"/>
                  <a:gd name="T1" fmla="*/ 0 h 35"/>
                  <a:gd name="T2" fmla="*/ 0 w 31"/>
                  <a:gd name="T3" fmla="*/ 35 h 35"/>
                  <a:gd name="T4" fmla="*/ 31 w 31"/>
                  <a:gd name="T5" fmla="*/ 19 h 35"/>
                  <a:gd name="T6" fmla="*/ 0 w 31"/>
                  <a:gd name="T7" fmla="*/ 3 h 35"/>
                  <a:gd name="T8" fmla="*/ 0 w 31"/>
                  <a:gd name="T9" fmla="*/ 3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0" y="35"/>
                    </a:lnTo>
                    <a:lnTo>
                      <a:pt x="31" y="19"/>
                    </a:lnTo>
                    <a:lnTo>
                      <a:pt x="0" y="3"/>
                    </a:lnTo>
                    <a:lnTo>
                      <a:pt x="0" y="0"/>
                    </a:lnTo>
                    <a:close/>
                  </a:path>
                </a:pathLst>
              </a:custGeom>
              <a:solidFill>
                <a:srgbClr val="000000"/>
              </a:solidFill>
              <a:ln w="9525">
                <a:noFill/>
                <a:round/>
                <a:headEnd/>
                <a:tailEnd/>
              </a:ln>
            </p:spPr>
            <p:txBody>
              <a:bodyPr/>
              <a:lstStyle/>
              <a:p>
                <a:endParaRPr lang="en-US"/>
              </a:p>
            </p:txBody>
          </p:sp>
          <p:sp>
            <p:nvSpPr>
              <p:cNvPr id="120188" name="Line 185"/>
              <p:cNvSpPr>
                <a:spLocks noChangeShapeType="1"/>
              </p:cNvSpPr>
              <p:nvPr/>
            </p:nvSpPr>
            <p:spPr bwMode="auto">
              <a:xfrm flipH="1">
                <a:off x="1120" y="1795"/>
                <a:ext cx="169" cy="3"/>
              </a:xfrm>
              <a:prstGeom prst="line">
                <a:avLst/>
              </a:prstGeom>
              <a:noFill/>
              <a:ln w="19050">
                <a:solidFill>
                  <a:srgbClr val="000000"/>
                </a:solidFill>
                <a:round/>
                <a:headEnd/>
                <a:tailEnd/>
              </a:ln>
            </p:spPr>
            <p:txBody>
              <a:bodyPr/>
              <a:lstStyle/>
              <a:p>
                <a:endParaRPr lang="en-US"/>
              </a:p>
            </p:txBody>
          </p:sp>
          <p:sp>
            <p:nvSpPr>
              <p:cNvPr id="120189" name="Rectangle 186"/>
              <p:cNvSpPr>
                <a:spLocks noChangeArrowheads="1"/>
              </p:cNvSpPr>
              <p:nvPr/>
            </p:nvSpPr>
            <p:spPr bwMode="auto">
              <a:xfrm>
                <a:off x="4602" y="2372"/>
                <a:ext cx="76"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120190" name="Rectangle 187"/>
              <p:cNvSpPr>
                <a:spLocks noChangeArrowheads="1"/>
              </p:cNvSpPr>
              <p:nvPr/>
            </p:nvSpPr>
            <p:spPr bwMode="auto">
              <a:xfrm>
                <a:off x="4643" y="2372"/>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120191" name="Rectangle 188"/>
              <p:cNvSpPr>
                <a:spLocks noChangeArrowheads="1"/>
              </p:cNvSpPr>
              <p:nvPr/>
            </p:nvSpPr>
            <p:spPr bwMode="auto">
              <a:xfrm>
                <a:off x="4676" y="2372"/>
                <a:ext cx="48"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120192" name="Rectangle 189"/>
              <p:cNvSpPr>
                <a:spLocks noChangeArrowheads="1"/>
              </p:cNvSpPr>
              <p:nvPr/>
            </p:nvSpPr>
            <p:spPr bwMode="auto">
              <a:xfrm>
                <a:off x="4693" y="2372"/>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a:t>
                </a:r>
                <a:endParaRPr kumimoji="0" lang="en-US">
                  <a:solidFill>
                    <a:schemeClr val="tx1"/>
                  </a:solidFill>
                </a:endParaRPr>
              </a:p>
            </p:txBody>
          </p:sp>
          <p:sp>
            <p:nvSpPr>
              <p:cNvPr id="120193" name="Rectangle 190"/>
              <p:cNvSpPr>
                <a:spLocks noChangeArrowheads="1"/>
              </p:cNvSpPr>
              <p:nvPr/>
            </p:nvSpPr>
            <p:spPr bwMode="auto">
              <a:xfrm>
                <a:off x="4726" y="2372"/>
                <a:ext cx="76" cy="101"/>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194" name="Rectangle 191"/>
              <p:cNvSpPr>
                <a:spLocks noChangeArrowheads="1"/>
              </p:cNvSpPr>
              <p:nvPr/>
            </p:nvSpPr>
            <p:spPr bwMode="auto">
              <a:xfrm>
                <a:off x="4559" y="2449"/>
                <a:ext cx="81"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120195" name="Rectangle 192"/>
              <p:cNvSpPr>
                <a:spLocks noChangeArrowheads="1"/>
              </p:cNvSpPr>
              <p:nvPr/>
            </p:nvSpPr>
            <p:spPr bwMode="auto">
              <a:xfrm>
                <a:off x="4609" y="2449"/>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120196" name="Rectangle 193"/>
              <p:cNvSpPr>
                <a:spLocks noChangeArrowheads="1"/>
              </p:cNvSpPr>
              <p:nvPr/>
            </p:nvSpPr>
            <p:spPr bwMode="auto">
              <a:xfrm>
                <a:off x="4640" y="2449"/>
                <a:ext cx="81"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120197" name="Rectangle 194"/>
              <p:cNvSpPr>
                <a:spLocks noChangeArrowheads="1"/>
              </p:cNvSpPr>
              <p:nvPr/>
            </p:nvSpPr>
            <p:spPr bwMode="auto">
              <a:xfrm>
                <a:off x="4691" y="2449"/>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o</a:t>
                </a:r>
                <a:endParaRPr kumimoji="0" lang="en-US">
                  <a:solidFill>
                    <a:schemeClr val="tx1"/>
                  </a:solidFill>
                </a:endParaRPr>
              </a:p>
            </p:txBody>
          </p:sp>
          <p:sp>
            <p:nvSpPr>
              <p:cNvPr id="120198" name="Rectangle 195"/>
              <p:cNvSpPr>
                <a:spLocks noChangeArrowheads="1"/>
              </p:cNvSpPr>
              <p:nvPr/>
            </p:nvSpPr>
            <p:spPr bwMode="auto">
              <a:xfrm>
                <a:off x="4724" y="2449"/>
                <a:ext cx="50"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r</a:t>
                </a:r>
                <a:endParaRPr kumimoji="0" lang="en-US">
                  <a:solidFill>
                    <a:schemeClr val="tx1"/>
                  </a:solidFill>
                </a:endParaRPr>
              </a:p>
            </p:txBody>
          </p:sp>
          <p:sp>
            <p:nvSpPr>
              <p:cNvPr id="120199" name="Rectangle 196"/>
              <p:cNvSpPr>
                <a:spLocks noChangeArrowheads="1"/>
              </p:cNvSpPr>
              <p:nvPr/>
            </p:nvSpPr>
            <p:spPr bwMode="auto">
              <a:xfrm>
                <a:off x="4743" y="2449"/>
                <a:ext cx="62"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y</a:t>
                </a:r>
                <a:endParaRPr kumimoji="0" lang="en-US">
                  <a:solidFill>
                    <a:schemeClr val="tx1"/>
                  </a:solidFill>
                </a:endParaRPr>
              </a:p>
            </p:txBody>
          </p:sp>
          <p:sp>
            <p:nvSpPr>
              <p:cNvPr id="120200" name="Freeform 197"/>
              <p:cNvSpPr>
                <a:spLocks/>
              </p:cNvSpPr>
              <p:nvPr/>
            </p:nvSpPr>
            <p:spPr bwMode="auto">
              <a:xfrm>
                <a:off x="1053" y="1774"/>
                <a:ext cx="38" cy="45"/>
              </a:xfrm>
              <a:custGeom>
                <a:avLst/>
                <a:gdLst>
                  <a:gd name="T0" fmla="*/ 21 w 38"/>
                  <a:gd name="T1" fmla="*/ 0 h 45"/>
                  <a:gd name="T2" fmla="*/ 21 w 38"/>
                  <a:gd name="T3" fmla="*/ 21 h 45"/>
                  <a:gd name="T4" fmla="*/ 38 w 38"/>
                  <a:gd name="T5" fmla="*/ 21 h 45"/>
                  <a:gd name="T6" fmla="*/ 38 w 38"/>
                  <a:gd name="T7" fmla="*/ 27 h 45"/>
                  <a:gd name="T8" fmla="*/ 21 w 38"/>
                  <a:gd name="T9" fmla="*/ 27 h 45"/>
                  <a:gd name="T10" fmla="*/ 21 w 38"/>
                  <a:gd name="T11" fmla="*/ 45 h 45"/>
                  <a:gd name="T12" fmla="*/ 17 w 38"/>
                  <a:gd name="T13" fmla="*/ 45 h 45"/>
                  <a:gd name="T14" fmla="*/ 17 w 38"/>
                  <a:gd name="T15" fmla="*/ 27 h 45"/>
                  <a:gd name="T16" fmla="*/ 0 w 38"/>
                  <a:gd name="T17" fmla="*/ 27 h 45"/>
                  <a:gd name="T18" fmla="*/ 0 w 38"/>
                  <a:gd name="T19" fmla="*/ 21 h 45"/>
                  <a:gd name="T20" fmla="*/ 17 w 38"/>
                  <a:gd name="T21" fmla="*/ 21 h 45"/>
                  <a:gd name="T22" fmla="*/ 17 w 38"/>
                  <a:gd name="T23" fmla="*/ 3 h 45"/>
                  <a:gd name="T24" fmla="*/ 21 w 38"/>
                  <a:gd name="T25" fmla="*/ 3 h 45"/>
                  <a:gd name="T26" fmla="*/ 21 w 38"/>
                  <a:gd name="T27" fmla="*/ 3 h 45"/>
                  <a:gd name="T28" fmla="*/ 21 w 38"/>
                  <a:gd name="T29" fmla="*/ 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45"/>
                  <a:gd name="T47" fmla="*/ 38 w 38"/>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45">
                    <a:moveTo>
                      <a:pt x="21" y="0"/>
                    </a:moveTo>
                    <a:lnTo>
                      <a:pt x="21" y="21"/>
                    </a:lnTo>
                    <a:lnTo>
                      <a:pt x="38" y="21"/>
                    </a:lnTo>
                    <a:lnTo>
                      <a:pt x="38" y="27"/>
                    </a:lnTo>
                    <a:lnTo>
                      <a:pt x="21" y="27"/>
                    </a:lnTo>
                    <a:lnTo>
                      <a:pt x="21" y="45"/>
                    </a:lnTo>
                    <a:lnTo>
                      <a:pt x="17" y="45"/>
                    </a:lnTo>
                    <a:lnTo>
                      <a:pt x="17" y="27"/>
                    </a:lnTo>
                    <a:lnTo>
                      <a:pt x="0" y="27"/>
                    </a:lnTo>
                    <a:lnTo>
                      <a:pt x="0" y="21"/>
                    </a:lnTo>
                    <a:lnTo>
                      <a:pt x="17" y="21"/>
                    </a:lnTo>
                    <a:lnTo>
                      <a:pt x="17" y="3"/>
                    </a:lnTo>
                    <a:lnTo>
                      <a:pt x="21" y="3"/>
                    </a:lnTo>
                    <a:lnTo>
                      <a:pt x="21" y="0"/>
                    </a:lnTo>
                    <a:close/>
                  </a:path>
                </a:pathLst>
              </a:custGeom>
              <a:solidFill>
                <a:srgbClr val="000000"/>
              </a:solidFill>
              <a:ln w="9525">
                <a:noFill/>
                <a:round/>
                <a:headEnd/>
                <a:tailEnd/>
              </a:ln>
            </p:spPr>
            <p:txBody>
              <a:bodyPr/>
              <a:lstStyle/>
              <a:p>
                <a:endParaRPr lang="en-US"/>
              </a:p>
            </p:txBody>
          </p:sp>
          <p:sp>
            <p:nvSpPr>
              <p:cNvPr id="120201" name="Freeform 198"/>
              <p:cNvSpPr>
                <a:spLocks/>
              </p:cNvSpPr>
              <p:nvPr/>
            </p:nvSpPr>
            <p:spPr bwMode="auto">
              <a:xfrm>
                <a:off x="3692" y="2118"/>
                <a:ext cx="191" cy="665"/>
              </a:xfrm>
              <a:custGeom>
                <a:avLst/>
                <a:gdLst>
                  <a:gd name="T0" fmla="*/ 0 w 191"/>
                  <a:gd name="T1" fmla="*/ 0 h 665"/>
                  <a:gd name="T2" fmla="*/ 0 w 191"/>
                  <a:gd name="T3" fmla="*/ 270 h 665"/>
                  <a:gd name="T4" fmla="*/ 62 w 191"/>
                  <a:gd name="T5" fmla="*/ 334 h 665"/>
                  <a:gd name="T6" fmla="*/ 0 w 191"/>
                  <a:gd name="T7" fmla="*/ 395 h 665"/>
                  <a:gd name="T8" fmla="*/ 0 w 191"/>
                  <a:gd name="T9" fmla="*/ 665 h 665"/>
                  <a:gd name="T10" fmla="*/ 191 w 191"/>
                  <a:gd name="T11" fmla="*/ 462 h 665"/>
                  <a:gd name="T12" fmla="*/ 191 w 191"/>
                  <a:gd name="T13" fmla="*/ 203 h 665"/>
                  <a:gd name="T14" fmla="*/ 0 w 191"/>
                  <a:gd name="T15" fmla="*/ 0 h 665"/>
                  <a:gd name="T16" fmla="*/ 0 w 191"/>
                  <a:gd name="T17" fmla="*/ 0 h 6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
                  <a:gd name="T28" fmla="*/ 0 h 665"/>
                  <a:gd name="T29" fmla="*/ 191 w 191"/>
                  <a:gd name="T30" fmla="*/ 665 h 6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 h="665">
                    <a:moveTo>
                      <a:pt x="0" y="0"/>
                    </a:moveTo>
                    <a:lnTo>
                      <a:pt x="0" y="270"/>
                    </a:lnTo>
                    <a:lnTo>
                      <a:pt x="62" y="334"/>
                    </a:lnTo>
                    <a:lnTo>
                      <a:pt x="0" y="395"/>
                    </a:lnTo>
                    <a:lnTo>
                      <a:pt x="0" y="665"/>
                    </a:lnTo>
                    <a:lnTo>
                      <a:pt x="191" y="462"/>
                    </a:lnTo>
                    <a:lnTo>
                      <a:pt x="191" y="203"/>
                    </a:lnTo>
                    <a:lnTo>
                      <a:pt x="0" y="0"/>
                    </a:lnTo>
                  </a:path>
                </a:pathLst>
              </a:custGeom>
              <a:noFill/>
              <a:ln w="11113">
                <a:solidFill>
                  <a:srgbClr val="000000"/>
                </a:solidFill>
                <a:prstDash val="solid"/>
                <a:round/>
                <a:headEnd/>
                <a:tailEnd/>
              </a:ln>
            </p:spPr>
            <p:txBody>
              <a:bodyPr/>
              <a:lstStyle/>
              <a:p>
                <a:endParaRPr lang="en-US"/>
              </a:p>
            </p:txBody>
          </p:sp>
          <p:sp>
            <p:nvSpPr>
              <p:cNvPr id="120202" name="Freeform 199"/>
              <p:cNvSpPr>
                <a:spLocks/>
              </p:cNvSpPr>
              <p:nvPr/>
            </p:nvSpPr>
            <p:spPr bwMode="auto">
              <a:xfrm>
                <a:off x="3382" y="2006"/>
                <a:ext cx="112" cy="371"/>
              </a:xfrm>
              <a:custGeom>
                <a:avLst/>
                <a:gdLst>
                  <a:gd name="T0" fmla="*/ 0 w 112"/>
                  <a:gd name="T1" fmla="*/ 62 h 371"/>
                  <a:gd name="T2" fmla="*/ 2 w 112"/>
                  <a:gd name="T3" fmla="*/ 54 h 371"/>
                  <a:gd name="T4" fmla="*/ 4 w 112"/>
                  <a:gd name="T5" fmla="*/ 43 h 371"/>
                  <a:gd name="T6" fmla="*/ 7 w 112"/>
                  <a:gd name="T7" fmla="*/ 35 h 371"/>
                  <a:gd name="T8" fmla="*/ 12 w 112"/>
                  <a:gd name="T9" fmla="*/ 27 h 371"/>
                  <a:gd name="T10" fmla="*/ 19 w 112"/>
                  <a:gd name="T11" fmla="*/ 19 h 371"/>
                  <a:gd name="T12" fmla="*/ 24 w 112"/>
                  <a:gd name="T13" fmla="*/ 13 h 371"/>
                  <a:gd name="T14" fmla="*/ 31 w 112"/>
                  <a:gd name="T15" fmla="*/ 8 h 371"/>
                  <a:gd name="T16" fmla="*/ 40 w 112"/>
                  <a:gd name="T17" fmla="*/ 3 h 371"/>
                  <a:gd name="T18" fmla="*/ 47 w 112"/>
                  <a:gd name="T19" fmla="*/ 3 h 371"/>
                  <a:gd name="T20" fmla="*/ 57 w 112"/>
                  <a:gd name="T21" fmla="*/ 0 h 371"/>
                  <a:gd name="T22" fmla="*/ 67 w 112"/>
                  <a:gd name="T23" fmla="*/ 3 h 371"/>
                  <a:gd name="T24" fmla="*/ 74 w 112"/>
                  <a:gd name="T25" fmla="*/ 3 h 371"/>
                  <a:gd name="T26" fmla="*/ 81 w 112"/>
                  <a:gd name="T27" fmla="*/ 8 h 371"/>
                  <a:gd name="T28" fmla="*/ 88 w 112"/>
                  <a:gd name="T29" fmla="*/ 13 h 371"/>
                  <a:gd name="T30" fmla="*/ 95 w 112"/>
                  <a:gd name="T31" fmla="*/ 19 h 371"/>
                  <a:gd name="T32" fmla="*/ 100 w 112"/>
                  <a:gd name="T33" fmla="*/ 27 h 371"/>
                  <a:gd name="T34" fmla="*/ 105 w 112"/>
                  <a:gd name="T35" fmla="*/ 35 h 371"/>
                  <a:gd name="T36" fmla="*/ 110 w 112"/>
                  <a:gd name="T37" fmla="*/ 43 h 371"/>
                  <a:gd name="T38" fmla="*/ 112 w 112"/>
                  <a:gd name="T39" fmla="*/ 54 h 371"/>
                  <a:gd name="T40" fmla="*/ 112 w 112"/>
                  <a:gd name="T41" fmla="*/ 62 h 371"/>
                  <a:gd name="T42" fmla="*/ 112 w 112"/>
                  <a:gd name="T43" fmla="*/ 310 h 371"/>
                  <a:gd name="T44" fmla="*/ 112 w 112"/>
                  <a:gd name="T45" fmla="*/ 318 h 371"/>
                  <a:gd name="T46" fmla="*/ 110 w 112"/>
                  <a:gd name="T47" fmla="*/ 328 h 371"/>
                  <a:gd name="T48" fmla="*/ 105 w 112"/>
                  <a:gd name="T49" fmla="*/ 336 h 371"/>
                  <a:gd name="T50" fmla="*/ 100 w 112"/>
                  <a:gd name="T51" fmla="*/ 344 h 371"/>
                  <a:gd name="T52" fmla="*/ 95 w 112"/>
                  <a:gd name="T53" fmla="*/ 352 h 371"/>
                  <a:gd name="T54" fmla="*/ 88 w 112"/>
                  <a:gd name="T55" fmla="*/ 358 h 371"/>
                  <a:gd name="T56" fmla="*/ 81 w 112"/>
                  <a:gd name="T57" fmla="*/ 363 h 371"/>
                  <a:gd name="T58" fmla="*/ 74 w 112"/>
                  <a:gd name="T59" fmla="*/ 366 h 371"/>
                  <a:gd name="T60" fmla="*/ 67 w 112"/>
                  <a:gd name="T61" fmla="*/ 368 h 371"/>
                  <a:gd name="T62" fmla="*/ 57 w 112"/>
                  <a:gd name="T63" fmla="*/ 371 h 371"/>
                  <a:gd name="T64" fmla="*/ 47 w 112"/>
                  <a:gd name="T65" fmla="*/ 368 h 371"/>
                  <a:gd name="T66" fmla="*/ 40 w 112"/>
                  <a:gd name="T67" fmla="*/ 366 h 371"/>
                  <a:gd name="T68" fmla="*/ 31 w 112"/>
                  <a:gd name="T69" fmla="*/ 363 h 371"/>
                  <a:gd name="T70" fmla="*/ 24 w 112"/>
                  <a:gd name="T71" fmla="*/ 358 h 371"/>
                  <a:gd name="T72" fmla="*/ 19 w 112"/>
                  <a:gd name="T73" fmla="*/ 352 h 371"/>
                  <a:gd name="T74" fmla="*/ 12 w 112"/>
                  <a:gd name="T75" fmla="*/ 344 h 371"/>
                  <a:gd name="T76" fmla="*/ 7 w 112"/>
                  <a:gd name="T77" fmla="*/ 336 h 371"/>
                  <a:gd name="T78" fmla="*/ 4 w 112"/>
                  <a:gd name="T79" fmla="*/ 328 h 371"/>
                  <a:gd name="T80" fmla="*/ 2 w 112"/>
                  <a:gd name="T81" fmla="*/ 318 h 371"/>
                  <a:gd name="T82" fmla="*/ 2 w 112"/>
                  <a:gd name="T83" fmla="*/ 310 h 371"/>
                  <a:gd name="T84" fmla="*/ 2 w 112"/>
                  <a:gd name="T85" fmla="*/ 62 h 371"/>
                  <a:gd name="T86" fmla="*/ 2 w 112"/>
                  <a:gd name="T87" fmla="*/ 62 h 371"/>
                  <a:gd name="T88" fmla="*/ 0 w 112"/>
                  <a:gd name="T89" fmla="*/ 62 h 3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2"/>
                  <a:gd name="T136" fmla="*/ 0 h 371"/>
                  <a:gd name="T137" fmla="*/ 112 w 112"/>
                  <a:gd name="T138" fmla="*/ 371 h 3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2" h="371">
                    <a:moveTo>
                      <a:pt x="0" y="62"/>
                    </a:moveTo>
                    <a:lnTo>
                      <a:pt x="2" y="54"/>
                    </a:lnTo>
                    <a:lnTo>
                      <a:pt x="4" y="43"/>
                    </a:lnTo>
                    <a:lnTo>
                      <a:pt x="7" y="35"/>
                    </a:lnTo>
                    <a:lnTo>
                      <a:pt x="12" y="27"/>
                    </a:lnTo>
                    <a:lnTo>
                      <a:pt x="19" y="19"/>
                    </a:lnTo>
                    <a:lnTo>
                      <a:pt x="24" y="13"/>
                    </a:lnTo>
                    <a:lnTo>
                      <a:pt x="31" y="8"/>
                    </a:lnTo>
                    <a:lnTo>
                      <a:pt x="40" y="3"/>
                    </a:lnTo>
                    <a:lnTo>
                      <a:pt x="47" y="3"/>
                    </a:lnTo>
                    <a:lnTo>
                      <a:pt x="57" y="0"/>
                    </a:lnTo>
                    <a:lnTo>
                      <a:pt x="67" y="3"/>
                    </a:lnTo>
                    <a:lnTo>
                      <a:pt x="74" y="3"/>
                    </a:lnTo>
                    <a:lnTo>
                      <a:pt x="81" y="8"/>
                    </a:lnTo>
                    <a:lnTo>
                      <a:pt x="88" y="13"/>
                    </a:lnTo>
                    <a:lnTo>
                      <a:pt x="95" y="19"/>
                    </a:lnTo>
                    <a:lnTo>
                      <a:pt x="100" y="27"/>
                    </a:lnTo>
                    <a:lnTo>
                      <a:pt x="105" y="35"/>
                    </a:lnTo>
                    <a:lnTo>
                      <a:pt x="110" y="43"/>
                    </a:lnTo>
                    <a:lnTo>
                      <a:pt x="112" y="54"/>
                    </a:lnTo>
                    <a:lnTo>
                      <a:pt x="112" y="62"/>
                    </a:lnTo>
                    <a:lnTo>
                      <a:pt x="112" y="310"/>
                    </a:lnTo>
                    <a:lnTo>
                      <a:pt x="112" y="318"/>
                    </a:lnTo>
                    <a:lnTo>
                      <a:pt x="110" y="328"/>
                    </a:lnTo>
                    <a:lnTo>
                      <a:pt x="105" y="336"/>
                    </a:lnTo>
                    <a:lnTo>
                      <a:pt x="100" y="344"/>
                    </a:lnTo>
                    <a:lnTo>
                      <a:pt x="95" y="352"/>
                    </a:lnTo>
                    <a:lnTo>
                      <a:pt x="88" y="358"/>
                    </a:lnTo>
                    <a:lnTo>
                      <a:pt x="81" y="363"/>
                    </a:lnTo>
                    <a:lnTo>
                      <a:pt x="74" y="366"/>
                    </a:lnTo>
                    <a:lnTo>
                      <a:pt x="67" y="368"/>
                    </a:lnTo>
                    <a:lnTo>
                      <a:pt x="57" y="371"/>
                    </a:lnTo>
                    <a:lnTo>
                      <a:pt x="47" y="368"/>
                    </a:lnTo>
                    <a:lnTo>
                      <a:pt x="40" y="366"/>
                    </a:lnTo>
                    <a:lnTo>
                      <a:pt x="31" y="363"/>
                    </a:lnTo>
                    <a:lnTo>
                      <a:pt x="24" y="358"/>
                    </a:lnTo>
                    <a:lnTo>
                      <a:pt x="19" y="352"/>
                    </a:lnTo>
                    <a:lnTo>
                      <a:pt x="12" y="344"/>
                    </a:lnTo>
                    <a:lnTo>
                      <a:pt x="7" y="336"/>
                    </a:lnTo>
                    <a:lnTo>
                      <a:pt x="4" y="328"/>
                    </a:lnTo>
                    <a:lnTo>
                      <a:pt x="2" y="318"/>
                    </a:lnTo>
                    <a:lnTo>
                      <a:pt x="2" y="310"/>
                    </a:lnTo>
                    <a:lnTo>
                      <a:pt x="2" y="62"/>
                    </a:lnTo>
                    <a:lnTo>
                      <a:pt x="0" y="62"/>
                    </a:lnTo>
                    <a:close/>
                  </a:path>
                </a:pathLst>
              </a:custGeom>
              <a:solidFill>
                <a:srgbClr val="FFFFFF"/>
              </a:solidFill>
              <a:ln w="9525">
                <a:noFill/>
                <a:round/>
                <a:headEnd/>
                <a:tailEnd/>
              </a:ln>
            </p:spPr>
            <p:txBody>
              <a:bodyPr/>
              <a:lstStyle/>
              <a:p>
                <a:endParaRPr lang="en-US"/>
              </a:p>
            </p:txBody>
          </p:sp>
          <p:sp>
            <p:nvSpPr>
              <p:cNvPr id="120203" name="Freeform 200"/>
              <p:cNvSpPr>
                <a:spLocks/>
              </p:cNvSpPr>
              <p:nvPr/>
            </p:nvSpPr>
            <p:spPr bwMode="auto">
              <a:xfrm>
                <a:off x="3382" y="2006"/>
                <a:ext cx="112" cy="371"/>
              </a:xfrm>
              <a:custGeom>
                <a:avLst/>
                <a:gdLst>
                  <a:gd name="T0" fmla="*/ 0 w 112"/>
                  <a:gd name="T1" fmla="*/ 62 h 371"/>
                  <a:gd name="T2" fmla="*/ 2 w 112"/>
                  <a:gd name="T3" fmla="*/ 54 h 371"/>
                  <a:gd name="T4" fmla="*/ 4 w 112"/>
                  <a:gd name="T5" fmla="*/ 43 h 371"/>
                  <a:gd name="T6" fmla="*/ 7 w 112"/>
                  <a:gd name="T7" fmla="*/ 35 h 371"/>
                  <a:gd name="T8" fmla="*/ 12 w 112"/>
                  <a:gd name="T9" fmla="*/ 27 h 371"/>
                  <a:gd name="T10" fmla="*/ 19 w 112"/>
                  <a:gd name="T11" fmla="*/ 19 h 371"/>
                  <a:gd name="T12" fmla="*/ 24 w 112"/>
                  <a:gd name="T13" fmla="*/ 13 h 371"/>
                  <a:gd name="T14" fmla="*/ 31 w 112"/>
                  <a:gd name="T15" fmla="*/ 8 h 371"/>
                  <a:gd name="T16" fmla="*/ 40 w 112"/>
                  <a:gd name="T17" fmla="*/ 3 h 371"/>
                  <a:gd name="T18" fmla="*/ 47 w 112"/>
                  <a:gd name="T19" fmla="*/ 3 h 371"/>
                  <a:gd name="T20" fmla="*/ 57 w 112"/>
                  <a:gd name="T21" fmla="*/ 0 h 371"/>
                  <a:gd name="T22" fmla="*/ 67 w 112"/>
                  <a:gd name="T23" fmla="*/ 3 h 371"/>
                  <a:gd name="T24" fmla="*/ 74 w 112"/>
                  <a:gd name="T25" fmla="*/ 3 h 371"/>
                  <a:gd name="T26" fmla="*/ 81 w 112"/>
                  <a:gd name="T27" fmla="*/ 8 h 371"/>
                  <a:gd name="T28" fmla="*/ 88 w 112"/>
                  <a:gd name="T29" fmla="*/ 13 h 371"/>
                  <a:gd name="T30" fmla="*/ 95 w 112"/>
                  <a:gd name="T31" fmla="*/ 19 h 371"/>
                  <a:gd name="T32" fmla="*/ 100 w 112"/>
                  <a:gd name="T33" fmla="*/ 27 h 371"/>
                  <a:gd name="T34" fmla="*/ 105 w 112"/>
                  <a:gd name="T35" fmla="*/ 35 h 371"/>
                  <a:gd name="T36" fmla="*/ 110 w 112"/>
                  <a:gd name="T37" fmla="*/ 43 h 371"/>
                  <a:gd name="T38" fmla="*/ 112 w 112"/>
                  <a:gd name="T39" fmla="*/ 54 h 371"/>
                  <a:gd name="T40" fmla="*/ 112 w 112"/>
                  <a:gd name="T41" fmla="*/ 62 h 371"/>
                  <a:gd name="T42" fmla="*/ 112 w 112"/>
                  <a:gd name="T43" fmla="*/ 310 h 371"/>
                  <a:gd name="T44" fmla="*/ 112 w 112"/>
                  <a:gd name="T45" fmla="*/ 318 h 371"/>
                  <a:gd name="T46" fmla="*/ 110 w 112"/>
                  <a:gd name="T47" fmla="*/ 328 h 371"/>
                  <a:gd name="T48" fmla="*/ 105 w 112"/>
                  <a:gd name="T49" fmla="*/ 336 h 371"/>
                  <a:gd name="T50" fmla="*/ 100 w 112"/>
                  <a:gd name="T51" fmla="*/ 344 h 371"/>
                  <a:gd name="T52" fmla="*/ 95 w 112"/>
                  <a:gd name="T53" fmla="*/ 352 h 371"/>
                  <a:gd name="T54" fmla="*/ 88 w 112"/>
                  <a:gd name="T55" fmla="*/ 358 h 371"/>
                  <a:gd name="T56" fmla="*/ 81 w 112"/>
                  <a:gd name="T57" fmla="*/ 363 h 371"/>
                  <a:gd name="T58" fmla="*/ 74 w 112"/>
                  <a:gd name="T59" fmla="*/ 366 h 371"/>
                  <a:gd name="T60" fmla="*/ 67 w 112"/>
                  <a:gd name="T61" fmla="*/ 368 h 371"/>
                  <a:gd name="T62" fmla="*/ 57 w 112"/>
                  <a:gd name="T63" fmla="*/ 371 h 371"/>
                  <a:gd name="T64" fmla="*/ 47 w 112"/>
                  <a:gd name="T65" fmla="*/ 368 h 371"/>
                  <a:gd name="T66" fmla="*/ 40 w 112"/>
                  <a:gd name="T67" fmla="*/ 366 h 371"/>
                  <a:gd name="T68" fmla="*/ 31 w 112"/>
                  <a:gd name="T69" fmla="*/ 363 h 371"/>
                  <a:gd name="T70" fmla="*/ 24 w 112"/>
                  <a:gd name="T71" fmla="*/ 358 h 371"/>
                  <a:gd name="T72" fmla="*/ 19 w 112"/>
                  <a:gd name="T73" fmla="*/ 352 h 371"/>
                  <a:gd name="T74" fmla="*/ 12 w 112"/>
                  <a:gd name="T75" fmla="*/ 344 h 371"/>
                  <a:gd name="T76" fmla="*/ 7 w 112"/>
                  <a:gd name="T77" fmla="*/ 336 h 371"/>
                  <a:gd name="T78" fmla="*/ 4 w 112"/>
                  <a:gd name="T79" fmla="*/ 328 h 371"/>
                  <a:gd name="T80" fmla="*/ 2 w 112"/>
                  <a:gd name="T81" fmla="*/ 318 h 371"/>
                  <a:gd name="T82" fmla="*/ 2 w 112"/>
                  <a:gd name="T83" fmla="*/ 310 h 371"/>
                  <a:gd name="T84" fmla="*/ 2 w 112"/>
                  <a:gd name="T85" fmla="*/ 62 h 371"/>
                  <a:gd name="T86" fmla="*/ 2 w 112"/>
                  <a:gd name="T87" fmla="*/ 62 h 3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371"/>
                  <a:gd name="T134" fmla="*/ 112 w 112"/>
                  <a:gd name="T135" fmla="*/ 371 h 3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371">
                    <a:moveTo>
                      <a:pt x="0" y="62"/>
                    </a:moveTo>
                    <a:lnTo>
                      <a:pt x="2" y="54"/>
                    </a:lnTo>
                    <a:lnTo>
                      <a:pt x="4" y="43"/>
                    </a:lnTo>
                    <a:lnTo>
                      <a:pt x="7" y="35"/>
                    </a:lnTo>
                    <a:lnTo>
                      <a:pt x="12" y="27"/>
                    </a:lnTo>
                    <a:lnTo>
                      <a:pt x="19" y="19"/>
                    </a:lnTo>
                    <a:lnTo>
                      <a:pt x="24" y="13"/>
                    </a:lnTo>
                    <a:lnTo>
                      <a:pt x="31" y="8"/>
                    </a:lnTo>
                    <a:lnTo>
                      <a:pt x="40" y="3"/>
                    </a:lnTo>
                    <a:lnTo>
                      <a:pt x="47" y="3"/>
                    </a:lnTo>
                    <a:lnTo>
                      <a:pt x="57" y="0"/>
                    </a:lnTo>
                    <a:lnTo>
                      <a:pt x="67" y="3"/>
                    </a:lnTo>
                    <a:lnTo>
                      <a:pt x="74" y="3"/>
                    </a:lnTo>
                    <a:lnTo>
                      <a:pt x="81" y="8"/>
                    </a:lnTo>
                    <a:lnTo>
                      <a:pt x="88" y="13"/>
                    </a:lnTo>
                    <a:lnTo>
                      <a:pt x="95" y="19"/>
                    </a:lnTo>
                    <a:lnTo>
                      <a:pt x="100" y="27"/>
                    </a:lnTo>
                    <a:lnTo>
                      <a:pt x="105" y="35"/>
                    </a:lnTo>
                    <a:lnTo>
                      <a:pt x="110" y="43"/>
                    </a:lnTo>
                    <a:lnTo>
                      <a:pt x="112" y="54"/>
                    </a:lnTo>
                    <a:lnTo>
                      <a:pt x="112" y="62"/>
                    </a:lnTo>
                    <a:lnTo>
                      <a:pt x="112" y="310"/>
                    </a:lnTo>
                    <a:lnTo>
                      <a:pt x="112" y="318"/>
                    </a:lnTo>
                    <a:lnTo>
                      <a:pt x="110" y="328"/>
                    </a:lnTo>
                    <a:lnTo>
                      <a:pt x="105" y="336"/>
                    </a:lnTo>
                    <a:lnTo>
                      <a:pt x="100" y="344"/>
                    </a:lnTo>
                    <a:lnTo>
                      <a:pt x="95" y="352"/>
                    </a:lnTo>
                    <a:lnTo>
                      <a:pt x="88" y="358"/>
                    </a:lnTo>
                    <a:lnTo>
                      <a:pt x="81" y="363"/>
                    </a:lnTo>
                    <a:lnTo>
                      <a:pt x="74" y="366"/>
                    </a:lnTo>
                    <a:lnTo>
                      <a:pt x="67" y="368"/>
                    </a:lnTo>
                    <a:lnTo>
                      <a:pt x="57" y="371"/>
                    </a:lnTo>
                    <a:lnTo>
                      <a:pt x="47" y="368"/>
                    </a:lnTo>
                    <a:lnTo>
                      <a:pt x="40" y="366"/>
                    </a:lnTo>
                    <a:lnTo>
                      <a:pt x="31" y="363"/>
                    </a:lnTo>
                    <a:lnTo>
                      <a:pt x="24" y="358"/>
                    </a:lnTo>
                    <a:lnTo>
                      <a:pt x="19" y="352"/>
                    </a:lnTo>
                    <a:lnTo>
                      <a:pt x="12" y="344"/>
                    </a:lnTo>
                    <a:lnTo>
                      <a:pt x="7" y="336"/>
                    </a:lnTo>
                    <a:lnTo>
                      <a:pt x="4" y="328"/>
                    </a:lnTo>
                    <a:lnTo>
                      <a:pt x="2" y="318"/>
                    </a:lnTo>
                    <a:lnTo>
                      <a:pt x="2" y="310"/>
                    </a:lnTo>
                    <a:lnTo>
                      <a:pt x="2" y="62"/>
                    </a:lnTo>
                  </a:path>
                </a:pathLst>
              </a:custGeom>
              <a:noFill/>
              <a:ln w="11113">
                <a:solidFill>
                  <a:srgbClr val="000000"/>
                </a:solidFill>
                <a:prstDash val="solid"/>
                <a:round/>
                <a:headEnd/>
                <a:tailEnd/>
              </a:ln>
            </p:spPr>
            <p:txBody>
              <a:bodyPr/>
              <a:lstStyle/>
              <a:p>
                <a:endParaRPr lang="en-US"/>
              </a:p>
            </p:txBody>
          </p:sp>
          <p:sp>
            <p:nvSpPr>
              <p:cNvPr id="120204" name="Rectangle 201"/>
              <p:cNvSpPr>
                <a:spLocks noChangeArrowheads="1"/>
              </p:cNvSpPr>
              <p:nvPr/>
            </p:nvSpPr>
            <p:spPr bwMode="auto">
              <a:xfrm>
                <a:off x="3413" y="2087"/>
                <a:ext cx="8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120205" name="Rectangle 202"/>
              <p:cNvSpPr>
                <a:spLocks noChangeArrowheads="1"/>
              </p:cNvSpPr>
              <p:nvPr/>
            </p:nvSpPr>
            <p:spPr bwMode="auto">
              <a:xfrm>
                <a:off x="3461" y="2087"/>
                <a:ext cx="76" cy="101"/>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206" name="Rectangle 203"/>
              <p:cNvSpPr>
                <a:spLocks noChangeArrowheads="1"/>
              </p:cNvSpPr>
              <p:nvPr/>
            </p:nvSpPr>
            <p:spPr bwMode="auto">
              <a:xfrm>
                <a:off x="3422" y="2153"/>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120207" name="Rectangle 204"/>
              <p:cNvSpPr>
                <a:spLocks noChangeArrowheads="1"/>
              </p:cNvSpPr>
              <p:nvPr/>
            </p:nvSpPr>
            <p:spPr bwMode="auto">
              <a:xfrm>
                <a:off x="3456" y="2153"/>
                <a:ext cx="76" cy="101"/>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208" name="Rectangle 205"/>
              <p:cNvSpPr>
                <a:spLocks noChangeArrowheads="1"/>
              </p:cNvSpPr>
              <p:nvPr/>
            </p:nvSpPr>
            <p:spPr bwMode="auto">
              <a:xfrm>
                <a:off x="3422" y="2217"/>
                <a:ext cx="57"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120209" name="Freeform 206"/>
              <p:cNvSpPr>
                <a:spLocks/>
              </p:cNvSpPr>
              <p:nvPr/>
            </p:nvSpPr>
            <p:spPr bwMode="auto">
              <a:xfrm>
                <a:off x="1674" y="680"/>
                <a:ext cx="442" cy="296"/>
              </a:xfrm>
              <a:custGeom>
                <a:avLst/>
                <a:gdLst>
                  <a:gd name="T0" fmla="*/ 353 w 442"/>
                  <a:gd name="T1" fmla="*/ 296 h 296"/>
                  <a:gd name="T2" fmla="*/ 368 w 442"/>
                  <a:gd name="T3" fmla="*/ 296 h 296"/>
                  <a:gd name="T4" fmla="*/ 382 w 442"/>
                  <a:gd name="T5" fmla="*/ 291 h 296"/>
                  <a:gd name="T6" fmla="*/ 394 w 442"/>
                  <a:gd name="T7" fmla="*/ 286 h 296"/>
                  <a:gd name="T8" fmla="*/ 406 w 442"/>
                  <a:gd name="T9" fmla="*/ 278 h 296"/>
                  <a:gd name="T10" fmla="*/ 416 w 442"/>
                  <a:gd name="T11" fmla="*/ 267 h 296"/>
                  <a:gd name="T12" fmla="*/ 425 w 442"/>
                  <a:gd name="T13" fmla="*/ 256 h 296"/>
                  <a:gd name="T14" fmla="*/ 432 w 442"/>
                  <a:gd name="T15" fmla="*/ 243 h 296"/>
                  <a:gd name="T16" fmla="*/ 437 w 442"/>
                  <a:gd name="T17" fmla="*/ 230 h 296"/>
                  <a:gd name="T18" fmla="*/ 442 w 442"/>
                  <a:gd name="T19" fmla="*/ 214 h 296"/>
                  <a:gd name="T20" fmla="*/ 442 w 442"/>
                  <a:gd name="T21" fmla="*/ 198 h 296"/>
                  <a:gd name="T22" fmla="*/ 442 w 442"/>
                  <a:gd name="T23" fmla="*/ 99 h 296"/>
                  <a:gd name="T24" fmla="*/ 442 w 442"/>
                  <a:gd name="T25" fmla="*/ 83 h 296"/>
                  <a:gd name="T26" fmla="*/ 437 w 442"/>
                  <a:gd name="T27" fmla="*/ 67 h 296"/>
                  <a:gd name="T28" fmla="*/ 432 w 442"/>
                  <a:gd name="T29" fmla="*/ 53 h 296"/>
                  <a:gd name="T30" fmla="*/ 425 w 442"/>
                  <a:gd name="T31" fmla="*/ 40 h 296"/>
                  <a:gd name="T32" fmla="*/ 416 w 442"/>
                  <a:gd name="T33" fmla="*/ 29 h 296"/>
                  <a:gd name="T34" fmla="*/ 406 w 442"/>
                  <a:gd name="T35" fmla="*/ 19 h 296"/>
                  <a:gd name="T36" fmla="*/ 394 w 442"/>
                  <a:gd name="T37" fmla="*/ 11 h 296"/>
                  <a:gd name="T38" fmla="*/ 382 w 442"/>
                  <a:gd name="T39" fmla="*/ 5 h 296"/>
                  <a:gd name="T40" fmla="*/ 368 w 442"/>
                  <a:gd name="T41" fmla="*/ 3 h 296"/>
                  <a:gd name="T42" fmla="*/ 353 w 442"/>
                  <a:gd name="T43" fmla="*/ 0 h 296"/>
                  <a:gd name="T44" fmla="*/ 88 w 442"/>
                  <a:gd name="T45" fmla="*/ 0 h 296"/>
                  <a:gd name="T46" fmla="*/ 74 w 442"/>
                  <a:gd name="T47" fmla="*/ 3 h 296"/>
                  <a:gd name="T48" fmla="*/ 60 w 442"/>
                  <a:gd name="T49" fmla="*/ 5 h 296"/>
                  <a:gd name="T50" fmla="*/ 48 w 442"/>
                  <a:gd name="T51" fmla="*/ 11 h 296"/>
                  <a:gd name="T52" fmla="*/ 36 w 442"/>
                  <a:gd name="T53" fmla="*/ 19 h 296"/>
                  <a:gd name="T54" fmla="*/ 26 w 442"/>
                  <a:gd name="T55" fmla="*/ 29 h 296"/>
                  <a:gd name="T56" fmla="*/ 17 w 442"/>
                  <a:gd name="T57" fmla="*/ 40 h 296"/>
                  <a:gd name="T58" fmla="*/ 10 w 442"/>
                  <a:gd name="T59" fmla="*/ 53 h 296"/>
                  <a:gd name="T60" fmla="*/ 5 w 442"/>
                  <a:gd name="T61" fmla="*/ 67 h 296"/>
                  <a:gd name="T62" fmla="*/ 2 w 442"/>
                  <a:gd name="T63" fmla="*/ 83 h 296"/>
                  <a:gd name="T64" fmla="*/ 0 w 442"/>
                  <a:gd name="T65" fmla="*/ 99 h 296"/>
                  <a:gd name="T66" fmla="*/ 0 w 442"/>
                  <a:gd name="T67" fmla="*/ 198 h 296"/>
                  <a:gd name="T68" fmla="*/ 2 w 442"/>
                  <a:gd name="T69" fmla="*/ 214 h 296"/>
                  <a:gd name="T70" fmla="*/ 5 w 442"/>
                  <a:gd name="T71" fmla="*/ 230 h 296"/>
                  <a:gd name="T72" fmla="*/ 10 w 442"/>
                  <a:gd name="T73" fmla="*/ 243 h 296"/>
                  <a:gd name="T74" fmla="*/ 17 w 442"/>
                  <a:gd name="T75" fmla="*/ 256 h 296"/>
                  <a:gd name="T76" fmla="*/ 26 w 442"/>
                  <a:gd name="T77" fmla="*/ 267 h 296"/>
                  <a:gd name="T78" fmla="*/ 36 w 442"/>
                  <a:gd name="T79" fmla="*/ 278 h 296"/>
                  <a:gd name="T80" fmla="*/ 48 w 442"/>
                  <a:gd name="T81" fmla="*/ 286 h 296"/>
                  <a:gd name="T82" fmla="*/ 60 w 442"/>
                  <a:gd name="T83" fmla="*/ 291 h 296"/>
                  <a:gd name="T84" fmla="*/ 74 w 442"/>
                  <a:gd name="T85" fmla="*/ 296 h 296"/>
                  <a:gd name="T86" fmla="*/ 88 w 442"/>
                  <a:gd name="T87" fmla="*/ 296 h 296"/>
                  <a:gd name="T88" fmla="*/ 353 w 442"/>
                  <a:gd name="T89" fmla="*/ 296 h 296"/>
                  <a:gd name="T90" fmla="*/ 353 w 442"/>
                  <a:gd name="T91" fmla="*/ 296 h 2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2"/>
                  <a:gd name="T139" fmla="*/ 0 h 296"/>
                  <a:gd name="T140" fmla="*/ 442 w 442"/>
                  <a:gd name="T141" fmla="*/ 296 h 2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2" h="296">
                    <a:moveTo>
                      <a:pt x="353" y="296"/>
                    </a:moveTo>
                    <a:lnTo>
                      <a:pt x="368" y="296"/>
                    </a:lnTo>
                    <a:lnTo>
                      <a:pt x="382" y="291"/>
                    </a:lnTo>
                    <a:lnTo>
                      <a:pt x="394" y="286"/>
                    </a:lnTo>
                    <a:lnTo>
                      <a:pt x="406" y="278"/>
                    </a:lnTo>
                    <a:lnTo>
                      <a:pt x="416" y="267"/>
                    </a:lnTo>
                    <a:lnTo>
                      <a:pt x="425" y="256"/>
                    </a:lnTo>
                    <a:lnTo>
                      <a:pt x="432" y="243"/>
                    </a:lnTo>
                    <a:lnTo>
                      <a:pt x="437" y="230"/>
                    </a:lnTo>
                    <a:lnTo>
                      <a:pt x="442" y="214"/>
                    </a:lnTo>
                    <a:lnTo>
                      <a:pt x="442" y="198"/>
                    </a:lnTo>
                    <a:lnTo>
                      <a:pt x="442" y="99"/>
                    </a:lnTo>
                    <a:lnTo>
                      <a:pt x="442" y="83"/>
                    </a:lnTo>
                    <a:lnTo>
                      <a:pt x="437" y="67"/>
                    </a:lnTo>
                    <a:lnTo>
                      <a:pt x="432" y="53"/>
                    </a:lnTo>
                    <a:lnTo>
                      <a:pt x="425" y="40"/>
                    </a:lnTo>
                    <a:lnTo>
                      <a:pt x="416" y="29"/>
                    </a:lnTo>
                    <a:lnTo>
                      <a:pt x="406" y="19"/>
                    </a:lnTo>
                    <a:lnTo>
                      <a:pt x="394" y="11"/>
                    </a:lnTo>
                    <a:lnTo>
                      <a:pt x="382" y="5"/>
                    </a:lnTo>
                    <a:lnTo>
                      <a:pt x="368" y="3"/>
                    </a:lnTo>
                    <a:lnTo>
                      <a:pt x="353" y="0"/>
                    </a:lnTo>
                    <a:lnTo>
                      <a:pt x="88" y="0"/>
                    </a:lnTo>
                    <a:lnTo>
                      <a:pt x="74" y="3"/>
                    </a:lnTo>
                    <a:lnTo>
                      <a:pt x="60" y="5"/>
                    </a:lnTo>
                    <a:lnTo>
                      <a:pt x="48" y="11"/>
                    </a:lnTo>
                    <a:lnTo>
                      <a:pt x="36" y="19"/>
                    </a:lnTo>
                    <a:lnTo>
                      <a:pt x="26" y="29"/>
                    </a:lnTo>
                    <a:lnTo>
                      <a:pt x="17" y="40"/>
                    </a:lnTo>
                    <a:lnTo>
                      <a:pt x="10" y="53"/>
                    </a:lnTo>
                    <a:lnTo>
                      <a:pt x="5" y="67"/>
                    </a:lnTo>
                    <a:lnTo>
                      <a:pt x="2" y="83"/>
                    </a:lnTo>
                    <a:lnTo>
                      <a:pt x="0" y="99"/>
                    </a:lnTo>
                    <a:lnTo>
                      <a:pt x="0" y="198"/>
                    </a:lnTo>
                    <a:lnTo>
                      <a:pt x="2" y="214"/>
                    </a:lnTo>
                    <a:lnTo>
                      <a:pt x="5" y="230"/>
                    </a:lnTo>
                    <a:lnTo>
                      <a:pt x="10" y="243"/>
                    </a:lnTo>
                    <a:lnTo>
                      <a:pt x="17" y="256"/>
                    </a:lnTo>
                    <a:lnTo>
                      <a:pt x="26" y="267"/>
                    </a:lnTo>
                    <a:lnTo>
                      <a:pt x="36" y="278"/>
                    </a:lnTo>
                    <a:lnTo>
                      <a:pt x="48" y="286"/>
                    </a:lnTo>
                    <a:lnTo>
                      <a:pt x="60" y="291"/>
                    </a:lnTo>
                    <a:lnTo>
                      <a:pt x="74" y="296"/>
                    </a:lnTo>
                    <a:lnTo>
                      <a:pt x="88" y="296"/>
                    </a:lnTo>
                    <a:lnTo>
                      <a:pt x="353" y="296"/>
                    </a:lnTo>
                    <a:close/>
                  </a:path>
                </a:pathLst>
              </a:custGeom>
              <a:solidFill>
                <a:srgbClr val="FFFFFF"/>
              </a:solidFill>
              <a:ln w="9525">
                <a:noFill/>
                <a:round/>
                <a:headEnd/>
                <a:tailEnd/>
              </a:ln>
            </p:spPr>
            <p:txBody>
              <a:bodyPr/>
              <a:lstStyle/>
              <a:p>
                <a:endParaRPr lang="en-US"/>
              </a:p>
            </p:txBody>
          </p:sp>
        </p:grpSp>
        <p:sp>
          <p:nvSpPr>
            <p:cNvPr id="119817" name="Freeform 207"/>
            <p:cNvSpPr>
              <a:spLocks/>
            </p:cNvSpPr>
            <p:nvPr/>
          </p:nvSpPr>
          <p:spPr bwMode="auto">
            <a:xfrm>
              <a:off x="1674" y="680"/>
              <a:ext cx="442" cy="296"/>
            </a:xfrm>
            <a:custGeom>
              <a:avLst/>
              <a:gdLst>
                <a:gd name="T0" fmla="*/ 353 w 442"/>
                <a:gd name="T1" fmla="*/ 296 h 296"/>
                <a:gd name="T2" fmla="*/ 368 w 442"/>
                <a:gd name="T3" fmla="*/ 296 h 296"/>
                <a:gd name="T4" fmla="*/ 382 w 442"/>
                <a:gd name="T5" fmla="*/ 291 h 296"/>
                <a:gd name="T6" fmla="*/ 394 w 442"/>
                <a:gd name="T7" fmla="*/ 286 h 296"/>
                <a:gd name="T8" fmla="*/ 406 w 442"/>
                <a:gd name="T9" fmla="*/ 278 h 296"/>
                <a:gd name="T10" fmla="*/ 416 w 442"/>
                <a:gd name="T11" fmla="*/ 267 h 296"/>
                <a:gd name="T12" fmla="*/ 425 w 442"/>
                <a:gd name="T13" fmla="*/ 256 h 296"/>
                <a:gd name="T14" fmla="*/ 432 w 442"/>
                <a:gd name="T15" fmla="*/ 243 h 296"/>
                <a:gd name="T16" fmla="*/ 437 w 442"/>
                <a:gd name="T17" fmla="*/ 230 h 296"/>
                <a:gd name="T18" fmla="*/ 442 w 442"/>
                <a:gd name="T19" fmla="*/ 214 h 296"/>
                <a:gd name="T20" fmla="*/ 442 w 442"/>
                <a:gd name="T21" fmla="*/ 198 h 296"/>
                <a:gd name="T22" fmla="*/ 442 w 442"/>
                <a:gd name="T23" fmla="*/ 99 h 296"/>
                <a:gd name="T24" fmla="*/ 442 w 442"/>
                <a:gd name="T25" fmla="*/ 83 h 296"/>
                <a:gd name="T26" fmla="*/ 437 w 442"/>
                <a:gd name="T27" fmla="*/ 67 h 296"/>
                <a:gd name="T28" fmla="*/ 432 w 442"/>
                <a:gd name="T29" fmla="*/ 53 h 296"/>
                <a:gd name="T30" fmla="*/ 425 w 442"/>
                <a:gd name="T31" fmla="*/ 40 h 296"/>
                <a:gd name="T32" fmla="*/ 416 w 442"/>
                <a:gd name="T33" fmla="*/ 29 h 296"/>
                <a:gd name="T34" fmla="*/ 406 w 442"/>
                <a:gd name="T35" fmla="*/ 19 h 296"/>
                <a:gd name="T36" fmla="*/ 394 w 442"/>
                <a:gd name="T37" fmla="*/ 11 h 296"/>
                <a:gd name="T38" fmla="*/ 382 w 442"/>
                <a:gd name="T39" fmla="*/ 5 h 296"/>
                <a:gd name="T40" fmla="*/ 368 w 442"/>
                <a:gd name="T41" fmla="*/ 3 h 296"/>
                <a:gd name="T42" fmla="*/ 353 w 442"/>
                <a:gd name="T43" fmla="*/ 0 h 296"/>
                <a:gd name="T44" fmla="*/ 88 w 442"/>
                <a:gd name="T45" fmla="*/ 0 h 296"/>
                <a:gd name="T46" fmla="*/ 74 w 442"/>
                <a:gd name="T47" fmla="*/ 3 h 296"/>
                <a:gd name="T48" fmla="*/ 60 w 442"/>
                <a:gd name="T49" fmla="*/ 5 h 296"/>
                <a:gd name="T50" fmla="*/ 48 w 442"/>
                <a:gd name="T51" fmla="*/ 11 h 296"/>
                <a:gd name="T52" fmla="*/ 36 w 442"/>
                <a:gd name="T53" fmla="*/ 19 h 296"/>
                <a:gd name="T54" fmla="*/ 26 w 442"/>
                <a:gd name="T55" fmla="*/ 29 h 296"/>
                <a:gd name="T56" fmla="*/ 17 w 442"/>
                <a:gd name="T57" fmla="*/ 40 h 296"/>
                <a:gd name="T58" fmla="*/ 10 w 442"/>
                <a:gd name="T59" fmla="*/ 53 h 296"/>
                <a:gd name="T60" fmla="*/ 5 w 442"/>
                <a:gd name="T61" fmla="*/ 67 h 296"/>
                <a:gd name="T62" fmla="*/ 2 w 442"/>
                <a:gd name="T63" fmla="*/ 83 h 296"/>
                <a:gd name="T64" fmla="*/ 0 w 442"/>
                <a:gd name="T65" fmla="*/ 99 h 296"/>
                <a:gd name="T66" fmla="*/ 0 w 442"/>
                <a:gd name="T67" fmla="*/ 198 h 296"/>
                <a:gd name="T68" fmla="*/ 2 w 442"/>
                <a:gd name="T69" fmla="*/ 214 h 296"/>
                <a:gd name="T70" fmla="*/ 5 w 442"/>
                <a:gd name="T71" fmla="*/ 230 h 296"/>
                <a:gd name="T72" fmla="*/ 10 w 442"/>
                <a:gd name="T73" fmla="*/ 243 h 296"/>
                <a:gd name="T74" fmla="*/ 17 w 442"/>
                <a:gd name="T75" fmla="*/ 256 h 296"/>
                <a:gd name="T76" fmla="*/ 26 w 442"/>
                <a:gd name="T77" fmla="*/ 267 h 296"/>
                <a:gd name="T78" fmla="*/ 36 w 442"/>
                <a:gd name="T79" fmla="*/ 278 h 296"/>
                <a:gd name="T80" fmla="*/ 48 w 442"/>
                <a:gd name="T81" fmla="*/ 286 h 296"/>
                <a:gd name="T82" fmla="*/ 60 w 442"/>
                <a:gd name="T83" fmla="*/ 291 h 296"/>
                <a:gd name="T84" fmla="*/ 74 w 442"/>
                <a:gd name="T85" fmla="*/ 296 h 296"/>
                <a:gd name="T86" fmla="*/ 88 w 442"/>
                <a:gd name="T87" fmla="*/ 296 h 296"/>
                <a:gd name="T88" fmla="*/ 353 w 442"/>
                <a:gd name="T89" fmla="*/ 296 h 296"/>
                <a:gd name="T90" fmla="*/ 353 w 442"/>
                <a:gd name="T91" fmla="*/ 296 h 2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2"/>
                <a:gd name="T139" fmla="*/ 0 h 296"/>
                <a:gd name="T140" fmla="*/ 442 w 442"/>
                <a:gd name="T141" fmla="*/ 296 h 2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2" h="296">
                  <a:moveTo>
                    <a:pt x="353" y="296"/>
                  </a:moveTo>
                  <a:lnTo>
                    <a:pt x="368" y="296"/>
                  </a:lnTo>
                  <a:lnTo>
                    <a:pt x="382" y="291"/>
                  </a:lnTo>
                  <a:lnTo>
                    <a:pt x="394" y="286"/>
                  </a:lnTo>
                  <a:lnTo>
                    <a:pt x="406" y="278"/>
                  </a:lnTo>
                  <a:lnTo>
                    <a:pt x="416" y="267"/>
                  </a:lnTo>
                  <a:lnTo>
                    <a:pt x="425" y="256"/>
                  </a:lnTo>
                  <a:lnTo>
                    <a:pt x="432" y="243"/>
                  </a:lnTo>
                  <a:lnTo>
                    <a:pt x="437" y="230"/>
                  </a:lnTo>
                  <a:lnTo>
                    <a:pt x="442" y="214"/>
                  </a:lnTo>
                  <a:lnTo>
                    <a:pt x="442" y="198"/>
                  </a:lnTo>
                  <a:lnTo>
                    <a:pt x="442" y="99"/>
                  </a:lnTo>
                  <a:lnTo>
                    <a:pt x="442" y="83"/>
                  </a:lnTo>
                  <a:lnTo>
                    <a:pt x="437" y="67"/>
                  </a:lnTo>
                  <a:lnTo>
                    <a:pt x="432" y="53"/>
                  </a:lnTo>
                  <a:lnTo>
                    <a:pt x="425" y="40"/>
                  </a:lnTo>
                  <a:lnTo>
                    <a:pt x="416" y="29"/>
                  </a:lnTo>
                  <a:lnTo>
                    <a:pt x="406" y="19"/>
                  </a:lnTo>
                  <a:lnTo>
                    <a:pt x="394" y="11"/>
                  </a:lnTo>
                  <a:lnTo>
                    <a:pt x="382" y="5"/>
                  </a:lnTo>
                  <a:lnTo>
                    <a:pt x="368" y="3"/>
                  </a:lnTo>
                  <a:lnTo>
                    <a:pt x="353" y="0"/>
                  </a:lnTo>
                  <a:lnTo>
                    <a:pt x="88" y="0"/>
                  </a:lnTo>
                  <a:lnTo>
                    <a:pt x="74" y="3"/>
                  </a:lnTo>
                  <a:lnTo>
                    <a:pt x="60" y="5"/>
                  </a:lnTo>
                  <a:lnTo>
                    <a:pt x="48" y="11"/>
                  </a:lnTo>
                  <a:lnTo>
                    <a:pt x="36" y="19"/>
                  </a:lnTo>
                  <a:lnTo>
                    <a:pt x="26" y="29"/>
                  </a:lnTo>
                  <a:lnTo>
                    <a:pt x="17" y="40"/>
                  </a:lnTo>
                  <a:lnTo>
                    <a:pt x="10" y="53"/>
                  </a:lnTo>
                  <a:lnTo>
                    <a:pt x="5" y="67"/>
                  </a:lnTo>
                  <a:lnTo>
                    <a:pt x="2" y="83"/>
                  </a:lnTo>
                  <a:lnTo>
                    <a:pt x="0" y="99"/>
                  </a:lnTo>
                  <a:lnTo>
                    <a:pt x="0" y="198"/>
                  </a:lnTo>
                  <a:lnTo>
                    <a:pt x="2" y="214"/>
                  </a:lnTo>
                  <a:lnTo>
                    <a:pt x="5" y="230"/>
                  </a:lnTo>
                  <a:lnTo>
                    <a:pt x="10" y="243"/>
                  </a:lnTo>
                  <a:lnTo>
                    <a:pt x="17" y="256"/>
                  </a:lnTo>
                  <a:lnTo>
                    <a:pt x="26" y="267"/>
                  </a:lnTo>
                  <a:lnTo>
                    <a:pt x="36" y="278"/>
                  </a:lnTo>
                  <a:lnTo>
                    <a:pt x="48" y="286"/>
                  </a:lnTo>
                  <a:lnTo>
                    <a:pt x="60" y="291"/>
                  </a:lnTo>
                  <a:lnTo>
                    <a:pt x="74" y="296"/>
                  </a:lnTo>
                  <a:lnTo>
                    <a:pt x="88" y="296"/>
                  </a:lnTo>
                  <a:lnTo>
                    <a:pt x="353" y="296"/>
                  </a:lnTo>
                </a:path>
              </a:pathLst>
            </a:custGeom>
            <a:solidFill>
              <a:srgbClr val="FFCC66"/>
            </a:solidFill>
            <a:ln w="11113">
              <a:solidFill>
                <a:srgbClr val="EB7500"/>
              </a:solidFill>
              <a:prstDash val="solid"/>
              <a:round/>
              <a:headEnd/>
              <a:tailEnd/>
            </a:ln>
          </p:spPr>
          <p:txBody>
            <a:bodyPr/>
            <a:lstStyle/>
            <a:p>
              <a:endParaRPr lang="en-US"/>
            </a:p>
          </p:txBody>
        </p:sp>
        <p:sp>
          <p:nvSpPr>
            <p:cNvPr id="119818" name="Freeform 208"/>
            <p:cNvSpPr>
              <a:spLocks/>
            </p:cNvSpPr>
            <p:nvPr/>
          </p:nvSpPr>
          <p:spPr bwMode="auto">
            <a:xfrm>
              <a:off x="3594" y="3620"/>
              <a:ext cx="442" cy="297"/>
            </a:xfrm>
            <a:custGeom>
              <a:avLst/>
              <a:gdLst>
                <a:gd name="T0" fmla="*/ 354 w 442"/>
                <a:gd name="T1" fmla="*/ 297 h 297"/>
                <a:gd name="T2" fmla="*/ 368 w 442"/>
                <a:gd name="T3" fmla="*/ 297 h 297"/>
                <a:gd name="T4" fmla="*/ 382 w 442"/>
                <a:gd name="T5" fmla="*/ 294 h 297"/>
                <a:gd name="T6" fmla="*/ 394 w 442"/>
                <a:gd name="T7" fmla="*/ 286 h 297"/>
                <a:gd name="T8" fmla="*/ 406 w 442"/>
                <a:gd name="T9" fmla="*/ 278 h 297"/>
                <a:gd name="T10" fmla="*/ 416 w 442"/>
                <a:gd name="T11" fmla="*/ 270 h 297"/>
                <a:gd name="T12" fmla="*/ 425 w 442"/>
                <a:gd name="T13" fmla="*/ 257 h 297"/>
                <a:gd name="T14" fmla="*/ 433 w 442"/>
                <a:gd name="T15" fmla="*/ 243 h 297"/>
                <a:gd name="T16" fmla="*/ 437 w 442"/>
                <a:gd name="T17" fmla="*/ 230 h 297"/>
                <a:gd name="T18" fmla="*/ 442 w 442"/>
                <a:gd name="T19" fmla="*/ 214 h 297"/>
                <a:gd name="T20" fmla="*/ 442 w 442"/>
                <a:gd name="T21" fmla="*/ 198 h 297"/>
                <a:gd name="T22" fmla="*/ 442 w 442"/>
                <a:gd name="T23" fmla="*/ 99 h 297"/>
                <a:gd name="T24" fmla="*/ 442 w 442"/>
                <a:gd name="T25" fmla="*/ 83 h 297"/>
                <a:gd name="T26" fmla="*/ 437 w 442"/>
                <a:gd name="T27" fmla="*/ 70 h 297"/>
                <a:gd name="T28" fmla="*/ 433 w 442"/>
                <a:gd name="T29" fmla="*/ 54 h 297"/>
                <a:gd name="T30" fmla="*/ 425 w 442"/>
                <a:gd name="T31" fmla="*/ 43 h 297"/>
                <a:gd name="T32" fmla="*/ 416 w 442"/>
                <a:gd name="T33" fmla="*/ 30 h 297"/>
                <a:gd name="T34" fmla="*/ 406 w 442"/>
                <a:gd name="T35" fmla="*/ 22 h 297"/>
                <a:gd name="T36" fmla="*/ 394 w 442"/>
                <a:gd name="T37" fmla="*/ 14 h 297"/>
                <a:gd name="T38" fmla="*/ 382 w 442"/>
                <a:gd name="T39" fmla="*/ 6 h 297"/>
                <a:gd name="T40" fmla="*/ 368 w 442"/>
                <a:gd name="T41" fmla="*/ 3 h 297"/>
                <a:gd name="T42" fmla="*/ 354 w 442"/>
                <a:gd name="T43" fmla="*/ 0 h 297"/>
                <a:gd name="T44" fmla="*/ 89 w 442"/>
                <a:gd name="T45" fmla="*/ 0 h 297"/>
                <a:gd name="T46" fmla="*/ 74 w 442"/>
                <a:gd name="T47" fmla="*/ 3 h 297"/>
                <a:gd name="T48" fmla="*/ 60 w 442"/>
                <a:gd name="T49" fmla="*/ 6 h 297"/>
                <a:gd name="T50" fmla="*/ 48 w 442"/>
                <a:gd name="T51" fmla="*/ 14 h 297"/>
                <a:gd name="T52" fmla="*/ 36 w 442"/>
                <a:gd name="T53" fmla="*/ 22 h 297"/>
                <a:gd name="T54" fmla="*/ 27 w 442"/>
                <a:gd name="T55" fmla="*/ 30 h 297"/>
                <a:gd name="T56" fmla="*/ 17 w 442"/>
                <a:gd name="T57" fmla="*/ 43 h 297"/>
                <a:gd name="T58" fmla="*/ 10 w 442"/>
                <a:gd name="T59" fmla="*/ 54 h 297"/>
                <a:gd name="T60" fmla="*/ 5 w 442"/>
                <a:gd name="T61" fmla="*/ 70 h 297"/>
                <a:gd name="T62" fmla="*/ 3 w 442"/>
                <a:gd name="T63" fmla="*/ 83 h 297"/>
                <a:gd name="T64" fmla="*/ 0 w 442"/>
                <a:gd name="T65" fmla="*/ 99 h 297"/>
                <a:gd name="T66" fmla="*/ 0 w 442"/>
                <a:gd name="T67" fmla="*/ 198 h 297"/>
                <a:gd name="T68" fmla="*/ 3 w 442"/>
                <a:gd name="T69" fmla="*/ 214 h 297"/>
                <a:gd name="T70" fmla="*/ 5 w 442"/>
                <a:gd name="T71" fmla="*/ 230 h 297"/>
                <a:gd name="T72" fmla="*/ 10 w 442"/>
                <a:gd name="T73" fmla="*/ 243 h 297"/>
                <a:gd name="T74" fmla="*/ 17 w 442"/>
                <a:gd name="T75" fmla="*/ 257 h 297"/>
                <a:gd name="T76" fmla="*/ 27 w 442"/>
                <a:gd name="T77" fmla="*/ 270 h 297"/>
                <a:gd name="T78" fmla="*/ 36 w 442"/>
                <a:gd name="T79" fmla="*/ 278 h 297"/>
                <a:gd name="T80" fmla="*/ 48 w 442"/>
                <a:gd name="T81" fmla="*/ 286 h 297"/>
                <a:gd name="T82" fmla="*/ 60 w 442"/>
                <a:gd name="T83" fmla="*/ 294 h 297"/>
                <a:gd name="T84" fmla="*/ 74 w 442"/>
                <a:gd name="T85" fmla="*/ 297 h 297"/>
                <a:gd name="T86" fmla="*/ 89 w 442"/>
                <a:gd name="T87" fmla="*/ 297 h 297"/>
                <a:gd name="T88" fmla="*/ 354 w 442"/>
                <a:gd name="T89" fmla="*/ 297 h 297"/>
                <a:gd name="T90" fmla="*/ 354 w 442"/>
                <a:gd name="T91" fmla="*/ 297 h 2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2"/>
                <a:gd name="T139" fmla="*/ 0 h 297"/>
                <a:gd name="T140" fmla="*/ 442 w 442"/>
                <a:gd name="T141" fmla="*/ 297 h 2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2" h="297">
                  <a:moveTo>
                    <a:pt x="354" y="297"/>
                  </a:moveTo>
                  <a:lnTo>
                    <a:pt x="368" y="297"/>
                  </a:lnTo>
                  <a:lnTo>
                    <a:pt x="382" y="294"/>
                  </a:lnTo>
                  <a:lnTo>
                    <a:pt x="394" y="286"/>
                  </a:lnTo>
                  <a:lnTo>
                    <a:pt x="406" y="278"/>
                  </a:lnTo>
                  <a:lnTo>
                    <a:pt x="416" y="270"/>
                  </a:lnTo>
                  <a:lnTo>
                    <a:pt x="425" y="257"/>
                  </a:lnTo>
                  <a:lnTo>
                    <a:pt x="433" y="243"/>
                  </a:lnTo>
                  <a:lnTo>
                    <a:pt x="437" y="230"/>
                  </a:lnTo>
                  <a:lnTo>
                    <a:pt x="442" y="214"/>
                  </a:lnTo>
                  <a:lnTo>
                    <a:pt x="442" y="198"/>
                  </a:lnTo>
                  <a:lnTo>
                    <a:pt x="442" y="99"/>
                  </a:lnTo>
                  <a:lnTo>
                    <a:pt x="442" y="83"/>
                  </a:lnTo>
                  <a:lnTo>
                    <a:pt x="437" y="70"/>
                  </a:lnTo>
                  <a:lnTo>
                    <a:pt x="433" y="54"/>
                  </a:lnTo>
                  <a:lnTo>
                    <a:pt x="425" y="43"/>
                  </a:lnTo>
                  <a:lnTo>
                    <a:pt x="416" y="30"/>
                  </a:lnTo>
                  <a:lnTo>
                    <a:pt x="406" y="22"/>
                  </a:lnTo>
                  <a:lnTo>
                    <a:pt x="394" y="14"/>
                  </a:lnTo>
                  <a:lnTo>
                    <a:pt x="382" y="6"/>
                  </a:lnTo>
                  <a:lnTo>
                    <a:pt x="368" y="3"/>
                  </a:lnTo>
                  <a:lnTo>
                    <a:pt x="354" y="0"/>
                  </a:lnTo>
                  <a:lnTo>
                    <a:pt x="89" y="0"/>
                  </a:lnTo>
                  <a:lnTo>
                    <a:pt x="74" y="3"/>
                  </a:lnTo>
                  <a:lnTo>
                    <a:pt x="60" y="6"/>
                  </a:lnTo>
                  <a:lnTo>
                    <a:pt x="48" y="14"/>
                  </a:lnTo>
                  <a:lnTo>
                    <a:pt x="36" y="22"/>
                  </a:lnTo>
                  <a:lnTo>
                    <a:pt x="27" y="30"/>
                  </a:lnTo>
                  <a:lnTo>
                    <a:pt x="17" y="43"/>
                  </a:lnTo>
                  <a:lnTo>
                    <a:pt x="10" y="54"/>
                  </a:lnTo>
                  <a:lnTo>
                    <a:pt x="5" y="70"/>
                  </a:lnTo>
                  <a:lnTo>
                    <a:pt x="3" y="83"/>
                  </a:lnTo>
                  <a:lnTo>
                    <a:pt x="0" y="99"/>
                  </a:lnTo>
                  <a:lnTo>
                    <a:pt x="0" y="198"/>
                  </a:lnTo>
                  <a:lnTo>
                    <a:pt x="3" y="214"/>
                  </a:lnTo>
                  <a:lnTo>
                    <a:pt x="5" y="230"/>
                  </a:lnTo>
                  <a:lnTo>
                    <a:pt x="10" y="243"/>
                  </a:lnTo>
                  <a:lnTo>
                    <a:pt x="17" y="257"/>
                  </a:lnTo>
                  <a:lnTo>
                    <a:pt x="27" y="270"/>
                  </a:lnTo>
                  <a:lnTo>
                    <a:pt x="36" y="278"/>
                  </a:lnTo>
                  <a:lnTo>
                    <a:pt x="48" y="286"/>
                  </a:lnTo>
                  <a:lnTo>
                    <a:pt x="60" y="294"/>
                  </a:lnTo>
                  <a:lnTo>
                    <a:pt x="74" y="297"/>
                  </a:lnTo>
                  <a:lnTo>
                    <a:pt x="89" y="297"/>
                  </a:lnTo>
                  <a:lnTo>
                    <a:pt x="354" y="297"/>
                  </a:lnTo>
                  <a:close/>
                </a:path>
              </a:pathLst>
            </a:custGeom>
            <a:solidFill>
              <a:srgbClr val="FFFFFF"/>
            </a:solidFill>
            <a:ln w="9525">
              <a:noFill/>
              <a:round/>
              <a:headEnd/>
              <a:tailEnd/>
            </a:ln>
          </p:spPr>
          <p:txBody>
            <a:bodyPr/>
            <a:lstStyle/>
            <a:p>
              <a:endParaRPr lang="en-US"/>
            </a:p>
          </p:txBody>
        </p:sp>
        <p:sp>
          <p:nvSpPr>
            <p:cNvPr id="119819" name="Freeform 209"/>
            <p:cNvSpPr>
              <a:spLocks/>
            </p:cNvSpPr>
            <p:nvPr/>
          </p:nvSpPr>
          <p:spPr bwMode="auto">
            <a:xfrm>
              <a:off x="3594" y="3620"/>
              <a:ext cx="442" cy="297"/>
            </a:xfrm>
            <a:custGeom>
              <a:avLst/>
              <a:gdLst>
                <a:gd name="T0" fmla="*/ 354 w 442"/>
                <a:gd name="T1" fmla="*/ 297 h 297"/>
                <a:gd name="T2" fmla="*/ 368 w 442"/>
                <a:gd name="T3" fmla="*/ 297 h 297"/>
                <a:gd name="T4" fmla="*/ 382 w 442"/>
                <a:gd name="T5" fmla="*/ 294 h 297"/>
                <a:gd name="T6" fmla="*/ 394 w 442"/>
                <a:gd name="T7" fmla="*/ 286 h 297"/>
                <a:gd name="T8" fmla="*/ 406 w 442"/>
                <a:gd name="T9" fmla="*/ 278 h 297"/>
                <a:gd name="T10" fmla="*/ 416 w 442"/>
                <a:gd name="T11" fmla="*/ 270 h 297"/>
                <a:gd name="T12" fmla="*/ 425 w 442"/>
                <a:gd name="T13" fmla="*/ 257 h 297"/>
                <a:gd name="T14" fmla="*/ 433 w 442"/>
                <a:gd name="T15" fmla="*/ 243 h 297"/>
                <a:gd name="T16" fmla="*/ 437 w 442"/>
                <a:gd name="T17" fmla="*/ 230 h 297"/>
                <a:gd name="T18" fmla="*/ 442 w 442"/>
                <a:gd name="T19" fmla="*/ 214 h 297"/>
                <a:gd name="T20" fmla="*/ 442 w 442"/>
                <a:gd name="T21" fmla="*/ 198 h 297"/>
                <a:gd name="T22" fmla="*/ 442 w 442"/>
                <a:gd name="T23" fmla="*/ 99 h 297"/>
                <a:gd name="T24" fmla="*/ 442 w 442"/>
                <a:gd name="T25" fmla="*/ 83 h 297"/>
                <a:gd name="T26" fmla="*/ 437 w 442"/>
                <a:gd name="T27" fmla="*/ 70 h 297"/>
                <a:gd name="T28" fmla="*/ 433 w 442"/>
                <a:gd name="T29" fmla="*/ 54 h 297"/>
                <a:gd name="T30" fmla="*/ 425 w 442"/>
                <a:gd name="T31" fmla="*/ 43 h 297"/>
                <a:gd name="T32" fmla="*/ 416 w 442"/>
                <a:gd name="T33" fmla="*/ 30 h 297"/>
                <a:gd name="T34" fmla="*/ 406 w 442"/>
                <a:gd name="T35" fmla="*/ 22 h 297"/>
                <a:gd name="T36" fmla="*/ 394 w 442"/>
                <a:gd name="T37" fmla="*/ 14 h 297"/>
                <a:gd name="T38" fmla="*/ 382 w 442"/>
                <a:gd name="T39" fmla="*/ 6 h 297"/>
                <a:gd name="T40" fmla="*/ 368 w 442"/>
                <a:gd name="T41" fmla="*/ 3 h 297"/>
                <a:gd name="T42" fmla="*/ 354 w 442"/>
                <a:gd name="T43" fmla="*/ 0 h 297"/>
                <a:gd name="T44" fmla="*/ 89 w 442"/>
                <a:gd name="T45" fmla="*/ 0 h 297"/>
                <a:gd name="T46" fmla="*/ 74 w 442"/>
                <a:gd name="T47" fmla="*/ 3 h 297"/>
                <a:gd name="T48" fmla="*/ 60 w 442"/>
                <a:gd name="T49" fmla="*/ 6 h 297"/>
                <a:gd name="T50" fmla="*/ 48 w 442"/>
                <a:gd name="T51" fmla="*/ 14 h 297"/>
                <a:gd name="T52" fmla="*/ 36 w 442"/>
                <a:gd name="T53" fmla="*/ 22 h 297"/>
                <a:gd name="T54" fmla="*/ 27 w 442"/>
                <a:gd name="T55" fmla="*/ 30 h 297"/>
                <a:gd name="T56" fmla="*/ 17 w 442"/>
                <a:gd name="T57" fmla="*/ 43 h 297"/>
                <a:gd name="T58" fmla="*/ 10 w 442"/>
                <a:gd name="T59" fmla="*/ 54 h 297"/>
                <a:gd name="T60" fmla="*/ 5 w 442"/>
                <a:gd name="T61" fmla="*/ 70 h 297"/>
                <a:gd name="T62" fmla="*/ 3 w 442"/>
                <a:gd name="T63" fmla="*/ 83 h 297"/>
                <a:gd name="T64" fmla="*/ 0 w 442"/>
                <a:gd name="T65" fmla="*/ 99 h 297"/>
                <a:gd name="T66" fmla="*/ 0 w 442"/>
                <a:gd name="T67" fmla="*/ 198 h 297"/>
                <a:gd name="T68" fmla="*/ 3 w 442"/>
                <a:gd name="T69" fmla="*/ 214 h 297"/>
                <a:gd name="T70" fmla="*/ 5 w 442"/>
                <a:gd name="T71" fmla="*/ 230 h 297"/>
                <a:gd name="T72" fmla="*/ 10 w 442"/>
                <a:gd name="T73" fmla="*/ 243 h 297"/>
                <a:gd name="T74" fmla="*/ 17 w 442"/>
                <a:gd name="T75" fmla="*/ 257 h 297"/>
                <a:gd name="T76" fmla="*/ 27 w 442"/>
                <a:gd name="T77" fmla="*/ 270 h 297"/>
                <a:gd name="T78" fmla="*/ 36 w 442"/>
                <a:gd name="T79" fmla="*/ 278 h 297"/>
                <a:gd name="T80" fmla="*/ 48 w 442"/>
                <a:gd name="T81" fmla="*/ 286 h 297"/>
                <a:gd name="T82" fmla="*/ 60 w 442"/>
                <a:gd name="T83" fmla="*/ 294 h 297"/>
                <a:gd name="T84" fmla="*/ 74 w 442"/>
                <a:gd name="T85" fmla="*/ 297 h 297"/>
                <a:gd name="T86" fmla="*/ 89 w 442"/>
                <a:gd name="T87" fmla="*/ 297 h 297"/>
                <a:gd name="T88" fmla="*/ 354 w 442"/>
                <a:gd name="T89" fmla="*/ 297 h 297"/>
                <a:gd name="T90" fmla="*/ 354 w 442"/>
                <a:gd name="T91" fmla="*/ 297 h 2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2"/>
                <a:gd name="T139" fmla="*/ 0 h 297"/>
                <a:gd name="T140" fmla="*/ 442 w 442"/>
                <a:gd name="T141" fmla="*/ 297 h 2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2" h="297">
                  <a:moveTo>
                    <a:pt x="354" y="297"/>
                  </a:moveTo>
                  <a:lnTo>
                    <a:pt x="368" y="297"/>
                  </a:lnTo>
                  <a:lnTo>
                    <a:pt x="382" y="294"/>
                  </a:lnTo>
                  <a:lnTo>
                    <a:pt x="394" y="286"/>
                  </a:lnTo>
                  <a:lnTo>
                    <a:pt x="406" y="278"/>
                  </a:lnTo>
                  <a:lnTo>
                    <a:pt x="416" y="270"/>
                  </a:lnTo>
                  <a:lnTo>
                    <a:pt x="425" y="257"/>
                  </a:lnTo>
                  <a:lnTo>
                    <a:pt x="433" y="243"/>
                  </a:lnTo>
                  <a:lnTo>
                    <a:pt x="437" y="230"/>
                  </a:lnTo>
                  <a:lnTo>
                    <a:pt x="442" y="214"/>
                  </a:lnTo>
                  <a:lnTo>
                    <a:pt x="442" y="198"/>
                  </a:lnTo>
                  <a:lnTo>
                    <a:pt x="442" y="99"/>
                  </a:lnTo>
                  <a:lnTo>
                    <a:pt x="442" y="83"/>
                  </a:lnTo>
                  <a:lnTo>
                    <a:pt x="437" y="70"/>
                  </a:lnTo>
                  <a:lnTo>
                    <a:pt x="433" y="54"/>
                  </a:lnTo>
                  <a:lnTo>
                    <a:pt x="425" y="43"/>
                  </a:lnTo>
                  <a:lnTo>
                    <a:pt x="416" y="30"/>
                  </a:lnTo>
                  <a:lnTo>
                    <a:pt x="406" y="22"/>
                  </a:lnTo>
                  <a:lnTo>
                    <a:pt x="394" y="14"/>
                  </a:lnTo>
                  <a:lnTo>
                    <a:pt x="382" y="6"/>
                  </a:lnTo>
                  <a:lnTo>
                    <a:pt x="368" y="3"/>
                  </a:lnTo>
                  <a:lnTo>
                    <a:pt x="354" y="0"/>
                  </a:lnTo>
                  <a:lnTo>
                    <a:pt x="89" y="0"/>
                  </a:lnTo>
                  <a:lnTo>
                    <a:pt x="74" y="3"/>
                  </a:lnTo>
                  <a:lnTo>
                    <a:pt x="60" y="6"/>
                  </a:lnTo>
                  <a:lnTo>
                    <a:pt x="48" y="14"/>
                  </a:lnTo>
                  <a:lnTo>
                    <a:pt x="36" y="22"/>
                  </a:lnTo>
                  <a:lnTo>
                    <a:pt x="27" y="30"/>
                  </a:lnTo>
                  <a:lnTo>
                    <a:pt x="17" y="43"/>
                  </a:lnTo>
                  <a:lnTo>
                    <a:pt x="10" y="54"/>
                  </a:lnTo>
                  <a:lnTo>
                    <a:pt x="5" y="70"/>
                  </a:lnTo>
                  <a:lnTo>
                    <a:pt x="3" y="83"/>
                  </a:lnTo>
                  <a:lnTo>
                    <a:pt x="0" y="99"/>
                  </a:lnTo>
                  <a:lnTo>
                    <a:pt x="0" y="198"/>
                  </a:lnTo>
                  <a:lnTo>
                    <a:pt x="3" y="214"/>
                  </a:lnTo>
                  <a:lnTo>
                    <a:pt x="5" y="230"/>
                  </a:lnTo>
                  <a:lnTo>
                    <a:pt x="10" y="243"/>
                  </a:lnTo>
                  <a:lnTo>
                    <a:pt x="17" y="257"/>
                  </a:lnTo>
                  <a:lnTo>
                    <a:pt x="27" y="270"/>
                  </a:lnTo>
                  <a:lnTo>
                    <a:pt x="36" y="278"/>
                  </a:lnTo>
                  <a:lnTo>
                    <a:pt x="48" y="286"/>
                  </a:lnTo>
                  <a:lnTo>
                    <a:pt x="60" y="294"/>
                  </a:lnTo>
                  <a:lnTo>
                    <a:pt x="74" y="297"/>
                  </a:lnTo>
                  <a:lnTo>
                    <a:pt x="89" y="297"/>
                  </a:lnTo>
                  <a:lnTo>
                    <a:pt x="354" y="297"/>
                  </a:lnTo>
                </a:path>
              </a:pathLst>
            </a:custGeom>
            <a:solidFill>
              <a:srgbClr val="FFCC66"/>
            </a:solidFill>
            <a:ln w="11113">
              <a:solidFill>
                <a:srgbClr val="EB7500"/>
              </a:solidFill>
              <a:prstDash val="solid"/>
              <a:round/>
              <a:headEnd/>
              <a:tailEnd/>
            </a:ln>
          </p:spPr>
          <p:txBody>
            <a:bodyPr/>
            <a:lstStyle/>
            <a:p>
              <a:endParaRPr lang="en-US"/>
            </a:p>
          </p:txBody>
        </p:sp>
        <p:sp>
          <p:nvSpPr>
            <p:cNvPr id="119820" name="Rectangle 210"/>
            <p:cNvSpPr>
              <a:spLocks noChangeArrowheads="1"/>
            </p:cNvSpPr>
            <p:nvPr/>
          </p:nvSpPr>
          <p:spPr bwMode="auto">
            <a:xfrm>
              <a:off x="1805" y="710"/>
              <a:ext cx="7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H</a:t>
              </a:r>
              <a:endParaRPr kumimoji="0" lang="en-US">
                <a:solidFill>
                  <a:schemeClr val="tx1"/>
                </a:solidFill>
              </a:endParaRPr>
            </a:p>
          </p:txBody>
        </p:sp>
        <p:sp>
          <p:nvSpPr>
            <p:cNvPr id="119821" name="Rectangle 211"/>
            <p:cNvSpPr>
              <a:spLocks noChangeArrowheads="1"/>
            </p:cNvSpPr>
            <p:nvPr/>
          </p:nvSpPr>
          <p:spPr bwMode="auto">
            <a:xfrm>
              <a:off x="1848" y="710"/>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a</a:t>
              </a:r>
              <a:endParaRPr kumimoji="0" lang="en-US">
                <a:solidFill>
                  <a:schemeClr val="tx1"/>
                </a:solidFill>
              </a:endParaRPr>
            </a:p>
          </p:txBody>
        </p:sp>
        <p:sp>
          <p:nvSpPr>
            <p:cNvPr id="119822" name="Rectangle 212"/>
            <p:cNvSpPr>
              <a:spLocks noChangeArrowheads="1"/>
            </p:cNvSpPr>
            <p:nvPr/>
          </p:nvSpPr>
          <p:spPr bwMode="auto">
            <a:xfrm>
              <a:off x="1879" y="710"/>
              <a:ext cx="60"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z</a:t>
              </a:r>
              <a:endParaRPr kumimoji="0" lang="en-US">
                <a:solidFill>
                  <a:schemeClr val="tx1"/>
                </a:solidFill>
              </a:endParaRPr>
            </a:p>
          </p:txBody>
        </p:sp>
        <p:sp>
          <p:nvSpPr>
            <p:cNvPr id="119823" name="Rectangle 213"/>
            <p:cNvSpPr>
              <a:spLocks noChangeArrowheads="1"/>
            </p:cNvSpPr>
            <p:nvPr/>
          </p:nvSpPr>
          <p:spPr bwMode="auto">
            <a:xfrm>
              <a:off x="1910" y="710"/>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a</a:t>
              </a:r>
              <a:endParaRPr kumimoji="0" lang="en-US">
                <a:solidFill>
                  <a:schemeClr val="tx1"/>
                </a:solidFill>
              </a:endParaRPr>
            </a:p>
          </p:txBody>
        </p:sp>
        <p:sp>
          <p:nvSpPr>
            <p:cNvPr id="119824" name="Rectangle 214"/>
            <p:cNvSpPr>
              <a:spLocks noChangeArrowheads="1"/>
            </p:cNvSpPr>
            <p:nvPr/>
          </p:nvSpPr>
          <p:spPr bwMode="auto">
            <a:xfrm>
              <a:off x="1941" y="710"/>
              <a:ext cx="50"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r</a:t>
              </a:r>
              <a:endParaRPr kumimoji="0" lang="en-US">
                <a:solidFill>
                  <a:schemeClr val="tx1"/>
                </a:solidFill>
              </a:endParaRPr>
            </a:p>
          </p:txBody>
        </p:sp>
        <p:sp>
          <p:nvSpPr>
            <p:cNvPr id="119825" name="Rectangle 215"/>
            <p:cNvSpPr>
              <a:spLocks noChangeArrowheads="1"/>
            </p:cNvSpPr>
            <p:nvPr/>
          </p:nvSpPr>
          <p:spPr bwMode="auto">
            <a:xfrm>
              <a:off x="1961" y="710"/>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d</a:t>
              </a:r>
              <a:endParaRPr kumimoji="0" lang="en-US">
                <a:solidFill>
                  <a:schemeClr val="tx1"/>
                </a:solidFill>
              </a:endParaRPr>
            </a:p>
          </p:txBody>
        </p:sp>
        <p:sp>
          <p:nvSpPr>
            <p:cNvPr id="119826" name="Rectangle 216"/>
            <p:cNvSpPr>
              <a:spLocks noChangeArrowheads="1"/>
            </p:cNvSpPr>
            <p:nvPr/>
          </p:nvSpPr>
          <p:spPr bwMode="auto">
            <a:xfrm>
              <a:off x="1994" y="710"/>
              <a:ext cx="76" cy="101"/>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9827" name="Rectangle 217"/>
            <p:cNvSpPr>
              <a:spLocks noChangeArrowheads="1"/>
            </p:cNvSpPr>
            <p:nvPr/>
          </p:nvSpPr>
          <p:spPr bwMode="auto">
            <a:xfrm>
              <a:off x="1770" y="787"/>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d</a:t>
              </a:r>
              <a:endParaRPr kumimoji="0" lang="en-US">
                <a:solidFill>
                  <a:schemeClr val="tx1"/>
                </a:solidFill>
              </a:endParaRPr>
            </a:p>
          </p:txBody>
        </p:sp>
        <p:sp>
          <p:nvSpPr>
            <p:cNvPr id="119828" name="Rectangle 218"/>
            <p:cNvSpPr>
              <a:spLocks noChangeArrowheads="1"/>
            </p:cNvSpPr>
            <p:nvPr/>
          </p:nvSpPr>
          <p:spPr bwMode="auto">
            <a:xfrm>
              <a:off x="1801" y="787"/>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e</a:t>
              </a:r>
              <a:endParaRPr kumimoji="0" lang="en-US">
                <a:solidFill>
                  <a:schemeClr val="tx1"/>
                </a:solidFill>
              </a:endParaRPr>
            </a:p>
          </p:txBody>
        </p:sp>
        <p:sp>
          <p:nvSpPr>
            <p:cNvPr id="119829" name="Rectangle 219"/>
            <p:cNvSpPr>
              <a:spLocks noChangeArrowheads="1"/>
            </p:cNvSpPr>
            <p:nvPr/>
          </p:nvSpPr>
          <p:spPr bwMode="auto">
            <a:xfrm>
              <a:off x="1834" y="787"/>
              <a:ext cx="48"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t</a:t>
              </a:r>
              <a:endParaRPr kumimoji="0" lang="en-US">
                <a:solidFill>
                  <a:schemeClr val="tx1"/>
                </a:solidFill>
              </a:endParaRPr>
            </a:p>
          </p:txBody>
        </p:sp>
        <p:sp>
          <p:nvSpPr>
            <p:cNvPr id="119830" name="Rectangle 220"/>
            <p:cNvSpPr>
              <a:spLocks noChangeArrowheads="1"/>
            </p:cNvSpPr>
            <p:nvPr/>
          </p:nvSpPr>
          <p:spPr bwMode="auto">
            <a:xfrm>
              <a:off x="1851" y="787"/>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e</a:t>
              </a:r>
              <a:endParaRPr kumimoji="0" lang="en-US">
                <a:solidFill>
                  <a:schemeClr val="tx1"/>
                </a:solidFill>
              </a:endParaRPr>
            </a:p>
          </p:txBody>
        </p:sp>
        <p:sp>
          <p:nvSpPr>
            <p:cNvPr id="119831" name="Rectangle 221"/>
            <p:cNvSpPr>
              <a:spLocks noChangeArrowheads="1"/>
            </p:cNvSpPr>
            <p:nvPr/>
          </p:nvSpPr>
          <p:spPr bwMode="auto">
            <a:xfrm>
              <a:off x="1884" y="787"/>
              <a:ext cx="62"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c</a:t>
              </a:r>
              <a:endParaRPr kumimoji="0" lang="en-US">
                <a:solidFill>
                  <a:schemeClr val="tx1"/>
                </a:solidFill>
              </a:endParaRPr>
            </a:p>
          </p:txBody>
        </p:sp>
        <p:sp>
          <p:nvSpPr>
            <p:cNvPr id="119832" name="Rectangle 222"/>
            <p:cNvSpPr>
              <a:spLocks noChangeArrowheads="1"/>
            </p:cNvSpPr>
            <p:nvPr/>
          </p:nvSpPr>
          <p:spPr bwMode="auto">
            <a:xfrm>
              <a:off x="1913" y="787"/>
              <a:ext cx="48"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t</a:t>
              </a:r>
              <a:endParaRPr kumimoji="0" lang="en-US">
                <a:solidFill>
                  <a:schemeClr val="tx1"/>
                </a:solidFill>
              </a:endParaRPr>
            </a:p>
          </p:txBody>
        </p:sp>
        <p:sp>
          <p:nvSpPr>
            <p:cNvPr id="119833" name="Rectangle 223"/>
            <p:cNvSpPr>
              <a:spLocks noChangeArrowheads="1"/>
            </p:cNvSpPr>
            <p:nvPr/>
          </p:nvSpPr>
          <p:spPr bwMode="auto">
            <a:xfrm>
              <a:off x="1930" y="787"/>
              <a:ext cx="43"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i</a:t>
              </a:r>
              <a:endParaRPr kumimoji="0" lang="en-US">
                <a:solidFill>
                  <a:schemeClr val="tx1"/>
                </a:solidFill>
              </a:endParaRPr>
            </a:p>
          </p:txBody>
        </p:sp>
        <p:sp>
          <p:nvSpPr>
            <p:cNvPr id="119834" name="Rectangle 224"/>
            <p:cNvSpPr>
              <a:spLocks noChangeArrowheads="1"/>
            </p:cNvSpPr>
            <p:nvPr/>
          </p:nvSpPr>
          <p:spPr bwMode="auto">
            <a:xfrm>
              <a:off x="1941" y="787"/>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o</a:t>
              </a:r>
              <a:endParaRPr kumimoji="0" lang="en-US">
                <a:solidFill>
                  <a:schemeClr val="tx1"/>
                </a:solidFill>
              </a:endParaRPr>
            </a:p>
          </p:txBody>
        </p:sp>
        <p:sp>
          <p:nvSpPr>
            <p:cNvPr id="119835" name="Rectangle 225"/>
            <p:cNvSpPr>
              <a:spLocks noChangeArrowheads="1"/>
            </p:cNvSpPr>
            <p:nvPr/>
          </p:nvSpPr>
          <p:spPr bwMode="auto">
            <a:xfrm>
              <a:off x="1975" y="787"/>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n</a:t>
              </a:r>
              <a:endParaRPr kumimoji="0" lang="en-US">
                <a:solidFill>
                  <a:schemeClr val="tx1"/>
                </a:solidFill>
              </a:endParaRPr>
            </a:p>
          </p:txBody>
        </p:sp>
        <p:sp>
          <p:nvSpPr>
            <p:cNvPr id="119836" name="Rectangle 226"/>
            <p:cNvSpPr>
              <a:spLocks noChangeArrowheads="1"/>
            </p:cNvSpPr>
            <p:nvPr/>
          </p:nvSpPr>
          <p:spPr bwMode="auto">
            <a:xfrm>
              <a:off x="2008" y="787"/>
              <a:ext cx="76" cy="101"/>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9837" name="Rectangle 227"/>
            <p:cNvSpPr>
              <a:spLocks noChangeArrowheads="1"/>
            </p:cNvSpPr>
            <p:nvPr/>
          </p:nvSpPr>
          <p:spPr bwMode="auto">
            <a:xfrm>
              <a:off x="1844" y="865"/>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u</a:t>
              </a:r>
              <a:endParaRPr kumimoji="0" lang="en-US">
                <a:solidFill>
                  <a:schemeClr val="tx1"/>
                </a:solidFill>
              </a:endParaRPr>
            </a:p>
          </p:txBody>
        </p:sp>
        <p:sp>
          <p:nvSpPr>
            <p:cNvPr id="119838" name="Rectangle 228"/>
            <p:cNvSpPr>
              <a:spLocks noChangeArrowheads="1"/>
            </p:cNvSpPr>
            <p:nvPr/>
          </p:nvSpPr>
          <p:spPr bwMode="auto">
            <a:xfrm>
              <a:off x="1877" y="865"/>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n</a:t>
              </a:r>
              <a:endParaRPr kumimoji="0" lang="en-US">
                <a:solidFill>
                  <a:schemeClr val="tx1"/>
                </a:solidFill>
              </a:endParaRPr>
            </a:p>
          </p:txBody>
        </p:sp>
        <p:sp>
          <p:nvSpPr>
            <p:cNvPr id="119839" name="Rectangle 229"/>
            <p:cNvSpPr>
              <a:spLocks noChangeArrowheads="1"/>
            </p:cNvSpPr>
            <p:nvPr/>
          </p:nvSpPr>
          <p:spPr bwMode="auto">
            <a:xfrm>
              <a:off x="1908" y="865"/>
              <a:ext cx="43"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i</a:t>
              </a:r>
              <a:endParaRPr kumimoji="0" lang="en-US">
                <a:solidFill>
                  <a:schemeClr val="tx1"/>
                </a:solidFill>
              </a:endParaRPr>
            </a:p>
          </p:txBody>
        </p:sp>
        <p:sp>
          <p:nvSpPr>
            <p:cNvPr id="119840" name="Rectangle 230"/>
            <p:cNvSpPr>
              <a:spLocks noChangeArrowheads="1"/>
            </p:cNvSpPr>
            <p:nvPr/>
          </p:nvSpPr>
          <p:spPr bwMode="auto">
            <a:xfrm>
              <a:off x="1922" y="865"/>
              <a:ext cx="48"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t</a:t>
              </a:r>
              <a:endParaRPr kumimoji="0" lang="en-US">
                <a:solidFill>
                  <a:schemeClr val="tx1"/>
                </a:solidFill>
              </a:endParaRPr>
            </a:p>
          </p:txBody>
        </p:sp>
        <p:sp>
          <p:nvSpPr>
            <p:cNvPr id="119841" name="Rectangle 231"/>
            <p:cNvSpPr>
              <a:spLocks noChangeArrowheads="1"/>
            </p:cNvSpPr>
            <p:nvPr/>
          </p:nvSpPr>
          <p:spPr bwMode="auto">
            <a:xfrm>
              <a:off x="3668" y="3690"/>
              <a:ext cx="69"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F</a:t>
              </a:r>
              <a:endParaRPr kumimoji="0" lang="en-US">
                <a:solidFill>
                  <a:schemeClr val="tx1"/>
                </a:solidFill>
              </a:endParaRPr>
            </a:p>
          </p:txBody>
        </p:sp>
        <p:sp>
          <p:nvSpPr>
            <p:cNvPr id="119842" name="Rectangle 232"/>
            <p:cNvSpPr>
              <a:spLocks noChangeArrowheads="1"/>
            </p:cNvSpPr>
            <p:nvPr/>
          </p:nvSpPr>
          <p:spPr bwMode="auto">
            <a:xfrm>
              <a:off x="3704" y="3690"/>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o</a:t>
              </a:r>
              <a:endParaRPr kumimoji="0" lang="en-US">
                <a:solidFill>
                  <a:schemeClr val="tx1"/>
                </a:solidFill>
              </a:endParaRPr>
            </a:p>
          </p:txBody>
        </p:sp>
        <p:sp>
          <p:nvSpPr>
            <p:cNvPr id="119843" name="Rectangle 233"/>
            <p:cNvSpPr>
              <a:spLocks noChangeArrowheads="1"/>
            </p:cNvSpPr>
            <p:nvPr/>
          </p:nvSpPr>
          <p:spPr bwMode="auto">
            <a:xfrm>
              <a:off x="3738" y="3690"/>
              <a:ext cx="50"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r</a:t>
              </a:r>
              <a:endParaRPr kumimoji="0" lang="en-US">
                <a:solidFill>
                  <a:schemeClr val="tx1"/>
                </a:solidFill>
              </a:endParaRPr>
            </a:p>
          </p:txBody>
        </p:sp>
        <p:sp>
          <p:nvSpPr>
            <p:cNvPr id="119844" name="Rectangle 234"/>
            <p:cNvSpPr>
              <a:spLocks noChangeArrowheads="1"/>
            </p:cNvSpPr>
            <p:nvPr/>
          </p:nvSpPr>
          <p:spPr bwMode="auto">
            <a:xfrm>
              <a:off x="3757" y="3690"/>
              <a:ext cx="7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w</a:t>
              </a:r>
              <a:endParaRPr kumimoji="0" lang="en-US">
                <a:solidFill>
                  <a:schemeClr val="tx1"/>
                </a:solidFill>
              </a:endParaRPr>
            </a:p>
          </p:txBody>
        </p:sp>
        <p:sp>
          <p:nvSpPr>
            <p:cNvPr id="119845" name="Rectangle 235"/>
            <p:cNvSpPr>
              <a:spLocks noChangeArrowheads="1"/>
            </p:cNvSpPr>
            <p:nvPr/>
          </p:nvSpPr>
          <p:spPr bwMode="auto">
            <a:xfrm>
              <a:off x="3800" y="3690"/>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a</a:t>
              </a:r>
              <a:endParaRPr kumimoji="0" lang="en-US">
                <a:solidFill>
                  <a:schemeClr val="tx1"/>
                </a:solidFill>
              </a:endParaRPr>
            </a:p>
          </p:txBody>
        </p:sp>
        <p:sp>
          <p:nvSpPr>
            <p:cNvPr id="119846" name="Rectangle 236"/>
            <p:cNvSpPr>
              <a:spLocks noChangeArrowheads="1"/>
            </p:cNvSpPr>
            <p:nvPr/>
          </p:nvSpPr>
          <p:spPr bwMode="auto">
            <a:xfrm>
              <a:off x="3833" y="3690"/>
              <a:ext cx="50"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r</a:t>
              </a:r>
              <a:endParaRPr kumimoji="0" lang="en-US">
                <a:solidFill>
                  <a:schemeClr val="tx1"/>
                </a:solidFill>
              </a:endParaRPr>
            </a:p>
          </p:txBody>
        </p:sp>
        <p:sp>
          <p:nvSpPr>
            <p:cNvPr id="119847" name="Rectangle 237"/>
            <p:cNvSpPr>
              <a:spLocks noChangeArrowheads="1"/>
            </p:cNvSpPr>
            <p:nvPr/>
          </p:nvSpPr>
          <p:spPr bwMode="auto">
            <a:xfrm>
              <a:off x="3852" y="3690"/>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d</a:t>
              </a:r>
              <a:endParaRPr kumimoji="0" lang="en-US">
                <a:solidFill>
                  <a:schemeClr val="tx1"/>
                </a:solidFill>
              </a:endParaRPr>
            </a:p>
          </p:txBody>
        </p:sp>
        <p:sp>
          <p:nvSpPr>
            <p:cNvPr id="119848" name="Rectangle 238"/>
            <p:cNvSpPr>
              <a:spLocks noChangeArrowheads="1"/>
            </p:cNvSpPr>
            <p:nvPr/>
          </p:nvSpPr>
          <p:spPr bwMode="auto">
            <a:xfrm>
              <a:off x="3886" y="3690"/>
              <a:ext cx="43"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i</a:t>
              </a:r>
              <a:endParaRPr kumimoji="0" lang="en-US">
                <a:solidFill>
                  <a:schemeClr val="tx1"/>
                </a:solidFill>
              </a:endParaRPr>
            </a:p>
          </p:txBody>
        </p:sp>
        <p:sp>
          <p:nvSpPr>
            <p:cNvPr id="119849" name="Rectangle 239"/>
            <p:cNvSpPr>
              <a:spLocks noChangeArrowheads="1"/>
            </p:cNvSpPr>
            <p:nvPr/>
          </p:nvSpPr>
          <p:spPr bwMode="auto">
            <a:xfrm>
              <a:off x="3898" y="3690"/>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n</a:t>
              </a:r>
              <a:endParaRPr kumimoji="0" lang="en-US">
                <a:solidFill>
                  <a:schemeClr val="tx1"/>
                </a:solidFill>
              </a:endParaRPr>
            </a:p>
          </p:txBody>
        </p:sp>
        <p:sp>
          <p:nvSpPr>
            <p:cNvPr id="119850" name="Rectangle 240"/>
            <p:cNvSpPr>
              <a:spLocks noChangeArrowheads="1"/>
            </p:cNvSpPr>
            <p:nvPr/>
          </p:nvSpPr>
          <p:spPr bwMode="auto">
            <a:xfrm>
              <a:off x="3931" y="3690"/>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g</a:t>
              </a:r>
              <a:endParaRPr kumimoji="0" lang="en-US">
                <a:solidFill>
                  <a:schemeClr val="tx1"/>
                </a:solidFill>
              </a:endParaRPr>
            </a:p>
          </p:txBody>
        </p:sp>
        <p:sp>
          <p:nvSpPr>
            <p:cNvPr id="119851" name="Rectangle 241"/>
            <p:cNvSpPr>
              <a:spLocks noChangeArrowheads="1"/>
            </p:cNvSpPr>
            <p:nvPr/>
          </p:nvSpPr>
          <p:spPr bwMode="auto">
            <a:xfrm>
              <a:off x="3964" y="3690"/>
              <a:ext cx="76" cy="101"/>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9852" name="Rectangle 242"/>
            <p:cNvSpPr>
              <a:spLocks noChangeArrowheads="1"/>
            </p:cNvSpPr>
            <p:nvPr/>
          </p:nvSpPr>
          <p:spPr bwMode="auto">
            <a:xfrm>
              <a:off x="3764" y="3767"/>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u</a:t>
              </a:r>
              <a:endParaRPr kumimoji="0" lang="en-US">
                <a:solidFill>
                  <a:schemeClr val="tx1"/>
                </a:solidFill>
              </a:endParaRPr>
            </a:p>
          </p:txBody>
        </p:sp>
        <p:sp>
          <p:nvSpPr>
            <p:cNvPr id="119853" name="Rectangle 243"/>
            <p:cNvSpPr>
              <a:spLocks noChangeArrowheads="1"/>
            </p:cNvSpPr>
            <p:nvPr/>
          </p:nvSpPr>
          <p:spPr bwMode="auto">
            <a:xfrm>
              <a:off x="3797" y="3767"/>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n</a:t>
              </a:r>
              <a:endParaRPr kumimoji="0" lang="en-US">
                <a:solidFill>
                  <a:schemeClr val="tx1"/>
                </a:solidFill>
              </a:endParaRPr>
            </a:p>
          </p:txBody>
        </p:sp>
        <p:sp>
          <p:nvSpPr>
            <p:cNvPr id="119854" name="Rectangle 244"/>
            <p:cNvSpPr>
              <a:spLocks noChangeArrowheads="1"/>
            </p:cNvSpPr>
            <p:nvPr/>
          </p:nvSpPr>
          <p:spPr bwMode="auto">
            <a:xfrm>
              <a:off x="3828" y="3767"/>
              <a:ext cx="43"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i</a:t>
              </a:r>
              <a:endParaRPr kumimoji="0" lang="en-US">
                <a:solidFill>
                  <a:schemeClr val="tx1"/>
                </a:solidFill>
              </a:endParaRPr>
            </a:p>
          </p:txBody>
        </p:sp>
        <p:sp>
          <p:nvSpPr>
            <p:cNvPr id="119855" name="Rectangle 245"/>
            <p:cNvSpPr>
              <a:spLocks noChangeArrowheads="1"/>
            </p:cNvSpPr>
            <p:nvPr/>
          </p:nvSpPr>
          <p:spPr bwMode="auto">
            <a:xfrm>
              <a:off x="3843" y="3767"/>
              <a:ext cx="48"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t</a:t>
              </a:r>
              <a:endParaRPr kumimoji="0" lang="en-US">
                <a:solidFill>
                  <a:schemeClr val="tx1"/>
                </a:solidFill>
              </a:endParaRPr>
            </a:p>
          </p:txBody>
        </p:sp>
        <p:sp>
          <p:nvSpPr>
            <p:cNvPr id="119856" name="Freeform 246"/>
            <p:cNvSpPr>
              <a:spLocks/>
            </p:cNvSpPr>
            <p:nvPr/>
          </p:nvSpPr>
          <p:spPr bwMode="auto">
            <a:xfrm>
              <a:off x="3348" y="2297"/>
              <a:ext cx="31" cy="35"/>
            </a:xfrm>
            <a:custGeom>
              <a:avLst/>
              <a:gdLst>
                <a:gd name="T0" fmla="*/ 0 w 31"/>
                <a:gd name="T1" fmla="*/ 0 h 35"/>
                <a:gd name="T2" fmla="*/ 0 w 31"/>
                <a:gd name="T3" fmla="*/ 35 h 35"/>
                <a:gd name="T4" fmla="*/ 31 w 31"/>
                <a:gd name="T5" fmla="*/ 19 h 35"/>
                <a:gd name="T6" fmla="*/ 0 w 31"/>
                <a:gd name="T7" fmla="*/ 0 h 35"/>
                <a:gd name="T8" fmla="*/ 0 w 31"/>
                <a:gd name="T9" fmla="*/ 0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0" y="0"/>
                  </a:moveTo>
                  <a:lnTo>
                    <a:pt x="0" y="35"/>
                  </a:lnTo>
                  <a:lnTo>
                    <a:pt x="31" y="19"/>
                  </a:lnTo>
                  <a:lnTo>
                    <a:pt x="0" y="0"/>
                  </a:lnTo>
                  <a:close/>
                </a:path>
              </a:pathLst>
            </a:custGeom>
            <a:solidFill>
              <a:srgbClr val="000000"/>
            </a:solidFill>
            <a:ln w="9525">
              <a:noFill/>
              <a:round/>
              <a:headEnd/>
              <a:tailEnd/>
            </a:ln>
          </p:spPr>
          <p:txBody>
            <a:bodyPr/>
            <a:lstStyle/>
            <a:p>
              <a:endParaRPr lang="en-US"/>
            </a:p>
          </p:txBody>
        </p:sp>
        <p:sp>
          <p:nvSpPr>
            <p:cNvPr id="119857" name="Freeform 247"/>
            <p:cNvSpPr>
              <a:spLocks/>
            </p:cNvSpPr>
            <p:nvPr/>
          </p:nvSpPr>
          <p:spPr bwMode="auto">
            <a:xfrm>
              <a:off x="3659" y="2174"/>
              <a:ext cx="31" cy="35"/>
            </a:xfrm>
            <a:custGeom>
              <a:avLst/>
              <a:gdLst>
                <a:gd name="T0" fmla="*/ 0 w 31"/>
                <a:gd name="T1" fmla="*/ 0 h 35"/>
                <a:gd name="T2" fmla="*/ 0 w 31"/>
                <a:gd name="T3" fmla="*/ 35 h 35"/>
                <a:gd name="T4" fmla="*/ 31 w 31"/>
                <a:gd name="T5" fmla="*/ 16 h 35"/>
                <a:gd name="T6" fmla="*/ 0 w 31"/>
                <a:gd name="T7" fmla="*/ 0 h 35"/>
                <a:gd name="T8" fmla="*/ 0 w 31"/>
                <a:gd name="T9" fmla="*/ 0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0" y="0"/>
                  </a:moveTo>
                  <a:lnTo>
                    <a:pt x="0" y="35"/>
                  </a:lnTo>
                  <a:lnTo>
                    <a:pt x="31" y="16"/>
                  </a:lnTo>
                  <a:lnTo>
                    <a:pt x="0" y="0"/>
                  </a:lnTo>
                  <a:close/>
                </a:path>
              </a:pathLst>
            </a:custGeom>
            <a:solidFill>
              <a:srgbClr val="000000"/>
            </a:solidFill>
            <a:ln w="9525">
              <a:noFill/>
              <a:round/>
              <a:headEnd/>
              <a:tailEnd/>
            </a:ln>
          </p:spPr>
          <p:txBody>
            <a:bodyPr/>
            <a:lstStyle/>
            <a:p>
              <a:endParaRPr lang="en-US"/>
            </a:p>
          </p:txBody>
        </p:sp>
        <p:sp>
          <p:nvSpPr>
            <p:cNvPr id="119858" name="Line 248"/>
            <p:cNvSpPr>
              <a:spLocks noChangeShapeType="1"/>
            </p:cNvSpPr>
            <p:nvPr/>
          </p:nvSpPr>
          <p:spPr bwMode="auto">
            <a:xfrm flipH="1">
              <a:off x="3494" y="2190"/>
              <a:ext cx="174" cy="1"/>
            </a:xfrm>
            <a:prstGeom prst="line">
              <a:avLst/>
            </a:prstGeom>
            <a:noFill/>
            <a:ln w="19050">
              <a:solidFill>
                <a:srgbClr val="000000"/>
              </a:solidFill>
              <a:round/>
              <a:headEnd/>
              <a:tailEnd/>
            </a:ln>
          </p:spPr>
          <p:txBody>
            <a:bodyPr/>
            <a:lstStyle/>
            <a:p>
              <a:endParaRPr lang="en-US"/>
            </a:p>
          </p:txBody>
        </p:sp>
        <p:sp>
          <p:nvSpPr>
            <p:cNvPr id="119859" name="Freeform 249"/>
            <p:cNvSpPr>
              <a:spLocks/>
            </p:cNvSpPr>
            <p:nvPr/>
          </p:nvSpPr>
          <p:spPr bwMode="auto">
            <a:xfrm>
              <a:off x="2594" y="1222"/>
              <a:ext cx="109" cy="368"/>
            </a:xfrm>
            <a:custGeom>
              <a:avLst/>
              <a:gdLst>
                <a:gd name="T0" fmla="*/ 0 w 109"/>
                <a:gd name="T1" fmla="*/ 61 h 368"/>
                <a:gd name="T2" fmla="*/ 2 w 109"/>
                <a:gd name="T3" fmla="*/ 50 h 368"/>
                <a:gd name="T4" fmla="*/ 2 w 109"/>
                <a:gd name="T5" fmla="*/ 42 h 368"/>
                <a:gd name="T6" fmla="*/ 7 w 109"/>
                <a:gd name="T7" fmla="*/ 32 h 368"/>
                <a:gd name="T8" fmla="*/ 11 w 109"/>
                <a:gd name="T9" fmla="*/ 24 h 368"/>
                <a:gd name="T10" fmla="*/ 16 w 109"/>
                <a:gd name="T11" fmla="*/ 18 h 368"/>
                <a:gd name="T12" fmla="*/ 23 w 109"/>
                <a:gd name="T13" fmla="*/ 10 h 368"/>
                <a:gd name="T14" fmla="*/ 31 w 109"/>
                <a:gd name="T15" fmla="*/ 8 h 368"/>
                <a:gd name="T16" fmla="*/ 38 w 109"/>
                <a:gd name="T17" fmla="*/ 2 h 368"/>
                <a:gd name="T18" fmla="*/ 47 w 109"/>
                <a:gd name="T19" fmla="*/ 0 h 368"/>
                <a:gd name="T20" fmla="*/ 54 w 109"/>
                <a:gd name="T21" fmla="*/ 0 h 368"/>
                <a:gd name="T22" fmla="*/ 64 w 109"/>
                <a:gd name="T23" fmla="*/ 0 h 368"/>
                <a:gd name="T24" fmla="*/ 74 w 109"/>
                <a:gd name="T25" fmla="*/ 2 h 368"/>
                <a:gd name="T26" fmla="*/ 81 w 109"/>
                <a:gd name="T27" fmla="*/ 8 h 368"/>
                <a:gd name="T28" fmla="*/ 88 w 109"/>
                <a:gd name="T29" fmla="*/ 10 h 368"/>
                <a:gd name="T30" fmla="*/ 95 w 109"/>
                <a:gd name="T31" fmla="*/ 18 h 368"/>
                <a:gd name="T32" fmla="*/ 100 w 109"/>
                <a:gd name="T33" fmla="*/ 24 h 368"/>
                <a:gd name="T34" fmla="*/ 105 w 109"/>
                <a:gd name="T35" fmla="*/ 32 h 368"/>
                <a:gd name="T36" fmla="*/ 107 w 109"/>
                <a:gd name="T37" fmla="*/ 42 h 368"/>
                <a:gd name="T38" fmla="*/ 109 w 109"/>
                <a:gd name="T39" fmla="*/ 50 h 368"/>
                <a:gd name="T40" fmla="*/ 109 w 109"/>
                <a:gd name="T41" fmla="*/ 61 h 368"/>
                <a:gd name="T42" fmla="*/ 109 w 109"/>
                <a:gd name="T43" fmla="*/ 307 h 368"/>
                <a:gd name="T44" fmla="*/ 109 w 109"/>
                <a:gd name="T45" fmla="*/ 317 h 368"/>
                <a:gd name="T46" fmla="*/ 107 w 109"/>
                <a:gd name="T47" fmla="*/ 328 h 368"/>
                <a:gd name="T48" fmla="*/ 105 w 109"/>
                <a:gd name="T49" fmla="*/ 336 h 368"/>
                <a:gd name="T50" fmla="*/ 100 w 109"/>
                <a:gd name="T51" fmla="*/ 344 h 368"/>
                <a:gd name="T52" fmla="*/ 95 w 109"/>
                <a:gd name="T53" fmla="*/ 352 h 368"/>
                <a:gd name="T54" fmla="*/ 88 w 109"/>
                <a:gd name="T55" fmla="*/ 357 h 368"/>
                <a:gd name="T56" fmla="*/ 81 w 109"/>
                <a:gd name="T57" fmla="*/ 363 h 368"/>
                <a:gd name="T58" fmla="*/ 74 w 109"/>
                <a:gd name="T59" fmla="*/ 365 h 368"/>
                <a:gd name="T60" fmla="*/ 64 w 109"/>
                <a:gd name="T61" fmla="*/ 368 h 368"/>
                <a:gd name="T62" fmla="*/ 54 w 109"/>
                <a:gd name="T63" fmla="*/ 368 h 368"/>
                <a:gd name="T64" fmla="*/ 47 w 109"/>
                <a:gd name="T65" fmla="*/ 368 h 368"/>
                <a:gd name="T66" fmla="*/ 38 w 109"/>
                <a:gd name="T67" fmla="*/ 365 h 368"/>
                <a:gd name="T68" fmla="*/ 31 w 109"/>
                <a:gd name="T69" fmla="*/ 363 h 368"/>
                <a:gd name="T70" fmla="*/ 23 w 109"/>
                <a:gd name="T71" fmla="*/ 357 h 368"/>
                <a:gd name="T72" fmla="*/ 16 w 109"/>
                <a:gd name="T73" fmla="*/ 352 h 368"/>
                <a:gd name="T74" fmla="*/ 11 w 109"/>
                <a:gd name="T75" fmla="*/ 344 h 368"/>
                <a:gd name="T76" fmla="*/ 7 w 109"/>
                <a:gd name="T77" fmla="*/ 336 h 368"/>
                <a:gd name="T78" fmla="*/ 2 w 109"/>
                <a:gd name="T79" fmla="*/ 328 h 368"/>
                <a:gd name="T80" fmla="*/ 2 w 109"/>
                <a:gd name="T81" fmla="*/ 317 h 368"/>
                <a:gd name="T82" fmla="*/ 0 w 109"/>
                <a:gd name="T83" fmla="*/ 307 h 368"/>
                <a:gd name="T84" fmla="*/ 0 w 109"/>
                <a:gd name="T85" fmla="*/ 61 h 368"/>
                <a:gd name="T86" fmla="*/ 0 w 109"/>
                <a:gd name="T87" fmla="*/ 61 h 3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
                <a:gd name="T133" fmla="*/ 0 h 368"/>
                <a:gd name="T134" fmla="*/ 109 w 109"/>
                <a:gd name="T135" fmla="*/ 368 h 3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 h="368">
                  <a:moveTo>
                    <a:pt x="0" y="61"/>
                  </a:moveTo>
                  <a:lnTo>
                    <a:pt x="2" y="50"/>
                  </a:lnTo>
                  <a:lnTo>
                    <a:pt x="2" y="42"/>
                  </a:lnTo>
                  <a:lnTo>
                    <a:pt x="7" y="32"/>
                  </a:lnTo>
                  <a:lnTo>
                    <a:pt x="11" y="24"/>
                  </a:lnTo>
                  <a:lnTo>
                    <a:pt x="16" y="18"/>
                  </a:lnTo>
                  <a:lnTo>
                    <a:pt x="23" y="10"/>
                  </a:lnTo>
                  <a:lnTo>
                    <a:pt x="31" y="8"/>
                  </a:lnTo>
                  <a:lnTo>
                    <a:pt x="38" y="2"/>
                  </a:lnTo>
                  <a:lnTo>
                    <a:pt x="47" y="0"/>
                  </a:lnTo>
                  <a:lnTo>
                    <a:pt x="54" y="0"/>
                  </a:lnTo>
                  <a:lnTo>
                    <a:pt x="64" y="0"/>
                  </a:lnTo>
                  <a:lnTo>
                    <a:pt x="74" y="2"/>
                  </a:lnTo>
                  <a:lnTo>
                    <a:pt x="81" y="8"/>
                  </a:lnTo>
                  <a:lnTo>
                    <a:pt x="88" y="10"/>
                  </a:lnTo>
                  <a:lnTo>
                    <a:pt x="95" y="18"/>
                  </a:lnTo>
                  <a:lnTo>
                    <a:pt x="100" y="24"/>
                  </a:lnTo>
                  <a:lnTo>
                    <a:pt x="105" y="32"/>
                  </a:lnTo>
                  <a:lnTo>
                    <a:pt x="107" y="42"/>
                  </a:lnTo>
                  <a:lnTo>
                    <a:pt x="109" y="50"/>
                  </a:lnTo>
                  <a:lnTo>
                    <a:pt x="109" y="61"/>
                  </a:lnTo>
                  <a:lnTo>
                    <a:pt x="109" y="307"/>
                  </a:lnTo>
                  <a:lnTo>
                    <a:pt x="109" y="317"/>
                  </a:lnTo>
                  <a:lnTo>
                    <a:pt x="107" y="328"/>
                  </a:lnTo>
                  <a:lnTo>
                    <a:pt x="105" y="336"/>
                  </a:lnTo>
                  <a:lnTo>
                    <a:pt x="100" y="344"/>
                  </a:lnTo>
                  <a:lnTo>
                    <a:pt x="95" y="352"/>
                  </a:lnTo>
                  <a:lnTo>
                    <a:pt x="88" y="357"/>
                  </a:lnTo>
                  <a:lnTo>
                    <a:pt x="81" y="363"/>
                  </a:lnTo>
                  <a:lnTo>
                    <a:pt x="74" y="365"/>
                  </a:lnTo>
                  <a:lnTo>
                    <a:pt x="64" y="368"/>
                  </a:lnTo>
                  <a:lnTo>
                    <a:pt x="54" y="368"/>
                  </a:lnTo>
                  <a:lnTo>
                    <a:pt x="47" y="368"/>
                  </a:lnTo>
                  <a:lnTo>
                    <a:pt x="38" y="365"/>
                  </a:lnTo>
                  <a:lnTo>
                    <a:pt x="31" y="363"/>
                  </a:lnTo>
                  <a:lnTo>
                    <a:pt x="23" y="357"/>
                  </a:lnTo>
                  <a:lnTo>
                    <a:pt x="16" y="352"/>
                  </a:lnTo>
                  <a:lnTo>
                    <a:pt x="11" y="344"/>
                  </a:lnTo>
                  <a:lnTo>
                    <a:pt x="7" y="336"/>
                  </a:lnTo>
                  <a:lnTo>
                    <a:pt x="2" y="328"/>
                  </a:lnTo>
                  <a:lnTo>
                    <a:pt x="2" y="317"/>
                  </a:lnTo>
                  <a:lnTo>
                    <a:pt x="0" y="307"/>
                  </a:lnTo>
                  <a:lnTo>
                    <a:pt x="0" y="61"/>
                  </a:lnTo>
                  <a:close/>
                </a:path>
              </a:pathLst>
            </a:custGeom>
            <a:solidFill>
              <a:srgbClr val="FFFFFF"/>
            </a:solidFill>
            <a:ln w="9525">
              <a:noFill/>
              <a:round/>
              <a:headEnd/>
              <a:tailEnd/>
            </a:ln>
          </p:spPr>
          <p:txBody>
            <a:bodyPr/>
            <a:lstStyle/>
            <a:p>
              <a:endParaRPr lang="en-US"/>
            </a:p>
          </p:txBody>
        </p:sp>
        <p:sp>
          <p:nvSpPr>
            <p:cNvPr id="119860" name="Freeform 250"/>
            <p:cNvSpPr>
              <a:spLocks/>
            </p:cNvSpPr>
            <p:nvPr/>
          </p:nvSpPr>
          <p:spPr bwMode="auto">
            <a:xfrm>
              <a:off x="2594" y="1222"/>
              <a:ext cx="109" cy="368"/>
            </a:xfrm>
            <a:custGeom>
              <a:avLst/>
              <a:gdLst>
                <a:gd name="T0" fmla="*/ 0 w 109"/>
                <a:gd name="T1" fmla="*/ 61 h 368"/>
                <a:gd name="T2" fmla="*/ 2 w 109"/>
                <a:gd name="T3" fmla="*/ 50 h 368"/>
                <a:gd name="T4" fmla="*/ 2 w 109"/>
                <a:gd name="T5" fmla="*/ 42 h 368"/>
                <a:gd name="T6" fmla="*/ 7 w 109"/>
                <a:gd name="T7" fmla="*/ 32 h 368"/>
                <a:gd name="T8" fmla="*/ 11 w 109"/>
                <a:gd name="T9" fmla="*/ 24 h 368"/>
                <a:gd name="T10" fmla="*/ 16 w 109"/>
                <a:gd name="T11" fmla="*/ 18 h 368"/>
                <a:gd name="T12" fmla="*/ 23 w 109"/>
                <a:gd name="T13" fmla="*/ 10 h 368"/>
                <a:gd name="T14" fmla="*/ 31 w 109"/>
                <a:gd name="T15" fmla="*/ 8 h 368"/>
                <a:gd name="T16" fmla="*/ 38 w 109"/>
                <a:gd name="T17" fmla="*/ 2 h 368"/>
                <a:gd name="T18" fmla="*/ 47 w 109"/>
                <a:gd name="T19" fmla="*/ 0 h 368"/>
                <a:gd name="T20" fmla="*/ 54 w 109"/>
                <a:gd name="T21" fmla="*/ 0 h 368"/>
                <a:gd name="T22" fmla="*/ 64 w 109"/>
                <a:gd name="T23" fmla="*/ 0 h 368"/>
                <a:gd name="T24" fmla="*/ 74 w 109"/>
                <a:gd name="T25" fmla="*/ 2 h 368"/>
                <a:gd name="T26" fmla="*/ 81 w 109"/>
                <a:gd name="T27" fmla="*/ 8 h 368"/>
                <a:gd name="T28" fmla="*/ 88 w 109"/>
                <a:gd name="T29" fmla="*/ 10 h 368"/>
                <a:gd name="T30" fmla="*/ 95 w 109"/>
                <a:gd name="T31" fmla="*/ 18 h 368"/>
                <a:gd name="T32" fmla="*/ 100 w 109"/>
                <a:gd name="T33" fmla="*/ 24 h 368"/>
                <a:gd name="T34" fmla="*/ 105 w 109"/>
                <a:gd name="T35" fmla="*/ 32 h 368"/>
                <a:gd name="T36" fmla="*/ 107 w 109"/>
                <a:gd name="T37" fmla="*/ 42 h 368"/>
                <a:gd name="T38" fmla="*/ 109 w 109"/>
                <a:gd name="T39" fmla="*/ 50 h 368"/>
                <a:gd name="T40" fmla="*/ 109 w 109"/>
                <a:gd name="T41" fmla="*/ 61 h 368"/>
                <a:gd name="T42" fmla="*/ 109 w 109"/>
                <a:gd name="T43" fmla="*/ 307 h 368"/>
                <a:gd name="T44" fmla="*/ 109 w 109"/>
                <a:gd name="T45" fmla="*/ 317 h 368"/>
                <a:gd name="T46" fmla="*/ 107 w 109"/>
                <a:gd name="T47" fmla="*/ 328 h 368"/>
                <a:gd name="T48" fmla="*/ 105 w 109"/>
                <a:gd name="T49" fmla="*/ 336 h 368"/>
                <a:gd name="T50" fmla="*/ 100 w 109"/>
                <a:gd name="T51" fmla="*/ 344 h 368"/>
                <a:gd name="T52" fmla="*/ 95 w 109"/>
                <a:gd name="T53" fmla="*/ 352 h 368"/>
                <a:gd name="T54" fmla="*/ 88 w 109"/>
                <a:gd name="T55" fmla="*/ 357 h 368"/>
                <a:gd name="T56" fmla="*/ 81 w 109"/>
                <a:gd name="T57" fmla="*/ 363 h 368"/>
                <a:gd name="T58" fmla="*/ 74 w 109"/>
                <a:gd name="T59" fmla="*/ 365 h 368"/>
                <a:gd name="T60" fmla="*/ 64 w 109"/>
                <a:gd name="T61" fmla="*/ 368 h 368"/>
                <a:gd name="T62" fmla="*/ 54 w 109"/>
                <a:gd name="T63" fmla="*/ 368 h 368"/>
                <a:gd name="T64" fmla="*/ 47 w 109"/>
                <a:gd name="T65" fmla="*/ 368 h 368"/>
                <a:gd name="T66" fmla="*/ 38 w 109"/>
                <a:gd name="T67" fmla="*/ 365 h 368"/>
                <a:gd name="T68" fmla="*/ 31 w 109"/>
                <a:gd name="T69" fmla="*/ 363 h 368"/>
                <a:gd name="T70" fmla="*/ 23 w 109"/>
                <a:gd name="T71" fmla="*/ 357 h 368"/>
                <a:gd name="T72" fmla="*/ 16 w 109"/>
                <a:gd name="T73" fmla="*/ 352 h 368"/>
                <a:gd name="T74" fmla="*/ 11 w 109"/>
                <a:gd name="T75" fmla="*/ 344 h 368"/>
                <a:gd name="T76" fmla="*/ 7 w 109"/>
                <a:gd name="T77" fmla="*/ 336 h 368"/>
                <a:gd name="T78" fmla="*/ 2 w 109"/>
                <a:gd name="T79" fmla="*/ 328 h 368"/>
                <a:gd name="T80" fmla="*/ 2 w 109"/>
                <a:gd name="T81" fmla="*/ 317 h 368"/>
                <a:gd name="T82" fmla="*/ 0 w 109"/>
                <a:gd name="T83" fmla="*/ 307 h 368"/>
                <a:gd name="T84" fmla="*/ 0 w 109"/>
                <a:gd name="T85" fmla="*/ 61 h 368"/>
                <a:gd name="T86" fmla="*/ 0 w 109"/>
                <a:gd name="T87" fmla="*/ 61 h 3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
                <a:gd name="T133" fmla="*/ 0 h 368"/>
                <a:gd name="T134" fmla="*/ 109 w 109"/>
                <a:gd name="T135" fmla="*/ 368 h 3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 h="368">
                  <a:moveTo>
                    <a:pt x="0" y="61"/>
                  </a:moveTo>
                  <a:lnTo>
                    <a:pt x="2" y="50"/>
                  </a:lnTo>
                  <a:lnTo>
                    <a:pt x="2" y="42"/>
                  </a:lnTo>
                  <a:lnTo>
                    <a:pt x="7" y="32"/>
                  </a:lnTo>
                  <a:lnTo>
                    <a:pt x="11" y="24"/>
                  </a:lnTo>
                  <a:lnTo>
                    <a:pt x="16" y="18"/>
                  </a:lnTo>
                  <a:lnTo>
                    <a:pt x="23" y="10"/>
                  </a:lnTo>
                  <a:lnTo>
                    <a:pt x="31" y="8"/>
                  </a:lnTo>
                  <a:lnTo>
                    <a:pt x="38" y="2"/>
                  </a:lnTo>
                  <a:lnTo>
                    <a:pt x="47" y="0"/>
                  </a:lnTo>
                  <a:lnTo>
                    <a:pt x="54" y="0"/>
                  </a:lnTo>
                  <a:lnTo>
                    <a:pt x="64" y="0"/>
                  </a:lnTo>
                  <a:lnTo>
                    <a:pt x="74" y="2"/>
                  </a:lnTo>
                  <a:lnTo>
                    <a:pt x="81" y="8"/>
                  </a:lnTo>
                  <a:lnTo>
                    <a:pt x="88" y="10"/>
                  </a:lnTo>
                  <a:lnTo>
                    <a:pt x="95" y="18"/>
                  </a:lnTo>
                  <a:lnTo>
                    <a:pt x="100" y="24"/>
                  </a:lnTo>
                  <a:lnTo>
                    <a:pt x="105" y="32"/>
                  </a:lnTo>
                  <a:lnTo>
                    <a:pt x="107" y="42"/>
                  </a:lnTo>
                  <a:lnTo>
                    <a:pt x="109" y="50"/>
                  </a:lnTo>
                  <a:lnTo>
                    <a:pt x="109" y="61"/>
                  </a:lnTo>
                  <a:lnTo>
                    <a:pt x="109" y="307"/>
                  </a:lnTo>
                  <a:lnTo>
                    <a:pt x="109" y="317"/>
                  </a:lnTo>
                  <a:lnTo>
                    <a:pt x="107" y="328"/>
                  </a:lnTo>
                  <a:lnTo>
                    <a:pt x="105" y="336"/>
                  </a:lnTo>
                  <a:lnTo>
                    <a:pt x="100" y="344"/>
                  </a:lnTo>
                  <a:lnTo>
                    <a:pt x="95" y="352"/>
                  </a:lnTo>
                  <a:lnTo>
                    <a:pt x="88" y="357"/>
                  </a:lnTo>
                  <a:lnTo>
                    <a:pt x="81" y="363"/>
                  </a:lnTo>
                  <a:lnTo>
                    <a:pt x="74" y="365"/>
                  </a:lnTo>
                  <a:lnTo>
                    <a:pt x="64" y="368"/>
                  </a:lnTo>
                  <a:lnTo>
                    <a:pt x="54" y="368"/>
                  </a:lnTo>
                  <a:lnTo>
                    <a:pt x="47" y="368"/>
                  </a:lnTo>
                  <a:lnTo>
                    <a:pt x="38" y="365"/>
                  </a:lnTo>
                  <a:lnTo>
                    <a:pt x="31" y="363"/>
                  </a:lnTo>
                  <a:lnTo>
                    <a:pt x="23" y="357"/>
                  </a:lnTo>
                  <a:lnTo>
                    <a:pt x="16" y="352"/>
                  </a:lnTo>
                  <a:lnTo>
                    <a:pt x="11" y="344"/>
                  </a:lnTo>
                  <a:lnTo>
                    <a:pt x="7" y="336"/>
                  </a:lnTo>
                  <a:lnTo>
                    <a:pt x="2" y="328"/>
                  </a:lnTo>
                  <a:lnTo>
                    <a:pt x="2" y="317"/>
                  </a:lnTo>
                  <a:lnTo>
                    <a:pt x="0" y="307"/>
                  </a:lnTo>
                  <a:lnTo>
                    <a:pt x="0" y="61"/>
                  </a:lnTo>
                </a:path>
              </a:pathLst>
            </a:custGeom>
            <a:noFill/>
            <a:ln w="11113">
              <a:solidFill>
                <a:srgbClr val="000000"/>
              </a:solidFill>
              <a:prstDash val="solid"/>
              <a:round/>
              <a:headEnd/>
              <a:tailEnd/>
            </a:ln>
          </p:spPr>
          <p:txBody>
            <a:bodyPr/>
            <a:lstStyle/>
            <a:p>
              <a:endParaRPr lang="en-US"/>
            </a:p>
          </p:txBody>
        </p:sp>
        <p:sp>
          <p:nvSpPr>
            <p:cNvPr id="119861" name="Freeform 251"/>
            <p:cNvSpPr>
              <a:spLocks/>
            </p:cNvSpPr>
            <p:nvPr/>
          </p:nvSpPr>
          <p:spPr bwMode="auto">
            <a:xfrm>
              <a:off x="3348" y="2174"/>
              <a:ext cx="31" cy="35"/>
            </a:xfrm>
            <a:custGeom>
              <a:avLst/>
              <a:gdLst>
                <a:gd name="T0" fmla="*/ 0 w 31"/>
                <a:gd name="T1" fmla="*/ 0 h 35"/>
                <a:gd name="T2" fmla="*/ 0 w 31"/>
                <a:gd name="T3" fmla="*/ 35 h 35"/>
                <a:gd name="T4" fmla="*/ 31 w 31"/>
                <a:gd name="T5" fmla="*/ 16 h 35"/>
                <a:gd name="T6" fmla="*/ 0 w 31"/>
                <a:gd name="T7" fmla="*/ 0 h 35"/>
                <a:gd name="T8" fmla="*/ 0 w 31"/>
                <a:gd name="T9" fmla="*/ 0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0" y="0"/>
                  </a:moveTo>
                  <a:lnTo>
                    <a:pt x="0" y="35"/>
                  </a:lnTo>
                  <a:lnTo>
                    <a:pt x="31" y="16"/>
                  </a:lnTo>
                  <a:lnTo>
                    <a:pt x="0" y="0"/>
                  </a:lnTo>
                  <a:close/>
                </a:path>
              </a:pathLst>
            </a:custGeom>
            <a:solidFill>
              <a:srgbClr val="000000"/>
            </a:solidFill>
            <a:ln w="9525">
              <a:noFill/>
              <a:round/>
              <a:headEnd/>
              <a:tailEnd/>
            </a:ln>
          </p:spPr>
          <p:txBody>
            <a:bodyPr/>
            <a:lstStyle/>
            <a:p>
              <a:endParaRPr lang="en-US"/>
            </a:p>
          </p:txBody>
        </p:sp>
        <p:sp>
          <p:nvSpPr>
            <p:cNvPr id="119862" name="Freeform 252"/>
            <p:cNvSpPr>
              <a:spLocks/>
            </p:cNvSpPr>
            <p:nvPr/>
          </p:nvSpPr>
          <p:spPr bwMode="auto">
            <a:xfrm>
              <a:off x="3293" y="2190"/>
              <a:ext cx="70" cy="1876"/>
            </a:xfrm>
            <a:custGeom>
              <a:avLst/>
              <a:gdLst>
                <a:gd name="T0" fmla="*/ 70 w 70"/>
                <a:gd name="T1" fmla="*/ 0 h 1876"/>
                <a:gd name="T2" fmla="*/ 0 w 70"/>
                <a:gd name="T3" fmla="*/ 3 h 1876"/>
                <a:gd name="T4" fmla="*/ 0 w 70"/>
                <a:gd name="T5" fmla="*/ 1876 h 1876"/>
                <a:gd name="T6" fmla="*/ 0 60000 65536"/>
                <a:gd name="T7" fmla="*/ 0 60000 65536"/>
                <a:gd name="T8" fmla="*/ 0 60000 65536"/>
                <a:gd name="T9" fmla="*/ 0 w 70"/>
                <a:gd name="T10" fmla="*/ 0 h 1876"/>
                <a:gd name="T11" fmla="*/ 70 w 70"/>
                <a:gd name="T12" fmla="*/ 1876 h 1876"/>
              </a:gdLst>
              <a:ahLst/>
              <a:cxnLst>
                <a:cxn ang="T6">
                  <a:pos x="T0" y="T1"/>
                </a:cxn>
                <a:cxn ang="T7">
                  <a:pos x="T2" y="T3"/>
                </a:cxn>
                <a:cxn ang="T8">
                  <a:pos x="T4" y="T5"/>
                </a:cxn>
              </a:cxnLst>
              <a:rect l="T9" t="T10" r="T11" b="T12"/>
              <a:pathLst>
                <a:path w="70" h="1876">
                  <a:moveTo>
                    <a:pt x="70" y="0"/>
                  </a:moveTo>
                  <a:lnTo>
                    <a:pt x="0" y="3"/>
                  </a:lnTo>
                  <a:lnTo>
                    <a:pt x="0" y="1876"/>
                  </a:lnTo>
                </a:path>
              </a:pathLst>
            </a:custGeom>
            <a:noFill/>
            <a:ln w="19050">
              <a:solidFill>
                <a:srgbClr val="000000"/>
              </a:solidFill>
              <a:prstDash val="solid"/>
              <a:round/>
              <a:headEnd/>
              <a:tailEnd/>
            </a:ln>
          </p:spPr>
          <p:txBody>
            <a:bodyPr/>
            <a:lstStyle/>
            <a:p>
              <a:endParaRPr lang="en-US"/>
            </a:p>
          </p:txBody>
        </p:sp>
        <p:sp>
          <p:nvSpPr>
            <p:cNvPr id="119863" name="Freeform 253"/>
            <p:cNvSpPr>
              <a:spLocks/>
            </p:cNvSpPr>
            <p:nvPr/>
          </p:nvSpPr>
          <p:spPr bwMode="auto">
            <a:xfrm>
              <a:off x="3348" y="2052"/>
              <a:ext cx="31" cy="34"/>
            </a:xfrm>
            <a:custGeom>
              <a:avLst/>
              <a:gdLst>
                <a:gd name="T0" fmla="*/ 0 w 31"/>
                <a:gd name="T1" fmla="*/ 0 h 34"/>
                <a:gd name="T2" fmla="*/ 0 w 31"/>
                <a:gd name="T3" fmla="*/ 34 h 34"/>
                <a:gd name="T4" fmla="*/ 31 w 31"/>
                <a:gd name="T5" fmla="*/ 16 h 34"/>
                <a:gd name="T6" fmla="*/ 0 w 31"/>
                <a:gd name="T7" fmla="*/ 0 h 34"/>
                <a:gd name="T8" fmla="*/ 0 w 31"/>
                <a:gd name="T9" fmla="*/ 0 h 34"/>
                <a:gd name="T10" fmla="*/ 0 60000 65536"/>
                <a:gd name="T11" fmla="*/ 0 60000 65536"/>
                <a:gd name="T12" fmla="*/ 0 60000 65536"/>
                <a:gd name="T13" fmla="*/ 0 60000 65536"/>
                <a:gd name="T14" fmla="*/ 0 60000 65536"/>
                <a:gd name="T15" fmla="*/ 0 w 31"/>
                <a:gd name="T16" fmla="*/ 0 h 34"/>
                <a:gd name="T17" fmla="*/ 31 w 31"/>
                <a:gd name="T18" fmla="*/ 34 h 34"/>
              </a:gdLst>
              <a:ahLst/>
              <a:cxnLst>
                <a:cxn ang="T10">
                  <a:pos x="T0" y="T1"/>
                </a:cxn>
                <a:cxn ang="T11">
                  <a:pos x="T2" y="T3"/>
                </a:cxn>
                <a:cxn ang="T12">
                  <a:pos x="T4" y="T5"/>
                </a:cxn>
                <a:cxn ang="T13">
                  <a:pos x="T6" y="T7"/>
                </a:cxn>
                <a:cxn ang="T14">
                  <a:pos x="T8" y="T9"/>
                </a:cxn>
              </a:cxnLst>
              <a:rect l="T15" t="T16" r="T17" b="T18"/>
              <a:pathLst>
                <a:path w="31" h="34">
                  <a:moveTo>
                    <a:pt x="0" y="0"/>
                  </a:moveTo>
                  <a:lnTo>
                    <a:pt x="0" y="34"/>
                  </a:lnTo>
                  <a:lnTo>
                    <a:pt x="31" y="16"/>
                  </a:lnTo>
                  <a:lnTo>
                    <a:pt x="0" y="0"/>
                  </a:lnTo>
                  <a:close/>
                </a:path>
              </a:pathLst>
            </a:custGeom>
            <a:solidFill>
              <a:srgbClr val="000000"/>
            </a:solidFill>
            <a:ln w="9525">
              <a:noFill/>
              <a:round/>
              <a:headEnd/>
              <a:tailEnd/>
            </a:ln>
          </p:spPr>
          <p:txBody>
            <a:bodyPr/>
            <a:lstStyle/>
            <a:p>
              <a:endParaRPr lang="en-US"/>
            </a:p>
          </p:txBody>
        </p:sp>
        <p:sp>
          <p:nvSpPr>
            <p:cNvPr id="119864" name="Line 254"/>
            <p:cNvSpPr>
              <a:spLocks noChangeShapeType="1"/>
            </p:cNvSpPr>
            <p:nvPr/>
          </p:nvSpPr>
          <p:spPr bwMode="auto">
            <a:xfrm flipH="1">
              <a:off x="2964" y="2068"/>
              <a:ext cx="399" cy="1"/>
            </a:xfrm>
            <a:prstGeom prst="line">
              <a:avLst/>
            </a:prstGeom>
            <a:noFill/>
            <a:ln w="19050">
              <a:solidFill>
                <a:srgbClr val="000000"/>
              </a:solidFill>
              <a:round/>
              <a:headEnd/>
              <a:tailEnd/>
            </a:ln>
          </p:spPr>
          <p:txBody>
            <a:bodyPr/>
            <a:lstStyle/>
            <a:p>
              <a:endParaRPr lang="en-US"/>
            </a:p>
          </p:txBody>
        </p:sp>
        <p:sp>
          <p:nvSpPr>
            <p:cNvPr id="119865" name="Freeform 255"/>
            <p:cNvSpPr>
              <a:spLocks/>
            </p:cNvSpPr>
            <p:nvPr/>
          </p:nvSpPr>
          <p:spPr bwMode="auto">
            <a:xfrm>
              <a:off x="3348" y="2796"/>
              <a:ext cx="31" cy="35"/>
            </a:xfrm>
            <a:custGeom>
              <a:avLst/>
              <a:gdLst>
                <a:gd name="T0" fmla="*/ 0 w 31"/>
                <a:gd name="T1" fmla="*/ 0 h 35"/>
                <a:gd name="T2" fmla="*/ 0 w 31"/>
                <a:gd name="T3" fmla="*/ 35 h 35"/>
                <a:gd name="T4" fmla="*/ 31 w 31"/>
                <a:gd name="T5" fmla="*/ 19 h 35"/>
                <a:gd name="T6" fmla="*/ 0 w 31"/>
                <a:gd name="T7" fmla="*/ 0 h 35"/>
                <a:gd name="T8" fmla="*/ 0 w 31"/>
                <a:gd name="T9" fmla="*/ 0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0" y="0"/>
                  </a:moveTo>
                  <a:lnTo>
                    <a:pt x="0" y="35"/>
                  </a:lnTo>
                  <a:lnTo>
                    <a:pt x="31" y="19"/>
                  </a:lnTo>
                  <a:lnTo>
                    <a:pt x="0" y="0"/>
                  </a:lnTo>
                  <a:close/>
                </a:path>
              </a:pathLst>
            </a:custGeom>
            <a:solidFill>
              <a:srgbClr val="000000"/>
            </a:solidFill>
            <a:ln w="9525">
              <a:noFill/>
              <a:round/>
              <a:headEnd/>
              <a:tailEnd/>
            </a:ln>
          </p:spPr>
          <p:txBody>
            <a:bodyPr/>
            <a:lstStyle/>
            <a:p>
              <a:endParaRPr lang="en-US"/>
            </a:p>
          </p:txBody>
        </p:sp>
        <p:sp>
          <p:nvSpPr>
            <p:cNvPr id="119866" name="Line 256"/>
            <p:cNvSpPr>
              <a:spLocks noChangeShapeType="1"/>
            </p:cNvSpPr>
            <p:nvPr/>
          </p:nvSpPr>
          <p:spPr bwMode="auto">
            <a:xfrm flipH="1">
              <a:off x="3229" y="2812"/>
              <a:ext cx="134" cy="3"/>
            </a:xfrm>
            <a:prstGeom prst="line">
              <a:avLst/>
            </a:prstGeom>
            <a:noFill/>
            <a:ln w="19050">
              <a:solidFill>
                <a:srgbClr val="000000"/>
              </a:solidFill>
              <a:round/>
              <a:headEnd/>
              <a:tailEnd/>
            </a:ln>
          </p:spPr>
          <p:txBody>
            <a:bodyPr/>
            <a:lstStyle/>
            <a:p>
              <a:endParaRPr lang="en-US"/>
            </a:p>
          </p:txBody>
        </p:sp>
        <p:sp>
          <p:nvSpPr>
            <p:cNvPr id="119867" name="Freeform 257"/>
            <p:cNvSpPr>
              <a:spLocks/>
            </p:cNvSpPr>
            <p:nvPr/>
          </p:nvSpPr>
          <p:spPr bwMode="auto">
            <a:xfrm>
              <a:off x="3215" y="2796"/>
              <a:ext cx="28" cy="35"/>
            </a:xfrm>
            <a:custGeom>
              <a:avLst/>
              <a:gdLst>
                <a:gd name="T0" fmla="*/ 14 w 28"/>
                <a:gd name="T1" fmla="*/ 32 h 35"/>
                <a:gd name="T2" fmla="*/ 16 w 28"/>
                <a:gd name="T3" fmla="*/ 35 h 35"/>
                <a:gd name="T4" fmla="*/ 19 w 28"/>
                <a:gd name="T5" fmla="*/ 32 h 35"/>
                <a:gd name="T6" fmla="*/ 21 w 28"/>
                <a:gd name="T7" fmla="*/ 32 h 35"/>
                <a:gd name="T8" fmla="*/ 23 w 28"/>
                <a:gd name="T9" fmla="*/ 32 h 35"/>
                <a:gd name="T10" fmla="*/ 26 w 28"/>
                <a:gd name="T11" fmla="*/ 29 h 35"/>
                <a:gd name="T12" fmla="*/ 26 w 28"/>
                <a:gd name="T13" fmla="*/ 27 h 35"/>
                <a:gd name="T14" fmla="*/ 28 w 28"/>
                <a:gd name="T15" fmla="*/ 24 h 35"/>
                <a:gd name="T16" fmla="*/ 28 w 28"/>
                <a:gd name="T17" fmla="*/ 24 h 35"/>
                <a:gd name="T18" fmla="*/ 28 w 28"/>
                <a:gd name="T19" fmla="*/ 21 h 35"/>
                <a:gd name="T20" fmla="*/ 28 w 28"/>
                <a:gd name="T21" fmla="*/ 19 h 35"/>
                <a:gd name="T22" fmla="*/ 28 w 28"/>
                <a:gd name="T23" fmla="*/ 16 h 35"/>
                <a:gd name="T24" fmla="*/ 28 w 28"/>
                <a:gd name="T25" fmla="*/ 13 h 35"/>
                <a:gd name="T26" fmla="*/ 28 w 28"/>
                <a:gd name="T27" fmla="*/ 11 h 35"/>
                <a:gd name="T28" fmla="*/ 26 w 28"/>
                <a:gd name="T29" fmla="*/ 8 h 35"/>
                <a:gd name="T30" fmla="*/ 26 w 28"/>
                <a:gd name="T31" fmla="*/ 5 h 35"/>
                <a:gd name="T32" fmla="*/ 23 w 28"/>
                <a:gd name="T33" fmla="*/ 5 h 35"/>
                <a:gd name="T34" fmla="*/ 21 w 28"/>
                <a:gd name="T35" fmla="*/ 3 h 35"/>
                <a:gd name="T36" fmla="*/ 19 w 28"/>
                <a:gd name="T37" fmla="*/ 3 h 35"/>
                <a:gd name="T38" fmla="*/ 16 w 28"/>
                <a:gd name="T39" fmla="*/ 3 h 35"/>
                <a:gd name="T40" fmla="*/ 14 w 28"/>
                <a:gd name="T41" fmla="*/ 0 h 35"/>
                <a:gd name="T42" fmla="*/ 11 w 28"/>
                <a:gd name="T43" fmla="*/ 3 h 35"/>
                <a:gd name="T44" fmla="*/ 9 w 28"/>
                <a:gd name="T45" fmla="*/ 3 h 35"/>
                <a:gd name="T46" fmla="*/ 7 w 28"/>
                <a:gd name="T47" fmla="*/ 3 h 35"/>
                <a:gd name="T48" fmla="*/ 7 w 28"/>
                <a:gd name="T49" fmla="*/ 5 h 35"/>
                <a:gd name="T50" fmla="*/ 4 w 28"/>
                <a:gd name="T51" fmla="*/ 5 h 35"/>
                <a:gd name="T52" fmla="*/ 2 w 28"/>
                <a:gd name="T53" fmla="*/ 8 h 35"/>
                <a:gd name="T54" fmla="*/ 2 w 28"/>
                <a:gd name="T55" fmla="*/ 11 h 35"/>
                <a:gd name="T56" fmla="*/ 0 w 28"/>
                <a:gd name="T57" fmla="*/ 13 h 35"/>
                <a:gd name="T58" fmla="*/ 0 w 28"/>
                <a:gd name="T59" fmla="*/ 16 h 35"/>
                <a:gd name="T60" fmla="*/ 0 w 28"/>
                <a:gd name="T61" fmla="*/ 19 h 35"/>
                <a:gd name="T62" fmla="*/ 0 w 28"/>
                <a:gd name="T63" fmla="*/ 21 h 35"/>
                <a:gd name="T64" fmla="*/ 0 w 28"/>
                <a:gd name="T65" fmla="*/ 24 h 35"/>
                <a:gd name="T66" fmla="*/ 2 w 28"/>
                <a:gd name="T67" fmla="*/ 24 h 35"/>
                <a:gd name="T68" fmla="*/ 2 w 28"/>
                <a:gd name="T69" fmla="*/ 27 h 35"/>
                <a:gd name="T70" fmla="*/ 4 w 28"/>
                <a:gd name="T71" fmla="*/ 29 h 35"/>
                <a:gd name="T72" fmla="*/ 7 w 28"/>
                <a:gd name="T73" fmla="*/ 32 h 35"/>
                <a:gd name="T74" fmla="*/ 7 w 28"/>
                <a:gd name="T75" fmla="*/ 32 h 35"/>
                <a:gd name="T76" fmla="*/ 9 w 28"/>
                <a:gd name="T77" fmla="*/ 32 h 35"/>
                <a:gd name="T78" fmla="*/ 11 w 28"/>
                <a:gd name="T79" fmla="*/ 35 h 35"/>
                <a:gd name="T80" fmla="*/ 14 w 28"/>
                <a:gd name="T81" fmla="*/ 35 h 35"/>
                <a:gd name="T82" fmla="*/ 14 w 28"/>
                <a:gd name="T83" fmla="*/ 35 h 35"/>
                <a:gd name="T84" fmla="*/ 14 w 28"/>
                <a:gd name="T85" fmla="*/ 32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
                <a:gd name="T130" fmla="*/ 0 h 35"/>
                <a:gd name="T131" fmla="*/ 28 w 28"/>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 h="35">
                  <a:moveTo>
                    <a:pt x="14" y="32"/>
                  </a:moveTo>
                  <a:lnTo>
                    <a:pt x="16" y="35"/>
                  </a:lnTo>
                  <a:lnTo>
                    <a:pt x="19" y="32"/>
                  </a:lnTo>
                  <a:lnTo>
                    <a:pt x="21" y="32"/>
                  </a:lnTo>
                  <a:lnTo>
                    <a:pt x="23" y="32"/>
                  </a:lnTo>
                  <a:lnTo>
                    <a:pt x="26" y="29"/>
                  </a:lnTo>
                  <a:lnTo>
                    <a:pt x="26" y="27"/>
                  </a:lnTo>
                  <a:lnTo>
                    <a:pt x="28" y="24"/>
                  </a:lnTo>
                  <a:lnTo>
                    <a:pt x="28" y="21"/>
                  </a:lnTo>
                  <a:lnTo>
                    <a:pt x="28" y="19"/>
                  </a:lnTo>
                  <a:lnTo>
                    <a:pt x="28" y="16"/>
                  </a:lnTo>
                  <a:lnTo>
                    <a:pt x="28" y="13"/>
                  </a:lnTo>
                  <a:lnTo>
                    <a:pt x="28" y="11"/>
                  </a:lnTo>
                  <a:lnTo>
                    <a:pt x="26" y="8"/>
                  </a:lnTo>
                  <a:lnTo>
                    <a:pt x="26" y="5"/>
                  </a:lnTo>
                  <a:lnTo>
                    <a:pt x="23" y="5"/>
                  </a:lnTo>
                  <a:lnTo>
                    <a:pt x="21" y="3"/>
                  </a:lnTo>
                  <a:lnTo>
                    <a:pt x="19" y="3"/>
                  </a:lnTo>
                  <a:lnTo>
                    <a:pt x="16" y="3"/>
                  </a:lnTo>
                  <a:lnTo>
                    <a:pt x="14" y="0"/>
                  </a:lnTo>
                  <a:lnTo>
                    <a:pt x="11" y="3"/>
                  </a:lnTo>
                  <a:lnTo>
                    <a:pt x="9" y="3"/>
                  </a:lnTo>
                  <a:lnTo>
                    <a:pt x="7" y="3"/>
                  </a:lnTo>
                  <a:lnTo>
                    <a:pt x="7" y="5"/>
                  </a:lnTo>
                  <a:lnTo>
                    <a:pt x="4" y="5"/>
                  </a:lnTo>
                  <a:lnTo>
                    <a:pt x="2" y="8"/>
                  </a:lnTo>
                  <a:lnTo>
                    <a:pt x="2" y="11"/>
                  </a:lnTo>
                  <a:lnTo>
                    <a:pt x="0" y="13"/>
                  </a:lnTo>
                  <a:lnTo>
                    <a:pt x="0" y="16"/>
                  </a:lnTo>
                  <a:lnTo>
                    <a:pt x="0" y="19"/>
                  </a:lnTo>
                  <a:lnTo>
                    <a:pt x="0" y="21"/>
                  </a:lnTo>
                  <a:lnTo>
                    <a:pt x="0" y="24"/>
                  </a:lnTo>
                  <a:lnTo>
                    <a:pt x="2" y="24"/>
                  </a:lnTo>
                  <a:lnTo>
                    <a:pt x="2" y="27"/>
                  </a:lnTo>
                  <a:lnTo>
                    <a:pt x="4" y="29"/>
                  </a:lnTo>
                  <a:lnTo>
                    <a:pt x="7" y="32"/>
                  </a:lnTo>
                  <a:lnTo>
                    <a:pt x="9" y="32"/>
                  </a:lnTo>
                  <a:lnTo>
                    <a:pt x="11" y="35"/>
                  </a:lnTo>
                  <a:lnTo>
                    <a:pt x="14" y="35"/>
                  </a:lnTo>
                  <a:lnTo>
                    <a:pt x="14" y="32"/>
                  </a:lnTo>
                  <a:close/>
                </a:path>
              </a:pathLst>
            </a:custGeom>
            <a:solidFill>
              <a:srgbClr val="000000"/>
            </a:solidFill>
            <a:ln w="9525">
              <a:noFill/>
              <a:round/>
              <a:headEnd/>
              <a:tailEnd/>
            </a:ln>
          </p:spPr>
          <p:txBody>
            <a:bodyPr/>
            <a:lstStyle/>
            <a:p>
              <a:endParaRPr lang="en-US"/>
            </a:p>
          </p:txBody>
        </p:sp>
        <p:sp>
          <p:nvSpPr>
            <p:cNvPr id="119868" name="Line 258"/>
            <p:cNvSpPr>
              <a:spLocks noChangeShapeType="1"/>
            </p:cNvSpPr>
            <p:nvPr/>
          </p:nvSpPr>
          <p:spPr bwMode="auto">
            <a:xfrm>
              <a:off x="1435" y="2476"/>
              <a:ext cx="134" cy="1"/>
            </a:xfrm>
            <a:prstGeom prst="line">
              <a:avLst/>
            </a:prstGeom>
            <a:noFill/>
            <a:ln w="19050">
              <a:solidFill>
                <a:srgbClr val="000000"/>
              </a:solidFill>
              <a:round/>
              <a:headEnd/>
              <a:tailEnd/>
            </a:ln>
          </p:spPr>
          <p:txBody>
            <a:bodyPr/>
            <a:lstStyle/>
            <a:p>
              <a:endParaRPr lang="en-US"/>
            </a:p>
          </p:txBody>
        </p:sp>
        <p:sp>
          <p:nvSpPr>
            <p:cNvPr id="119869" name="Freeform 259"/>
            <p:cNvSpPr>
              <a:spLocks/>
            </p:cNvSpPr>
            <p:nvPr/>
          </p:nvSpPr>
          <p:spPr bwMode="auto">
            <a:xfrm>
              <a:off x="2142" y="779"/>
              <a:ext cx="889" cy="632"/>
            </a:xfrm>
            <a:custGeom>
              <a:avLst/>
              <a:gdLst>
                <a:gd name="T0" fmla="*/ 886 w 889"/>
                <a:gd name="T1" fmla="*/ 632 h 632"/>
                <a:gd name="T2" fmla="*/ 889 w 889"/>
                <a:gd name="T3" fmla="*/ 0 h 632"/>
                <a:gd name="T4" fmla="*/ 0 w 889"/>
                <a:gd name="T5" fmla="*/ 0 h 632"/>
                <a:gd name="T6" fmla="*/ 0 60000 65536"/>
                <a:gd name="T7" fmla="*/ 0 60000 65536"/>
                <a:gd name="T8" fmla="*/ 0 60000 65536"/>
                <a:gd name="T9" fmla="*/ 0 w 889"/>
                <a:gd name="T10" fmla="*/ 0 h 632"/>
                <a:gd name="T11" fmla="*/ 889 w 889"/>
                <a:gd name="T12" fmla="*/ 632 h 632"/>
              </a:gdLst>
              <a:ahLst/>
              <a:cxnLst>
                <a:cxn ang="T6">
                  <a:pos x="T0" y="T1"/>
                </a:cxn>
                <a:cxn ang="T7">
                  <a:pos x="T2" y="T3"/>
                </a:cxn>
                <a:cxn ang="T8">
                  <a:pos x="T4" y="T5"/>
                </a:cxn>
              </a:cxnLst>
              <a:rect l="T9" t="T10" r="T11" b="T12"/>
              <a:pathLst>
                <a:path w="889" h="632">
                  <a:moveTo>
                    <a:pt x="886" y="632"/>
                  </a:moveTo>
                  <a:lnTo>
                    <a:pt x="889" y="0"/>
                  </a:lnTo>
                  <a:lnTo>
                    <a:pt x="0" y="0"/>
                  </a:lnTo>
                </a:path>
              </a:pathLst>
            </a:custGeom>
            <a:noFill/>
            <a:ln w="11113">
              <a:solidFill>
                <a:srgbClr val="EB7500"/>
              </a:solidFill>
              <a:prstDash val="solid"/>
              <a:round/>
              <a:headEnd/>
              <a:tailEnd/>
            </a:ln>
          </p:spPr>
          <p:txBody>
            <a:bodyPr/>
            <a:lstStyle/>
            <a:p>
              <a:endParaRPr lang="en-US"/>
            </a:p>
          </p:txBody>
        </p:sp>
        <p:sp>
          <p:nvSpPr>
            <p:cNvPr id="119870" name="Freeform 260"/>
            <p:cNvSpPr>
              <a:spLocks/>
            </p:cNvSpPr>
            <p:nvPr/>
          </p:nvSpPr>
          <p:spPr bwMode="auto">
            <a:xfrm>
              <a:off x="3016" y="1392"/>
              <a:ext cx="29" cy="32"/>
            </a:xfrm>
            <a:custGeom>
              <a:avLst/>
              <a:gdLst>
                <a:gd name="T0" fmla="*/ 12 w 29"/>
                <a:gd name="T1" fmla="*/ 30 h 32"/>
                <a:gd name="T2" fmla="*/ 17 w 29"/>
                <a:gd name="T3" fmla="*/ 32 h 32"/>
                <a:gd name="T4" fmla="*/ 19 w 29"/>
                <a:gd name="T5" fmla="*/ 32 h 32"/>
                <a:gd name="T6" fmla="*/ 22 w 29"/>
                <a:gd name="T7" fmla="*/ 30 h 32"/>
                <a:gd name="T8" fmla="*/ 22 w 29"/>
                <a:gd name="T9" fmla="*/ 30 h 32"/>
                <a:gd name="T10" fmla="*/ 24 w 29"/>
                <a:gd name="T11" fmla="*/ 27 h 32"/>
                <a:gd name="T12" fmla="*/ 27 w 29"/>
                <a:gd name="T13" fmla="*/ 24 h 32"/>
                <a:gd name="T14" fmla="*/ 27 w 29"/>
                <a:gd name="T15" fmla="*/ 24 h 32"/>
                <a:gd name="T16" fmla="*/ 29 w 29"/>
                <a:gd name="T17" fmla="*/ 22 h 32"/>
                <a:gd name="T18" fmla="*/ 29 w 29"/>
                <a:gd name="T19" fmla="*/ 19 h 32"/>
                <a:gd name="T20" fmla="*/ 29 w 29"/>
                <a:gd name="T21" fmla="*/ 16 h 32"/>
                <a:gd name="T22" fmla="*/ 29 w 29"/>
                <a:gd name="T23" fmla="*/ 14 h 32"/>
                <a:gd name="T24" fmla="*/ 29 w 29"/>
                <a:gd name="T25" fmla="*/ 11 h 32"/>
                <a:gd name="T26" fmla="*/ 27 w 29"/>
                <a:gd name="T27" fmla="*/ 8 h 32"/>
                <a:gd name="T28" fmla="*/ 27 w 29"/>
                <a:gd name="T29" fmla="*/ 6 h 32"/>
                <a:gd name="T30" fmla="*/ 24 w 29"/>
                <a:gd name="T31" fmla="*/ 3 h 32"/>
                <a:gd name="T32" fmla="*/ 22 w 29"/>
                <a:gd name="T33" fmla="*/ 3 h 32"/>
                <a:gd name="T34" fmla="*/ 22 w 29"/>
                <a:gd name="T35" fmla="*/ 0 h 32"/>
                <a:gd name="T36" fmla="*/ 19 w 29"/>
                <a:gd name="T37" fmla="*/ 0 h 32"/>
                <a:gd name="T38" fmla="*/ 17 w 29"/>
                <a:gd name="T39" fmla="*/ 0 h 32"/>
                <a:gd name="T40" fmla="*/ 15 w 29"/>
                <a:gd name="T41" fmla="*/ 0 h 32"/>
                <a:gd name="T42" fmla="*/ 12 w 29"/>
                <a:gd name="T43" fmla="*/ 0 h 32"/>
                <a:gd name="T44" fmla="*/ 10 w 29"/>
                <a:gd name="T45" fmla="*/ 0 h 32"/>
                <a:gd name="T46" fmla="*/ 7 w 29"/>
                <a:gd name="T47" fmla="*/ 0 h 32"/>
                <a:gd name="T48" fmla="*/ 5 w 29"/>
                <a:gd name="T49" fmla="*/ 3 h 32"/>
                <a:gd name="T50" fmla="*/ 3 w 29"/>
                <a:gd name="T51" fmla="*/ 3 h 32"/>
                <a:gd name="T52" fmla="*/ 3 w 29"/>
                <a:gd name="T53" fmla="*/ 6 h 32"/>
                <a:gd name="T54" fmla="*/ 0 w 29"/>
                <a:gd name="T55" fmla="*/ 8 h 32"/>
                <a:gd name="T56" fmla="*/ 0 w 29"/>
                <a:gd name="T57" fmla="*/ 11 h 32"/>
                <a:gd name="T58" fmla="*/ 0 w 29"/>
                <a:gd name="T59" fmla="*/ 14 h 32"/>
                <a:gd name="T60" fmla="*/ 0 w 29"/>
                <a:gd name="T61" fmla="*/ 16 h 32"/>
                <a:gd name="T62" fmla="*/ 0 w 29"/>
                <a:gd name="T63" fmla="*/ 19 h 32"/>
                <a:gd name="T64" fmla="*/ 0 w 29"/>
                <a:gd name="T65" fmla="*/ 22 h 32"/>
                <a:gd name="T66" fmla="*/ 0 w 29"/>
                <a:gd name="T67" fmla="*/ 24 h 32"/>
                <a:gd name="T68" fmla="*/ 3 w 29"/>
                <a:gd name="T69" fmla="*/ 24 h 32"/>
                <a:gd name="T70" fmla="*/ 3 w 29"/>
                <a:gd name="T71" fmla="*/ 27 h 32"/>
                <a:gd name="T72" fmla="*/ 5 w 29"/>
                <a:gd name="T73" fmla="*/ 30 h 32"/>
                <a:gd name="T74" fmla="*/ 7 w 29"/>
                <a:gd name="T75" fmla="*/ 30 h 32"/>
                <a:gd name="T76" fmla="*/ 10 w 29"/>
                <a:gd name="T77" fmla="*/ 32 h 32"/>
                <a:gd name="T78" fmla="*/ 12 w 29"/>
                <a:gd name="T79" fmla="*/ 32 h 32"/>
                <a:gd name="T80" fmla="*/ 15 w 29"/>
                <a:gd name="T81" fmla="*/ 32 h 32"/>
                <a:gd name="T82" fmla="*/ 15 w 29"/>
                <a:gd name="T83" fmla="*/ 32 h 32"/>
                <a:gd name="T84" fmla="*/ 12 w 29"/>
                <a:gd name="T85" fmla="*/ 30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2"/>
                <a:gd name="T131" fmla="*/ 29 w 29"/>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2">
                  <a:moveTo>
                    <a:pt x="12" y="30"/>
                  </a:moveTo>
                  <a:lnTo>
                    <a:pt x="17" y="32"/>
                  </a:lnTo>
                  <a:lnTo>
                    <a:pt x="19" y="32"/>
                  </a:lnTo>
                  <a:lnTo>
                    <a:pt x="22" y="30"/>
                  </a:lnTo>
                  <a:lnTo>
                    <a:pt x="24" y="27"/>
                  </a:lnTo>
                  <a:lnTo>
                    <a:pt x="27" y="24"/>
                  </a:lnTo>
                  <a:lnTo>
                    <a:pt x="29" y="22"/>
                  </a:lnTo>
                  <a:lnTo>
                    <a:pt x="29" y="19"/>
                  </a:lnTo>
                  <a:lnTo>
                    <a:pt x="29" y="16"/>
                  </a:lnTo>
                  <a:lnTo>
                    <a:pt x="29" y="14"/>
                  </a:lnTo>
                  <a:lnTo>
                    <a:pt x="29" y="11"/>
                  </a:lnTo>
                  <a:lnTo>
                    <a:pt x="27" y="8"/>
                  </a:lnTo>
                  <a:lnTo>
                    <a:pt x="27" y="6"/>
                  </a:lnTo>
                  <a:lnTo>
                    <a:pt x="24" y="3"/>
                  </a:lnTo>
                  <a:lnTo>
                    <a:pt x="22" y="3"/>
                  </a:lnTo>
                  <a:lnTo>
                    <a:pt x="22" y="0"/>
                  </a:lnTo>
                  <a:lnTo>
                    <a:pt x="19" y="0"/>
                  </a:lnTo>
                  <a:lnTo>
                    <a:pt x="17" y="0"/>
                  </a:lnTo>
                  <a:lnTo>
                    <a:pt x="15" y="0"/>
                  </a:lnTo>
                  <a:lnTo>
                    <a:pt x="12" y="0"/>
                  </a:lnTo>
                  <a:lnTo>
                    <a:pt x="10" y="0"/>
                  </a:lnTo>
                  <a:lnTo>
                    <a:pt x="7" y="0"/>
                  </a:lnTo>
                  <a:lnTo>
                    <a:pt x="5" y="3"/>
                  </a:lnTo>
                  <a:lnTo>
                    <a:pt x="3" y="3"/>
                  </a:lnTo>
                  <a:lnTo>
                    <a:pt x="3" y="6"/>
                  </a:lnTo>
                  <a:lnTo>
                    <a:pt x="0" y="8"/>
                  </a:lnTo>
                  <a:lnTo>
                    <a:pt x="0" y="11"/>
                  </a:lnTo>
                  <a:lnTo>
                    <a:pt x="0" y="14"/>
                  </a:lnTo>
                  <a:lnTo>
                    <a:pt x="0" y="16"/>
                  </a:lnTo>
                  <a:lnTo>
                    <a:pt x="0" y="19"/>
                  </a:lnTo>
                  <a:lnTo>
                    <a:pt x="0" y="22"/>
                  </a:lnTo>
                  <a:lnTo>
                    <a:pt x="0" y="24"/>
                  </a:lnTo>
                  <a:lnTo>
                    <a:pt x="3" y="24"/>
                  </a:lnTo>
                  <a:lnTo>
                    <a:pt x="3" y="27"/>
                  </a:lnTo>
                  <a:lnTo>
                    <a:pt x="5" y="30"/>
                  </a:lnTo>
                  <a:lnTo>
                    <a:pt x="7" y="30"/>
                  </a:lnTo>
                  <a:lnTo>
                    <a:pt x="10" y="32"/>
                  </a:lnTo>
                  <a:lnTo>
                    <a:pt x="12" y="32"/>
                  </a:lnTo>
                  <a:lnTo>
                    <a:pt x="15" y="32"/>
                  </a:lnTo>
                  <a:lnTo>
                    <a:pt x="12" y="30"/>
                  </a:lnTo>
                  <a:close/>
                </a:path>
              </a:pathLst>
            </a:custGeom>
            <a:solidFill>
              <a:srgbClr val="EB7500"/>
            </a:solidFill>
            <a:ln w="9525">
              <a:noFill/>
              <a:round/>
              <a:headEnd/>
              <a:tailEnd/>
            </a:ln>
          </p:spPr>
          <p:txBody>
            <a:bodyPr/>
            <a:lstStyle/>
            <a:p>
              <a:endParaRPr lang="en-US"/>
            </a:p>
          </p:txBody>
        </p:sp>
        <p:sp>
          <p:nvSpPr>
            <p:cNvPr id="119871" name="Freeform 261"/>
            <p:cNvSpPr>
              <a:spLocks/>
            </p:cNvSpPr>
            <p:nvPr/>
          </p:nvSpPr>
          <p:spPr bwMode="auto">
            <a:xfrm>
              <a:off x="2121" y="763"/>
              <a:ext cx="28" cy="32"/>
            </a:xfrm>
            <a:custGeom>
              <a:avLst/>
              <a:gdLst>
                <a:gd name="T0" fmla="*/ 28 w 28"/>
                <a:gd name="T1" fmla="*/ 32 h 32"/>
                <a:gd name="T2" fmla="*/ 28 w 28"/>
                <a:gd name="T3" fmla="*/ 0 h 32"/>
                <a:gd name="T4" fmla="*/ 0 w 28"/>
                <a:gd name="T5" fmla="*/ 16 h 32"/>
                <a:gd name="T6" fmla="*/ 28 w 28"/>
                <a:gd name="T7" fmla="*/ 32 h 32"/>
                <a:gd name="T8" fmla="*/ 28 w 28"/>
                <a:gd name="T9" fmla="*/ 32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28" y="32"/>
                  </a:moveTo>
                  <a:lnTo>
                    <a:pt x="28" y="0"/>
                  </a:lnTo>
                  <a:lnTo>
                    <a:pt x="0" y="16"/>
                  </a:lnTo>
                  <a:lnTo>
                    <a:pt x="28" y="32"/>
                  </a:lnTo>
                  <a:close/>
                </a:path>
              </a:pathLst>
            </a:custGeom>
            <a:solidFill>
              <a:srgbClr val="EB7500"/>
            </a:solidFill>
            <a:ln w="9525">
              <a:noFill/>
              <a:round/>
              <a:headEnd/>
              <a:tailEnd/>
            </a:ln>
          </p:spPr>
          <p:txBody>
            <a:bodyPr/>
            <a:lstStyle/>
            <a:p>
              <a:endParaRPr lang="en-US"/>
            </a:p>
          </p:txBody>
        </p:sp>
        <p:sp>
          <p:nvSpPr>
            <p:cNvPr id="119872" name="Freeform 262"/>
            <p:cNvSpPr>
              <a:spLocks/>
            </p:cNvSpPr>
            <p:nvPr/>
          </p:nvSpPr>
          <p:spPr bwMode="auto">
            <a:xfrm>
              <a:off x="1569" y="878"/>
              <a:ext cx="1251" cy="2732"/>
            </a:xfrm>
            <a:custGeom>
              <a:avLst/>
              <a:gdLst>
                <a:gd name="T0" fmla="*/ 79 w 1251"/>
                <a:gd name="T1" fmla="*/ 0 h 2732"/>
                <a:gd name="T2" fmla="*/ 0 w 1251"/>
                <a:gd name="T3" fmla="*/ 0 h 2732"/>
                <a:gd name="T4" fmla="*/ 0 w 1251"/>
                <a:gd name="T5" fmla="*/ 2732 h 2732"/>
                <a:gd name="T6" fmla="*/ 1251 w 1251"/>
                <a:gd name="T7" fmla="*/ 2732 h 2732"/>
                <a:gd name="T8" fmla="*/ 0 60000 65536"/>
                <a:gd name="T9" fmla="*/ 0 60000 65536"/>
                <a:gd name="T10" fmla="*/ 0 60000 65536"/>
                <a:gd name="T11" fmla="*/ 0 60000 65536"/>
                <a:gd name="T12" fmla="*/ 0 w 1251"/>
                <a:gd name="T13" fmla="*/ 0 h 2732"/>
                <a:gd name="T14" fmla="*/ 1251 w 1251"/>
                <a:gd name="T15" fmla="*/ 2732 h 2732"/>
              </a:gdLst>
              <a:ahLst/>
              <a:cxnLst>
                <a:cxn ang="T8">
                  <a:pos x="T0" y="T1"/>
                </a:cxn>
                <a:cxn ang="T9">
                  <a:pos x="T2" y="T3"/>
                </a:cxn>
                <a:cxn ang="T10">
                  <a:pos x="T4" y="T5"/>
                </a:cxn>
                <a:cxn ang="T11">
                  <a:pos x="T6" y="T7"/>
                </a:cxn>
              </a:cxnLst>
              <a:rect l="T12" t="T13" r="T14" b="T15"/>
              <a:pathLst>
                <a:path w="1251" h="2732">
                  <a:moveTo>
                    <a:pt x="79" y="0"/>
                  </a:moveTo>
                  <a:lnTo>
                    <a:pt x="0" y="0"/>
                  </a:lnTo>
                  <a:lnTo>
                    <a:pt x="0" y="2732"/>
                  </a:lnTo>
                  <a:lnTo>
                    <a:pt x="1251" y="2732"/>
                  </a:lnTo>
                </a:path>
              </a:pathLst>
            </a:custGeom>
            <a:noFill/>
            <a:ln w="19050">
              <a:solidFill>
                <a:srgbClr val="000000"/>
              </a:solidFill>
              <a:prstDash val="solid"/>
              <a:round/>
              <a:headEnd/>
              <a:tailEnd/>
            </a:ln>
          </p:spPr>
          <p:txBody>
            <a:bodyPr/>
            <a:lstStyle/>
            <a:p>
              <a:endParaRPr lang="en-US"/>
            </a:p>
          </p:txBody>
        </p:sp>
        <p:sp>
          <p:nvSpPr>
            <p:cNvPr id="119873" name="Freeform 263"/>
            <p:cNvSpPr>
              <a:spLocks/>
            </p:cNvSpPr>
            <p:nvPr/>
          </p:nvSpPr>
          <p:spPr bwMode="auto">
            <a:xfrm>
              <a:off x="1641" y="862"/>
              <a:ext cx="31" cy="32"/>
            </a:xfrm>
            <a:custGeom>
              <a:avLst/>
              <a:gdLst>
                <a:gd name="T0" fmla="*/ 0 w 31"/>
                <a:gd name="T1" fmla="*/ 0 h 32"/>
                <a:gd name="T2" fmla="*/ 0 w 31"/>
                <a:gd name="T3" fmla="*/ 32 h 32"/>
                <a:gd name="T4" fmla="*/ 31 w 31"/>
                <a:gd name="T5" fmla="*/ 16 h 32"/>
                <a:gd name="T6" fmla="*/ 0 w 31"/>
                <a:gd name="T7" fmla="*/ 0 h 32"/>
                <a:gd name="T8" fmla="*/ 0 w 31"/>
                <a:gd name="T9" fmla="*/ 0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0" y="0"/>
                  </a:moveTo>
                  <a:lnTo>
                    <a:pt x="0" y="32"/>
                  </a:lnTo>
                  <a:lnTo>
                    <a:pt x="31" y="16"/>
                  </a:lnTo>
                  <a:lnTo>
                    <a:pt x="0" y="0"/>
                  </a:lnTo>
                  <a:close/>
                </a:path>
              </a:pathLst>
            </a:custGeom>
            <a:solidFill>
              <a:srgbClr val="000000"/>
            </a:solidFill>
            <a:ln w="9525">
              <a:noFill/>
              <a:round/>
              <a:headEnd/>
              <a:tailEnd/>
            </a:ln>
          </p:spPr>
          <p:txBody>
            <a:bodyPr/>
            <a:lstStyle/>
            <a:p>
              <a:endParaRPr lang="en-US"/>
            </a:p>
          </p:txBody>
        </p:sp>
        <p:sp>
          <p:nvSpPr>
            <p:cNvPr id="119874" name="Freeform 264"/>
            <p:cNvSpPr>
              <a:spLocks/>
            </p:cNvSpPr>
            <p:nvPr/>
          </p:nvSpPr>
          <p:spPr bwMode="auto">
            <a:xfrm>
              <a:off x="2811" y="3407"/>
              <a:ext cx="31" cy="35"/>
            </a:xfrm>
            <a:custGeom>
              <a:avLst/>
              <a:gdLst>
                <a:gd name="T0" fmla="*/ 0 w 31"/>
                <a:gd name="T1" fmla="*/ 0 h 35"/>
                <a:gd name="T2" fmla="*/ 2 w 31"/>
                <a:gd name="T3" fmla="*/ 35 h 35"/>
                <a:gd name="T4" fmla="*/ 31 w 31"/>
                <a:gd name="T5" fmla="*/ 19 h 35"/>
                <a:gd name="T6" fmla="*/ 2 w 31"/>
                <a:gd name="T7" fmla="*/ 0 h 35"/>
                <a:gd name="T8" fmla="*/ 2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2" y="35"/>
                  </a:lnTo>
                  <a:lnTo>
                    <a:pt x="31" y="19"/>
                  </a:lnTo>
                  <a:lnTo>
                    <a:pt x="2" y="0"/>
                  </a:lnTo>
                  <a:lnTo>
                    <a:pt x="0" y="0"/>
                  </a:lnTo>
                  <a:close/>
                </a:path>
              </a:pathLst>
            </a:custGeom>
            <a:solidFill>
              <a:srgbClr val="000000"/>
            </a:solidFill>
            <a:ln w="9525">
              <a:noFill/>
              <a:round/>
              <a:headEnd/>
              <a:tailEnd/>
            </a:ln>
          </p:spPr>
          <p:txBody>
            <a:bodyPr/>
            <a:lstStyle/>
            <a:p>
              <a:endParaRPr lang="en-US"/>
            </a:p>
          </p:txBody>
        </p:sp>
        <p:sp>
          <p:nvSpPr>
            <p:cNvPr id="119875" name="Freeform 265"/>
            <p:cNvSpPr>
              <a:spLocks/>
            </p:cNvSpPr>
            <p:nvPr/>
          </p:nvSpPr>
          <p:spPr bwMode="auto">
            <a:xfrm>
              <a:off x="1700" y="2268"/>
              <a:ext cx="1120" cy="1158"/>
            </a:xfrm>
            <a:custGeom>
              <a:avLst/>
              <a:gdLst>
                <a:gd name="T0" fmla="*/ 1120 w 1120"/>
                <a:gd name="T1" fmla="*/ 1155 h 1158"/>
                <a:gd name="T2" fmla="*/ 0 w 1120"/>
                <a:gd name="T3" fmla="*/ 1158 h 1158"/>
                <a:gd name="T4" fmla="*/ 0 w 1120"/>
                <a:gd name="T5" fmla="*/ 0 h 1158"/>
                <a:gd name="T6" fmla="*/ 0 60000 65536"/>
                <a:gd name="T7" fmla="*/ 0 60000 65536"/>
                <a:gd name="T8" fmla="*/ 0 60000 65536"/>
                <a:gd name="T9" fmla="*/ 0 w 1120"/>
                <a:gd name="T10" fmla="*/ 0 h 1158"/>
                <a:gd name="T11" fmla="*/ 1120 w 1120"/>
                <a:gd name="T12" fmla="*/ 1158 h 1158"/>
              </a:gdLst>
              <a:ahLst/>
              <a:cxnLst>
                <a:cxn ang="T6">
                  <a:pos x="T0" y="T1"/>
                </a:cxn>
                <a:cxn ang="T7">
                  <a:pos x="T2" y="T3"/>
                </a:cxn>
                <a:cxn ang="T8">
                  <a:pos x="T4" y="T5"/>
                </a:cxn>
              </a:cxnLst>
              <a:rect l="T9" t="T10" r="T11" b="T12"/>
              <a:pathLst>
                <a:path w="1120" h="1158">
                  <a:moveTo>
                    <a:pt x="1120" y="1155"/>
                  </a:moveTo>
                  <a:lnTo>
                    <a:pt x="0" y="1158"/>
                  </a:lnTo>
                  <a:lnTo>
                    <a:pt x="0" y="0"/>
                  </a:lnTo>
                </a:path>
              </a:pathLst>
            </a:custGeom>
            <a:noFill/>
            <a:ln w="19050">
              <a:solidFill>
                <a:srgbClr val="000000"/>
              </a:solidFill>
              <a:prstDash val="solid"/>
              <a:round/>
              <a:headEnd/>
              <a:tailEnd/>
            </a:ln>
          </p:spPr>
          <p:txBody>
            <a:bodyPr/>
            <a:lstStyle/>
            <a:p>
              <a:endParaRPr lang="en-US"/>
            </a:p>
          </p:txBody>
        </p:sp>
        <p:sp>
          <p:nvSpPr>
            <p:cNvPr id="119876" name="Freeform 266"/>
            <p:cNvSpPr>
              <a:spLocks/>
            </p:cNvSpPr>
            <p:nvPr/>
          </p:nvSpPr>
          <p:spPr bwMode="auto">
            <a:xfrm>
              <a:off x="2811" y="3482"/>
              <a:ext cx="31" cy="32"/>
            </a:xfrm>
            <a:custGeom>
              <a:avLst/>
              <a:gdLst>
                <a:gd name="T0" fmla="*/ 0 w 31"/>
                <a:gd name="T1" fmla="*/ 0 h 32"/>
                <a:gd name="T2" fmla="*/ 2 w 31"/>
                <a:gd name="T3" fmla="*/ 32 h 32"/>
                <a:gd name="T4" fmla="*/ 31 w 31"/>
                <a:gd name="T5" fmla="*/ 16 h 32"/>
                <a:gd name="T6" fmla="*/ 2 w 31"/>
                <a:gd name="T7" fmla="*/ 0 h 32"/>
                <a:gd name="T8" fmla="*/ 2 w 31"/>
                <a:gd name="T9" fmla="*/ 0 h 32"/>
                <a:gd name="T10" fmla="*/ 0 w 31"/>
                <a:gd name="T11" fmla="*/ 0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0" y="0"/>
                  </a:moveTo>
                  <a:lnTo>
                    <a:pt x="2" y="32"/>
                  </a:lnTo>
                  <a:lnTo>
                    <a:pt x="31" y="16"/>
                  </a:lnTo>
                  <a:lnTo>
                    <a:pt x="2" y="0"/>
                  </a:lnTo>
                  <a:lnTo>
                    <a:pt x="0" y="0"/>
                  </a:lnTo>
                  <a:close/>
                </a:path>
              </a:pathLst>
            </a:custGeom>
            <a:solidFill>
              <a:srgbClr val="000000"/>
            </a:solidFill>
            <a:ln w="9525">
              <a:noFill/>
              <a:round/>
              <a:headEnd/>
              <a:tailEnd/>
            </a:ln>
          </p:spPr>
          <p:txBody>
            <a:bodyPr/>
            <a:lstStyle/>
            <a:p>
              <a:endParaRPr lang="en-US"/>
            </a:p>
          </p:txBody>
        </p:sp>
        <p:sp>
          <p:nvSpPr>
            <p:cNvPr id="119877" name="Line 267"/>
            <p:cNvSpPr>
              <a:spLocks noChangeShapeType="1"/>
            </p:cNvSpPr>
            <p:nvPr/>
          </p:nvSpPr>
          <p:spPr bwMode="auto">
            <a:xfrm>
              <a:off x="1569" y="3498"/>
              <a:ext cx="1254" cy="1"/>
            </a:xfrm>
            <a:prstGeom prst="line">
              <a:avLst/>
            </a:prstGeom>
            <a:noFill/>
            <a:ln w="19050">
              <a:solidFill>
                <a:srgbClr val="000000"/>
              </a:solidFill>
              <a:round/>
              <a:headEnd/>
              <a:tailEnd/>
            </a:ln>
          </p:spPr>
          <p:txBody>
            <a:bodyPr/>
            <a:lstStyle/>
            <a:p>
              <a:endParaRPr lang="en-US"/>
            </a:p>
          </p:txBody>
        </p:sp>
        <p:sp>
          <p:nvSpPr>
            <p:cNvPr id="119878" name="Freeform 268"/>
            <p:cNvSpPr>
              <a:spLocks/>
            </p:cNvSpPr>
            <p:nvPr/>
          </p:nvSpPr>
          <p:spPr bwMode="auto">
            <a:xfrm>
              <a:off x="2811" y="3591"/>
              <a:ext cx="31" cy="35"/>
            </a:xfrm>
            <a:custGeom>
              <a:avLst/>
              <a:gdLst>
                <a:gd name="T0" fmla="*/ 0 w 31"/>
                <a:gd name="T1" fmla="*/ 0 h 35"/>
                <a:gd name="T2" fmla="*/ 2 w 31"/>
                <a:gd name="T3" fmla="*/ 35 h 35"/>
                <a:gd name="T4" fmla="*/ 31 w 31"/>
                <a:gd name="T5" fmla="*/ 19 h 35"/>
                <a:gd name="T6" fmla="*/ 2 w 31"/>
                <a:gd name="T7" fmla="*/ 3 h 35"/>
                <a:gd name="T8" fmla="*/ 2 w 31"/>
                <a:gd name="T9" fmla="*/ 3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2" y="35"/>
                  </a:lnTo>
                  <a:lnTo>
                    <a:pt x="31" y="19"/>
                  </a:lnTo>
                  <a:lnTo>
                    <a:pt x="2" y="3"/>
                  </a:lnTo>
                  <a:lnTo>
                    <a:pt x="0" y="0"/>
                  </a:lnTo>
                  <a:close/>
                </a:path>
              </a:pathLst>
            </a:custGeom>
            <a:solidFill>
              <a:srgbClr val="000000"/>
            </a:solidFill>
            <a:ln w="9525">
              <a:noFill/>
              <a:round/>
              <a:headEnd/>
              <a:tailEnd/>
            </a:ln>
          </p:spPr>
          <p:txBody>
            <a:bodyPr/>
            <a:lstStyle/>
            <a:p>
              <a:endParaRPr lang="en-US"/>
            </a:p>
          </p:txBody>
        </p:sp>
        <p:sp>
          <p:nvSpPr>
            <p:cNvPr id="119879" name="Freeform 269"/>
            <p:cNvSpPr>
              <a:spLocks/>
            </p:cNvSpPr>
            <p:nvPr/>
          </p:nvSpPr>
          <p:spPr bwMode="auto">
            <a:xfrm>
              <a:off x="1555" y="3482"/>
              <a:ext cx="28" cy="34"/>
            </a:xfrm>
            <a:custGeom>
              <a:avLst/>
              <a:gdLst>
                <a:gd name="T0" fmla="*/ 14 w 28"/>
                <a:gd name="T1" fmla="*/ 32 h 34"/>
                <a:gd name="T2" fmla="*/ 16 w 28"/>
                <a:gd name="T3" fmla="*/ 32 h 34"/>
                <a:gd name="T4" fmla="*/ 19 w 28"/>
                <a:gd name="T5" fmla="*/ 32 h 34"/>
                <a:gd name="T6" fmla="*/ 21 w 28"/>
                <a:gd name="T7" fmla="*/ 32 h 34"/>
                <a:gd name="T8" fmla="*/ 23 w 28"/>
                <a:gd name="T9" fmla="*/ 29 h 34"/>
                <a:gd name="T10" fmla="*/ 26 w 28"/>
                <a:gd name="T11" fmla="*/ 29 h 34"/>
                <a:gd name="T12" fmla="*/ 26 w 28"/>
                <a:gd name="T13" fmla="*/ 26 h 34"/>
                <a:gd name="T14" fmla="*/ 28 w 28"/>
                <a:gd name="T15" fmla="*/ 24 h 34"/>
                <a:gd name="T16" fmla="*/ 28 w 28"/>
                <a:gd name="T17" fmla="*/ 21 h 34"/>
                <a:gd name="T18" fmla="*/ 28 w 28"/>
                <a:gd name="T19" fmla="*/ 18 h 34"/>
                <a:gd name="T20" fmla="*/ 28 w 28"/>
                <a:gd name="T21" fmla="*/ 16 h 34"/>
                <a:gd name="T22" fmla="*/ 28 w 28"/>
                <a:gd name="T23" fmla="*/ 13 h 34"/>
                <a:gd name="T24" fmla="*/ 28 w 28"/>
                <a:gd name="T25" fmla="*/ 10 h 34"/>
                <a:gd name="T26" fmla="*/ 28 w 28"/>
                <a:gd name="T27" fmla="*/ 10 h 34"/>
                <a:gd name="T28" fmla="*/ 26 w 28"/>
                <a:gd name="T29" fmla="*/ 8 h 34"/>
                <a:gd name="T30" fmla="*/ 26 w 28"/>
                <a:gd name="T31" fmla="*/ 5 h 34"/>
                <a:gd name="T32" fmla="*/ 23 w 28"/>
                <a:gd name="T33" fmla="*/ 2 h 34"/>
                <a:gd name="T34" fmla="*/ 21 w 28"/>
                <a:gd name="T35" fmla="*/ 2 h 34"/>
                <a:gd name="T36" fmla="*/ 19 w 28"/>
                <a:gd name="T37" fmla="*/ 0 h 34"/>
                <a:gd name="T38" fmla="*/ 16 w 28"/>
                <a:gd name="T39" fmla="*/ 0 h 34"/>
                <a:gd name="T40" fmla="*/ 14 w 28"/>
                <a:gd name="T41" fmla="*/ 0 h 34"/>
                <a:gd name="T42" fmla="*/ 12 w 28"/>
                <a:gd name="T43" fmla="*/ 0 h 34"/>
                <a:gd name="T44" fmla="*/ 9 w 28"/>
                <a:gd name="T45" fmla="*/ 0 h 34"/>
                <a:gd name="T46" fmla="*/ 7 w 28"/>
                <a:gd name="T47" fmla="*/ 2 h 34"/>
                <a:gd name="T48" fmla="*/ 7 w 28"/>
                <a:gd name="T49" fmla="*/ 2 h 34"/>
                <a:gd name="T50" fmla="*/ 4 w 28"/>
                <a:gd name="T51" fmla="*/ 5 h 34"/>
                <a:gd name="T52" fmla="*/ 2 w 28"/>
                <a:gd name="T53" fmla="*/ 8 h 34"/>
                <a:gd name="T54" fmla="*/ 2 w 28"/>
                <a:gd name="T55" fmla="*/ 10 h 34"/>
                <a:gd name="T56" fmla="*/ 0 w 28"/>
                <a:gd name="T57" fmla="*/ 10 h 34"/>
                <a:gd name="T58" fmla="*/ 0 w 28"/>
                <a:gd name="T59" fmla="*/ 13 h 34"/>
                <a:gd name="T60" fmla="*/ 0 w 28"/>
                <a:gd name="T61" fmla="*/ 16 h 34"/>
                <a:gd name="T62" fmla="*/ 0 w 28"/>
                <a:gd name="T63" fmla="*/ 18 h 34"/>
                <a:gd name="T64" fmla="*/ 0 w 28"/>
                <a:gd name="T65" fmla="*/ 21 h 34"/>
                <a:gd name="T66" fmla="*/ 2 w 28"/>
                <a:gd name="T67" fmla="*/ 24 h 34"/>
                <a:gd name="T68" fmla="*/ 2 w 28"/>
                <a:gd name="T69" fmla="*/ 26 h 34"/>
                <a:gd name="T70" fmla="*/ 4 w 28"/>
                <a:gd name="T71" fmla="*/ 29 h 34"/>
                <a:gd name="T72" fmla="*/ 7 w 28"/>
                <a:gd name="T73" fmla="*/ 29 h 34"/>
                <a:gd name="T74" fmla="*/ 7 w 28"/>
                <a:gd name="T75" fmla="*/ 32 h 34"/>
                <a:gd name="T76" fmla="*/ 9 w 28"/>
                <a:gd name="T77" fmla="*/ 32 h 34"/>
                <a:gd name="T78" fmla="*/ 12 w 28"/>
                <a:gd name="T79" fmla="*/ 32 h 34"/>
                <a:gd name="T80" fmla="*/ 14 w 28"/>
                <a:gd name="T81" fmla="*/ 34 h 34"/>
                <a:gd name="T82" fmla="*/ 14 w 28"/>
                <a:gd name="T83" fmla="*/ 34 h 34"/>
                <a:gd name="T84" fmla="*/ 14 w 28"/>
                <a:gd name="T85" fmla="*/ 32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
                <a:gd name="T130" fmla="*/ 0 h 34"/>
                <a:gd name="T131" fmla="*/ 28 w 28"/>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 h="34">
                  <a:moveTo>
                    <a:pt x="14" y="32"/>
                  </a:moveTo>
                  <a:lnTo>
                    <a:pt x="16" y="32"/>
                  </a:lnTo>
                  <a:lnTo>
                    <a:pt x="19" y="32"/>
                  </a:lnTo>
                  <a:lnTo>
                    <a:pt x="21" y="32"/>
                  </a:lnTo>
                  <a:lnTo>
                    <a:pt x="23" y="29"/>
                  </a:lnTo>
                  <a:lnTo>
                    <a:pt x="26" y="29"/>
                  </a:lnTo>
                  <a:lnTo>
                    <a:pt x="26" y="26"/>
                  </a:lnTo>
                  <a:lnTo>
                    <a:pt x="28" y="24"/>
                  </a:lnTo>
                  <a:lnTo>
                    <a:pt x="28" y="21"/>
                  </a:lnTo>
                  <a:lnTo>
                    <a:pt x="28" y="18"/>
                  </a:lnTo>
                  <a:lnTo>
                    <a:pt x="28" y="16"/>
                  </a:lnTo>
                  <a:lnTo>
                    <a:pt x="28" y="13"/>
                  </a:lnTo>
                  <a:lnTo>
                    <a:pt x="28" y="10"/>
                  </a:lnTo>
                  <a:lnTo>
                    <a:pt x="26" y="8"/>
                  </a:lnTo>
                  <a:lnTo>
                    <a:pt x="26" y="5"/>
                  </a:lnTo>
                  <a:lnTo>
                    <a:pt x="23" y="2"/>
                  </a:lnTo>
                  <a:lnTo>
                    <a:pt x="21" y="2"/>
                  </a:lnTo>
                  <a:lnTo>
                    <a:pt x="19" y="0"/>
                  </a:lnTo>
                  <a:lnTo>
                    <a:pt x="16" y="0"/>
                  </a:lnTo>
                  <a:lnTo>
                    <a:pt x="14" y="0"/>
                  </a:lnTo>
                  <a:lnTo>
                    <a:pt x="12" y="0"/>
                  </a:lnTo>
                  <a:lnTo>
                    <a:pt x="9" y="0"/>
                  </a:lnTo>
                  <a:lnTo>
                    <a:pt x="7" y="2"/>
                  </a:lnTo>
                  <a:lnTo>
                    <a:pt x="4" y="5"/>
                  </a:lnTo>
                  <a:lnTo>
                    <a:pt x="2" y="8"/>
                  </a:lnTo>
                  <a:lnTo>
                    <a:pt x="2" y="10"/>
                  </a:lnTo>
                  <a:lnTo>
                    <a:pt x="0" y="10"/>
                  </a:lnTo>
                  <a:lnTo>
                    <a:pt x="0" y="13"/>
                  </a:lnTo>
                  <a:lnTo>
                    <a:pt x="0" y="16"/>
                  </a:lnTo>
                  <a:lnTo>
                    <a:pt x="0" y="18"/>
                  </a:lnTo>
                  <a:lnTo>
                    <a:pt x="0" y="21"/>
                  </a:lnTo>
                  <a:lnTo>
                    <a:pt x="2" y="24"/>
                  </a:lnTo>
                  <a:lnTo>
                    <a:pt x="2" y="26"/>
                  </a:lnTo>
                  <a:lnTo>
                    <a:pt x="4" y="29"/>
                  </a:lnTo>
                  <a:lnTo>
                    <a:pt x="7" y="29"/>
                  </a:lnTo>
                  <a:lnTo>
                    <a:pt x="7" y="32"/>
                  </a:lnTo>
                  <a:lnTo>
                    <a:pt x="9" y="32"/>
                  </a:lnTo>
                  <a:lnTo>
                    <a:pt x="12" y="32"/>
                  </a:lnTo>
                  <a:lnTo>
                    <a:pt x="14" y="34"/>
                  </a:lnTo>
                  <a:lnTo>
                    <a:pt x="14" y="32"/>
                  </a:lnTo>
                  <a:close/>
                </a:path>
              </a:pathLst>
            </a:custGeom>
            <a:solidFill>
              <a:srgbClr val="000000"/>
            </a:solidFill>
            <a:ln w="9525">
              <a:noFill/>
              <a:round/>
              <a:headEnd/>
              <a:tailEnd/>
            </a:ln>
          </p:spPr>
          <p:txBody>
            <a:bodyPr/>
            <a:lstStyle/>
            <a:p>
              <a:endParaRPr lang="en-US"/>
            </a:p>
          </p:txBody>
        </p:sp>
        <p:sp>
          <p:nvSpPr>
            <p:cNvPr id="119880" name="Freeform 270"/>
            <p:cNvSpPr>
              <a:spLocks/>
            </p:cNvSpPr>
            <p:nvPr/>
          </p:nvSpPr>
          <p:spPr bwMode="auto">
            <a:xfrm>
              <a:off x="1555" y="3033"/>
              <a:ext cx="28" cy="35"/>
            </a:xfrm>
            <a:custGeom>
              <a:avLst/>
              <a:gdLst>
                <a:gd name="T0" fmla="*/ 14 w 28"/>
                <a:gd name="T1" fmla="*/ 32 h 35"/>
                <a:gd name="T2" fmla="*/ 16 w 28"/>
                <a:gd name="T3" fmla="*/ 35 h 35"/>
                <a:gd name="T4" fmla="*/ 19 w 28"/>
                <a:gd name="T5" fmla="*/ 35 h 35"/>
                <a:gd name="T6" fmla="*/ 21 w 28"/>
                <a:gd name="T7" fmla="*/ 32 h 35"/>
                <a:gd name="T8" fmla="*/ 23 w 28"/>
                <a:gd name="T9" fmla="*/ 32 h 35"/>
                <a:gd name="T10" fmla="*/ 23 w 28"/>
                <a:gd name="T11" fmla="*/ 30 h 35"/>
                <a:gd name="T12" fmla="*/ 26 w 28"/>
                <a:gd name="T13" fmla="*/ 27 h 35"/>
                <a:gd name="T14" fmla="*/ 26 w 28"/>
                <a:gd name="T15" fmla="*/ 24 h 35"/>
                <a:gd name="T16" fmla="*/ 28 w 28"/>
                <a:gd name="T17" fmla="*/ 24 h 35"/>
                <a:gd name="T18" fmla="*/ 28 w 28"/>
                <a:gd name="T19" fmla="*/ 22 h 35"/>
                <a:gd name="T20" fmla="*/ 28 w 28"/>
                <a:gd name="T21" fmla="*/ 19 h 35"/>
                <a:gd name="T22" fmla="*/ 28 w 28"/>
                <a:gd name="T23" fmla="*/ 16 h 35"/>
                <a:gd name="T24" fmla="*/ 28 w 28"/>
                <a:gd name="T25" fmla="*/ 14 h 35"/>
                <a:gd name="T26" fmla="*/ 26 w 28"/>
                <a:gd name="T27" fmla="*/ 11 h 35"/>
                <a:gd name="T28" fmla="*/ 26 w 28"/>
                <a:gd name="T29" fmla="*/ 8 h 35"/>
                <a:gd name="T30" fmla="*/ 23 w 28"/>
                <a:gd name="T31" fmla="*/ 6 h 35"/>
                <a:gd name="T32" fmla="*/ 23 w 28"/>
                <a:gd name="T33" fmla="*/ 6 h 35"/>
                <a:gd name="T34" fmla="*/ 21 w 28"/>
                <a:gd name="T35" fmla="*/ 3 h 35"/>
                <a:gd name="T36" fmla="*/ 19 w 28"/>
                <a:gd name="T37" fmla="*/ 3 h 35"/>
                <a:gd name="T38" fmla="*/ 16 w 28"/>
                <a:gd name="T39" fmla="*/ 3 h 35"/>
                <a:gd name="T40" fmla="*/ 14 w 28"/>
                <a:gd name="T41" fmla="*/ 0 h 35"/>
                <a:gd name="T42" fmla="*/ 12 w 28"/>
                <a:gd name="T43" fmla="*/ 3 h 35"/>
                <a:gd name="T44" fmla="*/ 9 w 28"/>
                <a:gd name="T45" fmla="*/ 3 h 35"/>
                <a:gd name="T46" fmla="*/ 7 w 28"/>
                <a:gd name="T47" fmla="*/ 3 h 35"/>
                <a:gd name="T48" fmla="*/ 4 w 28"/>
                <a:gd name="T49" fmla="*/ 6 h 35"/>
                <a:gd name="T50" fmla="*/ 4 w 28"/>
                <a:gd name="T51" fmla="*/ 6 h 35"/>
                <a:gd name="T52" fmla="*/ 2 w 28"/>
                <a:gd name="T53" fmla="*/ 8 h 35"/>
                <a:gd name="T54" fmla="*/ 0 w 28"/>
                <a:gd name="T55" fmla="*/ 11 h 35"/>
                <a:gd name="T56" fmla="*/ 0 w 28"/>
                <a:gd name="T57" fmla="*/ 14 h 35"/>
                <a:gd name="T58" fmla="*/ 0 w 28"/>
                <a:gd name="T59" fmla="*/ 16 h 35"/>
                <a:gd name="T60" fmla="*/ 0 w 28"/>
                <a:gd name="T61" fmla="*/ 19 h 35"/>
                <a:gd name="T62" fmla="*/ 0 w 28"/>
                <a:gd name="T63" fmla="*/ 22 h 35"/>
                <a:gd name="T64" fmla="*/ 0 w 28"/>
                <a:gd name="T65" fmla="*/ 24 h 35"/>
                <a:gd name="T66" fmla="*/ 0 w 28"/>
                <a:gd name="T67" fmla="*/ 24 h 35"/>
                <a:gd name="T68" fmla="*/ 2 w 28"/>
                <a:gd name="T69" fmla="*/ 27 h 35"/>
                <a:gd name="T70" fmla="*/ 4 w 28"/>
                <a:gd name="T71" fmla="*/ 30 h 35"/>
                <a:gd name="T72" fmla="*/ 4 w 28"/>
                <a:gd name="T73" fmla="*/ 32 h 35"/>
                <a:gd name="T74" fmla="*/ 7 w 28"/>
                <a:gd name="T75" fmla="*/ 32 h 35"/>
                <a:gd name="T76" fmla="*/ 9 w 28"/>
                <a:gd name="T77" fmla="*/ 35 h 35"/>
                <a:gd name="T78" fmla="*/ 12 w 28"/>
                <a:gd name="T79" fmla="*/ 35 h 35"/>
                <a:gd name="T80" fmla="*/ 14 w 28"/>
                <a:gd name="T81" fmla="*/ 35 h 35"/>
                <a:gd name="T82" fmla="*/ 14 w 28"/>
                <a:gd name="T83" fmla="*/ 35 h 35"/>
                <a:gd name="T84" fmla="*/ 14 w 28"/>
                <a:gd name="T85" fmla="*/ 32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
                <a:gd name="T130" fmla="*/ 0 h 35"/>
                <a:gd name="T131" fmla="*/ 28 w 28"/>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 h="35">
                  <a:moveTo>
                    <a:pt x="14" y="32"/>
                  </a:moveTo>
                  <a:lnTo>
                    <a:pt x="16" y="35"/>
                  </a:lnTo>
                  <a:lnTo>
                    <a:pt x="19" y="35"/>
                  </a:lnTo>
                  <a:lnTo>
                    <a:pt x="21" y="32"/>
                  </a:lnTo>
                  <a:lnTo>
                    <a:pt x="23" y="32"/>
                  </a:lnTo>
                  <a:lnTo>
                    <a:pt x="23" y="30"/>
                  </a:lnTo>
                  <a:lnTo>
                    <a:pt x="26" y="27"/>
                  </a:lnTo>
                  <a:lnTo>
                    <a:pt x="26" y="24"/>
                  </a:lnTo>
                  <a:lnTo>
                    <a:pt x="28" y="24"/>
                  </a:lnTo>
                  <a:lnTo>
                    <a:pt x="28" y="22"/>
                  </a:lnTo>
                  <a:lnTo>
                    <a:pt x="28" y="19"/>
                  </a:lnTo>
                  <a:lnTo>
                    <a:pt x="28" y="16"/>
                  </a:lnTo>
                  <a:lnTo>
                    <a:pt x="28" y="14"/>
                  </a:lnTo>
                  <a:lnTo>
                    <a:pt x="26" y="11"/>
                  </a:lnTo>
                  <a:lnTo>
                    <a:pt x="26" y="8"/>
                  </a:lnTo>
                  <a:lnTo>
                    <a:pt x="23" y="6"/>
                  </a:lnTo>
                  <a:lnTo>
                    <a:pt x="21" y="3"/>
                  </a:lnTo>
                  <a:lnTo>
                    <a:pt x="19" y="3"/>
                  </a:lnTo>
                  <a:lnTo>
                    <a:pt x="16" y="3"/>
                  </a:lnTo>
                  <a:lnTo>
                    <a:pt x="14" y="0"/>
                  </a:lnTo>
                  <a:lnTo>
                    <a:pt x="12" y="3"/>
                  </a:lnTo>
                  <a:lnTo>
                    <a:pt x="9" y="3"/>
                  </a:lnTo>
                  <a:lnTo>
                    <a:pt x="7" y="3"/>
                  </a:lnTo>
                  <a:lnTo>
                    <a:pt x="4" y="6"/>
                  </a:lnTo>
                  <a:lnTo>
                    <a:pt x="2" y="8"/>
                  </a:lnTo>
                  <a:lnTo>
                    <a:pt x="0" y="11"/>
                  </a:lnTo>
                  <a:lnTo>
                    <a:pt x="0" y="14"/>
                  </a:lnTo>
                  <a:lnTo>
                    <a:pt x="0" y="16"/>
                  </a:lnTo>
                  <a:lnTo>
                    <a:pt x="0" y="19"/>
                  </a:lnTo>
                  <a:lnTo>
                    <a:pt x="0" y="22"/>
                  </a:lnTo>
                  <a:lnTo>
                    <a:pt x="0" y="24"/>
                  </a:lnTo>
                  <a:lnTo>
                    <a:pt x="2" y="27"/>
                  </a:lnTo>
                  <a:lnTo>
                    <a:pt x="4" y="30"/>
                  </a:lnTo>
                  <a:lnTo>
                    <a:pt x="4" y="32"/>
                  </a:lnTo>
                  <a:lnTo>
                    <a:pt x="7" y="32"/>
                  </a:lnTo>
                  <a:lnTo>
                    <a:pt x="9" y="35"/>
                  </a:lnTo>
                  <a:lnTo>
                    <a:pt x="12" y="35"/>
                  </a:lnTo>
                  <a:lnTo>
                    <a:pt x="14" y="35"/>
                  </a:lnTo>
                  <a:lnTo>
                    <a:pt x="14" y="32"/>
                  </a:lnTo>
                  <a:close/>
                </a:path>
              </a:pathLst>
            </a:custGeom>
            <a:solidFill>
              <a:srgbClr val="000000"/>
            </a:solidFill>
            <a:ln w="9525">
              <a:noFill/>
              <a:round/>
              <a:headEnd/>
              <a:tailEnd/>
            </a:ln>
          </p:spPr>
          <p:txBody>
            <a:bodyPr/>
            <a:lstStyle/>
            <a:p>
              <a:endParaRPr lang="en-US"/>
            </a:p>
          </p:txBody>
        </p:sp>
        <p:sp>
          <p:nvSpPr>
            <p:cNvPr id="119881" name="Freeform 271"/>
            <p:cNvSpPr>
              <a:spLocks/>
            </p:cNvSpPr>
            <p:nvPr/>
          </p:nvSpPr>
          <p:spPr bwMode="auto">
            <a:xfrm>
              <a:off x="1695" y="968"/>
              <a:ext cx="32" cy="32"/>
            </a:xfrm>
            <a:custGeom>
              <a:avLst/>
              <a:gdLst>
                <a:gd name="T0" fmla="*/ 0 w 32"/>
                <a:gd name="T1" fmla="*/ 32 h 32"/>
                <a:gd name="T2" fmla="*/ 32 w 32"/>
                <a:gd name="T3" fmla="*/ 32 h 32"/>
                <a:gd name="T4" fmla="*/ 15 w 32"/>
                <a:gd name="T5" fmla="*/ 0 h 32"/>
                <a:gd name="T6" fmla="*/ 0 w 32"/>
                <a:gd name="T7" fmla="*/ 32 h 32"/>
                <a:gd name="T8" fmla="*/ 0 w 32"/>
                <a:gd name="T9" fmla="*/ 32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32"/>
                  </a:moveTo>
                  <a:lnTo>
                    <a:pt x="32" y="32"/>
                  </a:lnTo>
                  <a:lnTo>
                    <a:pt x="15" y="0"/>
                  </a:lnTo>
                  <a:lnTo>
                    <a:pt x="0" y="32"/>
                  </a:lnTo>
                  <a:close/>
                </a:path>
              </a:pathLst>
            </a:custGeom>
            <a:solidFill>
              <a:srgbClr val="000000"/>
            </a:solidFill>
            <a:ln w="9525">
              <a:noFill/>
              <a:round/>
              <a:headEnd/>
              <a:tailEnd/>
            </a:ln>
          </p:spPr>
          <p:txBody>
            <a:bodyPr/>
            <a:lstStyle/>
            <a:p>
              <a:endParaRPr lang="en-US"/>
            </a:p>
          </p:txBody>
        </p:sp>
        <p:sp>
          <p:nvSpPr>
            <p:cNvPr id="119882" name="Freeform 272"/>
            <p:cNvSpPr>
              <a:spLocks/>
            </p:cNvSpPr>
            <p:nvPr/>
          </p:nvSpPr>
          <p:spPr bwMode="auto">
            <a:xfrm>
              <a:off x="1710" y="998"/>
              <a:ext cx="1321" cy="2772"/>
            </a:xfrm>
            <a:custGeom>
              <a:avLst/>
              <a:gdLst>
                <a:gd name="T0" fmla="*/ 1254 w 1321"/>
                <a:gd name="T1" fmla="*/ 2500 h 2772"/>
                <a:gd name="T2" fmla="*/ 1321 w 1321"/>
                <a:gd name="T3" fmla="*/ 2502 h 2772"/>
                <a:gd name="T4" fmla="*/ 1321 w 1321"/>
                <a:gd name="T5" fmla="*/ 2772 h 2772"/>
                <a:gd name="T6" fmla="*/ 186 w 1321"/>
                <a:gd name="T7" fmla="*/ 2772 h 2772"/>
                <a:gd name="T8" fmla="*/ 186 w 1321"/>
                <a:gd name="T9" fmla="*/ 987 h 2772"/>
                <a:gd name="T10" fmla="*/ 0 w 1321"/>
                <a:gd name="T11" fmla="*/ 987 h 2772"/>
                <a:gd name="T12" fmla="*/ 0 w 1321"/>
                <a:gd name="T13" fmla="*/ 0 h 2772"/>
                <a:gd name="T14" fmla="*/ 0 60000 65536"/>
                <a:gd name="T15" fmla="*/ 0 60000 65536"/>
                <a:gd name="T16" fmla="*/ 0 60000 65536"/>
                <a:gd name="T17" fmla="*/ 0 60000 65536"/>
                <a:gd name="T18" fmla="*/ 0 60000 65536"/>
                <a:gd name="T19" fmla="*/ 0 60000 65536"/>
                <a:gd name="T20" fmla="*/ 0 60000 65536"/>
                <a:gd name="T21" fmla="*/ 0 w 1321"/>
                <a:gd name="T22" fmla="*/ 0 h 2772"/>
                <a:gd name="T23" fmla="*/ 1321 w 1321"/>
                <a:gd name="T24" fmla="*/ 2772 h 27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1" h="2772">
                  <a:moveTo>
                    <a:pt x="1254" y="2500"/>
                  </a:moveTo>
                  <a:lnTo>
                    <a:pt x="1321" y="2502"/>
                  </a:lnTo>
                  <a:lnTo>
                    <a:pt x="1321" y="2772"/>
                  </a:lnTo>
                  <a:lnTo>
                    <a:pt x="186" y="2772"/>
                  </a:lnTo>
                  <a:lnTo>
                    <a:pt x="186" y="987"/>
                  </a:lnTo>
                  <a:lnTo>
                    <a:pt x="0" y="987"/>
                  </a:lnTo>
                  <a:lnTo>
                    <a:pt x="0" y="0"/>
                  </a:lnTo>
                </a:path>
              </a:pathLst>
            </a:custGeom>
            <a:noFill/>
            <a:ln w="19050">
              <a:solidFill>
                <a:srgbClr val="000000"/>
              </a:solidFill>
              <a:prstDash val="solid"/>
              <a:round/>
              <a:headEnd/>
              <a:tailEnd/>
            </a:ln>
          </p:spPr>
          <p:txBody>
            <a:bodyPr/>
            <a:lstStyle/>
            <a:p>
              <a:endParaRPr lang="en-US"/>
            </a:p>
          </p:txBody>
        </p:sp>
        <p:sp>
          <p:nvSpPr>
            <p:cNvPr id="119883" name="Rectangle 273"/>
            <p:cNvSpPr>
              <a:spLocks noChangeArrowheads="1"/>
            </p:cNvSpPr>
            <p:nvPr/>
          </p:nvSpPr>
          <p:spPr bwMode="auto">
            <a:xfrm>
              <a:off x="530" y="536"/>
              <a:ext cx="48"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I</a:t>
              </a:r>
              <a:endParaRPr kumimoji="0" lang="en-US">
                <a:solidFill>
                  <a:schemeClr val="tx1"/>
                </a:solidFill>
              </a:endParaRPr>
            </a:p>
          </p:txBody>
        </p:sp>
        <p:sp>
          <p:nvSpPr>
            <p:cNvPr id="119884" name="Rectangle 274"/>
            <p:cNvSpPr>
              <a:spLocks noChangeArrowheads="1"/>
            </p:cNvSpPr>
            <p:nvPr/>
          </p:nvSpPr>
          <p:spPr bwMode="auto">
            <a:xfrm>
              <a:off x="547" y="536"/>
              <a:ext cx="69"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F</a:t>
              </a:r>
              <a:endParaRPr kumimoji="0" lang="en-US">
                <a:solidFill>
                  <a:schemeClr val="tx1"/>
                </a:solidFill>
              </a:endParaRPr>
            </a:p>
          </p:txBody>
        </p:sp>
        <p:sp>
          <p:nvSpPr>
            <p:cNvPr id="119885" name="Rectangle 275"/>
            <p:cNvSpPr>
              <a:spLocks noChangeArrowheads="1"/>
            </p:cNvSpPr>
            <p:nvPr/>
          </p:nvSpPr>
          <p:spPr bwMode="auto">
            <a:xfrm>
              <a:off x="582" y="536"/>
              <a:ext cx="48"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a:t>
              </a:r>
              <a:endParaRPr kumimoji="0" lang="en-US">
                <a:solidFill>
                  <a:schemeClr val="tx1"/>
                </a:solidFill>
              </a:endParaRPr>
            </a:p>
          </p:txBody>
        </p:sp>
        <p:sp>
          <p:nvSpPr>
            <p:cNvPr id="119886" name="Rectangle 276"/>
            <p:cNvSpPr>
              <a:spLocks noChangeArrowheads="1"/>
            </p:cNvSpPr>
            <p:nvPr/>
          </p:nvSpPr>
          <p:spPr bwMode="auto">
            <a:xfrm>
              <a:off x="599" y="536"/>
              <a:ext cx="69"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F</a:t>
              </a:r>
              <a:endParaRPr kumimoji="0" lang="en-US">
                <a:solidFill>
                  <a:schemeClr val="tx1"/>
                </a:solidFill>
              </a:endParaRPr>
            </a:p>
          </p:txBody>
        </p:sp>
        <p:sp>
          <p:nvSpPr>
            <p:cNvPr id="119887" name="Rectangle 277"/>
            <p:cNvSpPr>
              <a:spLocks noChangeArrowheads="1"/>
            </p:cNvSpPr>
            <p:nvPr/>
          </p:nvSpPr>
          <p:spPr bwMode="auto">
            <a:xfrm>
              <a:off x="635" y="536"/>
              <a:ext cx="43"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l</a:t>
              </a:r>
              <a:endParaRPr kumimoji="0" lang="en-US">
                <a:solidFill>
                  <a:schemeClr val="tx1"/>
                </a:solidFill>
              </a:endParaRPr>
            </a:p>
          </p:txBody>
        </p:sp>
        <p:sp>
          <p:nvSpPr>
            <p:cNvPr id="119888" name="Rectangle 278"/>
            <p:cNvSpPr>
              <a:spLocks noChangeArrowheads="1"/>
            </p:cNvSpPr>
            <p:nvPr/>
          </p:nvSpPr>
          <p:spPr bwMode="auto">
            <a:xfrm>
              <a:off x="647" y="536"/>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u</a:t>
              </a:r>
              <a:endParaRPr kumimoji="0" lang="en-US">
                <a:solidFill>
                  <a:schemeClr val="tx1"/>
                </a:solidFill>
              </a:endParaRPr>
            </a:p>
          </p:txBody>
        </p:sp>
        <p:sp>
          <p:nvSpPr>
            <p:cNvPr id="119889" name="Rectangle 279"/>
            <p:cNvSpPr>
              <a:spLocks noChangeArrowheads="1"/>
            </p:cNvSpPr>
            <p:nvPr/>
          </p:nvSpPr>
          <p:spPr bwMode="auto">
            <a:xfrm>
              <a:off x="680" y="536"/>
              <a:ext cx="62"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s</a:t>
              </a:r>
              <a:endParaRPr kumimoji="0" lang="en-US">
                <a:solidFill>
                  <a:schemeClr val="tx1"/>
                </a:solidFill>
              </a:endParaRPr>
            </a:p>
          </p:txBody>
        </p:sp>
        <p:sp>
          <p:nvSpPr>
            <p:cNvPr id="119890" name="Rectangle 280"/>
            <p:cNvSpPr>
              <a:spLocks noChangeArrowheads="1"/>
            </p:cNvSpPr>
            <p:nvPr/>
          </p:nvSpPr>
          <p:spPr bwMode="auto">
            <a:xfrm>
              <a:off x="709" y="536"/>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h</a:t>
              </a:r>
              <a:endParaRPr kumimoji="0" lang="en-US">
                <a:solidFill>
                  <a:schemeClr val="tx1"/>
                </a:solidFill>
              </a:endParaRPr>
            </a:p>
          </p:txBody>
        </p:sp>
        <p:sp>
          <p:nvSpPr>
            <p:cNvPr id="119891" name="Freeform 281"/>
            <p:cNvSpPr>
              <a:spLocks/>
            </p:cNvSpPr>
            <p:nvPr/>
          </p:nvSpPr>
          <p:spPr bwMode="auto">
            <a:xfrm>
              <a:off x="4915" y="3527"/>
              <a:ext cx="29" cy="35"/>
            </a:xfrm>
            <a:custGeom>
              <a:avLst/>
              <a:gdLst>
                <a:gd name="T0" fmla="*/ 0 w 29"/>
                <a:gd name="T1" fmla="*/ 0 h 35"/>
                <a:gd name="T2" fmla="*/ 0 w 29"/>
                <a:gd name="T3" fmla="*/ 35 h 35"/>
                <a:gd name="T4" fmla="*/ 29 w 29"/>
                <a:gd name="T5" fmla="*/ 19 h 35"/>
                <a:gd name="T6" fmla="*/ 0 w 29"/>
                <a:gd name="T7" fmla="*/ 0 h 35"/>
                <a:gd name="T8" fmla="*/ 0 w 29"/>
                <a:gd name="T9" fmla="*/ 0 h 35"/>
                <a:gd name="T10" fmla="*/ 0 60000 65536"/>
                <a:gd name="T11" fmla="*/ 0 60000 65536"/>
                <a:gd name="T12" fmla="*/ 0 60000 65536"/>
                <a:gd name="T13" fmla="*/ 0 60000 65536"/>
                <a:gd name="T14" fmla="*/ 0 60000 65536"/>
                <a:gd name="T15" fmla="*/ 0 w 29"/>
                <a:gd name="T16" fmla="*/ 0 h 35"/>
                <a:gd name="T17" fmla="*/ 29 w 29"/>
                <a:gd name="T18" fmla="*/ 35 h 35"/>
              </a:gdLst>
              <a:ahLst/>
              <a:cxnLst>
                <a:cxn ang="T10">
                  <a:pos x="T0" y="T1"/>
                </a:cxn>
                <a:cxn ang="T11">
                  <a:pos x="T2" y="T3"/>
                </a:cxn>
                <a:cxn ang="T12">
                  <a:pos x="T4" y="T5"/>
                </a:cxn>
                <a:cxn ang="T13">
                  <a:pos x="T6" y="T7"/>
                </a:cxn>
                <a:cxn ang="T14">
                  <a:pos x="T8" y="T9"/>
                </a:cxn>
              </a:cxnLst>
              <a:rect l="T15" t="T16" r="T17" b="T18"/>
              <a:pathLst>
                <a:path w="29" h="35">
                  <a:moveTo>
                    <a:pt x="0" y="0"/>
                  </a:moveTo>
                  <a:lnTo>
                    <a:pt x="0" y="35"/>
                  </a:lnTo>
                  <a:lnTo>
                    <a:pt x="29" y="19"/>
                  </a:lnTo>
                  <a:lnTo>
                    <a:pt x="0" y="0"/>
                  </a:lnTo>
                  <a:close/>
                </a:path>
              </a:pathLst>
            </a:custGeom>
            <a:solidFill>
              <a:srgbClr val="000000"/>
            </a:solidFill>
            <a:ln w="9525">
              <a:noFill/>
              <a:round/>
              <a:headEnd/>
              <a:tailEnd/>
            </a:ln>
          </p:spPr>
          <p:txBody>
            <a:bodyPr/>
            <a:lstStyle/>
            <a:p>
              <a:endParaRPr lang="en-US"/>
            </a:p>
          </p:txBody>
        </p:sp>
        <p:sp>
          <p:nvSpPr>
            <p:cNvPr id="119892" name="Freeform 282"/>
            <p:cNvSpPr>
              <a:spLocks/>
            </p:cNvSpPr>
            <p:nvPr/>
          </p:nvSpPr>
          <p:spPr bwMode="auto">
            <a:xfrm>
              <a:off x="4062" y="3546"/>
              <a:ext cx="191" cy="173"/>
            </a:xfrm>
            <a:custGeom>
              <a:avLst/>
              <a:gdLst>
                <a:gd name="T0" fmla="*/ 189 w 191"/>
                <a:gd name="T1" fmla="*/ 0 h 173"/>
                <a:gd name="T2" fmla="*/ 191 w 191"/>
                <a:gd name="T3" fmla="*/ 173 h 173"/>
                <a:gd name="T4" fmla="*/ 0 w 191"/>
                <a:gd name="T5" fmla="*/ 173 h 173"/>
                <a:gd name="T6" fmla="*/ 0 60000 65536"/>
                <a:gd name="T7" fmla="*/ 0 60000 65536"/>
                <a:gd name="T8" fmla="*/ 0 60000 65536"/>
                <a:gd name="T9" fmla="*/ 0 w 191"/>
                <a:gd name="T10" fmla="*/ 0 h 173"/>
                <a:gd name="T11" fmla="*/ 191 w 191"/>
                <a:gd name="T12" fmla="*/ 173 h 173"/>
              </a:gdLst>
              <a:ahLst/>
              <a:cxnLst>
                <a:cxn ang="T6">
                  <a:pos x="T0" y="T1"/>
                </a:cxn>
                <a:cxn ang="T7">
                  <a:pos x="T2" y="T3"/>
                </a:cxn>
                <a:cxn ang="T8">
                  <a:pos x="T4" y="T5"/>
                </a:cxn>
              </a:cxnLst>
              <a:rect l="T9" t="T10" r="T11" b="T12"/>
              <a:pathLst>
                <a:path w="191" h="173">
                  <a:moveTo>
                    <a:pt x="189" y="0"/>
                  </a:moveTo>
                  <a:lnTo>
                    <a:pt x="191" y="173"/>
                  </a:lnTo>
                  <a:lnTo>
                    <a:pt x="0" y="173"/>
                  </a:lnTo>
                </a:path>
              </a:pathLst>
            </a:custGeom>
            <a:noFill/>
            <a:ln w="19050">
              <a:solidFill>
                <a:srgbClr val="000000"/>
              </a:solidFill>
              <a:prstDash val="solid"/>
              <a:round/>
              <a:headEnd/>
              <a:tailEnd/>
            </a:ln>
          </p:spPr>
          <p:txBody>
            <a:bodyPr/>
            <a:lstStyle/>
            <a:p>
              <a:endParaRPr lang="en-US"/>
            </a:p>
          </p:txBody>
        </p:sp>
        <p:sp>
          <p:nvSpPr>
            <p:cNvPr id="119893" name="Freeform 283"/>
            <p:cNvSpPr>
              <a:spLocks/>
            </p:cNvSpPr>
            <p:nvPr/>
          </p:nvSpPr>
          <p:spPr bwMode="auto">
            <a:xfrm>
              <a:off x="4239" y="3530"/>
              <a:ext cx="29" cy="32"/>
            </a:xfrm>
            <a:custGeom>
              <a:avLst/>
              <a:gdLst>
                <a:gd name="T0" fmla="*/ 12 w 29"/>
                <a:gd name="T1" fmla="*/ 32 h 32"/>
                <a:gd name="T2" fmla="*/ 17 w 29"/>
                <a:gd name="T3" fmla="*/ 32 h 32"/>
                <a:gd name="T4" fmla="*/ 19 w 29"/>
                <a:gd name="T5" fmla="*/ 32 h 32"/>
                <a:gd name="T6" fmla="*/ 22 w 29"/>
                <a:gd name="T7" fmla="*/ 32 h 32"/>
                <a:gd name="T8" fmla="*/ 22 w 29"/>
                <a:gd name="T9" fmla="*/ 29 h 32"/>
                <a:gd name="T10" fmla="*/ 24 w 29"/>
                <a:gd name="T11" fmla="*/ 29 h 32"/>
                <a:gd name="T12" fmla="*/ 26 w 29"/>
                <a:gd name="T13" fmla="*/ 26 h 32"/>
                <a:gd name="T14" fmla="*/ 26 w 29"/>
                <a:gd name="T15" fmla="*/ 24 h 32"/>
                <a:gd name="T16" fmla="*/ 29 w 29"/>
                <a:gd name="T17" fmla="*/ 21 h 32"/>
                <a:gd name="T18" fmla="*/ 29 w 29"/>
                <a:gd name="T19" fmla="*/ 18 h 32"/>
                <a:gd name="T20" fmla="*/ 29 w 29"/>
                <a:gd name="T21" fmla="*/ 16 h 32"/>
                <a:gd name="T22" fmla="*/ 29 w 29"/>
                <a:gd name="T23" fmla="*/ 13 h 32"/>
                <a:gd name="T24" fmla="*/ 29 w 29"/>
                <a:gd name="T25" fmla="*/ 10 h 32"/>
                <a:gd name="T26" fmla="*/ 26 w 29"/>
                <a:gd name="T27" fmla="*/ 8 h 32"/>
                <a:gd name="T28" fmla="*/ 26 w 29"/>
                <a:gd name="T29" fmla="*/ 8 h 32"/>
                <a:gd name="T30" fmla="*/ 24 w 29"/>
                <a:gd name="T31" fmla="*/ 5 h 32"/>
                <a:gd name="T32" fmla="*/ 22 w 29"/>
                <a:gd name="T33" fmla="*/ 2 h 32"/>
                <a:gd name="T34" fmla="*/ 22 w 29"/>
                <a:gd name="T35" fmla="*/ 2 h 32"/>
                <a:gd name="T36" fmla="*/ 19 w 29"/>
                <a:gd name="T37" fmla="*/ 0 h 32"/>
                <a:gd name="T38" fmla="*/ 17 w 29"/>
                <a:gd name="T39" fmla="*/ 0 h 32"/>
                <a:gd name="T40" fmla="*/ 14 w 29"/>
                <a:gd name="T41" fmla="*/ 0 h 32"/>
                <a:gd name="T42" fmla="*/ 12 w 29"/>
                <a:gd name="T43" fmla="*/ 0 h 32"/>
                <a:gd name="T44" fmla="*/ 10 w 29"/>
                <a:gd name="T45" fmla="*/ 0 h 32"/>
                <a:gd name="T46" fmla="*/ 7 w 29"/>
                <a:gd name="T47" fmla="*/ 2 h 32"/>
                <a:gd name="T48" fmla="*/ 5 w 29"/>
                <a:gd name="T49" fmla="*/ 2 h 32"/>
                <a:gd name="T50" fmla="*/ 3 w 29"/>
                <a:gd name="T51" fmla="*/ 5 h 32"/>
                <a:gd name="T52" fmla="*/ 3 w 29"/>
                <a:gd name="T53" fmla="*/ 8 h 32"/>
                <a:gd name="T54" fmla="*/ 0 w 29"/>
                <a:gd name="T55" fmla="*/ 8 h 32"/>
                <a:gd name="T56" fmla="*/ 0 w 29"/>
                <a:gd name="T57" fmla="*/ 10 h 32"/>
                <a:gd name="T58" fmla="*/ 0 w 29"/>
                <a:gd name="T59" fmla="*/ 13 h 32"/>
                <a:gd name="T60" fmla="*/ 0 w 29"/>
                <a:gd name="T61" fmla="*/ 16 h 32"/>
                <a:gd name="T62" fmla="*/ 0 w 29"/>
                <a:gd name="T63" fmla="*/ 18 h 32"/>
                <a:gd name="T64" fmla="*/ 0 w 29"/>
                <a:gd name="T65" fmla="*/ 21 h 32"/>
                <a:gd name="T66" fmla="*/ 0 w 29"/>
                <a:gd name="T67" fmla="*/ 24 h 32"/>
                <a:gd name="T68" fmla="*/ 3 w 29"/>
                <a:gd name="T69" fmla="*/ 26 h 32"/>
                <a:gd name="T70" fmla="*/ 3 w 29"/>
                <a:gd name="T71" fmla="*/ 29 h 32"/>
                <a:gd name="T72" fmla="*/ 5 w 29"/>
                <a:gd name="T73" fmla="*/ 29 h 32"/>
                <a:gd name="T74" fmla="*/ 7 w 29"/>
                <a:gd name="T75" fmla="*/ 32 h 32"/>
                <a:gd name="T76" fmla="*/ 10 w 29"/>
                <a:gd name="T77" fmla="*/ 32 h 32"/>
                <a:gd name="T78" fmla="*/ 12 w 29"/>
                <a:gd name="T79" fmla="*/ 32 h 32"/>
                <a:gd name="T80" fmla="*/ 14 w 29"/>
                <a:gd name="T81" fmla="*/ 32 h 32"/>
                <a:gd name="T82" fmla="*/ 14 w 29"/>
                <a:gd name="T83" fmla="*/ 32 h 32"/>
                <a:gd name="T84" fmla="*/ 12 w 29"/>
                <a:gd name="T85" fmla="*/ 32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2"/>
                <a:gd name="T131" fmla="*/ 29 w 29"/>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2">
                  <a:moveTo>
                    <a:pt x="12" y="32"/>
                  </a:moveTo>
                  <a:lnTo>
                    <a:pt x="17" y="32"/>
                  </a:lnTo>
                  <a:lnTo>
                    <a:pt x="19" y="32"/>
                  </a:lnTo>
                  <a:lnTo>
                    <a:pt x="22" y="32"/>
                  </a:lnTo>
                  <a:lnTo>
                    <a:pt x="22" y="29"/>
                  </a:lnTo>
                  <a:lnTo>
                    <a:pt x="24" y="29"/>
                  </a:lnTo>
                  <a:lnTo>
                    <a:pt x="26" y="26"/>
                  </a:lnTo>
                  <a:lnTo>
                    <a:pt x="26" y="24"/>
                  </a:lnTo>
                  <a:lnTo>
                    <a:pt x="29" y="21"/>
                  </a:lnTo>
                  <a:lnTo>
                    <a:pt x="29" y="18"/>
                  </a:lnTo>
                  <a:lnTo>
                    <a:pt x="29" y="16"/>
                  </a:lnTo>
                  <a:lnTo>
                    <a:pt x="29" y="13"/>
                  </a:lnTo>
                  <a:lnTo>
                    <a:pt x="29" y="10"/>
                  </a:lnTo>
                  <a:lnTo>
                    <a:pt x="26" y="8"/>
                  </a:lnTo>
                  <a:lnTo>
                    <a:pt x="24" y="5"/>
                  </a:lnTo>
                  <a:lnTo>
                    <a:pt x="22" y="2"/>
                  </a:lnTo>
                  <a:lnTo>
                    <a:pt x="19" y="0"/>
                  </a:lnTo>
                  <a:lnTo>
                    <a:pt x="17" y="0"/>
                  </a:lnTo>
                  <a:lnTo>
                    <a:pt x="14" y="0"/>
                  </a:lnTo>
                  <a:lnTo>
                    <a:pt x="12" y="0"/>
                  </a:lnTo>
                  <a:lnTo>
                    <a:pt x="10" y="0"/>
                  </a:lnTo>
                  <a:lnTo>
                    <a:pt x="7" y="2"/>
                  </a:lnTo>
                  <a:lnTo>
                    <a:pt x="5" y="2"/>
                  </a:lnTo>
                  <a:lnTo>
                    <a:pt x="3" y="5"/>
                  </a:lnTo>
                  <a:lnTo>
                    <a:pt x="3" y="8"/>
                  </a:lnTo>
                  <a:lnTo>
                    <a:pt x="0" y="8"/>
                  </a:lnTo>
                  <a:lnTo>
                    <a:pt x="0" y="10"/>
                  </a:lnTo>
                  <a:lnTo>
                    <a:pt x="0" y="13"/>
                  </a:lnTo>
                  <a:lnTo>
                    <a:pt x="0" y="16"/>
                  </a:lnTo>
                  <a:lnTo>
                    <a:pt x="0" y="18"/>
                  </a:lnTo>
                  <a:lnTo>
                    <a:pt x="0" y="21"/>
                  </a:lnTo>
                  <a:lnTo>
                    <a:pt x="0" y="24"/>
                  </a:lnTo>
                  <a:lnTo>
                    <a:pt x="3" y="26"/>
                  </a:lnTo>
                  <a:lnTo>
                    <a:pt x="3" y="29"/>
                  </a:lnTo>
                  <a:lnTo>
                    <a:pt x="5" y="29"/>
                  </a:lnTo>
                  <a:lnTo>
                    <a:pt x="7" y="32"/>
                  </a:lnTo>
                  <a:lnTo>
                    <a:pt x="10" y="32"/>
                  </a:lnTo>
                  <a:lnTo>
                    <a:pt x="12" y="32"/>
                  </a:lnTo>
                  <a:lnTo>
                    <a:pt x="14" y="32"/>
                  </a:lnTo>
                  <a:lnTo>
                    <a:pt x="12" y="32"/>
                  </a:lnTo>
                  <a:close/>
                </a:path>
              </a:pathLst>
            </a:custGeom>
            <a:solidFill>
              <a:srgbClr val="000000"/>
            </a:solidFill>
            <a:ln w="9525">
              <a:noFill/>
              <a:round/>
              <a:headEnd/>
              <a:tailEnd/>
            </a:ln>
          </p:spPr>
          <p:txBody>
            <a:bodyPr/>
            <a:lstStyle/>
            <a:p>
              <a:endParaRPr lang="en-US"/>
            </a:p>
          </p:txBody>
        </p:sp>
        <p:sp>
          <p:nvSpPr>
            <p:cNvPr id="119894" name="Freeform 284"/>
            <p:cNvSpPr>
              <a:spLocks/>
            </p:cNvSpPr>
            <p:nvPr/>
          </p:nvSpPr>
          <p:spPr bwMode="auto">
            <a:xfrm>
              <a:off x="4060" y="3548"/>
              <a:ext cx="1075" cy="270"/>
            </a:xfrm>
            <a:custGeom>
              <a:avLst/>
              <a:gdLst>
                <a:gd name="T0" fmla="*/ 0 w 1075"/>
                <a:gd name="T1" fmla="*/ 270 h 270"/>
                <a:gd name="T2" fmla="*/ 1075 w 1075"/>
                <a:gd name="T3" fmla="*/ 270 h 270"/>
                <a:gd name="T4" fmla="*/ 1075 w 1075"/>
                <a:gd name="T5" fmla="*/ 0 h 270"/>
                <a:gd name="T6" fmla="*/ 1010 w 1075"/>
                <a:gd name="T7" fmla="*/ 0 h 270"/>
                <a:gd name="T8" fmla="*/ 0 60000 65536"/>
                <a:gd name="T9" fmla="*/ 0 60000 65536"/>
                <a:gd name="T10" fmla="*/ 0 60000 65536"/>
                <a:gd name="T11" fmla="*/ 0 60000 65536"/>
                <a:gd name="T12" fmla="*/ 0 w 1075"/>
                <a:gd name="T13" fmla="*/ 0 h 270"/>
                <a:gd name="T14" fmla="*/ 1075 w 1075"/>
                <a:gd name="T15" fmla="*/ 270 h 270"/>
              </a:gdLst>
              <a:ahLst/>
              <a:cxnLst>
                <a:cxn ang="T8">
                  <a:pos x="T0" y="T1"/>
                </a:cxn>
                <a:cxn ang="T9">
                  <a:pos x="T2" y="T3"/>
                </a:cxn>
                <a:cxn ang="T10">
                  <a:pos x="T4" y="T5"/>
                </a:cxn>
                <a:cxn ang="T11">
                  <a:pos x="T6" y="T7"/>
                </a:cxn>
              </a:cxnLst>
              <a:rect l="T12" t="T13" r="T14" b="T15"/>
              <a:pathLst>
                <a:path w="1075" h="270">
                  <a:moveTo>
                    <a:pt x="0" y="270"/>
                  </a:moveTo>
                  <a:lnTo>
                    <a:pt x="1075" y="270"/>
                  </a:lnTo>
                  <a:lnTo>
                    <a:pt x="1075" y="0"/>
                  </a:lnTo>
                  <a:lnTo>
                    <a:pt x="1010" y="0"/>
                  </a:lnTo>
                </a:path>
              </a:pathLst>
            </a:custGeom>
            <a:noFill/>
            <a:ln w="19050">
              <a:solidFill>
                <a:srgbClr val="000000"/>
              </a:solidFill>
              <a:prstDash val="solid"/>
              <a:round/>
              <a:headEnd/>
              <a:tailEnd/>
            </a:ln>
          </p:spPr>
          <p:txBody>
            <a:bodyPr/>
            <a:lstStyle/>
            <a:p>
              <a:endParaRPr lang="en-US"/>
            </a:p>
          </p:txBody>
        </p:sp>
        <p:sp>
          <p:nvSpPr>
            <p:cNvPr id="119895" name="Freeform 285"/>
            <p:cNvSpPr>
              <a:spLocks/>
            </p:cNvSpPr>
            <p:nvPr/>
          </p:nvSpPr>
          <p:spPr bwMode="auto">
            <a:xfrm>
              <a:off x="4041" y="3802"/>
              <a:ext cx="29" cy="34"/>
            </a:xfrm>
            <a:custGeom>
              <a:avLst/>
              <a:gdLst>
                <a:gd name="T0" fmla="*/ 29 w 29"/>
                <a:gd name="T1" fmla="*/ 0 h 34"/>
                <a:gd name="T2" fmla="*/ 29 w 29"/>
                <a:gd name="T3" fmla="*/ 34 h 34"/>
                <a:gd name="T4" fmla="*/ 0 w 29"/>
                <a:gd name="T5" fmla="*/ 16 h 34"/>
                <a:gd name="T6" fmla="*/ 29 w 29"/>
                <a:gd name="T7" fmla="*/ 0 h 34"/>
                <a:gd name="T8" fmla="*/ 29 w 29"/>
                <a:gd name="T9" fmla="*/ 0 h 34"/>
                <a:gd name="T10" fmla="*/ 0 60000 65536"/>
                <a:gd name="T11" fmla="*/ 0 60000 65536"/>
                <a:gd name="T12" fmla="*/ 0 60000 65536"/>
                <a:gd name="T13" fmla="*/ 0 60000 65536"/>
                <a:gd name="T14" fmla="*/ 0 60000 65536"/>
                <a:gd name="T15" fmla="*/ 0 w 29"/>
                <a:gd name="T16" fmla="*/ 0 h 34"/>
                <a:gd name="T17" fmla="*/ 29 w 29"/>
                <a:gd name="T18" fmla="*/ 34 h 34"/>
              </a:gdLst>
              <a:ahLst/>
              <a:cxnLst>
                <a:cxn ang="T10">
                  <a:pos x="T0" y="T1"/>
                </a:cxn>
                <a:cxn ang="T11">
                  <a:pos x="T2" y="T3"/>
                </a:cxn>
                <a:cxn ang="T12">
                  <a:pos x="T4" y="T5"/>
                </a:cxn>
                <a:cxn ang="T13">
                  <a:pos x="T6" y="T7"/>
                </a:cxn>
                <a:cxn ang="T14">
                  <a:pos x="T8" y="T9"/>
                </a:cxn>
              </a:cxnLst>
              <a:rect l="T15" t="T16" r="T17" b="T18"/>
              <a:pathLst>
                <a:path w="29" h="34">
                  <a:moveTo>
                    <a:pt x="29" y="0"/>
                  </a:moveTo>
                  <a:lnTo>
                    <a:pt x="29" y="34"/>
                  </a:lnTo>
                  <a:lnTo>
                    <a:pt x="0" y="16"/>
                  </a:lnTo>
                  <a:lnTo>
                    <a:pt x="29" y="0"/>
                  </a:lnTo>
                  <a:close/>
                </a:path>
              </a:pathLst>
            </a:custGeom>
            <a:solidFill>
              <a:srgbClr val="000000"/>
            </a:solidFill>
            <a:ln w="9525">
              <a:noFill/>
              <a:round/>
              <a:headEnd/>
              <a:tailEnd/>
            </a:ln>
          </p:spPr>
          <p:txBody>
            <a:bodyPr/>
            <a:lstStyle/>
            <a:p>
              <a:endParaRPr lang="en-US"/>
            </a:p>
          </p:txBody>
        </p:sp>
        <p:sp>
          <p:nvSpPr>
            <p:cNvPr id="119896" name="Freeform 286"/>
            <p:cNvSpPr>
              <a:spLocks/>
            </p:cNvSpPr>
            <p:nvPr/>
          </p:nvSpPr>
          <p:spPr bwMode="auto">
            <a:xfrm>
              <a:off x="4041" y="3703"/>
              <a:ext cx="29" cy="35"/>
            </a:xfrm>
            <a:custGeom>
              <a:avLst/>
              <a:gdLst>
                <a:gd name="T0" fmla="*/ 29 w 29"/>
                <a:gd name="T1" fmla="*/ 0 h 35"/>
                <a:gd name="T2" fmla="*/ 29 w 29"/>
                <a:gd name="T3" fmla="*/ 35 h 35"/>
                <a:gd name="T4" fmla="*/ 0 w 29"/>
                <a:gd name="T5" fmla="*/ 16 h 35"/>
                <a:gd name="T6" fmla="*/ 29 w 29"/>
                <a:gd name="T7" fmla="*/ 0 h 35"/>
                <a:gd name="T8" fmla="*/ 29 w 29"/>
                <a:gd name="T9" fmla="*/ 0 h 35"/>
                <a:gd name="T10" fmla="*/ 0 60000 65536"/>
                <a:gd name="T11" fmla="*/ 0 60000 65536"/>
                <a:gd name="T12" fmla="*/ 0 60000 65536"/>
                <a:gd name="T13" fmla="*/ 0 60000 65536"/>
                <a:gd name="T14" fmla="*/ 0 60000 65536"/>
                <a:gd name="T15" fmla="*/ 0 w 29"/>
                <a:gd name="T16" fmla="*/ 0 h 35"/>
                <a:gd name="T17" fmla="*/ 29 w 29"/>
                <a:gd name="T18" fmla="*/ 35 h 35"/>
              </a:gdLst>
              <a:ahLst/>
              <a:cxnLst>
                <a:cxn ang="T10">
                  <a:pos x="T0" y="T1"/>
                </a:cxn>
                <a:cxn ang="T11">
                  <a:pos x="T2" y="T3"/>
                </a:cxn>
                <a:cxn ang="T12">
                  <a:pos x="T4" y="T5"/>
                </a:cxn>
                <a:cxn ang="T13">
                  <a:pos x="T6" y="T7"/>
                </a:cxn>
                <a:cxn ang="T14">
                  <a:pos x="T8" y="T9"/>
                </a:cxn>
              </a:cxnLst>
              <a:rect l="T15" t="T16" r="T17" b="T18"/>
              <a:pathLst>
                <a:path w="29" h="35">
                  <a:moveTo>
                    <a:pt x="29" y="0"/>
                  </a:moveTo>
                  <a:lnTo>
                    <a:pt x="29" y="35"/>
                  </a:lnTo>
                  <a:lnTo>
                    <a:pt x="0" y="16"/>
                  </a:lnTo>
                  <a:lnTo>
                    <a:pt x="29" y="0"/>
                  </a:lnTo>
                  <a:close/>
                </a:path>
              </a:pathLst>
            </a:custGeom>
            <a:solidFill>
              <a:srgbClr val="000000"/>
            </a:solidFill>
            <a:ln w="9525">
              <a:noFill/>
              <a:round/>
              <a:headEnd/>
              <a:tailEnd/>
            </a:ln>
          </p:spPr>
          <p:txBody>
            <a:bodyPr/>
            <a:lstStyle/>
            <a:p>
              <a:endParaRPr lang="en-US"/>
            </a:p>
          </p:txBody>
        </p:sp>
        <p:sp>
          <p:nvSpPr>
            <p:cNvPr id="119897" name="Freeform 287"/>
            <p:cNvSpPr>
              <a:spLocks/>
            </p:cNvSpPr>
            <p:nvPr/>
          </p:nvSpPr>
          <p:spPr bwMode="auto">
            <a:xfrm>
              <a:off x="4041" y="3751"/>
              <a:ext cx="29" cy="35"/>
            </a:xfrm>
            <a:custGeom>
              <a:avLst/>
              <a:gdLst>
                <a:gd name="T0" fmla="*/ 29 w 29"/>
                <a:gd name="T1" fmla="*/ 0 h 35"/>
                <a:gd name="T2" fmla="*/ 29 w 29"/>
                <a:gd name="T3" fmla="*/ 35 h 35"/>
                <a:gd name="T4" fmla="*/ 0 w 29"/>
                <a:gd name="T5" fmla="*/ 19 h 35"/>
                <a:gd name="T6" fmla="*/ 29 w 29"/>
                <a:gd name="T7" fmla="*/ 3 h 35"/>
                <a:gd name="T8" fmla="*/ 29 w 29"/>
                <a:gd name="T9" fmla="*/ 3 h 35"/>
                <a:gd name="T10" fmla="*/ 29 w 29"/>
                <a:gd name="T11" fmla="*/ 0 h 35"/>
                <a:gd name="T12" fmla="*/ 0 60000 65536"/>
                <a:gd name="T13" fmla="*/ 0 60000 65536"/>
                <a:gd name="T14" fmla="*/ 0 60000 65536"/>
                <a:gd name="T15" fmla="*/ 0 60000 65536"/>
                <a:gd name="T16" fmla="*/ 0 60000 65536"/>
                <a:gd name="T17" fmla="*/ 0 60000 65536"/>
                <a:gd name="T18" fmla="*/ 0 w 29"/>
                <a:gd name="T19" fmla="*/ 0 h 35"/>
                <a:gd name="T20" fmla="*/ 29 w 2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9" h="35">
                  <a:moveTo>
                    <a:pt x="29" y="0"/>
                  </a:moveTo>
                  <a:lnTo>
                    <a:pt x="29" y="35"/>
                  </a:lnTo>
                  <a:lnTo>
                    <a:pt x="0" y="19"/>
                  </a:lnTo>
                  <a:lnTo>
                    <a:pt x="29" y="3"/>
                  </a:lnTo>
                  <a:lnTo>
                    <a:pt x="29" y="0"/>
                  </a:lnTo>
                  <a:close/>
                </a:path>
              </a:pathLst>
            </a:custGeom>
            <a:solidFill>
              <a:srgbClr val="EB7500"/>
            </a:solidFill>
            <a:ln w="9525">
              <a:noFill/>
              <a:round/>
              <a:headEnd/>
              <a:tailEnd/>
            </a:ln>
          </p:spPr>
          <p:txBody>
            <a:bodyPr/>
            <a:lstStyle/>
            <a:p>
              <a:endParaRPr lang="en-US"/>
            </a:p>
          </p:txBody>
        </p:sp>
        <p:sp>
          <p:nvSpPr>
            <p:cNvPr id="119898" name="Freeform 288"/>
            <p:cNvSpPr>
              <a:spLocks/>
            </p:cNvSpPr>
            <p:nvPr/>
          </p:nvSpPr>
          <p:spPr bwMode="auto">
            <a:xfrm>
              <a:off x="5187" y="1614"/>
              <a:ext cx="29" cy="32"/>
            </a:xfrm>
            <a:custGeom>
              <a:avLst/>
              <a:gdLst>
                <a:gd name="T0" fmla="*/ 15 w 29"/>
                <a:gd name="T1" fmla="*/ 32 h 32"/>
                <a:gd name="T2" fmla="*/ 17 w 29"/>
                <a:gd name="T3" fmla="*/ 32 h 32"/>
                <a:gd name="T4" fmla="*/ 19 w 29"/>
                <a:gd name="T5" fmla="*/ 32 h 32"/>
                <a:gd name="T6" fmla="*/ 22 w 29"/>
                <a:gd name="T7" fmla="*/ 32 h 32"/>
                <a:gd name="T8" fmla="*/ 24 w 29"/>
                <a:gd name="T9" fmla="*/ 29 h 32"/>
                <a:gd name="T10" fmla="*/ 24 w 29"/>
                <a:gd name="T11" fmla="*/ 27 h 32"/>
                <a:gd name="T12" fmla="*/ 27 w 29"/>
                <a:gd name="T13" fmla="*/ 27 h 32"/>
                <a:gd name="T14" fmla="*/ 27 w 29"/>
                <a:gd name="T15" fmla="*/ 24 h 32"/>
                <a:gd name="T16" fmla="*/ 29 w 29"/>
                <a:gd name="T17" fmla="*/ 21 h 32"/>
                <a:gd name="T18" fmla="*/ 29 w 29"/>
                <a:gd name="T19" fmla="*/ 19 h 32"/>
                <a:gd name="T20" fmla="*/ 29 w 29"/>
                <a:gd name="T21" fmla="*/ 16 h 32"/>
                <a:gd name="T22" fmla="*/ 29 w 29"/>
                <a:gd name="T23" fmla="*/ 13 h 32"/>
                <a:gd name="T24" fmla="*/ 29 w 29"/>
                <a:gd name="T25" fmla="*/ 11 h 32"/>
                <a:gd name="T26" fmla="*/ 27 w 29"/>
                <a:gd name="T27" fmla="*/ 8 h 32"/>
                <a:gd name="T28" fmla="*/ 27 w 29"/>
                <a:gd name="T29" fmla="*/ 5 h 32"/>
                <a:gd name="T30" fmla="*/ 24 w 29"/>
                <a:gd name="T31" fmla="*/ 5 h 32"/>
                <a:gd name="T32" fmla="*/ 24 w 29"/>
                <a:gd name="T33" fmla="*/ 3 h 32"/>
                <a:gd name="T34" fmla="*/ 22 w 29"/>
                <a:gd name="T35" fmla="*/ 3 h 32"/>
                <a:gd name="T36" fmla="*/ 19 w 29"/>
                <a:gd name="T37" fmla="*/ 0 h 32"/>
                <a:gd name="T38" fmla="*/ 17 w 29"/>
                <a:gd name="T39" fmla="*/ 0 h 32"/>
                <a:gd name="T40" fmla="*/ 15 w 29"/>
                <a:gd name="T41" fmla="*/ 0 h 32"/>
                <a:gd name="T42" fmla="*/ 12 w 29"/>
                <a:gd name="T43" fmla="*/ 0 h 32"/>
                <a:gd name="T44" fmla="*/ 10 w 29"/>
                <a:gd name="T45" fmla="*/ 0 h 32"/>
                <a:gd name="T46" fmla="*/ 8 w 29"/>
                <a:gd name="T47" fmla="*/ 3 h 32"/>
                <a:gd name="T48" fmla="*/ 5 w 29"/>
                <a:gd name="T49" fmla="*/ 3 h 32"/>
                <a:gd name="T50" fmla="*/ 5 w 29"/>
                <a:gd name="T51" fmla="*/ 5 h 32"/>
                <a:gd name="T52" fmla="*/ 3 w 29"/>
                <a:gd name="T53" fmla="*/ 5 h 32"/>
                <a:gd name="T54" fmla="*/ 3 w 29"/>
                <a:gd name="T55" fmla="*/ 8 h 32"/>
                <a:gd name="T56" fmla="*/ 0 w 29"/>
                <a:gd name="T57" fmla="*/ 11 h 32"/>
                <a:gd name="T58" fmla="*/ 0 w 29"/>
                <a:gd name="T59" fmla="*/ 13 h 32"/>
                <a:gd name="T60" fmla="*/ 0 w 29"/>
                <a:gd name="T61" fmla="*/ 16 h 32"/>
                <a:gd name="T62" fmla="*/ 0 w 29"/>
                <a:gd name="T63" fmla="*/ 19 h 32"/>
                <a:gd name="T64" fmla="*/ 0 w 29"/>
                <a:gd name="T65" fmla="*/ 21 h 32"/>
                <a:gd name="T66" fmla="*/ 3 w 29"/>
                <a:gd name="T67" fmla="*/ 24 h 32"/>
                <a:gd name="T68" fmla="*/ 3 w 29"/>
                <a:gd name="T69" fmla="*/ 27 h 32"/>
                <a:gd name="T70" fmla="*/ 5 w 29"/>
                <a:gd name="T71" fmla="*/ 27 h 32"/>
                <a:gd name="T72" fmla="*/ 5 w 29"/>
                <a:gd name="T73" fmla="*/ 29 h 32"/>
                <a:gd name="T74" fmla="*/ 8 w 29"/>
                <a:gd name="T75" fmla="*/ 32 h 32"/>
                <a:gd name="T76" fmla="*/ 10 w 29"/>
                <a:gd name="T77" fmla="*/ 32 h 32"/>
                <a:gd name="T78" fmla="*/ 12 w 29"/>
                <a:gd name="T79" fmla="*/ 32 h 32"/>
                <a:gd name="T80" fmla="*/ 15 w 29"/>
                <a:gd name="T81" fmla="*/ 32 h 32"/>
                <a:gd name="T82" fmla="*/ 15 w 29"/>
                <a:gd name="T83" fmla="*/ 32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2"/>
                <a:gd name="T128" fmla="*/ 29 w 29"/>
                <a:gd name="T129" fmla="*/ 32 h 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2">
                  <a:moveTo>
                    <a:pt x="15" y="32"/>
                  </a:moveTo>
                  <a:lnTo>
                    <a:pt x="17" y="32"/>
                  </a:lnTo>
                  <a:lnTo>
                    <a:pt x="19" y="32"/>
                  </a:lnTo>
                  <a:lnTo>
                    <a:pt x="22" y="32"/>
                  </a:lnTo>
                  <a:lnTo>
                    <a:pt x="24" y="29"/>
                  </a:lnTo>
                  <a:lnTo>
                    <a:pt x="24" y="27"/>
                  </a:lnTo>
                  <a:lnTo>
                    <a:pt x="27" y="27"/>
                  </a:lnTo>
                  <a:lnTo>
                    <a:pt x="27" y="24"/>
                  </a:lnTo>
                  <a:lnTo>
                    <a:pt x="29" y="21"/>
                  </a:lnTo>
                  <a:lnTo>
                    <a:pt x="29" y="19"/>
                  </a:lnTo>
                  <a:lnTo>
                    <a:pt x="29" y="16"/>
                  </a:lnTo>
                  <a:lnTo>
                    <a:pt x="29" y="13"/>
                  </a:lnTo>
                  <a:lnTo>
                    <a:pt x="29" y="11"/>
                  </a:lnTo>
                  <a:lnTo>
                    <a:pt x="27" y="8"/>
                  </a:lnTo>
                  <a:lnTo>
                    <a:pt x="27" y="5"/>
                  </a:lnTo>
                  <a:lnTo>
                    <a:pt x="24" y="5"/>
                  </a:lnTo>
                  <a:lnTo>
                    <a:pt x="24" y="3"/>
                  </a:lnTo>
                  <a:lnTo>
                    <a:pt x="22" y="3"/>
                  </a:lnTo>
                  <a:lnTo>
                    <a:pt x="19" y="0"/>
                  </a:lnTo>
                  <a:lnTo>
                    <a:pt x="17" y="0"/>
                  </a:lnTo>
                  <a:lnTo>
                    <a:pt x="15" y="0"/>
                  </a:lnTo>
                  <a:lnTo>
                    <a:pt x="12" y="0"/>
                  </a:lnTo>
                  <a:lnTo>
                    <a:pt x="10" y="0"/>
                  </a:lnTo>
                  <a:lnTo>
                    <a:pt x="8" y="3"/>
                  </a:lnTo>
                  <a:lnTo>
                    <a:pt x="5" y="3"/>
                  </a:lnTo>
                  <a:lnTo>
                    <a:pt x="5" y="5"/>
                  </a:lnTo>
                  <a:lnTo>
                    <a:pt x="3" y="5"/>
                  </a:lnTo>
                  <a:lnTo>
                    <a:pt x="3" y="8"/>
                  </a:lnTo>
                  <a:lnTo>
                    <a:pt x="0" y="11"/>
                  </a:lnTo>
                  <a:lnTo>
                    <a:pt x="0" y="13"/>
                  </a:lnTo>
                  <a:lnTo>
                    <a:pt x="0" y="16"/>
                  </a:lnTo>
                  <a:lnTo>
                    <a:pt x="0" y="19"/>
                  </a:lnTo>
                  <a:lnTo>
                    <a:pt x="0" y="21"/>
                  </a:lnTo>
                  <a:lnTo>
                    <a:pt x="3" y="24"/>
                  </a:lnTo>
                  <a:lnTo>
                    <a:pt x="3" y="27"/>
                  </a:lnTo>
                  <a:lnTo>
                    <a:pt x="5" y="27"/>
                  </a:lnTo>
                  <a:lnTo>
                    <a:pt x="5" y="29"/>
                  </a:lnTo>
                  <a:lnTo>
                    <a:pt x="8" y="32"/>
                  </a:lnTo>
                  <a:lnTo>
                    <a:pt x="10" y="32"/>
                  </a:lnTo>
                  <a:lnTo>
                    <a:pt x="12" y="32"/>
                  </a:lnTo>
                  <a:lnTo>
                    <a:pt x="15" y="32"/>
                  </a:lnTo>
                  <a:close/>
                </a:path>
              </a:pathLst>
            </a:custGeom>
            <a:solidFill>
              <a:srgbClr val="EB7500"/>
            </a:solidFill>
            <a:ln w="9525">
              <a:noFill/>
              <a:round/>
              <a:headEnd/>
              <a:tailEnd/>
            </a:ln>
          </p:spPr>
          <p:txBody>
            <a:bodyPr/>
            <a:lstStyle/>
            <a:p>
              <a:endParaRPr lang="en-US"/>
            </a:p>
          </p:txBody>
        </p:sp>
        <p:sp>
          <p:nvSpPr>
            <p:cNvPr id="119899" name="Freeform 289"/>
            <p:cNvSpPr>
              <a:spLocks/>
            </p:cNvSpPr>
            <p:nvPr/>
          </p:nvSpPr>
          <p:spPr bwMode="auto">
            <a:xfrm>
              <a:off x="4442" y="2433"/>
              <a:ext cx="29" cy="35"/>
            </a:xfrm>
            <a:custGeom>
              <a:avLst/>
              <a:gdLst>
                <a:gd name="T0" fmla="*/ 0 w 29"/>
                <a:gd name="T1" fmla="*/ 0 h 35"/>
                <a:gd name="T2" fmla="*/ 0 w 29"/>
                <a:gd name="T3" fmla="*/ 35 h 35"/>
                <a:gd name="T4" fmla="*/ 29 w 29"/>
                <a:gd name="T5" fmla="*/ 19 h 35"/>
                <a:gd name="T6" fmla="*/ 0 w 29"/>
                <a:gd name="T7" fmla="*/ 3 h 35"/>
                <a:gd name="T8" fmla="*/ 0 w 29"/>
                <a:gd name="T9" fmla="*/ 3 h 35"/>
                <a:gd name="T10" fmla="*/ 0 w 29"/>
                <a:gd name="T11" fmla="*/ 0 h 35"/>
                <a:gd name="T12" fmla="*/ 0 60000 65536"/>
                <a:gd name="T13" fmla="*/ 0 60000 65536"/>
                <a:gd name="T14" fmla="*/ 0 60000 65536"/>
                <a:gd name="T15" fmla="*/ 0 60000 65536"/>
                <a:gd name="T16" fmla="*/ 0 60000 65536"/>
                <a:gd name="T17" fmla="*/ 0 60000 65536"/>
                <a:gd name="T18" fmla="*/ 0 w 29"/>
                <a:gd name="T19" fmla="*/ 0 h 35"/>
                <a:gd name="T20" fmla="*/ 29 w 2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9" h="35">
                  <a:moveTo>
                    <a:pt x="0" y="0"/>
                  </a:moveTo>
                  <a:lnTo>
                    <a:pt x="0" y="35"/>
                  </a:lnTo>
                  <a:lnTo>
                    <a:pt x="29" y="19"/>
                  </a:lnTo>
                  <a:lnTo>
                    <a:pt x="0" y="3"/>
                  </a:lnTo>
                  <a:lnTo>
                    <a:pt x="0" y="0"/>
                  </a:lnTo>
                  <a:close/>
                </a:path>
              </a:pathLst>
            </a:custGeom>
            <a:solidFill>
              <a:srgbClr val="000000"/>
            </a:solidFill>
            <a:ln w="9525">
              <a:noFill/>
              <a:round/>
              <a:headEnd/>
              <a:tailEnd/>
            </a:ln>
          </p:spPr>
          <p:txBody>
            <a:bodyPr/>
            <a:lstStyle/>
            <a:p>
              <a:endParaRPr lang="en-US"/>
            </a:p>
          </p:txBody>
        </p:sp>
        <p:sp>
          <p:nvSpPr>
            <p:cNvPr id="119900" name="Line 290"/>
            <p:cNvSpPr>
              <a:spLocks noChangeShapeType="1"/>
            </p:cNvSpPr>
            <p:nvPr/>
          </p:nvSpPr>
          <p:spPr bwMode="auto">
            <a:xfrm flipH="1">
              <a:off x="4189" y="2449"/>
              <a:ext cx="260" cy="3"/>
            </a:xfrm>
            <a:prstGeom prst="line">
              <a:avLst/>
            </a:prstGeom>
            <a:noFill/>
            <a:ln w="19050">
              <a:solidFill>
                <a:srgbClr val="000000"/>
              </a:solidFill>
              <a:round/>
              <a:headEnd/>
              <a:tailEnd/>
            </a:ln>
          </p:spPr>
          <p:txBody>
            <a:bodyPr/>
            <a:lstStyle/>
            <a:p>
              <a:endParaRPr lang="en-US"/>
            </a:p>
          </p:txBody>
        </p:sp>
        <p:sp>
          <p:nvSpPr>
            <p:cNvPr id="119901" name="Freeform 291"/>
            <p:cNvSpPr>
              <a:spLocks/>
            </p:cNvSpPr>
            <p:nvPr/>
          </p:nvSpPr>
          <p:spPr bwMode="auto">
            <a:xfrm>
              <a:off x="4373" y="2895"/>
              <a:ext cx="29" cy="34"/>
            </a:xfrm>
            <a:custGeom>
              <a:avLst/>
              <a:gdLst>
                <a:gd name="T0" fmla="*/ 14 w 29"/>
                <a:gd name="T1" fmla="*/ 32 h 34"/>
                <a:gd name="T2" fmla="*/ 17 w 29"/>
                <a:gd name="T3" fmla="*/ 34 h 34"/>
                <a:gd name="T4" fmla="*/ 19 w 29"/>
                <a:gd name="T5" fmla="*/ 32 h 34"/>
                <a:gd name="T6" fmla="*/ 21 w 29"/>
                <a:gd name="T7" fmla="*/ 32 h 34"/>
                <a:gd name="T8" fmla="*/ 24 w 29"/>
                <a:gd name="T9" fmla="*/ 29 h 34"/>
                <a:gd name="T10" fmla="*/ 26 w 29"/>
                <a:gd name="T11" fmla="*/ 29 h 34"/>
                <a:gd name="T12" fmla="*/ 26 w 29"/>
                <a:gd name="T13" fmla="*/ 26 h 34"/>
                <a:gd name="T14" fmla="*/ 29 w 29"/>
                <a:gd name="T15" fmla="*/ 24 h 34"/>
                <a:gd name="T16" fmla="*/ 29 w 29"/>
                <a:gd name="T17" fmla="*/ 21 h 34"/>
                <a:gd name="T18" fmla="*/ 29 w 29"/>
                <a:gd name="T19" fmla="*/ 18 h 34"/>
                <a:gd name="T20" fmla="*/ 29 w 29"/>
                <a:gd name="T21" fmla="*/ 16 h 34"/>
                <a:gd name="T22" fmla="*/ 29 w 29"/>
                <a:gd name="T23" fmla="*/ 13 h 34"/>
                <a:gd name="T24" fmla="*/ 29 w 29"/>
                <a:gd name="T25" fmla="*/ 13 h 34"/>
                <a:gd name="T26" fmla="*/ 29 w 29"/>
                <a:gd name="T27" fmla="*/ 10 h 34"/>
                <a:gd name="T28" fmla="*/ 26 w 29"/>
                <a:gd name="T29" fmla="*/ 8 h 34"/>
                <a:gd name="T30" fmla="*/ 26 w 29"/>
                <a:gd name="T31" fmla="*/ 5 h 34"/>
                <a:gd name="T32" fmla="*/ 24 w 29"/>
                <a:gd name="T33" fmla="*/ 2 h 34"/>
                <a:gd name="T34" fmla="*/ 21 w 29"/>
                <a:gd name="T35" fmla="*/ 2 h 34"/>
                <a:gd name="T36" fmla="*/ 19 w 29"/>
                <a:gd name="T37" fmla="*/ 2 h 34"/>
                <a:gd name="T38" fmla="*/ 17 w 29"/>
                <a:gd name="T39" fmla="*/ 0 h 34"/>
                <a:gd name="T40" fmla="*/ 14 w 29"/>
                <a:gd name="T41" fmla="*/ 0 h 34"/>
                <a:gd name="T42" fmla="*/ 12 w 29"/>
                <a:gd name="T43" fmla="*/ 0 h 34"/>
                <a:gd name="T44" fmla="*/ 9 w 29"/>
                <a:gd name="T45" fmla="*/ 2 h 34"/>
                <a:gd name="T46" fmla="*/ 7 w 29"/>
                <a:gd name="T47" fmla="*/ 2 h 34"/>
                <a:gd name="T48" fmla="*/ 7 w 29"/>
                <a:gd name="T49" fmla="*/ 2 h 34"/>
                <a:gd name="T50" fmla="*/ 5 w 29"/>
                <a:gd name="T51" fmla="*/ 5 h 34"/>
                <a:gd name="T52" fmla="*/ 2 w 29"/>
                <a:gd name="T53" fmla="*/ 8 h 34"/>
                <a:gd name="T54" fmla="*/ 2 w 29"/>
                <a:gd name="T55" fmla="*/ 10 h 34"/>
                <a:gd name="T56" fmla="*/ 0 w 29"/>
                <a:gd name="T57" fmla="*/ 13 h 34"/>
                <a:gd name="T58" fmla="*/ 0 w 29"/>
                <a:gd name="T59" fmla="*/ 13 h 34"/>
                <a:gd name="T60" fmla="*/ 0 w 29"/>
                <a:gd name="T61" fmla="*/ 16 h 34"/>
                <a:gd name="T62" fmla="*/ 0 w 29"/>
                <a:gd name="T63" fmla="*/ 18 h 34"/>
                <a:gd name="T64" fmla="*/ 0 w 29"/>
                <a:gd name="T65" fmla="*/ 21 h 34"/>
                <a:gd name="T66" fmla="*/ 2 w 29"/>
                <a:gd name="T67" fmla="*/ 24 h 34"/>
                <a:gd name="T68" fmla="*/ 2 w 29"/>
                <a:gd name="T69" fmla="*/ 26 h 34"/>
                <a:gd name="T70" fmla="*/ 5 w 29"/>
                <a:gd name="T71" fmla="*/ 29 h 34"/>
                <a:gd name="T72" fmla="*/ 7 w 29"/>
                <a:gd name="T73" fmla="*/ 29 h 34"/>
                <a:gd name="T74" fmla="*/ 7 w 29"/>
                <a:gd name="T75" fmla="*/ 32 h 34"/>
                <a:gd name="T76" fmla="*/ 9 w 29"/>
                <a:gd name="T77" fmla="*/ 32 h 34"/>
                <a:gd name="T78" fmla="*/ 12 w 29"/>
                <a:gd name="T79" fmla="*/ 34 h 34"/>
                <a:gd name="T80" fmla="*/ 14 w 29"/>
                <a:gd name="T81" fmla="*/ 34 h 34"/>
                <a:gd name="T82" fmla="*/ 14 w 29"/>
                <a:gd name="T83" fmla="*/ 34 h 34"/>
                <a:gd name="T84" fmla="*/ 14 w 29"/>
                <a:gd name="T85" fmla="*/ 32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4"/>
                <a:gd name="T131" fmla="*/ 29 w 29"/>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4">
                  <a:moveTo>
                    <a:pt x="14" y="32"/>
                  </a:moveTo>
                  <a:lnTo>
                    <a:pt x="17" y="34"/>
                  </a:lnTo>
                  <a:lnTo>
                    <a:pt x="19" y="32"/>
                  </a:lnTo>
                  <a:lnTo>
                    <a:pt x="21" y="32"/>
                  </a:lnTo>
                  <a:lnTo>
                    <a:pt x="24" y="29"/>
                  </a:lnTo>
                  <a:lnTo>
                    <a:pt x="26" y="29"/>
                  </a:lnTo>
                  <a:lnTo>
                    <a:pt x="26" y="26"/>
                  </a:lnTo>
                  <a:lnTo>
                    <a:pt x="29" y="24"/>
                  </a:lnTo>
                  <a:lnTo>
                    <a:pt x="29" y="21"/>
                  </a:lnTo>
                  <a:lnTo>
                    <a:pt x="29" y="18"/>
                  </a:lnTo>
                  <a:lnTo>
                    <a:pt x="29" y="16"/>
                  </a:lnTo>
                  <a:lnTo>
                    <a:pt x="29" y="13"/>
                  </a:lnTo>
                  <a:lnTo>
                    <a:pt x="29" y="10"/>
                  </a:lnTo>
                  <a:lnTo>
                    <a:pt x="26" y="8"/>
                  </a:lnTo>
                  <a:lnTo>
                    <a:pt x="26" y="5"/>
                  </a:lnTo>
                  <a:lnTo>
                    <a:pt x="24" y="2"/>
                  </a:lnTo>
                  <a:lnTo>
                    <a:pt x="21" y="2"/>
                  </a:lnTo>
                  <a:lnTo>
                    <a:pt x="19" y="2"/>
                  </a:lnTo>
                  <a:lnTo>
                    <a:pt x="17" y="0"/>
                  </a:lnTo>
                  <a:lnTo>
                    <a:pt x="14" y="0"/>
                  </a:lnTo>
                  <a:lnTo>
                    <a:pt x="12" y="0"/>
                  </a:lnTo>
                  <a:lnTo>
                    <a:pt x="9" y="2"/>
                  </a:lnTo>
                  <a:lnTo>
                    <a:pt x="7" y="2"/>
                  </a:lnTo>
                  <a:lnTo>
                    <a:pt x="5" y="5"/>
                  </a:lnTo>
                  <a:lnTo>
                    <a:pt x="2" y="8"/>
                  </a:lnTo>
                  <a:lnTo>
                    <a:pt x="2" y="10"/>
                  </a:lnTo>
                  <a:lnTo>
                    <a:pt x="0" y="13"/>
                  </a:lnTo>
                  <a:lnTo>
                    <a:pt x="0" y="16"/>
                  </a:lnTo>
                  <a:lnTo>
                    <a:pt x="0" y="18"/>
                  </a:lnTo>
                  <a:lnTo>
                    <a:pt x="0" y="21"/>
                  </a:lnTo>
                  <a:lnTo>
                    <a:pt x="2" y="24"/>
                  </a:lnTo>
                  <a:lnTo>
                    <a:pt x="2" y="26"/>
                  </a:lnTo>
                  <a:lnTo>
                    <a:pt x="5" y="29"/>
                  </a:lnTo>
                  <a:lnTo>
                    <a:pt x="7" y="29"/>
                  </a:lnTo>
                  <a:lnTo>
                    <a:pt x="7" y="32"/>
                  </a:lnTo>
                  <a:lnTo>
                    <a:pt x="9" y="32"/>
                  </a:lnTo>
                  <a:lnTo>
                    <a:pt x="12" y="34"/>
                  </a:lnTo>
                  <a:lnTo>
                    <a:pt x="14" y="34"/>
                  </a:lnTo>
                  <a:lnTo>
                    <a:pt x="14" y="32"/>
                  </a:lnTo>
                  <a:close/>
                </a:path>
              </a:pathLst>
            </a:custGeom>
            <a:solidFill>
              <a:srgbClr val="000000"/>
            </a:solidFill>
            <a:ln w="9525">
              <a:noFill/>
              <a:round/>
              <a:headEnd/>
              <a:tailEnd/>
            </a:ln>
          </p:spPr>
          <p:txBody>
            <a:bodyPr/>
            <a:lstStyle/>
            <a:p>
              <a:endParaRPr lang="en-US"/>
            </a:p>
          </p:txBody>
        </p:sp>
        <p:sp>
          <p:nvSpPr>
            <p:cNvPr id="119902" name="Freeform 292"/>
            <p:cNvSpPr>
              <a:spLocks/>
            </p:cNvSpPr>
            <p:nvPr/>
          </p:nvSpPr>
          <p:spPr bwMode="auto">
            <a:xfrm>
              <a:off x="3229" y="2316"/>
              <a:ext cx="1161" cy="1675"/>
            </a:xfrm>
            <a:custGeom>
              <a:avLst/>
              <a:gdLst>
                <a:gd name="T0" fmla="*/ 1158 w 1161"/>
                <a:gd name="T1" fmla="*/ 133 h 1675"/>
                <a:gd name="T2" fmla="*/ 1161 w 1161"/>
                <a:gd name="T3" fmla="*/ 1675 h 1675"/>
                <a:gd name="T4" fmla="*/ 0 w 1161"/>
                <a:gd name="T5" fmla="*/ 1675 h 1675"/>
                <a:gd name="T6" fmla="*/ 0 w 1161"/>
                <a:gd name="T7" fmla="*/ 0 h 1675"/>
                <a:gd name="T8" fmla="*/ 136 w 1161"/>
                <a:gd name="T9" fmla="*/ 0 h 1675"/>
                <a:gd name="T10" fmla="*/ 0 60000 65536"/>
                <a:gd name="T11" fmla="*/ 0 60000 65536"/>
                <a:gd name="T12" fmla="*/ 0 60000 65536"/>
                <a:gd name="T13" fmla="*/ 0 60000 65536"/>
                <a:gd name="T14" fmla="*/ 0 60000 65536"/>
                <a:gd name="T15" fmla="*/ 0 w 1161"/>
                <a:gd name="T16" fmla="*/ 0 h 1675"/>
                <a:gd name="T17" fmla="*/ 1161 w 1161"/>
                <a:gd name="T18" fmla="*/ 1675 h 1675"/>
              </a:gdLst>
              <a:ahLst/>
              <a:cxnLst>
                <a:cxn ang="T10">
                  <a:pos x="T0" y="T1"/>
                </a:cxn>
                <a:cxn ang="T11">
                  <a:pos x="T2" y="T3"/>
                </a:cxn>
                <a:cxn ang="T12">
                  <a:pos x="T4" y="T5"/>
                </a:cxn>
                <a:cxn ang="T13">
                  <a:pos x="T6" y="T7"/>
                </a:cxn>
                <a:cxn ang="T14">
                  <a:pos x="T8" y="T9"/>
                </a:cxn>
              </a:cxnLst>
              <a:rect l="T15" t="T16" r="T17" b="T18"/>
              <a:pathLst>
                <a:path w="1161" h="1675">
                  <a:moveTo>
                    <a:pt x="1158" y="133"/>
                  </a:moveTo>
                  <a:lnTo>
                    <a:pt x="1161" y="1675"/>
                  </a:lnTo>
                  <a:lnTo>
                    <a:pt x="0" y="1675"/>
                  </a:lnTo>
                  <a:lnTo>
                    <a:pt x="0" y="0"/>
                  </a:lnTo>
                  <a:lnTo>
                    <a:pt x="136" y="0"/>
                  </a:lnTo>
                </a:path>
              </a:pathLst>
            </a:custGeom>
            <a:noFill/>
            <a:ln w="19050">
              <a:solidFill>
                <a:srgbClr val="000000"/>
              </a:solidFill>
              <a:prstDash val="solid"/>
              <a:round/>
              <a:headEnd/>
              <a:tailEnd/>
            </a:ln>
          </p:spPr>
          <p:txBody>
            <a:bodyPr/>
            <a:lstStyle/>
            <a:p>
              <a:endParaRPr lang="en-US"/>
            </a:p>
          </p:txBody>
        </p:sp>
        <p:sp>
          <p:nvSpPr>
            <p:cNvPr id="119903" name="Freeform 293"/>
            <p:cNvSpPr>
              <a:spLocks/>
            </p:cNvSpPr>
            <p:nvPr/>
          </p:nvSpPr>
          <p:spPr bwMode="auto">
            <a:xfrm>
              <a:off x="3279" y="4050"/>
              <a:ext cx="29" cy="32"/>
            </a:xfrm>
            <a:custGeom>
              <a:avLst/>
              <a:gdLst>
                <a:gd name="T0" fmla="*/ 14 w 29"/>
                <a:gd name="T1" fmla="*/ 32 h 32"/>
                <a:gd name="T2" fmla="*/ 17 w 29"/>
                <a:gd name="T3" fmla="*/ 32 h 32"/>
                <a:gd name="T4" fmla="*/ 19 w 29"/>
                <a:gd name="T5" fmla="*/ 32 h 32"/>
                <a:gd name="T6" fmla="*/ 21 w 29"/>
                <a:gd name="T7" fmla="*/ 32 h 32"/>
                <a:gd name="T8" fmla="*/ 24 w 29"/>
                <a:gd name="T9" fmla="*/ 29 h 32"/>
                <a:gd name="T10" fmla="*/ 24 w 29"/>
                <a:gd name="T11" fmla="*/ 29 h 32"/>
                <a:gd name="T12" fmla="*/ 26 w 29"/>
                <a:gd name="T13" fmla="*/ 27 h 32"/>
                <a:gd name="T14" fmla="*/ 29 w 29"/>
                <a:gd name="T15" fmla="*/ 24 h 32"/>
                <a:gd name="T16" fmla="*/ 29 w 29"/>
                <a:gd name="T17" fmla="*/ 21 h 32"/>
                <a:gd name="T18" fmla="*/ 29 w 29"/>
                <a:gd name="T19" fmla="*/ 19 h 32"/>
                <a:gd name="T20" fmla="*/ 29 w 29"/>
                <a:gd name="T21" fmla="*/ 16 h 32"/>
                <a:gd name="T22" fmla="*/ 29 w 29"/>
                <a:gd name="T23" fmla="*/ 13 h 32"/>
                <a:gd name="T24" fmla="*/ 29 w 29"/>
                <a:gd name="T25" fmla="*/ 11 h 32"/>
                <a:gd name="T26" fmla="*/ 29 w 29"/>
                <a:gd name="T27" fmla="*/ 8 h 32"/>
                <a:gd name="T28" fmla="*/ 26 w 29"/>
                <a:gd name="T29" fmla="*/ 8 h 32"/>
                <a:gd name="T30" fmla="*/ 24 w 29"/>
                <a:gd name="T31" fmla="*/ 5 h 32"/>
                <a:gd name="T32" fmla="*/ 24 w 29"/>
                <a:gd name="T33" fmla="*/ 3 h 32"/>
                <a:gd name="T34" fmla="*/ 21 w 29"/>
                <a:gd name="T35" fmla="*/ 3 h 32"/>
                <a:gd name="T36" fmla="*/ 19 w 29"/>
                <a:gd name="T37" fmla="*/ 0 h 32"/>
                <a:gd name="T38" fmla="*/ 17 w 29"/>
                <a:gd name="T39" fmla="*/ 0 h 32"/>
                <a:gd name="T40" fmla="*/ 14 w 29"/>
                <a:gd name="T41" fmla="*/ 0 h 32"/>
                <a:gd name="T42" fmla="*/ 12 w 29"/>
                <a:gd name="T43" fmla="*/ 0 h 32"/>
                <a:gd name="T44" fmla="*/ 10 w 29"/>
                <a:gd name="T45" fmla="*/ 0 h 32"/>
                <a:gd name="T46" fmla="*/ 7 w 29"/>
                <a:gd name="T47" fmla="*/ 3 h 32"/>
                <a:gd name="T48" fmla="*/ 5 w 29"/>
                <a:gd name="T49" fmla="*/ 3 h 32"/>
                <a:gd name="T50" fmla="*/ 5 w 29"/>
                <a:gd name="T51" fmla="*/ 5 h 32"/>
                <a:gd name="T52" fmla="*/ 2 w 29"/>
                <a:gd name="T53" fmla="*/ 8 h 32"/>
                <a:gd name="T54" fmla="*/ 2 w 29"/>
                <a:gd name="T55" fmla="*/ 8 h 32"/>
                <a:gd name="T56" fmla="*/ 0 w 29"/>
                <a:gd name="T57" fmla="*/ 11 h 32"/>
                <a:gd name="T58" fmla="*/ 0 w 29"/>
                <a:gd name="T59" fmla="*/ 13 h 32"/>
                <a:gd name="T60" fmla="*/ 0 w 29"/>
                <a:gd name="T61" fmla="*/ 16 h 32"/>
                <a:gd name="T62" fmla="*/ 0 w 29"/>
                <a:gd name="T63" fmla="*/ 19 h 32"/>
                <a:gd name="T64" fmla="*/ 0 w 29"/>
                <a:gd name="T65" fmla="*/ 21 h 32"/>
                <a:gd name="T66" fmla="*/ 2 w 29"/>
                <a:gd name="T67" fmla="*/ 24 h 32"/>
                <a:gd name="T68" fmla="*/ 2 w 29"/>
                <a:gd name="T69" fmla="*/ 27 h 32"/>
                <a:gd name="T70" fmla="*/ 5 w 29"/>
                <a:gd name="T71" fmla="*/ 29 h 32"/>
                <a:gd name="T72" fmla="*/ 5 w 29"/>
                <a:gd name="T73" fmla="*/ 29 h 32"/>
                <a:gd name="T74" fmla="*/ 7 w 29"/>
                <a:gd name="T75" fmla="*/ 32 h 32"/>
                <a:gd name="T76" fmla="*/ 10 w 29"/>
                <a:gd name="T77" fmla="*/ 32 h 32"/>
                <a:gd name="T78" fmla="*/ 12 w 29"/>
                <a:gd name="T79" fmla="*/ 32 h 32"/>
                <a:gd name="T80" fmla="*/ 14 w 29"/>
                <a:gd name="T81" fmla="*/ 32 h 32"/>
                <a:gd name="T82" fmla="*/ 14 w 29"/>
                <a:gd name="T83" fmla="*/ 32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2"/>
                <a:gd name="T128" fmla="*/ 29 w 29"/>
                <a:gd name="T129" fmla="*/ 32 h 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2">
                  <a:moveTo>
                    <a:pt x="14" y="32"/>
                  </a:moveTo>
                  <a:lnTo>
                    <a:pt x="17" y="32"/>
                  </a:lnTo>
                  <a:lnTo>
                    <a:pt x="19" y="32"/>
                  </a:lnTo>
                  <a:lnTo>
                    <a:pt x="21" y="32"/>
                  </a:lnTo>
                  <a:lnTo>
                    <a:pt x="24" y="29"/>
                  </a:lnTo>
                  <a:lnTo>
                    <a:pt x="26" y="27"/>
                  </a:lnTo>
                  <a:lnTo>
                    <a:pt x="29" y="24"/>
                  </a:lnTo>
                  <a:lnTo>
                    <a:pt x="29" y="21"/>
                  </a:lnTo>
                  <a:lnTo>
                    <a:pt x="29" y="19"/>
                  </a:lnTo>
                  <a:lnTo>
                    <a:pt x="29" y="16"/>
                  </a:lnTo>
                  <a:lnTo>
                    <a:pt x="29" y="13"/>
                  </a:lnTo>
                  <a:lnTo>
                    <a:pt x="29" y="11"/>
                  </a:lnTo>
                  <a:lnTo>
                    <a:pt x="29" y="8"/>
                  </a:lnTo>
                  <a:lnTo>
                    <a:pt x="26" y="8"/>
                  </a:lnTo>
                  <a:lnTo>
                    <a:pt x="24" y="5"/>
                  </a:lnTo>
                  <a:lnTo>
                    <a:pt x="24" y="3"/>
                  </a:lnTo>
                  <a:lnTo>
                    <a:pt x="21" y="3"/>
                  </a:lnTo>
                  <a:lnTo>
                    <a:pt x="19" y="0"/>
                  </a:lnTo>
                  <a:lnTo>
                    <a:pt x="17" y="0"/>
                  </a:lnTo>
                  <a:lnTo>
                    <a:pt x="14" y="0"/>
                  </a:lnTo>
                  <a:lnTo>
                    <a:pt x="12" y="0"/>
                  </a:lnTo>
                  <a:lnTo>
                    <a:pt x="10" y="0"/>
                  </a:lnTo>
                  <a:lnTo>
                    <a:pt x="7" y="3"/>
                  </a:lnTo>
                  <a:lnTo>
                    <a:pt x="5" y="3"/>
                  </a:lnTo>
                  <a:lnTo>
                    <a:pt x="5" y="5"/>
                  </a:lnTo>
                  <a:lnTo>
                    <a:pt x="2" y="8"/>
                  </a:lnTo>
                  <a:lnTo>
                    <a:pt x="0" y="11"/>
                  </a:lnTo>
                  <a:lnTo>
                    <a:pt x="0" y="13"/>
                  </a:lnTo>
                  <a:lnTo>
                    <a:pt x="0" y="16"/>
                  </a:lnTo>
                  <a:lnTo>
                    <a:pt x="0" y="19"/>
                  </a:lnTo>
                  <a:lnTo>
                    <a:pt x="0" y="21"/>
                  </a:lnTo>
                  <a:lnTo>
                    <a:pt x="2" y="24"/>
                  </a:lnTo>
                  <a:lnTo>
                    <a:pt x="2" y="27"/>
                  </a:lnTo>
                  <a:lnTo>
                    <a:pt x="5" y="29"/>
                  </a:lnTo>
                  <a:lnTo>
                    <a:pt x="7" y="32"/>
                  </a:lnTo>
                  <a:lnTo>
                    <a:pt x="10" y="32"/>
                  </a:lnTo>
                  <a:lnTo>
                    <a:pt x="12" y="32"/>
                  </a:lnTo>
                  <a:lnTo>
                    <a:pt x="14" y="32"/>
                  </a:lnTo>
                  <a:close/>
                </a:path>
              </a:pathLst>
            </a:custGeom>
            <a:solidFill>
              <a:srgbClr val="000000"/>
            </a:solidFill>
            <a:ln w="9525">
              <a:noFill/>
              <a:round/>
              <a:headEnd/>
              <a:tailEnd/>
            </a:ln>
          </p:spPr>
          <p:txBody>
            <a:bodyPr/>
            <a:lstStyle/>
            <a:p>
              <a:endParaRPr lang="en-US"/>
            </a:p>
          </p:txBody>
        </p:sp>
        <p:sp>
          <p:nvSpPr>
            <p:cNvPr id="119904" name="Freeform 294"/>
            <p:cNvSpPr>
              <a:spLocks/>
            </p:cNvSpPr>
            <p:nvPr/>
          </p:nvSpPr>
          <p:spPr bwMode="auto">
            <a:xfrm>
              <a:off x="1762" y="2465"/>
              <a:ext cx="2902" cy="1673"/>
            </a:xfrm>
            <a:custGeom>
              <a:avLst/>
              <a:gdLst>
                <a:gd name="T0" fmla="*/ 2902 w 2902"/>
                <a:gd name="T1" fmla="*/ 1353 h 1673"/>
                <a:gd name="T2" fmla="*/ 2902 w 2902"/>
                <a:gd name="T3" fmla="*/ 1673 h 1673"/>
                <a:gd name="T4" fmla="*/ 0 w 2902"/>
                <a:gd name="T5" fmla="*/ 1673 h 1673"/>
                <a:gd name="T6" fmla="*/ 0 w 2902"/>
                <a:gd name="T7" fmla="*/ 0 h 1673"/>
                <a:gd name="T8" fmla="*/ 375 w 2902"/>
                <a:gd name="T9" fmla="*/ 0 h 1673"/>
                <a:gd name="T10" fmla="*/ 0 60000 65536"/>
                <a:gd name="T11" fmla="*/ 0 60000 65536"/>
                <a:gd name="T12" fmla="*/ 0 60000 65536"/>
                <a:gd name="T13" fmla="*/ 0 60000 65536"/>
                <a:gd name="T14" fmla="*/ 0 60000 65536"/>
                <a:gd name="T15" fmla="*/ 0 w 2902"/>
                <a:gd name="T16" fmla="*/ 0 h 1673"/>
                <a:gd name="T17" fmla="*/ 2902 w 2902"/>
                <a:gd name="T18" fmla="*/ 1673 h 1673"/>
              </a:gdLst>
              <a:ahLst/>
              <a:cxnLst>
                <a:cxn ang="T10">
                  <a:pos x="T0" y="T1"/>
                </a:cxn>
                <a:cxn ang="T11">
                  <a:pos x="T2" y="T3"/>
                </a:cxn>
                <a:cxn ang="T12">
                  <a:pos x="T4" y="T5"/>
                </a:cxn>
                <a:cxn ang="T13">
                  <a:pos x="T6" y="T7"/>
                </a:cxn>
                <a:cxn ang="T14">
                  <a:pos x="T8" y="T9"/>
                </a:cxn>
              </a:cxnLst>
              <a:rect l="T15" t="T16" r="T17" b="T18"/>
              <a:pathLst>
                <a:path w="2902" h="1673">
                  <a:moveTo>
                    <a:pt x="2902" y="1353"/>
                  </a:moveTo>
                  <a:lnTo>
                    <a:pt x="2902" y="1673"/>
                  </a:lnTo>
                  <a:lnTo>
                    <a:pt x="0" y="1673"/>
                  </a:lnTo>
                  <a:lnTo>
                    <a:pt x="0" y="0"/>
                  </a:lnTo>
                  <a:lnTo>
                    <a:pt x="375" y="0"/>
                  </a:lnTo>
                </a:path>
              </a:pathLst>
            </a:custGeom>
            <a:noFill/>
            <a:ln w="19050">
              <a:solidFill>
                <a:srgbClr val="000000"/>
              </a:solidFill>
              <a:prstDash val="solid"/>
              <a:round/>
              <a:headEnd/>
              <a:tailEnd/>
            </a:ln>
          </p:spPr>
          <p:txBody>
            <a:bodyPr/>
            <a:lstStyle/>
            <a:p>
              <a:endParaRPr lang="en-US"/>
            </a:p>
          </p:txBody>
        </p:sp>
        <p:sp>
          <p:nvSpPr>
            <p:cNvPr id="119905" name="Freeform 295"/>
            <p:cNvSpPr>
              <a:spLocks/>
            </p:cNvSpPr>
            <p:nvPr/>
          </p:nvSpPr>
          <p:spPr bwMode="auto">
            <a:xfrm>
              <a:off x="4650" y="3802"/>
              <a:ext cx="29" cy="34"/>
            </a:xfrm>
            <a:custGeom>
              <a:avLst/>
              <a:gdLst>
                <a:gd name="T0" fmla="*/ 14 w 29"/>
                <a:gd name="T1" fmla="*/ 32 h 34"/>
                <a:gd name="T2" fmla="*/ 17 w 29"/>
                <a:gd name="T3" fmla="*/ 32 h 34"/>
                <a:gd name="T4" fmla="*/ 19 w 29"/>
                <a:gd name="T5" fmla="*/ 32 h 34"/>
                <a:gd name="T6" fmla="*/ 21 w 29"/>
                <a:gd name="T7" fmla="*/ 32 h 34"/>
                <a:gd name="T8" fmla="*/ 24 w 29"/>
                <a:gd name="T9" fmla="*/ 29 h 34"/>
                <a:gd name="T10" fmla="*/ 24 w 29"/>
                <a:gd name="T11" fmla="*/ 29 h 34"/>
                <a:gd name="T12" fmla="*/ 26 w 29"/>
                <a:gd name="T13" fmla="*/ 26 h 34"/>
                <a:gd name="T14" fmla="*/ 26 w 29"/>
                <a:gd name="T15" fmla="*/ 24 h 34"/>
                <a:gd name="T16" fmla="*/ 29 w 29"/>
                <a:gd name="T17" fmla="*/ 21 h 34"/>
                <a:gd name="T18" fmla="*/ 29 w 29"/>
                <a:gd name="T19" fmla="*/ 18 h 34"/>
                <a:gd name="T20" fmla="*/ 29 w 29"/>
                <a:gd name="T21" fmla="*/ 16 h 34"/>
                <a:gd name="T22" fmla="*/ 29 w 29"/>
                <a:gd name="T23" fmla="*/ 13 h 34"/>
                <a:gd name="T24" fmla="*/ 29 w 29"/>
                <a:gd name="T25" fmla="*/ 10 h 34"/>
                <a:gd name="T26" fmla="*/ 26 w 29"/>
                <a:gd name="T27" fmla="*/ 10 h 34"/>
                <a:gd name="T28" fmla="*/ 26 w 29"/>
                <a:gd name="T29" fmla="*/ 8 h 34"/>
                <a:gd name="T30" fmla="*/ 24 w 29"/>
                <a:gd name="T31" fmla="*/ 5 h 34"/>
                <a:gd name="T32" fmla="*/ 24 w 29"/>
                <a:gd name="T33" fmla="*/ 2 h 34"/>
                <a:gd name="T34" fmla="*/ 21 w 29"/>
                <a:gd name="T35" fmla="*/ 2 h 34"/>
                <a:gd name="T36" fmla="*/ 19 w 29"/>
                <a:gd name="T37" fmla="*/ 2 h 34"/>
                <a:gd name="T38" fmla="*/ 17 w 29"/>
                <a:gd name="T39" fmla="*/ 0 h 34"/>
                <a:gd name="T40" fmla="*/ 14 w 29"/>
                <a:gd name="T41" fmla="*/ 0 h 34"/>
                <a:gd name="T42" fmla="*/ 12 w 29"/>
                <a:gd name="T43" fmla="*/ 0 h 34"/>
                <a:gd name="T44" fmla="*/ 10 w 29"/>
                <a:gd name="T45" fmla="*/ 2 h 34"/>
                <a:gd name="T46" fmla="*/ 7 w 29"/>
                <a:gd name="T47" fmla="*/ 2 h 34"/>
                <a:gd name="T48" fmla="*/ 5 w 29"/>
                <a:gd name="T49" fmla="*/ 2 h 34"/>
                <a:gd name="T50" fmla="*/ 5 w 29"/>
                <a:gd name="T51" fmla="*/ 5 h 34"/>
                <a:gd name="T52" fmla="*/ 2 w 29"/>
                <a:gd name="T53" fmla="*/ 8 h 34"/>
                <a:gd name="T54" fmla="*/ 0 w 29"/>
                <a:gd name="T55" fmla="*/ 10 h 34"/>
                <a:gd name="T56" fmla="*/ 0 w 29"/>
                <a:gd name="T57" fmla="*/ 10 h 34"/>
                <a:gd name="T58" fmla="*/ 0 w 29"/>
                <a:gd name="T59" fmla="*/ 13 h 34"/>
                <a:gd name="T60" fmla="*/ 0 w 29"/>
                <a:gd name="T61" fmla="*/ 16 h 34"/>
                <a:gd name="T62" fmla="*/ 0 w 29"/>
                <a:gd name="T63" fmla="*/ 18 h 34"/>
                <a:gd name="T64" fmla="*/ 0 w 29"/>
                <a:gd name="T65" fmla="*/ 21 h 34"/>
                <a:gd name="T66" fmla="*/ 0 w 29"/>
                <a:gd name="T67" fmla="*/ 24 h 34"/>
                <a:gd name="T68" fmla="*/ 2 w 29"/>
                <a:gd name="T69" fmla="*/ 26 h 34"/>
                <a:gd name="T70" fmla="*/ 5 w 29"/>
                <a:gd name="T71" fmla="*/ 29 h 34"/>
                <a:gd name="T72" fmla="*/ 5 w 29"/>
                <a:gd name="T73" fmla="*/ 29 h 34"/>
                <a:gd name="T74" fmla="*/ 7 w 29"/>
                <a:gd name="T75" fmla="*/ 32 h 34"/>
                <a:gd name="T76" fmla="*/ 10 w 29"/>
                <a:gd name="T77" fmla="*/ 32 h 34"/>
                <a:gd name="T78" fmla="*/ 12 w 29"/>
                <a:gd name="T79" fmla="*/ 32 h 34"/>
                <a:gd name="T80" fmla="*/ 14 w 29"/>
                <a:gd name="T81" fmla="*/ 34 h 34"/>
                <a:gd name="T82" fmla="*/ 14 w 29"/>
                <a:gd name="T83" fmla="*/ 34 h 34"/>
                <a:gd name="T84" fmla="*/ 14 w 29"/>
                <a:gd name="T85" fmla="*/ 32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4"/>
                <a:gd name="T131" fmla="*/ 29 w 29"/>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4">
                  <a:moveTo>
                    <a:pt x="14" y="32"/>
                  </a:moveTo>
                  <a:lnTo>
                    <a:pt x="17" y="32"/>
                  </a:lnTo>
                  <a:lnTo>
                    <a:pt x="19" y="32"/>
                  </a:lnTo>
                  <a:lnTo>
                    <a:pt x="21" y="32"/>
                  </a:lnTo>
                  <a:lnTo>
                    <a:pt x="24" y="29"/>
                  </a:lnTo>
                  <a:lnTo>
                    <a:pt x="26" y="26"/>
                  </a:lnTo>
                  <a:lnTo>
                    <a:pt x="26" y="24"/>
                  </a:lnTo>
                  <a:lnTo>
                    <a:pt x="29" y="21"/>
                  </a:lnTo>
                  <a:lnTo>
                    <a:pt x="29" y="18"/>
                  </a:lnTo>
                  <a:lnTo>
                    <a:pt x="29" y="16"/>
                  </a:lnTo>
                  <a:lnTo>
                    <a:pt x="29" y="13"/>
                  </a:lnTo>
                  <a:lnTo>
                    <a:pt x="29" y="10"/>
                  </a:lnTo>
                  <a:lnTo>
                    <a:pt x="26" y="10"/>
                  </a:lnTo>
                  <a:lnTo>
                    <a:pt x="26" y="8"/>
                  </a:lnTo>
                  <a:lnTo>
                    <a:pt x="24" y="5"/>
                  </a:lnTo>
                  <a:lnTo>
                    <a:pt x="24" y="2"/>
                  </a:lnTo>
                  <a:lnTo>
                    <a:pt x="21" y="2"/>
                  </a:lnTo>
                  <a:lnTo>
                    <a:pt x="19" y="2"/>
                  </a:lnTo>
                  <a:lnTo>
                    <a:pt x="17" y="0"/>
                  </a:lnTo>
                  <a:lnTo>
                    <a:pt x="14" y="0"/>
                  </a:lnTo>
                  <a:lnTo>
                    <a:pt x="12" y="0"/>
                  </a:lnTo>
                  <a:lnTo>
                    <a:pt x="10" y="2"/>
                  </a:lnTo>
                  <a:lnTo>
                    <a:pt x="7" y="2"/>
                  </a:lnTo>
                  <a:lnTo>
                    <a:pt x="5" y="2"/>
                  </a:lnTo>
                  <a:lnTo>
                    <a:pt x="5" y="5"/>
                  </a:lnTo>
                  <a:lnTo>
                    <a:pt x="2" y="8"/>
                  </a:lnTo>
                  <a:lnTo>
                    <a:pt x="0" y="10"/>
                  </a:lnTo>
                  <a:lnTo>
                    <a:pt x="0" y="13"/>
                  </a:lnTo>
                  <a:lnTo>
                    <a:pt x="0" y="16"/>
                  </a:lnTo>
                  <a:lnTo>
                    <a:pt x="0" y="18"/>
                  </a:lnTo>
                  <a:lnTo>
                    <a:pt x="0" y="21"/>
                  </a:lnTo>
                  <a:lnTo>
                    <a:pt x="0" y="24"/>
                  </a:lnTo>
                  <a:lnTo>
                    <a:pt x="2" y="26"/>
                  </a:lnTo>
                  <a:lnTo>
                    <a:pt x="5" y="29"/>
                  </a:lnTo>
                  <a:lnTo>
                    <a:pt x="7" y="32"/>
                  </a:lnTo>
                  <a:lnTo>
                    <a:pt x="10" y="32"/>
                  </a:lnTo>
                  <a:lnTo>
                    <a:pt x="12" y="32"/>
                  </a:lnTo>
                  <a:lnTo>
                    <a:pt x="14" y="34"/>
                  </a:lnTo>
                  <a:lnTo>
                    <a:pt x="14" y="32"/>
                  </a:lnTo>
                  <a:close/>
                </a:path>
              </a:pathLst>
            </a:custGeom>
            <a:solidFill>
              <a:srgbClr val="000000"/>
            </a:solidFill>
            <a:ln w="9525">
              <a:noFill/>
              <a:round/>
              <a:headEnd/>
              <a:tailEnd/>
            </a:ln>
          </p:spPr>
          <p:txBody>
            <a:bodyPr/>
            <a:lstStyle/>
            <a:p>
              <a:endParaRPr lang="en-US"/>
            </a:p>
          </p:txBody>
        </p:sp>
        <p:sp>
          <p:nvSpPr>
            <p:cNvPr id="119906" name="Freeform 296"/>
            <p:cNvSpPr>
              <a:spLocks/>
            </p:cNvSpPr>
            <p:nvPr/>
          </p:nvSpPr>
          <p:spPr bwMode="auto">
            <a:xfrm>
              <a:off x="2811" y="1390"/>
              <a:ext cx="31" cy="34"/>
            </a:xfrm>
            <a:custGeom>
              <a:avLst/>
              <a:gdLst>
                <a:gd name="T0" fmla="*/ 0 w 31"/>
                <a:gd name="T1" fmla="*/ 0 h 34"/>
                <a:gd name="T2" fmla="*/ 2 w 31"/>
                <a:gd name="T3" fmla="*/ 34 h 34"/>
                <a:gd name="T4" fmla="*/ 31 w 31"/>
                <a:gd name="T5" fmla="*/ 18 h 34"/>
                <a:gd name="T6" fmla="*/ 2 w 31"/>
                <a:gd name="T7" fmla="*/ 2 h 34"/>
                <a:gd name="T8" fmla="*/ 2 w 31"/>
                <a:gd name="T9" fmla="*/ 2 h 34"/>
                <a:gd name="T10" fmla="*/ 0 w 31"/>
                <a:gd name="T11" fmla="*/ 0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0" y="0"/>
                  </a:moveTo>
                  <a:lnTo>
                    <a:pt x="2" y="34"/>
                  </a:lnTo>
                  <a:lnTo>
                    <a:pt x="31" y="18"/>
                  </a:lnTo>
                  <a:lnTo>
                    <a:pt x="2" y="2"/>
                  </a:lnTo>
                  <a:lnTo>
                    <a:pt x="0" y="0"/>
                  </a:lnTo>
                  <a:close/>
                </a:path>
              </a:pathLst>
            </a:custGeom>
            <a:solidFill>
              <a:srgbClr val="EB7500"/>
            </a:solidFill>
            <a:ln w="9525">
              <a:noFill/>
              <a:round/>
              <a:headEnd/>
              <a:tailEnd/>
            </a:ln>
          </p:spPr>
          <p:txBody>
            <a:bodyPr/>
            <a:lstStyle/>
            <a:p>
              <a:endParaRPr lang="en-US"/>
            </a:p>
          </p:txBody>
        </p:sp>
        <p:sp>
          <p:nvSpPr>
            <p:cNvPr id="119907" name="Freeform 297"/>
            <p:cNvSpPr>
              <a:spLocks/>
            </p:cNvSpPr>
            <p:nvPr/>
          </p:nvSpPr>
          <p:spPr bwMode="auto">
            <a:xfrm>
              <a:off x="2560" y="1390"/>
              <a:ext cx="29" cy="34"/>
            </a:xfrm>
            <a:custGeom>
              <a:avLst/>
              <a:gdLst>
                <a:gd name="T0" fmla="*/ 0 w 29"/>
                <a:gd name="T1" fmla="*/ 0 h 34"/>
                <a:gd name="T2" fmla="*/ 0 w 29"/>
                <a:gd name="T3" fmla="*/ 34 h 34"/>
                <a:gd name="T4" fmla="*/ 29 w 29"/>
                <a:gd name="T5" fmla="*/ 18 h 34"/>
                <a:gd name="T6" fmla="*/ 0 w 29"/>
                <a:gd name="T7" fmla="*/ 2 h 34"/>
                <a:gd name="T8" fmla="*/ 0 w 29"/>
                <a:gd name="T9" fmla="*/ 2 h 34"/>
                <a:gd name="T10" fmla="*/ 0 w 29"/>
                <a:gd name="T11" fmla="*/ 0 h 34"/>
                <a:gd name="T12" fmla="*/ 0 60000 65536"/>
                <a:gd name="T13" fmla="*/ 0 60000 65536"/>
                <a:gd name="T14" fmla="*/ 0 60000 65536"/>
                <a:gd name="T15" fmla="*/ 0 60000 65536"/>
                <a:gd name="T16" fmla="*/ 0 60000 65536"/>
                <a:gd name="T17" fmla="*/ 0 60000 65536"/>
                <a:gd name="T18" fmla="*/ 0 w 29"/>
                <a:gd name="T19" fmla="*/ 0 h 34"/>
                <a:gd name="T20" fmla="*/ 29 w 2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9" h="34">
                  <a:moveTo>
                    <a:pt x="0" y="0"/>
                  </a:moveTo>
                  <a:lnTo>
                    <a:pt x="0" y="34"/>
                  </a:lnTo>
                  <a:lnTo>
                    <a:pt x="29" y="18"/>
                  </a:lnTo>
                  <a:lnTo>
                    <a:pt x="0" y="2"/>
                  </a:lnTo>
                  <a:lnTo>
                    <a:pt x="0" y="0"/>
                  </a:lnTo>
                  <a:close/>
                </a:path>
              </a:pathLst>
            </a:custGeom>
            <a:solidFill>
              <a:srgbClr val="EB7500"/>
            </a:solidFill>
            <a:ln w="9525">
              <a:noFill/>
              <a:round/>
              <a:headEnd/>
              <a:tailEnd/>
            </a:ln>
          </p:spPr>
          <p:txBody>
            <a:bodyPr/>
            <a:lstStyle/>
            <a:p>
              <a:endParaRPr lang="en-US"/>
            </a:p>
          </p:txBody>
        </p:sp>
        <p:sp>
          <p:nvSpPr>
            <p:cNvPr id="119908" name="Rectangle 298"/>
            <p:cNvSpPr>
              <a:spLocks noChangeArrowheads="1"/>
            </p:cNvSpPr>
            <p:nvPr/>
          </p:nvSpPr>
          <p:spPr bwMode="auto">
            <a:xfrm>
              <a:off x="1313" y="1606"/>
              <a:ext cx="48"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119909" name="Rectangle 299"/>
            <p:cNvSpPr>
              <a:spLocks noChangeArrowheads="1"/>
            </p:cNvSpPr>
            <p:nvPr/>
          </p:nvSpPr>
          <p:spPr bwMode="auto">
            <a:xfrm>
              <a:off x="1328" y="1606"/>
              <a:ext cx="69"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F</a:t>
              </a:r>
              <a:endParaRPr kumimoji="0" lang="en-US">
                <a:solidFill>
                  <a:schemeClr val="tx1"/>
                </a:solidFill>
              </a:endParaRPr>
            </a:p>
          </p:txBody>
        </p:sp>
        <p:sp>
          <p:nvSpPr>
            <p:cNvPr id="119910" name="Rectangle 300"/>
            <p:cNvSpPr>
              <a:spLocks noChangeArrowheads="1"/>
            </p:cNvSpPr>
            <p:nvPr/>
          </p:nvSpPr>
          <p:spPr bwMode="auto">
            <a:xfrm>
              <a:off x="1363" y="1606"/>
              <a:ext cx="48"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a:t>
              </a:r>
              <a:endParaRPr kumimoji="0" lang="en-US">
                <a:solidFill>
                  <a:schemeClr val="tx1"/>
                </a:solidFill>
              </a:endParaRPr>
            </a:p>
          </p:txBody>
        </p:sp>
        <p:sp>
          <p:nvSpPr>
            <p:cNvPr id="119911" name="Rectangle 301"/>
            <p:cNvSpPr>
              <a:spLocks noChangeArrowheads="1"/>
            </p:cNvSpPr>
            <p:nvPr/>
          </p:nvSpPr>
          <p:spPr bwMode="auto">
            <a:xfrm>
              <a:off x="1380" y="1606"/>
              <a:ext cx="48"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119912" name="Rectangle 302"/>
            <p:cNvSpPr>
              <a:spLocks noChangeArrowheads="1"/>
            </p:cNvSpPr>
            <p:nvPr/>
          </p:nvSpPr>
          <p:spPr bwMode="auto">
            <a:xfrm>
              <a:off x="1397" y="1606"/>
              <a:ext cx="76"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119913" name="Line 303"/>
            <p:cNvSpPr>
              <a:spLocks noChangeShapeType="1"/>
            </p:cNvSpPr>
            <p:nvPr/>
          </p:nvSpPr>
          <p:spPr bwMode="auto">
            <a:xfrm>
              <a:off x="2025" y="1406"/>
              <a:ext cx="537" cy="2"/>
            </a:xfrm>
            <a:prstGeom prst="line">
              <a:avLst/>
            </a:prstGeom>
            <a:noFill/>
            <a:ln w="19050">
              <a:solidFill>
                <a:srgbClr val="EB7500"/>
              </a:solidFill>
              <a:round/>
              <a:headEnd/>
              <a:tailEnd/>
            </a:ln>
          </p:spPr>
          <p:txBody>
            <a:bodyPr/>
            <a:lstStyle/>
            <a:p>
              <a:endParaRPr lang="en-US"/>
            </a:p>
          </p:txBody>
        </p:sp>
        <p:sp>
          <p:nvSpPr>
            <p:cNvPr id="119914" name="Line 304"/>
            <p:cNvSpPr>
              <a:spLocks noChangeShapeType="1"/>
            </p:cNvSpPr>
            <p:nvPr/>
          </p:nvSpPr>
          <p:spPr bwMode="auto">
            <a:xfrm>
              <a:off x="1569" y="3049"/>
              <a:ext cx="1077" cy="3"/>
            </a:xfrm>
            <a:prstGeom prst="line">
              <a:avLst/>
            </a:prstGeom>
            <a:noFill/>
            <a:ln w="19050">
              <a:solidFill>
                <a:srgbClr val="000000"/>
              </a:solidFill>
              <a:round/>
              <a:headEnd/>
              <a:tailEnd/>
            </a:ln>
          </p:spPr>
          <p:txBody>
            <a:bodyPr/>
            <a:lstStyle/>
            <a:p>
              <a:endParaRPr lang="en-US"/>
            </a:p>
          </p:txBody>
        </p:sp>
        <p:sp>
          <p:nvSpPr>
            <p:cNvPr id="119915" name="Freeform 305"/>
            <p:cNvSpPr>
              <a:spLocks/>
            </p:cNvSpPr>
            <p:nvPr/>
          </p:nvSpPr>
          <p:spPr bwMode="auto">
            <a:xfrm>
              <a:off x="1934" y="2799"/>
              <a:ext cx="222" cy="523"/>
            </a:xfrm>
            <a:custGeom>
              <a:avLst/>
              <a:gdLst>
                <a:gd name="T0" fmla="*/ 110 w 222"/>
                <a:gd name="T1" fmla="*/ 523 h 523"/>
                <a:gd name="T2" fmla="*/ 129 w 222"/>
                <a:gd name="T3" fmla="*/ 520 h 523"/>
                <a:gd name="T4" fmla="*/ 146 w 222"/>
                <a:gd name="T5" fmla="*/ 509 h 523"/>
                <a:gd name="T6" fmla="*/ 163 w 222"/>
                <a:gd name="T7" fmla="*/ 493 h 523"/>
                <a:gd name="T8" fmla="*/ 177 w 222"/>
                <a:gd name="T9" fmla="*/ 472 h 523"/>
                <a:gd name="T10" fmla="*/ 189 w 222"/>
                <a:gd name="T11" fmla="*/ 445 h 523"/>
                <a:gd name="T12" fmla="*/ 201 w 222"/>
                <a:gd name="T13" fmla="*/ 416 h 523"/>
                <a:gd name="T14" fmla="*/ 210 w 222"/>
                <a:gd name="T15" fmla="*/ 381 h 523"/>
                <a:gd name="T16" fmla="*/ 215 w 222"/>
                <a:gd name="T17" fmla="*/ 344 h 523"/>
                <a:gd name="T18" fmla="*/ 220 w 222"/>
                <a:gd name="T19" fmla="*/ 304 h 523"/>
                <a:gd name="T20" fmla="*/ 222 w 222"/>
                <a:gd name="T21" fmla="*/ 261 h 523"/>
                <a:gd name="T22" fmla="*/ 220 w 222"/>
                <a:gd name="T23" fmla="*/ 218 h 523"/>
                <a:gd name="T24" fmla="*/ 215 w 222"/>
                <a:gd name="T25" fmla="*/ 178 h 523"/>
                <a:gd name="T26" fmla="*/ 210 w 222"/>
                <a:gd name="T27" fmla="*/ 141 h 523"/>
                <a:gd name="T28" fmla="*/ 201 w 222"/>
                <a:gd name="T29" fmla="*/ 106 h 523"/>
                <a:gd name="T30" fmla="*/ 189 w 222"/>
                <a:gd name="T31" fmla="*/ 74 h 523"/>
                <a:gd name="T32" fmla="*/ 177 w 222"/>
                <a:gd name="T33" fmla="*/ 50 h 523"/>
                <a:gd name="T34" fmla="*/ 163 w 222"/>
                <a:gd name="T35" fmla="*/ 29 h 523"/>
                <a:gd name="T36" fmla="*/ 146 w 222"/>
                <a:gd name="T37" fmla="*/ 13 h 523"/>
                <a:gd name="T38" fmla="*/ 129 w 222"/>
                <a:gd name="T39" fmla="*/ 2 h 523"/>
                <a:gd name="T40" fmla="*/ 113 w 222"/>
                <a:gd name="T41" fmla="*/ 0 h 523"/>
                <a:gd name="T42" fmla="*/ 93 w 222"/>
                <a:gd name="T43" fmla="*/ 2 h 523"/>
                <a:gd name="T44" fmla="*/ 77 w 222"/>
                <a:gd name="T45" fmla="*/ 13 h 523"/>
                <a:gd name="T46" fmla="*/ 60 w 222"/>
                <a:gd name="T47" fmla="*/ 29 h 523"/>
                <a:gd name="T48" fmla="*/ 46 w 222"/>
                <a:gd name="T49" fmla="*/ 50 h 523"/>
                <a:gd name="T50" fmla="*/ 34 w 222"/>
                <a:gd name="T51" fmla="*/ 74 h 523"/>
                <a:gd name="T52" fmla="*/ 22 w 222"/>
                <a:gd name="T53" fmla="*/ 106 h 523"/>
                <a:gd name="T54" fmla="*/ 12 w 222"/>
                <a:gd name="T55" fmla="*/ 141 h 523"/>
                <a:gd name="T56" fmla="*/ 7 w 222"/>
                <a:gd name="T57" fmla="*/ 178 h 523"/>
                <a:gd name="T58" fmla="*/ 3 w 222"/>
                <a:gd name="T59" fmla="*/ 218 h 523"/>
                <a:gd name="T60" fmla="*/ 0 w 222"/>
                <a:gd name="T61" fmla="*/ 261 h 523"/>
                <a:gd name="T62" fmla="*/ 3 w 222"/>
                <a:gd name="T63" fmla="*/ 304 h 523"/>
                <a:gd name="T64" fmla="*/ 7 w 222"/>
                <a:gd name="T65" fmla="*/ 344 h 523"/>
                <a:gd name="T66" fmla="*/ 12 w 222"/>
                <a:gd name="T67" fmla="*/ 381 h 523"/>
                <a:gd name="T68" fmla="*/ 22 w 222"/>
                <a:gd name="T69" fmla="*/ 416 h 523"/>
                <a:gd name="T70" fmla="*/ 34 w 222"/>
                <a:gd name="T71" fmla="*/ 445 h 523"/>
                <a:gd name="T72" fmla="*/ 46 w 222"/>
                <a:gd name="T73" fmla="*/ 472 h 523"/>
                <a:gd name="T74" fmla="*/ 60 w 222"/>
                <a:gd name="T75" fmla="*/ 493 h 523"/>
                <a:gd name="T76" fmla="*/ 77 w 222"/>
                <a:gd name="T77" fmla="*/ 509 h 523"/>
                <a:gd name="T78" fmla="*/ 93 w 222"/>
                <a:gd name="T79" fmla="*/ 520 h 523"/>
                <a:gd name="T80" fmla="*/ 113 w 222"/>
                <a:gd name="T81" fmla="*/ 523 h 523"/>
                <a:gd name="T82" fmla="*/ 113 w 222"/>
                <a:gd name="T83" fmla="*/ 523 h 523"/>
                <a:gd name="T84" fmla="*/ 110 w 222"/>
                <a:gd name="T85" fmla="*/ 523 h 5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2"/>
                <a:gd name="T130" fmla="*/ 0 h 523"/>
                <a:gd name="T131" fmla="*/ 222 w 222"/>
                <a:gd name="T132" fmla="*/ 523 h 5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2" h="523">
                  <a:moveTo>
                    <a:pt x="110" y="523"/>
                  </a:moveTo>
                  <a:lnTo>
                    <a:pt x="129" y="520"/>
                  </a:lnTo>
                  <a:lnTo>
                    <a:pt x="146" y="509"/>
                  </a:lnTo>
                  <a:lnTo>
                    <a:pt x="163" y="493"/>
                  </a:lnTo>
                  <a:lnTo>
                    <a:pt x="177" y="472"/>
                  </a:lnTo>
                  <a:lnTo>
                    <a:pt x="189" y="445"/>
                  </a:lnTo>
                  <a:lnTo>
                    <a:pt x="201" y="416"/>
                  </a:lnTo>
                  <a:lnTo>
                    <a:pt x="210" y="381"/>
                  </a:lnTo>
                  <a:lnTo>
                    <a:pt x="215" y="344"/>
                  </a:lnTo>
                  <a:lnTo>
                    <a:pt x="220" y="304"/>
                  </a:lnTo>
                  <a:lnTo>
                    <a:pt x="222" y="261"/>
                  </a:lnTo>
                  <a:lnTo>
                    <a:pt x="220" y="218"/>
                  </a:lnTo>
                  <a:lnTo>
                    <a:pt x="215" y="178"/>
                  </a:lnTo>
                  <a:lnTo>
                    <a:pt x="210" y="141"/>
                  </a:lnTo>
                  <a:lnTo>
                    <a:pt x="201" y="106"/>
                  </a:lnTo>
                  <a:lnTo>
                    <a:pt x="189" y="74"/>
                  </a:lnTo>
                  <a:lnTo>
                    <a:pt x="177" y="50"/>
                  </a:lnTo>
                  <a:lnTo>
                    <a:pt x="163" y="29"/>
                  </a:lnTo>
                  <a:lnTo>
                    <a:pt x="146" y="13"/>
                  </a:lnTo>
                  <a:lnTo>
                    <a:pt x="129" y="2"/>
                  </a:lnTo>
                  <a:lnTo>
                    <a:pt x="113" y="0"/>
                  </a:lnTo>
                  <a:lnTo>
                    <a:pt x="93" y="2"/>
                  </a:lnTo>
                  <a:lnTo>
                    <a:pt x="77" y="13"/>
                  </a:lnTo>
                  <a:lnTo>
                    <a:pt x="60" y="29"/>
                  </a:lnTo>
                  <a:lnTo>
                    <a:pt x="46" y="50"/>
                  </a:lnTo>
                  <a:lnTo>
                    <a:pt x="34" y="74"/>
                  </a:lnTo>
                  <a:lnTo>
                    <a:pt x="22" y="106"/>
                  </a:lnTo>
                  <a:lnTo>
                    <a:pt x="12" y="141"/>
                  </a:lnTo>
                  <a:lnTo>
                    <a:pt x="7" y="178"/>
                  </a:lnTo>
                  <a:lnTo>
                    <a:pt x="3" y="218"/>
                  </a:lnTo>
                  <a:lnTo>
                    <a:pt x="0" y="261"/>
                  </a:lnTo>
                  <a:lnTo>
                    <a:pt x="3" y="304"/>
                  </a:lnTo>
                  <a:lnTo>
                    <a:pt x="7" y="344"/>
                  </a:lnTo>
                  <a:lnTo>
                    <a:pt x="12" y="381"/>
                  </a:lnTo>
                  <a:lnTo>
                    <a:pt x="22" y="416"/>
                  </a:lnTo>
                  <a:lnTo>
                    <a:pt x="34" y="445"/>
                  </a:lnTo>
                  <a:lnTo>
                    <a:pt x="46" y="472"/>
                  </a:lnTo>
                  <a:lnTo>
                    <a:pt x="60" y="493"/>
                  </a:lnTo>
                  <a:lnTo>
                    <a:pt x="77" y="509"/>
                  </a:lnTo>
                  <a:lnTo>
                    <a:pt x="93" y="520"/>
                  </a:lnTo>
                  <a:lnTo>
                    <a:pt x="113" y="523"/>
                  </a:lnTo>
                  <a:lnTo>
                    <a:pt x="110" y="523"/>
                  </a:lnTo>
                  <a:close/>
                </a:path>
              </a:pathLst>
            </a:custGeom>
            <a:solidFill>
              <a:srgbClr val="FFFFFF"/>
            </a:solidFill>
            <a:ln w="9525">
              <a:noFill/>
              <a:round/>
              <a:headEnd/>
              <a:tailEnd/>
            </a:ln>
          </p:spPr>
          <p:txBody>
            <a:bodyPr/>
            <a:lstStyle/>
            <a:p>
              <a:endParaRPr lang="en-US"/>
            </a:p>
          </p:txBody>
        </p:sp>
        <p:sp>
          <p:nvSpPr>
            <p:cNvPr id="119916" name="Freeform 306"/>
            <p:cNvSpPr>
              <a:spLocks/>
            </p:cNvSpPr>
            <p:nvPr/>
          </p:nvSpPr>
          <p:spPr bwMode="auto">
            <a:xfrm>
              <a:off x="1934" y="2799"/>
              <a:ext cx="222" cy="523"/>
            </a:xfrm>
            <a:custGeom>
              <a:avLst/>
              <a:gdLst>
                <a:gd name="T0" fmla="*/ 110 w 222"/>
                <a:gd name="T1" fmla="*/ 523 h 523"/>
                <a:gd name="T2" fmla="*/ 129 w 222"/>
                <a:gd name="T3" fmla="*/ 520 h 523"/>
                <a:gd name="T4" fmla="*/ 146 w 222"/>
                <a:gd name="T5" fmla="*/ 509 h 523"/>
                <a:gd name="T6" fmla="*/ 163 w 222"/>
                <a:gd name="T7" fmla="*/ 493 h 523"/>
                <a:gd name="T8" fmla="*/ 177 w 222"/>
                <a:gd name="T9" fmla="*/ 472 h 523"/>
                <a:gd name="T10" fmla="*/ 189 w 222"/>
                <a:gd name="T11" fmla="*/ 445 h 523"/>
                <a:gd name="T12" fmla="*/ 201 w 222"/>
                <a:gd name="T13" fmla="*/ 416 h 523"/>
                <a:gd name="T14" fmla="*/ 210 w 222"/>
                <a:gd name="T15" fmla="*/ 381 h 523"/>
                <a:gd name="T16" fmla="*/ 215 w 222"/>
                <a:gd name="T17" fmla="*/ 344 h 523"/>
                <a:gd name="T18" fmla="*/ 220 w 222"/>
                <a:gd name="T19" fmla="*/ 304 h 523"/>
                <a:gd name="T20" fmla="*/ 222 w 222"/>
                <a:gd name="T21" fmla="*/ 261 h 523"/>
                <a:gd name="T22" fmla="*/ 220 w 222"/>
                <a:gd name="T23" fmla="*/ 218 h 523"/>
                <a:gd name="T24" fmla="*/ 215 w 222"/>
                <a:gd name="T25" fmla="*/ 178 h 523"/>
                <a:gd name="T26" fmla="*/ 210 w 222"/>
                <a:gd name="T27" fmla="*/ 141 h 523"/>
                <a:gd name="T28" fmla="*/ 201 w 222"/>
                <a:gd name="T29" fmla="*/ 106 h 523"/>
                <a:gd name="T30" fmla="*/ 189 w 222"/>
                <a:gd name="T31" fmla="*/ 74 h 523"/>
                <a:gd name="T32" fmla="*/ 177 w 222"/>
                <a:gd name="T33" fmla="*/ 50 h 523"/>
                <a:gd name="T34" fmla="*/ 163 w 222"/>
                <a:gd name="T35" fmla="*/ 29 h 523"/>
                <a:gd name="T36" fmla="*/ 146 w 222"/>
                <a:gd name="T37" fmla="*/ 13 h 523"/>
                <a:gd name="T38" fmla="*/ 129 w 222"/>
                <a:gd name="T39" fmla="*/ 2 h 523"/>
                <a:gd name="T40" fmla="*/ 113 w 222"/>
                <a:gd name="T41" fmla="*/ 0 h 523"/>
                <a:gd name="T42" fmla="*/ 93 w 222"/>
                <a:gd name="T43" fmla="*/ 2 h 523"/>
                <a:gd name="T44" fmla="*/ 77 w 222"/>
                <a:gd name="T45" fmla="*/ 13 h 523"/>
                <a:gd name="T46" fmla="*/ 60 w 222"/>
                <a:gd name="T47" fmla="*/ 29 h 523"/>
                <a:gd name="T48" fmla="*/ 46 w 222"/>
                <a:gd name="T49" fmla="*/ 50 h 523"/>
                <a:gd name="T50" fmla="*/ 34 w 222"/>
                <a:gd name="T51" fmla="*/ 74 h 523"/>
                <a:gd name="T52" fmla="*/ 22 w 222"/>
                <a:gd name="T53" fmla="*/ 106 h 523"/>
                <a:gd name="T54" fmla="*/ 12 w 222"/>
                <a:gd name="T55" fmla="*/ 141 h 523"/>
                <a:gd name="T56" fmla="*/ 7 w 222"/>
                <a:gd name="T57" fmla="*/ 178 h 523"/>
                <a:gd name="T58" fmla="*/ 3 w 222"/>
                <a:gd name="T59" fmla="*/ 218 h 523"/>
                <a:gd name="T60" fmla="*/ 0 w 222"/>
                <a:gd name="T61" fmla="*/ 261 h 523"/>
                <a:gd name="T62" fmla="*/ 3 w 222"/>
                <a:gd name="T63" fmla="*/ 304 h 523"/>
                <a:gd name="T64" fmla="*/ 7 w 222"/>
                <a:gd name="T65" fmla="*/ 344 h 523"/>
                <a:gd name="T66" fmla="*/ 12 w 222"/>
                <a:gd name="T67" fmla="*/ 381 h 523"/>
                <a:gd name="T68" fmla="*/ 22 w 222"/>
                <a:gd name="T69" fmla="*/ 416 h 523"/>
                <a:gd name="T70" fmla="*/ 34 w 222"/>
                <a:gd name="T71" fmla="*/ 445 h 523"/>
                <a:gd name="T72" fmla="*/ 46 w 222"/>
                <a:gd name="T73" fmla="*/ 472 h 523"/>
                <a:gd name="T74" fmla="*/ 60 w 222"/>
                <a:gd name="T75" fmla="*/ 493 h 523"/>
                <a:gd name="T76" fmla="*/ 77 w 222"/>
                <a:gd name="T77" fmla="*/ 509 h 523"/>
                <a:gd name="T78" fmla="*/ 93 w 222"/>
                <a:gd name="T79" fmla="*/ 520 h 523"/>
                <a:gd name="T80" fmla="*/ 113 w 222"/>
                <a:gd name="T81" fmla="*/ 523 h 523"/>
                <a:gd name="T82" fmla="*/ 113 w 222"/>
                <a:gd name="T83" fmla="*/ 523 h 5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2"/>
                <a:gd name="T127" fmla="*/ 0 h 523"/>
                <a:gd name="T128" fmla="*/ 222 w 222"/>
                <a:gd name="T129" fmla="*/ 523 h 5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2" h="523">
                  <a:moveTo>
                    <a:pt x="110" y="523"/>
                  </a:moveTo>
                  <a:lnTo>
                    <a:pt x="129" y="520"/>
                  </a:lnTo>
                  <a:lnTo>
                    <a:pt x="146" y="509"/>
                  </a:lnTo>
                  <a:lnTo>
                    <a:pt x="163" y="493"/>
                  </a:lnTo>
                  <a:lnTo>
                    <a:pt x="177" y="472"/>
                  </a:lnTo>
                  <a:lnTo>
                    <a:pt x="189" y="445"/>
                  </a:lnTo>
                  <a:lnTo>
                    <a:pt x="201" y="416"/>
                  </a:lnTo>
                  <a:lnTo>
                    <a:pt x="210" y="381"/>
                  </a:lnTo>
                  <a:lnTo>
                    <a:pt x="215" y="344"/>
                  </a:lnTo>
                  <a:lnTo>
                    <a:pt x="220" y="304"/>
                  </a:lnTo>
                  <a:lnTo>
                    <a:pt x="222" y="261"/>
                  </a:lnTo>
                  <a:lnTo>
                    <a:pt x="220" y="218"/>
                  </a:lnTo>
                  <a:lnTo>
                    <a:pt x="215" y="178"/>
                  </a:lnTo>
                  <a:lnTo>
                    <a:pt x="210" y="141"/>
                  </a:lnTo>
                  <a:lnTo>
                    <a:pt x="201" y="106"/>
                  </a:lnTo>
                  <a:lnTo>
                    <a:pt x="189" y="74"/>
                  </a:lnTo>
                  <a:lnTo>
                    <a:pt x="177" y="50"/>
                  </a:lnTo>
                  <a:lnTo>
                    <a:pt x="163" y="29"/>
                  </a:lnTo>
                  <a:lnTo>
                    <a:pt x="146" y="13"/>
                  </a:lnTo>
                  <a:lnTo>
                    <a:pt x="129" y="2"/>
                  </a:lnTo>
                  <a:lnTo>
                    <a:pt x="113" y="0"/>
                  </a:lnTo>
                  <a:lnTo>
                    <a:pt x="93" y="2"/>
                  </a:lnTo>
                  <a:lnTo>
                    <a:pt x="77" y="13"/>
                  </a:lnTo>
                  <a:lnTo>
                    <a:pt x="60" y="29"/>
                  </a:lnTo>
                  <a:lnTo>
                    <a:pt x="46" y="50"/>
                  </a:lnTo>
                  <a:lnTo>
                    <a:pt x="34" y="74"/>
                  </a:lnTo>
                  <a:lnTo>
                    <a:pt x="22" y="106"/>
                  </a:lnTo>
                  <a:lnTo>
                    <a:pt x="12" y="141"/>
                  </a:lnTo>
                  <a:lnTo>
                    <a:pt x="7" y="178"/>
                  </a:lnTo>
                  <a:lnTo>
                    <a:pt x="3" y="218"/>
                  </a:lnTo>
                  <a:lnTo>
                    <a:pt x="0" y="261"/>
                  </a:lnTo>
                  <a:lnTo>
                    <a:pt x="3" y="304"/>
                  </a:lnTo>
                  <a:lnTo>
                    <a:pt x="7" y="344"/>
                  </a:lnTo>
                  <a:lnTo>
                    <a:pt x="12" y="381"/>
                  </a:lnTo>
                  <a:lnTo>
                    <a:pt x="22" y="416"/>
                  </a:lnTo>
                  <a:lnTo>
                    <a:pt x="34" y="445"/>
                  </a:lnTo>
                  <a:lnTo>
                    <a:pt x="46" y="472"/>
                  </a:lnTo>
                  <a:lnTo>
                    <a:pt x="60" y="493"/>
                  </a:lnTo>
                  <a:lnTo>
                    <a:pt x="77" y="509"/>
                  </a:lnTo>
                  <a:lnTo>
                    <a:pt x="93" y="520"/>
                  </a:lnTo>
                  <a:lnTo>
                    <a:pt x="113" y="523"/>
                  </a:lnTo>
                </a:path>
              </a:pathLst>
            </a:custGeom>
            <a:noFill/>
            <a:ln w="11113">
              <a:solidFill>
                <a:srgbClr val="000000"/>
              </a:solidFill>
              <a:prstDash val="solid"/>
              <a:round/>
              <a:headEnd/>
              <a:tailEnd/>
            </a:ln>
          </p:spPr>
          <p:txBody>
            <a:bodyPr/>
            <a:lstStyle/>
            <a:p>
              <a:endParaRPr lang="en-US"/>
            </a:p>
          </p:txBody>
        </p:sp>
        <p:sp>
          <p:nvSpPr>
            <p:cNvPr id="119917" name="Rectangle 307"/>
            <p:cNvSpPr>
              <a:spLocks noChangeArrowheads="1"/>
            </p:cNvSpPr>
            <p:nvPr/>
          </p:nvSpPr>
          <p:spPr bwMode="auto">
            <a:xfrm>
              <a:off x="1987" y="2983"/>
              <a:ext cx="72"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119918" name="Rectangle 308"/>
            <p:cNvSpPr>
              <a:spLocks noChangeArrowheads="1"/>
            </p:cNvSpPr>
            <p:nvPr/>
          </p:nvSpPr>
          <p:spPr bwMode="auto">
            <a:xfrm>
              <a:off x="2025" y="2983"/>
              <a:ext cx="43"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119919" name="Rectangle 309"/>
            <p:cNvSpPr>
              <a:spLocks noChangeArrowheads="1"/>
            </p:cNvSpPr>
            <p:nvPr/>
          </p:nvSpPr>
          <p:spPr bwMode="auto">
            <a:xfrm>
              <a:off x="2039" y="2983"/>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g</a:t>
              </a:r>
              <a:endParaRPr kumimoji="0" lang="en-US">
                <a:solidFill>
                  <a:schemeClr val="tx1"/>
                </a:solidFill>
              </a:endParaRPr>
            </a:p>
          </p:txBody>
        </p:sp>
        <p:sp>
          <p:nvSpPr>
            <p:cNvPr id="119920" name="Rectangle 310"/>
            <p:cNvSpPr>
              <a:spLocks noChangeArrowheads="1"/>
            </p:cNvSpPr>
            <p:nvPr/>
          </p:nvSpPr>
          <p:spPr bwMode="auto">
            <a:xfrm>
              <a:off x="2073" y="2983"/>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119921" name="Rectangle 311"/>
            <p:cNvSpPr>
              <a:spLocks noChangeArrowheads="1"/>
            </p:cNvSpPr>
            <p:nvPr/>
          </p:nvSpPr>
          <p:spPr bwMode="auto">
            <a:xfrm>
              <a:off x="2104" y="2983"/>
              <a:ext cx="76" cy="101"/>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9922" name="Rectangle 312"/>
            <p:cNvSpPr>
              <a:spLocks noChangeArrowheads="1"/>
            </p:cNvSpPr>
            <p:nvPr/>
          </p:nvSpPr>
          <p:spPr bwMode="auto">
            <a:xfrm>
              <a:off x="1953" y="3060"/>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119923" name="Rectangle 313"/>
            <p:cNvSpPr>
              <a:spLocks noChangeArrowheads="1"/>
            </p:cNvSpPr>
            <p:nvPr/>
          </p:nvSpPr>
          <p:spPr bwMode="auto">
            <a:xfrm>
              <a:off x="1987" y="3060"/>
              <a:ext cx="57"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119924" name="Rectangle 314"/>
            <p:cNvSpPr>
              <a:spLocks noChangeArrowheads="1"/>
            </p:cNvSpPr>
            <p:nvPr/>
          </p:nvSpPr>
          <p:spPr bwMode="auto">
            <a:xfrm>
              <a:off x="2016" y="3060"/>
              <a:ext cx="48"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119925" name="Rectangle 315"/>
            <p:cNvSpPr>
              <a:spLocks noChangeArrowheads="1"/>
            </p:cNvSpPr>
            <p:nvPr/>
          </p:nvSpPr>
          <p:spPr bwMode="auto">
            <a:xfrm>
              <a:off x="2032" y="3060"/>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119926" name="Rectangle 316"/>
            <p:cNvSpPr>
              <a:spLocks noChangeArrowheads="1"/>
            </p:cNvSpPr>
            <p:nvPr/>
          </p:nvSpPr>
          <p:spPr bwMode="auto">
            <a:xfrm>
              <a:off x="2066" y="3060"/>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n</a:t>
              </a:r>
              <a:endParaRPr kumimoji="0" lang="en-US">
                <a:solidFill>
                  <a:schemeClr val="tx1"/>
                </a:solidFill>
              </a:endParaRPr>
            </a:p>
          </p:txBody>
        </p:sp>
        <p:sp>
          <p:nvSpPr>
            <p:cNvPr id="119927" name="Rectangle 317"/>
            <p:cNvSpPr>
              <a:spLocks noChangeArrowheads="1"/>
            </p:cNvSpPr>
            <p:nvPr/>
          </p:nvSpPr>
          <p:spPr bwMode="auto">
            <a:xfrm>
              <a:off x="2097" y="3060"/>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d</a:t>
              </a:r>
              <a:endParaRPr kumimoji="0" lang="en-US">
                <a:solidFill>
                  <a:schemeClr val="tx1"/>
                </a:solidFill>
              </a:endParaRPr>
            </a:p>
          </p:txBody>
        </p:sp>
        <p:sp>
          <p:nvSpPr>
            <p:cNvPr id="119928" name="Line 318"/>
            <p:cNvSpPr>
              <a:spLocks noChangeShapeType="1"/>
            </p:cNvSpPr>
            <p:nvPr/>
          </p:nvSpPr>
          <p:spPr bwMode="auto">
            <a:xfrm>
              <a:off x="2648" y="3049"/>
              <a:ext cx="172" cy="3"/>
            </a:xfrm>
            <a:prstGeom prst="line">
              <a:avLst/>
            </a:prstGeom>
            <a:noFill/>
            <a:ln w="19050">
              <a:solidFill>
                <a:srgbClr val="000000"/>
              </a:solidFill>
              <a:round/>
              <a:headEnd/>
              <a:tailEnd/>
            </a:ln>
          </p:spPr>
          <p:txBody>
            <a:bodyPr/>
            <a:lstStyle/>
            <a:p>
              <a:endParaRPr lang="en-US"/>
            </a:p>
          </p:txBody>
        </p:sp>
        <p:sp>
          <p:nvSpPr>
            <p:cNvPr id="119929" name="Freeform 319"/>
            <p:cNvSpPr>
              <a:spLocks/>
            </p:cNvSpPr>
            <p:nvPr/>
          </p:nvSpPr>
          <p:spPr bwMode="auto">
            <a:xfrm>
              <a:off x="1784" y="1120"/>
              <a:ext cx="241" cy="577"/>
            </a:xfrm>
            <a:custGeom>
              <a:avLst/>
              <a:gdLst>
                <a:gd name="T0" fmla="*/ 119 w 241"/>
                <a:gd name="T1" fmla="*/ 577 h 577"/>
                <a:gd name="T2" fmla="*/ 141 w 241"/>
                <a:gd name="T3" fmla="*/ 574 h 577"/>
                <a:gd name="T4" fmla="*/ 160 w 241"/>
                <a:gd name="T5" fmla="*/ 563 h 577"/>
                <a:gd name="T6" fmla="*/ 177 w 241"/>
                <a:gd name="T7" fmla="*/ 545 h 577"/>
                <a:gd name="T8" fmla="*/ 193 w 241"/>
                <a:gd name="T9" fmla="*/ 521 h 577"/>
                <a:gd name="T10" fmla="*/ 205 w 241"/>
                <a:gd name="T11" fmla="*/ 494 h 577"/>
                <a:gd name="T12" fmla="*/ 220 w 241"/>
                <a:gd name="T13" fmla="*/ 459 h 577"/>
                <a:gd name="T14" fmla="*/ 229 w 241"/>
                <a:gd name="T15" fmla="*/ 422 h 577"/>
                <a:gd name="T16" fmla="*/ 236 w 241"/>
                <a:gd name="T17" fmla="*/ 379 h 577"/>
                <a:gd name="T18" fmla="*/ 241 w 241"/>
                <a:gd name="T19" fmla="*/ 337 h 577"/>
                <a:gd name="T20" fmla="*/ 241 w 241"/>
                <a:gd name="T21" fmla="*/ 288 h 577"/>
                <a:gd name="T22" fmla="*/ 241 w 241"/>
                <a:gd name="T23" fmla="*/ 243 h 577"/>
                <a:gd name="T24" fmla="*/ 236 w 241"/>
                <a:gd name="T25" fmla="*/ 198 h 577"/>
                <a:gd name="T26" fmla="*/ 229 w 241"/>
                <a:gd name="T27" fmla="*/ 155 h 577"/>
                <a:gd name="T28" fmla="*/ 220 w 241"/>
                <a:gd name="T29" fmla="*/ 118 h 577"/>
                <a:gd name="T30" fmla="*/ 205 w 241"/>
                <a:gd name="T31" fmla="*/ 86 h 577"/>
                <a:gd name="T32" fmla="*/ 193 w 241"/>
                <a:gd name="T33" fmla="*/ 56 h 577"/>
                <a:gd name="T34" fmla="*/ 177 w 241"/>
                <a:gd name="T35" fmla="*/ 32 h 577"/>
                <a:gd name="T36" fmla="*/ 160 w 241"/>
                <a:gd name="T37" fmla="*/ 16 h 577"/>
                <a:gd name="T38" fmla="*/ 141 w 241"/>
                <a:gd name="T39" fmla="*/ 3 h 577"/>
                <a:gd name="T40" fmla="*/ 122 w 241"/>
                <a:gd name="T41" fmla="*/ 0 h 577"/>
                <a:gd name="T42" fmla="*/ 100 w 241"/>
                <a:gd name="T43" fmla="*/ 3 h 577"/>
                <a:gd name="T44" fmla="*/ 81 w 241"/>
                <a:gd name="T45" fmla="*/ 16 h 577"/>
                <a:gd name="T46" fmla="*/ 64 w 241"/>
                <a:gd name="T47" fmla="*/ 32 h 577"/>
                <a:gd name="T48" fmla="*/ 48 w 241"/>
                <a:gd name="T49" fmla="*/ 56 h 577"/>
                <a:gd name="T50" fmla="*/ 36 w 241"/>
                <a:gd name="T51" fmla="*/ 86 h 577"/>
                <a:gd name="T52" fmla="*/ 21 w 241"/>
                <a:gd name="T53" fmla="*/ 118 h 577"/>
                <a:gd name="T54" fmla="*/ 12 w 241"/>
                <a:gd name="T55" fmla="*/ 155 h 577"/>
                <a:gd name="T56" fmla="*/ 5 w 241"/>
                <a:gd name="T57" fmla="*/ 198 h 577"/>
                <a:gd name="T58" fmla="*/ 0 w 241"/>
                <a:gd name="T59" fmla="*/ 243 h 577"/>
                <a:gd name="T60" fmla="*/ 0 w 241"/>
                <a:gd name="T61" fmla="*/ 288 h 577"/>
                <a:gd name="T62" fmla="*/ 0 w 241"/>
                <a:gd name="T63" fmla="*/ 337 h 577"/>
                <a:gd name="T64" fmla="*/ 5 w 241"/>
                <a:gd name="T65" fmla="*/ 379 h 577"/>
                <a:gd name="T66" fmla="*/ 12 w 241"/>
                <a:gd name="T67" fmla="*/ 422 h 577"/>
                <a:gd name="T68" fmla="*/ 21 w 241"/>
                <a:gd name="T69" fmla="*/ 459 h 577"/>
                <a:gd name="T70" fmla="*/ 36 w 241"/>
                <a:gd name="T71" fmla="*/ 494 h 577"/>
                <a:gd name="T72" fmla="*/ 48 w 241"/>
                <a:gd name="T73" fmla="*/ 521 h 577"/>
                <a:gd name="T74" fmla="*/ 64 w 241"/>
                <a:gd name="T75" fmla="*/ 545 h 577"/>
                <a:gd name="T76" fmla="*/ 81 w 241"/>
                <a:gd name="T77" fmla="*/ 563 h 577"/>
                <a:gd name="T78" fmla="*/ 100 w 241"/>
                <a:gd name="T79" fmla="*/ 574 h 577"/>
                <a:gd name="T80" fmla="*/ 122 w 241"/>
                <a:gd name="T81" fmla="*/ 577 h 577"/>
                <a:gd name="T82" fmla="*/ 122 w 241"/>
                <a:gd name="T83" fmla="*/ 577 h 577"/>
                <a:gd name="T84" fmla="*/ 119 w 241"/>
                <a:gd name="T85" fmla="*/ 577 h 5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1"/>
                <a:gd name="T130" fmla="*/ 0 h 577"/>
                <a:gd name="T131" fmla="*/ 241 w 241"/>
                <a:gd name="T132" fmla="*/ 577 h 5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1" h="577">
                  <a:moveTo>
                    <a:pt x="119" y="577"/>
                  </a:moveTo>
                  <a:lnTo>
                    <a:pt x="141" y="574"/>
                  </a:lnTo>
                  <a:lnTo>
                    <a:pt x="160" y="563"/>
                  </a:lnTo>
                  <a:lnTo>
                    <a:pt x="177" y="545"/>
                  </a:lnTo>
                  <a:lnTo>
                    <a:pt x="193" y="521"/>
                  </a:lnTo>
                  <a:lnTo>
                    <a:pt x="205" y="494"/>
                  </a:lnTo>
                  <a:lnTo>
                    <a:pt x="220" y="459"/>
                  </a:lnTo>
                  <a:lnTo>
                    <a:pt x="229" y="422"/>
                  </a:lnTo>
                  <a:lnTo>
                    <a:pt x="236" y="379"/>
                  </a:lnTo>
                  <a:lnTo>
                    <a:pt x="241" y="337"/>
                  </a:lnTo>
                  <a:lnTo>
                    <a:pt x="241" y="288"/>
                  </a:lnTo>
                  <a:lnTo>
                    <a:pt x="241" y="243"/>
                  </a:lnTo>
                  <a:lnTo>
                    <a:pt x="236" y="198"/>
                  </a:lnTo>
                  <a:lnTo>
                    <a:pt x="229" y="155"/>
                  </a:lnTo>
                  <a:lnTo>
                    <a:pt x="220" y="118"/>
                  </a:lnTo>
                  <a:lnTo>
                    <a:pt x="205" y="86"/>
                  </a:lnTo>
                  <a:lnTo>
                    <a:pt x="193" y="56"/>
                  </a:lnTo>
                  <a:lnTo>
                    <a:pt x="177" y="32"/>
                  </a:lnTo>
                  <a:lnTo>
                    <a:pt x="160" y="16"/>
                  </a:lnTo>
                  <a:lnTo>
                    <a:pt x="141" y="3"/>
                  </a:lnTo>
                  <a:lnTo>
                    <a:pt x="122" y="0"/>
                  </a:lnTo>
                  <a:lnTo>
                    <a:pt x="100" y="3"/>
                  </a:lnTo>
                  <a:lnTo>
                    <a:pt x="81" y="16"/>
                  </a:lnTo>
                  <a:lnTo>
                    <a:pt x="64" y="32"/>
                  </a:lnTo>
                  <a:lnTo>
                    <a:pt x="48" y="56"/>
                  </a:lnTo>
                  <a:lnTo>
                    <a:pt x="36" y="86"/>
                  </a:lnTo>
                  <a:lnTo>
                    <a:pt x="21" y="118"/>
                  </a:lnTo>
                  <a:lnTo>
                    <a:pt x="12" y="155"/>
                  </a:lnTo>
                  <a:lnTo>
                    <a:pt x="5" y="198"/>
                  </a:lnTo>
                  <a:lnTo>
                    <a:pt x="0" y="243"/>
                  </a:lnTo>
                  <a:lnTo>
                    <a:pt x="0" y="288"/>
                  </a:lnTo>
                  <a:lnTo>
                    <a:pt x="0" y="337"/>
                  </a:lnTo>
                  <a:lnTo>
                    <a:pt x="5" y="379"/>
                  </a:lnTo>
                  <a:lnTo>
                    <a:pt x="12" y="422"/>
                  </a:lnTo>
                  <a:lnTo>
                    <a:pt x="21" y="459"/>
                  </a:lnTo>
                  <a:lnTo>
                    <a:pt x="36" y="494"/>
                  </a:lnTo>
                  <a:lnTo>
                    <a:pt x="48" y="521"/>
                  </a:lnTo>
                  <a:lnTo>
                    <a:pt x="64" y="545"/>
                  </a:lnTo>
                  <a:lnTo>
                    <a:pt x="81" y="563"/>
                  </a:lnTo>
                  <a:lnTo>
                    <a:pt x="100" y="574"/>
                  </a:lnTo>
                  <a:lnTo>
                    <a:pt x="122" y="577"/>
                  </a:lnTo>
                  <a:lnTo>
                    <a:pt x="119" y="577"/>
                  </a:lnTo>
                  <a:close/>
                </a:path>
              </a:pathLst>
            </a:custGeom>
            <a:solidFill>
              <a:srgbClr val="FFFFFF"/>
            </a:solidFill>
            <a:ln w="9525">
              <a:noFill/>
              <a:round/>
              <a:headEnd/>
              <a:tailEnd/>
            </a:ln>
          </p:spPr>
          <p:txBody>
            <a:bodyPr/>
            <a:lstStyle/>
            <a:p>
              <a:endParaRPr lang="en-US"/>
            </a:p>
          </p:txBody>
        </p:sp>
        <p:sp>
          <p:nvSpPr>
            <p:cNvPr id="119930" name="Freeform 320"/>
            <p:cNvSpPr>
              <a:spLocks/>
            </p:cNvSpPr>
            <p:nvPr/>
          </p:nvSpPr>
          <p:spPr bwMode="auto">
            <a:xfrm>
              <a:off x="1784" y="1120"/>
              <a:ext cx="241" cy="577"/>
            </a:xfrm>
            <a:custGeom>
              <a:avLst/>
              <a:gdLst>
                <a:gd name="T0" fmla="*/ 119 w 241"/>
                <a:gd name="T1" fmla="*/ 577 h 577"/>
                <a:gd name="T2" fmla="*/ 141 w 241"/>
                <a:gd name="T3" fmla="*/ 574 h 577"/>
                <a:gd name="T4" fmla="*/ 160 w 241"/>
                <a:gd name="T5" fmla="*/ 563 h 577"/>
                <a:gd name="T6" fmla="*/ 177 w 241"/>
                <a:gd name="T7" fmla="*/ 545 h 577"/>
                <a:gd name="T8" fmla="*/ 193 w 241"/>
                <a:gd name="T9" fmla="*/ 521 h 577"/>
                <a:gd name="T10" fmla="*/ 205 w 241"/>
                <a:gd name="T11" fmla="*/ 494 h 577"/>
                <a:gd name="T12" fmla="*/ 220 w 241"/>
                <a:gd name="T13" fmla="*/ 459 h 577"/>
                <a:gd name="T14" fmla="*/ 229 w 241"/>
                <a:gd name="T15" fmla="*/ 422 h 577"/>
                <a:gd name="T16" fmla="*/ 236 w 241"/>
                <a:gd name="T17" fmla="*/ 379 h 577"/>
                <a:gd name="T18" fmla="*/ 241 w 241"/>
                <a:gd name="T19" fmla="*/ 337 h 577"/>
                <a:gd name="T20" fmla="*/ 241 w 241"/>
                <a:gd name="T21" fmla="*/ 288 h 577"/>
                <a:gd name="T22" fmla="*/ 241 w 241"/>
                <a:gd name="T23" fmla="*/ 243 h 577"/>
                <a:gd name="T24" fmla="*/ 236 w 241"/>
                <a:gd name="T25" fmla="*/ 198 h 577"/>
                <a:gd name="T26" fmla="*/ 229 w 241"/>
                <a:gd name="T27" fmla="*/ 155 h 577"/>
                <a:gd name="T28" fmla="*/ 220 w 241"/>
                <a:gd name="T29" fmla="*/ 118 h 577"/>
                <a:gd name="T30" fmla="*/ 205 w 241"/>
                <a:gd name="T31" fmla="*/ 86 h 577"/>
                <a:gd name="T32" fmla="*/ 193 w 241"/>
                <a:gd name="T33" fmla="*/ 56 h 577"/>
                <a:gd name="T34" fmla="*/ 177 w 241"/>
                <a:gd name="T35" fmla="*/ 32 h 577"/>
                <a:gd name="T36" fmla="*/ 160 w 241"/>
                <a:gd name="T37" fmla="*/ 16 h 577"/>
                <a:gd name="T38" fmla="*/ 141 w 241"/>
                <a:gd name="T39" fmla="*/ 3 h 577"/>
                <a:gd name="T40" fmla="*/ 122 w 241"/>
                <a:gd name="T41" fmla="*/ 0 h 577"/>
                <a:gd name="T42" fmla="*/ 100 w 241"/>
                <a:gd name="T43" fmla="*/ 3 h 577"/>
                <a:gd name="T44" fmla="*/ 81 w 241"/>
                <a:gd name="T45" fmla="*/ 16 h 577"/>
                <a:gd name="T46" fmla="*/ 64 w 241"/>
                <a:gd name="T47" fmla="*/ 32 h 577"/>
                <a:gd name="T48" fmla="*/ 48 w 241"/>
                <a:gd name="T49" fmla="*/ 56 h 577"/>
                <a:gd name="T50" fmla="*/ 36 w 241"/>
                <a:gd name="T51" fmla="*/ 86 h 577"/>
                <a:gd name="T52" fmla="*/ 21 w 241"/>
                <a:gd name="T53" fmla="*/ 118 h 577"/>
                <a:gd name="T54" fmla="*/ 12 w 241"/>
                <a:gd name="T55" fmla="*/ 155 h 577"/>
                <a:gd name="T56" fmla="*/ 5 w 241"/>
                <a:gd name="T57" fmla="*/ 198 h 577"/>
                <a:gd name="T58" fmla="*/ 0 w 241"/>
                <a:gd name="T59" fmla="*/ 243 h 577"/>
                <a:gd name="T60" fmla="*/ 0 w 241"/>
                <a:gd name="T61" fmla="*/ 288 h 577"/>
                <a:gd name="T62" fmla="*/ 0 w 241"/>
                <a:gd name="T63" fmla="*/ 337 h 577"/>
                <a:gd name="T64" fmla="*/ 5 w 241"/>
                <a:gd name="T65" fmla="*/ 379 h 577"/>
                <a:gd name="T66" fmla="*/ 12 w 241"/>
                <a:gd name="T67" fmla="*/ 422 h 577"/>
                <a:gd name="T68" fmla="*/ 21 w 241"/>
                <a:gd name="T69" fmla="*/ 459 h 577"/>
                <a:gd name="T70" fmla="*/ 36 w 241"/>
                <a:gd name="T71" fmla="*/ 494 h 577"/>
                <a:gd name="T72" fmla="*/ 48 w 241"/>
                <a:gd name="T73" fmla="*/ 521 h 577"/>
                <a:gd name="T74" fmla="*/ 64 w 241"/>
                <a:gd name="T75" fmla="*/ 545 h 577"/>
                <a:gd name="T76" fmla="*/ 81 w 241"/>
                <a:gd name="T77" fmla="*/ 563 h 577"/>
                <a:gd name="T78" fmla="*/ 100 w 241"/>
                <a:gd name="T79" fmla="*/ 574 h 577"/>
                <a:gd name="T80" fmla="*/ 122 w 241"/>
                <a:gd name="T81" fmla="*/ 577 h 577"/>
                <a:gd name="T82" fmla="*/ 122 w 241"/>
                <a:gd name="T83" fmla="*/ 577 h 5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
                <a:gd name="T127" fmla="*/ 0 h 577"/>
                <a:gd name="T128" fmla="*/ 241 w 241"/>
                <a:gd name="T129" fmla="*/ 577 h 5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 h="577">
                  <a:moveTo>
                    <a:pt x="119" y="577"/>
                  </a:moveTo>
                  <a:lnTo>
                    <a:pt x="141" y="574"/>
                  </a:lnTo>
                  <a:lnTo>
                    <a:pt x="160" y="563"/>
                  </a:lnTo>
                  <a:lnTo>
                    <a:pt x="177" y="545"/>
                  </a:lnTo>
                  <a:lnTo>
                    <a:pt x="193" y="521"/>
                  </a:lnTo>
                  <a:lnTo>
                    <a:pt x="205" y="494"/>
                  </a:lnTo>
                  <a:lnTo>
                    <a:pt x="220" y="459"/>
                  </a:lnTo>
                  <a:lnTo>
                    <a:pt x="229" y="422"/>
                  </a:lnTo>
                  <a:lnTo>
                    <a:pt x="236" y="379"/>
                  </a:lnTo>
                  <a:lnTo>
                    <a:pt x="241" y="337"/>
                  </a:lnTo>
                  <a:lnTo>
                    <a:pt x="241" y="288"/>
                  </a:lnTo>
                  <a:lnTo>
                    <a:pt x="241" y="243"/>
                  </a:lnTo>
                  <a:lnTo>
                    <a:pt x="236" y="198"/>
                  </a:lnTo>
                  <a:lnTo>
                    <a:pt x="229" y="155"/>
                  </a:lnTo>
                  <a:lnTo>
                    <a:pt x="220" y="118"/>
                  </a:lnTo>
                  <a:lnTo>
                    <a:pt x="205" y="86"/>
                  </a:lnTo>
                  <a:lnTo>
                    <a:pt x="193" y="56"/>
                  </a:lnTo>
                  <a:lnTo>
                    <a:pt x="177" y="32"/>
                  </a:lnTo>
                  <a:lnTo>
                    <a:pt x="160" y="16"/>
                  </a:lnTo>
                  <a:lnTo>
                    <a:pt x="141" y="3"/>
                  </a:lnTo>
                  <a:lnTo>
                    <a:pt x="122" y="0"/>
                  </a:lnTo>
                  <a:lnTo>
                    <a:pt x="100" y="3"/>
                  </a:lnTo>
                  <a:lnTo>
                    <a:pt x="81" y="16"/>
                  </a:lnTo>
                  <a:lnTo>
                    <a:pt x="64" y="32"/>
                  </a:lnTo>
                  <a:lnTo>
                    <a:pt x="48" y="56"/>
                  </a:lnTo>
                  <a:lnTo>
                    <a:pt x="36" y="86"/>
                  </a:lnTo>
                  <a:lnTo>
                    <a:pt x="21" y="118"/>
                  </a:lnTo>
                  <a:lnTo>
                    <a:pt x="12" y="155"/>
                  </a:lnTo>
                  <a:lnTo>
                    <a:pt x="5" y="198"/>
                  </a:lnTo>
                  <a:lnTo>
                    <a:pt x="0" y="243"/>
                  </a:lnTo>
                  <a:lnTo>
                    <a:pt x="0" y="288"/>
                  </a:lnTo>
                  <a:lnTo>
                    <a:pt x="0" y="337"/>
                  </a:lnTo>
                  <a:lnTo>
                    <a:pt x="5" y="379"/>
                  </a:lnTo>
                  <a:lnTo>
                    <a:pt x="12" y="422"/>
                  </a:lnTo>
                  <a:lnTo>
                    <a:pt x="21" y="459"/>
                  </a:lnTo>
                  <a:lnTo>
                    <a:pt x="36" y="494"/>
                  </a:lnTo>
                  <a:lnTo>
                    <a:pt x="48" y="521"/>
                  </a:lnTo>
                  <a:lnTo>
                    <a:pt x="64" y="545"/>
                  </a:lnTo>
                  <a:lnTo>
                    <a:pt x="81" y="563"/>
                  </a:lnTo>
                  <a:lnTo>
                    <a:pt x="100" y="574"/>
                  </a:lnTo>
                  <a:lnTo>
                    <a:pt x="122" y="577"/>
                  </a:lnTo>
                </a:path>
              </a:pathLst>
            </a:custGeom>
            <a:solidFill>
              <a:srgbClr val="FFCC66"/>
            </a:solidFill>
            <a:ln w="11113">
              <a:solidFill>
                <a:srgbClr val="EB7500"/>
              </a:solidFill>
              <a:prstDash val="solid"/>
              <a:round/>
              <a:headEnd/>
              <a:tailEnd/>
            </a:ln>
          </p:spPr>
          <p:txBody>
            <a:bodyPr/>
            <a:lstStyle/>
            <a:p>
              <a:endParaRPr lang="en-US"/>
            </a:p>
          </p:txBody>
        </p:sp>
        <p:sp>
          <p:nvSpPr>
            <p:cNvPr id="119931" name="Rectangle 321"/>
            <p:cNvSpPr>
              <a:spLocks noChangeArrowheads="1"/>
            </p:cNvSpPr>
            <p:nvPr/>
          </p:nvSpPr>
          <p:spPr bwMode="auto">
            <a:xfrm>
              <a:off x="1808" y="1369"/>
              <a:ext cx="76"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C</a:t>
              </a:r>
              <a:endParaRPr kumimoji="0" lang="en-US">
                <a:solidFill>
                  <a:schemeClr val="tx1"/>
                </a:solidFill>
              </a:endParaRPr>
            </a:p>
          </p:txBody>
        </p:sp>
        <p:sp>
          <p:nvSpPr>
            <p:cNvPr id="119932" name="Rectangle 322"/>
            <p:cNvSpPr>
              <a:spLocks noChangeArrowheads="1"/>
            </p:cNvSpPr>
            <p:nvPr/>
          </p:nvSpPr>
          <p:spPr bwMode="auto">
            <a:xfrm>
              <a:off x="1851" y="1369"/>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o</a:t>
              </a:r>
              <a:endParaRPr kumimoji="0" lang="en-US">
                <a:solidFill>
                  <a:schemeClr val="tx1"/>
                </a:solidFill>
              </a:endParaRPr>
            </a:p>
          </p:txBody>
        </p:sp>
        <p:sp>
          <p:nvSpPr>
            <p:cNvPr id="119933" name="Rectangle 323"/>
            <p:cNvSpPr>
              <a:spLocks noChangeArrowheads="1"/>
            </p:cNvSpPr>
            <p:nvPr/>
          </p:nvSpPr>
          <p:spPr bwMode="auto">
            <a:xfrm>
              <a:off x="1882" y="1369"/>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n</a:t>
              </a:r>
              <a:endParaRPr kumimoji="0" lang="en-US">
                <a:solidFill>
                  <a:schemeClr val="tx1"/>
                </a:solidFill>
              </a:endParaRPr>
            </a:p>
          </p:txBody>
        </p:sp>
        <p:sp>
          <p:nvSpPr>
            <p:cNvPr id="119934" name="Rectangle 324"/>
            <p:cNvSpPr>
              <a:spLocks noChangeArrowheads="1"/>
            </p:cNvSpPr>
            <p:nvPr/>
          </p:nvSpPr>
          <p:spPr bwMode="auto">
            <a:xfrm>
              <a:off x="1915" y="1369"/>
              <a:ext cx="48"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t</a:t>
              </a:r>
              <a:endParaRPr kumimoji="0" lang="en-US">
                <a:solidFill>
                  <a:schemeClr val="tx1"/>
                </a:solidFill>
              </a:endParaRPr>
            </a:p>
          </p:txBody>
        </p:sp>
        <p:sp>
          <p:nvSpPr>
            <p:cNvPr id="119935" name="Rectangle 325"/>
            <p:cNvSpPr>
              <a:spLocks noChangeArrowheads="1"/>
            </p:cNvSpPr>
            <p:nvPr/>
          </p:nvSpPr>
          <p:spPr bwMode="auto">
            <a:xfrm>
              <a:off x="1932" y="1369"/>
              <a:ext cx="50"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r</a:t>
              </a:r>
              <a:endParaRPr kumimoji="0" lang="en-US">
                <a:solidFill>
                  <a:schemeClr val="tx1"/>
                </a:solidFill>
              </a:endParaRPr>
            </a:p>
          </p:txBody>
        </p:sp>
        <p:sp>
          <p:nvSpPr>
            <p:cNvPr id="119936" name="Rectangle 326"/>
            <p:cNvSpPr>
              <a:spLocks noChangeArrowheads="1"/>
            </p:cNvSpPr>
            <p:nvPr/>
          </p:nvSpPr>
          <p:spPr bwMode="auto">
            <a:xfrm>
              <a:off x="1951" y="1369"/>
              <a:ext cx="64"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o</a:t>
              </a:r>
              <a:endParaRPr kumimoji="0" lang="en-US">
                <a:solidFill>
                  <a:schemeClr val="tx1"/>
                </a:solidFill>
              </a:endParaRPr>
            </a:p>
          </p:txBody>
        </p:sp>
        <p:sp>
          <p:nvSpPr>
            <p:cNvPr id="119937" name="Rectangle 327"/>
            <p:cNvSpPr>
              <a:spLocks noChangeArrowheads="1"/>
            </p:cNvSpPr>
            <p:nvPr/>
          </p:nvSpPr>
          <p:spPr bwMode="auto">
            <a:xfrm>
              <a:off x="1984" y="1369"/>
              <a:ext cx="43" cy="101"/>
            </a:xfrm>
            <a:prstGeom prst="rect">
              <a:avLst/>
            </a:prstGeom>
            <a:noFill/>
            <a:ln w="9525">
              <a:noFill/>
              <a:miter lim="800000"/>
              <a:headEnd/>
              <a:tailEnd/>
            </a:ln>
          </p:spPr>
          <p:txBody>
            <a:bodyPr wrap="none" lIns="0" tIns="0" rIns="0" bIns="0">
              <a:spAutoFit/>
            </a:bodyPr>
            <a:lstStyle/>
            <a:p>
              <a:pPr algn="l"/>
              <a:r>
                <a:rPr kumimoji="0" lang="en-US" sz="800">
                  <a:solidFill>
                    <a:srgbClr val="EB7500"/>
                  </a:solidFill>
                  <a:latin typeface="Arial" charset="0"/>
                </a:rPr>
                <a:t>l</a:t>
              </a:r>
              <a:endParaRPr kumimoji="0" lang="en-US">
                <a:solidFill>
                  <a:schemeClr val="tx1"/>
                </a:solidFill>
              </a:endParaRPr>
            </a:p>
          </p:txBody>
        </p:sp>
        <p:sp>
          <p:nvSpPr>
            <p:cNvPr id="119938" name="Freeform 328"/>
            <p:cNvSpPr>
              <a:spLocks/>
            </p:cNvSpPr>
            <p:nvPr/>
          </p:nvSpPr>
          <p:spPr bwMode="auto">
            <a:xfrm>
              <a:off x="2813" y="3036"/>
              <a:ext cx="31" cy="35"/>
            </a:xfrm>
            <a:custGeom>
              <a:avLst/>
              <a:gdLst>
                <a:gd name="T0" fmla="*/ 0 w 31"/>
                <a:gd name="T1" fmla="*/ 0 h 35"/>
                <a:gd name="T2" fmla="*/ 3 w 31"/>
                <a:gd name="T3" fmla="*/ 35 h 35"/>
                <a:gd name="T4" fmla="*/ 31 w 31"/>
                <a:gd name="T5" fmla="*/ 16 h 35"/>
                <a:gd name="T6" fmla="*/ 3 w 31"/>
                <a:gd name="T7" fmla="*/ 0 h 35"/>
                <a:gd name="T8" fmla="*/ 3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3" y="35"/>
                  </a:lnTo>
                  <a:lnTo>
                    <a:pt x="31" y="16"/>
                  </a:lnTo>
                  <a:lnTo>
                    <a:pt x="3" y="0"/>
                  </a:lnTo>
                  <a:lnTo>
                    <a:pt x="0" y="0"/>
                  </a:lnTo>
                  <a:close/>
                </a:path>
              </a:pathLst>
            </a:custGeom>
            <a:solidFill>
              <a:srgbClr val="000000"/>
            </a:solidFill>
            <a:ln w="9525">
              <a:noFill/>
              <a:round/>
              <a:headEnd/>
              <a:tailEnd/>
            </a:ln>
          </p:spPr>
          <p:txBody>
            <a:bodyPr/>
            <a:lstStyle/>
            <a:p>
              <a:endParaRPr lang="en-US"/>
            </a:p>
          </p:txBody>
        </p:sp>
        <p:sp>
          <p:nvSpPr>
            <p:cNvPr id="119939" name="Freeform 329"/>
            <p:cNvSpPr>
              <a:spLocks/>
            </p:cNvSpPr>
            <p:nvPr/>
          </p:nvSpPr>
          <p:spPr bwMode="auto">
            <a:xfrm>
              <a:off x="2178" y="1779"/>
              <a:ext cx="31" cy="32"/>
            </a:xfrm>
            <a:custGeom>
              <a:avLst/>
              <a:gdLst>
                <a:gd name="T0" fmla="*/ 0 w 31"/>
                <a:gd name="T1" fmla="*/ 0 h 32"/>
                <a:gd name="T2" fmla="*/ 2 w 31"/>
                <a:gd name="T3" fmla="*/ 32 h 32"/>
                <a:gd name="T4" fmla="*/ 31 w 31"/>
                <a:gd name="T5" fmla="*/ 16 h 32"/>
                <a:gd name="T6" fmla="*/ 2 w 31"/>
                <a:gd name="T7" fmla="*/ 0 h 32"/>
                <a:gd name="T8" fmla="*/ 2 w 31"/>
                <a:gd name="T9" fmla="*/ 0 h 32"/>
                <a:gd name="T10" fmla="*/ 0 w 31"/>
                <a:gd name="T11" fmla="*/ 0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0" y="0"/>
                  </a:moveTo>
                  <a:lnTo>
                    <a:pt x="2" y="32"/>
                  </a:lnTo>
                  <a:lnTo>
                    <a:pt x="31" y="16"/>
                  </a:lnTo>
                  <a:lnTo>
                    <a:pt x="2" y="0"/>
                  </a:lnTo>
                  <a:lnTo>
                    <a:pt x="0" y="0"/>
                  </a:lnTo>
                  <a:close/>
                </a:path>
              </a:pathLst>
            </a:custGeom>
            <a:solidFill>
              <a:srgbClr val="000000"/>
            </a:solidFill>
            <a:ln w="9525">
              <a:noFill/>
              <a:round/>
              <a:headEnd/>
              <a:tailEnd/>
            </a:ln>
          </p:spPr>
          <p:txBody>
            <a:bodyPr/>
            <a:lstStyle/>
            <a:p>
              <a:endParaRPr lang="en-US"/>
            </a:p>
          </p:txBody>
        </p:sp>
        <p:sp>
          <p:nvSpPr>
            <p:cNvPr id="119940" name="Freeform 330"/>
            <p:cNvSpPr>
              <a:spLocks/>
            </p:cNvSpPr>
            <p:nvPr/>
          </p:nvSpPr>
          <p:spPr bwMode="auto">
            <a:xfrm>
              <a:off x="2178" y="1529"/>
              <a:ext cx="29" cy="34"/>
            </a:xfrm>
            <a:custGeom>
              <a:avLst/>
              <a:gdLst>
                <a:gd name="T0" fmla="*/ 0 w 29"/>
                <a:gd name="T1" fmla="*/ 0 h 34"/>
                <a:gd name="T2" fmla="*/ 0 w 29"/>
                <a:gd name="T3" fmla="*/ 34 h 34"/>
                <a:gd name="T4" fmla="*/ 29 w 29"/>
                <a:gd name="T5" fmla="*/ 18 h 34"/>
                <a:gd name="T6" fmla="*/ 0 w 29"/>
                <a:gd name="T7" fmla="*/ 2 h 34"/>
                <a:gd name="T8" fmla="*/ 0 w 29"/>
                <a:gd name="T9" fmla="*/ 2 h 34"/>
                <a:gd name="T10" fmla="*/ 0 w 29"/>
                <a:gd name="T11" fmla="*/ 0 h 34"/>
                <a:gd name="T12" fmla="*/ 0 60000 65536"/>
                <a:gd name="T13" fmla="*/ 0 60000 65536"/>
                <a:gd name="T14" fmla="*/ 0 60000 65536"/>
                <a:gd name="T15" fmla="*/ 0 60000 65536"/>
                <a:gd name="T16" fmla="*/ 0 60000 65536"/>
                <a:gd name="T17" fmla="*/ 0 60000 65536"/>
                <a:gd name="T18" fmla="*/ 0 w 29"/>
                <a:gd name="T19" fmla="*/ 0 h 34"/>
                <a:gd name="T20" fmla="*/ 29 w 2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9" h="34">
                  <a:moveTo>
                    <a:pt x="0" y="0"/>
                  </a:moveTo>
                  <a:lnTo>
                    <a:pt x="0" y="34"/>
                  </a:lnTo>
                  <a:lnTo>
                    <a:pt x="29" y="18"/>
                  </a:lnTo>
                  <a:lnTo>
                    <a:pt x="0" y="2"/>
                  </a:lnTo>
                  <a:lnTo>
                    <a:pt x="0" y="0"/>
                  </a:lnTo>
                  <a:close/>
                </a:path>
              </a:pathLst>
            </a:custGeom>
            <a:solidFill>
              <a:srgbClr val="000000"/>
            </a:solidFill>
            <a:ln w="9525">
              <a:noFill/>
              <a:round/>
              <a:headEnd/>
              <a:tailEnd/>
            </a:ln>
          </p:spPr>
          <p:txBody>
            <a:bodyPr/>
            <a:lstStyle/>
            <a:p>
              <a:endParaRPr lang="en-US"/>
            </a:p>
          </p:txBody>
        </p:sp>
        <p:sp>
          <p:nvSpPr>
            <p:cNvPr id="119941" name="Line 331"/>
            <p:cNvSpPr>
              <a:spLocks noChangeShapeType="1"/>
            </p:cNvSpPr>
            <p:nvPr/>
          </p:nvSpPr>
          <p:spPr bwMode="auto">
            <a:xfrm flipH="1">
              <a:off x="1129" y="1795"/>
              <a:ext cx="168" cy="3"/>
            </a:xfrm>
            <a:prstGeom prst="line">
              <a:avLst/>
            </a:prstGeom>
            <a:noFill/>
            <a:ln w="19050">
              <a:solidFill>
                <a:srgbClr val="000000"/>
              </a:solidFill>
              <a:round/>
              <a:headEnd/>
              <a:tailEnd/>
            </a:ln>
          </p:spPr>
          <p:txBody>
            <a:bodyPr/>
            <a:lstStyle/>
            <a:p>
              <a:endParaRPr lang="en-US"/>
            </a:p>
          </p:txBody>
        </p:sp>
        <p:sp>
          <p:nvSpPr>
            <p:cNvPr id="119942" name="Line 332"/>
            <p:cNvSpPr>
              <a:spLocks noChangeShapeType="1"/>
            </p:cNvSpPr>
            <p:nvPr/>
          </p:nvSpPr>
          <p:spPr bwMode="auto">
            <a:xfrm flipH="1">
              <a:off x="1340" y="1795"/>
              <a:ext cx="843" cy="1"/>
            </a:xfrm>
            <a:prstGeom prst="line">
              <a:avLst/>
            </a:prstGeom>
            <a:noFill/>
            <a:ln w="19050">
              <a:solidFill>
                <a:srgbClr val="000000"/>
              </a:solidFill>
              <a:round/>
              <a:headEnd/>
              <a:tailEnd/>
            </a:ln>
          </p:spPr>
          <p:txBody>
            <a:bodyPr/>
            <a:lstStyle/>
            <a:p>
              <a:endParaRPr lang="en-US"/>
            </a:p>
          </p:txBody>
        </p:sp>
        <p:sp>
          <p:nvSpPr>
            <p:cNvPr id="119943" name="Freeform 333"/>
            <p:cNvSpPr>
              <a:spLocks/>
            </p:cNvSpPr>
            <p:nvPr/>
          </p:nvSpPr>
          <p:spPr bwMode="auto">
            <a:xfrm>
              <a:off x="941" y="557"/>
              <a:ext cx="1461" cy="1145"/>
            </a:xfrm>
            <a:custGeom>
              <a:avLst/>
              <a:gdLst>
                <a:gd name="T0" fmla="*/ 1411 w 1461"/>
                <a:gd name="T1" fmla="*/ 1145 h 1145"/>
                <a:gd name="T2" fmla="*/ 1461 w 1461"/>
                <a:gd name="T3" fmla="*/ 1145 h 1145"/>
                <a:gd name="T4" fmla="*/ 1461 w 1461"/>
                <a:gd name="T5" fmla="*/ 0 h 1145"/>
                <a:gd name="T6" fmla="*/ 0 w 1461"/>
                <a:gd name="T7" fmla="*/ 0 h 1145"/>
                <a:gd name="T8" fmla="*/ 0 w 1461"/>
                <a:gd name="T9" fmla="*/ 427 h 1145"/>
                <a:gd name="T10" fmla="*/ 79 w 1461"/>
                <a:gd name="T11" fmla="*/ 427 h 1145"/>
                <a:gd name="T12" fmla="*/ 90 w 1461"/>
                <a:gd name="T13" fmla="*/ 427 h 1145"/>
                <a:gd name="T14" fmla="*/ 0 60000 65536"/>
                <a:gd name="T15" fmla="*/ 0 60000 65536"/>
                <a:gd name="T16" fmla="*/ 0 60000 65536"/>
                <a:gd name="T17" fmla="*/ 0 60000 65536"/>
                <a:gd name="T18" fmla="*/ 0 60000 65536"/>
                <a:gd name="T19" fmla="*/ 0 60000 65536"/>
                <a:gd name="T20" fmla="*/ 0 60000 65536"/>
                <a:gd name="T21" fmla="*/ 0 w 1461"/>
                <a:gd name="T22" fmla="*/ 0 h 1145"/>
                <a:gd name="T23" fmla="*/ 1461 w 1461"/>
                <a:gd name="T24" fmla="*/ 1145 h 1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1" h="1145">
                  <a:moveTo>
                    <a:pt x="1411" y="1145"/>
                  </a:moveTo>
                  <a:lnTo>
                    <a:pt x="1461" y="1145"/>
                  </a:lnTo>
                  <a:lnTo>
                    <a:pt x="1461" y="0"/>
                  </a:lnTo>
                  <a:lnTo>
                    <a:pt x="0" y="0"/>
                  </a:lnTo>
                  <a:lnTo>
                    <a:pt x="0" y="427"/>
                  </a:lnTo>
                  <a:lnTo>
                    <a:pt x="79" y="427"/>
                  </a:lnTo>
                  <a:lnTo>
                    <a:pt x="90" y="427"/>
                  </a:lnTo>
                </a:path>
              </a:pathLst>
            </a:custGeom>
            <a:noFill/>
            <a:ln w="19050">
              <a:solidFill>
                <a:srgbClr val="000000"/>
              </a:solidFill>
              <a:prstDash val="solid"/>
              <a:round/>
              <a:headEnd/>
              <a:tailEnd/>
            </a:ln>
          </p:spPr>
          <p:txBody>
            <a:bodyPr/>
            <a:lstStyle/>
            <a:p>
              <a:endParaRPr lang="en-US"/>
            </a:p>
          </p:txBody>
        </p:sp>
        <p:sp>
          <p:nvSpPr>
            <p:cNvPr id="119944" name="Freeform 334"/>
            <p:cNvSpPr>
              <a:spLocks/>
            </p:cNvSpPr>
            <p:nvPr/>
          </p:nvSpPr>
          <p:spPr bwMode="auto">
            <a:xfrm>
              <a:off x="1015" y="1160"/>
              <a:ext cx="31" cy="35"/>
            </a:xfrm>
            <a:custGeom>
              <a:avLst/>
              <a:gdLst>
                <a:gd name="T0" fmla="*/ 0 w 31"/>
                <a:gd name="T1" fmla="*/ 0 h 35"/>
                <a:gd name="T2" fmla="*/ 2 w 31"/>
                <a:gd name="T3" fmla="*/ 35 h 35"/>
                <a:gd name="T4" fmla="*/ 31 w 31"/>
                <a:gd name="T5" fmla="*/ 19 h 35"/>
                <a:gd name="T6" fmla="*/ 2 w 31"/>
                <a:gd name="T7" fmla="*/ 0 h 35"/>
                <a:gd name="T8" fmla="*/ 2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2" y="35"/>
                  </a:lnTo>
                  <a:lnTo>
                    <a:pt x="31" y="19"/>
                  </a:lnTo>
                  <a:lnTo>
                    <a:pt x="2" y="0"/>
                  </a:lnTo>
                  <a:lnTo>
                    <a:pt x="0" y="0"/>
                  </a:lnTo>
                  <a:close/>
                </a:path>
              </a:pathLst>
            </a:custGeom>
            <a:solidFill>
              <a:srgbClr val="000000"/>
            </a:solidFill>
            <a:ln w="9525">
              <a:noFill/>
              <a:round/>
              <a:headEnd/>
              <a:tailEnd/>
            </a:ln>
          </p:spPr>
          <p:txBody>
            <a:bodyPr/>
            <a:lstStyle/>
            <a:p>
              <a:endParaRPr lang="en-US"/>
            </a:p>
          </p:txBody>
        </p:sp>
        <p:sp>
          <p:nvSpPr>
            <p:cNvPr id="119945" name="Freeform 335"/>
            <p:cNvSpPr>
              <a:spLocks/>
            </p:cNvSpPr>
            <p:nvPr/>
          </p:nvSpPr>
          <p:spPr bwMode="auto">
            <a:xfrm>
              <a:off x="1017" y="968"/>
              <a:ext cx="29" cy="35"/>
            </a:xfrm>
            <a:custGeom>
              <a:avLst/>
              <a:gdLst>
                <a:gd name="T0" fmla="*/ 0 w 29"/>
                <a:gd name="T1" fmla="*/ 0 h 35"/>
                <a:gd name="T2" fmla="*/ 0 w 29"/>
                <a:gd name="T3" fmla="*/ 35 h 35"/>
                <a:gd name="T4" fmla="*/ 29 w 29"/>
                <a:gd name="T5" fmla="*/ 19 h 35"/>
                <a:gd name="T6" fmla="*/ 0 w 29"/>
                <a:gd name="T7" fmla="*/ 3 h 35"/>
                <a:gd name="T8" fmla="*/ 0 w 29"/>
                <a:gd name="T9" fmla="*/ 3 h 35"/>
                <a:gd name="T10" fmla="*/ 0 w 29"/>
                <a:gd name="T11" fmla="*/ 0 h 35"/>
                <a:gd name="T12" fmla="*/ 0 60000 65536"/>
                <a:gd name="T13" fmla="*/ 0 60000 65536"/>
                <a:gd name="T14" fmla="*/ 0 60000 65536"/>
                <a:gd name="T15" fmla="*/ 0 60000 65536"/>
                <a:gd name="T16" fmla="*/ 0 60000 65536"/>
                <a:gd name="T17" fmla="*/ 0 60000 65536"/>
                <a:gd name="T18" fmla="*/ 0 w 29"/>
                <a:gd name="T19" fmla="*/ 0 h 35"/>
                <a:gd name="T20" fmla="*/ 29 w 2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9" h="35">
                  <a:moveTo>
                    <a:pt x="0" y="0"/>
                  </a:moveTo>
                  <a:lnTo>
                    <a:pt x="0" y="35"/>
                  </a:lnTo>
                  <a:lnTo>
                    <a:pt x="29" y="19"/>
                  </a:lnTo>
                  <a:lnTo>
                    <a:pt x="0" y="3"/>
                  </a:lnTo>
                  <a:lnTo>
                    <a:pt x="0" y="0"/>
                  </a:lnTo>
                  <a:close/>
                </a:path>
              </a:pathLst>
            </a:custGeom>
            <a:solidFill>
              <a:srgbClr val="000000"/>
            </a:solidFill>
            <a:ln w="9525">
              <a:noFill/>
              <a:round/>
              <a:headEnd/>
              <a:tailEnd/>
            </a:ln>
          </p:spPr>
          <p:txBody>
            <a:bodyPr/>
            <a:lstStyle/>
            <a:p>
              <a:endParaRPr lang="en-US"/>
            </a:p>
          </p:txBody>
        </p:sp>
        <p:sp>
          <p:nvSpPr>
            <p:cNvPr id="119946" name="Freeform 336"/>
            <p:cNvSpPr>
              <a:spLocks/>
            </p:cNvSpPr>
            <p:nvPr/>
          </p:nvSpPr>
          <p:spPr bwMode="auto">
            <a:xfrm>
              <a:off x="1051" y="891"/>
              <a:ext cx="112" cy="368"/>
            </a:xfrm>
            <a:custGeom>
              <a:avLst/>
              <a:gdLst>
                <a:gd name="T0" fmla="*/ 0 w 112"/>
                <a:gd name="T1" fmla="*/ 59 h 368"/>
                <a:gd name="T2" fmla="*/ 2 w 112"/>
                <a:gd name="T3" fmla="*/ 51 h 368"/>
                <a:gd name="T4" fmla="*/ 4 w 112"/>
                <a:gd name="T5" fmla="*/ 40 h 368"/>
                <a:gd name="T6" fmla="*/ 7 w 112"/>
                <a:gd name="T7" fmla="*/ 32 h 368"/>
                <a:gd name="T8" fmla="*/ 12 w 112"/>
                <a:gd name="T9" fmla="*/ 24 h 368"/>
                <a:gd name="T10" fmla="*/ 19 w 112"/>
                <a:gd name="T11" fmla="*/ 16 h 368"/>
                <a:gd name="T12" fmla="*/ 23 w 112"/>
                <a:gd name="T13" fmla="*/ 11 h 368"/>
                <a:gd name="T14" fmla="*/ 31 w 112"/>
                <a:gd name="T15" fmla="*/ 5 h 368"/>
                <a:gd name="T16" fmla="*/ 40 w 112"/>
                <a:gd name="T17" fmla="*/ 3 h 368"/>
                <a:gd name="T18" fmla="*/ 47 w 112"/>
                <a:gd name="T19" fmla="*/ 0 h 368"/>
                <a:gd name="T20" fmla="*/ 57 w 112"/>
                <a:gd name="T21" fmla="*/ 0 h 368"/>
                <a:gd name="T22" fmla="*/ 66 w 112"/>
                <a:gd name="T23" fmla="*/ 0 h 368"/>
                <a:gd name="T24" fmla="*/ 74 w 112"/>
                <a:gd name="T25" fmla="*/ 3 h 368"/>
                <a:gd name="T26" fmla="*/ 81 w 112"/>
                <a:gd name="T27" fmla="*/ 5 h 368"/>
                <a:gd name="T28" fmla="*/ 88 w 112"/>
                <a:gd name="T29" fmla="*/ 11 h 368"/>
                <a:gd name="T30" fmla="*/ 95 w 112"/>
                <a:gd name="T31" fmla="*/ 16 h 368"/>
                <a:gd name="T32" fmla="*/ 100 w 112"/>
                <a:gd name="T33" fmla="*/ 24 h 368"/>
                <a:gd name="T34" fmla="*/ 105 w 112"/>
                <a:gd name="T35" fmla="*/ 32 h 368"/>
                <a:gd name="T36" fmla="*/ 109 w 112"/>
                <a:gd name="T37" fmla="*/ 40 h 368"/>
                <a:gd name="T38" fmla="*/ 112 w 112"/>
                <a:gd name="T39" fmla="*/ 51 h 368"/>
                <a:gd name="T40" fmla="*/ 112 w 112"/>
                <a:gd name="T41" fmla="*/ 61 h 368"/>
                <a:gd name="T42" fmla="*/ 112 w 112"/>
                <a:gd name="T43" fmla="*/ 307 h 368"/>
                <a:gd name="T44" fmla="*/ 112 w 112"/>
                <a:gd name="T45" fmla="*/ 317 h 368"/>
                <a:gd name="T46" fmla="*/ 109 w 112"/>
                <a:gd name="T47" fmla="*/ 325 h 368"/>
                <a:gd name="T48" fmla="*/ 105 w 112"/>
                <a:gd name="T49" fmla="*/ 333 h 368"/>
                <a:gd name="T50" fmla="*/ 100 w 112"/>
                <a:gd name="T51" fmla="*/ 341 h 368"/>
                <a:gd name="T52" fmla="*/ 95 w 112"/>
                <a:gd name="T53" fmla="*/ 349 h 368"/>
                <a:gd name="T54" fmla="*/ 88 w 112"/>
                <a:gd name="T55" fmla="*/ 355 h 368"/>
                <a:gd name="T56" fmla="*/ 81 w 112"/>
                <a:gd name="T57" fmla="*/ 360 h 368"/>
                <a:gd name="T58" fmla="*/ 74 w 112"/>
                <a:gd name="T59" fmla="*/ 365 h 368"/>
                <a:gd name="T60" fmla="*/ 66 w 112"/>
                <a:gd name="T61" fmla="*/ 368 h 368"/>
                <a:gd name="T62" fmla="*/ 57 w 112"/>
                <a:gd name="T63" fmla="*/ 368 h 368"/>
                <a:gd name="T64" fmla="*/ 47 w 112"/>
                <a:gd name="T65" fmla="*/ 368 h 368"/>
                <a:gd name="T66" fmla="*/ 40 w 112"/>
                <a:gd name="T67" fmla="*/ 365 h 368"/>
                <a:gd name="T68" fmla="*/ 31 w 112"/>
                <a:gd name="T69" fmla="*/ 360 h 368"/>
                <a:gd name="T70" fmla="*/ 23 w 112"/>
                <a:gd name="T71" fmla="*/ 355 h 368"/>
                <a:gd name="T72" fmla="*/ 19 w 112"/>
                <a:gd name="T73" fmla="*/ 349 h 368"/>
                <a:gd name="T74" fmla="*/ 12 w 112"/>
                <a:gd name="T75" fmla="*/ 341 h 368"/>
                <a:gd name="T76" fmla="*/ 7 w 112"/>
                <a:gd name="T77" fmla="*/ 333 h 368"/>
                <a:gd name="T78" fmla="*/ 4 w 112"/>
                <a:gd name="T79" fmla="*/ 325 h 368"/>
                <a:gd name="T80" fmla="*/ 2 w 112"/>
                <a:gd name="T81" fmla="*/ 317 h 368"/>
                <a:gd name="T82" fmla="*/ 2 w 112"/>
                <a:gd name="T83" fmla="*/ 307 h 368"/>
                <a:gd name="T84" fmla="*/ 2 w 112"/>
                <a:gd name="T85" fmla="*/ 61 h 368"/>
                <a:gd name="T86" fmla="*/ 2 w 112"/>
                <a:gd name="T87" fmla="*/ 61 h 368"/>
                <a:gd name="T88" fmla="*/ 0 w 112"/>
                <a:gd name="T89" fmla="*/ 59 h 3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2"/>
                <a:gd name="T136" fmla="*/ 0 h 368"/>
                <a:gd name="T137" fmla="*/ 112 w 112"/>
                <a:gd name="T138" fmla="*/ 368 h 3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2" h="368">
                  <a:moveTo>
                    <a:pt x="0" y="59"/>
                  </a:moveTo>
                  <a:lnTo>
                    <a:pt x="2" y="51"/>
                  </a:lnTo>
                  <a:lnTo>
                    <a:pt x="4" y="40"/>
                  </a:lnTo>
                  <a:lnTo>
                    <a:pt x="7" y="32"/>
                  </a:lnTo>
                  <a:lnTo>
                    <a:pt x="12" y="24"/>
                  </a:lnTo>
                  <a:lnTo>
                    <a:pt x="19" y="16"/>
                  </a:lnTo>
                  <a:lnTo>
                    <a:pt x="23" y="11"/>
                  </a:lnTo>
                  <a:lnTo>
                    <a:pt x="31" y="5"/>
                  </a:lnTo>
                  <a:lnTo>
                    <a:pt x="40" y="3"/>
                  </a:lnTo>
                  <a:lnTo>
                    <a:pt x="47" y="0"/>
                  </a:lnTo>
                  <a:lnTo>
                    <a:pt x="57" y="0"/>
                  </a:lnTo>
                  <a:lnTo>
                    <a:pt x="66" y="0"/>
                  </a:lnTo>
                  <a:lnTo>
                    <a:pt x="74" y="3"/>
                  </a:lnTo>
                  <a:lnTo>
                    <a:pt x="81" y="5"/>
                  </a:lnTo>
                  <a:lnTo>
                    <a:pt x="88" y="11"/>
                  </a:lnTo>
                  <a:lnTo>
                    <a:pt x="95" y="16"/>
                  </a:lnTo>
                  <a:lnTo>
                    <a:pt x="100" y="24"/>
                  </a:lnTo>
                  <a:lnTo>
                    <a:pt x="105" y="32"/>
                  </a:lnTo>
                  <a:lnTo>
                    <a:pt x="109" y="40"/>
                  </a:lnTo>
                  <a:lnTo>
                    <a:pt x="112" y="51"/>
                  </a:lnTo>
                  <a:lnTo>
                    <a:pt x="112" y="61"/>
                  </a:lnTo>
                  <a:lnTo>
                    <a:pt x="112" y="307"/>
                  </a:lnTo>
                  <a:lnTo>
                    <a:pt x="112" y="317"/>
                  </a:lnTo>
                  <a:lnTo>
                    <a:pt x="109" y="325"/>
                  </a:lnTo>
                  <a:lnTo>
                    <a:pt x="105" y="333"/>
                  </a:lnTo>
                  <a:lnTo>
                    <a:pt x="100" y="341"/>
                  </a:lnTo>
                  <a:lnTo>
                    <a:pt x="95" y="349"/>
                  </a:lnTo>
                  <a:lnTo>
                    <a:pt x="88" y="355"/>
                  </a:lnTo>
                  <a:lnTo>
                    <a:pt x="81" y="360"/>
                  </a:lnTo>
                  <a:lnTo>
                    <a:pt x="74" y="365"/>
                  </a:lnTo>
                  <a:lnTo>
                    <a:pt x="66" y="368"/>
                  </a:lnTo>
                  <a:lnTo>
                    <a:pt x="57" y="368"/>
                  </a:lnTo>
                  <a:lnTo>
                    <a:pt x="47" y="368"/>
                  </a:lnTo>
                  <a:lnTo>
                    <a:pt x="40" y="365"/>
                  </a:lnTo>
                  <a:lnTo>
                    <a:pt x="31" y="360"/>
                  </a:lnTo>
                  <a:lnTo>
                    <a:pt x="23" y="355"/>
                  </a:lnTo>
                  <a:lnTo>
                    <a:pt x="19" y="349"/>
                  </a:lnTo>
                  <a:lnTo>
                    <a:pt x="12" y="341"/>
                  </a:lnTo>
                  <a:lnTo>
                    <a:pt x="7" y="333"/>
                  </a:lnTo>
                  <a:lnTo>
                    <a:pt x="4" y="325"/>
                  </a:lnTo>
                  <a:lnTo>
                    <a:pt x="2" y="317"/>
                  </a:lnTo>
                  <a:lnTo>
                    <a:pt x="2" y="307"/>
                  </a:lnTo>
                  <a:lnTo>
                    <a:pt x="2" y="61"/>
                  </a:lnTo>
                  <a:lnTo>
                    <a:pt x="0" y="59"/>
                  </a:lnTo>
                  <a:close/>
                </a:path>
              </a:pathLst>
            </a:custGeom>
            <a:solidFill>
              <a:srgbClr val="FFFFFF"/>
            </a:solidFill>
            <a:ln w="9525">
              <a:noFill/>
              <a:round/>
              <a:headEnd/>
              <a:tailEnd/>
            </a:ln>
          </p:spPr>
          <p:txBody>
            <a:bodyPr/>
            <a:lstStyle/>
            <a:p>
              <a:endParaRPr lang="en-US"/>
            </a:p>
          </p:txBody>
        </p:sp>
        <p:sp>
          <p:nvSpPr>
            <p:cNvPr id="119947" name="Freeform 337"/>
            <p:cNvSpPr>
              <a:spLocks/>
            </p:cNvSpPr>
            <p:nvPr/>
          </p:nvSpPr>
          <p:spPr bwMode="auto">
            <a:xfrm>
              <a:off x="1051" y="891"/>
              <a:ext cx="112" cy="368"/>
            </a:xfrm>
            <a:custGeom>
              <a:avLst/>
              <a:gdLst>
                <a:gd name="T0" fmla="*/ 0 w 112"/>
                <a:gd name="T1" fmla="*/ 59 h 368"/>
                <a:gd name="T2" fmla="*/ 2 w 112"/>
                <a:gd name="T3" fmla="*/ 51 h 368"/>
                <a:gd name="T4" fmla="*/ 4 w 112"/>
                <a:gd name="T5" fmla="*/ 40 h 368"/>
                <a:gd name="T6" fmla="*/ 7 w 112"/>
                <a:gd name="T7" fmla="*/ 32 h 368"/>
                <a:gd name="T8" fmla="*/ 12 w 112"/>
                <a:gd name="T9" fmla="*/ 24 h 368"/>
                <a:gd name="T10" fmla="*/ 19 w 112"/>
                <a:gd name="T11" fmla="*/ 16 h 368"/>
                <a:gd name="T12" fmla="*/ 23 w 112"/>
                <a:gd name="T13" fmla="*/ 11 h 368"/>
                <a:gd name="T14" fmla="*/ 31 w 112"/>
                <a:gd name="T15" fmla="*/ 5 h 368"/>
                <a:gd name="T16" fmla="*/ 40 w 112"/>
                <a:gd name="T17" fmla="*/ 3 h 368"/>
                <a:gd name="T18" fmla="*/ 47 w 112"/>
                <a:gd name="T19" fmla="*/ 0 h 368"/>
                <a:gd name="T20" fmla="*/ 57 w 112"/>
                <a:gd name="T21" fmla="*/ 0 h 368"/>
                <a:gd name="T22" fmla="*/ 66 w 112"/>
                <a:gd name="T23" fmla="*/ 0 h 368"/>
                <a:gd name="T24" fmla="*/ 74 w 112"/>
                <a:gd name="T25" fmla="*/ 3 h 368"/>
                <a:gd name="T26" fmla="*/ 81 w 112"/>
                <a:gd name="T27" fmla="*/ 5 h 368"/>
                <a:gd name="T28" fmla="*/ 88 w 112"/>
                <a:gd name="T29" fmla="*/ 11 h 368"/>
                <a:gd name="T30" fmla="*/ 95 w 112"/>
                <a:gd name="T31" fmla="*/ 16 h 368"/>
                <a:gd name="T32" fmla="*/ 100 w 112"/>
                <a:gd name="T33" fmla="*/ 24 h 368"/>
                <a:gd name="T34" fmla="*/ 105 w 112"/>
                <a:gd name="T35" fmla="*/ 32 h 368"/>
                <a:gd name="T36" fmla="*/ 109 w 112"/>
                <a:gd name="T37" fmla="*/ 40 h 368"/>
                <a:gd name="T38" fmla="*/ 112 w 112"/>
                <a:gd name="T39" fmla="*/ 51 h 368"/>
                <a:gd name="T40" fmla="*/ 112 w 112"/>
                <a:gd name="T41" fmla="*/ 61 h 368"/>
                <a:gd name="T42" fmla="*/ 112 w 112"/>
                <a:gd name="T43" fmla="*/ 307 h 368"/>
                <a:gd name="T44" fmla="*/ 112 w 112"/>
                <a:gd name="T45" fmla="*/ 317 h 368"/>
                <a:gd name="T46" fmla="*/ 109 w 112"/>
                <a:gd name="T47" fmla="*/ 325 h 368"/>
                <a:gd name="T48" fmla="*/ 105 w 112"/>
                <a:gd name="T49" fmla="*/ 333 h 368"/>
                <a:gd name="T50" fmla="*/ 100 w 112"/>
                <a:gd name="T51" fmla="*/ 341 h 368"/>
                <a:gd name="T52" fmla="*/ 95 w 112"/>
                <a:gd name="T53" fmla="*/ 349 h 368"/>
                <a:gd name="T54" fmla="*/ 88 w 112"/>
                <a:gd name="T55" fmla="*/ 355 h 368"/>
                <a:gd name="T56" fmla="*/ 81 w 112"/>
                <a:gd name="T57" fmla="*/ 360 h 368"/>
                <a:gd name="T58" fmla="*/ 74 w 112"/>
                <a:gd name="T59" fmla="*/ 365 h 368"/>
                <a:gd name="T60" fmla="*/ 66 w 112"/>
                <a:gd name="T61" fmla="*/ 368 h 368"/>
                <a:gd name="T62" fmla="*/ 57 w 112"/>
                <a:gd name="T63" fmla="*/ 368 h 368"/>
                <a:gd name="T64" fmla="*/ 47 w 112"/>
                <a:gd name="T65" fmla="*/ 368 h 368"/>
                <a:gd name="T66" fmla="*/ 40 w 112"/>
                <a:gd name="T67" fmla="*/ 365 h 368"/>
                <a:gd name="T68" fmla="*/ 31 w 112"/>
                <a:gd name="T69" fmla="*/ 360 h 368"/>
                <a:gd name="T70" fmla="*/ 23 w 112"/>
                <a:gd name="T71" fmla="*/ 355 h 368"/>
                <a:gd name="T72" fmla="*/ 19 w 112"/>
                <a:gd name="T73" fmla="*/ 349 h 368"/>
                <a:gd name="T74" fmla="*/ 12 w 112"/>
                <a:gd name="T75" fmla="*/ 341 h 368"/>
                <a:gd name="T76" fmla="*/ 7 w 112"/>
                <a:gd name="T77" fmla="*/ 333 h 368"/>
                <a:gd name="T78" fmla="*/ 4 w 112"/>
                <a:gd name="T79" fmla="*/ 325 h 368"/>
                <a:gd name="T80" fmla="*/ 2 w 112"/>
                <a:gd name="T81" fmla="*/ 317 h 368"/>
                <a:gd name="T82" fmla="*/ 2 w 112"/>
                <a:gd name="T83" fmla="*/ 307 h 368"/>
                <a:gd name="T84" fmla="*/ 2 w 112"/>
                <a:gd name="T85" fmla="*/ 61 h 368"/>
                <a:gd name="T86" fmla="*/ 2 w 112"/>
                <a:gd name="T87" fmla="*/ 61 h 3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368"/>
                <a:gd name="T134" fmla="*/ 112 w 112"/>
                <a:gd name="T135" fmla="*/ 368 h 3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368">
                  <a:moveTo>
                    <a:pt x="0" y="59"/>
                  </a:moveTo>
                  <a:lnTo>
                    <a:pt x="2" y="51"/>
                  </a:lnTo>
                  <a:lnTo>
                    <a:pt x="4" y="40"/>
                  </a:lnTo>
                  <a:lnTo>
                    <a:pt x="7" y="32"/>
                  </a:lnTo>
                  <a:lnTo>
                    <a:pt x="12" y="24"/>
                  </a:lnTo>
                  <a:lnTo>
                    <a:pt x="19" y="16"/>
                  </a:lnTo>
                  <a:lnTo>
                    <a:pt x="23" y="11"/>
                  </a:lnTo>
                  <a:lnTo>
                    <a:pt x="31" y="5"/>
                  </a:lnTo>
                  <a:lnTo>
                    <a:pt x="40" y="3"/>
                  </a:lnTo>
                  <a:lnTo>
                    <a:pt x="47" y="0"/>
                  </a:lnTo>
                  <a:lnTo>
                    <a:pt x="57" y="0"/>
                  </a:lnTo>
                  <a:lnTo>
                    <a:pt x="66" y="0"/>
                  </a:lnTo>
                  <a:lnTo>
                    <a:pt x="74" y="3"/>
                  </a:lnTo>
                  <a:lnTo>
                    <a:pt x="81" y="5"/>
                  </a:lnTo>
                  <a:lnTo>
                    <a:pt x="88" y="11"/>
                  </a:lnTo>
                  <a:lnTo>
                    <a:pt x="95" y="16"/>
                  </a:lnTo>
                  <a:lnTo>
                    <a:pt x="100" y="24"/>
                  </a:lnTo>
                  <a:lnTo>
                    <a:pt x="105" y="32"/>
                  </a:lnTo>
                  <a:lnTo>
                    <a:pt x="109" y="40"/>
                  </a:lnTo>
                  <a:lnTo>
                    <a:pt x="112" y="51"/>
                  </a:lnTo>
                  <a:lnTo>
                    <a:pt x="112" y="61"/>
                  </a:lnTo>
                  <a:lnTo>
                    <a:pt x="112" y="307"/>
                  </a:lnTo>
                  <a:lnTo>
                    <a:pt x="112" y="317"/>
                  </a:lnTo>
                  <a:lnTo>
                    <a:pt x="109" y="325"/>
                  </a:lnTo>
                  <a:lnTo>
                    <a:pt x="105" y="333"/>
                  </a:lnTo>
                  <a:lnTo>
                    <a:pt x="100" y="341"/>
                  </a:lnTo>
                  <a:lnTo>
                    <a:pt x="95" y="349"/>
                  </a:lnTo>
                  <a:lnTo>
                    <a:pt x="88" y="355"/>
                  </a:lnTo>
                  <a:lnTo>
                    <a:pt x="81" y="360"/>
                  </a:lnTo>
                  <a:lnTo>
                    <a:pt x="74" y="365"/>
                  </a:lnTo>
                  <a:lnTo>
                    <a:pt x="66" y="368"/>
                  </a:lnTo>
                  <a:lnTo>
                    <a:pt x="57" y="368"/>
                  </a:lnTo>
                  <a:lnTo>
                    <a:pt x="47" y="368"/>
                  </a:lnTo>
                  <a:lnTo>
                    <a:pt x="40" y="365"/>
                  </a:lnTo>
                  <a:lnTo>
                    <a:pt x="31" y="360"/>
                  </a:lnTo>
                  <a:lnTo>
                    <a:pt x="23" y="355"/>
                  </a:lnTo>
                  <a:lnTo>
                    <a:pt x="19" y="349"/>
                  </a:lnTo>
                  <a:lnTo>
                    <a:pt x="12" y="341"/>
                  </a:lnTo>
                  <a:lnTo>
                    <a:pt x="7" y="333"/>
                  </a:lnTo>
                  <a:lnTo>
                    <a:pt x="4" y="325"/>
                  </a:lnTo>
                  <a:lnTo>
                    <a:pt x="2" y="317"/>
                  </a:lnTo>
                  <a:lnTo>
                    <a:pt x="2" y="307"/>
                  </a:lnTo>
                  <a:lnTo>
                    <a:pt x="2" y="61"/>
                  </a:lnTo>
                </a:path>
              </a:pathLst>
            </a:custGeom>
            <a:noFill/>
            <a:ln w="11113">
              <a:solidFill>
                <a:srgbClr val="000000"/>
              </a:solidFill>
              <a:prstDash val="solid"/>
              <a:round/>
              <a:headEnd/>
              <a:tailEnd/>
            </a:ln>
          </p:spPr>
          <p:txBody>
            <a:bodyPr/>
            <a:lstStyle/>
            <a:p>
              <a:endParaRPr lang="en-US"/>
            </a:p>
          </p:txBody>
        </p:sp>
        <p:sp>
          <p:nvSpPr>
            <p:cNvPr id="119948" name="Rectangle 338"/>
            <p:cNvSpPr>
              <a:spLocks noChangeArrowheads="1"/>
            </p:cNvSpPr>
            <p:nvPr/>
          </p:nvSpPr>
          <p:spPr bwMode="auto">
            <a:xfrm>
              <a:off x="1082" y="969"/>
              <a:ext cx="8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119949" name="Rectangle 339"/>
            <p:cNvSpPr>
              <a:spLocks noChangeArrowheads="1"/>
            </p:cNvSpPr>
            <p:nvPr/>
          </p:nvSpPr>
          <p:spPr bwMode="auto">
            <a:xfrm>
              <a:off x="1129" y="969"/>
              <a:ext cx="76" cy="101"/>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9950" name="Rectangle 340"/>
            <p:cNvSpPr>
              <a:spLocks noChangeArrowheads="1"/>
            </p:cNvSpPr>
            <p:nvPr/>
          </p:nvSpPr>
          <p:spPr bwMode="auto">
            <a:xfrm>
              <a:off x="1091" y="1035"/>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119951" name="Rectangle 341"/>
            <p:cNvSpPr>
              <a:spLocks noChangeArrowheads="1"/>
            </p:cNvSpPr>
            <p:nvPr/>
          </p:nvSpPr>
          <p:spPr bwMode="auto">
            <a:xfrm>
              <a:off x="1122" y="1035"/>
              <a:ext cx="76" cy="101"/>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9952" name="Rectangle 342"/>
            <p:cNvSpPr>
              <a:spLocks noChangeArrowheads="1"/>
            </p:cNvSpPr>
            <p:nvPr/>
          </p:nvSpPr>
          <p:spPr bwMode="auto">
            <a:xfrm>
              <a:off x="1091" y="1099"/>
              <a:ext cx="57"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sp>
          <p:nvSpPr>
            <p:cNvPr id="119953" name="Freeform 343"/>
            <p:cNvSpPr>
              <a:spLocks/>
            </p:cNvSpPr>
            <p:nvPr/>
          </p:nvSpPr>
          <p:spPr bwMode="auto">
            <a:xfrm>
              <a:off x="855" y="1179"/>
              <a:ext cx="341" cy="616"/>
            </a:xfrm>
            <a:custGeom>
              <a:avLst/>
              <a:gdLst>
                <a:gd name="T0" fmla="*/ 339 w 341"/>
                <a:gd name="T1" fmla="*/ 616 h 616"/>
                <a:gd name="T2" fmla="*/ 341 w 341"/>
                <a:gd name="T3" fmla="*/ 205 h 616"/>
                <a:gd name="T4" fmla="*/ 0 w 341"/>
                <a:gd name="T5" fmla="*/ 205 h 616"/>
                <a:gd name="T6" fmla="*/ 0 w 341"/>
                <a:gd name="T7" fmla="*/ 0 h 616"/>
                <a:gd name="T8" fmla="*/ 165 w 341"/>
                <a:gd name="T9" fmla="*/ 0 h 616"/>
                <a:gd name="T10" fmla="*/ 0 60000 65536"/>
                <a:gd name="T11" fmla="*/ 0 60000 65536"/>
                <a:gd name="T12" fmla="*/ 0 60000 65536"/>
                <a:gd name="T13" fmla="*/ 0 60000 65536"/>
                <a:gd name="T14" fmla="*/ 0 60000 65536"/>
                <a:gd name="T15" fmla="*/ 0 w 341"/>
                <a:gd name="T16" fmla="*/ 0 h 616"/>
                <a:gd name="T17" fmla="*/ 341 w 341"/>
                <a:gd name="T18" fmla="*/ 616 h 616"/>
              </a:gdLst>
              <a:ahLst/>
              <a:cxnLst>
                <a:cxn ang="T10">
                  <a:pos x="T0" y="T1"/>
                </a:cxn>
                <a:cxn ang="T11">
                  <a:pos x="T2" y="T3"/>
                </a:cxn>
                <a:cxn ang="T12">
                  <a:pos x="T4" y="T5"/>
                </a:cxn>
                <a:cxn ang="T13">
                  <a:pos x="T6" y="T7"/>
                </a:cxn>
                <a:cxn ang="T14">
                  <a:pos x="T8" y="T9"/>
                </a:cxn>
              </a:cxnLst>
              <a:rect l="T15" t="T16" r="T17" b="T18"/>
              <a:pathLst>
                <a:path w="341" h="616">
                  <a:moveTo>
                    <a:pt x="339" y="616"/>
                  </a:moveTo>
                  <a:lnTo>
                    <a:pt x="341" y="205"/>
                  </a:lnTo>
                  <a:lnTo>
                    <a:pt x="0" y="205"/>
                  </a:lnTo>
                  <a:lnTo>
                    <a:pt x="0" y="0"/>
                  </a:lnTo>
                  <a:lnTo>
                    <a:pt x="165" y="0"/>
                  </a:lnTo>
                </a:path>
              </a:pathLst>
            </a:custGeom>
            <a:noFill/>
            <a:ln w="19050">
              <a:solidFill>
                <a:srgbClr val="000000"/>
              </a:solidFill>
              <a:prstDash val="solid"/>
              <a:round/>
              <a:headEnd/>
              <a:tailEnd/>
            </a:ln>
          </p:spPr>
          <p:txBody>
            <a:bodyPr/>
            <a:lstStyle/>
            <a:p>
              <a:endParaRPr lang="en-US"/>
            </a:p>
          </p:txBody>
        </p:sp>
        <p:sp>
          <p:nvSpPr>
            <p:cNvPr id="119954" name="Freeform 344"/>
            <p:cNvSpPr>
              <a:spLocks/>
            </p:cNvSpPr>
            <p:nvPr/>
          </p:nvSpPr>
          <p:spPr bwMode="auto">
            <a:xfrm>
              <a:off x="501" y="829"/>
              <a:ext cx="729" cy="1647"/>
            </a:xfrm>
            <a:custGeom>
              <a:avLst/>
              <a:gdLst>
                <a:gd name="T0" fmla="*/ 659 w 729"/>
                <a:gd name="T1" fmla="*/ 243 h 1647"/>
                <a:gd name="T2" fmla="*/ 729 w 729"/>
                <a:gd name="T3" fmla="*/ 246 h 1647"/>
                <a:gd name="T4" fmla="*/ 729 w 729"/>
                <a:gd name="T5" fmla="*/ 0 h 1647"/>
                <a:gd name="T6" fmla="*/ 0 w 729"/>
                <a:gd name="T7" fmla="*/ 0 h 1647"/>
                <a:gd name="T8" fmla="*/ 0 w 729"/>
                <a:gd name="T9" fmla="*/ 1647 h 1647"/>
                <a:gd name="T10" fmla="*/ 67 w 729"/>
                <a:gd name="T11" fmla="*/ 1647 h 1647"/>
                <a:gd name="T12" fmla="*/ 0 60000 65536"/>
                <a:gd name="T13" fmla="*/ 0 60000 65536"/>
                <a:gd name="T14" fmla="*/ 0 60000 65536"/>
                <a:gd name="T15" fmla="*/ 0 60000 65536"/>
                <a:gd name="T16" fmla="*/ 0 60000 65536"/>
                <a:gd name="T17" fmla="*/ 0 60000 65536"/>
                <a:gd name="T18" fmla="*/ 0 w 729"/>
                <a:gd name="T19" fmla="*/ 0 h 1647"/>
                <a:gd name="T20" fmla="*/ 729 w 729"/>
                <a:gd name="T21" fmla="*/ 1647 h 1647"/>
              </a:gdLst>
              <a:ahLst/>
              <a:cxnLst>
                <a:cxn ang="T12">
                  <a:pos x="T0" y="T1"/>
                </a:cxn>
                <a:cxn ang="T13">
                  <a:pos x="T2" y="T3"/>
                </a:cxn>
                <a:cxn ang="T14">
                  <a:pos x="T4" y="T5"/>
                </a:cxn>
                <a:cxn ang="T15">
                  <a:pos x="T6" y="T7"/>
                </a:cxn>
                <a:cxn ang="T16">
                  <a:pos x="T8" y="T9"/>
                </a:cxn>
                <a:cxn ang="T17">
                  <a:pos x="T10" y="T11"/>
                </a:cxn>
              </a:cxnLst>
              <a:rect l="T18" t="T19" r="T20" b="T21"/>
              <a:pathLst>
                <a:path w="729" h="1647">
                  <a:moveTo>
                    <a:pt x="659" y="243"/>
                  </a:moveTo>
                  <a:lnTo>
                    <a:pt x="729" y="246"/>
                  </a:lnTo>
                  <a:lnTo>
                    <a:pt x="729" y="0"/>
                  </a:lnTo>
                  <a:lnTo>
                    <a:pt x="0" y="0"/>
                  </a:lnTo>
                  <a:lnTo>
                    <a:pt x="0" y="1647"/>
                  </a:lnTo>
                  <a:lnTo>
                    <a:pt x="67" y="1647"/>
                  </a:lnTo>
                </a:path>
              </a:pathLst>
            </a:custGeom>
            <a:noFill/>
            <a:ln w="19050">
              <a:solidFill>
                <a:srgbClr val="000000"/>
              </a:solidFill>
              <a:prstDash val="solid"/>
              <a:round/>
              <a:headEnd/>
              <a:tailEnd/>
            </a:ln>
          </p:spPr>
          <p:txBody>
            <a:bodyPr/>
            <a:lstStyle/>
            <a:p>
              <a:endParaRPr lang="en-US"/>
            </a:p>
          </p:txBody>
        </p:sp>
        <p:sp>
          <p:nvSpPr>
            <p:cNvPr id="119955" name="Freeform 345"/>
            <p:cNvSpPr>
              <a:spLocks/>
            </p:cNvSpPr>
            <p:nvPr/>
          </p:nvSpPr>
          <p:spPr bwMode="auto">
            <a:xfrm>
              <a:off x="1182" y="1782"/>
              <a:ext cx="29" cy="32"/>
            </a:xfrm>
            <a:custGeom>
              <a:avLst/>
              <a:gdLst>
                <a:gd name="T0" fmla="*/ 12 w 29"/>
                <a:gd name="T1" fmla="*/ 32 h 32"/>
                <a:gd name="T2" fmla="*/ 17 w 29"/>
                <a:gd name="T3" fmla="*/ 32 h 32"/>
                <a:gd name="T4" fmla="*/ 19 w 29"/>
                <a:gd name="T5" fmla="*/ 32 h 32"/>
                <a:gd name="T6" fmla="*/ 21 w 29"/>
                <a:gd name="T7" fmla="*/ 29 h 32"/>
                <a:gd name="T8" fmla="*/ 21 w 29"/>
                <a:gd name="T9" fmla="*/ 29 h 32"/>
                <a:gd name="T10" fmla="*/ 24 w 29"/>
                <a:gd name="T11" fmla="*/ 27 h 32"/>
                <a:gd name="T12" fmla="*/ 26 w 29"/>
                <a:gd name="T13" fmla="*/ 24 h 32"/>
                <a:gd name="T14" fmla="*/ 26 w 29"/>
                <a:gd name="T15" fmla="*/ 24 h 32"/>
                <a:gd name="T16" fmla="*/ 29 w 29"/>
                <a:gd name="T17" fmla="*/ 21 h 32"/>
                <a:gd name="T18" fmla="*/ 29 w 29"/>
                <a:gd name="T19" fmla="*/ 19 h 32"/>
                <a:gd name="T20" fmla="*/ 29 w 29"/>
                <a:gd name="T21" fmla="*/ 16 h 32"/>
                <a:gd name="T22" fmla="*/ 29 w 29"/>
                <a:gd name="T23" fmla="*/ 13 h 32"/>
                <a:gd name="T24" fmla="*/ 29 w 29"/>
                <a:gd name="T25" fmla="*/ 11 h 32"/>
                <a:gd name="T26" fmla="*/ 26 w 29"/>
                <a:gd name="T27" fmla="*/ 8 h 32"/>
                <a:gd name="T28" fmla="*/ 26 w 29"/>
                <a:gd name="T29" fmla="*/ 5 h 32"/>
                <a:gd name="T30" fmla="*/ 24 w 29"/>
                <a:gd name="T31" fmla="*/ 3 h 32"/>
                <a:gd name="T32" fmla="*/ 21 w 29"/>
                <a:gd name="T33" fmla="*/ 3 h 32"/>
                <a:gd name="T34" fmla="*/ 21 w 29"/>
                <a:gd name="T35" fmla="*/ 0 h 32"/>
                <a:gd name="T36" fmla="*/ 19 w 29"/>
                <a:gd name="T37" fmla="*/ 0 h 32"/>
                <a:gd name="T38" fmla="*/ 17 w 29"/>
                <a:gd name="T39" fmla="*/ 0 h 32"/>
                <a:gd name="T40" fmla="*/ 14 w 29"/>
                <a:gd name="T41" fmla="*/ 0 h 32"/>
                <a:gd name="T42" fmla="*/ 12 w 29"/>
                <a:gd name="T43" fmla="*/ 0 h 32"/>
                <a:gd name="T44" fmla="*/ 10 w 29"/>
                <a:gd name="T45" fmla="*/ 0 h 32"/>
                <a:gd name="T46" fmla="*/ 7 w 29"/>
                <a:gd name="T47" fmla="*/ 0 h 32"/>
                <a:gd name="T48" fmla="*/ 5 w 29"/>
                <a:gd name="T49" fmla="*/ 3 h 32"/>
                <a:gd name="T50" fmla="*/ 2 w 29"/>
                <a:gd name="T51" fmla="*/ 3 h 32"/>
                <a:gd name="T52" fmla="*/ 2 w 29"/>
                <a:gd name="T53" fmla="*/ 5 h 32"/>
                <a:gd name="T54" fmla="*/ 0 w 29"/>
                <a:gd name="T55" fmla="*/ 8 h 32"/>
                <a:gd name="T56" fmla="*/ 0 w 29"/>
                <a:gd name="T57" fmla="*/ 11 h 32"/>
                <a:gd name="T58" fmla="*/ 0 w 29"/>
                <a:gd name="T59" fmla="*/ 13 h 32"/>
                <a:gd name="T60" fmla="*/ 0 w 29"/>
                <a:gd name="T61" fmla="*/ 16 h 32"/>
                <a:gd name="T62" fmla="*/ 0 w 29"/>
                <a:gd name="T63" fmla="*/ 19 h 32"/>
                <a:gd name="T64" fmla="*/ 0 w 29"/>
                <a:gd name="T65" fmla="*/ 21 h 32"/>
                <a:gd name="T66" fmla="*/ 0 w 29"/>
                <a:gd name="T67" fmla="*/ 24 h 32"/>
                <a:gd name="T68" fmla="*/ 2 w 29"/>
                <a:gd name="T69" fmla="*/ 24 h 32"/>
                <a:gd name="T70" fmla="*/ 2 w 29"/>
                <a:gd name="T71" fmla="*/ 27 h 32"/>
                <a:gd name="T72" fmla="*/ 5 w 29"/>
                <a:gd name="T73" fmla="*/ 29 h 32"/>
                <a:gd name="T74" fmla="*/ 7 w 29"/>
                <a:gd name="T75" fmla="*/ 29 h 32"/>
                <a:gd name="T76" fmla="*/ 10 w 29"/>
                <a:gd name="T77" fmla="*/ 32 h 32"/>
                <a:gd name="T78" fmla="*/ 12 w 29"/>
                <a:gd name="T79" fmla="*/ 32 h 32"/>
                <a:gd name="T80" fmla="*/ 14 w 29"/>
                <a:gd name="T81" fmla="*/ 32 h 32"/>
                <a:gd name="T82" fmla="*/ 14 w 29"/>
                <a:gd name="T83" fmla="*/ 32 h 32"/>
                <a:gd name="T84" fmla="*/ 12 w 29"/>
                <a:gd name="T85" fmla="*/ 32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2"/>
                <a:gd name="T131" fmla="*/ 29 w 29"/>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2">
                  <a:moveTo>
                    <a:pt x="12" y="32"/>
                  </a:moveTo>
                  <a:lnTo>
                    <a:pt x="17" y="32"/>
                  </a:lnTo>
                  <a:lnTo>
                    <a:pt x="19" y="32"/>
                  </a:lnTo>
                  <a:lnTo>
                    <a:pt x="21" y="29"/>
                  </a:lnTo>
                  <a:lnTo>
                    <a:pt x="24" y="27"/>
                  </a:lnTo>
                  <a:lnTo>
                    <a:pt x="26" y="24"/>
                  </a:lnTo>
                  <a:lnTo>
                    <a:pt x="29" y="21"/>
                  </a:lnTo>
                  <a:lnTo>
                    <a:pt x="29" y="19"/>
                  </a:lnTo>
                  <a:lnTo>
                    <a:pt x="29" y="16"/>
                  </a:lnTo>
                  <a:lnTo>
                    <a:pt x="29" y="13"/>
                  </a:lnTo>
                  <a:lnTo>
                    <a:pt x="29" y="11"/>
                  </a:lnTo>
                  <a:lnTo>
                    <a:pt x="26" y="8"/>
                  </a:lnTo>
                  <a:lnTo>
                    <a:pt x="26" y="5"/>
                  </a:lnTo>
                  <a:lnTo>
                    <a:pt x="24" y="3"/>
                  </a:lnTo>
                  <a:lnTo>
                    <a:pt x="21" y="3"/>
                  </a:lnTo>
                  <a:lnTo>
                    <a:pt x="21" y="0"/>
                  </a:lnTo>
                  <a:lnTo>
                    <a:pt x="19" y="0"/>
                  </a:lnTo>
                  <a:lnTo>
                    <a:pt x="17" y="0"/>
                  </a:lnTo>
                  <a:lnTo>
                    <a:pt x="14" y="0"/>
                  </a:lnTo>
                  <a:lnTo>
                    <a:pt x="12" y="0"/>
                  </a:lnTo>
                  <a:lnTo>
                    <a:pt x="10" y="0"/>
                  </a:lnTo>
                  <a:lnTo>
                    <a:pt x="7" y="0"/>
                  </a:lnTo>
                  <a:lnTo>
                    <a:pt x="5" y="3"/>
                  </a:lnTo>
                  <a:lnTo>
                    <a:pt x="2" y="3"/>
                  </a:lnTo>
                  <a:lnTo>
                    <a:pt x="2" y="5"/>
                  </a:lnTo>
                  <a:lnTo>
                    <a:pt x="0" y="8"/>
                  </a:lnTo>
                  <a:lnTo>
                    <a:pt x="0" y="11"/>
                  </a:lnTo>
                  <a:lnTo>
                    <a:pt x="0" y="13"/>
                  </a:lnTo>
                  <a:lnTo>
                    <a:pt x="0" y="16"/>
                  </a:lnTo>
                  <a:lnTo>
                    <a:pt x="0" y="19"/>
                  </a:lnTo>
                  <a:lnTo>
                    <a:pt x="0" y="21"/>
                  </a:lnTo>
                  <a:lnTo>
                    <a:pt x="0" y="24"/>
                  </a:lnTo>
                  <a:lnTo>
                    <a:pt x="2" y="24"/>
                  </a:lnTo>
                  <a:lnTo>
                    <a:pt x="2" y="27"/>
                  </a:lnTo>
                  <a:lnTo>
                    <a:pt x="5" y="29"/>
                  </a:lnTo>
                  <a:lnTo>
                    <a:pt x="7" y="29"/>
                  </a:lnTo>
                  <a:lnTo>
                    <a:pt x="10" y="32"/>
                  </a:lnTo>
                  <a:lnTo>
                    <a:pt x="12" y="32"/>
                  </a:lnTo>
                  <a:lnTo>
                    <a:pt x="14" y="32"/>
                  </a:lnTo>
                  <a:lnTo>
                    <a:pt x="12" y="32"/>
                  </a:lnTo>
                  <a:close/>
                </a:path>
              </a:pathLst>
            </a:custGeom>
            <a:solidFill>
              <a:srgbClr val="000000"/>
            </a:solidFill>
            <a:ln w="9525">
              <a:noFill/>
              <a:round/>
              <a:headEnd/>
              <a:tailEnd/>
            </a:ln>
          </p:spPr>
          <p:txBody>
            <a:bodyPr/>
            <a:lstStyle/>
            <a:p>
              <a:endParaRPr lang="en-US"/>
            </a:p>
          </p:txBody>
        </p:sp>
        <p:sp>
          <p:nvSpPr>
            <p:cNvPr id="119956" name="Freeform 346"/>
            <p:cNvSpPr>
              <a:spLocks/>
            </p:cNvSpPr>
            <p:nvPr/>
          </p:nvSpPr>
          <p:spPr bwMode="auto">
            <a:xfrm>
              <a:off x="2211" y="1438"/>
              <a:ext cx="146" cy="499"/>
            </a:xfrm>
            <a:custGeom>
              <a:avLst/>
              <a:gdLst>
                <a:gd name="T0" fmla="*/ 0 w 146"/>
                <a:gd name="T1" fmla="*/ 0 h 499"/>
                <a:gd name="T2" fmla="*/ 3 w 146"/>
                <a:gd name="T3" fmla="*/ 203 h 499"/>
                <a:gd name="T4" fmla="*/ 48 w 146"/>
                <a:gd name="T5" fmla="*/ 251 h 499"/>
                <a:gd name="T6" fmla="*/ 3 w 146"/>
                <a:gd name="T7" fmla="*/ 299 h 499"/>
                <a:gd name="T8" fmla="*/ 3 w 146"/>
                <a:gd name="T9" fmla="*/ 499 h 499"/>
                <a:gd name="T10" fmla="*/ 146 w 146"/>
                <a:gd name="T11" fmla="*/ 347 h 499"/>
                <a:gd name="T12" fmla="*/ 146 w 146"/>
                <a:gd name="T13" fmla="*/ 155 h 499"/>
                <a:gd name="T14" fmla="*/ 3 w 146"/>
                <a:gd name="T15" fmla="*/ 3 h 499"/>
                <a:gd name="T16" fmla="*/ 3 w 146"/>
                <a:gd name="T17" fmla="*/ 3 h 4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499"/>
                <a:gd name="T29" fmla="*/ 146 w 146"/>
                <a:gd name="T30" fmla="*/ 499 h 4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499">
                  <a:moveTo>
                    <a:pt x="0" y="0"/>
                  </a:moveTo>
                  <a:lnTo>
                    <a:pt x="3" y="203"/>
                  </a:lnTo>
                  <a:lnTo>
                    <a:pt x="48" y="251"/>
                  </a:lnTo>
                  <a:lnTo>
                    <a:pt x="3" y="299"/>
                  </a:lnTo>
                  <a:lnTo>
                    <a:pt x="3" y="499"/>
                  </a:lnTo>
                  <a:lnTo>
                    <a:pt x="146" y="347"/>
                  </a:lnTo>
                  <a:lnTo>
                    <a:pt x="146" y="155"/>
                  </a:lnTo>
                  <a:lnTo>
                    <a:pt x="3" y="3"/>
                  </a:lnTo>
                </a:path>
              </a:pathLst>
            </a:custGeom>
            <a:noFill/>
            <a:ln w="11113">
              <a:solidFill>
                <a:srgbClr val="000000"/>
              </a:solidFill>
              <a:prstDash val="solid"/>
              <a:round/>
              <a:headEnd/>
              <a:tailEnd/>
            </a:ln>
          </p:spPr>
          <p:txBody>
            <a:bodyPr/>
            <a:lstStyle/>
            <a:p>
              <a:endParaRPr lang="en-US"/>
            </a:p>
          </p:txBody>
        </p:sp>
        <p:sp>
          <p:nvSpPr>
            <p:cNvPr id="119957" name="Freeform 347"/>
            <p:cNvSpPr>
              <a:spLocks/>
            </p:cNvSpPr>
            <p:nvPr/>
          </p:nvSpPr>
          <p:spPr bwMode="auto">
            <a:xfrm>
              <a:off x="2288" y="1665"/>
              <a:ext cx="38" cy="45"/>
            </a:xfrm>
            <a:custGeom>
              <a:avLst/>
              <a:gdLst>
                <a:gd name="T0" fmla="*/ 21 w 38"/>
                <a:gd name="T1" fmla="*/ 0 h 45"/>
                <a:gd name="T2" fmla="*/ 21 w 38"/>
                <a:gd name="T3" fmla="*/ 21 h 45"/>
                <a:gd name="T4" fmla="*/ 38 w 38"/>
                <a:gd name="T5" fmla="*/ 21 h 45"/>
                <a:gd name="T6" fmla="*/ 38 w 38"/>
                <a:gd name="T7" fmla="*/ 26 h 45"/>
                <a:gd name="T8" fmla="*/ 21 w 38"/>
                <a:gd name="T9" fmla="*/ 26 h 45"/>
                <a:gd name="T10" fmla="*/ 21 w 38"/>
                <a:gd name="T11" fmla="*/ 45 h 45"/>
                <a:gd name="T12" fmla="*/ 17 w 38"/>
                <a:gd name="T13" fmla="*/ 45 h 45"/>
                <a:gd name="T14" fmla="*/ 17 w 38"/>
                <a:gd name="T15" fmla="*/ 26 h 45"/>
                <a:gd name="T16" fmla="*/ 0 w 38"/>
                <a:gd name="T17" fmla="*/ 26 h 45"/>
                <a:gd name="T18" fmla="*/ 0 w 38"/>
                <a:gd name="T19" fmla="*/ 21 h 45"/>
                <a:gd name="T20" fmla="*/ 17 w 38"/>
                <a:gd name="T21" fmla="*/ 21 h 45"/>
                <a:gd name="T22" fmla="*/ 17 w 38"/>
                <a:gd name="T23" fmla="*/ 2 h 45"/>
                <a:gd name="T24" fmla="*/ 21 w 38"/>
                <a:gd name="T25" fmla="*/ 2 h 45"/>
                <a:gd name="T26" fmla="*/ 21 w 38"/>
                <a:gd name="T27" fmla="*/ 2 h 45"/>
                <a:gd name="T28" fmla="*/ 21 w 38"/>
                <a:gd name="T29" fmla="*/ 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45"/>
                <a:gd name="T47" fmla="*/ 38 w 38"/>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45">
                  <a:moveTo>
                    <a:pt x="21" y="0"/>
                  </a:moveTo>
                  <a:lnTo>
                    <a:pt x="21" y="21"/>
                  </a:lnTo>
                  <a:lnTo>
                    <a:pt x="38" y="21"/>
                  </a:lnTo>
                  <a:lnTo>
                    <a:pt x="38" y="26"/>
                  </a:lnTo>
                  <a:lnTo>
                    <a:pt x="21" y="26"/>
                  </a:lnTo>
                  <a:lnTo>
                    <a:pt x="21" y="45"/>
                  </a:lnTo>
                  <a:lnTo>
                    <a:pt x="17" y="45"/>
                  </a:lnTo>
                  <a:lnTo>
                    <a:pt x="17" y="26"/>
                  </a:lnTo>
                  <a:lnTo>
                    <a:pt x="0" y="26"/>
                  </a:lnTo>
                  <a:lnTo>
                    <a:pt x="0" y="21"/>
                  </a:lnTo>
                  <a:lnTo>
                    <a:pt x="17" y="21"/>
                  </a:lnTo>
                  <a:lnTo>
                    <a:pt x="17" y="2"/>
                  </a:lnTo>
                  <a:lnTo>
                    <a:pt x="21" y="2"/>
                  </a:lnTo>
                  <a:lnTo>
                    <a:pt x="21" y="0"/>
                  </a:lnTo>
                  <a:close/>
                </a:path>
              </a:pathLst>
            </a:custGeom>
            <a:solidFill>
              <a:srgbClr val="000000"/>
            </a:solidFill>
            <a:ln w="9525">
              <a:noFill/>
              <a:round/>
              <a:headEnd/>
              <a:tailEnd/>
            </a:ln>
          </p:spPr>
          <p:txBody>
            <a:bodyPr/>
            <a:lstStyle/>
            <a:p>
              <a:endParaRPr lang="en-US"/>
            </a:p>
          </p:txBody>
        </p:sp>
        <p:sp>
          <p:nvSpPr>
            <p:cNvPr id="119958" name="Freeform 348"/>
            <p:cNvSpPr>
              <a:spLocks/>
            </p:cNvSpPr>
            <p:nvPr/>
          </p:nvSpPr>
          <p:spPr bwMode="auto">
            <a:xfrm>
              <a:off x="1318" y="1742"/>
              <a:ext cx="117" cy="1929"/>
            </a:xfrm>
            <a:custGeom>
              <a:avLst/>
              <a:gdLst>
                <a:gd name="T0" fmla="*/ 117 w 117"/>
                <a:gd name="T1" fmla="*/ 1929 h 1929"/>
                <a:gd name="T2" fmla="*/ 117 w 117"/>
                <a:gd name="T3" fmla="*/ 0 h 1929"/>
                <a:gd name="T4" fmla="*/ 0 w 117"/>
                <a:gd name="T5" fmla="*/ 0 h 1929"/>
                <a:gd name="T6" fmla="*/ 0 w 117"/>
                <a:gd name="T7" fmla="*/ 1929 h 1929"/>
                <a:gd name="T8" fmla="*/ 117 w 117"/>
                <a:gd name="T9" fmla="*/ 1929 h 1929"/>
                <a:gd name="T10" fmla="*/ 117 w 117"/>
                <a:gd name="T11" fmla="*/ 1929 h 1929"/>
                <a:gd name="T12" fmla="*/ 0 60000 65536"/>
                <a:gd name="T13" fmla="*/ 0 60000 65536"/>
                <a:gd name="T14" fmla="*/ 0 60000 65536"/>
                <a:gd name="T15" fmla="*/ 0 60000 65536"/>
                <a:gd name="T16" fmla="*/ 0 60000 65536"/>
                <a:gd name="T17" fmla="*/ 0 60000 65536"/>
                <a:gd name="T18" fmla="*/ 0 w 117"/>
                <a:gd name="T19" fmla="*/ 0 h 1929"/>
                <a:gd name="T20" fmla="*/ 117 w 117"/>
                <a:gd name="T21" fmla="*/ 1929 h 1929"/>
              </a:gdLst>
              <a:ahLst/>
              <a:cxnLst>
                <a:cxn ang="T12">
                  <a:pos x="T0" y="T1"/>
                </a:cxn>
                <a:cxn ang="T13">
                  <a:pos x="T2" y="T3"/>
                </a:cxn>
                <a:cxn ang="T14">
                  <a:pos x="T4" y="T5"/>
                </a:cxn>
                <a:cxn ang="T15">
                  <a:pos x="T6" y="T7"/>
                </a:cxn>
                <a:cxn ang="T16">
                  <a:pos x="T8" y="T9"/>
                </a:cxn>
                <a:cxn ang="T17">
                  <a:pos x="T10" y="T11"/>
                </a:cxn>
              </a:cxnLst>
              <a:rect l="T18" t="T19" r="T20" b="T21"/>
              <a:pathLst>
                <a:path w="117" h="1929">
                  <a:moveTo>
                    <a:pt x="117" y="1929"/>
                  </a:moveTo>
                  <a:lnTo>
                    <a:pt x="117" y="0"/>
                  </a:lnTo>
                  <a:lnTo>
                    <a:pt x="0" y="0"/>
                  </a:lnTo>
                  <a:lnTo>
                    <a:pt x="0" y="1929"/>
                  </a:lnTo>
                  <a:lnTo>
                    <a:pt x="117" y="1929"/>
                  </a:lnTo>
                  <a:close/>
                </a:path>
              </a:pathLst>
            </a:custGeom>
            <a:solidFill>
              <a:srgbClr val="FFFFFF"/>
            </a:solidFill>
            <a:ln w="9525">
              <a:noFill/>
              <a:round/>
              <a:headEnd/>
              <a:tailEnd/>
            </a:ln>
          </p:spPr>
          <p:txBody>
            <a:bodyPr/>
            <a:lstStyle/>
            <a:p>
              <a:endParaRPr lang="en-US"/>
            </a:p>
          </p:txBody>
        </p:sp>
        <p:sp>
          <p:nvSpPr>
            <p:cNvPr id="119959" name="Freeform 349"/>
            <p:cNvSpPr>
              <a:spLocks/>
            </p:cNvSpPr>
            <p:nvPr/>
          </p:nvSpPr>
          <p:spPr bwMode="auto">
            <a:xfrm>
              <a:off x="1318" y="1742"/>
              <a:ext cx="117" cy="1929"/>
            </a:xfrm>
            <a:custGeom>
              <a:avLst/>
              <a:gdLst>
                <a:gd name="T0" fmla="*/ 117 w 117"/>
                <a:gd name="T1" fmla="*/ 1929 h 1929"/>
                <a:gd name="T2" fmla="*/ 117 w 117"/>
                <a:gd name="T3" fmla="*/ 0 h 1929"/>
                <a:gd name="T4" fmla="*/ 0 w 117"/>
                <a:gd name="T5" fmla="*/ 0 h 1929"/>
                <a:gd name="T6" fmla="*/ 0 w 117"/>
                <a:gd name="T7" fmla="*/ 1929 h 1929"/>
                <a:gd name="T8" fmla="*/ 117 w 117"/>
                <a:gd name="T9" fmla="*/ 1929 h 1929"/>
                <a:gd name="T10" fmla="*/ 117 w 117"/>
                <a:gd name="T11" fmla="*/ 1929 h 1929"/>
                <a:gd name="T12" fmla="*/ 0 60000 65536"/>
                <a:gd name="T13" fmla="*/ 0 60000 65536"/>
                <a:gd name="T14" fmla="*/ 0 60000 65536"/>
                <a:gd name="T15" fmla="*/ 0 60000 65536"/>
                <a:gd name="T16" fmla="*/ 0 60000 65536"/>
                <a:gd name="T17" fmla="*/ 0 60000 65536"/>
                <a:gd name="T18" fmla="*/ 0 w 117"/>
                <a:gd name="T19" fmla="*/ 0 h 1929"/>
                <a:gd name="T20" fmla="*/ 117 w 117"/>
                <a:gd name="T21" fmla="*/ 1929 h 1929"/>
              </a:gdLst>
              <a:ahLst/>
              <a:cxnLst>
                <a:cxn ang="T12">
                  <a:pos x="T0" y="T1"/>
                </a:cxn>
                <a:cxn ang="T13">
                  <a:pos x="T2" y="T3"/>
                </a:cxn>
                <a:cxn ang="T14">
                  <a:pos x="T4" y="T5"/>
                </a:cxn>
                <a:cxn ang="T15">
                  <a:pos x="T6" y="T7"/>
                </a:cxn>
                <a:cxn ang="T16">
                  <a:pos x="T8" y="T9"/>
                </a:cxn>
                <a:cxn ang="T17">
                  <a:pos x="T10" y="T11"/>
                </a:cxn>
              </a:cxnLst>
              <a:rect l="T18" t="T19" r="T20" b="T21"/>
              <a:pathLst>
                <a:path w="117" h="1929">
                  <a:moveTo>
                    <a:pt x="117" y="1929"/>
                  </a:moveTo>
                  <a:lnTo>
                    <a:pt x="117" y="0"/>
                  </a:lnTo>
                  <a:lnTo>
                    <a:pt x="0" y="0"/>
                  </a:lnTo>
                  <a:lnTo>
                    <a:pt x="0" y="1929"/>
                  </a:lnTo>
                  <a:lnTo>
                    <a:pt x="117" y="1929"/>
                  </a:lnTo>
                </a:path>
              </a:pathLst>
            </a:custGeom>
            <a:noFill/>
            <a:ln w="11113">
              <a:solidFill>
                <a:srgbClr val="000000"/>
              </a:solidFill>
              <a:prstDash val="solid"/>
              <a:round/>
              <a:headEnd/>
              <a:tailEnd/>
            </a:ln>
          </p:spPr>
          <p:txBody>
            <a:bodyPr/>
            <a:lstStyle/>
            <a:p>
              <a:endParaRPr lang="en-US"/>
            </a:p>
          </p:txBody>
        </p:sp>
        <p:sp>
          <p:nvSpPr>
            <p:cNvPr id="119960" name="Freeform 350"/>
            <p:cNvSpPr>
              <a:spLocks/>
            </p:cNvSpPr>
            <p:nvPr/>
          </p:nvSpPr>
          <p:spPr bwMode="auto">
            <a:xfrm>
              <a:off x="2691" y="2057"/>
              <a:ext cx="29" cy="32"/>
            </a:xfrm>
            <a:custGeom>
              <a:avLst/>
              <a:gdLst>
                <a:gd name="T0" fmla="*/ 15 w 29"/>
                <a:gd name="T1" fmla="*/ 32 h 32"/>
                <a:gd name="T2" fmla="*/ 17 w 29"/>
                <a:gd name="T3" fmla="*/ 32 h 32"/>
                <a:gd name="T4" fmla="*/ 20 w 29"/>
                <a:gd name="T5" fmla="*/ 32 h 32"/>
                <a:gd name="T6" fmla="*/ 22 w 29"/>
                <a:gd name="T7" fmla="*/ 29 h 32"/>
                <a:gd name="T8" fmla="*/ 24 w 29"/>
                <a:gd name="T9" fmla="*/ 29 h 32"/>
                <a:gd name="T10" fmla="*/ 27 w 29"/>
                <a:gd name="T11" fmla="*/ 27 h 32"/>
                <a:gd name="T12" fmla="*/ 27 w 29"/>
                <a:gd name="T13" fmla="*/ 24 h 32"/>
                <a:gd name="T14" fmla="*/ 29 w 29"/>
                <a:gd name="T15" fmla="*/ 24 h 32"/>
                <a:gd name="T16" fmla="*/ 29 w 29"/>
                <a:gd name="T17" fmla="*/ 21 h 32"/>
                <a:gd name="T18" fmla="*/ 29 w 29"/>
                <a:gd name="T19" fmla="*/ 19 h 32"/>
                <a:gd name="T20" fmla="*/ 29 w 29"/>
                <a:gd name="T21" fmla="*/ 16 h 32"/>
                <a:gd name="T22" fmla="*/ 29 w 29"/>
                <a:gd name="T23" fmla="*/ 13 h 32"/>
                <a:gd name="T24" fmla="*/ 29 w 29"/>
                <a:gd name="T25" fmla="*/ 11 h 32"/>
                <a:gd name="T26" fmla="*/ 29 w 29"/>
                <a:gd name="T27" fmla="*/ 8 h 32"/>
                <a:gd name="T28" fmla="*/ 27 w 29"/>
                <a:gd name="T29" fmla="*/ 5 h 32"/>
                <a:gd name="T30" fmla="*/ 27 w 29"/>
                <a:gd name="T31" fmla="*/ 3 h 32"/>
                <a:gd name="T32" fmla="*/ 24 w 29"/>
                <a:gd name="T33" fmla="*/ 3 h 32"/>
                <a:gd name="T34" fmla="*/ 22 w 29"/>
                <a:gd name="T35" fmla="*/ 0 h 32"/>
                <a:gd name="T36" fmla="*/ 20 w 29"/>
                <a:gd name="T37" fmla="*/ 0 h 32"/>
                <a:gd name="T38" fmla="*/ 17 w 29"/>
                <a:gd name="T39" fmla="*/ 0 h 32"/>
                <a:gd name="T40" fmla="*/ 15 w 29"/>
                <a:gd name="T41" fmla="*/ 0 h 32"/>
                <a:gd name="T42" fmla="*/ 12 w 29"/>
                <a:gd name="T43" fmla="*/ 0 h 32"/>
                <a:gd name="T44" fmla="*/ 10 w 29"/>
                <a:gd name="T45" fmla="*/ 0 h 32"/>
                <a:gd name="T46" fmla="*/ 8 w 29"/>
                <a:gd name="T47" fmla="*/ 0 h 32"/>
                <a:gd name="T48" fmla="*/ 8 w 29"/>
                <a:gd name="T49" fmla="*/ 3 h 32"/>
                <a:gd name="T50" fmla="*/ 5 w 29"/>
                <a:gd name="T51" fmla="*/ 3 h 32"/>
                <a:gd name="T52" fmla="*/ 3 w 29"/>
                <a:gd name="T53" fmla="*/ 5 h 32"/>
                <a:gd name="T54" fmla="*/ 3 w 29"/>
                <a:gd name="T55" fmla="*/ 8 h 32"/>
                <a:gd name="T56" fmla="*/ 0 w 29"/>
                <a:gd name="T57" fmla="*/ 11 h 32"/>
                <a:gd name="T58" fmla="*/ 0 w 29"/>
                <a:gd name="T59" fmla="*/ 13 h 32"/>
                <a:gd name="T60" fmla="*/ 0 w 29"/>
                <a:gd name="T61" fmla="*/ 16 h 32"/>
                <a:gd name="T62" fmla="*/ 0 w 29"/>
                <a:gd name="T63" fmla="*/ 19 h 32"/>
                <a:gd name="T64" fmla="*/ 0 w 29"/>
                <a:gd name="T65" fmla="*/ 21 h 32"/>
                <a:gd name="T66" fmla="*/ 3 w 29"/>
                <a:gd name="T67" fmla="*/ 24 h 32"/>
                <a:gd name="T68" fmla="*/ 3 w 29"/>
                <a:gd name="T69" fmla="*/ 24 h 32"/>
                <a:gd name="T70" fmla="*/ 5 w 29"/>
                <a:gd name="T71" fmla="*/ 27 h 32"/>
                <a:gd name="T72" fmla="*/ 8 w 29"/>
                <a:gd name="T73" fmla="*/ 29 h 32"/>
                <a:gd name="T74" fmla="*/ 8 w 29"/>
                <a:gd name="T75" fmla="*/ 29 h 32"/>
                <a:gd name="T76" fmla="*/ 10 w 29"/>
                <a:gd name="T77" fmla="*/ 32 h 32"/>
                <a:gd name="T78" fmla="*/ 12 w 29"/>
                <a:gd name="T79" fmla="*/ 32 h 32"/>
                <a:gd name="T80" fmla="*/ 15 w 29"/>
                <a:gd name="T81" fmla="*/ 32 h 32"/>
                <a:gd name="T82" fmla="*/ 15 w 29"/>
                <a:gd name="T83" fmla="*/ 32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2"/>
                <a:gd name="T128" fmla="*/ 29 w 29"/>
                <a:gd name="T129" fmla="*/ 32 h 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2">
                  <a:moveTo>
                    <a:pt x="15" y="32"/>
                  </a:moveTo>
                  <a:lnTo>
                    <a:pt x="17" y="32"/>
                  </a:lnTo>
                  <a:lnTo>
                    <a:pt x="20" y="32"/>
                  </a:lnTo>
                  <a:lnTo>
                    <a:pt x="22" y="29"/>
                  </a:lnTo>
                  <a:lnTo>
                    <a:pt x="24" y="29"/>
                  </a:lnTo>
                  <a:lnTo>
                    <a:pt x="27" y="27"/>
                  </a:lnTo>
                  <a:lnTo>
                    <a:pt x="27" y="24"/>
                  </a:lnTo>
                  <a:lnTo>
                    <a:pt x="29" y="24"/>
                  </a:lnTo>
                  <a:lnTo>
                    <a:pt x="29" y="21"/>
                  </a:lnTo>
                  <a:lnTo>
                    <a:pt x="29" y="19"/>
                  </a:lnTo>
                  <a:lnTo>
                    <a:pt x="29" y="16"/>
                  </a:lnTo>
                  <a:lnTo>
                    <a:pt x="29" y="13"/>
                  </a:lnTo>
                  <a:lnTo>
                    <a:pt x="29" y="11"/>
                  </a:lnTo>
                  <a:lnTo>
                    <a:pt x="29" y="8"/>
                  </a:lnTo>
                  <a:lnTo>
                    <a:pt x="27" y="5"/>
                  </a:lnTo>
                  <a:lnTo>
                    <a:pt x="27" y="3"/>
                  </a:lnTo>
                  <a:lnTo>
                    <a:pt x="24" y="3"/>
                  </a:lnTo>
                  <a:lnTo>
                    <a:pt x="22" y="0"/>
                  </a:lnTo>
                  <a:lnTo>
                    <a:pt x="20" y="0"/>
                  </a:lnTo>
                  <a:lnTo>
                    <a:pt x="17" y="0"/>
                  </a:lnTo>
                  <a:lnTo>
                    <a:pt x="15" y="0"/>
                  </a:lnTo>
                  <a:lnTo>
                    <a:pt x="12" y="0"/>
                  </a:lnTo>
                  <a:lnTo>
                    <a:pt x="10" y="0"/>
                  </a:lnTo>
                  <a:lnTo>
                    <a:pt x="8" y="0"/>
                  </a:lnTo>
                  <a:lnTo>
                    <a:pt x="8" y="3"/>
                  </a:lnTo>
                  <a:lnTo>
                    <a:pt x="5" y="3"/>
                  </a:lnTo>
                  <a:lnTo>
                    <a:pt x="3" y="5"/>
                  </a:lnTo>
                  <a:lnTo>
                    <a:pt x="3" y="8"/>
                  </a:lnTo>
                  <a:lnTo>
                    <a:pt x="0" y="11"/>
                  </a:lnTo>
                  <a:lnTo>
                    <a:pt x="0" y="13"/>
                  </a:lnTo>
                  <a:lnTo>
                    <a:pt x="0" y="16"/>
                  </a:lnTo>
                  <a:lnTo>
                    <a:pt x="0" y="19"/>
                  </a:lnTo>
                  <a:lnTo>
                    <a:pt x="0" y="21"/>
                  </a:lnTo>
                  <a:lnTo>
                    <a:pt x="3" y="24"/>
                  </a:lnTo>
                  <a:lnTo>
                    <a:pt x="5" y="27"/>
                  </a:lnTo>
                  <a:lnTo>
                    <a:pt x="8" y="29"/>
                  </a:lnTo>
                  <a:lnTo>
                    <a:pt x="10" y="32"/>
                  </a:lnTo>
                  <a:lnTo>
                    <a:pt x="12" y="32"/>
                  </a:lnTo>
                  <a:lnTo>
                    <a:pt x="15" y="32"/>
                  </a:lnTo>
                  <a:close/>
                </a:path>
              </a:pathLst>
            </a:custGeom>
            <a:solidFill>
              <a:srgbClr val="000000"/>
            </a:solidFill>
            <a:ln w="9525">
              <a:noFill/>
              <a:round/>
              <a:headEnd/>
              <a:tailEnd/>
            </a:ln>
          </p:spPr>
          <p:txBody>
            <a:bodyPr/>
            <a:lstStyle/>
            <a:p>
              <a:endParaRPr lang="en-US"/>
            </a:p>
          </p:txBody>
        </p:sp>
        <p:sp>
          <p:nvSpPr>
            <p:cNvPr id="119961" name="Freeform 351"/>
            <p:cNvSpPr>
              <a:spLocks/>
            </p:cNvSpPr>
            <p:nvPr/>
          </p:nvSpPr>
          <p:spPr bwMode="auto">
            <a:xfrm>
              <a:off x="2691" y="2569"/>
              <a:ext cx="31" cy="35"/>
            </a:xfrm>
            <a:custGeom>
              <a:avLst/>
              <a:gdLst>
                <a:gd name="T0" fmla="*/ 15 w 31"/>
                <a:gd name="T1" fmla="*/ 32 h 35"/>
                <a:gd name="T2" fmla="*/ 20 w 31"/>
                <a:gd name="T3" fmla="*/ 32 h 35"/>
                <a:gd name="T4" fmla="*/ 22 w 31"/>
                <a:gd name="T5" fmla="*/ 32 h 35"/>
                <a:gd name="T6" fmla="*/ 22 w 31"/>
                <a:gd name="T7" fmla="*/ 32 h 35"/>
                <a:gd name="T8" fmla="*/ 24 w 31"/>
                <a:gd name="T9" fmla="*/ 29 h 35"/>
                <a:gd name="T10" fmla="*/ 27 w 31"/>
                <a:gd name="T11" fmla="*/ 29 h 35"/>
                <a:gd name="T12" fmla="*/ 29 w 31"/>
                <a:gd name="T13" fmla="*/ 27 h 35"/>
                <a:gd name="T14" fmla="*/ 29 w 31"/>
                <a:gd name="T15" fmla="*/ 24 h 35"/>
                <a:gd name="T16" fmla="*/ 29 w 31"/>
                <a:gd name="T17" fmla="*/ 21 h 35"/>
                <a:gd name="T18" fmla="*/ 31 w 31"/>
                <a:gd name="T19" fmla="*/ 19 h 35"/>
                <a:gd name="T20" fmla="*/ 31 w 31"/>
                <a:gd name="T21" fmla="*/ 16 h 35"/>
                <a:gd name="T22" fmla="*/ 31 w 31"/>
                <a:gd name="T23" fmla="*/ 13 h 35"/>
                <a:gd name="T24" fmla="*/ 29 w 31"/>
                <a:gd name="T25" fmla="*/ 11 h 35"/>
                <a:gd name="T26" fmla="*/ 29 w 31"/>
                <a:gd name="T27" fmla="*/ 11 h 35"/>
                <a:gd name="T28" fmla="*/ 29 w 31"/>
                <a:gd name="T29" fmla="*/ 8 h 35"/>
                <a:gd name="T30" fmla="*/ 27 w 31"/>
                <a:gd name="T31" fmla="*/ 5 h 35"/>
                <a:gd name="T32" fmla="*/ 24 w 31"/>
                <a:gd name="T33" fmla="*/ 3 h 35"/>
                <a:gd name="T34" fmla="*/ 22 w 31"/>
                <a:gd name="T35" fmla="*/ 3 h 35"/>
                <a:gd name="T36" fmla="*/ 22 w 31"/>
                <a:gd name="T37" fmla="*/ 3 h 35"/>
                <a:gd name="T38" fmla="*/ 20 w 31"/>
                <a:gd name="T39" fmla="*/ 0 h 35"/>
                <a:gd name="T40" fmla="*/ 17 w 31"/>
                <a:gd name="T41" fmla="*/ 0 h 35"/>
                <a:gd name="T42" fmla="*/ 15 w 31"/>
                <a:gd name="T43" fmla="*/ 0 h 35"/>
                <a:gd name="T44" fmla="*/ 12 w 31"/>
                <a:gd name="T45" fmla="*/ 3 h 35"/>
                <a:gd name="T46" fmla="*/ 10 w 31"/>
                <a:gd name="T47" fmla="*/ 3 h 35"/>
                <a:gd name="T48" fmla="*/ 8 w 31"/>
                <a:gd name="T49" fmla="*/ 3 h 35"/>
                <a:gd name="T50" fmla="*/ 5 w 31"/>
                <a:gd name="T51" fmla="*/ 5 h 35"/>
                <a:gd name="T52" fmla="*/ 5 w 31"/>
                <a:gd name="T53" fmla="*/ 8 h 35"/>
                <a:gd name="T54" fmla="*/ 3 w 31"/>
                <a:gd name="T55" fmla="*/ 11 h 35"/>
                <a:gd name="T56" fmla="*/ 3 w 31"/>
                <a:gd name="T57" fmla="*/ 11 h 35"/>
                <a:gd name="T58" fmla="*/ 0 w 31"/>
                <a:gd name="T59" fmla="*/ 13 h 35"/>
                <a:gd name="T60" fmla="*/ 0 w 31"/>
                <a:gd name="T61" fmla="*/ 16 h 35"/>
                <a:gd name="T62" fmla="*/ 0 w 31"/>
                <a:gd name="T63" fmla="*/ 19 h 35"/>
                <a:gd name="T64" fmla="*/ 3 w 31"/>
                <a:gd name="T65" fmla="*/ 21 h 35"/>
                <a:gd name="T66" fmla="*/ 3 w 31"/>
                <a:gd name="T67" fmla="*/ 24 h 35"/>
                <a:gd name="T68" fmla="*/ 5 w 31"/>
                <a:gd name="T69" fmla="*/ 27 h 35"/>
                <a:gd name="T70" fmla="*/ 5 w 31"/>
                <a:gd name="T71" fmla="*/ 29 h 35"/>
                <a:gd name="T72" fmla="*/ 8 w 31"/>
                <a:gd name="T73" fmla="*/ 29 h 35"/>
                <a:gd name="T74" fmla="*/ 10 w 31"/>
                <a:gd name="T75" fmla="*/ 32 h 35"/>
                <a:gd name="T76" fmla="*/ 12 w 31"/>
                <a:gd name="T77" fmla="*/ 32 h 35"/>
                <a:gd name="T78" fmla="*/ 15 w 31"/>
                <a:gd name="T79" fmla="*/ 32 h 35"/>
                <a:gd name="T80" fmla="*/ 17 w 31"/>
                <a:gd name="T81" fmla="*/ 35 h 35"/>
                <a:gd name="T82" fmla="*/ 17 w 31"/>
                <a:gd name="T83" fmla="*/ 35 h 35"/>
                <a:gd name="T84" fmla="*/ 15 w 31"/>
                <a:gd name="T85" fmla="*/ 32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35"/>
                <a:gd name="T131" fmla="*/ 31 w 31"/>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35">
                  <a:moveTo>
                    <a:pt x="15" y="32"/>
                  </a:moveTo>
                  <a:lnTo>
                    <a:pt x="20" y="32"/>
                  </a:lnTo>
                  <a:lnTo>
                    <a:pt x="22" y="32"/>
                  </a:lnTo>
                  <a:lnTo>
                    <a:pt x="24" y="29"/>
                  </a:lnTo>
                  <a:lnTo>
                    <a:pt x="27" y="29"/>
                  </a:lnTo>
                  <a:lnTo>
                    <a:pt x="29" y="27"/>
                  </a:lnTo>
                  <a:lnTo>
                    <a:pt x="29" y="24"/>
                  </a:lnTo>
                  <a:lnTo>
                    <a:pt x="29" y="21"/>
                  </a:lnTo>
                  <a:lnTo>
                    <a:pt x="31" y="19"/>
                  </a:lnTo>
                  <a:lnTo>
                    <a:pt x="31" y="16"/>
                  </a:lnTo>
                  <a:lnTo>
                    <a:pt x="31" y="13"/>
                  </a:lnTo>
                  <a:lnTo>
                    <a:pt x="29" y="11"/>
                  </a:lnTo>
                  <a:lnTo>
                    <a:pt x="29" y="8"/>
                  </a:lnTo>
                  <a:lnTo>
                    <a:pt x="27" y="5"/>
                  </a:lnTo>
                  <a:lnTo>
                    <a:pt x="24" y="3"/>
                  </a:lnTo>
                  <a:lnTo>
                    <a:pt x="22" y="3"/>
                  </a:lnTo>
                  <a:lnTo>
                    <a:pt x="20" y="0"/>
                  </a:lnTo>
                  <a:lnTo>
                    <a:pt x="17" y="0"/>
                  </a:lnTo>
                  <a:lnTo>
                    <a:pt x="15" y="0"/>
                  </a:lnTo>
                  <a:lnTo>
                    <a:pt x="12" y="3"/>
                  </a:lnTo>
                  <a:lnTo>
                    <a:pt x="10" y="3"/>
                  </a:lnTo>
                  <a:lnTo>
                    <a:pt x="8" y="3"/>
                  </a:lnTo>
                  <a:lnTo>
                    <a:pt x="5" y="5"/>
                  </a:lnTo>
                  <a:lnTo>
                    <a:pt x="5" y="8"/>
                  </a:lnTo>
                  <a:lnTo>
                    <a:pt x="3" y="11"/>
                  </a:lnTo>
                  <a:lnTo>
                    <a:pt x="0" y="13"/>
                  </a:lnTo>
                  <a:lnTo>
                    <a:pt x="0" y="16"/>
                  </a:lnTo>
                  <a:lnTo>
                    <a:pt x="0" y="19"/>
                  </a:lnTo>
                  <a:lnTo>
                    <a:pt x="3" y="21"/>
                  </a:lnTo>
                  <a:lnTo>
                    <a:pt x="3" y="24"/>
                  </a:lnTo>
                  <a:lnTo>
                    <a:pt x="5" y="27"/>
                  </a:lnTo>
                  <a:lnTo>
                    <a:pt x="5" y="29"/>
                  </a:lnTo>
                  <a:lnTo>
                    <a:pt x="8" y="29"/>
                  </a:lnTo>
                  <a:lnTo>
                    <a:pt x="10" y="32"/>
                  </a:lnTo>
                  <a:lnTo>
                    <a:pt x="12" y="32"/>
                  </a:lnTo>
                  <a:lnTo>
                    <a:pt x="15" y="32"/>
                  </a:lnTo>
                  <a:lnTo>
                    <a:pt x="17" y="35"/>
                  </a:lnTo>
                  <a:lnTo>
                    <a:pt x="15" y="32"/>
                  </a:lnTo>
                  <a:close/>
                </a:path>
              </a:pathLst>
            </a:custGeom>
            <a:solidFill>
              <a:srgbClr val="000000"/>
            </a:solidFill>
            <a:ln w="9525">
              <a:noFill/>
              <a:round/>
              <a:headEnd/>
              <a:tailEnd/>
            </a:ln>
          </p:spPr>
          <p:txBody>
            <a:bodyPr/>
            <a:lstStyle/>
            <a:p>
              <a:endParaRPr lang="en-US"/>
            </a:p>
          </p:txBody>
        </p:sp>
        <p:sp>
          <p:nvSpPr>
            <p:cNvPr id="119962" name="Freeform 352"/>
            <p:cNvSpPr>
              <a:spLocks/>
            </p:cNvSpPr>
            <p:nvPr/>
          </p:nvSpPr>
          <p:spPr bwMode="auto">
            <a:xfrm>
              <a:off x="2644" y="2156"/>
              <a:ext cx="133" cy="346"/>
            </a:xfrm>
            <a:custGeom>
              <a:avLst/>
              <a:gdLst>
                <a:gd name="T0" fmla="*/ 67 w 133"/>
                <a:gd name="T1" fmla="*/ 344 h 346"/>
                <a:gd name="T2" fmla="*/ 78 w 133"/>
                <a:gd name="T3" fmla="*/ 344 h 346"/>
                <a:gd name="T4" fmla="*/ 88 w 133"/>
                <a:gd name="T5" fmla="*/ 336 h 346"/>
                <a:gd name="T6" fmla="*/ 98 w 133"/>
                <a:gd name="T7" fmla="*/ 325 h 346"/>
                <a:gd name="T8" fmla="*/ 107 w 133"/>
                <a:gd name="T9" fmla="*/ 312 h 346"/>
                <a:gd name="T10" fmla="*/ 114 w 133"/>
                <a:gd name="T11" fmla="*/ 296 h 346"/>
                <a:gd name="T12" fmla="*/ 121 w 133"/>
                <a:gd name="T13" fmla="*/ 274 h 346"/>
                <a:gd name="T14" fmla="*/ 126 w 133"/>
                <a:gd name="T15" fmla="*/ 253 h 346"/>
                <a:gd name="T16" fmla="*/ 131 w 133"/>
                <a:gd name="T17" fmla="*/ 226 h 346"/>
                <a:gd name="T18" fmla="*/ 133 w 133"/>
                <a:gd name="T19" fmla="*/ 200 h 346"/>
                <a:gd name="T20" fmla="*/ 133 w 133"/>
                <a:gd name="T21" fmla="*/ 173 h 346"/>
                <a:gd name="T22" fmla="*/ 133 w 133"/>
                <a:gd name="T23" fmla="*/ 144 h 346"/>
                <a:gd name="T24" fmla="*/ 131 w 133"/>
                <a:gd name="T25" fmla="*/ 117 h 346"/>
                <a:gd name="T26" fmla="*/ 126 w 133"/>
                <a:gd name="T27" fmla="*/ 93 h 346"/>
                <a:gd name="T28" fmla="*/ 121 w 133"/>
                <a:gd name="T29" fmla="*/ 69 h 346"/>
                <a:gd name="T30" fmla="*/ 114 w 133"/>
                <a:gd name="T31" fmla="*/ 50 h 346"/>
                <a:gd name="T32" fmla="*/ 107 w 133"/>
                <a:gd name="T33" fmla="*/ 32 h 346"/>
                <a:gd name="T34" fmla="*/ 98 w 133"/>
                <a:gd name="T35" fmla="*/ 18 h 346"/>
                <a:gd name="T36" fmla="*/ 88 w 133"/>
                <a:gd name="T37" fmla="*/ 8 h 346"/>
                <a:gd name="T38" fmla="*/ 78 w 133"/>
                <a:gd name="T39" fmla="*/ 2 h 346"/>
                <a:gd name="T40" fmla="*/ 67 w 133"/>
                <a:gd name="T41" fmla="*/ 0 h 346"/>
                <a:gd name="T42" fmla="*/ 57 w 133"/>
                <a:gd name="T43" fmla="*/ 2 h 346"/>
                <a:gd name="T44" fmla="*/ 45 w 133"/>
                <a:gd name="T45" fmla="*/ 8 h 346"/>
                <a:gd name="T46" fmla="*/ 36 w 133"/>
                <a:gd name="T47" fmla="*/ 18 h 346"/>
                <a:gd name="T48" fmla="*/ 28 w 133"/>
                <a:gd name="T49" fmla="*/ 32 h 346"/>
                <a:gd name="T50" fmla="*/ 19 w 133"/>
                <a:gd name="T51" fmla="*/ 50 h 346"/>
                <a:gd name="T52" fmla="*/ 14 w 133"/>
                <a:gd name="T53" fmla="*/ 69 h 346"/>
                <a:gd name="T54" fmla="*/ 7 w 133"/>
                <a:gd name="T55" fmla="*/ 93 h 346"/>
                <a:gd name="T56" fmla="*/ 4 w 133"/>
                <a:gd name="T57" fmla="*/ 117 h 346"/>
                <a:gd name="T58" fmla="*/ 2 w 133"/>
                <a:gd name="T59" fmla="*/ 144 h 346"/>
                <a:gd name="T60" fmla="*/ 0 w 133"/>
                <a:gd name="T61" fmla="*/ 173 h 346"/>
                <a:gd name="T62" fmla="*/ 2 w 133"/>
                <a:gd name="T63" fmla="*/ 200 h 346"/>
                <a:gd name="T64" fmla="*/ 4 w 133"/>
                <a:gd name="T65" fmla="*/ 226 h 346"/>
                <a:gd name="T66" fmla="*/ 7 w 133"/>
                <a:gd name="T67" fmla="*/ 253 h 346"/>
                <a:gd name="T68" fmla="*/ 14 w 133"/>
                <a:gd name="T69" fmla="*/ 274 h 346"/>
                <a:gd name="T70" fmla="*/ 19 w 133"/>
                <a:gd name="T71" fmla="*/ 296 h 346"/>
                <a:gd name="T72" fmla="*/ 28 w 133"/>
                <a:gd name="T73" fmla="*/ 312 h 346"/>
                <a:gd name="T74" fmla="*/ 36 w 133"/>
                <a:gd name="T75" fmla="*/ 325 h 346"/>
                <a:gd name="T76" fmla="*/ 45 w 133"/>
                <a:gd name="T77" fmla="*/ 336 h 346"/>
                <a:gd name="T78" fmla="*/ 57 w 133"/>
                <a:gd name="T79" fmla="*/ 344 h 346"/>
                <a:gd name="T80" fmla="*/ 67 w 133"/>
                <a:gd name="T81" fmla="*/ 346 h 346"/>
                <a:gd name="T82" fmla="*/ 67 w 133"/>
                <a:gd name="T83" fmla="*/ 346 h 346"/>
                <a:gd name="T84" fmla="*/ 67 w 133"/>
                <a:gd name="T85" fmla="*/ 344 h 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3"/>
                <a:gd name="T130" fmla="*/ 0 h 346"/>
                <a:gd name="T131" fmla="*/ 133 w 133"/>
                <a:gd name="T132" fmla="*/ 346 h 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3" h="346">
                  <a:moveTo>
                    <a:pt x="67" y="344"/>
                  </a:moveTo>
                  <a:lnTo>
                    <a:pt x="78" y="344"/>
                  </a:lnTo>
                  <a:lnTo>
                    <a:pt x="88" y="336"/>
                  </a:lnTo>
                  <a:lnTo>
                    <a:pt x="98" y="325"/>
                  </a:lnTo>
                  <a:lnTo>
                    <a:pt x="107" y="312"/>
                  </a:lnTo>
                  <a:lnTo>
                    <a:pt x="114" y="296"/>
                  </a:lnTo>
                  <a:lnTo>
                    <a:pt x="121" y="274"/>
                  </a:lnTo>
                  <a:lnTo>
                    <a:pt x="126" y="253"/>
                  </a:lnTo>
                  <a:lnTo>
                    <a:pt x="131" y="226"/>
                  </a:lnTo>
                  <a:lnTo>
                    <a:pt x="133" y="200"/>
                  </a:lnTo>
                  <a:lnTo>
                    <a:pt x="133" y="173"/>
                  </a:lnTo>
                  <a:lnTo>
                    <a:pt x="133" y="144"/>
                  </a:lnTo>
                  <a:lnTo>
                    <a:pt x="131" y="117"/>
                  </a:lnTo>
                  <a:lnTo>
                    <a:pt x="126" y="93"/>
                  </a:lnTo>
                  <a:lnTo>
                    <a:pt x="121" y="69"/>
                  </a:lnTo>
                  <a:lnTo>
                    <a:pt x="114" y="50"/>
                  </a:lnTo>
                  <a:lnTo>
                    <a:pt x="107" y="32"/>
                  </a:lnTo>
                  <a:lnTo>
                    <a:pt x="98" y="18"/>
                  </a:lnTo>
                  <a:lnTo>
                    <a:pt x="88" y="8"/>
                  </a:lnTo>
                  <a:lnTo>
                    <a:pt x="78" y="2"/>
                  </a:lnTo>
                  <a:lnTo>
                    <a:pt x="67" y="0"/>
                  </a:lnTo>
                  <a:lnTo>
                    <a:pt x="57" y="2"/>
                  </a:lnTo>
                  <a:lnTo>
                    <a:pt x="45" y="8"/>
                  </a:lnTo>
                  <a:lnTo>
                    <a:pt x="36" y="18"/>
                  </a:lnTo>
                  <a:lnTo>
                    <a:pt x="28" y="32"/>
                  </a:lnTo>
                  <a:lnTo>
                    <a:pt x="19" y="50"/>
                  </a:lnTo>
                  <a:lnTo>
                    <a:pt x="14" y="69"/>
                  </a:lnTo>
                  <a:lnTo>
                    <a:pt x="7" y="93"/>
                  </a:lnTo>
                  <a:lnTo>
                    <a:pt x="4" y="117"/>
                  </a:lnTo>
                  <a:lnTo>
                    <a:pt x="2" y="144"/>
                  </a:lnTo>
                  <a:lnTo>
                    <a:pt x="0" y="173"/>
                  </a:lnTo>
                  <a:lnTo>
                    <a:pt x="2" y="200"/>
                  </a:lnTo>
                  <a:lnTo>
                    <a:pt x="4" y="226"/>
                  </a:lnTo>
                  <a:lnTo>
                    <a:pt x="7" y="253"/>
                  </a:lnTo>
                  <a:lnTo>
                    <a:pt x="14" y="274"/>
                  </a:lnTo>
                  <a:lnTo>
                    <a:pt x="19" y="296"/>
                  </a:lnTo>
                  <a:lnTo>
                    <a:pt x="28" y="312"/>
                  </a:lnTo>
                  <a:lnTo>
                    <a:pt x="36" y="325"/>
                  </a:lnTo>
                  <a:lnTo>
                    <a:pt x="45" y="336"/>
                  </a:lnTo>
                  <a:lnTo>
                    <a:pt x="57" y="344"/>
                  </a:lnTo>
                  <a:lnTo>
                    <a:pt x="67" y="346"/>
                  </a:lnTo>
                  <a:lnTo>
                    <a:pt x="67" y="344"/>
                  </a:lnTo>
                  <a:close/>
                </a:path>
              </a:pathLst>
            </a:custGeom>
            <a:solidFill>
              <a:srgbClr val="FFFFFF"/>
            </a:solidFill>
            <a:ln w="9525">
              <a:noFill/>
              <a:round/>
              <a:headEnd/>
              <a:tailEnd/>
            </a:ln>
          </p:spPr>
          <p:txBody>
            <a:bodyPr/>
            <a:lstStyle/>
            <a:p>
              <a:endParaRPr lang="en-US"/>
            </a:p>
          </p:txBody>
        </p:sp>
        <p:sp>
          <p:nvSpPr>
            <p:cNvPr id="119963" name="Freeform 353"/>
            <p:cNvSpPr>
              <a:spLocks/>
            </p:cNvSpPr>
            <p:nvPr/>
          </p:nvSpPr>
          <p:spPr bwMode="auto">
            <a:xfrm>
              <a:off x="2644" y="2156"/>
              <a:ext cx="133" cy="346"/>
            </a:xfrm>
            <a:custGeom>
              <a:avLst/>
              <a:gdLst>
                <a:gd name="T0" fmla="*/ 67 w 133"/>
                <a:gd name="T1" fmla="*/ 344 h 346"/>
                <a:gd name="T2" fmla="*/ 78 w 133"/>
                <a:gd name="T3" fmla="*/ 344 h 346"/>
                <a:gd name="T4" fmla="*/ 88 w 133"/>
                <a:gd name="T5" fmla="*/ 336 h 346"/>
                <a:gd name="T6" fmla="*/ 98 w 133"/>
                <a:gd name="T7" fmla="*/ 325 h 346"/>
                <a:gd name="T8" fmla="*/ 107 w 133"/>
                <a:gd name="T9" fmla="*/ 312 h 346"/>
                <a:gd name="T10" fmla="*/ 114 w 133"/>
                <a:gd name="T11" fmla="*/ 296 h 346"/>
                <a:gd name="T12" fmla="*/ 121 w 133"/>
                <a:gd name="T13" fmla="*/ 274 h 346"/>
                <a:gd name="T14" fmla="*/ 126 w 133"/>
                <a:gd name="T15" fmla="*/ 253 h 346"/>
                <a:gd name="T16" fmla="*/ 131 w 133"/>
                <a:gd name="T17" fmla="*/ 226 h 346"/>
                <a:gd name="T18" fmla="*/ 133 w 133"/>
                <a:gd name="T19" fmla="*/ 200 h 346"/>
                <a:gd name="T20" fmla="*/ 133 w 133"/>
                <a:gd name="T21" fmla="*/ 173 h 346"/>
                <a:gd name="T22" fmla="*/ 133 w 133"/>
                <a:gd name="T23" fmla="*/ 144 h 346"/>
                <a:gd name="T24" fmla="*/ 131 w 133"/>
                <a:gd name="T25" fmla="*/ 117 h 346"/>
                <a:gd name="T26" fmla="*/ 126 w 133"/>
                <a:gd name="T27" fmla="*/ 93 h 346"/>
                <a:gd name="T28" fmla="*/ 121 w 133"/>
                <a:gd name="T29" fmla="*/ 69 h 346"/>
                <a:gd name="T30" fmla="*/ 114 w 133"/>
                <a:gd name="T31" fmla="*/ 50 h 346"/>
                <a:gd name="T32" fmla="*/ 107 w 133"/>
                <a:gd name="T33" fmla="*/ 32 h 346"/>
                <a:gd name="T34" fmla="*/ 98 w 133"/>
                <a:gd name="T35" fmla="*/ 18 h 346"/>
                <a:gd name="T36" fmla="*/ 88 w 133"/>
                <a:gd name="T37" fmla="*/ 8 h 346"/>
                <a:gd name="T38" fmla="*/ 78 w 133"/>
                <a:gd name="T39" fmla="*/ 2 h 346"/>
                <a:gd name="T40" fmla="*/ 67 w 133"/>
                <a:gd name="T41" fmla="*/ 0 h 346"/>
                <a:gd name="T42" fmla="*/ 57 w 133"/>
                <a:gd name="T43" fmla="*/ 2 h 346"/>
                <a:gd name="T44" fmla="*/ 45 w 133"/>
                <a:gd name="T45" fmla="*/ 8 h 346"/>
                <a:gd name="T46" fmla="*/ 36 w 133"/>
                <a:gd name="T47" fmla="*/ 18 h 346"/>
                <a:gd name="T48" fmla="*/ 28 w 133"/>
                <a:gd name="T49" fmla="*/ 32 h 346"/>
                <a:gd name="T50" fmla="*/ 19 w 133"/>
                <a:gd name="T51" fmla="*/ 50 h 346"/>
                <a:gd name="T52" fmla="*/ 14 w 133"/>
                <a:gd name="T53" fmla="*/ 69 h 346"/>
                <a:gd name="T54" fmla="*/ 7 w 133"/>
                <a:gd name="T55" fmla="*/ 93 h 346"/>
                <a:gd name="T56" fmla="*/ 4 w 133"/>
                <a:gd name="T57" fmla="*/ 117 h 346"/>
                <a:gd name="T58" fmla="*/ 2 w 133"/>
                <a:gd name="T59" fmla="*/ 144 h 346"/>
                <a:gd name="T60" fmla="*/ 0 w 133"/>
                <a:gd name="T61" fmla="*/ 173 h 346"/>
                <a:gd name="T62" fmla="*/ 2 w 133"/>
                <a:gd name="T63" fmla="*/ 200 h 346"/>
                <a:gd name="T64" fmla="*/ 4 w 133"/>
                <a:gd name="T65" fmla="*/ 226 h 346"/>
                <a:gd name="T66" fmla="*/ 7 w 133"/>
                <a:gd name="T67" fmla="*/ 253 h 346"/>
                <a:gd name="T68" fmla="*/ 14 w 133"/>
                <a:gd name="T69" fmla="*/ 274 h 346"/>
                <a:gd name="T70" fmla="*/ 19 w 133"/>
                <a:gd name="T71" fmla="*/ 296 h 346"/>
                <a:gd name="T72" fmla="*/ 28 w 133"/>
                <a:gd name="T73" fmla="*/ 312 h 346"/>
                <a:gd name="T74" fmla="*/ 36 w 133"/>
                <a:gd name="T75" fmla="*/ 325 h 346"/>
                <a:gd name="T76" fmla="*/ 45 w 133"/>
                <a:gd name="T77" fmla="*/ 336 h 346"/>
                <a:gd name="T78" fmla="*/ 57 w 133"/>
                <a:gd name="T79" fmla="*/ 344 h 346"/>
                <a:gd name="T80" fmla="*/ 67 w 133"/>
                <a:gd name="T81" fmla="*/ 346 h 346"/>
                <a:gd name="T82" fmla="*/ 67 w 133"/>
                <a:gd name="T83" fmla="*/ 346 h 3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3"/>
                <a:gd name="T127" fmla="*/ 0 h 346"/>
                <a:gd name="T128" fmla="*/ 133 w 133"/>
                <a:gd name="T129" fmla="*/ 346 h 3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3" h="346">
                  <a:moveTo>
                    <a:pt x="67" y="344"/>
                  </a:moveTo>
                  <a:lnTo>
                    <a:pt x="78" y="344"/>
                  </a:lnTo>
                  <a:lnTo>
                    <a:pt x="88" y="336"/>
                  </a:lnTo>
                  <a:lnTo>
                    <a:pt x="98" y="325"/>
                  </a:lnTo>
                  <a:lnTo>
                    <a:pt x="107" y="312"/>
                  </a:lnTo>
                  <a:lnTo>
                    <a:pt x="114" y="296"/>
                  </a:lnTo>
                  <a:lnTo>
                    <a:pt x="121" y="274"/>
                  </a:lnTo>
                  <a:lnTo>
                    <a:pt x="126" y="253"/>
                  </a:lnTo>
                  <a:lnTo>
                    <a:pt x="131" y="226"/>
                  </a:lnTo>
                  <a:lnTo>
                    <a:pt x="133" y="200"/>
                  </a:lnTo>
                  <a:lnTo>
                    <a:pt x="133" y="173"/>
                  </a:lnTo>
                  <a:lnTo>
                    <a:pt x="133" y="144"/>
                  </a:lnTo>
                  <a:lnTo>
                    <a:pt x="131" y="117"/>
                  </a:lnTo>
                  <a:lnTo>
                    <a:pt x="126" y="93"/>
                  </a:lnTo>
                  <a:lnTo>
                    <a:pt x="121" y="69"/>
                  </a:lnTo>
                  <a:lnTo>
                    <a:pt x="114" y="50"/>
                  </a:lnTo>
                  <a:lnTo>
                    <a:pt x="107" y="32"/>
                  </a:lnTo>
                  <a:lnTo>
                    <a:pt x="98" y="18"/>
                  </a:lnTo>
                  <a:lnTo>
                    <a:pt x="88" y="8"/>
                  </a:lnTo>
                  <a:lnTo>
                    <a:pt x="78" y="2"/>
                  </a:lnTo>
                  <a:lnTo>
                    <a:pt x="67" y="0"/>
                  </a:lnTo>
                  <a:lnTo>
                    <a:pt x="57" y="2"/>
                  </a:lnTo>
                  <a:lnTo>
                    <a:pt x="45" y="8"/>
                  </a:lnTo>
                  <a:lnTo>
                    <a:pt x="36" y="18"/>
                  </a:lnTo>
                  <a:lnTo>
                    <a:pt x="28" y="32"/>
                  </a:lnTo>
                  <a:lnTo>
                    <a:pt x="19" y="50"/>
                  </a:lnTo>
                  <a:lnTo>
                    <a:pt x="14" y="69"/>
                  </a:lnTo>
                  <a:lnTo>
                    <a:pt x="7" y="93"/>
                  </a:lnTo>
                  <a:lnTo>
                    <a:pt x="4" y="117"/>
                  </a:lnTo>
                  <a:lnTo>
                    <a:pt x="2" y="144"/>
                  </a:lnTo>
                  <a:lnTo>
                    <a:pt x="0" y="173"/>
                  </a:lnTo>
                  <a:lnTo>
                    <a:pt x="2" y="200"/>
                  </a:lnTo>
                  <a:lnTo>
                    <a:pt x="4" y="226"/>
                  </a:lnTo>
                  <a:lnTo>
                    <a:pt x="7" y="253"/>
                  </a:lnTo>
                  <a:lnTo>
                    <a:pt x="14" y="274"/>
                  </a:lnTo>
                  <a:lnTo>
                    <a:pt x="19" y="296"/>
                  </a:lnTo>
                  <a:lnTo>
                    <a:pt x="28" y="312"/>
                  </a:lnTo>
                  <a:lnTo>
                    <a:pt x="36" y="325"/>
                  </a:lnTo>
                  <a:lnTo>
                    <a:pt x="45" y="336"/>
                  </a:lnTo>
                  <a:lnTo>
                    <a:pt x="57" y="344"/>
                  </a:lnTo>
                  <a:lnTo>
                    <a:pt x="67" y="346"/>
                  </a:lnTo>
                </a:path>
              </a:pathLst>
            </a:custGeom>
            <a:noFill/>
            <a:ln w="11113">
              <a:solidFill>
                <a:srgbClr val="000000"/>
              </a:solidFill>
              <a:prstDash val="solid"/>
              <a:round/>
              <a:headEnd/>
              <a:tailEnd/>
            </a:ln>
          </p:spPr>
          <p:txBody>
            <a:bodyPr/>
            <a:lstStyle/>
            <a:p>
              <a:endParaRPr lang="en-US"/>
            </a:p>
          </p:txBody>
        </p:sp>
        <p:sp>
          <p:nvSpPr>
            <p:cNvPr id="119964" name="Rectangle 354"/>
            <p:cNvSpPr>
              <a:spLocks noChangeArrowheads="1"/>
            </p:cNvSpPr>
            <p:nvPr/>
          </p:nvSpPr>
          <p:spPr bwMode="auto">
            <a:xfrm>
              <a:off x="2672" y="2238"/>
              <a:ext cx="127" cy="184"/>
            </a:xfrm>
            <a:prstGeom prst="rect">
              <a:avLst/>
            </a:prstGeom>
            <a:noFill/>
            <a:ln w="9525">
              <a:noFill/>
              <a:miter lim="800000"/>
              <a:headEnd/>
              <a:tailEnd/>
            </a:ln>
          </p:spPr>
          <p:txBody>
            <a:bodyPr wrap="none" lIns="0" tIns="0" rIns="0" bIns="0">
              <a:spAutoFit/>
            </a:bodyPr>
            <a:lstStyle/>
            <a:p>
              <a:pPr algn="l"/>
              <a:r>
                <a:rPr kumimoji="0" lang="en-US" sz="1700">
                  <a:solidFill>
                    <a:srgbClr val="000000"/>
                  </a:solidFill>
                  <a:latin typeface="Arial" charset="0"/>
                </a:rPr>
                <a:t>=</a:t>
              </a:r>
              <a:endParaRPr kumimoji="0" lang="en-US">
                <a:solidFill>
                  <a:schemeClr val="tx1"/>
                </a:solidFill>
              </a:endParaRPr>
            </a:p>
          </p:txBody>
        </p:sp>
        <p:sp>
          <p:nvSpPr>
            <p:cNvPr id="119965" name="Freeform 355"/>
            <p:cNvSpPr>
              <a:spLocks/>
            </p:cNvSpPr>
            <p:nvPr/>
          </p:nvSpPr>
          <p:spPr bwMode="auto">
            <a:xfrm>
              <a:off x="2691" y="2124"/>
              <a:ext cx="29" cy="34"/>
            </a:xfrm>
            <a:custGeom>
              <a:avLst/>
              <a:gdLst>
                <a:gd name="T0" fmla="*/ 29 w 29"/>
                <a:gd name="T1" fmla="*/ 0 h 34"/>
                <a:gd name="T2" fmla="*/ 0 w 29"/>
                <a:gd name="T3" fmla="*/ 2 h 34"/>
                <a:gd name="T4" fmla="*/ 15 w 29"/>
                <a:gd name="T5" fmla="*/ 34 h 34"/>
                <a:gd name="T6" fmla="*/ 29 w 29"/>
                <a:gd name="T7" fmla="*/ 2 h 34"/>
                <a:gd name="T8" fmla="*/ 29 w 29"/>
                <a:gd name="T9" fmla="*/ 2 h 34"/>
                <a:gd name="T10" fmla="*/ 29 w 29"/>
                <a:gd name="T11" fmla="*/ 0 h 34"/>
                <a:gd name="T12" fmla="*/ 0 60000 65536"/>
                <a:gd name="T13" fmla="*/ 0 60000 65536"/>
                <a:gd name="T14" fmla="*/ 0 60000 65536"/>
                <a:gd name="T15" fmla="*/ 0 60000 65536"/>
                <a:gd name="T16" fmla="*/ 0 60000 65536"/>
                <a:gd name="T17" fmla="*/ 0 60000 65536"/>
                <a:gd name="T18" fmla="*/ 0 w 29"/>
                <a:gd name="T19" fmla="*/ 0 h 34"/>
                <a:gd name="T20" fmla="*/ 29 w 2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9" h="34">
                  <a:moveTo>
                    <a:pt x="29" y="0"/>
                  </a:moveTo>
                  <a:lnTo>
                    <a:pt x="0" y="2"/>
                  </a:lnTo>
                  <a:lnTo>
                    <a:pt x="15" y="34"/>
                  </a:lnTo>
                  <a:lnTo>
                    <a:pt x="29" y="2"/>
                  </a:lnTo>
                  <a:lnTo>
                    <a:pt x="29" y="0"/>
                  </a:lnTo>
                  <a:close/>
                </a:path>
              </a:pathLst>
            </a:custGeom>
            <a:solidFill>
              <a:srgbClr val="000000"/>
            </a:solidFill>
            <a:ln w="9525">
              <a:noFill/>
              <a:round/>
              <a:headEnd/>
              <a:tailEnd/>
            </a:ln>
          </p:spPr>
          <p:txBody>
            <a:bodyPr/>
            <a:lstStyle/>
            <a:p>
              <a:endParaRPr lang="en-US"/>
            </a:p>
          </p:txBody>
        </p:sp>
        <p:sp>
          <p:nvSpPr>
            <p:cNvPr id="119966" name="Freeform 356"/>
            <p:cNvSpPr>
              <a:spLocks/>
            </p:cNvSpPr>
            <p:nvPr/>
          </p:nvSpPr>
          <p:spPr bwMode="auto">
            <a:xfrm>
              <a:off x="2706" y="2076"/>
              <a:ext cx="1" cy="61"/>
            </a:xfrm>
            <a:custGeom>
              <a:avLst/>
              <a:gdLst>
                <a:gd name="T0" fmla="*/ 0 w 1"/>
                <a:gd name="T1" fmla="*/ 0 h 61"/>
                <a:gd name="T2" fmla="*/ 0 w 1"/>
                <a:gd name="T3" fmla="*/ 61 h 61"/>
                <a:gd name="T4" fmla="*/ 0 w 1"/>
                <a:gd name="T5" fmla="*/ 0 h 61"/>
                <a:gd name="T6" fmla="*/ 0 60000 65536"/>
                <a:gd name="T7" fmla="*/ 0 60000 65536"/>
                <a:gd name="T8" fmla="*/ 0 60000 65536"/>
                <a:gd name="T9" fmla="*/ 0 w 1"/>
                <a:gd name="T10" fmla="*/ 0 h 61"/>
                <a:gd name="T11" fmla="*/ 1 w 1"/>
                <a:gd name="T12" fmla="*/ 61 h 61"/>
              </a:gdLst>
              <a:ahLst/>
              <a:cxnLst>
                <a:cxn ang="T6">
                  <a:pos x="T0" y="T1"/>
                </a:cxn>
                <a:cxn ang="T7">
                  <a:pos x="T2" y="T3"/>
                </a:cxn>
                <a:cxn ang="T8">
                  <a:pos x="T4" y="T5"/>
                </a:cxn>
              </a:cxnLst>
              <a:rect l="T9" t="T10" r="T11" b="T12"/>
              <a:pathLst>
                <a:path w="1" h="61">
                  <a:moveTo>
                    <a:pt x="0" y="0"/>
                  </a:moveTo>
                  <a:lnTo>
                    <a:pt x="0" y="61"/>
                  </a:lnTo>
                  <a:lnTo>
                    <a:pt x="0" y="0"/>
                  </a:lnTo>
                  <a:close/>
                </a:path>
              </a:pathLst>
            </a:custGeom>
            <a:solidFill>
              <a:srgbClr val="FFFFFF"/>
            </a:solidFill>
            <a:ln w="9525">
              <a:noFill/>
              <a:round/>
              <a:headEnd/>
              <a:tailEnd/>
            </a:ln>
          </p:spPr>
          <p:txBody>
            <a:bodyPr/>
            <a:lstStyle/>
            <a:p>
              <a:endParaRPr lang="en-US"/>
            </a:p>
          </p:txBody>
        </p:sp>
        <p:sp>
          <p:nvSpPr>
            <p:cNvPr id="119967" name="Line 357"/>
            <p:cNvSpPr>
              <a:spLocks noChangeShapeType="1"/>
            </p:cNvSpPr>
            <p:nvPr/>
          </p:nvSpPr>
          <p:spPr bwMode="auto">
            <a:xfrm>
              <a:off x="2706" y="2076"/>
              <a:ext cx="1" cy="61"/>
            </a:xfrm>
            <a:prstGeom prst="line">
              <a:avLst/>
            </a:prstGeom>
            <a:noFill/>
            <a:ln w="19050">
              <a:solidFill>
                <a:srgbClr val="000000"/>
              </a:solidFill>
              <a:round/>
              <a:headEnd/>
              <a:tailEnd/>
            </a:ln>
          </p:spPr>
          <p:txBody>
            <a:bodyPr/>
            <a:lstStyle/>
            <a:p>
              <a:endParaRPr lang="en-US"/>
            </a:p>
          </p:txBody>
        </p:sp>
        <p:sp>
          <p:nvSpPr>
            <p:cNvPr id="119968" name="Freeform 358"/>
            <p:cNvSpPr>
              <a:spLocks/>
            </p:cNvSpPr>
            <p:nvPr/>
          </p:nvSpPr>
          <p:spPr bwMode="auto">
            <a:xfrm>
              <a:off x="2691" y="2505"/>
              <a:ext cx="31" cy="32"/>
            </a:xfrm>
            <a:custGeom>
              <a:avLst/>
              <a:gdLst>
                <a:gd name="T0" fmla="*/ 29 w 31"/>
                <a:gd name="T1" fmla="*/ 32 h 32"/>
                <a:gd name="T2" fmla="*/ 0 w 31"/>
                <a:gd name="T3" fmla="*/ 32 h 32"/>
                <a:gd name="T4" fmla="*/ 17 w 31"/>
                <a:gd name="T5" fmla="*/ 0 h 32"/>
                <a:gd name="T6" fmla="*/ 31 w 31"/>
                <a:gd name="T7" fmla="*/ 32 h 32"/>
                <a:gd name="T8" fmla="*/ 31 w 31"/>
                <a:gd name="T9" fmla="*/ 32 h 32"/>
                <a:gd name="T10" fmla="*/ 29 w 31"/>
                <a:gd name="T11" fmla="*/ 32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29" y="32"/>
                  </a:moveTo>
                  <a:lnTo>
                    <a:pt x="0" y="32"/>
                  </a:lnTo>
                  <a:lnTo>
                    <a:pt x="17" y="0"/>
                  </a:lnTo>
                  <a:lnTo>
                    <a:pt x="31" y="32"/>
                  </a:lnTo>
                  <a:lnTo>
                    <a:pt x="29" y="32"/>
                  </a:lnTo>
                  <a:close/>
                </a:path>
              </a:pathLst>
            </a:custGeom>
            <a:solidFill>
              <a:srgbClr val="000000"/>
            </a:solidFill>
            <a:ln w="9525">
              <a:noFill/>
              <a:round/>
              <a:headEnd/>
              <a:tailEnd/>
            </a:ln>
          </p:spPr>
          <p:txBody>
            <a:bodyPr/>
            <a:lstStyle/>
            <a:p>
              <a:endParaRPr lang="en-US"/>
            </a:p>
          </p:txBody>
        </p:sp>
        <p:sp>
          <p:nvSpPr>
            <p:cNvPr id="119969" name="Freeform 359"/>
            <p:cNvSpPr>
              <a:spLocks/>
            </p:cNvSpPr>
            <p:nvPr/>
          </p:nvSpPr>
          <p:spPr bwMode="auto">
            <a:xfrm>
              <a:off x="2706" y="2524"/>
              <a:ext cx="2" cy="61"/>
            </a:xfrm>
            <a:custGeom>
              <a:avLst/>
              <a:gdLst>
                <a:gd name="T0" fmla="*/ 0 w 2"/>
                <a:gd name="T1" fmla="*/ 61 h 61"/>
                <a:gd name="T2" fmla="*/ 2 w 2"/>
                <a:gd name="T3" fmla="*/ 0 h 61"/>
                <a:gd name="T4" fmla="*/ 0 w 2"/>
                <a:gd name="T5" fmla="*/ 61 h 61"/>
                <a:gd name="T6" fmla="*/ 0 60000 65536"/>
                <a:gd name="T7" fmla="*/ 0 60000 65536"/>
                <a:gd name="T8" fmla="*/ 0 60000 65536"/>
                <a:gd name="T9" fmla="*/ 0 w 2"/>
                <a:gd name="T10" fmla="*/ 0 h 61"/>
                <a:gd name="T11" fmla="*/ 2 w 2"/>
                <a:gd name="T12" fmla="*/ 61 h 61"/>
              </a:gdLst>
              <a:ahLst/>
              <a:cxnLst>
                <a:cxn ang="T6">
                  <a:pos x="T0" y="T1"/>
                </a:cxn>
                <a:cxn ang="T7">
                  <a:pos x="T2" y="T3"/>
                </a:cxn>
                <a:cxn ang="T8">
                  <a:pos x="T4" y="T5"/>
                </a:cxn>
              </a:cxnLst>
              <a:rect l="T9" t="T10" r="T11" b="T12"/>
              <a:pathLst>
                <a:path w="2" h="61">
                  <a:moveTo>
                    <a:pt x="0" y="61"/>
                  </a:moveTo>
                  <a:lnTo>
                    <a:pt x="2" y="0"/>
                  </a:lnTo>
                  <a:lnTo>
                    <a:pt x="0" y="61"/>
                  </a:lnTo>
                  <a:close/>
                </a:path>
              </a:pathLst>
            </a:custGeom>
            <a:solidFill>
              <a:srgbClr val="FFFFFF"/>
            </a:solidFill>
            <a:ln w="9525">
              <a:noFill/>
              <a:round/>
              <a:headEnd/>
              <a:tailEnd/>
            </a:ln>
          </p:spPr>
          <p:txBody>
            <a:bodyPr/>
            <a:lstStyle/>
            <a:p>
              <a:endParaRPr lang="en-US"/>
            </a:p>
          </p:txBody>
        </p:sp>
        <p:sp>
          <p:nvSpPr>
            <p:cNvPr id="119970" name="Line 360"/>
            <p:cNvSpPr>
              <a:spLocks noChangeShapeType="1"/>
            </p:cNvSpPr>
            <p:nvPr/>
          </p:nvSpPr>
          <p:spPr bwMode="auto">
            <a:xfrm flipV="1">
              <a:off x="2706" y="2524"/>
              <a:ext cx="2" cy="61"/>
            </a:xfrm>
            <a:prstGeom prst="line">
              <a:avLst/>
            </a:prstGeom>
            <a:noFill/>
            <a:ln w="19050">
              <a:solidFill>
                <a:srgbClr val="000000"/>
              </a:solidFill>
              <a:round/>
              <a:headEnd/>
              <a:tailEnd/>
            </a:ln>
          </p:spPr>
          <p:txBody>
            <a:bodyPr/>
            <a:lstStyle/>
            <a:p>
              <a:endParaRPr lang="en-US"/>
            </a:p>
          </p:txBody>
        </p:sp>
        <p:sp>
          <p:nvSpPr>
            <p:cNvPr id="119971" name="Freeform 361"/>
            <p:cNvSpPr>
              <a:spLocks/>
            </p:cNvSpPr>
            <p:nvPr/>
          </p:nvSpPr>
          <p:spPr bwMode="auto">
            <a:xfrm>
              <a:off x="3348" y="3482"/>
              <a:ext cx="31" cy="32"/>
            </a:xfrm>
            <a:custGeom>
              <a:avLst/>
              <a:gdLst>
                <a:gd name="T0" fmla="*/ 0 w 31"/>
                <a:gd name="T1" fmla="*/ 0 h 32"/>
                <a:gd name="T2" fmla="*/ 0 w 31"/>
                <a:gd name="T3" fmla="*/ 32 h 32"/>
                <a:gd name="T4" fmla="*/ 31 w 31"/>
                <a:gd name="T5" fmla="*/ 16 h 32"/>
                <a:gd name="T6" fmla="*/ 0 w 31"/>
                <a:gd name="T7" fmla="*/ 0 h 32"/>
                <a:gd name="T8" fmla="*/ 0 w 31"/>
                <a:gd name="T9" fmla="*/ 0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0" y="0"/>
                  </a:moveTo>
                  <a:lnTo>
                    <a:pt x="0" y="32"/>
                  </a:lnTo>
                  <a:lnTo>
                    <a:pt x="31" y="16"/>
                  </a:lnTo>
                  <a:lnTo>
                    <a:pt x="0" y="0"/>
                  </a:lnTo>
                  <a:close/>
                </a:path>
              </a:pathLst>
            </a:custGeom>
            <a:solidFill>
              <a:srgbClr val="000000"/>
            </a:solidFill>
            <a:ln w="9525">
              <a:noFill/>
              <a:round/>
              <a:headEnd/>
              <a:tailEnd/>
            </a:ln>
          </p:spPr>
          <p:txBody>
            <a:bodyPr/>
            <a:lstStyle/>
            <a:p>
              <a:endParaRPr lang="en-US"/>
            </a:p>
          </p:txBody>
        </p:sp>
        <p:sp>
          <p:nvSpPr>
            <p:cNvPr id="119972" name="Freeform 362"/>
            <p:cNvSpPr>
              <a:spLocks/>
            </p:cNvSpPr>
            <p:nvPr/>
          </p:nvSpPr>
          <p:spPr bwMode="auto">
            <a:xfrm>
              <a:off x="3348" y="3602"/>
              <a:ext cx="31" cy="32"/>
            </a:xfrm>
            <a:custGeom>
              <a:avLst/>
              <a:gdLst>
                <a:gd name="T0" fmla="*/ 0 w 31"/>
                <a:gd name="T1" fmla="*/ 0 h 32"/>
                <a:gd name="T2" fmla="*/ 0 w 31"/>
                <a:gd name="T3" fmla="*/ 32 h 32"/>
                <a:gd name="T4" fmla="*/ 31 w 31"/>
                <a:gd name="T5" fmla="*/ 16 h 32"/>
                <a:gd name="T6" fmla="*/ 0 w 31"/>
                <a:gd name="T7" fmla="*/ 0 h 32"/>
                <a:gd name="T8" fmla="*/ 0 w 31"/>
                <a:gd name="T9" fmla="*/ 0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0" y="0"/>
                  </a:moveTo>
                  <a:lnTo>
                    <a:pt x="0" y="32"/>
                  </a:lnTo>
                  <a:lnTo>
                    <a:pt x="31" y="16"/>
                  </a:lnTo>
                  <a:lnTo>
                    <a:pt x="0" y="0"/>
                  </a:lnTo>
                  <a:close/>
                </a:path>
              </a:pathLst>
            </a:custGeom>
            <a:solidFill>
              <a:srgbClr val="000000"/>
            </a:solidFill>
            <a:ln w="9525">
              <a:noFill/>
              <a:round/>
              <a:headEnd/>
              <a:tailEnd/>
            </a:ln>
          </p:spPr>
          <p:txBody>
            <a:bodyPr/>
            <a:lstStyle/>
            <a:p>
              <a:endParaRPr lang="en-US"/>
            </a:p>
          </p:txBody>
        </p:sp>
        <p:sp>
          <p:nvSpPr>
            <p:cNvPr id="119973" name="Freeform 363"/>
            <p:cNvSpPr>
              <a:spLocks/>
            </p:cNvSpPr>
            <p:nvPr/>
          </p:nvSpPr>
          <p:spPr bwMode="auto">
            <a:xfrm>
              <a:off x="3566" y="3842"/>
              <a:ext cx="33" cy="35"/>
            </a:xfrm>
            <a:custGeom>
              <a:avLst/>
              <a:gdLst>
                <a:gd name="T0" fmla="*/ 0 w 33"/>
                <a:gd name="T1" fmla="*/ 0 h 35"/>
                <a:gd name="T2" fmla="*/ 2 w 33"/>
                <a:gd name="T3" fmla="*/ 35 h 35"/>
                <a:gd name="T4" fmla="*/ 33 w 33"/>
                <a:gd name="T5" fmla="*/ 16 h 35"/>
                <a:gd name="T6" fmla="*/ 2 w 33"/>
                <a:gd name="T7" fmla="*/ 0 h 35"/>
                <a:gd name="T8" fmla="*/ 2 w 33"/>
                <a:gd name="T9" fmla="*/ 0 h 35"/>
                <a:gd name="T10" fmla="*/ 0 w 33"/>
                <a:gd name="T11" fmla="*/ 0 h 35"/>
                <a:gd name="T12" fmla="*/ 0 60000 65536"/>
                <a:gd name="T13" fmla="*/ 0 60000 65536"/>
                <a:gd name="T14" fmla="*/ 0 60000 65536"/>
                <a:gd name="T15" fmla="*/ 0 60000 65536"/>
                <a:gd name="T16" fmla="*/ 0 60000 65536"/>
                <a:gd name="T17" fmla="*/ 0 60000 65536"/>
                <a:gd name="T18" fmla="*/ 0 w 33"/>
                <a:gd name="T19" fmla="*/ 0 h 35"/>
                <a:gd name="T20" fmla="*/ 33 w 3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3" h="35">
                  <a:moveTo>
                    <a:pt x="0" y="0"/>
                  </a:moveTo>
                  <a:lnTo>
                    <a:pt x="2" y="35"/>
                  </a:lnTo>
                  <a:lnTo>
                    <a:pt x="33" y="16"/>
                  </a:lnTo>
                  <a:lnTo>
                    <a:pt x="2" y="0"/>
                  </a:lnTo>
                  <a:lnTo>
                    <a:pt x="0" y="0"/>
                  </a:lnTo>
                  <a:close/>
                </a:path>
              </a:pathLst>
            </a:custGeom>
            <a:solidFill>
              <a:srgbClr val="000000"/>
            </a:solidFill>
            <a:ln w="9525">
              <a:noFill/>
              <a:round/>
              <a:headEnd/>
              <a:tailEnd/>
            </a:ln>
          </p:spPr>
          <p:txBody>
            <a:bodyPr/>
            <a:lstStyle/>
            <a:p>
              <a:endParaRPr lang="en-US"/>
            </a:p>
          </p:txBody>
        </p:sp>
        <p:sp>
          <p:nvSpPr>
            <p:cNvPr id="119974" name="Freeform 364"/>
            <p:cNvSpPr>
              <a:spLocks/>
            </p:cNvSpPr>
            <p:nvPr/>
          </p:nvSpPr>
          <p:spPr bwMode="auto">
            <a:xfrm>
              <a:off x="2964" y="3426"/>
              <a:ext cx="611" cy="432"/>
            </a:xfrm>
            <a:custGeom>
              <a:avLst/>
              <a:gdLst>
                <a:gd name="T0" fmla="*/ 611 w 611"/>
                <a:gd name="T1" fmla="*/ 432 h 432"/>
                <a:gd name="T2" fmla="*/ 124 w 611"/>
                <a:gd name="T3" fmla="*/ 432 h 432"/>
                <a:gd name="T4" fmla="*/ 124 w 611"/>
                <a:gd name="T5" fmla="*/ 0 h 432"/>
                <a:gd name="T6" fmla="*/ 0 w 611"/>
                <a:gd name="T7" fmla="*/ 0 h 432"/>
                <a:gd name="T8" fmla="*/ 0 60000 65536"/>
                <a:gd name="T9" fmla="*/ 0 60000 65536"/>
                <a:gd name="T10" fmla="*/ 0 60000 65536"/>
                <a:gd name="T11" fmla="*/ 0 60000 65536"/>
                <a:gd name="T12" fmla="*/ 0 w 611"/>
                <a:gd name="T13" fmla="*/ 0 h 432"/>
                <a:gd name="T14" fmla="*/ 611 w 611"/>
                <a:gd name="T15" fmla="*/ 432 h 432"/>
              </a:gdLst>
              <a:ahLst/>
              <a:cxnLst>
                <a:cxn ang="T8">
                  <a:pos x="T0" y="T1"/>
                </a:cxn>
                <a:cxn ang="T9">
                  <a:pos x="T2" y="T3"/>
                </a:cxn>
                <a:cxn ang="T10">
                  <a:pos x="T4" y="T5"/>
                </a:cxn>
                <a:cxn ang="T11">
                  <a:pos x="T6" y="T7"/>
                </a:cxn>
              </a:cxnLst>
              <a:rect l="T12" t="T13" r="T14" b="T15"/>
              <a:pathLst>
                <a:path w="611" h="432">
                  <a:moveTo>
                    <a:pt x="611" y="432"/>
                  </a:moveTo>
                  <a:lnTo>
                    <a:pt x="124" y="432"/>
                  </a:lnTo>
                  <a:lnTo>
                    <a:pt x="124" y="0"/>
                  </a:lnTo>
                  <a:lnTo>
                    <a:pt x="0" y="0"/>
                  </a:lnTo>
                </a:path>
              </a:pathLst>
            </a:custGeom>
            <a:noFill/>
            <a:ln w="19050">
              <a:solidFill>
                <a:srgbClr val="000000"/>
              </a:solidFill>
              <a:prstDash val="solid"/>
              <a:round/>
              <a:headEnd/>
              <a:tailEnd/>
            </a:ln>
          </p:spPr>
          <p:txBody>
            <a:bodyPr/>
            <a:lstStyle/>
            <a:p>
              <a:endParaRPr lang="en-US"/>
            </a:p>
          </p:txBody>
        </p:sp>
        <p:sp>
          <p:nvSpPr>
            <p:cNvPr id="119975" name="Freeform 365"/>
            <p:cNvSpPr>
              <a:spLocks/>
            </p:cNvSpPr>
            <p:nvPr/>
          </p:nvSpPr>
          <p:spPr bwMode="auto">
            <a:xfrm>
              <a:off x="3016" y="3484"/>
              <a:ext cx="29" cy="35"/>
            </a:xfrm>
            <a:custGeom>
              <a:avLst/>
              <a:gdLst>
                <a:gd name="T0" fmla="*/ 15 w 29"/>
                <a:gd name="T1" fmla="*/ 35 h 35"/>
                <a:gd name="T2" fmla="*/ 17 w 29"/>
                <a:gd name="T3" fmla="*/ 35 h 35"/>
                <a:gd name="T4" fmla="*/ 19 w 29"/>
                <a:gd name="T5" fmla="*/ 35 h 35"/>
                <a:gd name="T6" fmla="*/ 22 w 29"/>
                <a:gd name="T7" fmla="*/ 32 h 35"/>
                <a:gd name="T8" fmla="*/ 24 w 29"/>
                <a:gd name="T9" fmla="*/ 32 h 35"/>
                <a:gd name="T10" fmla="*/ 27 w 29"/>
                <a:gd name="T11" fmla="*/ 30 h 35"/>
                <a:gd name="T12" fmla="*/ 27 w 29"/>
                <a:gd name="T13" fmla="*/ 27 h 35"/>
                <a:gd name="T14" fmla="*/ 29 w 29"/>
                <a:gd name="T15" fmla="*/ 24 h 35"/>
                <a:gd name="T16" fmla="*/ 29 w 29"/>
                <a:gd name="T17" fmla="*/ 24 h 35"/>
                <a:gd name="T18" fmla="*/ 29 w 29"/>
                <a:gd name="T19" fmla="*/ 22 h 35"/>
                <a:gd name="T20" fmla="*/ 29 w 29"/>
                <a:gd name="T21" fmla="*/ 19 h 35"/>
                <a:gd name="T22" fmla="*/ 29 w 29"/>
                <a:gd name="T23" fmla="*/ 16 h 35"/>
                <a:gd name="T24" fmla="*/ 29 w 29"/>
                <a:gd name="T25" fmla="*/ 14 h 35"/>
                <a:gd name="T26" fmla="*/ 29 w 29"/>
                <a:gd name="T27" fmla="*/ 11 h 35"/>
                <a:gd name="T28" fmla="*/ 27 w 29"/>
                <a:gd name="T29" fmla="*/ 8 h 35"/>
                <a:gd name="T30" fmla="*/ 27 w 29"/>
                <a:gd name="T31" fmla="*/ 6 h 35"/>
                <a:gd name="T32" fmla="*/ 24 w 29"/>
                <a:gd name="T33" fmla="*/ 3 h 35"/>
                <a:gd name="T34" fmla="*/ 22 w 29"/>
                <a:gd name="T35" fmla="*/ 3 h 35"/>
                <a:gd name="T36" fmla="*/ 19 w 29"/>
                <a:gd name="T37" fmla="*/ 3 h 35"/>
                <a:gd name="T38" fmla="*/ 17 w 29"/>
                <a:gd name="T39" fmla="*/ 0 h 35"/>
                <a:gd name="T40" fmla="*/ 15 w 29"/>
                <a:gd name="T41" fmla="*/ 0 h 35"/>
                <a:gd name="T42" fmla="*/ 12 w 29"/>
                <a:gd name="T43" fmla="*/ 0 h 35"/>
                <a:gd name="T44" fmla="*/ 10 w 29"/>
                <a:gd name="T45" fmla="*/ 3 h 35"/>
                <a:gd name="T46" fmla="*/ 7 w 29"/>
                <a:gd name="T47" fmla="*/ 3 h 35"/>
                <a:gd name="T48" fmla="*/ 5 w 29"/>
                <a:gd name="T49" fmla="*/ 3 h 35"/>
                <a:gd name="T50" fmla="*/ 5 w 29"/>
                <a:gd name="T51" fmla="*/ 6 h 35"/>
                <a:gd name="T52" fmla="*/ 3 w 29"/>
                <a:gd name="T53" fmla="*/ 8 h 35"/>
                <a:gd name="T54" fmla="*/ 0 w 29"/>
                <a:gd name="T55" fmla="*/ 11 h 35"/>
                <a:gd name="T56" fmla="*/ 0 w 29"/>
                <a:gd name="T57" fmla="*/ 14 h 35"/>
                <a:gd name="T58" fmla="*/ 0 w 29"/>
                <a:gd name="T59" fmla="*/ 16 h 35"/>
                <a:gd name="T60" fmla="*/ 0 w 29"/>
                <a:gd name="T61" fmla="*/ 19 h 35"/>
                <a:gd name="T62" fmla="*/ 0 w 29"/>
                <a:gd name="T63" fmla="*/ 22 h 35"/>
                <a:gd name="T64" fmla="*/ 0 w 29"/>
                <a:gd name="T65" fmla="*/ 24 h 35"/>
                <a:gd name="T66" fmla="*/ 0 w 29"/>
                <a:gd name="T67" fmla="*/ 24 h 35"/>
                <a:gd name="T68" fmla="*/ 3 w 29"/>
                <a:gd name="T69" fmla="*/ 27 h 35"/>
                <a:gd name="T70" fmla="*/ 5 w 29"/>
                <a:gd name="T71" fmla="*/ 30 h 35"/>
                <a:gd name="T72" fmla="*/ 5 w 29"/>
                <a:gd name="T73" fmla="*/ 32 h 35"/>
                <a:gd name="T74" fmla="*/ 7 w 29"/>
                <a:gd name="T75" fmla="*/ 32 h 35"/>
                <a:gd name="T76" fmla="*/ 10 w 29"/>
                <a:gd name="T77" fmla="*/ 35 h 35"/>
                <a:gd name="T78" fmla="*/ 12 w 29"/>
                <a:gd name="T79" fmla="*/ 35 h 35"/>
                <a:gd name="T80" fmla="*/ 15 w 29"/>
                <a:gd name="T81" fmla="*/ 35 h 35"/>
                <a:gd name="T82" fmla="*/ 15 w 29"/>
                <a:gd name="T83" fmla="*/ 35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35"/>
                <a:gd name="T128" fmla="*/ 29 w 29"/>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35">
                  <a:moveTo>
                    <a:pt x="15" y="35"/>
                  </a:moveTo>
                  <a:lnTo>
                    <a:pt x="17" y="35"/>
                  </a:lnTo>
                  <a:lnTo>
                    <a:pt x="19" y="35"/>
                  </a:lnTo>
                  <a:lnTo>
                    <a:pt x="22" y="32"/>
                  </a:lnTo>
                  <a:lnTo>
                    <a:pt x="24" y="32"/>
                  </a:lnTo>
                  <a:lnTo>
                    <a:pt x="27" y="30"/>
                  </a:lnTo>
                  <a:lnTo>
                    <a:pt x="27" y="27"/>
                  </a:lnTo>
                  <a:lnTo>
                    <a:pt x="29" y="24"/>
                  </a:lnTo>
                  <a:lnTo>
                    <a:pt x="29" y="22"/>
                  </a:lnTo>
                  <a:lnTo>
                    <a:pt x="29" y="19"/>
                  </a:lnTo>
                  <a:lnTo>
                    <a:pt x="29" y="16"/>
                  </a:lnTo>
                  <a:lnTo>
                    <a:pt x="29" y="14"/>
                  </a:lnTo>
                  <a:lnTo>
                    <a:pt x="29" y="11"/>
                  </a:lnTo>
                  <a:lnTo>
                    <a:pt x="27" y="8"/>
                  </a:lnTo>
                  <a:lnTo>
                    <a:pt x="27" y="6"/>
                  </a:lnTo>
                  <a:lnTo>
                    <a:pt x="24" y="3"/>
                  </a:lnTo>
                  <a:lnTo>
                    <a:pt x="22" y="3"/>
                  </a:lnTo>
                  <a:lnTo>
                    <a:pt x="19" y="3"/>
                  </a:lnTo>
                  <a:lnTo>
                    <a:pt x="17" y="0"/>
                  </a:lnTo>
                  <a:lnTo>
                    <a:pt x="15" y="0"/>
                  </a:lnTo>
                  <a:lnTo>
                    <a:pt x="12" y="0"/>
                  </a:lnTo>
                  <a:lnTo>
                    <a:pt x="10" y="3"/>
                  </a:lnTo>
                  <a:lnTo>
                    <a:pt x="7" y="3"/>
                  </a:lnTo>
                  <a:lnTo>
                    <a:pt x="5" y="3"/>
                  </a:lnTo>
                  <a:lnTo>
                    <a:pt x="5" y="6"/>
                  </a:lnTo>
                  <a:lnTo>
                    <a:pt x="3" y="8"/>
                  </a:lnTo>
                  <a:lnTo>
                    <a:pt x="0" y="11"/>
                  </a:lnTo>
                  <a:lnTo>
                    <a:pt x="0" y="14"/>
                  </a:lnTo>
                  <a:lnTo>
                    <a:pt x="0" y="16"/>
                  </a:lnTo>
                  <a:lnTo>
                    <a:pt x="0" y="19"/>
                  </a:lnTo>
                  <a:lnTo>
                    <a:pt x="0" y="22"/>
                  </a:lnTo>
                  <a:lnTo>
                    <a:pt x="0" y="24"/>
                  </a:lnTo>
                  <a:lnTo>
                    <a:pt x="3" y="27"/>
                  </a:lnTo>
                  <a:lnTo>
                    <a:pt x="5" y="30"/>
                  </a:lnTo>
                  <a:lnTo>
                    <a:pt x="5" y="32"/>
                  </a:lnTo>
                  <a:lnTo>
                    <a:pt x="7" y="32"/>
                  </a:lnTo>
                  <a:lnTo>
                    <a:pt x="10" y="35"/>
                  </a:lnTo>
                  <a:lnTo>
                    <a:pt x="12" y="35"/>
                  </a:lnTo>
                  <a:lnTo>
                    <a:pt x="15" y="35"/>
                  </a:lnTo>
                  <a:close/>
                </a:path>
              </a:pathLst>
            </a:custGeom>
            <a:solidFill>
              <a:srgbClr val="000000"/>
            </a:solidFill>
            <a:ln w="9525">
              <a:noFill/>
              <a:round/>
              <a:headEnd/>
              <a:tailEnd/>
            </a:ln>
          </p:spPr>
          <p:txBody>
            <a:bodyPr/>
            <a:lstStyle/>
            <a:p>
              <a:endParaRPr lang="en-US"/>
            </a:p>
          </p:txBody>
        </p:sp>
        <p:sp>
          <p:nvSpPr>
            <p:cNvPr id="119976" name="Freeform 366"/>
            <p:cNvSpPr>
              <a:spLocks/>
            </p:cNvSpPr>
            <p:nvPr/>
          </p:nvSpPr>
          <p:spPr bwMode="auto">
            <a:xfrm>
              <a:off x="3558" y="3762"/>
              <a:ext cx="31" cy="34"/>
            </a:xfrm>
            <a:custGeom>
              <a:avLst/>
              <a:gdLst>
                <a:gd name="T0" fmla="*/ 0 w 31"/>
                <a:gd name="T1" fmla="*/ 0 h 34"/>
                <a:gd name="T2" fmla="*/ 3 w 31"/>
                <a:gd name="T3" fmla="*/ 34 h 34"/>
                <a:gd name="T4" fmla="*/ 31 w 31"/>
                <a:gd name="T5" fmla="*/ 18 h 34"/>
                <a:gd name="T6" fmla="*/ 3 w 31"/>
                <a:gd name="T7" fmla="*/ 2 h 34"/>
                <a:gd name="T8" fmla="*/ 3 w 31"/>
                <a:gd name="T9" fmla="*/ 2 h 34"/>
                <a:gd name="T10" fmla="*/ 0 w 31"/>
                <a:gd name="T11" fmla="*/ 0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0" y="0"/>
                  </a:moveTo>
                  <a:lnTo>
                    <a:pt x="3" y="34"/>
                  </a:lnTo>
                  <a:lnTo>
                    <a:pt x="31" y="18"/>
                  </a:lnTo>
                  <a:lnTo>
                    <a:pt x="3" y="2"/>
                  </a:lnTo>
                  <a:lnTo>
                    <a:pt x="0" y="0"/>
                  </a:lnTo>
                  <a:close/>
                </a:path>
              </a:pathLst>
            </a:custGeom>
            <a:solidFill>
              <a:srgbClr val="000000"/>
            </a:solidFill>
            <a:ln w="9525">
              <a:noFill/>
              <a:round/>
              <a:headEnd/>
              <a:tailEnd/>
            </a:ln>
          </p:spPr>
          <p:txBody>
            <a:bodyPr/>
            <a:lstStyle/>
            <a:p>
              <a:endParaRPr lang="en-US"/>
            </a:p>
          </p:txBody>
        </p:sp>
        <p:sp>
          <p:nvSpPr>
            <p:cNvPr id="119977" name="Freeform 367"/>
            <p:cNvSpPr>
              <a:spLocks/>
            </p:cNvSpPr>
            <p:nvPr/>
          </p:nvSpPr>
          <p:spPr bwMode="auto">
            <a:xfrm>
              <a:off x="4036" y="3527"/>
              <a:ext cx="31" cy="35"/>
            </a:xfrm>
            <a:custGeom>
              <a:avLst/>
              <a:gdLst>
                <a:gd name="T0" fmla="*/ 0 w 31"/>
                <a:gd name="T1" fmla="*/ 0 h 35"/>
                <a:gd name="T2" fmla="*/ 3 w 31"/>
                <a:gd name="T3" fmla="*/ 35 h 35"/>
                <a:gd name="T4" fmla="*/ 31 w 31"/>
                <a:gd name="T5" fmla="*/ 19 h 35"/>
                <a:gd name="T6" fmla="*/ 3 w 31"/>
                <a:gd name="T7" fmla="*/ 3 h 35"/>
                <a:gd name="T8" fmla="*/ 3 w 31"/>
                <a:gd name="T9" fmla="*/ 3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3" y="35"/>
                  </a:lnTo>
                  <a:lnTo>
                    <a:pt x="31" y="19"/>
                  </a:lnTo>
                  <a:lnTo>
                    <a:pt x="3" y="3"/>
                  </a:lnTo>
                  <a:lnTo>
                    <a:pt x="0" y="0"/>
                  </a:lnTo>
                  <a:close/>
                </a:path>
              </a:pathLst>
            </a:custGeom>
            <a:solidFill>
              <a:srgbClr val="000000"/>
            </a:solidFill>
            <a:ln w="9525">
              <a:noFill/>
              <a:round/>
              <a:headEnd/>
              <a:tailEnd/>
            </a:ln>
          </p:spPr>
          <p:txBody>
            <a:bodyPr/>
            <a:lstStyle/>
            <a:p>
              <a:endParaRPr lang="en-US"/>
            </a:p>
          </p:txBody>
        </p:sp>
        <p:sp>
          <p:nvSpPr>
            <p:cNvPr id="119978" name="Line 368"/>
            <p:cNvSpPr>
              <a:spLocks noChangeShapeType="1"/>
            </p:cNvSpPr>
            <p:nvPr/>
          </p:nvSpPr>
          <p:spPr bwMode="auto">
            <a:xfrm>
              <a:off x="2964" y="3618"/>
              <a:ext cx="394" cy="1"/>
            </a:xfrm>
            <a:prstGeom prst="line">
              <a:avLst/>
            </a:prstGeom>
            <a:noFill/>
            <a:ln w="19050">
              <a:solidFill>
                <a:srgbClr val="000000"/>
              </a:solidFill>
              <a:round/>
              <a:headEnd/>
              <a:tailEnd/>
            </a:ln>
          </p:spPr>
          <p:txBody>
            <a:bodyPr/>
            <a:lstStyle/>
            <a:p>
              <a:endParaRPr lang="en-US"/>
            </a:p>
          </p:txBody>
        </p:sp>
        <p:sp>
          <p:nvSpPr>
            <p:cNvPr id="119979" name="Line 369"/>
            <p:cNvSpPr>
              <a:spLocks noChangeShapeType="1"/>
            </p:cNvSpPr>
            <p:nvPr/>
          </p:nvSpPr>
          <p:spPr bwMode="auto">
            <a:xfrm>
              <a:off x="2964" y="3498"/>
              <a:ext cx="394" cy="2"/>
            </a:xfrm>
            <a:prstGeom prst="line">
              <a:avLst/>
            </a:prstGeom>
            <a:noFill/>
            <a:ln w="19050">
              <a:solidFill>
                <a:srgbClr val="000000"/>
              </a:solidFill>
              <a:round/>
              <a:headEnd/>
              <a:tailEnd/>
            </a:ln>
          </p:spPr>
          <p:txBody>
            <a:bodyPr/>
            <a:lstStyle/>
            <a:p>
              <a:endParaRPr lang="en-US"/>
            </a:p>
          </p:txBody>
        </p:sp>
        <p:sp>
          <p:nvSpPr>
            <p:cNvPr id="119980" name="Freeform 370"/>
            <p:cNvSpPr>
              <a:spLocks/>
            </p:cNvSpPr>
            <p:nvPr/>
          </p:nvSpPr>
          <p:spPr bwMode="auto">
            <a:xfrm>
              <a:off x="2964" y="3340"/>
              <a:ext cx="606" cy="440"/>
            </a:xfrm>
            <a:custGeom>
              <a:avLst/>
              <a:gdLst>
                <a:gd name="T0" fmla="*/ 0 w 606"/>
                <a:gd name="T1" fmla="*/ 0 h 440"/>
                <a:gd name="T2" fmla="*/ 174 w 606"/>
                <a:gd name="T3" fmla="*/ 3 h 440"/>
                <a:gd name="T4" fmla="*/ 174 w 606"/>
                <a:gd name="T5" fmla="*/ 440 h 440"/>
                <a:gd name="T6" fmla="*/ 606 w 606"/>
                <a:gd name="T7" fmla="*/ 440 h 440"/>
                <a:gd name="T8" fmla="*/ 0 60000 65536"/>
                <a:gd name="T9" fmla="*/ 0 60000 65536"/>
                <a:gd name="T10" fmla="*/ 0 60000 65536"/>
                <a:gd name="T11" fmla="*/ 0 60000 65536"/>
                <a:gd name="T12" fmla="*/ 0 w 606"/>
                <a:gd name="T13" fmla="*/ 0 h 440"/>
                <a:gd name="T14" fmla="*/ 606 w 606"/>
                <a:gd name="T15" fmla="*/ 440 h 440"/>
              </a:gdLst>
              <a:ahLst/>
              <a:cxnLst>
                <a:cxn ang="T8">
                  <a:pos x="T0" y="T1"/>
                </a:cxn>
                <a:cxn ang="T9">
                  <a:pos x="T2" y="T3"/>
                </a:cxn>
                <a:cxn ang="T10">
                  <a:pos x="T4" y="T5"/>
                </a:cxn>
                <a:cxn ang="T11">
                  <a:pos x="T6" y="T7"/>
                </a:cxn>
              </a:cxnLst>
              <a:rect l="T12" t="T13" r="T14" b="T15"/>
              <a:pathLst>
                <a:path w="606" h="440">
                  <a:moveTo>
                    <a:pt x="0" y="0"/>
                  </a:moveTo>
                  <a:lnTo>
                    <a:pt x="174" y="3"/>
                  </a:lnTo>
                  <a:lnTo>
                    <a:pt x="174" y="440"/>
                  </a:lnTo>
                  <a:lnTo>
                    <a:pt x="606" y="440"/>
                  </a:lnTo>
                </a:path>
              </a:pathLst>
            </a:custGeom>
            <a:noFill/>
            <a:ln w="19050">
              <a:solidFill>
                <a:srgbClr val="000000"/>
              </a:solidFill>
              <a:prstDash val="solid"/>
              <a:round/>
              <a:headEnd/>
              <a:tailEnd/>
            </a:ln>
          </p:spPr>
          <p:txBody>
            <a:bodyPr/>
            <a:lstStyle/>
            <a:p>
              <a:endParaRPr lang="en-US"/>
            </a:p>
          </p:txBody>
        </p:sp>
        <p:sp>
          <p:nvSpPr>
            <p:cNvPr id="119981" name="Freeform 371"/>
            <p:cNvSpPr>
              <a:spLocks/>
            </p:cNvSpPr>
            <p:nvPr/>
          </p:nvSpPr>
          <p:spPr bwMode="auto">
            <a:xfrm>
              <a:off x="2125" y="2169"/>
              <a:ext cx="31" cy="32"/>
            </a:xfrm>
            <a:custGeom>
              <a:avLst/>
              <a:gdLst>
                <a:gd name="T0" fmla="*/ 0 w 31"/>
                <a:gd name="T1" fmla="*/ 0 h 32"/>
                <a:gd name="T2" fmla="*/ 3 w 31"/>
                <a:gd name="T3" fmla="*/ 32 h 32"/>
                <a:gd name="T4" fmla="*/ 31 w 31"/>
                <a:gd name="T5" fmla="*/ 16 h 32"/>
                <a:gd name="T6" fmla="*/ 3 w 31"/>
                <a:gd name="T7" fmla="*/ 0 h 32"/>
                <a:gd name="T8" fmla="*/ 3 w 31"/>
                <a:gd name="T9" fmla="*/ 0 h 32"/>
                <a:gd name="T10" fmla="*/ 0 w 31"/>
                <a:gd name="T11" fmla="*/ 0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0" y="0"/>
                  </a:moveTo>
                  <a:lnTo>
                    <a:pt x="3" y="32"/>
                  </a:lnTo>
                  <a:lnTo>
                    <a:pt x="31" y="16"/>
                  </a:lnTo>
                  <a:lnTo>
                    <a:pt x="3" y="0"/>
                  </a:lnTo>
                  <a:lnTo>
                    <a:pt x="0" y="0"/>
                  </a:lnTo>
                  <a:close/>
                </a:path>
              </a:pathLst>
            </a:custGeom>
            <a:solidFill>
              <a:srgbClr val="000000"/>
            </a:solidFill>
            <a:ln w="9525">
              <a:noFill/>
              <a:round/>
              <a:headEnd/>
              <a:tailEnd/>
            </a:ln>
          </p:spPr>
          <p:txBody>
            <a:bodyPr/>
            <a:lstStyle/>
            <a:p>
              <a:endParaRPr lang="en-US"/>
            </a:p>
          </p:txBody>
        </p:sp>
        <p:sp>
          <p:nvSpPr>
            <p:cNvPr id="119982" name="Freeform 372"/>
            <p:cNvSpPr>
              <a:spLocks/>
            </p:cNvSpPr>
            <p:nvPr/>
          </p:nvSpPr>
          <p:spPr bwMode="auto">
            <a:xfrm>
              <a:off x="2125" y="2249"/>
              <a:ext cx="31" cy="35"/>
            </a:xfrm>
            <a:custGeom>
              <a:avLst/>
              <a:gdLst>
                <a:gd name="T0" fmla="*/ 0 w 31"/>
                <a:gd name="T1" fmla="*/ 0 h 35"/>
                <a:gd name="T2" fmla="*/ 3 w 31"/>
                <a:gd name="T3" fmla="*/ 35 h 35"/>
                <a:gd name="T4" fmla="*/ 31 w 31"/>
                <a:gd name="T5" fmla="*/ 19 h 35"/>
                <a:gd name="T6" fmla="*/ 3 w 31"/>
                <a:gd name="T7" fmla="*/ 3 h 35"/>
                <a:gd name="T8" fmla="*/ 3 w 31"/>
                <a:gd name="T9" fmla="*/ 3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3" y="35"/>
                  </a:lnTo>
                  <a:lnTo>
                    <a:pt x="31" y="19"/>
                  </a:lnTo>
                  <a:lnTo>
                    <a:pt x="3" y="3"/>
                  </a:lnTo>
                  <a:lnTo>
                    <a:pt x="0" y="0"/>
                  </a:lnTo>
                  <a:close/>
                </a:path>
              </a:pathLst>
            </a:custGeom>
            <a:solidFill>
              <a:srgbClr val="000000"/>
            </a:solidFill>
            <a:ln w="9525">
              <a:noFill/>
              <a:round/>
              <a:headEnd/>
              <a:tailEnd/>
            </a:ln>
          </p:spPr>
          <p:txBody>
            <a:bodyPr/>
            <a:lstStyle/>
            <a:p>
              <a:endParaRPr lang="en-US"/>
            </a:p>
          </p:txBody>
        </p:sp>
        <p:sp>
          <p:nvSpPr>
            <p:cNvPr id="119983" name="Line 373"/>
            <p:cNvSpPr>
              <a:spLocks noChangeShapeType="1"/>
            </p:cNvSpPr>
            <p:nvPr/>
          </p:nvSpPr>
          <p:spPr bwMode="auto">
            <a:xfrm flipH="1">
              <a:off x="1569" y="2185"/>
              <a:ext cx="568" cy="1"/>
            </a:xfrm>
            <a:prstGeom prst="line">
              <a:avLst/>
            </a:prstGeom>
            <a:noFill/>
            <a:ln w="19050">
              <a:solidFill>
                <a:srgbClr val="000000"/>
              </a:solidFill>
              <a:round/>
              <a:headEnd/>
              <a:tailEnd/>
            </a:ln>
          </p:spPr>
          <p:txBody>
            <a:bodyPr/>
            <a:lstStyle/>
            <a:p>
              <a:endParaRPr lang="en-US"/>
            </a:p>
          </p:txBody>
        </p:sp>
        <p:sp>
          <p:nvSpPr>
            <p:cNvPr id="119984" name="Line 374"/>
            <p:cNvSpPr>
              <a:spLocks noChangeShapeType="1"/>
            </p:cNvSpPr>
            <p:nvPr/>
          </p:nvSpPr>
          <p:spPr bwMode="auto">
            <a:xfrm>
              <a:off x="1569" y="2265"/>
              <a:ext cx="568" cy="3"/>
            </a:xfrm>
            <a:prstGeom prst="line">
              <a:avLst/>
            </a:prstGeom>
            <a:noFill/>
            <a:ln w="19050">
              <a:solidFill>
                <a:srgbClr val="000000"/>
              </a:solidFill>
              <a:round/>
              <a:headEnd/>
              <a:tailEnd/>
            </a:ln>
          </p:spPr>
          <p:txBody>
            <a:bodyPr/>
            <a:lstStyle/>
            <a:p>
              <a:endParaRPr lang="en-US"/>
            </a:p>
          </p:txBody>
        </p:sp>
        <p:sp>
          <p:nvSpPr>
            <p:cNvPr id="119985" name="Freeform 375"/>
            <p:cNvSpPr>
              <a:spLocks/>
            </p:cNvSpPr>
            <p:nvPr/>
          </p:nvSpPr>
          <p:spPr bwMode="auto">
            <a:xfrm>
              <a:off x="1621" y="2169"/>
              <a:ext cx="29" cy="32"/>
            </a:xfrm>
            <a:custGeom>
              <a:avLst/>
              <a:gdLst>
                <a:gd name="T0" fmla="*/ 12 w 29"/>
                <a:gd name="T1" fmla="*/ 32 h 32"/>
                <a:gd name="T2" fmla="*/ 17 w 29"/>
                <a:gd name="T3" fmla="*/ 32 h 32"/>
                <a:gd name="T4" fmla="*/ 20 w 29"/>
                <a:gd name="T5" fmla="*/ 32 h 32"/>
                <a:gd name="T6" fmla="*/ 22 w 29"/>
                <a:gd name="T7" fmla="*/ 32 h 32"/>
                <a:gd name="T8" fmla="*/ 22 w 29"/>
                <a:gd name="T9" fmla="*/ 29 h 32"/>
                <a:gd name="T10" fmla="*/ 24 w 29"/>
                <a:gd name="T11" fmla="*/ 29 h 32"/>
                <a:gd name="T12" fmla="*/ 27 w 29"/>
                <a:gd name="T13" fmla="*/ 27 h 32"/>
                <a:gd name="T14" fmla="*/ 27 w 29"/>
                <a:gd name="T15" fmla="*/ 24 h 32"/>
                <a:gd name="T16" fmla="*/ 29 w 29"/>
                <a:gd name="T17" fmla="*/ 21 h 32"/>
                <a:gd name="T18" fmla="*/ 29 w 29"/>
                <a:gd name="T19" fmla="*/ 19 h 32"/>
                <a:gd name="T20" fmla="*/ 29 w 29"/>
                <a:gd name="T21" fmla="*/ 16 h 32"/>
                <a:gd name="T22" fmla="*/ 29 w 29"/>
                <a:gd name="T23" fmla="*/ 13 h 32"/>
                <a:gd name="T24" fmla="*/ 29 w 29"/>
                <a:gd name="T25" fmla="*/ 11 h 32"/>
                <a:gd name="T26" fmla="*/ 27 w 29"/>
                <a:gd name="T27" fmla="*/ 8 h 32"/>
                <a:gd name="T28" fmla="*/ 27 w 29"/>
                <a:gd name="T29" fmla="*/ 8 h 32"/>
                <a:gd name="T30" fmla="*/ 24 w 29"/>
                <a:gd name="T31" fmla="*/ 5 h 32"/>
                <a:gd name="T32" fmla="*/ 22 w 29"/>
                <a:gd name="T33" fmla="*/ 3 h 32"/>
                <a:gd name="T34" fmla="*/ 22 w 29"/>
                <a:gd name="T35" fmla="*/ 3 h 32"/>
                <a:gd name="T36" fmla="*/ 20 w 29"/>
                <a:gd name="T37" fmla="*/ 0 h 32"/>
                <a:gd name="T38" fmla="*/ 17 w 29"/>
                <a:gd name="T39" fmla="*/ 0 h 32"/>
                <a:gd name="T40" fmla="*/ 15 w 29"/>
                <a:gd name="T41" fmla="*/ 0 h 32"/>
                <a:gd name="T42" fmla="*/ 12 w 29"/>
                <a:gd name="T43" fmla="*/ 0 h 32"/>
                <a:gd name="T44" fmla="*/ 10 w 29"/>
                <a:gd name="T45" fmla="*/ 0 h 32"/>
                <a:gd name="T46" fmla="*/ 8 w 29"/>
                <a:gd name="T47" fmla="*/ 3 h 32"/>
                <a:gd name="T48" fmla="*/ 5 w 29"/>
                <a:gd name="T49" fmla="*/ 3 h 32"/>
                <a:gd name="T50" fmla="*/ 3 w 29"/>
                <a:gd name="T51" fmla="*/ 5 h 32"/>
                <a:gd name="T52" fmla="*/ 3 w 29"/>
                <a:gd name="T53" fmla="*/ 8 h 32"/>
                <a:gd name="T54" fmla="*/ 0 w 29"/>
                <a:gd name="T55" fmla="*/ 8 h 32"/>
                <a:gd name="T56" fmla="*/ 0 w 29"/>
                <a:gd name="T57" fmla="*/ 11 h 32"/>
                <a:gd name="T58" fmla="*/ 0 w 29"/>
                <a:gd name="T59" fmla="*/ 13 h 32"/>
                <a:gd name="T60" fmla="*/ 0 w 29"/>
                <a:gd name="T61" fmla="*/ 16 h 32"/>
                <a:gd name="T62" fmla="*/ 0 w 29"/>
                <a:gd name="T63" fmla="*/ 19 h 32"/>
                <a:gd name="T64" fmla="*/ 0 w 29"/>
                <a:gd name="T65" fmla="*/ 21 h 32"/>
                <a:gd name="T66" fmla="*/ 0 w 29"/>
                <a:gd name="T67" fmla="*/ 24 h 32"/>
                <a:gd name="T68" fmla="*/ 3 w 29"/>
                <a:gd name="T69" fmla="*/ 27 h 32"/>
                <a:gd name="T70" fmla="*/ 3 w 29"/>
                <a:gd name="T71" fmla="*/ 29 h 32"/>
                <a:gd name="T72" fmla="*/ 5 w 29"/>
                <a:gd name="T73" fmla="*/ 29 h 32"/>
                <a:gd name="T74" fmla="*/ 8 w 29"/>
                <a:gd name="T75" fmla="*/ 32 h 32"/>
                <a:gd name="T76" fmla="*/ 10 w 29"/>
                <a:gd name="T77" fmla="*/ 32 h 32"/>
                <a:gd name="T78" fmla="*/ 12 w 29"/>
                <a:gd name="T79" fmla="*/ 32 h 32"/>
                <a:gd name="T80" fmla="*/ 15 w 29"/>
                <a:gd name="T81" fmla="*/ 32 h 32"/>
                <a:gd name="T82" fmla="*/ 15 w 29"/>
                <a:gd name="T83" fmla="*/ 32 h 32"/>
                <a:gd name="T84" fmla="*/ 12 w 29"/>
                <a:gd name="T85" fmla="*/ 32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2"/>
                <a:gd name="T131" fmla="*/ 29 w 29"/>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2">
                  <a:moveTo>
                    <a:pt x="12" y="32"/>
                  </a:moveTo>
                  <a:lnTo>
                    <a:pt x="17" y="32"/>
                  </a:lnTo>
                  <a:lnTo>
                    <a:pt x="20" y="32"/>
                  </a:lnTo>
                  <a:lnTo>
                    <a:pt x="22" y="32"/>
                  </a:lnTo>
                  <a:lnTo>
                    <a:pt x="22" y="29"/>
                  </a:lnTo>
                  <a:lnTo>
                    <a:pt x="24" y="29"/>
                  </a:lnTo>
                  <a:lnTo>
                    <a:pt x="27" y="27"/>
                  </a:lnTo>
                  <a:lnTo>
                    <a:pt x="27" y="24"/>
                  </a:lnTo>
                  <a:lnTo>
                    <a:pt x="29" y="21"/>
                  </a:lnTo>
                  <a:lnTo>
                    <a:pt x="29" y="19"/>
                  </a:lnTo>
                  <a:lnTo>
                    <a:pt x="29" y="16"/>
                  </a:lnTo>
                  <a:lnTo>
                    <a:pt x="29" y="13"/>
                  </a:lnTo>
                  <a:lnTo>
                    <a:pt x="29" y="11"/>
                  </a:lnTo>
                  <a:lnTo>
                    <a:pt x="27" y="8"/>
                  </a:lnTo>
                  <a:lnTo>
                    <a:pt x="24" y="5"/>
                  </a:lnTo>
                  <a:lnTo>
                    <a:pt x="22" y="3"/>
                  </a:lnTo>
                  <a:lnTo>
                    <a:pt x="20" y="0"/>
                  </a:lnTo>
                  <a:lnTo>
                    <a:pt x="17" y="0"/>
                  </a:lnTo>
                  <a:lnTo>
                    <a:pt x="15" y="0"/>
                  </a:lnTo>
                  <a:lnTo>
                    <a:pt x="12" y="0"/>
                  </a:lnTo>
                  <a:lnTo>
                    <a:pt x="10" y="0"/>
                  </a:lnTo>
                  <a:lnTo>
                    <a:pt x="8" y="3"/>
                  </a:lnTo>
                  <a:lnTo>
                    <a:pt x="5" y="3"/>
                  </a:lnTo>
                  <a:lnTo>
                    <a:pt x="3" y="5"/>
                  </a:lnTo>
                  <a:lnTo>
                    <a:pt x="3" y="8"/>
                  </a:lnTo>
                  <a:lnTo>
                    <a:pt x="0" y="8"/>
                  </a:lnTo>
                  <a:lnTo>
                    <a:pt x="0" y="11"/>
                  </a:lnTo>
                  <a:lnTo>
                    <a:pt x="0" y="13"/>
                  </a:lnTo>
                  <a:lnTo>
                    <a:pt x="0" y="16"/>
                  </a:lnTo>
                  <a:lnTo>
                    <a:pt x="0" y="19"/>
                  </a:lnTo>
                  <a:lnTo>
                    <a:pt x="0" y="21"/>
                  </a:lnTo>
                  <a:lnTo>
                    <a:pt x="0" y="24"/>
                  </a:lnTo>
                  <a:lnTo>
                    <a:pt x="3" y="27"/>
                  </a:lnTo>
                  <a:lnTo>
                    <a:pt x="3" y="29"/>
                  </a:lnTo>
                  <a:lnTo>
                    <a:pt x="5" y="29"/>
                  </a:lnTo>
                  <a:lnTo>
                    <a:pt x="8" y="32"/>
                  </a:lnTo>
                  <a:lnTo>
                    <a:pt x="10" y="32"/>
                  </a:lnTo>
                  <a:lnTo>
                    <a:pt x="12" y="32"/>
                  </a:lnTo>
                  <a:lnTo>
                    <a:pt x="15" y="32"/>
                  </a:lnTo>
                  <a:lnTo>
                    <a:pt x="12" y="32"/>
                  </a:lnTo>
                  <a:close/>
                </a:path>
              </a:pathLst>
            </a:custGeom>
            <a:solidFill>
              <a:srgbClr val="000000"/>
            </a:solidFill>
            <a:ln w="9525">
              <a:noFill/>
              <a:round/>
              <a:headEnd/>
              <a:tailEnd/>
            </a:ln>
          </p:spPr>
          <p:txBody>
            <a:bodyPr/>
            <a:lstStyle/>
            <a:p>
              <a:endParaRPr lang="en-US"/>
            </a:p>
          </p:txBody>
        </p:sp>
        <p:sp>
          <p:nvSpPr>
            <p:cNvPr id="119986" name="Freeform 376"/>
            <p:cNvSpPr>
              <a:spLocks/>
            </p:cNvSpPr>
            <p:nvPr/>
          </p:nvSpPr>
          <p:spPr bwMode="auto">
            <a:xfrm>
              <a:off x="1686" y="2252"/>
              <a:ext cx="31" cy="32"/>
            </a:xfrm>
            <a:custGeom>
              <a:avLst/>
              <a:gdLst>
                <a:gd name="T0" fmla="*/ 14 w 31"/>
                <a:gd name="T1" fmla="*/ 32 h 32"/>
                <a:gd name="T2" fmla="*/ 17 w 31"/>
                <a:gd name="T3" fmla="*/ 32 h 32"/>
                <a:gd name="T4" fmla="*/ 19 w 31"/>
                <a:gd name="T5" fmla="*/ 32 h 32"/>
                <a:gd name="T6" fmla="*/ 21 w 31"/>
                <a:gd name="T7" fmla="*/ 29 h 32"/>
                <a:gd name="T8" fmla="*/ 24 w 31"/>
                <a:gd name="T9" fmla="*/ 29 h 32"/>
                <a:gd name="T10" fmla="*/ 26 w 31"/>
                <a:gd name="T11" fmla="*/ 26 h 32"/>
                <a:gd name="T12" fmla="*/ 26 w 31"/>
                <a:gd name="T13" fmla="*/ 24 h 32"/>
                <a:gd name="T14" fmla="*/ 29 w 31"/>
                <a:gd name="T15" fmla="*/ 24 h 32"/>
                <a:gd name="T16" fmla="*/ 29 w 31"/>
                <a:gd name="T17" fmla="*/ 21 h 32"/>
                <a:gd name="T18" fmla="*/ 31 w 31"/>
                <a:gd name="T19" fmla="*/ 18 h 32"/>
                <a:gd name="T20" fmla="*/ 31 w 31"/>
                <a:gd name="T21" fmla="*/ 16 h 32"/>
                <a:gd name="T22" fmla="*/ 31 w 31"/>
                <a:gd name="T23" fmla="*/ 13 h 32"/>
                <a:gd name="T24" fmla="*/ 29 w 31"/>
                <a:gd name="T25" fmla="*/ 10 h 32"/>
                <a:gd name="T26" fmla="*/ 29 w 31"/>
                <a:gd name="T27" fmla="*/ 8 h 32"/>
                <a:gd name="T28" fmla="*/ 26 w 31"/>
                <a:gd name="T29" fmla="*/ 5 h 32"/>
                <a:gd name="T30" fmla="*/ 26 w 31"/>
                <a:gd name="T31" fmla="*/ 2 h 32"/>
                <a:gd name="T32" fmla="*/ 24 w 31"/>
                <a:gd name="T33" fmla="*/ 2 h 32"/>
                <a:gd name="T34" fmla="*/ 21 w 31"/>
                <a:gd name="T35" fmla="*/ 0 h 32"/>
                <a:gd name="T36" fmla="*/ 19 w 31"/>
                <a:gd name="T37" fmla="*/ 0 h 32"/>
                <a:gd name="T38" fmla="*/ 17 w 31"/>
                <a:gd name="T39" fmla="*/ 0 h 32"/>
                <a:gd name="T40" fmla="*/ 14 w 31"/>
                <a:gd name="T41" fmla="*/ 0 h 32"/>
                <a:gd name="T42" fmla="*/ 12 w 31"/>
                <a:gd name="T43" fmla="*/ 0 h 32"/>
                <a:gd name="T44" fmla="*/ 9 w 31"/>
                <a:gd name="T45" fmla="*/ 0 h 32"/>
                <a:gd name="T46" fmla="*/ 9 w 31"/>
                <a:gd name="T47" fmla="*/ 0 h 32"/>
                <a:gd name="T48" fmla="*/ 7 w 31"/>
                <a:gd name="T49" fmla="*/ 2 h 32"/>
                <a:gd name="T50" fmla="*/ 5 w 31"/>
                <a:gd name="T51" fmla="*/ 2 h 32"/>
                <a:gd name="T52" fmla="*/ 2 w 31"/>
                <a:gd name="T53" fmla="*/ 5 h 32"/>
                <a:gd name="T54" fmla="*/ 2 w 31"/>
                <a:gd name="T55" fmla="*/ 8 h 32"/>
                <a:gd name="T56" fmla="*/ 2 w 31"/>
                <a:gd name="T57" fmla="*/ 10 h 32"/>
                <a:gd name="T58" fmla="*/ 0 w 31"/>
                <a:gd name="T59" fmla="*/ 13 h 32"/>
                <a:gd name="T60" fmla="*/ 0 w 31"/>
                <a:gd name="T61" fmla="*/ 16 h 32"/>
                <a:gd name="T62" fmla="*/ 0 w 31"/>
                <a:gd name="T63" fmla="*/ 18 h 32"/>
                <a:gd name="T64" fmla="*/ 2 w 31"/>
                <a:gd name="T65" fmla="*/ 21 h 32"/>
                <a:gd name="T66" fmla="*/ 2 w 31"/>
                <a:gd name="T67" fmla="*/ 24 h 32"/>
                <a:gd name="T68" fmla="*/ 2 w 31"/>
                <a:gd name="T69" fmla="*/ 24 h 32"/>
                <a:gd name="T70" fmla="*/ 5 w 31"/>
                <a:gd name="T71" fmla="*/ 26 h 32"/>
                <a:gd name="T72" fmla="*/ 7 w 31"/>
                <a:gd name="T73" fmla="*/ 29 h 32"/>
                <a:gd name="T74" fmla="*/ 9 w 31"/>
                <a:gd name="T75" fmla="*/ 29 h 32"/>
                <a:gd name="T76" fmla="*/ 9 w 31"/>
                <a:gd name="T77" fmla="*/ 32 h 32"/>
                <a:gd name="T78" fmla="*/ 12 w 31"/>
                <a:gd name="T79" fmla="*/ 32 h 32"/>
                <a:gd name="T80" fmla="*/ 14 w 31"/>
                <a:gd name="T81" fmla="*/ 32 h 32"/>
                <a:gd name="T82" fmla="*/ 14 w 31"/>
                <a:gd name="T83" fmla="*/ 32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32"/>
                <a:gd name="T128" fmla="*/ 31 w 31"/>
                <a:gd name="T129" fmla="*/ 32 h 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32">
                  <a:moveTo>
                    <a:pt x="14" y="32"/>
                  </a:moveTo>
                  <a:lnTo>
                    <a:pt x="17" y="32"/>
                  </a:lnTo>
                  <a:lnTo>
                    <a:pt x="19" y="32"/>
                  </a:lnTo>
                  <a:lnTo>
                    <a:pt x="21" y="29"/>
                  </a:lnTo>
                  <a:lnTo>
                    <a:pt x="24" y="29"/>
                  </a:lnTo>
                  <a:lnTo>
                    <a:pt x="26" y="26"/>
                  </a:lnTo>
                  <a:lnTo>
                    <a:pt x="26" y="24"/>
                  </a:lnTo>
                  <a:lnTo>
                    <a:pt x="29" y="24"/>
                  </a:lnTo>
                  <a:lnTo>
                    <a:pt x="29" y="21"/>
                  </a:lnTo>
                  <a:lnTo>
                    <a:pt x="31" y="18"/>
                  </a:lnTo>
                  <a:lnTo>
                    <a:pt x="31" y="16"/>
                  </a:lnTo>
                  <a:lnTo>
                    <a:pt x="31" y="13"/>
                  </a:lnTo>
                  <a:lnTo>
                    <a:pt x="29" y="10"/>
                  </a:lnTo>
                  <a:lnTo>
                    <a:pt x="29" y="8"/>
                  </a:lnTo>
                  <a:lnTo>
                    <a:pt x="26" y="5"/>
                  </a:lnTo>
                  <a:lnTo>
                    <a:pt x="26" y="2"/>
                  </a:lnTo>
                  <a:lnTo>
                    <a:pt x="24" y="2"/>
                  </a:lnTo>
                  <a:lnTo>
                    <a:pt x="21" y="0"/>
                  </a:lnTo>
                  <a:lnTo>
                    <a:pt x="19" y="0"/>
                  </a:lnTo>
                  <a:lnTo>
                    <a:pt x="17" y="0"/>
                  </a:lnTo>
                  <a:lnTo>
                    <a:pt x="14" y="0"/>
                  </a:lnTo>
                  <a:lnTo>
                    <a:pt x="12" y="0"/>
                  </a:lnTo>
                  <a:lnTo>
                    <a:pt x="9" y="0"/>
                  </a:lnTo>
                  <a:lnTo>
                    <a:pt x="7" y="2"/>
                  </a:lnTo>
                  <a:lnTo>
                    <a:pt x="5" y="2"/>
                  </a:lnTo>
                  <a:lnTo>
                    <a:pt x="2" y="5"/>
                  </a:lnTo>
                  <a:lnTo>
                    <a:pt x="2" y="8"/>
                  </a:lnTo>
                  <a:lnTo>
                    <a:pt x="2" y="10"/>
                  </a:lnTo>
                  <a:lnTo>
                    <a:pt x="0" y="13"/>
                  </a:lnTo>
                  <a:lnTo>
                    <a:pt x="0" y="16"/>
                  </a:lnTo>
                  <a:lnTo>
                    <a:pt x="0" y="18"/>
                  </a:lnTo>
                  <a:lnTo>
                    <a:pt x="2" y="21"/>
                  </a:lnTo>
                  <a:lnTo>
                    <a:pt x="2" y="24"/>
                  </a:lnTo>
                  <a:lnTo>
                    <a:pt x="5" y="26"/>
                  </a:lnTo>
                  <a:lnTo>
                    <a:pt x="7" y="29"/>
                  </a:lnTo>
                  <a:lnTo>
                    <a:pt x="9" y="29"/>
                  </a:lnTo>
                  <a:lnTo>
                    <a:pt x="9" y="32"/>
                  </a:lnTo>
                  <a:lnTo>
                    <a:pt x="12" y="32"/>
                  </a:lnTo>
                  <a:lnTo>
                    <a:pt x="14" y="32"/>
                  </a:lnTo>
                  <a:close/>
                </a:path>
              </a:pathLst>
            </a:custGeom>
            <a:solidFill>
              <a:srgbClr val="000000"/>
            </a:solidFill>
            <a:ln w="9525">
              <a:noFill/>
              <a:round/>
              <a:headEnd/>
              <a:tailEnd/>
            </a:ln>
          </p:spPr>
          <p:txBody>
            <a:bodyPr/>
            <a:lstStyle/>
            <a:p>
              <a:endParaRPr lang="en-US"/>
            </a:p>
          </p:txBody>
        </p:sp>
        <p:sp>
          <p:nvSpPr>
            <p:cNvPr id="119987" name="Freeform 377"/>
            <p:cNvSpPr>
              <a:spLocks/>
            </p:cNvSpPr>
            <p:nvPr/>
          </p:nvSpPr>
          <p:spPr bwMode="auto">
            <a:xfrm>
              <a:off x="2204" y="3033"/>
              <a:ext cx="29" cy="35"/>
            </a:xfrm>
            <a:custGeom>
              <a:avLst/>
              <a:gdLst>
                <a:gd name="T0" fmla="*/ 15 w 29"/>
                <a:gd name="T1" fmla="*/ 32 h 35"/>
                <a:gd name="T2" fmla="*/ 17 w 29"/>
                <a:gd name="T3" fmla="*/ 35 h 35"/>
                <a:gd name="T4" fmla="*/ 19 w 29"/>
                <a:gd name="T5" fmla="*/ 35 h 35"/>
                <a:gd name="T6" fmla="*/ 22 w 29"/>
                <a:gd name="T7" fmla="*/ 32 h 35"/>
                <a:gd name="T8" fmla="*/ 24 w 29"/>
                <a:gd name="T9" fmla="*/ 32 h 35"/>
                <a:gd name="T10" fmla="*/ 26 w 29"/>
                <a:gd name="T11" fmla="*/ 30 h 35"/>
                <a:gd name="T12" fmla="*/ 26 w 29"/>
                <a:gd name="T13" fmla="*/ 27 h 35"/>
                <a:gd name="T14" fmla="*/ 29 w 29"/>
                <a:gd name="T15" fmla="*/ 24 h 35"/>
                <a:gd name="T16" fmla="*/ 29 w 29"/>
                <a:gd name="T17" fmla="*/ 24 h 35"/>
                <a:gd name="T18" fmla="*/ 29 w 29"/>
                <a:gd name="T19" fmla="*/ 22 h 35"/>
                <a:gd name="T20" fmla="*/ 29 w 29"/>
                <a:gd name="T21" fmla="*/ 19 h 35"/>
                <a:gd name="T22" fmla="*/ 29 w 29"/>
                <a:gd name="T23" fmla="*/ 16 h 35"/>
                <a:gd name="T24" fmla="*/ 29 w 29"/>
                <a:gd name="T25" fmla="*/ 14 h 35"/>
                <a:gd name="T26" fmla="*/ 29 w 29"/>
                <a:gd name="T27" fmla="*/ 11 h 35"/>
                <a:gd name="T28" fmla="*/ 26 w 29"/>
                <a:gd name="T29" fmla="*/ 8 h 35"/>
                <a:gd name="T30" fmla="*/ 26 w 29"/>
                <a:gd name="T31" fmla="*/ 6 h 35"/>
                <a:gd name="T32" fmla="*/ 24 w 29"/>
                <a:gd name="T33" fmla="*/ 6 h 35"/>
                <a:gd name="T34" fmla="*/ 22 w 29"/>
                <a:gd name="T35" fmla="*/ 3 h 35"/>
                <a:gd name="T36" fmla="*/ 19 w 29"/>
                <a:gd name="T37" fmla="*/ 3 h 35"/>
                <a:gd name="T38" fmla="*/ 17 w 29"/>
                <a:gd name="T39" fmla="*/ 3 h 35"/>
                <a:gd name="T40" fmla="*/ 15 w 29"/>
                <a:gd name="T41" fmla="*/ 0 h 35"/>
                <a:gd name="T42" fmla="*/ 12 w 29"/>
                <a:gd name="T43" fmla="*/ 3 h 35"/>
                <a:gd name="T44" fmla="*/ 10 w 29"/>
                <a:gd name="T45" fmla="*/ 3 h 35"/>
                <a:gd name="T46" fmla="*/ 7 w 29"/>
                <a:gd name="T47" fmla="*/ 3 h 35"/>
                <a:gd name="T48" fmla="*/ 7 w 29"/>
                <a:gd name="T49" fmla="*/ 6 h 35"/>
                <a:gd name="T50" fmla="*/ 5 w 29"/>
                <a:gd name="T51" fmla="*/ 6 h 35"/>
                <a:gd name="T52" fmla="*/ 3 w 29"/>
                <a:gd name="T53" fmla="*/ 8 h 35"/>
                <a:gd name="T54" fmla="*/ 3 w 29"/>
                <a:gd name="T55" fmla="*/ 11 h 35"/>
                <a:gd name="T56" fmla="*/ 0 w 29"/>
                <a:gd name="T57" fmla="*/ 14 h 35"/>
                <a:gd name="T58" fmla="*/ 0 w 29"/>
                <a:gd name="T59" fmla="*/ 16 h 35"/>
                <a:gd name="T60" fmla="*/ 0 w 29"/>
                <a:gd name="T61" fmla="*/ 19 h 35"/>
                <a:gd name="T62" fmla="*/ 0 w 29"/>
                <a:gd name="T63" fmla="*/ 22 h 35"/>
                <a:gd name="T64" fmla="*/ 0 w 29"/>
                <a:gd name="T65" fmla="*/ 24 h 35"/>
                <a:gd name="T66" fmla="*/ 3 w 29"/>
                <a:gd name="T67" fmla="*/ 24 h 35"/>
                <a:gd name="T68" fmla="*/ 3 w 29"/>
                <a:gd name="T69" fmla="*/ 27 h 35"/>
                <a:gd name="T70" fmla="*/ 5 w 29"/>
                <a:gd name="T71" fmla="*/ 30 h 35"/>
                <a:gd name="T72" fmla="*/ 7 w 29"/>
                <a:gd name="T73" fmla="*/ 32 h 35"/>
                <a:gd name="T74" fmla="*/ 7 w 29"/>
                <a:gd name="T75" fmla="*/ 32 h 35"/>
                <a:gd name="T76" fmla="*/ 10 w 29"/>
                <a:gd name="T77" fmla="*/ 35 h 35"/>
                <a:gd name="T78" fmla="*/ 12 w 29"/>
                <a:gd name="T79" fmla="*/ 35 h 35"/>
                <a:gd name="T80" fmla="*/ 15 w 29"/>
                <a:gd name="T81" fmla="*/ 35 h 35"/>
                <a:gd name="T82" fmla="*/ 15 w 29"/>
                <a:gd name="T83" fmla="*/ 35 h 35"/>
                <a:gd name="T84" fmla="*/ 15 w 29"/>
                <a:gd name="T85" fmla="*/ 32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35"/>
                <a:gd name="T131" fmla="*/ 29 w 29"/>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35">
                  <a:moveTo>
                    <a:pt x="15" y="32"/>
                  </a:moveTo>
                  <a:lnTo>
                    <a:pt x="17" y="35"/>
                  </a:lnTo>
                  <a:lnTo>
                    <a:pt x="19" y="35"/>
                  </a:lnTo>
                  <a:lnTo>
                    <a:pt x="22" y="32"/>
                  </a:lnTo>
                  <a:lnTo>
                    <a:pt x="24" y="32"/>
                  </a:lnTo>
                  <a:lnTo>
                    <a:pt x="26" y="30"/>
                  </a:lnTo>
                  <a:lnTo>
                    <a:pt x="26" y="27"/>
                  </a:lnTo>
                  <a:lnTo>
                    <a:pt x="29" y="24"/>
                  </a:lnTo>
                  <a:lnTo>
                    <a:pt x="29" y="22"/>
                  </a:lnTo>
                  <a:lnTo>
                    <a:pt x="29" y="19"/>
                  </a:lnTo>
                  <a:lnTo>
                    <a:pt x="29" y="16"/>
                  </a:lnTo>
                  <a:lnTo>
                    <a:pt x="29" y="14"/>
                  </a:lnTo>
                  <a:lnTo>
                    <a:pt x="29" y="11"/>
                  </a:lnTo>
                  <a:lnTo>
                    <a:pt x="26" y="8"/>
                  </a:lnTo>
                  <a:lnTo>
                    <a:pt x="26" y="6"/>
                  </a:lnTo>
                  <a:lnTo>
                    <a:pt x="24" y="6"/>
                  </a:lnTo>
                  <a:lnTo>
                    <a:pt x="22" y="3"/>
                  </a:lnTo>
                  <a:lnTo>
                    <a:pt x="19" y="3"/>
                  </a:lnTo>
                  <a:lnTo>
                    <a:pt x="17" y="3"/>
                  </a:lnTo>
                  <a:lnTo>
                    <a:pt x="15" y="0"/>
                  </a:lnTo>
                  <a:lnTo>
                    <a:pt x="12" y="3"/>
                  </a:lnTo>
                  <a:lnTo>
                    <a:pt x="10" y="3"/>
                  </a:lnTo>
                  <a:lnTo>
                    <a:pt x="7" y="3"/>
                  </a:lnTo>
                  <a:lnTo>
                    <a:pt x="7" y="6"/>
                  </a:lnTo>
                  <a:lnTo>
                    <a:pt x="5" y="6"/>
                  </a:lnTo>
                  <a:lnTo>
                    <a:pt x="3" y="8"/>
                  </a:lnTo>
                  <a:lnTo>
                    <a:pt x="3" y="11"/>
                  </a:lnTo>
                  <a:lnTo>
                    <a:pt x="0" y="14"/>
                  </a:lnTo>
                  <a:lnTo>
                    <a:pt x="0" y="16"/>
                  </a:lnTo>
                  <a:lnTo>
                    <a:pt x="0" y="19"/>
                  </a:lnTo>
                  <a:lnTo>
                    <a:pt x="0" y="22"/>
                  </a:lnTo>
                  <a:lnTo>
                    <a:pt x="0" y="24"/>
                  </a:lnTo>
                  <a:lnTo>
                    <a:pt x="3" y="24"/>
                  </a:lnTo>
                  <a:lnTo>
                    <a:pt x="3" y="27"/>
                  </a:lnTo>
                  <a:lnTo>
                    <a:pt x="5" y="30"/>
                  </a:lnTo>
                  <a:lnTo>
                    <a:pt x="7" y="32"/>
                  </a:lnTo>
                  <a:lnTo>
                    <a:pt x="10" y="35"/>
                  </a:lnTo>
                  <a:lnTo>
                    <a:pt x="12" y="35"/>
                  </a:lnTo>
                  <a:lnTo>
                    <a:pt x="15" y="35"/>
                  </a:lnTo>
                  <a:lnTo>
                    <a:pt x="15" y="32"/>
                  </a:lnTo>
                  <a:close/>
                </a:path>
              </a:pathLst>
            </a:custGeom>
            <a:solidFill>
              <a:srgbClr val="000000"/>
            </a:solidFill>
            <a:ln w="9525">
              <a:noFill/>
              <a:round/>
              <a:headEnd/>
              <a:tailEnd/>
            </a:ln>
          </p:spPr>
          <p:txBody>
            <a:bodyPr/>
            <a:lstStyle/>
            <a:p>
              <a:endParaRPr lang="en-US"/>
            </a:p>
          </p:txBody>
        </p:sp>
        <p:sp>
          <p:nvSpPr>
            <p:cNvPr id="119988" name="Freeform 378"/>
            <p:cNvSpPr>
              <a:spLocks/>
            </p:cNvSpPr>
            <p:nvPr/>
          </p:nvSpPr>
          <p:spPr bwMode="auto">
            <a:xfrm>
              <a:off x="2030" y="1547"/>
              <a:ext cx="189" cy="1500"/>
            </a:xfrm>
            <a:custGeom>
              <a:avLst/>
              <a:gdLst>
                <a:gd name="T0" fmla="*/ 189 w 189"/>
                <a:gd name="T1" fmla="*/ 1500 h 1500"/>
                <a:gd name="T2" fmla="*/ 189 w 189"/>
                <a:gd name="T3" fmla="*/ 1222 h 1500"/>
                <a:gd name="T4" fmla="*/ 0 w 189"/>
                <a:gd name="T5" fmla="*/ 1222 h 1500"/>
                <a:gd name="T6" fmla="*/ 0 w 189"/>
                <a:gd name="T7" fmla="*/ 0 h 1500"/>
                <a:gd name="T8" fmla="*/ 165 w 189"/>
                <a:gd name="T9" fmla="*/ 0 h 1500"/>
                <a:gd name="T10" fmla="*/ 0 60000 65536"/>
                <a:gd name="T11" fmla="*/ 0 60000 65536"/>
                <a:gd name="T12" fmla="*/ 0 60000 65536"/>
                <a:gd name="T13" fmla="*/ 0 60000 65536"/>
                <a:gd name="T14" fmla="*/ 0 60000 65536"/>
                <a:gd name="T15" fmla="*/ 0 w 189"/>
                <a:gd name="T16" fmla="*/ 0 h 1500"/>
                <a:gd name="T17" fmla="*/ 189 w 189"/>
                <a:gd name="T18" fmla="*/ 1500 h 1500"/>
              </a:gdLst>
              <a:ahLst/>
              <a:cxnLst>
                <a:cxn ang="T10">
                  <a:pos x="T0" y="T1"/>
                </a:cxn>
                <a:cxn ang="T11">
                  <a:pos x="T2" y="T3"/>
                </a:cxn>
                <a:cxn ang="T12">
                  <a:pos x="T4" y="T5"/>
                </a:cxn>
                <a:cxn ang="T13">
                  <a:pos x="T6" y="T7"/>
                </a:cxn>
                <a:cxn ang="T14">
                  <a:pos x="T8" y="T9"/>
                </a:cxn>
              </a:cxnLst>
              <a:rect l="T15" t="T16" r="T17" b="T18"/>
              <a:pathLst>
                <a:path w="189" h="1500">
                  <a:moveTo>
                    <a:pt x="189" y="1500"/>
                  </a:moveTo>
                  <a:lnTo>
                    <a:pt x="189" y="1222"/>
                  </a:lnTo>
                  <a:lnTo>
                    <a:pt x="0" y="1222"/>
                  </a:lnTo>
                  <a:lnTo>
                    <a:pt x="0" y="0"/>
                  </a:lnTo>
                  <a:lnTo>
                    <a:pt x="165" y="0"/>
                  </a:lnTo>
                </a:path>
              </a:pathLst>
            </a:custGeom>
            <a:noFill/>
            <a:ln w="19050">
              <a:solidFill>
                <a:srgbClr val="000000"/>
              </a:solidFill>
              <a:prstDash val="solid"/>
              <a:round/>
              <a:headEnd/>
              <a:tailEnd/>
            </a:ln>
          </p:spPr>
          <p:txBody>
            <a:bodyPr/>
            <a:lstStyle/>
            <a:p>
              <a:endParaRPr lang="en-US"/>
            </a:p>
          </p:txBody>
        </p:sp>
        <p:sp>
          <p:nvSpPr>
            <p:cNvPr id="119989" name="Freeform 379"/>
            <p:cNvSpPr>
              <a:spLocks/>
            </p:cNvSpPr>
            <p:nvPr/>
          </p:nvSpPr>
          <p:spPr bwMode="auto">
            <a:xfrm>
              <a:off x="1937" y="1830"/>
              <a:ext cx="184" cy="323"/>
            </a:xfrm>
            <a:custGeom>
              <a:avLst/>
              <a:gdLst>
                <a:gd name="T0" fmla="*/ 90 w 184"/>
                <a:gd name="T1" fmla="*/ 323 h 323"/>
                <a:gd name="T2" fmla="*/ 107 w 184"/>
                <a:gd name="T3" fmla="*/ 320 h 323"/>
                <a:gd name="T4" fmla="*/ 122 w 184"/>
                <a:gd name="T5" fmla="*/ 315 h 323"/>
                <a:gd name="T6" fmla="*/ 133 w 184"/>
                <a:gd name="T7" fmla="*/ 304 h 323"/>
                <a:gd name="T8" fmla="*/ 145 w 184"/>
                <a:gd name="T9" fmla="*/ 294 h 323"/>
                <a:gd name="T10" fmla="*/ 157 w 184"/>
                <a:gd name="T11" fmla="*/ 275 h 323"/>
                <a:gd name="T12" fmla="*/ 165 w 184"/>
                <a:gd name="T13" fmla="*/ 256 h 323"/>
                <a:gd name="T14" fmla="*/ 174 w 184"/>
                <a:gd name="T15" fmla="*/ 235 h 323"/>
                <a:gd name="T16" fmla="*/ 179 w 184"/>
                <a:gd name="T17" fmla="*/ 214 h 323"/>
                <a:gd name="T18" fmla="*/ 181 w 184"/>
                <a:gd name="T19" fmla="*/ 187 h 323"/>
                <a:gd name="T20" fmla="*/ 184 w 184"/>
                <a:gd name="T21" fmla="*/ 160 h 323"/>
                <a:gd name="T22" fmla="*/ 181 w 184"/>
                <a:gd name="T23" fmla="*/ 136 h 323"/>
                <a:gd name="T24" fmla="*/ 179 w 184"/>
                <a:gd name="T25" fmla="*/ 109 h 323"/>
                <a:gd name="T26" fmla="*/ 174 w 184"/>
                <a:gd name="T27" fmla="*/ 88 h 323"/>
                <a:gd name="T28" fmla="*/ 165 w 184"/>
                <a:gd name="T29" fmla="*/ 67 h 323"/>
                <a:gd name="T30" fmla="*/ 157 w 184"/>
                <a:gd name="T31" fmla="*/ 45 h 323"/>
                <a:gd name="T32" fmla="*/ 145 w 184"/>
                <a:gd name="T33" fmla="*/ 29 h 323"/>
                <a:gd name="T34" fmla="*/ 133 w 184"/>
                <a:gd name="T35" fmla="*/ 16 h 323"/>
                <a:gd name="T36" fmla="*/ 122 w 184"/>
                <a:gd name="T37" fmla="*/ 8 h 323"/>
                <a:gd name="T38" fmla="*/ 107 w 184"/>
                <a:gd name="T39" fmla="*/ 0 h 323"/>
                <a:gd name="T40" fmla="*/ 93 w 184"/>
                <a:gd name="T41" fmla="*/ 0 h 323"/>
                <a:gd name="T42" fmla="*/ 76 w 184"/>
                <a:gd name="T43" fmla="*/ 0 h 323"/>
                <a:gd name="T44" fmla="*/ 64 w 184"/>
                <a:gd name="T45" fmla="*/ 8 h 323"/>
                <a:gd name="T46" fmla="*/ 50 w 184"/>
                <a:gd name="T47" fmla="*/ 16 h 323"/>
                <a:gd name="T48" fmla="*/ 38 w 184"/>
                <a:gd name="T49" fmla="*/ 29 h 323"/>
                <a:gd name="T50" fmla="*/ 28 w 184"/>
                <a:gd name="T51" fmla="*/ 45 h 323"/>
                <a:gd name="T52" fmla="*/ 19 w 184"/>
                <a:gd name="T53" fmla="*/ 67 h 323"/>
                <a:gd name="T54" fmla="*/ 12 w 184"/>
                <a:gd name="T55" fmla="*/ 88 h 323"/>
                <a:gd name="T56" fmla="*/ 4 w 184"/>
                <a:gd name="T57" fmla="*/ 109 h 323"/>
                <a:gd name="T58" fmla="*/ 2 w 184"/>
                <a:gd name="T59" fmla="*/ 136 h 323"/>
                <a:gd name="T60" fmla="*/ 0 w 184"/>
                <a:gd name="T61" fmla="*/ 160 h 323"/>
                <a:gd name="T62" fmla="*/ 2 w 184"/>
                <a:gd name="T63" fmla="*/ 187 h 323"/>
                <a:gd name="T64" fmla="*/ 4 w 184"/>
                <a:gd name="T65" fmla="*/ 214 h 323"/>
                <a:gd name="T66" fmla="*/ 12 w 184"/>
                <a:gd name="T67" fmla="*/ 235 h 323"/>
                <a:gd name="T68" fmla="*/ 19 w 184"/>
                <a:gd name="T69" fmla="*/ 256 h 323"/>
                <a:gd name="T70" fmla="*/ 28 w 184"/>
                <a:gd name="T71" fmla="*/ 275 h 323"/>
                <a:gd name="T72" fmla="*/ 38 w 184"/>
                <a:gd name="T73" fmla="*/ 294 h 323"/>
                <a:gd name="T74" fmla="*/ 50 w 184"/>
                <a:gd name="T75" fmla="*/ 304 h 323"/>
                <a:gd name="T76" fmla="*/ 64 w 184"/>
                <a:gd name="T77" fmla="*/ 315 h 323"/>
                <a:gd name="T78" fmla="*/ 76 w 184"/>
                <a:gd name="T79" fmla="*/ 320 h 323"/>
                <a:gd name="T80" fmla="*/ 93 w 184"/>
                <a:gd name="T81" fmla="*/ 323 h 323"/>
                <a:gd name="T82" fmla="*/ 93 w 184"/>
                <a:gd name="T83" fmla="*/ 323 h 323"/>
                <a:gd name="T84" fmla="*/ 90 w 184"/>
                <a:gd name="T85" fmla="*/ 323 h 3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4"/>
                <a:gd name="T130" fmla="*/ 0 h 323"/>
                <a:gd name="T131" fmla="*/ 184 w 184"/>
                <a:gd name="T132" fmla="*/ 323 h 3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4" h="323">
                  <a:moveTo>
                    <a:pt x="90" y="323"/>
                  </a:moveTo>
                  <a:lnTo>
                    <a:pt x="107" y="320"/>
                  </a:lnTo>
                  <a:lnTo>
                    <a:pt x="122" y="315"/>
                  </a:lnTo>
                  <a:lnTo>
                    <a:pt x="133" y="304"/>
                  </a:lnTo>
                  <a:lnTo>
                    <a:pt x="145" y="294"/>
                  </a:lnTo>
                  <a:lnTo>
                    <a:pt x="157" y="275"/>
                  </a:lnTo>
                  <a:lnTo>
                    <a:pt x="165" y="256"/>
                  </a:lnTo>
                  <a:lnTo>
                    <a:pt x="174" y="235"/>
                  </a:lnTo>
                  <a:lnTo>
                    <a:pt x="179" y="214"/>
                  </a:lnTo>
                  <a:lnTo>
                    <a:pt x="181" y="187"/>
                  </a:lnTo>
                  <a:lnTo>
                    <a:pt x="184" y="160"/>
                  </a:lnTo>
                  <a:lnTo>
                    <a:pt x="181" y="136"/>
                  </a:lnTo>
                  <a:lnTo>
                    <a:pt x="179" y="109"/>
                  </a:lnTo>
                  <a:lnTo>
                    <a:pt x="174" y="88"/>
                  </a:lnTo>
                  <a:lnTo>
                    <a:pt x="165" y="67"/>
                  </a:lnTo>
                  <a:lnTo>
                    <a:pt x="157" y="45"/>
                  </a:lnTo>
                  <a:lnTo>
                    <a:pt x="145" y="29"/>
                  </a:lnTo>
                  <a:lnTo>
                    <a:pt x="133" y="16"/>
                  </a:lnTo>
                  <a:lnTo>
                    <a:pt x="122" y="8"/>
                  </a:lnTo>
                  <a:lnTo>
                    <a:pt x="107" y="0"/>
                  </a:lnTo>
                  <a:lnTo>
                    <a:pt x="93" y="0"/>
                  </a:lnTo>
                  <a:lnTo>
                    <a:pt x="76" y="0"/>
                  </a:lnTo>
                  <a:lnTo>
                    <a:pt x="64" y="8"/>
                  </a:lnTo>
                  <a:lnTo>
                    <a:pt x="50" y="16"/>
                  </a:lnTo>
                  <a:lnTo>
                    <a:pt x="38" y="29"/>
                  </a:lnTo>
                  <a:lnTo>
                    <a:pt x="28" y="45"/>
                  </a:lnTo>
                  <a:lnTo>
                    <a:pt x="19" y="67"/>
                  </a:lnTo>
                  <a:lnTo>
                    <a:pt x="12" y="88"/>
                  </a:lnTo>
                  <a:lnTo>
                    <a:pt x="4" y="109"/>
                  </a:lnTo>
                  <a:lnTo>
                    <a:pt x="2" y="136"/>
                  </a:lnTo>
                  <a:lnTo>
                    <a:pt x="0" y="160"/>
                  </a:lnTo>
                  <a:lnTo>
                    <a:pt x="2" y="187"/>
                  </a:lnTo>
                  <a:lnTo>
                    <a:pt x="4" y="214"/>
                  </a:lnTo>
                  <a:lnTo>
                    <a:pt x="12" y="235"/>
                  </a:lnTo>
                  <a:lnTo>
                    <a:pt x="19" y="256"/>
                  </a:lnTo>
                  <a:lnTo>
                    <a:pt x="28" y="275"/>
                  </a:lnTo>
                  <a:lnTo>
                    <a:pt x="38" y="294"/>
                  </a:lnTo>
                  <a:lnTo>
                    <a:pt x="50" y="304"/>
                  </a:lnTo>
                  <a:lnTo>
                    <a:pt x="64" y="315"/>
                  </a:lnTo>
                  <a:lnTo>
                    <a:pt x="76" y="320"/>
                  </a:lnTo>
                  <a:lnTo>
                    <a:pt x="93" y="323"/>
                  </a:lnTo>
                  <a:lnTo>
                    <a:pt x="90" y="323"/>
                  </a:lnTo>
                  <a:close/>
                </a:path>
              </a:pathLst>
            </a:custGeom>
            <a:solidFill>
              <a:srgbClr val="FFFFFF"/>
            </a:solidFill>
            <a:ln w="9525">
              <a:noFill/>
              <a:round/>
              <a:headEnd/>
              <a:tailEnd/>
            </a:ln>
          </p:spPr>
          <p:txBody>
            <a:bodyPr/>
            <a:lstStyle/>
            <a:p>
              <a:endParaRPr lang="en-US"/>
            </a:p>
          </p:txBody>
        </p:sp>
        <p:sp>
          <p:nvSpPr>
            <p:cNvPr id="119990" name="Freeform 380"/>
            <p:cNvSpPr>
              <a:spLocks/>
            </p:cNvSpPr>
            <p:nvPr/>
          </p:nvSpPr>
          <p:spPr bwMode="auto">
            <a:xfrm>
              <a:off x="1937" y="1830"/>
              <a:ext cx="184" cy="323"/>
            </a:xfrm>
            <a:custGeom>
              <a:avLst/>
              <a:gdLst>
                <a:gd name="T0" fmla="*/ 90 w 184"/>
                <a:gd name="T1" fmla="*/ 323 h 323"/>
                <a:gd name="T2" fmla="*/ 107 w 184"/>
                <a:gd name="T3" fmla="*/ 320 h 323"/>
                <a:gd name="T4" fmla="*/ 122 w 184"/>
                <a:gd name="T5" fmla="*/ 315 h 323"/>
                <a:gd name="T6" fmla="*/ 133 w 184"/>
                <a:gd name="T7" fmla="*/ 304 h 323"/>
                <a:gd name="T8" fmla="*/ 145 w 184"/>
                <a:gd name="T9" fmla="*/ 294 h 323"/>
                <a:gd name="T10" fmla="*/ 157 w 184"/>
                <a:gd name="T11" fmla="*/ 275 h 323"/>
                <a:gd name="T12" fmla="*/ 165 w 184"/>
                <a:gd name="T13" fmla="*/ 256 h 323"/>
                <a:gd name="T14" fmla="*/ 174 w 184"/>
                <a:gd name="T15" fmla="*/ 235 h 323"/>
                <a:gd name="T16" fmla="*/ 179 w 184"/>
                <a:gd name="T17" fmla="*/ 214 h 323"/>
                <a:gd name="T18" fmla="*/ 181 w 184"/>
                <a:gd name="T19" fmla="*/ 187 h 323"/>
                <a:gd name="T20" fmla="*/ 184 w 184"/>
                <a:gd name="T21" fmla="*/ 160 h 323"/>
                <a:gd name="T22" fmla="*/ 181 w 184"/>
                <a:gd name="T23" fmla="*/ 136 h 323"/>
                <a:gd name="T24" fmla="*/ 179 w 184"/>
                <a:gd name="T25" fmla="*/ 109 h 323"/>
                <a:gd name="T26" fmla="*/ 174 w 184"/>
                <a:gd name="T27" fmla="*/ 88 h 323"/>
                <a:gd name="T28" fmla="*/ 165 w 184"/>
                <a:gd name="T29" fmla="*/ 67 h 323"/>
                <a:gd name="T30" fmla="*/ 157 w 184"/>
                <a:gd name="T31" fmla="*/ 45 h 323"/>
                <a:gd name="T32" fmla="*/ 145 w 184"/>
                <a:gd name="T33" fmla="*/ 29 h 323"/>
                <a:gd name="T34" fmla="*/ 133 w 184"/>
                <a:gd name="T35" fmla="*/ 16 h 323"/>
                <a:gd name="T36" fmla="*/ 122 w 184"/>
                <a:gd name="T37" fmla="*/ 8 h 323"/>
                <a:gd name="T38" fmla="*/ 107 w 184"/>
                <a:gd name="T39" fmla="*/ 0 h 323"/>
                <a:gd name="T40" fmla="*/ 93 w 184"/>
                <a:gd name="T41" fmla="*/ 0 h 323"/>
                <a:gd name="T42" fmla="*/ 76 w 184"/>
                <a:gd name="T43" fmla="*/ 0 h 323"/>
                <a:gd name="T44" fmla="*/ 64 w 184"/>
                <a:gd name="T45" fmla="*/ 8 h 323"/>
                <a:gd name="T46" fmla="*/ 50 w 184"/>
                <a:gd name="T47" fmla="*/ 16 h 323"/>
                <a:gd name="T48" fmla="*/ 38 w 184"/>
                <a:gd name="T49" fmla="*/ 29 h 323"/>
                <a:gd name="T50" fmla="*/ 28 w 184"/>
                <a:gd name="T51" fmla="*/ 45 h 323"/>
                <a:gd name="T52" fmla="*/ 19 w 184"/>
                <a:gd name="T53" fmla="*/ 67 h 323"/>
                <a:gd name="T54" fmla="*/ 12 w 184"/>
                <a:gd name="T55" fmla="*/ 88 h 323"/>
                <a:gd name="T56" fmla="*/ 4 w 184"/>
                <a:gd name="T57" fmla="*/ 109 h 323"/>
                <a:gd name="T58" fmla="*/ 2 w 184"/>
                <a:gd name="T59" fmla="*/ 136 h 323"/>
                <a:gd name="T60" fmla="*/ 0 w 184"/>
                <a:gd name="T61" fmla="*/ 160 h 323"/>
                <a:gd name="T62" fmla="*/ 2 w 184"/>
                <a:gd name="T63" fmla="*/ 187 h 323"/>
                <a:gd name="T64" fmla="*/ 4 w 184"/>
                <a:gd name="T65" fmla="*/ 214 h 323"/>
                <a:gd name="T66" fmla="*/ 12 w 184"/>
                <a:gd name="T67" fmla="*/ 235 h 323"/>
                <a:gd name="T68" fmla="*/ 19 w 184"/>
                <a:gd name="T69" fmla="*/ 256 h 323"/>
                <a:gd name="T70" fmla="*/ 28 w 184"/>
                <a:gd name="T71" fmla="*/ 275 h 323"/>
                <a:gd name="T72" fmla="*/ 38 w 184"/>
                <a:gd name="T73" fmla="*/ 294 h 323"/>
                <a:gd name="T74" fmla="*/ 50 w 184"/>
                <a:gd name="T75" fmla="*/ 304 h 323"/>
                <a:gd name="T76" fmla="*/ 64 w 184"/>
                <a:gd name="T77" fmla="*/ 315 h 323"/>
                <a:gd name="T78" fmla="*/ 76 w 184"/>
                <a:gd name="T79" fmla="*/ 320 h 323"/>
                <a:gd name="T80" fmla="*/ 93 w 184"/>
                <a:gd name="T81" fmla="*/ 323 h 323"/>
                <a:gd name="T82" fmla="*/ 93 w 184"/>
                <a:gd name="T83" fmla="*/ 323 h 3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4"/>
                <a:gd name="T127" fmla="*/ 0 h 323"/>
                <a:gd name="T128" fmla="*/ 184 w 184"/>
                <a:gd name="T129" fmla="*/ 323 h 3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4" h="323">
                  <a:moveTo>
                    <a:pt x="90" y="323"/>
                  </a:moveTo>
                  <a:lnTo>
                    <a:pt x="107" y="320"/>
                  </a:lnTo>
                  <a:lnTo>
                    <a:pt x="122" y="315"/>
                  </a:lnTo>
                  <a:lnTo>
                    <a:pt x="133" y="304"/>
                  </a:lnTo>
                  <a:lnTo>
                    <a:pt x="145" y="294"/>
                  </a:lnTo>
                  <a:lnTo>
                    <a:pt x="157" y="275"/>
                  </a:lnTo>
                  <a:lnTo>
                    <a:pt x="165" y="256"/>
                  </a:lnTo>
                  <a:lnTo>
                    <a:pt x="174" y="235"/>
                  </a:lnTo>
                  <a:lnTo>
                    <a:pt x="179" y="214"/>
                  </a:lnTo>
                  <a:lnTo>
                    <a:pt x="181" y="187"/>
                  </a:lnTo>
                  <a:lnTo>
                    <a:pt x="184" y="160"/>
                  </a:lnTo>
                  <a:lnTo>
                    <a:pt x="181" y="136"/>
                  </a:lnTo>
                  <a:lnTo>
                    <a:pt x="179" y="109"/>
                  </a:lnTo>
                  <a:lnTo>
                    <a:pt x="174" y="88"/>
                  </a:lnTo>
                  <a:lnTo>
                    <a:pt x="165" y="67"/>
                  </a:lnTo>
                  <a:lnTo>
                    <a:pt x="157" y="45"/>
                  </a:lnTo>
                  <a:lnTo>
                    <a:pt x="145" y="29"/>
                  </a:lnTo>
                  <a:lnTo>
                    <a:pt x="133" y="16"/>
                  </a:lnTo>
                  <a:lnTo>
                    <a:pt x="122" y="8"/>
                  </a:lnTo>
                  <a:lnTo>
                    <a:pt x="107" y="0"/>
                  </a:lnTo>
                  <a:lnTo>
                    <a:pt x="93" y="0"/>
                  </a:lnTo>
                  <a:lnTo>
                    <a:pt x="76" y="0"/>
                  </a:lnTo>
                  <a:lnTo>
                    <a:pt x="64" y="8"/>
                  </a:lnTo>
                  <a:lnTo>
                    <a:pt x="50" y="16"/>
                  </a:lnTo>
                  <a:lnTo>
                    <a:pt x="38" y="29"/>
                  </a:lnTo>
                  <a:lnTo>
                    <a:pt x="28" y="45"/>
                  </a:lnTo>
                  <a:lnTo>
                    <a:pt x="19" y="67"/>
                  </a:lnTo>
                  <a:lnTo>
                    <a:pt x="12" y="88"/>
                  </a:lnTo>
                  <a:lnTo>
                    <a:pt x="4" y="109"/>
                  </a:lnTo>
                  <a:lnTo>
                    <a:pt x="2" y="136"/>
                  </a:lnTo>
                  <a:lnTo>
                    <a:pt x="0" y="160"/>
                  </a:lnTo>
                  <a:lnTo>
                    <a:pt x="2" y="187"/>
                  </a:lnTo>
                  <a:lnTo>
                    <a:pt x="4" y="214"/>
                  </a:lnTo>
                  <a:lnTo>
                    <a:pt x="12" y="235"/>
                  </a:lnTo>
                  <a:lnTo>
                    <a:pt x="19" y="256"/>
                  </a:lnTo>
                  <a:lnTo>
                    <a:pt x="28" y="275"/>
                  </a:lnTo>
                  <a:lnTo>
                    <a:pt x="38" y="294"/>
                  </a:lnTo>
                  <a:lnTo>
                    <a:pt x="50" y="304"/>
                  </a:lnTo>
                  <a:lnTo>
                    <a:pt x="64" y="315"/>
                  </a:lnTo>
                  <a:lnTo>
                    <a:pt x="76" y="320"/>
                  </a:lnTo>
                  <a:lnTo>
                    <a:pt x="93" y="323"/>
                  </a:lnTo>
                </a:path>
              </a:pathLst>
            </a:custGeom>
            <a:noFill/>
            <a:ln w="11113">
              <a:solidFill>
                <a:srgbClr val="000000"/>
              </a:solidFill>
              <a:prstDash val="solid"/>
              <a:round/>
              <a:headEnd/>
              <a:tailEnd/>
            </a:ln>
          </p:spPr>
          <p:txBody>
            <a:bodyPr/>
            <a:lstStyle/>
            <a:p>
              <a:endParaRPr lang="en-US"/>
            </a:p>
          </p:txBody>
        </p:sp>
        <p:sp>
          <p:nvSpPr>
            <p:cNvPr id="119991" name="Rectangle 381"/>
            <p:cNvSpPr>
              <a:spLocks noChangeArrowheads="1"/>
            </p:cNvSpPr>
            <p:nvPr/>
          </p:nvSpPr>
          <p:spPr bwMode="auto">
            <a:xfrm>
              <a:off x="1968" y="1916"/>
              <a:ext cx="72"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S</a:t>
              </a:r>
              <a:endParaRPr kumimoji="0" lang="en-US">
                <a:solidFill>
                  <a:schemeClr val="tx1"/>
                </a:solidFill>
              </a:endParaRPr>
            </a:p>
          </p:txBody>
        </p:sp>
        <p:sp>
          <p:nvSpPr>
            <p:cNvPr id="119992" name="Rectangle 382"/>
            <p:cNvSpPr>
              <a:spLocks noChangeArrowheads="1"/>
            </p:cNvSpPr>
            <p:nvPr/>
          </p:nvSpPr>
          <p:spPr bwMode="auto">
            <a:xfrm>
              <a:off x="2006" y="1916"/>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h</a:t>
              </a:r>
              <a:endParaRPr kumimoji="0" lang="en-US">
                <a:solidFill>
                  <a:schemeClr val="tx1"/>
                </a:solidFill>
              </a:endParaRPr>
            </a:p>
          </p:txBody>
        </p:sp>
        <p:sp>
          <p:nvSpPr>
            <p:cNvPr id="119993" name="Rectangle 383"/>
            <p:cNvSpPr>
              <a:spLocks noChangeArrowheads="1"/>
            </p:cNvSpPr>
            <p:nvPr/>
          </p:nvSpPr>
          <p:spPr bwMode="auto">
            <a:xfrm>
              <a:off x="2039" y="1916"/>
              <a:ext cx="43"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i</a:t>
              </a:r>
              <a:endParaRPr kumimoji="0" lang="en-US">
                <a:solidFill>
                  <a:schemeClr val="tx1"/>
                </a:solidFill>
              </a:endParaRPr>
            </a:p>
          </p:txBody>
        </p:sp>
        <p:sp>
          <p:nvSpPr>
            <p:cNvPr id="119994" name="Rectangle 384"/>
            <p:cNvSpPr>
              <a:spLocks noChangeArrowheads="1"/>
            </p:cNvSpPr>
            <p:nvPr/>
          </p:nvSpPr>
          <p:spPr bwMode="auto">
            <a:xfrm>
              <a:off x="2051" y="1916"/>
              <a:ext cx="45"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f</a:t>
              </a:r>
              <a:endParaRPr kumimoji="0" lang="en-US">
                <a:solidFill>
                  <a:schemeClr val="tx1"/>
                </a:solidFill>
              </a:endParaRPr>
            </a:p>
          </p:txBody>
        </p:sp>
        <p:sp>
          <p:nvSpPr>
            <p:cNvPr id="119995" name="Rectangle 385"/>
            <p:cNvSpPr>
              <a:spLocks noChangeArrowheads="1"/>
            </p:cNvSpPr>
            <p:nvPr/>
          </p:nvSpPr>
          <p:spPr bwMode="auto">
            <a:xfrm>
              <a:off x="2068" y="1916"/>
              <a:ext cx="48"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119996" name="Rectangle 386"/>
            <p:cNvSpPr>
              <a:spLocks noChangeArrowheads="1"/>
            </p:cNvSpPr>
            <p:nvPr/>
          </p:nvSpPr>
          <p:spPr bwMode="auto">
            <a:xfrm>
              <a:off x="2085" y="1916"/>
              <a:ext cx="76" cy="101"/>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19997" name="Rectangle 387"/>
            <p:cNvSpPr>
              <a:spLocks noChangeArrowheads="1"/>
            </p:cNvSpPr>
            <p:nvPr/>
          </p:nvSpPr>
          <p:spPr bwMode="auto">
            <a:xfrm>
              <a:off x="1958" y="1991"/>
              <a:ext cx="43"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l</a:t>
              </a:r>
              <a:endParaRPr kumimoji="0" lang="en-US">
                <a:solidFill>
                  <a:schemeClr val="tx1"/>
                </a:solidFill>
              </a:endParaRPr>
            </a:p>
          </p:txBody>
        </p:sp>
        <p:sp>
          <p:nvSpPr>
            <p:cNvPr id="119998" name="Rectangle 388"/>
            <p:cNvSpPr>
              <a:spLocks noChangeArrowheads="1"/>
            </p:cNvSpPr>
            <p:nvPr/>
          </p:nvSpPr>
          <p:spPr bwMode="auto">
            <a:xfrm>
              <a:off x="1970" y="1991"/>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e</a:t>
              </a:r>
              <a:endParaRPr kumimoji="0" lang="en-US">
                <a:solidFill>
                  <a:schemeClr val="tx1"/>
                </a:solidFill>
              </a:endParaRPr>
            </a:p>
          </p:txBody>
        </p:sp>
        <p:sp>
          <p:nvSpPr>
            <p:cNvPr id="119999" name="Rectangle 389"/>
            <p:cNvSpPr>
              <a:spLocks noChangeArrowheads="1"/>
            </p:cNvSpPr>
            <p:nvPr/>
          </p:nvSpPr>
          <p:spPr bwMode="auto">
            <a:xfrm>
              <a:off x="2004" y="1991"/>
              <a:ext cx="45"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f</a:t>
              </a:r>
              <a:endParaRPr kumimoji="0" lang="en-US">
                <a:solidFill>
                  <a:schemeClr val="tx1"/>
                </a:solidFill>
              </a:endParaRPr>
            </a:p>
          </p:txBody>
        </p:sp>
        <p:sp>
          <p:nvSpPr>
            <p:cNvPr id="120000" name="Rectangle 390"/>
            <p:cNvSpPr>
              <a:spLocks noChangeArrowheads="1"/>
            </p:cNvSpPr>
            <p:nvPr/>
          </p:nvSpPr>
          <p:spPr bwMode="auto">
            <a:xfrm>
              <a:off x="2020" y="1991"/>
              <a:ext cx="48"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t</a:t>
              </a:r>
              <a:endParaRPr kumimoji="0" lang="en-US">
                <a:solidFill>
                  <a:schemeClr val="tx1"/>
                </a:solidFill>
              </a:endParaRPr>
            </a:p>
          </p:txBody>
        </p:sp>
        <p:sp>
          <p:nvSpPr>
            <p:cNvPr id="120001" name="Rectangle 391"/>
            <p:cNvSpPr>
              <a:spLocks noChangeArrowheads="1"/>
            </p:cNvSpPr>
            <p:nvPr/>
          </p:nvSpPr>
          <p:spPr bwMode="auto">
            <a:xfrm>
              <a:off x="2037" y="1991"/>
              <a:ext cx="48"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 </a:t>
              </a:r>
              <a:endParaRPr kumimoji="0" lang="en-US">
                <a:solidFill>
                  <a:schemeClr val="tx1"/>
                </a:solidFill>
              </a:endParaRPr>
            </a:p>
          </p:txBody>
        </p:sp>
        <p:sp>
          <p:nvSpPr>
            <p:cNvPr id="120002" name="Rectangle 392"/>
            <p:cNvSpPr>
              <a:spLocks noChangeArrowheads="1"/>
            </p:cNvSpPr>
            <p:nvPr/>
          </p:nvSpPr>
          <p:spPr bwMode="auto">
            <a:xfrm>
              <a:off x="2051" y="1991"/>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2</a:t>
              </a:r>
              <a:endParaRPr kumimoji="0" lang="en-US">
                <a:solidFill>
                  <a:schemeClr val="tx1"/>
                </a:solidFill>
              </a:endParaRPr>
            </a:p>
          </p:txBody>
        </p:sp>
        <p:sp>
          <p:nvSpPr>
            <p:cNvPr id="120003" name="Line 393"/>
            <p:cNvSpPr>
              <a:spLocks noChangeShapeType="1"/>
            </p:cNvSpPr>
            <p:nvPr/>
          </p:nvSpPr>
          <p:spPr bwMode="auto">
            <a:xfrm>
              <a:off x="4189" y="3546"/>
              <a:ext cx="731" cy="1"/>
            </a:xfrm>
            <a:prstGeom prst="line">
              <a:avLst/>
            </a:prstGeom>
            <a:noFill/>
            <a:ln w="19050">
              <a:solidFill>
                <a:srgbClr val="000000"/>
              </a:solidFill>
              <a:round/>
              <a:headEnd/>
              <a:tailEnd/>
            </a:ln>
          </p:spPr>
          <p:txBody>
            <a:bodyPr/>
            <a:lstStyle/>
            <a:p>
              <a:endParaRPr lang="en-US"/>
            </a:p>
          </p:txBody>
        </p:sp>
        <p:sp>
          <p:nvSpPr>
            <p:cNvPr id="120004" name="Line 394"/>
            <p:cNvSpPr>
              <a:spLocks noChangeShapeType="1"/>
            </p:cNvSpPr>
            <p:nvPr/>
          </p:nvSpPr>
          <p:spPr bwMode="auto">
            <a:xfrm>
              <a:off x="3492" y="3546"/>
              <a:ext cx="563" cy="1"/>
            </a:xfrm>
            <a:prstGeom prst="line">
              <a:avLst/>
            </a:prstGeom>
            <a:noFill/>
            <a:ln w="19050">
              <a:solidFill>
                <a:srgbClr val="000000"/>
              </a:solidFill>
              <a:round/>
              <a:headEnd/>
              <a:tailEnd/>
            </a:ln>
          </p:spPr>
          <p:txBody>
            <a:bodyPr/>
            <a:lstStyle/>
            <a:p>
              <a:endParaRPr lang="en-US"/>
            </a:p>
          </p:txBody>
        </p:sp>
        <p:sp>
          <p:nvSpPr>
            <p:cNvPr id="120005" name="Rectangle 395"/>
            <p:cNvSpPr>
              <a:spLocks noChangeArrowheads="1"/>
            </p:cNvSpPr>
            <p:nvPr/>
          </p:nvSpPr>
          <p:spPr bwMode="auto">
            <a:xfrm>
              <a:off x="2622" y="1302"/>
              <a:ext cx="8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M</a:t>
              </a:r>
              <a:endParaRPr kumimoji="0" lang="en-US">
                <a:solidFill>
                  <a:schemeClr val="tx1"/>
                </a:solidFill>
              </a:endParaRPr>
            </a:p>
          </p:txBody>
        </p:sp>
        <p:sp>
          <p:nvSpPr>
            <p:cNvPr id="120006" name="Rectangle 396"/>
            <p:cNvSpPr>
              <a:spLocks noChangeArrowheads="1"/>
            </p:cNvSpPr>
            <p:nvPr/>
          </p:nvSpPr>
          <p:spPr bwMode="auto">
            <a:xfrm>
              <a:off x="2672" y="1302"/>
              <a:ext cx="76" cy="101"/>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007" name="Rectangle 397"/>
            <p:cNvSpPr>
              <a:spLocks noChangeArrowheads="1"/>
            </p:cNvSpPr>
            <p:nvPr/>
          </p:nvSpPr>
          <p:spPr bwMode="auto">
            <a:xfrm>
              <a:off x="2632" y="1366"/>
              <a:ext cx="64"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u</a:t>
              </a:r>
              <a:endParaRPr kumimoji="0" lang="en-US">
                <a:solidFill>
                  <a:schemeClr val="tx1"/>
                </a:solidFill>
              </a:endParaRPr>
            </a:p>
          </p:txBody>
        </p:sp>
        <p:sp>
          <p:nvSpPr>
            <p:cNvPr id="120008" name="Rectangle 398"/>
            <p:cNvSpPr>
              <a:spLocks noChangeArrowheads="1"/>
            </p:cNvSpPr>
            <p:nvPr/>
          </p:nvSpPr>
          <p:spPr bwMode="auto">
            <a:xfrm>
              <a:off x="2665" y="1366"/>
              <a:ext cx="76" cy="101"/>
            </a:xfrm>
            <a:prstGeom prst="rect">
              <a:avLst/>
            </a:prstGeom>
            <a:noFill/>
            <a:ln w="9525">
              <a:noFill/>
              <a:miter lim="800000"/>
              <a:headEnd/>
              <a:tailEnd/>
            </a:ln>
          </p:spPr>
          <p:txBody>
            <a:bodyPr wrap="none" lIns="0" tIns="0" rIns="0" bIns="0">
              <a:spAutoFit/>
            </a:bodyPr>
            <a:lstStyle/>
            <a:p>
              <a:pPr algn="l"/>
              <a:endParaRPr kumimoji="0" lang="en-GB">
                <a:solidFill>
                  <a:schemeClr val="tx1"/>
                </a:solidFill>
              </a:endParaRPr>
            </a:p>
          </p:txBody>
        </p:sp>
        <p:sp>
          <p:nvSpPr>
            <p:cNvPr id="120009" name="Rectangle 399"/>
            <p:cNvSpPr>
              <a:spLocks noChangeArrowheads="1"/>
            </p:cNvSpPr>
            <p:nvPr/>
          </p:nvSpPr>
          <p:spPr bwMode="auto">
            <a:xfrm>
              <a:off x="2632" y="1433"/>
              <a:ext cx="57" cy="101"/>
            </a:xfrm>
            <a:prstGeom prst="rect">
              <a:avLst/>
            </a:prstGeom>
            <a:noFill/>
            <a:ln w="9525">
              <a:noFill/>
              <a:miter lim="800000"/>
              <a:headEnd/>
              <a:tailEnd/>
            </a:ln>
          </p:spPr>
          <p:txBody>
            <a:bodyPr wrap="none" lIns="0" tIns="0" rIns="0" bIns="0">
              <a:spAutoFit/>
            </a:bodyPr>
            <a:lstStyle/>
            <a:p>
              <a:pPr algn="l"/>
              <a:r>
                <a:rPr kumimoji="0" lang="en-US" sz="800">
                  <a:solidFill>
                    <a:srgbClr val="000000"/>
                  </a:solidFill>
                  <a:latin typeface="Arial" charset="0"/>
                </a:rPr>
                <a:t>x</a:t>
              </a:r>
              <a:endParaRPr kumimoji="0" lang="en-US">
                <a:solidFill>
                  <a:schemeClr val="tx1"/>
                </a:solidFill>
              </a:endParaRPr>
            </a:p>
          </p:txBody>
        </p:sp>
      </p:gr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2"/>
          <p:cNvSpPr>
            <a:spLocks noGrp="1" noChangeArrowheads="1"/>
          </p:cNvSpPr>
          <p:nvPr>
            <p:ph type="title"/>
          </p:nvPr>
        </p:nvSpPr>
        <p:spPr/>
        <p:txBody>
          <a:bodyPr/>
          <a:lstStyle/>
          <a:p>
            <a:r>
              <a:rPr lang="en-US" sz="3600" smtClean="0"/>
              <a:t>Scheduling control hazards </a:t>
            </a:r>
          </a:p>
        </p:txBody>
      </p:sp>
      <p:sp>
        <p:nvSpPr>
          <p:cNvPr id="623619" name="Rectangle 3"/>
          <p:cNvSpPr>
            <a:spLocks noGrp="1" noChangeArrowheads="1"/>
          </p:cNvSpPr>
          <p:nvPr>
            <p:ph idx="1"/>
          </p:nvPr>
        </p:nvSpPr>
        <p:spPr/>
        <p:txBody>
          <a:bodyPr/>
          <a:lstStyle/>
          <a:p>
            <a:pPr>
              <a:lnSpc>
                <a:spcPct val="90000"/>
              </a:lnSpc>
              <a:buFont typeface="Monotype Sorts" pitchFamily="2" charset="2"/>
              <a:buNone/>
            </a:pPr>
            <a:r>
              <a:rPr lang="en-US" dirty="0" smtClean="0"/>
              <a:t>	</a:t>
            </a:r>
            <a:r>
              <a:rPr lang="en-US" b="1" i="1" dirty="0" err="1" smtClean="0"/>
              <a:t>T</a:t>
            </a:r>
            <a:r>
              <a:rPr lang="en-US" b="1" i="1" baseline="-10000" dirty="0" err="1" smtClean="0"/>
              <a:t>execution</a:t>
            </a:r>
            <a:r>
              <a:rPr lang="en-US" b="1" i="1" dirty="0" smtClean="0"/>
              <a:t> = </a:t>
            </a:r>
            <a:r>
              <a:rPr lang="en-US" b="1" i="1" dirty="0" err="1" smtClean="0"/>
              <a:t>N</a:t>
            </a:r>
            <a:r>
              <a:rPr lang="en-US" b="1" i="1" baseline="-10000" dirty="0" err="1" smtClean="0"/>
              <a:t>instructions</a:t>
            </a:r>
            <a:r>
              <a:rPr lang="en-US" b="1" i="1" baseline="-10000" dirty="0" smtClean="0"/>
              <a:t> </a:t>
            </a:r>
            <a:r>
              <a:rPr lang="en-US" dirty="0" smtClean="0"/>
              <a:t>x</a:t>
            </a:r>
            <a:r>
              <a:rPr lang="en-US" b="1" i="1" dirty="0" smtClean="0"/>
              <a:t> CPI </a:t>
            </a:r>
            <a:r>
              <a:rPr lang="en-US" dirty="0" smtClean="0"/>
              <a:t>x</a:t>
            </a:r>
            <a:r>
              <a:rPr lang="en-US" b="1" i="1" dirty="0" smtClean="0"/>
              <a:t> </a:t>
            </a:r>
            <a:r>
              <a:rPr lang="en-US" b="1" i="1" dirty="0" err="1" smtClean="0"/>
              <a:t>T</a:t>
            </a:r>
            <a:r>
              <a:rPr lang="en-US" b="1" i="1" baseline="-10000" dirty="0" err="1" smtClean="0"/>
              <a:t>cycle</a:t>
            </a:r>
            <a:r>
              <a:rPr lang="en-US" b="1" i="1" baseline="-10000" dirty="0" smtClean="0"/>
              <a:t>,</a:t>
            </a:r>
          </a:p>
          <a:p>
            <a:pPr>
              <a:lnSpc>
                <a:spcPct val="90000"/>
              </a:lnSpc>
              <a:buFont typeface="Monotype Sorts" pitchFamily="2" charset="2"/>
              <a:buNone/>
            </a:pPr>
            <a:r>
              <a:rPr lang="en-US" b="1" i="1" baseline="-10000" dirty="0" smtClean="0"/>
              <a:t>       where:</a:t>
            </a:r>
            <a:r>
              <a:rPr lang="en-US" dirty="0" smtClean="0"/>
              <a:t> </a:t>
            </a:r>
          </a:p>
          <a:p>
            <a:pPr>
              <a:lnSpc>
                <a:spcPct val="90000"/>
              </a:lnSpc>
              <a:buFont typeface="Monotype Sorts" pitchFamily="2" charset="2"/>
              <a:buNone/>
            </a:pPr>
            <a:r>
              <a:rPr lang="en-US" dirty="0" smtClean="0"/>
              <a:t>           </a:t>
            </a:r>
            <a:r>
              <a:rPr lang="en-US" b="1" i="1" dirty="0" smtClean="0"/>
              <a:t>CPI = </a:t>
            </a:r>
            <a:r>
              <a:rPr lang="en-US" b="1" i="1" dirty="0" err="1" smtClean="0"/>
              <a:t>CPI</a:t>
            </a:r>
            <a:r>
              <a:rPr lang="en-US" b="1" i="1" baseline="-10000" dirty="0" err="1" smtClean="0"/>
              <a:t>ideal</a:t>
            </a:r>
            <a:r>
              <a:rPr lang="en-US" b="1" i="1" baseline="-10000" dirty="0" smtClean="0"/>
              <a:t>  </a:t>
            </a:r>
            <a:r>
              <a:rPr lang="en-US" dirty="0" smtClean="0"/>
              <a:t>+ </a:t>
            </a:r>
            <a:r>
              <a:rPr lang="en-US" b="1" i="1" dirty="0" smtClean="0"/>
              <a:t> </a:t>
            </a:r>
            <a:r>
              <a:rPr lang="en-US" b="1" i="1" dirty="0" err="1" smtClean="0"/>
              <a:t>f</a:t>
            </a:r>
            <a:r>
              <a:rPr lang="en-US" b="1" i="1" baseline="-10000" dirty="0" err="1" smtClean="0"/>
              <a:t>branch</a:t>
            </a:r>
            <a:r>
              <a:rPr lang="en-US" b="1" i="1" baseline="-10000" dirty="0" smtClean="0"/>
              <a:t> </a:t>
            </a:r>
            <a:r>
              <a:rPr lang="en-US" dirty="0" smtClean="0"/>
              <a:t>x </a:t>
            </a:r>
            <a:r>
              <a:rPr lang="en-US" b="1" i="1" dirty="0" smtClean="0"/>
              <a:t> </a:t>
            </a:r>
            <a:r>
              <a:rPr lang="en-US" b="1" i="1" dirty="0" err="1" smtClean="0"/>
              <a:t>P</a:t>
            </a:r>
            <a:r>
              <a:rPr lang="en-US" b="1" i="1" baseline="-10000" dirty="0" err="1" smtClean="0"/>
              <a:t>branch</a:t>
            </a:r>
            <a:r>
              <a:rPr lang="en-US" b="1" i="1" baseline="-10000" dirty="0" smtClean="0"/>
              <a:t> </a:t>
            </a:r>
            <a:endParaRPr lang="en-US" b="1" i="1" dirty="0" smtClean="0"/>
          </a:p>
          <a:p>
            <a:pPr>
              <a:lnSpc>
                <a:spcPct val="90000"/>
              </a:lnSpc>
              <a:buFont typeface="Monotype Sorts" pitchFamily="2" charset="2"/>
              <a:buNone/>
            </a:pPr>
            <a:r>
              <a:rPr lang="en-US" b="1" i="1" dirty="0" smtClean="0"/>
              <a:t> 	       </a:t>
            </a:r>
            <a:r>
              <a:rPr lang="en-US" b="1" i="1" dirty="0" err="1" smtClean="0"/>
              <a:t>P</a:t>
            </a:r>
            <a:r>
              <a:rPr lang="en-US" b="1" i="1" baseline="-10000" dirty="0" err="1" smtClean="0"/>
              <a:t>branch</a:t>
            </a:r>
            <a:r>
              <a:rPr lang="en-US" b="1" i="1" dirty="0" smtClean="0"/>
              <a:t> = </a:t>
            </a:r>
            <a:r>
              <a:rPr lang="en-US" b="1" i="1" dirty="0" err="1" smtClean="0"/>
              <a:t>N</a:t>
            </a:r>
            <a:r>
              <a:rPr lang="en-US" b="1" i="1" baseline="-10000" dirty="0" err="1" smtClean="0"/>
              <a:t>delayslots</a:t>
            </a:r>
            <a:r>
              <a:rPr lang="en-US" b="1" i="1" baseline="-10000" dirty="0" smtClean="0"/>
              <a:t> </a:t>
            </a:r>
            <a:r>
              <a:rPr lang="en-US" dirty="0" smtClean="0"/>
              <a:t>x</a:t>
            </a:r>
            <a:r>
              <a:rPr lang="en-US" b="1" i="1" dirty="0" smtClean="0"/>
              <a:t> </a:t>
            </a:r>
            <a:r>
              <a:rPr lang="en-US" b="1" i="1" dirty="0" err="1" smtClean="0"/>
              <a:t>miss_rate</a:t>
            </a:r>
            <a:endParaRPr lang="en-US" b="1" i="1" dirty="0" smtClean="0"/>
          </a:p>
          <a:p>
            <a:pPr>
              <a:lnSpc>
                <a:spcPct val="90000"/>
              </a:lnSpc>
              <a:buFont typeface="Monotype Sorts" pitchFamily="2" charset="2"/>
              <a:buNone/>
            </a:pPr>
            <a:endParaRPr lang="en-US" b="1" i="1" dirty="0" smtClean="0"/>
          </a:p>
          <a:p>
            <a:pPr>
              <a:lnSpc>
                <a:spcPct val="90000"/>
              </a:lnSpc>
            </a:pPr>
            <a:r>
              <a:rPr lang="en-US" dirty="0" smtClean="0"/>
              <a:t>Modern processors tend to have </a:t>
            </a:r>
            <a:r>
              <a:rPr lang="en-US" b="1" dirty="0" smtClean="0">
                <a:solidFill>
                  <a:schemeClr val="accent2"/>
                </a:solidFill>
              </a:rPr>
              <a:t>large branch penalty</a:t>
            </a:r>
            <a:r>
              <a:rPr lang="en-US" dirty="0" smtClean="0"/>
              <a:t>, </a:t>
            </a:r>
            <a:r>
              <a:rPr lang="en-US" b="1" i="1" dirty="0" err="1" smtClean="0"/>
              <a:t>P</a:t>
            </a:r>
            <a:r>
              <a:rPr lang="en-US" b="1" i="1" baseline="-10000" dirty="0" err="1" smtClean="0"/>
              <a:t>branch</a:t>
            </a:r>
            <a:r>
              <a:rPr lang="en-US" b="1" i="1" baseline="-10000" dirty="0" smtClean="0"/>
              <a:t>, </a:t>
            </a:r>
            <a:r>
              <a:rPr lang="en-US" dirty="0" smtClean="0"/>
              <a:t>due to:</a:t>
            </a:r>
          </a:p>
          <a:p>
            <a:pPr lvl="1">
              <a:lnSpc>
                <a:spcPct val="90000"/>
              </a:lnSpc>
            </a:pPr>
            <a:r>
              <a:rPr lang="en-US" dirty="0" smtClean="0"/>
              <a:t>many pipeline stages</a:t>
            </a:r>
          </a:p>
          <a:p>
            <a:pPr lvl="1">
              <a:lnSpc>
                <a:spcPct val="90000"/>
              </a:lnSpc>
            </a:pPr>
            <a:r>
              <a:rPr lang="en-US" dirty="0" smtClean="0"/>
              <a:t>multi-issue</a:t>
            </a:r>
          </a:p>
          <a:p>
            <a:pPr lvl="1">
              <a:lnSpc>
                <a:spcPct val="90000"/>
              </a:lnSpc>
              <a:buNone/>
            </a:pPr>
            <a:r>
              <a:rPr lang="en-US" dirty="0" smtClean="0"/>
              <a:t>so the pipeline contains many operations !</a:t>
            </a:r>
          </a:p>
          <a:p>
            <a:pPr>
              <a:lnSpc>
                <a:spcPct val="90000"/>
              </a:lnSpc>
            </a:pPr>
            <a:endParaRPr lang="en-US" dirty="0" smtClean="0"/>
          </a:p>
          <a:p>
            <a:pPr>
              <a:lnSpc>
                <a:spcPct val="90000"/>
              </a:lnSpc>
            </a:pPr>
            <a:r>
              <a:rPr lang="en-US" dirty="0" smtClean="0">
                <a:solidFill>
                  <a:srgbClr val="FF0333"/>
                </a:solidFill>
              </a:rPr>
              <a:t>Note: penalties have larger effect when </a:t>
            </a:r>
            <a:r>
              <a:rPr lang="en-US" b="1" i="1" dirty="0" err="1" smtClean="0">
                <a:solidFill>
                  <a:srgbClr val="FF0333"/>
                </a:solidFill>
              </a:rPr>
              <a:t>CPI</a:t>
            </a:r>
            <a:r>
              <a:rPr lang="en-US" b="1" i="1" baseline="-10000" dirty="0" err="1" smtClean="0">
                <a:solidFill>
                  <a:srgbClr val="FF0333"/>
                </a:solidFill>
              </a:rPr>
              <a:t>ideal</a:t>
            </a:r>
            <a:r>
              <a:rPr lang="en-US" b="1" i="1" baseline="-10000" dirty="0" smtClean="0">
                <a:solidFill>
                  <a:srgbClr val="FF0333"/>
                </a:solidFill>
              </a:rPr>
              <a:t>  </a:t>
            </a:r>
            <a:r>
              <a:rPr lang="en-US" dirty="0" smtClean="0">
                <a:solidFill>
                  <a:srgbClr val="FF0333"/>
                </a:solidFill>
              </a:rPr>
              <a:t>is low</a:t>
            </a:r>
          </a:p>
        </p:txBody>
      </p:sp>
      <p:sp>
        <p:nvSpPr>
          <p:cNvPr id="4" name="Date Placeholder 3"/>
          <p:cNvSpPr>
            <a:spLocks noGrp="1"/>
          </p:cNvSpPr>
          <p:nvPr>
            <p:ph type="dt" sz="half" idx="10"/>
          </p:nvPr>
        </p:nvSpPr>
        <p:spPr/>
        <p:txBody>
          <a:bodyPr/>
          <a:lstStyle/>
          <a:p>
            <a:pPr>
              <a:defRPr/>
            </a:pPr>
            <a:r>
              <a:rPr lang="en-US"/>
              <a:t>H.Corporaal  5MD00</a:t>
            </a:r>
          </a:p>
        </p:txBody>
      </p:sp>
      <p:sp>
        <p:nvSpPr>
          <p:cNvPr id="5" name="Slide Number Placeholder 5"/>
          <p:cNvSpPr>
            <a:spLocks noGrp="1"/>
          </p:cNvSpPr>
          <p:nvPr>
            <p:ph type="sldNum" sz="quarter" idx="12"/>
          </p:nvPr>
        </p:nvSpPr>
        <p:spPr/>
        <p:txBody>
          <a:bodyPr/>
          <a:lstStyle/>
          <a:p>
            <a:pPr>
              <a:defRPr/>
            </a:pPr>
            <a:fld id="{5ABFC948-2F67-4726-98C3-C64CC80745B7}" type="slidenum">
              <a:rPr lang="en-US"/>
              <a:pPr>
                <a:defRPr/>
              </a:pPr>
              <a:t>66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361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361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361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3619">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36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Grp="1" noChangeArrowheads="1"/>
          </p:cNvSpPr>
          <p:nvPr>
            <p:ph type="title"/>
          </p:nvPr>
        </p:nvSpPr>
        <p:spPr/>
        <p:txBody>
          <a:bodyPr/>
          <a:lstStyle/>
          <a:p>
            <a:r>
              <a:rPr lang="en-US" sz="3600" smtClean="0"/>
              <a:t>Scheduling control hazards </a:t>
            </a:r>
          </a:p>
        </p:txBody>
      </p:sp>
      <p:sp>
        <p:nvSpPr>
          <p:cNvPr id="625667" name="Rectangle 3"/>
          <p:cNvSpPr>
            <a:spLocks noGrp="1" noChangeArrowheads="1"/>
          </p:cNvSpPr>
          <p:nvPr>
            <p:ph idx="1"/>
          </p:nvPr>
        </p:nvSpPr>
        <p:spPr/>
        <p:txBody>
          <a:bodyPr/>
          <a:lstStyle/>
          <a:p>
            <a:pPr>
              <a:buFont typeface="Monotype Sorts" pitchFamily="2" charset="2"/>
              <a:buNone/>
            </a:pPr>
            <a:r>
              <a:rPr lang="en-US" b="1" dirty="0" smtClean="0"/>
              <a:t>What can we do about control hazards and CPI penalty?</a:t>
            </a:r>
          </a:p>
          <a:p>
            <a:r>
              <a:rPr lang="en-US" dirty="0" smtClean="0"/>
              <a:t>Make penalty </a:t>
            </a:r>
            <a:r>
              <a:rPr lang="en-US" b="1" i="1" dirty="0" err="1" smtClean="0"/>
              <a:t>P</a:t>
            </a:r>
            <a:r>
              <a:rPr lang="en-US" b="1" i="1" baseline="-10000" dirty="0" err="1" smtClean="0"/>
              <a:t>branch</a:t>
            </a:r>
            <a:r>
              <a:rPr lang="en-US" b="1" i="1" baseline="-10000" dirty="0" smtClean="0"/>
              <a:t> </a:t>
            </a:r>
            <a:r>
              <a:rPr lang="en-US" dirty="0" smtClean="0"/>
              <a:t>low:</a:t>
            </a:r>
          </a:p>
          <a:p>
            <a:pPr lvl="1"/>
            <a:r>
              <a:rPr lang="en-US" dirty="0" smtClean="0"/>
              <a:t>Early computation of new PC</a:t>
            </a:r>
          </a:p>
          <a:p>
            <a:pPr lvl="1"/>
            <a:r>
              <a:rPr lang="en-US" dirty="0" smtClean="0"/>
              <a:t>Early determination of condition</a:t>
            </a:r>
          </a:p>
          <a:p>
            <a:pPr lvl="1"/>
            <a:r>
              <a:rPr lang="en-US" dirty="0" smtClean="0"/>
              <a:t>Visible </a:t>
            </a:r>
            <a:r>
              <a:rPr lang="en-US" b="1" dirty="0" smtClean="0">
                <a:solidFill>
                  <a:srgbClr val="3333FF"/>
                </a:solidFill>
              </a:rPr>
              <a:t>branch delay slots</a:t>
            </a:r>
            <a:r>
              <a:rPr lang="en-US" dirty="0" smtClean="0"/>
              <a:t> filled by compiler (MIPS)</a:t>
            </a:r>
          </a:p>
          <a:p>
            <a:r>
              <a:rPr lang="en-US" dirty="0" smtClean="0"/>
              <a:t>Branch prediction</a:t>
            </a:r>
          </a:p>
          <a:p>
            <a:r>
              <a:rPr lang="en-US" dirty="0" smtClean="0"/>
              <a:t>Reduce control dependencies (control height reduction) [</a:t>
            </a:r>
            <a:r>
              <a:rPr lang="en-US" dirty="0" err="1" smtClean="0"/>
              <a:t>Schlansker</a:t>
            </a:r>
            <a:r>
              <a:rPr lang="en-US" dirty="0" smtClean="0"/>
              <a:t> and </a:t>
            </a:r>
            <a:r>
              <a:rPr lang="en-US" dirty="0" err="1" smtClean="0"/>
              <a:t>Kathail</a:t>
            </a:r>
            <a:r>
              <a:rPr lang="en-US" dirty="0" smtClean="0"/>
              <a:t>, Micro’95]</a:t>
            </a:r>
          </a:p>
          <a:p>
            <a:r>
              <a:rPr lang="en-US" dirty="0" smtClean="0"/>
              <a:t>Remove branches: if-conversion</a:t>
            </a:r>
          </a:p>
          <a:p>
            <a:pPr lvl="1"/>
            <a:r>
              <a:rPr lang="en-US" dirty="0" smtClean="0"/>
              <a:t>Conditional instructions: </a:t>
            </a:r>
            <a:r>
              <a:rPr lang="en-US" dirty="0" err="1" smtClean="0"/>
              <a:t>CMOVE</a:t>
            </a:r>
            <a:r>
              <a:rPr lang="en-US" dirty="0" smtClean="0"/>
              <a:t>, </a:t>
            </a:r>
            <a:r>
              <a:rPr lang="en-US" dirty="0" err="1" smtClean="0"/>
              <a:t>cond</a:t>
            </a:r>
            <a:r>
              <a:rPr lang="en-US" dirty="0" smtClean="0"/>
              <a:t> skip next</a:t>
            </a:r>
          </a:p>
          <a:p>
            <a:pPr lvl="1"/>
            <a:r>
              <a:rPr lang="en-US" dirty="0" smtClean="0"/>
              <a:t>Guarding all instructions: e.g. in the </a:t>
            </a:r>
            <a:r>
              <a:rPr lang="en-US" dirty="0" err="1" smtClean="0"/>
              <a:t>TriMedia</a:t>
            </a:r>
            <a:endParaRPr lang="en-US" dirty="0" smtClean="0"/>
          </a:p>
        </p:txBody>
      </p:sp>
      <p:sp>
        <p:nvSpPr>
          <p:cNvPr id="4" name="Date Placeholder 3"/>
          <p:cNvSpPr>
            <a:spLocks noGrp="1"/>
          </p:cNvSpPr>
          <p:nvPr>
            <p:ph type="dt" sz="half" idx="10"/>
          </p:nvPr>
        </p:nvSpPr>
        <p:spPr/>
        <p:txBody>
          <a:bodyPr/>
          <a:lstStyle/>
          <a:p>
            <a:pPr>
              <a:defRPr/>
            </a:pPr>
            <a:r>
              <a:rPr lang="en-US"/>
              <a:t>H.Corporaal  5MD00</a:t>
            </a:r>
          </a:p>
        </p:txBody>
      </p:sp>
      <p:sp>
        <p:nvSpPr>
          <p:cNvPr id="5" name="Slide Number Placeholder 5"/>
          <p:cNvSpPr>
            <a:spLocks noGrp="1"/>
          </p:cNvSpPr>
          <p:nvPr>
            <p:ph type="sldNum" sz="quarter" idx="12"/>
          </p:nvPr>
        </p:nvSpPr>
        <p:spPr/>
        <p:txBody>
          <a:bodyPr/>
          <a:lstStyle/>
          <a:p>
            <a:pPr>
              <a:defRPr/>
            </a:pPr>
            <a:fld id="{6F5262F9-CE1F-4CF7-B08B-A78C4AE1864C}" type="slidenum">
              <a:rPr lang="en-US"/>
              <a:pPr>
                <a:defRPr/>
              </a:pPr>
              <a:t>67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56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56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566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566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566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2566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566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566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56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2"/>
          <p:cNvSpPr>
            <a:spLocks noGrp="1" noChangeArrowheads="1"/>
          </p:cNvSpPr>
          <p:nvPr>
            <p:ph type="title"/>
          </p:nvPr>
        </p:nvSpPr>
        <p:spPr/>
        <p:txBody>
          <a:bodyPr/>
          <a:lstStyle/>
          <a:p>
            <a:r>
              <a:rPr lang="en-US" smtClean="0"/>
              <a:t>Branch delay slot</a:t>
            </a:r>
          </a:p>
        </p:txBody>
      </p:sp>
      <p:sp>
        <p:nvSpPr>
          <p:cNvPr id="627715" name="Rectangle 3"/>
          <p:cNvSpPr>
            <a:spLocks noGrp="1" noChangeArrowheads="1"/>
          </p:cNvSpPr>
          <p:nvPr>
            <p:ph idx="1"/>
          </p:nvPr>
        </p:nvSpPr>
        <p:spPr/>
        <p:txBody>
          <a:bodyPr/>
          <a:lstStyle/>
          <a:p>
            <a:r>
              <a:rPr lang="en-US" smtClean="0"/>
              <a:t>Add a branch delay slot:</a:t>
            </a:r>
          </a:p>
          <a:p>
            <a:pPr lvl="1"/>
            <a:r>
              <a:rPr lang="en-US" smtClean="0"/>
              <a:t>the next instruction after a branch is </a:t>
            </a:r>
            <a:r>
              <a:rPr lang="en-US" b="1" smtClean="0"/>
              <a:t>always </a:t>
            </a:r>
            <a:r>
              <a:rPr lang="en-US" smtClean="0"/>
              <a:t>executed</a:t>
            </a:r>
          </a:p>
          <a:p>
            <a:pPr lvl="1"/>
            <a:r>
              <a:rPr lang="en-US" smtClean="0"/>
              <a:t>rely on compiler to “fill” the slot with something useful</a:t>
            </a:r>
            <a:br>
              <a:rPr lang="en-US" smtClean="0"/>
            </a:br>
            <a:endParaRPr lang="en-US" smtClean="0"/>
          </a:p>
          <a:p>
            <a:pPr lvl="1"/>
            <a:endParaRPr lang="en-US" smtClean="0"/>
          </a:p>
          <a:p>
            <a:r>
              <a:rPr lang="en-US" smtClean="0"/>
              <a:t>Is this a good idea?</a:t>
            </a:r>
          </a:p>
          <a:p>
            <a:pPr lvl="1"/>
            <a:r>
              <a:rPr lang="en-US" smtClean="0"/>
              <a:t>let's look how it works</a:t>
            </a:r>
          </a:p>
        </p:txBody>
      </p:sp>
      <p:sp>
        <p:nvSpPr>
          <p:cNvPr id="4" name="Date Placeholder 3"/>
          <p:cNvSpPr>
            <a:spLocks noGrp="1"/>
          </p:cNvSpPr>
          <p:nvPr>
            <p:ph type="dt" sz="half" idx="10"/>
          </p:nvPr>
        </p:nvSpPr>
        <p:spPr/>
        <p:txBody>
          <a:bodyPr/>
          <a:lstStyle/>
          <a:p>
            <a:pPr>
              <a:defRPr/>
            </a:pPr>
            <a:r>
              <a:rPr lang="en-US"/>
              <a:t>H.Corporaal  5MD00</a:t>
            </a:r>
          </a:p>
        </p:txBody>
      </p:sp>
      <p:sp>
        <p:nvSpPr>
          <p:cNvPr id="5" name="Slide Number Placeholder 5"/>
          <p:cNvSpPr>
            <a:spLocks noGrp="1"/>
          </p:cNvSpPr>
          <p:nvPr>
            <p:ph type="sldNum" sz="quarter" idx="12"/>
          </p:nvPr>
        </p:nvSpPr>
        <p:spPr/>
        <p:txBody>
          <a:bodyPr/>
          <a:lstStyle/>
          <a:p>
            <a:pPr>
              <a:defRPr/>
            </a:pPr>
            <a:fld id="{F5BE3114-1390-4494-B4DF-7E861A354A92}" type="slidenum">
              <a:rPr lang="en-US"/>
              <a:pPr>
                <a:defRPr/>
              </a:pPr>
              <a:t>68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771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77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2"/>
          <p:cNvSpPr>
            <a:spLocks noGrp="1"/>
          </p:cNvSpPr>
          <p:nvPr>
            <p:ph type="dt" sz="quarter" idx="10"/>
          </p:nvPr>
        </p:nvSpPr>
        <p:spPr/>
        <p:txBody>
          <a:bodyPr/>
          <a:lstStyle/>
          <a:p>
            <a:pPr>
              <a:defRPr/>
            </a:pPr>
            <a:r>
              <a:rPr lang="en-US"/>
              <a:t>H.Corporaal  5MD00</a:t>
            </a:r>
          </a:p>
        </p:txBody>
      </p:sp>
      <p:sp>
        <p:nvSpPr>
          <p:cNvPr id="19" name="Slide Number Placeholder 4"/>
          <p:cNvSpPr>
            <a:spLocks noGrp="1"/>
          </p:cNvSpPr>
          <p:nvPr>
            <p:ph type="sldNum" sz="quarter" idx="12"/>
          </p:nvPr>
        </p:nvSpPr>
        <p:spPr/>
        <p:txBody>
          <a:bodyPr/>
          <a:lstStyle/>
          <a:p>
            <a:pPr>
              <a:defRPr/>
            </a:pPr>
            <a:fld id="{465C0151-1A86-4730-A0C9-9C42F22F7541}" type="slidenum">
              <a:rPr lang="en-US"/>
              <a:pPr>
                <a:defRPr/>
              </a:pPr>
              <a:t>69</a:t>
            </a:fld>
            <a:endParaRPr lang="en-US"/>
          </a:p>
        </p:txBody>
      </p:sp>
      <p:sp>
        <p:nvSpPr>
          <p:cNvPr id="129028" name="Rectangle 2"/>
          <p:cNvSpPr>
            <a:spLocks noGrp="1" noChangeArrowheads="1"/>
          </p:cNvSpPr>
          <p:nvPr>
            <p:ph type="title"/>
          </p:nvPr>
        </p:nvSpPr>
        <p:spPr/>
        <p:txBody>
          <a:bodyPr/>
          <a:lstStyle/>
          <a:p>
            <a:r>
              <a:rPr lang="en-US" smtClean="0"/>
              <a:t>Branch delay slot scheduling</a:t>
            </a:r>
          </a:p>
        </p:txBody>
      </p:sp>
      <p:sp>
        <p:nvSpPr>
          <p:cNvPr id="129029" name="Text Box 3"/>
          <p:cNvSpPr txBox="1">
            <a:spLocks noChangeArrowheads="1"/>
          </p:cNvSpPr>
          <p:nvPr/>
        </p:nvSpPr>
        <p:spPr bwMode="auto">
          <a:xfrm>
            <a:off x="2955925" y="2047875"/>
            <a:ext cx="806450" cy="519113"/>
          </a:xfrm>
          <a:prstGeom prst="rect">
            <a:avLst/>
          </a:prstGeom>
          <a:noFill/>
          <a:ln w="9525">
            <a:noFill/>
            <a:miter lim="800000"/>
            <a:headEnd/>
            <a:tailEnd/>
          </a:ln>
        </p:spPr>
        <p:txBody>
          <a:bodyPr wrap="none">
            <a:spAutoFit/>
          </a:bodyPr>
          <a:lstStyle/>
          <a:p>
            <a:pPr algn="l" eaLnBrk="1" hangingPunct="1"/>
            <a:r>
              <a:rPr kumimoji="0" lang="en-US" sz="2800"/>
              <a:t>op 1</a:t>
            </a:r>
          </a:p>
        </p:txBody>
      </p:sp>
      <p:sp>
        <p:nvSpPr>
          <p:cNvPr id="129030" name="Text Box 4"/>
          <p:cNvSpPr txBox="1">
            <a:spLocks noChangeArrowheads="1"/>
          </p:cNvSpPr>
          <p:nvPr/>
        </p:nvSpPr>
        <p:spPr bwMode="auto">
          <a:xfrm>
            <a:off x="2955925" y="2667000"/>
            <a:ext cx="1863725" cy="519113"/>
          </a:xfrm>
          <a:prstGeom prst="rect">
            <a:avLst/>
          </a:prstGeom>
          <a:noFill/>
          <a:ln w="9525">
            <a:noFill/>
            <a:miter lim="800000"/>
            <a:headEnd/>
            <a:tailEnd/>
          </a:ln>
        </p:spPr>
        <p:txBody>
          <a:bodyPr wrap="none">
            <a:spAutoFit/>
          </a:bodyPr>
          <a:lstStyle/>
          <a:p>
            <a:pPr algn="l" eaLnBrk="1" hangingPunct="1"/>
            <a:r>
              <a:rPr kumimoji="0" lang="en-US" sz="2800"/>
              <a:t>beq r1,r2, L</a:t>
            </a:r>
          </a:p>
        </p:txBody>
      </p:sp>
      <p:sp>
        <p:nvSpPr>
          <p:cNvPr id="129031" name="Text Box 5"/>
          <p:cNvSpPr txBox="1">
            <a:spLocks noChangeArrowheads="1"/>
          </p:cNvSpPr>
          <p:nvPr/>
        </p:nvSpPr>
        <p:spPr bwMode="auto">
          <a:xfrm>
            <a:off x="2955925" y="3200400"/>
            <a:ext cx="1339850" cy="519113"/>
          </a:xfrm>
          <a:prstGeom prst="rect">
            <a:avLst/>
          </a:prstGeom>
          <a:noFill/>
          <a:ln w="9525">
            <a:noFill/>
            <a:miter lim="800000"/>
            <a:headEnd/>
            <a:tailEnd/>
          </a:ln>
        </p:spPr>
        <p:txBody>
          <a:bodyPr wrap="none">
            <a:spAutoFit/>
          </a:bodyPr>
          <a:lstStyle/>
          <a:p>
            <a:pPr algn="l" eaLnBrk="1" hangingPunct="1"/>
            <a:r>
              <a:rPr kumimoji="0" lang="en-US" sz="2800" b="1"/>
              <a:t>.............</a:t>
            </a:r>
          </a:p>
        </p:txBody>
      </p:sp>
      <p:sp>
        <p:nvSpPr>
          <p:cNvPr id="129032" name="Text Box 6"/>
          <p:cNvSpPr txBox="1">
            <a:spLocks noChangeArrowheads="1"/>
          </p:cNvSpPr>
          <p:nvPr/>
        </p:nvSpPr>
        <p:spPr bwMode="auto">
          <a:xfrm>
            <a:off x="2955925" y="3733800"/>
            <a:ext cx="806450" cy="519113"/>
          </a:xfrm>
          <a:prstGeom prst="rect">
            <a:avLst/>
          </a:prstGeom>
          <a:noFill/>
          <a:ln w="9525">
            <a:noFill/>
            <a:miter lim="800000"/>
            <a:headEnd/>
            <a:tailEnd/>
          </a:ln>
        </p:spPr>
        <p:txBody>
          <a:bodyPr wrap="none">
            <a:spAutoFit/>
          </a:bodyPr>
          <a:lstStyle/>
          <a:p>
            <a:pPr algn="l" eaLnBrk="1" hangingPunct="1"/>
            <a:r>
              <a:rPr kumimoji="0" lang="en-US" sz="2800"/>
              <a:t>op 2</a:t>
            </a:r>
          </a:p>
        </p:txBody>
      </p:sp>
      <p:sp>
        <p:nvSpPr>
          <p:cNvPr id="129033" name="Text Box 7"/>
          <p:cNvSpPr txBox="1">
            <a:spLocks noChangeArrowheads="1"/>
          </p:cNvSpPr>
          <p:nvPr/>
        </p:nvSpPr>
        <p:spPr bwMode="auto">
          <a:xfrm>
            <a:off x="2590800" y="5715000"/>
            <a:ext cx="1211263" cy="519113"/>
          </a:xfrm>
          <a:prstGeom prst="rect">
            <a:avLst/>
          </a:prstGeom>
          <a:noFill/>
          <a:ln w="9525">
            <a:noFill/>
            <a:miter lim="800000"/>
            <a:headEnd/>
            <a:tailEnd/>
          </a:ln>
        </p:spPr>
        <p:txBody>
          <a:bodyPr wrap="none">
            <a:spAutoFit/>
          </a:bodyPr>
          <a:lstStyle/>
          <a:p>
            <a:pPr algn="l" eaLnBrk="1" hangingPunct="1"/>
            <a:r>
              <a:rPr kumimoji="0" lang="en-US" sz="2800"/>
              <a:t>L: op 3</a:t>
            </a:r>
          </a:p>
        </p:txBody>
      </p:sp>
      <p:sp>
        <p:nvSpPr>
          <p:cNvPr id="129034" name="Text Box 8"/>
          <p:cNvSpPr txBox="1">
            <a:spLocks noChangeArrowheads="1"/>
          </p:cNvSpPr>
          <p:nvPr/>
        </p:nvSpPr>
        <p:spPr bwMode="auto">
          <a:xfrm>
            <a:off x="2955925" y="4191000"/>
            <a:ext cx="1339850" cy="519113"/>
          </a:xfrm>
          <a:prstGeom prst="rect">
            <a:avLst/>
          </a:prstGeom>
          <a:noFill/>
          <a:ln w="9525">
            <a:noFill/>
            <a:miter lim="800000"/>
            <a:headEnd/>
            <a:tailEnd/>
          </a:ln>
        </p:spPr>
        <p:txBody>
          <a:bodyPr wrap="none">
            <a:spAutoFit/>
          </a:bodyPr>
          <a:lstStyle/>
          <a:p>
            <a:pPr algn="l" eaLnBrk="1" hangingPunct="1"/>
            <a:r>
              <a:rPr kumimoji="0" lang="en-US" sz="2800"/>
              <a:t>.............</a:t>
            </a:r>
          </a:p>
        </p:txBody>
      </p:sp>
      <p:sp>
        <p:nvSpPr>
          <p:cNvPr id="129035" name="Text Box 9"/>
          <p:cNvSpPr txBox="1">
            <a:spLocks noChangeArrowheads="1"/>
          </p:cNvSpPr>
          <p:nvPr/>
        </p:nvSpPr>
        <p:spPr bwMode="auto">
          <a:xfrm>
            <a:off x="2955925" y="6096000"/>
            <a:ext cx="1339850" cy="519113"/>
          </a:xfrm>
          <a:prstGeom prst="rect">
            <a:avLst/>
          </a:prstGeom>
          <a:noFill/>
          <a:ln w="9525">
            <a:noFill/>
            <a:miter lim="800000"/>
            <a:headEnd/>
            <a:tailEnd/>
          </a:ln>
        </p:spPr>
        <p:txBody>
          <a:bodyPr wrap="none">
            <a:spAutoFit/>
          </a:bodyPr>
          <a:lstStyle/>
          <a:p>
            <a:pPr algn="l" eaLnBrk="1" hangingPunct="1"/>
            <a:r>
              <a:rPr kumimoji="0" lang="en-US" sz="2800"/>
              <a:t>.............</a:t>
            </a:r>
          </a:p>
        </p:txBody>
      </p:sp>
      <p:sp>
        <p:nvSpPr>
          <p:cNvPr id="629770" name="Freeform 10"/>
          <p:cNvSpPr>
            <a:spLocks/>
          </p:cNvSpPr>
          <p:nvPr/>
        </p:nvSpPr>
        <p:spPr bwMode="auto">
          <a:xfrm>
            <a:off x="4572000" y="3576638"/>
            <a:ext cx="685800" cy="538162"/>
          </a:xfrm>
          <a:custGeom>
            <a:avLst/>
            <a:gdLst>
              <a:gd name="T0" fmla="*/ 0 w 665"/>
              <a:gd name="T1" fmla="*/ 2147483647 h 628"/>
              <a:gd name="T2" fmla="*/ 2147483647 w 665"/>
              <a:gd name="T3" fmla="*/ 2147483647 h 628"/>
              <a:gd name="T4" fmla="*/ 2147483647 w 665"/>
              <a:gd name="T5" fmla="*/ 2147483647 h 628"/>
              <a:gd name="T6" fmla="*/ 2147483647 w 665"/>
              <a:gd name="T7" fmla="*/ 2147483647 h 628"/>
              <a:gd name="T8" fmla="*/ 0 w 665"/>
              <a:gd name="T9" fmla="*/ 0 h 628"/>
              <a:gd name="T10" fmla="*/ 0 60000 65536"/>
              <a:gd name="T11" fmla="*/ 0 60000 65536"/>
              <a:gd name="T12" fmla="*/ 0 60000 65536"/>
              <a:gd name="T13" fmla="*/ 0 60000 65536"/>
              <a:gd name="T14" fmla="*/ 0 60000 65536"/>
              <a:gd name="T15" fmla="*/ 0 w 665"/>
              <a:gd name="T16" fmla="*/ 0 h 628"/>
              <a:gd name="T17" fmla="*/ 665 w 665"/>
              <a:gd name="T18" fmla="*/ 628 h 628"/>
            </a:gdLst>
            <a:ahLst/>
            <a:cxnLst>
              <a:cxn ang="T10">
                <a:pos x="T0" y="T1"/>
              </a:cxn>
              <a:cxn ang="T11">
                <a:pos x="T2" y="T3"/>
              </a:cxn>
              <a:cxn ang="T12">
                <a:pos x="T4" y="T5"/>
              </a:cxn>
              <a:cxn ang="T13">
                <a:pos x="T6" y="T7"/>
              </a:cxn>
              <a:cxn ang="T14">
                <a:pos x="T8" y="T9"/>
              </a:cxn>
            </a:cxnLst>
            <a:rect l="T15" t="T16" r="T17" b="T18"/>
            <a:pathLst>
              <a:path w="665" h="628">
                <a:moveTo>
                  <a:pt x="0" y="628"/>
                </a:moveTo>
                <a:cubicBezTo>
                  <a:pt x="82" y="615"/>
                  <a:pt x="383" y="609"/>
                  <a:pt x="492" y="549"/>
                </a:cubicBezTo>
                <a:cubicBezTo>
                  <a:pt x="601" y="489"/>
                  <a:pt x="665" y="352"/>
                  <a:pt x="656" y="269"/>
                </a:cubicBezTo>
                <a:cubicBezTo>
                  <a:pt x="647" y="186"/>
                  <a:pt x="547" y="96"/>
                  <a:pt x="438" y="51"/>
                </a:cubicBezTo>
                <a:cubicBezTo>
                  <a:pt x="329" y="6"/>
                  <a:pt x="91" y="11"/>
                  <a:pt x="0" y="0"/>
                </a:cubicBezTo>
              </a:path>
            </a:pathLst>
          </a:custGeom>
          <a:noFill/>
          <a:ln w="28575" cap="flat" cmpd="sng">
            <a:solidFill>
              <a:schemeClr val="tx1"/>
            </a:solidFill>
            <a:prstDash val="sysDot"/>
            <a:round/>
            <a:headEnd type="none" w="med" len="med"/>
            <a:tailEnd type="triangle" w="med" len="med"/>
          </a:ln>
        </p:spPr>
        <p:txBody>
          <a:bodyPr/>
          <a:lstStyle/>
          <a:p>
            <a:endParaRPr lang="en-US"/>
          </a:p>
        </p:txBody>
      </p:sp>
      <p:sp>
        <p:nvSpPr>
          <p:cNvPr id="629771" name="Freeform 11"/>
          <p:cNvSpPr>
            <a:spLocks/>
          </p:cNvSpPr>
          <p:nvPr/>
        </p:nvSpPr>
        <p:spPr bwMode="auto">
          <a:xfrm>
            <a:off x="4572000" y="3581400"/>
            <a:ext cx="2362200" cy="2444750"/>
          </a:xfrm>
          <a:custGeom>
            <a:avLst/>
            <a:gdLst>
              <a:gd name="T0" fmla="*/ 0 w 665"/>
              <a:gd name="T1" fmla="*/ 2147483647 h 628"/>
              <a:gd name="T2" fmla="*/ 2147483647 w 665"/>
              <a:gd name="T3" fmla="*/ 2147483647 h 628"/>
              <a:gd name="T4" fmla="*/ 2147483647 w 665"/>
              <a:gd name="T5" fmla="*/ 2147483647 h 628"/>
              <a:gd name="T6" fmla="*/ 2147483647 w 665"/>
              <a:gd name="T7" fmla="*/ 2147483647 h 628"/>
              <a:gd name="T8" fmla="*/ 0 w 665"/>
              <a:gd name="T9" fmla="*/ 0 h 628"/>
              <a:gd name="T10" fmla="*/ 0 60000 65536"/>
              <a:gd name="T11" fmla="*/ 0 60000 65536"/>
              <a:gd name="T12" fmla="*/ 0 60000 65536"/>
              <a:gd name="T13" fmla="*/ 0 60000 65536"/>
              <a:gd name="T14" fmla="*/ 0 60000 65536"/>
              <a:gd name="T15" fmla="*/ 0 w 665"/>
              <a:gd name="T16" fmla="*/ 0 h 628"/>
              <a:gd name="T17" fmla="*/ 665 w 665"/>
              <a:gd name="T18" fmla="*/ 628 h 628"/>
            </a:gdLst>
            <a:ahLst/>
            <a:cxnLst>
              <a:cxn ang="T10">
                <a:pos x="T0" y="T1"/>
              </a:cxn>
              <a:cxn ang="T11">
                <a:pos x="T2" y="T3"/>
              </a:cxn>
              <a:cxn ang="T12">
                <a:pos x="T4" y="T5"/>
              </a:cxn>
              <a:cxn ang="T13">
                <a:pos x="T6" y="T7"/>
              </a:cxn>
              <a:cxn ang="T14">
                <a:pos x="T8" y="T9"/>
              </a:cxn>
            </a:cxnLst>
            <a:rect l="T15" t="T16" r="T17" b="T18"/>
            <a:pathLst>
              <a:path w="665" h="628">
                <a:moveTo>
                  <a:pt x="0" y="628"/>
                </a:moveTo>
                <a:cubicBezTo>
                  <a:pt x="82" y="615"/>
                  <a:pt x="383" y="609"/>
                  <a:pt x="492" y="549"/>
                </a:cubicBezTo>
                <a:cubicBezTo>
                  <a:pt x="601" y="489"/>
                  <a:pt x="665" y="352"/>
                  <a:pt x="656" y="269"/>
                </a:cubicBezTo>
                <a:cubicBezTo>
                  <a:pt x="647" y="186"/>
                  <a:pt x="547" y="96"/>
                  <a:pt x="438" y="51"/>
                </a:cubicBezTo>
                <a:cubicBezTo>
                  <a:pt x="329" y="6"/>
                  <a:pt x="91" y="11"/>
                  <a:pt x="0" y="0"/>
                </a:cubicBezTo>
              </a:path>
            </a:pathLst>
          </a:custGeom>
          <a:noFill/>
          <a:ln w="28575" cap="flat" cmpd="sng">
            <a:solidFill>
              <a:schemeClr val="tx1"/>
            </a:solidFill>
            <a:prstDash val="sysDot"/>
            <a:round/>
            <a:headEnd type="none" w="med" len="med"/>
            <a:tailEnd type="triangle" w="med" len="med"/>
          </a:ln>
        </p:spPr>
        <p:txBody>
          <a:bodyPr/>
          <a:lstStyle/>
          <a:p>
            <a:endParaRPr lang="en-US"/>
          </a:p>
        </p:txBody>
      </p:sp>
      <p:sp>
        <p:nvSpPr>
          <p:cNvPr id="629772" name="Freeform 12"/>
          <p:cNvSpPr>
            <a:spLocks/>
          </p:cNvSpPr>
          <p:nvPr/>
        </p:nvSpPr>
        <p:spPr bwMode="auto">
          <a:xfrm>
            <a:off x="4495800" y="2286000"/>
            <a:ext cx="1225550" cy="1295400"/>
          </a:xfrm>
          <a:custGeom>
            <a:avLst/>
            <a:gdLst>
              <a:gd name="T0" fmla="*/ 0 w 772"/>
              <a:gd name="T1" fmla="*/ 0 h 816"/>
              <a:gd name="T2" fmla="*/ 2147483647 w 772"/>
              <a:gd name="T3" fmla="*/ 2147483647 h 816"/>
              <a:gd name="T4" fmla="*/ 2147483647 w 772"/>
              <a:gd name="T5" fmla="*/ 2147483647 h 816"/>
              <a:gd name="T6" fmla="*/ 2147483647 w 772"/>
              <a:gd name="T7" fmla="*/ 2147483647 h 816"/>
              <a:gd name="T8" fmla="*/ 2147483647 w 772"/>
              <a:gd name="T9" fmla="*/ 2147483647 h 816"/>
              <a:gd name="T10" fmla="*/ 0 60000 65536"/>
              <a:gd name="T11" fmla="*/ 0 60000 65536"/>
              <a:gd name="T12" fmla="*/ 0 60000 65536"/>
              <a:gd name="T13" fmla="*/ 0 60000 65536"/>
              <a:gd name="T14" fmla="*/ 0 60000 65536"/>
              <a:gd name="T15" fmla="*/ 0 w 772"/>
              <a:gd name="T16" fmla="*/ 0 h 816"/>
              <a:gd name="T17" fmla="*/ 772 w 772"/>
              <a:gd name="T18" fmla="*/ 816 h 816"/>
            </a:gdLst>
            <a:ahLst/>
            <a:cxnLst>
              <a:cxn ang="T10">
                <a:pos x="T0" y="T1"/>
              </a:cxn>
              <a:cxn ang="T11">
                <a:pos x="T2" y="T3"/>
              </a:cxn>
              <a:cxn ang="T12">
                <a:pos x="T4" y="T5"/>
              </a:cxn>
              <a:cxn ang="T13">
                <a:pos x="T6" y="T7"/>
              </a:cxn>
              <a:cxn ang="T14">
                <a:pos x="T8" y="T9"/>
              </a:cxn>
            </a:cxnLst>
            <a:rect l="T15" t="T16" r="T17" b="T18"/>
            <a:pathLst>
              <a:path w="772" h="816">
                <a:moveTo>
                  <a:pt x="0" y="0"/>
                </a:moveTo>
                <a:cubicBezTo>
                  <a:pt x="84" y="15"/>
                  <a:pt x="376" y="19"/>
                  <a:pt x="504" y="90"/>
                </a:cubicBezTo>
                <a:cubicBezTo>
                  <a:pt x="632" y="161"/>
                  <a:pt x="772" y="321"/>
                  <a:pt x="768" y="426"/>
                </a:cubicBezTo>
                <a:cubicBezTo>
                  <a:pt x="764" y="531"/>
                  <a:pt x="600" y="655"/>
                  <a:pt x="480" y="720"/>
                </a:cubicBezTo>
                <a:cubicBezTo>
                  <a:pt x="360" y="785"/>
                  <a:pt x="204" y="812"/>
                  <a:pt x="48" y="816"/>
                </a:cubicBezTo>
              </a:path>
            </a:pathLst>
          </a:custGeom>
          <a:noFill/>
          <a:ln w="28575" cap="flat" cmpd="sng">
            <a:solidFill>
              <a:schemeClr val="tx1"/>
            </a:solidFill>
            <a:prstDash val="sysDot"/>
            <a:round/>
            <a:headEnd/>
            <a:tailEnd/>
          </a:ln>
        </p:spPr>
        <p:txBody>
          <a:bodyPr/>
          <a:lstStyle/>
          <a:p>
            <a:endParaRPr lang="en-US"/>
          </a:p>
        </p:txBody>
      </p:sp>
      <p:sp>
        <p:nvSpPr>
          <p:cNvPr id="129039" name="AutoShape 13"/>
          <p:cNvSpPr>
            <a:spLocks/>
          </p:cNvSpPr>
          <p:nvPr/>
        </p:nvSpPr>
        <p:spPr bwMode="auto">
          <a:xfrm>
            <a:off x="2286000" y="3886200"/>
            <a:ext cx="228600" cy="1524000"/>
          </a:xfrm>
          <a:prstGeom prst="leftBrace">
            <a:avLst>
              <a:gd name="adj1" fmla="val 55556"/>
              <a:gd name="adj2" fmla="val 50000"/>
            </a:avLst>
          </a:prstGeom>
          <a:noFill/>
          <a:ln w="9525">
            <a:solidFill>
              <a:schemeClr val="tx1"/>
            </a:solidFill>
            <a:round/>
            <a:headEnd/>
            <a:tailEnd/>
          </a:ln>
        </p:spPr>
        <p:txBody>
          <a:bodyPr wrap="none" anchor="ctr"/>
          <a:lstStyle/>
          <a:p>
            <a:endParaRPr lang="en-US"/>
          </a:p>
        </p:txBody>
      </p:sp>
      <p:sp>
        <p:nvSpPr>
          <p:cNvPr id="129040" name="AutoShape 14"/>
          <p:cNvSpPr>
            <a:spLocks/>
          </p:cNvSpPr>
          <p:nvPr/>
        </p:nvSpPr>
        <p:spPr bwMode="auto">
          <a:xfrm>
            <a:off x="2286000" y="5791200"/>
            <a:ext cx="228600" cy="9144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129041" name="Text Box 15"/>
          <p:cNvSpPr txBox="1">
            <a:spLocks noChangeArrowheads="1"/>
          </p:cNvSpPr>
          <p:nvPr/>
        </p:nvSpPr>
        <p:spPr bwMode="auto">
          <a:xfrm>
            <a:off x="228600" y="4267200"/>
            <a:ext cx="2009775" cy="519113"/>
          </a:xfrm>
          <a:prstGeom prst="rect">
            <a:avLst/>
          </a:prstGeom>
          <a:noFill/>
          <a:ln w="9525">
            <a:noFill/>
            <a:miter lim="800000"/>
            <a:headEnd/>
            <a:tailEnd/>
          </a:ln>
        </p:spPr>
        <p:txBody>
          <a:bodyPr wrap="none">
            <a:spAutoFit/>
          </a:bodyPr>
          <a:lstStyle/>
          <a:p>
            <a:pPr algn="l" eaLnBrk="1" hangingPunct="1"/>
            <a:r>
              <a:rPr kumimoji="0" lang="en-US" sz="2800">
                <a:solidFill>
                  <a:srgbClr val="CC6600"/>
                </a:solidFill>
              </a:rPr>
              <a:t>'fall-through'</a:t>
            </a:r>
          </a:p>
        </p:txBody>
      </p:sp>
      <p:sp>
        <p:nvSpPr>
          <p:cNvPr id="129042" name="Text Box 16"/>
          <p:cNvSpPr txBox="1">
            <a:spLocks noChangeArrowheads="1"/>
          </p:cNvSpPr>
          <p:nvPr/>
        </p:nvSpPr>
        <p:spPr bwMode="auto">
          <a:xfrm>
            <a:off x="152400" y="5943600"/>
            <a:ext cx="2047875" cy="519113"/>
          </a:xfrm>
          <a:prstGeom prst="rect">
            <a:avLst/>
          </a:prstGeom>
          <a:noFill/>
          <a:ln w="9525">
            <a:noFill/>
            <a:miter lim="800000"/>
            <a:headEnd/>
            <a:tailEnd/>
          </a:ln>
        </p:spPr>
        <p:txBody>
          <a:bodyPr wrap="none">
            <a:spAutoFit/>
          </a:bodyPr>
          <a:lstStyle/>
          <a:p>
            <a:pPr algn="l" eaLnBrk="1" hangingPunct="1"/>
            <a:r>
              <a:rPr kumimoji="0" lang="en-US" sz="2800">
                <a:solidFill>
                  <a:srgbClr val="CC6600"/>
                </a:solidFill>
              </a:rPr>
              <a:t>branch target</a:t>
            </a:r>
          </a:p>
        </p:txBody>
      </p:sp>
      <p:sp>
        <p:nvSpPr>
          <p:cNvPr id="129043" name="Text Box 17"/>
          <p:cNvSpPr txBox="1">
            <a:spLocks noChangeArrowheads="1"/>
          </p:cNvSpPr>
          <p:nvPr/>
        </p:nvSpPr>
        <p:spPr bwMode="auto">
          <a:xfrm>
            <a:off x="533400" y="1219200"/>
            <a:ext cx="4802188" cy="519113"/>
          </a:xfrm>
          <a:prstGeom prst="rect">
            <a:avLst/>
          </a:prstGeom>
          <a:noFill/>
          <a:ln w="9525">
            <a:noFill/>
            <a:miter lim="800000"/>
            <a:headEnd/>
            <a:tailEnd/>
          </a:ln>
        </p:spPr>
        <p:txBody>
          <a:bodyPr wrap="none">
            <a:spAutoFit/>
          </a:bodyPr>
          <a:lstStyle/>
          <a:p>
            <a:pPr algn="l" eaLnBrk="1" hangingPunct="1"/>
            <a:r>
              <a:rPr kumimoji="0" lang="en-US" sz="2800" i="1"/>
              <a:t>Q. What to put in the delay slot?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29772"/>
                                        </p:tgtEl>
                                        <p:attrNameLst>
                                          <p:attrName>style.visibility</p:attrName>
                                        </p:attrNameLst>
                                      </p:cBhvr>
                                      <p:to>
                                        <p:strVal val="visible"/>
                                      </p:to>
                                    </p:set>
                                    <p:animEffect transition="in" filter="wipe(up)">
                                      <p:cBhvr>
                                        <p:cTn id="7" dur="2000"/>
                                        <p:tgtEl>
                                          <p:spTgt spid="6297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29770"/>
                                        </p:tgtEl>
                                        <p:attrNameLst>
                                          <p:attrName>style.visibility</p:attrName>
                                        </p:attrNameLst>
                                      </p:cBhvr>
                                      <p:to>
                                        <p:strVal val="visible"/>
                                      </p:to>
                                    </p:set>
                                    <p:animEffect transition="in" filter="wipe(down)">
                                      <p:cBhvr>
                                        <p:cTn id="12" dur="2000"/>
                                        <p:tgtEl>
                                          <p:spTgt spid="6297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9771"/>
                                        </p:tgtEl>
                                        <p:attrNameLst>
                                          <p:attrName>style.visibility</p:attrName>
                                        </p:attrNameLst>
                                      </p:cBhvr>
                                      <p:to>
                                        <p:strVal val="visible"/>
                                      </p:to>
                                    </p:set>
                                    <p:animEffect transition="in" filter="wipe(down)">
                                      <p:cBhvr>
                                        <p:cTn id="17" dur="2000"/>
                                        <p:tgtEl>
                                          <p:spTgt spid="629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70" grpId="0" animBg="1"/>
      <p:bldP spid="629771" grpId="0" animBg="1"/>
      <p:bldP spid="6297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H.Corporaal  5MD00</a:t>
            </a:r>
          </a:p>
        </p:txBody>
      </p:sp>
      <p:sp>
        <p:nvSpPr>
          <p:cNvPr id="5" name="Slide Number Placeholder 5"/>
          <p:cNvSpPr>
            <a:spLocks noGrp="1"/>
          </p:cNvSpPr>
          <p:nvPr>
            <p:ph type="sldNum" sz="quarter" idx="12"/>
          </p:nvPr>
        </p:nvSpPr>
        <p:spPr/>
        <p:txBody>
          <a:bodyPr/>
          <a:lstStyle/>
          <a:p>
            <a:pPr>
              <a:defRPr/>
            </a:pPr>
            <a:fld id="{51310AC9-90BB-4CEB-A90F-422185BFB82A}" type="slidenum">
              <a:rPr lang="en-US"/>
              <a:pPr>
                <a:defRPr/>
              </a:pPr>
              <a:t>7</a:t>
            </a:fld>
            <a:endParaRPr lang="en-US"/>
          </a:p>
        </p:txBody>
      </p:sp>
      <p:sp>
        <p:nvSpPr>
          <p:cNvPr id="25604" name="Rectangle 2"/>
          <p:cNvSpPr>
            <a:spLocks noGrp="1" noChangeArrowheads="1"/>
          </p:cNvSpPr>
          <p:nvPr>
            <p:ph type="title"/>
          </p:nvPr>
        </p:nvSpPr>
        <p:spPr>
          <a:noFill/>
        </p:spPr>
        <p:txBody>
          <a:bodyPr lIns="90488" tIns="44450" rIns="90488" bIns="44450"/>
          <a:lstStyle/>
          <a:p>
            <a:r>
              <a:rPr lang="en-US" smtClean="0"/>
              <a:t>MIPS arithmetic</a:t>
            </a:r>
          </a:p>
        </p:txBody>
      </p:sp>
      <p:sp>
        <p:nvSpPr>
          <p:cNvPr id="482307" name="Rectangle 3"/>
          <p:cNvSpPr>
            <a:spLocks noGrp="1" noChangeArrowheads="1"/>
          </p:cNvSpPr>
          <p:nvPr>
            <p:ph type="body" idx="1"/>
          </p:nvPr>
        </p:nvSpPr>
        <p:spPr>
          <a:noFill/>
        </p:spPr>
        <p:txBody>
          <a:bodyPr lIns="90488" tIns="44450" rIns="90488" bIns="44450"/>
          <a:lstStyle/>
          <a:p>
            <a:pPr>
              <a:buFont typeface="Monotype Sorts" pitchFamily="2" charset="2"/>
              <a:buNone/>
            </a:pPr>
            <a:r>
              <a:rPr lang="en-US" sz="2400" b="0" dirty="0" smtClean="0"/>
              <a:t/>
            </a:r>
            <a:br>
              <a:rPr lang="en-US" sz="2400" b="0" dirty="0" smtClean="0"/>
            </a:br>
            <a:r>
              <a:rPr lang="en-US" sz="2400" b="0" dirty="0" smtClean="0"/>
              <a:t>	C code:	</a:t>
            </a:r>
            <a:r>
              <a:rPr lang="en-US" sz="2400" b="0" dirty="0" smtClean="0">
                <a:latin typeface="Courier New" pitchFamily="49" charset="0"/>
              </a:rPr>
              <a:t>A = B + C + D;</a:t>
            </a:r>
            <a:br>
              <a:rPr lang="en-US" sz="2400" b="0" dirty="0" smtClean="0">
                <a:latin typeface="Courier New" pitchFamily="49" charset="0"/>
              </a:rPr>
            </a:br>
            <a:r>
              <a:rPr lang="en-US" sz="2400" b="0" dirty="0" smtClean="0">
                <a:latin typeface="Courier New" pitchFamily="49" charset="0"/>
              </a:rPr>
              <a:t>			E = F - A;</a:t>
            </a:r>
            <a:r>
              <a:rPr lang="en-US" sz="2400" b="0" dirty="0" smtClean="0"/>
              <a:t/>
            </a:r>
            <a:br>
              <a:rPr lang="en-US" sz="2400" b="0" dirty="0" smtClean="0"/>
            </a:br>
            <a:r>
              <a:rPr lang="en-US" sz="2400" b="0" dirty="0" smtClean="0"/>
              <a:t/>
            </a:r>
            <a:br>
              <a:rPr lang="en-US" sz="2400" b="0" dirty="0" smtClean="0"/>
            </a:br>
            <a:r>
              <a:rPr lang="en-US" sz="2400" b="0" dirty="0" smtClean="0"/>
              <a:t>	MIPS code:	</a:t>
            </a:r>
            <a:r>
              <a:rPr lang="en-US" sz="2400" b="0" dirty="0" smtClean="0">
                <a:latin typeface="Courier New" pitchFamily="49" charset="0"/>
              </a:rPr>
              <a:t>add $t0, $s1, $s2</a:t>
            </a:r>
            <a:br>
              <a:rPr lang="en-US" sz="2400" b="0" dirty="0" smtClean="0">
                <a:latin typeface="Courier New" pitchFamily="49" charset="0"/>
              </a:rPr>
            </a:br>
            <a:r>
              <a:rPr lang="en-US" sz="2400" b="0" dirty="0" smtClean="0">
                <a:latin typeface="Courier New" pitchFamily="49" charset="0"/>
              </a:rPr>
              <a:t>			add $s0, $t0, $s3</a:t>
            </a:r>
            <a:br>
              <a:rPr lang="en-US" sz="2400" b="0" dirty="0" smtClean="0">
                <a:latin typeface="Courier New" pitchFamily="49" charset="0"/>
              </a:rPr>
            </a:br>
            <a:r>
              <a:rPr lang="en-US" sz="2400" b="0" dirty="0" smtClean="0">
                <a:latin typeface="Courier New" pitchFamily="49" charset="0"/>
              </a:rPr>
              <a:t>			sub $s4, $s5, $s0</a:t>
            </a:r>
            <a:r>
              <a:rPr lang="en-US" sz="2400" b="0" dirty="0" smtClean="0"/>
              <a:t/>
            </a:r>
            <a:br>
              <a:rPr lang="en-US" sz="2400" b="0" dirty="0" smtClean="0"/>
            </a:br>
            <a:endParaRPr lang="en-US" sz="2400" b="0" dirty="0" smtClean="0"/>
          </a:p>
          <a:p>
            <a:r>
              <a:rPr lang="en-US" sz="2400" b="0" dirty="0" smtClean="0"/>
              <a:t>Operands must be registers, only 32 registers provided</a:t>
            </a:r>
          </a:p>
          <a:p>
            <a:r>
              <a:rPr lang="en-US" sz="2400" b="0" dirty="0" smtClean="0"/>
              <a:t>Design Principle:  </a:t>
            </a:r>
            <a:r>
              <a:rPr lang="en-US" sz="2400" b="0" i="1" dirty="0" smtClean="0">
                <a:solidFill>
                  <a:srgbClr val="FF0000"/>
                </a:solidFill>
              </a:rPr>
              <a:t>smaller is faster</a:t>
            </a:r>
            <a:r>
              <a:rPr lang="en-US" sz="2400" b="0" dirty="0" smtClean="0"/>
              <a:t>.      Why?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23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044861DA-A89F-46F6-87C6-7D3488D95598}" type="datetime1">
              <a:rPr lang="en-US" smtClean="0"/>
              <a:pPr>
                <a:defRPr/>
              </a:pPr>
              <a:t>11/21/2016</a:t>
            </a:fld>
            <a:endParaRPr lang="en-US"/>
          </a:p>
        </p:txBody>
      </p:sp>
      <p:sp>
        <p:nvSpPr>
          <p:cNvPr id="4" name="Footer Placeholder 3"/>
          <p:cNvSpPr>
            <a:spLocks noGrp="1"/>
          </p:cNvSpPr>
          <p:nvPr>
            <p:ph type="ftr" sz="quarter" idx="11"/>
          </p:nvPr>
        </p:nvSpPr>
        <p:spPr/>
        <p:txBody>
          <a:bodyPr/>
          <a:lstStyle/>
          <a:p>
            <a:pPr>
              <a:defRPr/>
            </a:pPr>
            <a:r>
              <a:rPr lang="en-US" smtClean="0"/>
              <a:t>ECA H Corporaal</a:t>
            </a:r>
            <a:endParaRPr lang="en-US"/>
          </a:p>
        </p:txBody>
      </p:sp>
      <p:sp>
        <p:nvSpPr>
          <p:cNvPr id="5" name="Slide Number Placeholder 4"/>
          <p:cNvSpPr>
            <a:spLocks noGrp="1"/>
          </p:cNvSpPr>
          <p:nvPr>
            <p:ph type="sldNum" sz="quarter" idx="12"/>
          </p:nvPr>
        </p:nvSpPr>
        <p:spPr/>
        <p:txBody>
          <a:bodyPr/>
          <a:lstStyle/>
          <a:p>
            <a:pPr>
              <a:defRPr/>
            </a:pPr>
            <a:fld id="{54A54E8A-A0AD-47A7-8A58-F90DB4A8EFFD}" type="slidenum">
              <a:rPr lang="en-US" smtClean="0"/>
              <a:pPr>
                <a:defRPr/>
              </a:pPr>
              <a:t>70</a:t>
            </a:fld>
            <a:endParaRPr lang="en-US"/>
          </a:p>
        </p:txBody>
      </p:sp>
      <p:pic>
        <p:nvPicPr>
          <p:cNvPr id="7" name="Picture 6"/>
          <p:cNvPicPr>
            <a:picLocks noChangeAspect="1"/>
          </p:cNvPicPr>
          <p:nvPr/>
        </p:nvPicPr>
        <p:blipFill>
          <a:blip r:embed="rId2"/>
          <a:stretch>
            <a:fillRect/>
          </a:stretch>
        </p:blipFill>
        <p:spPr>
          <a:xfrm>
            <a:off x="494145" y="413607"/>
            <a:ext cx="8185035" cy="5148185"/>
          </a:xfrm>
          <a:prstGeom prst="rect">
            <a:avLst/>
          </a:prstGeom>
        </p:spPr>
      </p:pic>
    </p:spTree>
    <p:extLst>
      <p:ext uri="{BB962C8B-B14F-4D97-AF65-F5344CB8AC3E}">
        <p14:creationId xmlns:p14="http://schemas.microsoft.com/office/powerpoint/2010/main" val="12525738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smtClean="0"/>
              <a:t>Exceptions, traps and interrupts</a:t>
            </a:r>
            <a:endParaRPr lang="en-US" dirty="0" smtClean="0"/>
          </a:p>
        </p:txBody>
      </p:sp>
      <p:sp>
        <p:nvSpPr>
          <p:cNvPr id="3" name="Content Placeholder 2"/>
          <p:cNvSpPr>
            <a:spLocks noGrp="1"/>
          </p:cNvSpPr>
          <p:nvPr>
            <p:ph idx="1"/>
          </p:nvPr>
        </p:nvSpPr>
        <p:spPr>
          <a:xfrm>
            <a:off x="457200" y="971139"/>
            <a:ext cx="8229600" cy="5573021"/>
          </a:xfrm>
        </p:spPr>
        <p:txBody>
          <a:bodyPr/>
          <a:lstStyle/>
          <a:p>
            <a:r>
              <a:rPr lang="en-US" sz="2400" dirty="0" smtClean="0"/>
              <a:t>Exceptions are rare events triggered by the hardware and forcing the processor to execute an exception handler</a:t>
            </a:r>
          </a:p>
          <a:p>
            <a:pPr lvl="1"/>
            <a:r>
              <a:rPr lang="en-US" sz="2000" dirty="0" smtClean="0"/>
              <a:t>Includes traps and interrupts</a:t>
            </a:r>
          </a:p>
          <a:p>
            <a:r>
              <a:rPr lang="en-US" sz="2400" dirty="0" smtClean="0"/>
              <a:t>Examples:</a:t>
            </a:r>
          </a:p>
          <a:p>
            <a:pPr lvl="1"/>
            <a:r>
              <a:rPr lang="en-US" sz="2000" dirty="0" smtClean="0"/>
              <a:t>I/o device interrupts</a:t>
            </a:r>
          </a:p>
          <a:p>
            <a:pPr lvl="1"/>
            <a:r>
              <a:rPr lang="en-US" sz="2000" dirty="0" smtClean="0"/>
              <a:t>Operating system calls</a:t>
            </a:r>
          </a:p>
          <a:p>
            <a:pPr lvl="1"/>
            <a:r>
              <a:rPr lang="en-US" sz="2000" dirty="0" smtClean="0"/>
              <a:t>Instruction tracing and breakpoints</a:t>
            </a:r>
          </a:p>
          <a:p>
            <a:pPr lvl="1"/>
            <a:r>
              <a:rPr lang="en-US" sz="2000" dirty="0" smtClean="0"/>
              <a:t>Integer or floating-point arithmetic exceptions (e.g. overflow)</a:t>
            </a:r>
          </a:p>
          <a:p>
            <a:pPr lvl="1"/>
            <a:r>
              <a:rPr lang="en-US" sz="2000" dirty="0" smtClean="0"/>
              <a:t>Page faults</a:t>
            </a:r>
          </a:p>
          <a:p>
            <a:pPr lvl="1"/>
            <a:r>
              <a:rPr lang="en-US" sz="2000" dirty="0" smtClean="0"/>
              <a:t>Misaligned memory accesses</a:t>
            </a:r>
          </a:p>
          <a:p>
            <a:pPr lvl="1"/>
            <a:r>
              <a:rPr lang="en-US" sz="2000" dirty="0" smtClean="0"/>
              <a:t>Memory protection violations</a:t>
            </a:r>
          </a:p>
          <a:p>
            <a:pPr lvl="1"/>
            <a:r>
              <a:rPr lang="en-US" sz="2000" dirty="0" smtClean="0"/>
              <a:t>Undefined operation</a:t>
            </a:r>
          </a:p>
          <a:p>
            <a:pPr lvl="1"/>
            <a:r>
              <a:rPr lang="en-US" sz="2000" dirty="0" smtClean="0"/>
              <a:t>Hardware failure/alarms</a:t>
            </a:r>
          </a:p>
          <a:p>
            <a:pPr lvl="1"/>
            <a:r>
              <a:rPr lang="en-US" sz="2000" dirty="0" smtClean="0"/>
              <a:t>Power failures</a:t>
            </a:r>
          </a:p>
          <a:p>
            <a:endParaRPr lang="en-US" sz="2400" dirty="0" smtClean="0"/>
          </a:p>
          <a:p>
            <a:endParaRPr lang="en-US" sz="2400" dirty="0"/>
          </a:p>
        </p:txBody>
      </p:sp>
      <p:sp>
        <p:nvSpPr>
          <p:cNvPr id="4" name="Date Placeholder 3"/>
          <p:cNvSpPr>
            <a:spLocks noGrp="1"/>
          </p:cNvSpPr>
          <p:nvPr>
            <p:ph type="dt" sz="half" idx="10"/>
          </p:nvPr>
        </p:nvSpPr>
        <p:spPr/>
        <p:txBody>
          <a:bodyPr/>
          <a:lstStyle/>
          <a:p>
            <a:fld id="{3918C064-A3DB-4E79-BA2A-6021F2772CB9}" type="datetime1">
              <a:rPr lang="en-US" smtClean="0"/>
              <a:pPr/>
              <a:t>11/21/2016</a:t>
            </a:fld>
            <a:endParaRPr lang="en-US"/>
          </a:p>
        </p:txBody>
      </p:sp>
      <p:sp>
        <p:nvSpPr>
          <p:cNvPr id="6" name="Footer Placeholder 5"/>
          <p:cNvSpPr>
            <a:spLocks noGrp="1"/>
          </p:cNvSpPr>
          <p:nvPr>
            <p:ph type="ftr" sz="quarter" idx="11"/>
          </p:nvPr>
        </p:nvSpPr>
        <p:spPr/>
        <p:txBody>
          <a:bodyPr/>
          <a:lstStyle/>
          <a:p>
            <a:r>
              <a:rPr lang="en-US" smtClean="0"/>
              <a:t>ECA H Corporaal</a:t>
            </a:r>
            <a:endParaRPr lang="en-US"/>
          </a:p>
        </p:txBody>
      </p:sp>
      <p:sp>
        <p:nvSpPr>
          <p:cNvPr id="5" name="Slide Number Placeholder 4"/>
          <p:cNvSpPr>
            <a:spLocks noGrp="1"/>
          </p:cNvSpPr>
          <p:nvPr>
            <p:ph type="sldNum" sz="quarter" idx="12"/>
          </p:nvPr>
        </p:nvSpPr>
        <p:spPr/>
        <p:txBody>
          <a:bodyPr/>
          <a:lstStyle/>
          <a:p>
            <a:fld id="{B601BB93-CAE0-484E-9CD3-B51A8590C665}" type="slidenum">
              <a:rPr lang="en-US" smtClean="0"/>
              <a:pPr/>
              <a:t>71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500"/>
                                        <p:tgtEl>
                                          <p:spTgt spid="3">
                                            <p:txEl>
                                              <p:pRg st="9" end="9"/>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down)">
                                      <p:cBhvr>
                                        <p:cTn id="39" dur="500"/>
                                        <p:tgtEl>
                                          <p:spTgt spid="3">
                                            <p:txEl>
                                              <p:pRg st="10" end="10"/>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ipe(down)">
                                      <p:cBhvr>
                                        <p:cTn id="42" dur="500"/>
                                        <p:tgtEl>
                                          <p:spTgt spid="3">
                                            <p:txEl>
                                              <p:pRg st="11" end="11"/>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wipe(down)">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 handling</a:t>
            </a:r>
            <a:endParaRPr lang="en-US" dirty="0"/>
          </a:p>
        </p:txBody>
      </p:sp>
      <p:sp>
        <p:nvSpPr>
          <p:cNvPr id="4" name="Date Placeholder 3"/>
          <p:cNvSpPr>
            <a:spLocks noGrp="1"/>
          </p:cNvSpPr>
          <p:nvPr>
            <p:ph type="dt" sz="half" idx="10"/>
          </p:nvPr>
        </p:nvSpPr>
        <p:spPr/>
        <p:txBody>
          <a:bodyPr/>
          <a:lstStyle/>
          <a:p>
            <a:pPr>
              <a:defRPr/>
            </a:pPr>
            <a:fld id="{83C579A9-ED12-4ED1-8023-8A17C0774F3D}" type="datetime1">
              <a:rPr lang="en-US" smtClean="0"/>
              <a:pPr>
                <a:defRPr/>
              </a:pPr>
              <a:t>11/21/2016</a:t>
            </a:fld>
            <a:endParaRPr lang="en-US"/>
          </a:p>
        </p:txBody>
      </p:sp>
      <p:sp>
        <p:nvSpPr>
          <p:cNvPr id="5" name="Footer Placeholder 4"/>
          <p:cNvSpPr>
            <a:spLocks noGrp="1"/>
          </p:cNvSpPr>
          <p:nvPr>
            <p:ph type="ftr" sz="quarter" idx="11"/>
          </p:nvPr>
        </p:nvSpPr>
        <p:spPr/>
        <p:txBody>
          <a:bodyPr/>
          <a:lstStyle/>
          <a:p>
            <a:pPr>
              <a:defRPr/>
            </a:pPr>
            <a:r>
              <a:rPr lang="en-US" smtClean="0"/>
              <a:t>ECA H Corporaal</a:t>
            </a:r>
            <a:endParaRPr lang="en-US"/>
          </a:p>
        </p:txBody>
      </p:sp>
      <p:sp>
        <p:nvSpPr>
          <p:cNvPr id="6" name="Slide Number Placeholder 5"/>
          <p:cNvSpPr>
            <a:spLocks noGrp="1"/>
          </p:cNvSpPr>
          <p:nvPr>
            <p:ph type="sldNum" sz="quarter" idx="12"/>
          </p:nvPr>
        </p:nvSpPr>
        <p:spPr/>
        <p:txBody>
          <a:bodyPr/>
          <a:lstStyle/>
          <a:p>
            <a:pPr>
              <a:defRPr/>
            </a:pPr>
            <a:fld id="{B601BB93-CAE0-484E-9CD3-B51A8590C665}" type="slidenum">
              <a:rPr lang="en-US" smtClean="0"/>
              <a:pPr>
                <a:defRPr/>
              </a:pPr>
              <a:t>72</a:t>
            </a:fld>
            <a:endParaRPr lang="en-US"/>
          </a:p>
        </p:txBody>
      </p:sp>
      <p:sp>
        <p:nvSpPr>
          <p:cNvPr id="7" name="Rectangle 6"/>
          <p:cNvSpPr/>
          <p:nvPr/>
        </p:nvSpPr>
        <p:spPr>
          <a:xfrm>
            <a:off x="639039" y="1602712"/>
            <a:ext cx="1788607" cy="464736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12" name="Straight Connector 11"/>
          <p:cNvCxnSpPr/>
          <p:nvPr/>
        </p:nvCxnSpPr>
        <p:spPr>
          <a:xfrm>
            <a:off x="684257" y="2416628"/>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84257" y="2654439"/>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84257" y="2892250"/>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84257" y="3130061"/>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84257" y="3367872"/>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84257" y="3605683"/>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84257" y="3843494"/>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84257" y="4081305"/>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84257" y="4319116"/>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84257" y="4556927"/>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4257" y="4794738"/>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84257" y="5032549"/>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84257" y="5270360"/>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4850973" y="2270927"/>
            <a:ext cx="1788607" cy="3099917"/>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38" name="Straight Connector 37"/>
          <p:cNvCxnSpPr/>
          <p:nvPr/>
        </p:nvCxnSpPr>
        <p:spPr>
          <a:xfrm>
            <a:off x="4896191" y="2426676"/>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896191" y="2664487"/>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896191" y="2902298"/>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896191" y="3140109"/>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896191" y="3377920"/>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896191" y="3615731"/>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896191" y="3853542"/>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896191" y="4091353"/>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896191" y="4329164"/>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896191" y="4566975"/>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896191" y="4804786"/>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896191" y="5042597"/>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896191" y="5280408"/>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684257" y="1278598"/>
            <a:ext cx="1595309" cy="369332"/>
          </a:xfrm>
          <a:prstGeom prst="rect">
            <a:avLst/>
          </a:prstGeom>
          <a:noFill/>
        </p:spPr>
        <p:txBody>
          <a:bodyPr wrap="none" rtlCol="0">
            <a:spAutoFit/>
          </a:bodyPr>
          <a:lstStyle/>
          <a:p>
            <a:r>
              <a:rPr lang="en-US" dirty="0" smtClean="0"/>
              <a:t>User program</a:t>
            </a:r>
            <a:endParaRPr lang="en-US" dirty="0"/>
          </a:p>
        </p:txBody>
      </p:sp>
      <p:sp>
        <p:nvSpPr>
          <p:cNvPr id="52" name="TextBox 51"/>
          <p:cNvSpPr txBox="1"/>
          <p:nvPr/>
        </p:nvSpPr>
        <p:spPr>
          <a:xfrm>
            <a:off x="4780635" y="1916667"/>
            <a:ext cx="2133918" cy="369332"/>
          </a:xfrm>
          <a:prstGeom prst="rect">
            <a:avLst/>
          </a:prstGeom>
          <a:noFill/>
        </p:spPr>
        <p:txBody>
          <a:bodyPr wrap="none" rtlCol="0">
            <a:spAutoFit/>
          </a:bodyPr>
          <a:lstStyle/>
          <a:p>
            <a:r>
              <a:rPr lang="en-US" dirty="0" smtClean="0"/>
              <a:t>Exception handling</a:t>
            </a:r>
            <a:endParaRPr lang="en-US" dirty="0"/>
          </a:p>
        </p:txBody>
      </p:sp>
      <p:cxnSp>
        <p:nvCxnSpPr>
          <p:cNvPr id="54" name="Straight Arrow Connector 53"/>
          <p:cNvCxnSpPr/>
          <p:nvPr/>
        </p:nvCxnSpPr>
        <p:spPr>
          <a:xfrm flipV="1">
            <a:off x="2279566" y="2285999"/>
            <a:ext cx="2571407" cy="131968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flipV="1">
            <a:off x="2337212" y="3763108"/>
            <a:ext cx="2558979" cy="160773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4929817" y="5001512"/>
            <a:ext cx="552395" cy="369332"/>
          </a:xfrm>
          <a:prstGeom prst="rect">
            <a:avLst/>
          </a:prstGeom>
          <a:noFill/>
        </p:spPr>
        <p:txBody>
          <a:bodyPr wrap="none" rtlCol="0">
            <a:spAutoFit/>
          </a:bodyPr>
          <a:lstStyle/>
          <a:p>
            <a:r>
              <a:rPr lang="en-US" dirty="0" smtClean="0"/>
              <a:t>RTI</a:t>
            </a:r>
            <a:endParaRPr lang="en-US" dirty="0"/>
          </a:p>
        </p:txBody>
      </p:sp>
      <p:cxnSp>
        <p:nvCxnSpPr>
          <p:cNvPr id="59" name="Straight Connector 58"/>
          <p:cNvCxnSpPr/>
          <p:nvPr/>
        </p:nvCxnSpPr>
        <p:spPr>
          <a:xfrm>
            <a:off x="684257" y="2187190"/>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84257" y="1957752"/>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84257" y="1728314"/>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684257" y="5508169"/>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684257" y="5745980"/>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84257" y="5983791"/>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684257" y="6221602"/>
            <a:ext cx="1652954" cy="10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2790514" y="2305203"/>
            <a:ext cx="1688283" cy="738664"/>
          </a:xfrm>
          <a:prstGeom prst="rect">
            <a:avLst/>
          </a:prstGeom>
          <a:noFill/>
        </p:spPr>
        <p:txBody>
          <a:bodyPr wrap="none" rtlCol="0">
            <a:spAutoFit/>
          </a:bodyPr>
          <a:lstStyle/>
          <a:p>
            <a:r>
              <a:rPr lang="en-US" sz="1400" i="1" dirty="0" smtClean="0"/>
              <a:t>Disable exceptions</a:t>
            </a:r>
          </a:p>
          <a:p>
            <a:r>
              <a:rPr lang="en-US" sz="1400" i="1" dirty="0" smtClean="0"/>
              <a:t>Enter kernel </a:t>
            </a:r>
          </a:p>
          <a:p>
            <a:r>
              <a:rPr lang="en-US" sz="1400" i="1" dirty="0" smtClean="0"/>
              <a:t>mode</a:t>
            </a:r>
            <a:endParaRPr lang="en-US" sz="1400" i="1" dirty="0"/>
          </a:p>
        </p:txBody>
      </p:sp>
      <p:sp>
        <p:nvSpPr>
          <p:cNvPr id="67" name="TextBox 66"/>
          <p:cNvSpPr txBox="1"/>
          <p:nvPr/>
        </p:nvSpPr>
        <p:spPr>
          <a:xfrm>
            <a:off x="2874651" y="3949784"/>
            <a:ext cx="1648208" cy="738664"/>
          </a:xfrm>
          <a:prstGeom prst="rect">
            <a:avLst/>
          </a:prstGeom>
          <a:noFill/>
        </p:spPr>
        <p:txBody>
          <a:bodyPr wrap="none" rtlCol="0">
            <a:spAutoFit/>
          </a:bodyPr>
          <a:lstStyle/>
          <a:p>
            <a:pPr algn="r"/>
            <a:r>
              <a:rPr lang="en-US" sz="1400" i="1" dirty="0" smtClean="0"/>
              <a:t>Enable exceptions</a:t>
            </a:r>
          </a:p>
          <a:p>
            <a:pPr algn="r"/>
            <a:r>
              <a:rPr lang="en-US" sz="1400" i="1" dirty="0" smtClean="0"/>
              <a:t>Return to user</a:t>
            </a:r>
          </a:p>
          <a:p>
            <a:pPr algn="r"/>
            <a:r>
              <a:rPr lang="en-US" sz="1400" i="1" dirty="0" smtClean="0"/>
              <a:t>mode</a:t>
            </a:r>
            <a:endParaRPr lang="en-US" sz="1400" i="1" dirty="0"/>
          </a:p>
        </p:txBody>
      </p:sp>
      <p:sp>
        <p:nvSpPr>
          <p:cNvPr id="70" name="TextBox 69"/>
          <p:cNvSpPr txBox="1"/>
          <p:nvPr/>
        </p:nvSpPr>
        <p:spPr>
          <a:xfrm>
            <a:off x="4781379" y="2356339"/>
            <a:ext cx="1930337" cy="338554"/>
          </a:xfrm>
          <a:prstGeom prst="rect">
            <a:avLst/>
          </a:prstGeom>
          <a:noFill/>
        </p:spPr>
        <p:txBody>
          <a:bodyPr wrap="none" rtlCol="0">
            <a:spAutoFit/>
          </a:bodyPr>
          <a:lstStyle/>
          <a:p>
            <a:r>
              <a:rPr lang="en-US" sz="1600" dirty="0" smtClean="0"/>
              <a:t>Save process state</a:t>
            </a:r>
            <a:endParaRPr lang="en-US" sz="1600" dirty="0"/>
          </a:p>
        </p:txBody>
      </p:sp>
      <p:sp>
        <p:nvSpPr>
          <p:cNvPr id="71" name="TextBox 70"/>
          <p:cNvSpPr txBox="1"/>
          <p:nvPr/>
        </p:nvSpPr>
        <p:spPr>
          <a:xfrm>
            <a:off x="4781379" y="2633897"/>
            <a:ext cx="1858201" cy="338554"/>
          </a:xfrm>
          <a:prstGeom prst="rect">
            <a:avLst/>
          </a:prstGeom>
          <a:noFill/>
        </p:spPr>
        <p:txBody>
          <a:bodyPr wrap="none" rtlCol="0">
            <a:spAutoFit/>
          </a:bodyPr>
          <a:lstStyle/>
          <a:p>
            <a:r>
              <a:rPr lang="en-US" sz="1600" dirty="0" smtClean="0"/>
              <a:t>Enable exceptions</a:t>
            </a:r>
            <a:endParaRPr lang="en-US" sz="1600" dirty="0"/>
          </a:p>
        </p:txBody>
      </p:sp>
      <p:sp>
        <p:nvSpPr>
          <p:cNvPr id="72" name="TextBox 71"/>
          <p:cNvSpPr txBox="1"/>
          <p:nvPr/>
        </p:nvSpPr>
        <p:spPr>
          <a:xfrm>
            <a:off x="4781379" y="4461468"/>
            <a:ext cx="1903085" cy="338554"/>
          </a:xfrm>
          <a:prstGeom prst="rect">
            <a:avLst/>
          </a:prstGeom>
          <a:noFill/>
        </p:spPr>
        <p:txBody>
          <a:bodyPr wrap="none" rtlCol="0">
            <a:spAutoFit/>
          </a:bodyPr>
          <a:lstStyle/>
          <a:p>
            <a:r>
              <a:rPr lang="en-US" sz="1600" dirty="0" smtClean="0"/>
              <a:t>Disable exceptions</a:t>
            </a:r>
            <a:endParaRPr lang="en-US" sz="1600" dirty="0"/>
          </a:p>
        </p:txBody>
      </p:sp>
      <p:sp>
        <p:nvSpPr>
          <p:cNvPr id="73" name="TextBox 72"/>
          <p:cNvSpPr txBox="1"/>
          <p:nvPr/>
        </p:nvSpPr>
        <p:spPr>
          <a:xfrm>
            <a:off x="4781379" y="4739026"/>
            <a:ext cx="1925527" cy="307777"/>
          </a:xfrm>
          <a:prstGeom prst="rect">
            <a:avLst/>
          </a:prstGeom>
          <a:noFill/>
        </p:spPr>
        <p:txBody>
          <a:bodyPr wrap="none" rtlCol="0">
            <a:spAutoFit/>
          </a:bodyPr>
          <a:lstStyle/>
          <a:p>
            <a:r>
              <a:rPr lang="en-US" sz="1400" dirty="0" smtClean="0"/>
              <a:t>Restore process state</a:t>
            </a:r>
            <a:endParaRPr lang="en-US" sz="1400" dirty="0"/>
          </a:p>
        </p:txBody>
      </p:sp>
      <p:sp>
        <p:nvSpPr>
          <p:cNvPr id="74" name="TextBox 73"/>
          <p:cNvSpPr txBox="1"/>
          <p:nvPr/>
        </p:nvSpPr>
        <p:spPr>
          <a:xfrm>
            <a:off x="6963507" y="2479821"/>
            <a:ext cx="2121093" cy="646331"/>
          </a:xfrm>
          <a:prstGeom prst="rect">
            <a:avLst/>
          </a:prstGeom>
          <a:noFill/>
        </p:spPr>
        <p:txBody>
          <a:bodyPr wrap="none" rtlCol="0">
            <a:spAutoFit/>
          </a:bodyPr>
          <a:lstStyle/>
          <a:p>
            <a:r>
              <a:rPr lang="en-US" i="1" dirty="0" smtClean="0">
                <a:solidFill>
                  <a:schemeClr val="accent2">
                    <a:lumMod val="60000"/>
                    <a:lumOff val="40000"/>
                  </a:schemeClr>
                </a:solidFill>
              </a:rPr>
              <a:t>Optional, if handler</a:t>
            </a:r>
          </a:p>
          <a:p>
            <a:r>
              <a:rPr lang="en-US" i="1" dirty="0" smtClean="0">
                <a:solidFill>
                  <a:schemeClr val="accent2">
                    <a:lumMod val="60000"/>
                    <a:lumOff val="40000"/>
                  </a:schemeClr>
                </a:solidFill>
              </a:rPr>
              <a:t>is re-</a:t>
            </a:r>
            <a:r>
              <a:rPr lang="en-US" i="1" dirty="0" err="1" smtClean="0">
                <a:solidFill>
                  <a:schemeClr val="accent2">
                    <a:lumMod val="60000"/>
                    <a:lumOff val="40000"/>
                  </a:schemeClr>
                </a:solidFill>
              </a:rPr>
              <a:t>entrable</a:t>
            </a:r>
            <a:endParaRPr lang="en-US" i="1" dirty="0">
              <a:solidFill>
                <a:schemeClr val="accent2">
                  <a:lumMod val="60000"/>
                  <a:lumOff val="40000"/>
                </a:schemeClr>
              </a:solidFill>
            </a:endParaRPr>
          </a:p>
        </p:txBody>
      </p:sp>
      <p:sp>
        <p:nvSpPr>
          <p:cNvPr id="75" name="Right Brace 74"/>
          <p:cNvSpPr/>
          <p:nvPr/>
        </p:nvSpPr>
        <p:spPr>
          <a:xfrm>
            <a:off x="6780213" y="2436724"/>
            <a:ext cx="134340" cy="465574"/>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TextBox 75"/>
          <p:cNvSpPr txBox="1"/>
          <p:nvPr/>
        </p:nvSpPr>
        <p:spPr>
          <a:xfrm>
            <a:off x="6932613" y="4663217"/>
            <a:ext cx="1043876" cy="369332"/>
          </a:xfrm>
          <a:prstGeom prst="rect">
            <a:avLst/>
          </a:prstGeom>
          <a:noFill/>
        </p:spPr>
        <p:txBody>
          <a:bodyPr wrap="none" rtlCol="0">
            <a:spAutoFit/>
          </a:bodyPr>
          <a:lstStyle/>
          <a:p>
            <a:r>
              <a:rPr lang="en-US" i="1" dirty="0" smtClean="0">
                <a:solidFill>
                  <a:schemeClr val="accent2">
                    <a:lumMod val="60000"/>
                    <a:lumOff val="40000"/>
                  </a:schemeClr>
                </a:solidFill>
              </a:rPr>
              <a:t>Optional</a:t>
            </a:r>
            <a:endParaRPr lang="en-US" i="1" dirty="0">
              <a:solidFill>
                <a:schemeClr val="accent2">
                  <a:lumMod val="60000"/>
                  <a:lumOff val="40000"/>
                </a:schemeClr>
              </a:solidFill>
            </a:endParaRPr>
          </a:p>
        </p:txBody>
      </p:sp>
      <p:sp>
        <p:nvSpPr>
          <p:cNvPr id="77" name="Right Brace 76"/>
          <p:cNvSpPr/>
          <p:nvPr/>
        </p:nvSpPr>
        <p:spPr>
          <a:xfrm>
            <a:off x="6749319" y="4620120"/>
            <a:ext cx="134340" cy="465574"/>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TextBox 77"/>
          <p:cNvSpPr txBox="1"/>
          <p:nvPr/>
        </p:nvSpPr>
        <p:spPr>
          <a:xfrm>
            <a:off x="3133799" y="5846463"/>
            <a:ext cx="5413661" cy="646331"/>
          </a:xfrm>
          <a:prstGeom prst="rect">
            <a:avLst/>
          </a:prstGeom>
          <a:noFill/>
        </p:spPr>
        <p:txBody>
          <a:bodyPr wrap="none" rtlCol="0">
            <a:spAutoFit/>
          </a:bodyPr>
          <a:lstStyle/>
          <a:p>
            <a:r>
              <a:rPr lang="en-US" i="1" dirty="0" smtClean="0">
                <a:solidFill>
                  <a:schemeClr val="accent2">
                    <a:lumMod val="60000"/>
                    <a:lumOff val="40000"/>
                  </a:schemeClr>
                </a:solidFill>
              </a:rPr>
              <a:t>Note, typically user program is put in 'ready queue' </a:t>
            </a:r>
          </a:p>
          <a:p>
            <a:r>
              <a:rPr lang="en-US" i="1" dirty="0" smtClean="0">
                <a:solidFill>
                  <a:schemeClr val="accent2">
                    <a:lumMod val="60000"/>
                    <a:lumOff val="40000"/>
                  </a:schemeClr>
                </a:solidFill>
              </a:rPr>
              <a:t>instead of return to it directly </a:t>
            </a:r>
            <a:endParaRPr lang="en-US" i="1" dirty="0">
              <a:solidFill>
                <a:schemeClr val="accent2">
                  <a:lumMod val="60000"/>
                  <a:lumOff val="40000"/>
                </a:schemeClr>
              </a:solidFill>
            </a:endParaRPr>
          </a:p>
        </p:txBody>
      </p:sp>
      <p:sp>
        <p:nvSpPr>
          <p:cNvPr id="79" name="TextBox 78"/>
          <p:cNvSpPr txBox="1"/>
          <p:nvPr/>
        </p:nvSpPr>
        <p:spPr>
          <a:xfrm>
            <a:off x="580062" y="3292845"/>
            <a:ext cx="1699504" cy="338554"/>
          </a:xfrm>
          <a:prstGeom prst="rect">
            <a:avLst/>
          </a:prstGeom>
          <a:noFill/>
        </p:spPr>
        <p:txBody>
          <a:bodyPr wrap="none" rtlCol="0">
            <a:spAutoFit/>
          </a:bodyPr>
          <a:lstStyle/>
          <a:p>
            <a:r>
              <a:rPr lang="en-US" sz="1600" dirty="0"/>
              <a:t>E</a:t>
            </a:r>
            <a:r>
              <a:rPr lang="en-US" sz="1600" dirty="0" smtClean="0"/>
              <a:t>xception raised</a:t>
            </a:r>
            <a:endParaRPr lang="en-US" sz="1600" dirty="0"/>
          </a:p>
        </p:txBody>
      </p:sp>
      <p:cxnSp>
        <p:nvCxnSpPr>
          <p:cNvPr id="81" name="Straight Arrow Connector 80"/>
          <p:cNvCxnSpPr/>
          <p:nvPr/>
        </p:nvCxnSpPr>
        <p:spPr>
          <a:xfrm>
            <a:off x="336620" y="2100105"/>
            <a:ext cx="0" cy="215537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rot="5400000">
            <a:off x="-230143" y="2787785"/>
            <a:ext cx="1351652" cy="369332"/>
          </a:xfrm>
          <a:prstGeom prst="rect">
            <a:avLst/>
          </a:prstGeom>
          <a:noFill/>
        </p:spPr>
        <p:txBody>
          <a:bodyPr wrap="none" rtlCol="0">
            <a:spAutoFit/>
          </a:bodyPr>
          <a:lstStyle/>
          <a:p>
            <a:r>
              <a:rPr lang="en-US" dirty="0" smtClean="0"/>
              <a:t>instructions</a:t>
            </a:r>
            <a:endParaRPr lang="en-US" dirty="0"/>
          </a:p>
        </p:txBody>
      </p:sp>
    </p:spTree>
    <p:extLst>
      <p:ext uri="{BB962C8B-B14F-4D97-AF65-F5344CB8AC3E}">
        <p14:creationId xmlns:p14="http://schemas.microsoft.com/office/powerpoint/2010/main" val="7998914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itle 1"/>
          <p:cNvSpPr>
            <a:spLocks noGrp="1"/>
          </p:cNvSpPr>
          <p:nvPr>
            <p:ph type="title"/>
          </p:nvPr>
        </p:nvSpPr>
        <p:spPr>
          <a:xfrm>
            <a:off x="457200" y="61913"/>
            <a:ext cx="8229600" cy="909637"/>
          </a:xfrm>
        </p:spPr>
        <p:txBody>
          <a:bodyPr/>
          <a:lstStyle/>
          <a:p>
            <a:pPr eaLnBrk="1" hangingPunct="1"/>
            <a:r>
              <a:rPr lang="en-US" dirty="0" smtClean="0">
                <a:latin typeface="+mn-lt"/>
              </a:rPr>
              <a:t>Exceptions</a:t>
            </a:r>
            <a:r>
              <a:rPr lang="en-US" sz="6000" dirty="0" smtClean="0">
                <a:latin typeface="+mn-lt"/>
              </a:rPr>
              <a:t> </a:t>
            </a:r>
          </a:p>
        </p:txBody>
      </p:sp>
      <p:sp>
        <p:nvSpPr>
          <p:cNvPr id="3" name="Content Placeholder 2"/>
          <p:cNvSpPr>
            <a:spLocks noGrp="1"/>
          </p:cNvSpPr>
          <p:nvPr>
            <p:ph idx="1"/>
          </p:nvPr>
        </p:nvSpPr>
        <p:spPr>
          <a:xfrm>
            <a:off x="457200" y="971549"/>
            <a:ext cx="8686800" cy="5574951"/>
          </a:xfrm>
        </p:spPr>
        <p:txBody>
          <a:bodyPr rtlCol="0">
            <a:noAutofit/>
          </a:bodyPr>
          <a:lstStyle/>
          <a:p>
            <a:pPr eaLnBrk="1" fontAlgn="auto" hangingPunct="1">
              <a:spcAft>
                <a:spcPts val="0"/>
              </a:spcAft>
              <a:buFont typeface="Arial"/>
              <a:buChar char="•"/>
              <a:defRPr/>
            </a:pPr>
            <a:r>
              <a:rPr lang="en-US" sz="2000" dirty="0" smtClean="0">
                <a:latin typeface="+mn-lt"/>
              </a:rPr>
              <a:t>Pipeline benefits come from overlapped instruction executions</a:t>
            </a:r>
          </a:p>
          <a:p>
            <a:pPr lvl="1" eaLnBrk="1" fontAlgn="auto" hangingPunct="1">
              <a:spcAft>
                <a:spcPts val="0"/>
              </a:spcAft>
              <a:buFont typeface="Arial"/>
              <a:buChar char="•"/>
              <a:defRPr/>
            </a:pPr>
            <a:r>
              <a:rPr lang="en-US" sz="1800" dirty="0" smtClean="0">
                <a:latin typeface="+mn-lt"/>
              </a:rPr>
              <a:t>Things go wrong when the flow of instructions is suddenly interrupted (exceptions)</a:t>
            </a:r>
          </a:p>
          <a:p>
            <a:pPr eaLnBrk="1" fontAlgn="auto" hangingPunct="1">
              <a:spcAft>
                <a:spcPts val="0"/>
              </a:spcAft>
              <a:buFont typeface="Arial"/>
              <a:buChar char="•"/>
              <a:defRPr/>
            </a:pPr>
            <a:endParaRPr lang="en-US" sz="2000" dirty="0" smtClean="0">
              <a:latin typeface="+mn-lt"/>
            </a:endParaRPr>
          </a:p>
          <a:p>
            <a:pPr eaLnBrk="1" fontAlgn="auto" hangingPunct="1">
              <a:spcAft>
                <a:spcPts val="0"/>
              </a:spcAft>
              <a:buFont typeface="Arial"/>
              <a:buChar char="•"/>
              <a:defRPr/>
            </a:pPr>
            <a:endParaRPr lang="en-US" sz="2000" dirty="0" smtClean="0">
              <a:latin typeface="+mn-lt"/>
            </a:endParaRPr>
          </a:p>
          <a:p>
            <a:pPr eaLnBrk="1" fontAlgn="auto" hangingPunct="1">
              <a:spcAft>
                <a:spcPts val="0"/>
              </a:spcAft>
              <a:buFont typeface="Arial"/>
              <a:buChar char="•"/>
              <a:defRPr/>
            </a:pPr>
            <a:r>
              <a:rPr lang="en-US" sz="2000" dirty="0" smtClean="0">
                <a:latin typeface="+mn-lt"/>
              </a:rPr>
              <a:t>Many </a:t>
            </a:r>
            <a:r>
              <a:rPr lang="en-US" sz="2000" dirty="0" smtClean="0">
                <a:latin typeface="+mn-lt"/>
              </a:rPr>
              <a:t>exceptions must be </a:t>
            </a:r>
            <a:r>
              <a:rPr lang="en-US" sz="2000" dirty="0" smtClean="0">
                <a:solidFill>
                  <a:schemeClr val="accent2"/>
                </a:solidFill>
                <a:latin typeface="+mn-lt"/>
              </a:rPr>
              <a:t>precise</a:t>
            </a:r>
            <a:r>
              <a:rPr lang="en-US" sz="2000" dirty="0" smtClean="0"/>
              <a:t>, i.e.:</a:t>
            </a:r>
            <a:endParaRPr lang="en-US" sz="2000" dirty="0" smtClean="0">
              <a:latin typeface="+mn-lt"/>
            </a:endParaRPr>
          </a:p>
          <a:p>
            <a:pPr lvl="1" eaLnBrk="1" fontAlgn="auto" hangingPunct="1">
              <a:spcAft>
                <a:spcPts val="0"/>
              </a:spcAft>
              <a:buFont typeface="Arial"/>
              <a:buChar char="•"/>
              <a:defRPr/>
            </a:pPr>
            <a:r>
              <a:rPr lang="en-US" sz="1800" dirty="0" smtClean="0">
                <a:latin typeface="+mn-lt"/>
              </a:rPr>
              <a:t>All instructions preceding the faulting instruction must complete</a:t>
            </a:r>
          </a:p>
          <a:p>
            <a:pPr lvl="1" eaLnBrk="1" fontAlgn="auto" hangingPunct="1">
              <a:spcAft>
                <a:spcPts val="0"/>
              </a:spcAft>
              <a:buFont typeface="Arial"/>
              <a:buChar char="•"/>
              <a:defRPr/>
            </a:pPr>
            <a:r>
              <a:rPr lang="en-US" sz="1800" dirty="0" smtClean="0">
                <a:latin typeface="+mn-lt"/>
              </a:rPr>
              <a:t>The faulting instruction and all following instructions must be squashed (flushed)</a:t>
            </a:r>
          </a:p>
          <a:p>
            <a:pPr lvl="1" eaLnBrk="1" fontAlgn="auto" hangingPunct="1">
              <a:spcAft>
                <a:spcPts val="0"/>
              </a:spcAft>
              <a:buFont typeface="Arial"/>
              <a:buChar char="•"/>
              <a:defRPr/>
            </a:pPr>
            <a:r>
              <a:rPr lang="en-US" sz="1800" dirty="0" smtClean="0">
                <a:latin typeface="+mn-lt"/>
              </a:rPr>
              <a:t>The handler must start its execution</a:t>
            </a:r>
          </a:p>
          <a:p>
            <a:pPr eaLnBrk="1" fontAlgn="auto" hangingPunct="1">
              <a:spcAft>
                <a:spcPts val="0"/>
              </a:spcAft>
              <a:buFont typeface="Arial"/>
              <a:buChar char="•"/>
              <a:defRPr/>
            </a:pPr>
            <a:endParaRPr lang="en-US" sz="2000" dirty="0" smtClean="0">
              <a:latin typeface="+mn-lt"/>
            </a:endParaRPr>
          </a:p>
          <a:p>
            <a:pPr eaLnBrk="1" fontAlgn="auto" hangingPunct="1">
              <a:spcAft>
                <a:spcPts val="0"/>
              </a:spcAft>
              <a:buFont typeface="Arial"/>
              <a:buChar char="•"/>
              <a:defRPr/>
            </a:pPr>
            <a:r>
              <a:rPr lang="en-US" sz="2000" dirty="0" smtClean="0">
                <a:latin typeface="+mn-lt"/>
              </a:rPr>
              <a:t>It is not practical to take an exception in the cycle when it happens</a:t>
            </a:r>
          </a:p>
          <a:p>
            <a:pPr lvl="1" eaLnBrk="1" fontAlgn="auto" hangingPunct="1">
              <a:spcAft>
                <a:spcPts val="0"/>
              </a:spcAft>
              <a:buFont typeface="Arial"/>
              <a:buChar char="•"/>
              <a:defRPr/>
            </a:pPr>
            <a:r>
              <a:rPr lang="en-US" sz="1800" dirty="0" smtClean="0">
                <a:latin typeface="+mn-lt"/>
              </a:rPr>
              <a:t>Multiple exceptions in the same cycle</a:t>
            </a:r>
          </a:p>
          <a:p>
            <a:pPr lvl="1" eaLnBrk="1" fontAlgn="auto" hangingPunct="1">
              <a:spcAft>
                <a:spcPts val="0"/>
              </a:spcAft>
              <a:buFont typeface="Arial"/>
              <a:buChar char="•"/>
              <a:defRPr/>
            </a:pPr>
            <a:r>
              <a:rPr lang="en-US" sz="1800" dirty="0" smtClean="0">
                <a:latin typeface="+mn-lt"/>
              </a:rPr>
              <a:t>It is complex to take exceptions in various pipeline stages</a:t>
            </a:r>
          </a:p>
          <a:p>
            <a:pPr lvl="1" eaLnBrk="1" fontAlgn="auto" hangingPunct="1">
              <a:spcAft>
                <a:spcPts val="0"/>
              </a:spcAft>
              <a:buFont typeface="Arial"/>
              <a:buChar char="•"/>
              <a:defRPr/>
            </a:pPr>
            <a:r>
              <a:rPr lang="en-US" sz="1800" dirty="0" smtClean="0">
                <a:latin typeface="+mn-lt"/>
              </a:rPr>
              <a:t>The major reason is that </a:t>
            </a:r>
            <a:r>
              <a:rPr lang="en-US" sz="1800" dirty="0" smtClean="0">
                <a:solidFill>
                  <a:schemeClr val="accent2"/>
                </a:solidFill>
                <a:latin typeface="+mn-lt"/>
              </a:rPr>
              <a:t>exceptions must be taken in process order</a:t>
            </a:r>
            <a:r>
              <a:rPr lang="en-US" sz="1800" dirty="0" smtClean="0">
                <a:latin typeface="+mn-lt"/>
              </a:rPr>
              <a:t> and not in temporal order</a:t>
            </a:r>
            <a:endParaRPr lang="en-US" sz="2000" dirty="0" smtClean="0">
              <a:latin typeface="+mn-lt"/>
            </a:endParaRPr>
          </a:p>
          <a:p>
            <a:pPr eaLnBrk="1" fontAlgn="auto" hangingPunct="1">
              <a:spcAft>
                <a:spcPts val="0"/>
              </a:spcAft>
              <a:buFont typeface="Arial"/>
              <a:buChar char="•"/>
              <a:defRPr/>
            </a:pPr>
            <a:r>
              <a:rPr lang="en-US" sz="2000" b="0" dirty="0" smtClean="0">
                <a:latin typeface="+mn-lt"/>
              </a:rPr>
              <a:t>Instead, flag the exception and record its cause when it happens, keep it “silent” and </a:t>
            </a:r>
            <a:r>
              <a:rPr lang="en-US" sz="2000" dirty="0" smtClean="0">
                <a:latin typeface="+mn-lt"/>
              </a:rPr>
              <a:t>wait until the instruction reaches the WB stage to take it</a:t>
            </a:r>
            <a:r>
              <a:rPr lang="en-US" sz="2000" b="0" dirty="0" smtClean="0">
                <a:latin typeface="+mn-lt"/>
              </a:rPr>
              <a:t>.</a:t>
            </a:r>
          </a:p>
          <a:p>
            <a:pPr eaLnBrk="1" fontAlgn="auto" hangingPunct="1">
              <a:spcAft>
                <a:spcPts val="0"/>
              </a:spcAft>
              <a:buFont typeface="Arial"/>
              <a:buChar char="•"/>
              <a:defRPr/>
            </a:pPr>
            <a:endParaRPr lang="en-US" sz="2000" dirty="0">
              <a:latin typeface="+mn-lt"/>
            </a:endParaRPr>
          </a:p>
        </p:txBody>
      </p:sp>
      <p:sp>
        <p:nvSpPr>
          <p:cNvPr id="4" name="Date Placeholder 3"/>
          <p:cNvSpPr>
            <a:spLocks noGrp="1"/>
          </p:cNvSpPr>
          <p:nvPr>
            <p:ph type="dt" sz="half" idx="10"/>
          </p:nvPr>
        </p:nvSpPr>
        <p:spPr/>
        <p:txBody>
          <a:bodyPr/>
          <a:lstStyle/>
          <a:p>
            <a:pPr>
              <a:defRPr/>
            </a:pPr>
            <a:fld id="{CCFEBC48-B8A2-4578-962A-8666A70A28BB}" type="datetime1">
              <a:rPr lang="en-US" smtClean="0"/>
              <a:pPr>
                <a:defRPr/>
              </a:pPr>
              <a:t>11/21/2016</a:t>
            </a:fld>
            <a:endParaRPr lang="en-US"/>
          </a:p>
        </p:txBody>
      </p:sp>
      <p:sp>
        <p:nvSpPr>
          <p:cNvPr id="5" name="Slide Number Placeholder 4"/>
          <p:cNvSpPr>
            <a:spLocks noGrp="1"/>
          </p:cNvSpPr>
          <p:nvPr>
            <p:ph type="sldNum" sz="quarter" idx="12"/>
          </p:nvPr>
        </p:nvSpPr>
        <p:spPr/>
        <p:txBody>
          <a:bodyPr/>
          <a:lstStyle/>
          <a:p>
            <a:pPr>
              <a:defRPr/>
            </a:pPr>
            <a:fld id="{B601BB93-CAE0-484E-9CD3-B51A8590C665}" type="slidenum">
              <a:rPr lang="en-US" smtClean="0"/>
              <a:pPr>
                <a:defRPr/>
              </a:pPr>
              <a:t>73</a:t>
            </a:fld>
            <a:endParaRPr lang="en-US"/>
          </a:p>
        </p:txBody>
      </p:sp>
      <p:sp>
        <p:nvSpPr>
          <p:cNvPr id="6" name="Footer Placeholder 5"/>
          <p:cNvSpPr>
            <a:spLocks noGrp="1"/>
          </p:cNvSpPr>
          <p:nvPr>
            <p:ph type="ftr" sz="quarter" idx="11"/>
          </p:nvPr>
        </p:nvSpPr>
        <p:spPr/>
        <p:txBody>
          <a:bodyPr/>
          <a:lstStyle/>
          <a:p>
            <a:pPr>
              <a:defRPr/>
            </a:pPr>
            <a:r>
              <a:rPr lang="en-US" smtClean="0"/>
              <a:t>ECA H Corporaal</a:t>
            </a:r>
            <a:endParaRPr lang="en-US"/>
          </a:p>
        </p:txBody>
      </p:sp>
      <p:grpSp>
        <p:nvGrpSpPr>
          <p:cNvPr id="7" name="Group 6"/>
          <p:cNvGrpSpPr/>
          <p:nvPr/>
        </p:nvGrpSpPr>
        <p:grpSpPr>
          <a:xfrm>
            <a:off x="3964994" y="1718269"/>
            <a:ext cx="3104946" cy="160773"/>
            <a:chOff x="3979147" y="1879042"/>
            <a:chExt cx="3104946" cy="160773"/>
          </a:xfrm>
        </p:grpSpPr>
        <p:sp>
          <p:nvSpPr>
            <p:cNvPr id="2" name="Rectangle 1"/>
            <p:cNvSpPr/>
            <p:nvPr/>
          </p:nvSpPr>
          <p:spPr>
            <a:xfrm>
              <a:off x="3979147"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602146"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225145"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848144"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471143"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4577944" y="1951055"/>
            <a:ext cx="3104946" cy="160773"/>
            <a:chOff x="3979147" y="1879042"/>
            <a:chExt cx="3104946" cy="160773"/>
          </a:xfrm>
        </p:grpSpPr>
        <p:sp>
          <p:nvSpPr>
            <p:cNvPr id="14" name="Rectangle 13"/>
            <p:cNvSpPr/>
            <p:nvPr/>
          </p:nvSpPr>
          <p:spPr>
            <a:xfrm>
              <a:off x="3979147"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602146"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25145"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48144"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471143"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5190894" y="2183841"/>
            <a:ext cx="3104946" cy="160773"/>
            <a:chOff x="3979147" y="1879042"/>
            <a:chExt cx="3104946" cy="160773"/>
          </a:xfrm>
        </p:grpSpPr>
        <p:sp>
          <p:nvSpPr>
            <p:cNvPr id="20" name="Rectangle 19"/>
            <p:cNvSpPr/>
            <p:nvPr/>
          </p:nvSpPr>
          <p:spPr>
            <a:xfrm>
              <a:off x="3979147"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602146"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225145"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848144"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471143"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803844" y="2416627"/>
            <a:ext cx="3104946" cy="160773"/>
            <a:chOff x="3979147" y="1879042"/>
            <a:chExt cx="3104946" cy="160773"/>
          </a:xfrm>
        </p:grpSpPr>
        <p:sp>
          <p:nvSpPr>
            <p:cNvPr id="26" name="Rectangle 25"/>
            <p:cNvSpPr/>
            <p:nvPr/>
          </p:nvSpPr>
          <p:spPr>
            <a:xfrm>
              <a:off x="3979147"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602146"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225145"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848144"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471143" y="1879042"/>
              <a:ext cx="612950" cy="160773"/>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a:off x="3666514" y="1622550"/>
            <a:ext cx="298480" cy="338554"/>
          </a:xfrm>
          <a:prstGeom prst="rect">
            <a:avLst/>
          </a:prstGeom>
          <a:noFill/>
        </p:spPr>
        <p:txBody>
          <a:bodyPr wrap="none" rtlCol="0">
            <a:spAutoFit/>
          </a:bodyPr>
          <a:lstStyle/>
          <a:p>
            <a:r>
              <a:rPr lang="en-US" sz="1600" dirty="0" smtClean="0"/>
              <a:t>1</a:t>
            </a:r>
            <a:endParaRPr lang="en-US" sz="1600" dirty="0"/>
          </a:p>
        </p:txBody>
      </p:sp>
      <p:sp>
        <p:nvSpPr>
          <p:cNvPr id="32" name="TextBox 31"/>
          <p:cNvSpPr txBox="1"/>
          <p:nvPr/>
        </p:nvSpPr>
        <p:spPr>
          <a:xfrm>
            <a:off x="4279464" y="1862034"/>
            <a:ext cx="298480" cy="338554"/>
          </a:xfrm>
          <a:prstGeom prst="rect">
            <a:avLst/>
          </a:prstGeom>
          <a:noFill/>
        </p:spPr>
        <p:txBody>
          <a:bodyPr wrap="none" rtlCol="0">
            <a:spAutoFit/>
          </a:bodyPr>
          <a:lstStyle/>
          <a:p>
            <a:r>
              <a:rPr lang="en-US" sz="1600" dirty="0"/>
              <a:t>2</a:t>
            </a:r>
            <a:endParaRPr lang="en-US" sz="1600" dirty="0"/>
          </a:p>
        </p:txBody>
      </p:sp>
      <p:sp>
        <p:nvSpPr>
          <p:cNvPr id="33" name="TextBox 32"/>
          <p:cNvSpPr txBox="1"/>
          <p:nvPr/>
        </p:nvSpPr>
        <p:spPr>
          <a:xfrm>
            <a:off x="4892414" y="2101518"/>
            <a:ext cx="298480" cy="338554"/>
          </a:xfrm>
          <a:prstGeom prst="rect">
            <a:avLst/>
          </a:prstGeom>
          <a:noFill/>
        </p:spPr>
        <p:txBody>
          <a:bodyPr wrap="none" rtlCol="0">
            <a:spAutoFit/>
          </a:bodyPr>
          <a:lstStyle/>
          <a:p>
            <a:r>
              <a:rPr lang="en-US" sz="1600" dirty="0"/>
              <a:t>3</a:t>
            </a:r>
            <a:endParaRPr lang="en-US" sz="1600" dirty="0"/>
          </a:p>
        </p:txBody>
      </p:sp>
      <p:sp>
        <p:nvSpPr>
          <p:cNvPr id="34" name="TextBox 33"/>
          <p:cNvSpPr txBox="1"/>
          <p:nvPr/>
        </p:nvSpPr>
        <p:spPr>
          <a:xfrm>
            <a:off x="5505364" y="2341002"/>
            <a:ext cx="298480" cy="338554"/>
          </a:xfrm>
          <a:prstGeom prst="rect">
            <a:avLst/>
          </a:prstGeom>
          <a:noFill/>
        </p:spPr>
        <p:txBody>
          <a:bodyPr wrap="none" rtlCol="0">
            <a:spAutoFit/>
          </a:bodyPr>
          <a:lstStyle/>
          <a:p>
            <a:r>
              <a:rPr lang="en-US" sz="1600" dirty="0"/>
              <a:t>4</a:t>
            </a:r>
            <a:endParaRPr lang="en-US" sz="1600" dirty="0"/>
          </a:p>
        </p:txBody>
      </p:sp>
      <p:sp>
        <p:nvSpPr>
          <p:cNvPr id="31" name="TextBox 30"/>
          <p:cNvSpPr txBox="1"/>
          <p:nvPr/>
        </p:nvSpPr>
        <p:spPr>
          <a:xfrm>
            <a:off x="6356859" y="1850311"/>
            <a:ext cx="846707" cy="338554"/>
          </a:xfrm>
          <a:prstGeom prst="rect">
            <a:avLst/>
          </a:prstGeom>
          <a:noFill/>
        </p:spPr>
        <p:txBody>
          <a:bodyPr wrap="none" rtlCol="0">
            <a:spAutoFit/>
          </a:bodyPr>
          <a:lstStyle/>
          <a:p>
            <a:r>
              <a:rPr lang="en-US" sz="1600" i="1" dirty="0" smtClean="0">
                <a:solidFill>
                  <a:srgbClr val="FF0000"/>
                </a:solidFill>
              </a:rPr>
              <a:t>except.</a:t>
            </a:r>
            <a:endParaRPr lang="en-US" sz="1600" i="1" dirty="0">
              <a:solidFill>
                <a:srgbClr val="FF0000"/>
              </a:solidFill>
            </a:endParaRPr>
          </a:p>
        </p:txBody>
      </p:sp>
      <p:sp>
        <p:nvSpPr>
          <p:cNvPr id="36" name="TextBox 35"/>
          <p:cNvSpPr txBox="1"/>
          <p:nvPr/>
        </p:nvSpPr>
        <p:spPr>
          <a:xfrm>
            <a:off x="5127611" y="2078073"/>
            <a:ext cx="846707" cy="338554"/>
          </a:xfrm>
          <a:prstGeom prst="rect">
            <a:avLst/>
          </a:prstGeom>
          <a:noFill/>
        </p:spPr>
        <p:txBody>
          <a:bodyPr wrap="none" rtlCol="0">
            <a:spAutoFit/>
          </a:bodyPr>
          <a:lstStyle/>
          <a:p>
            <a:r>
              <a:rPr lang="en-US" sz="1600" i="1" dirty="0" smtClean="0">
                <a:solidFill>
                  <a:srgbClr val="FF0000"/>
                </a:solidFill>
              </a:rPr>
              <a:t>except.</a:t>
            </a:r>
            <a:endParaRPr lang="en-US" sz="1600"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down)">
                                      <p:cBhvr>
                                        <p:cTn id="15" dur="500"/>
                                        <p:tgtEl>
                                          <p:spTgt spid="3">
                                            <p:txEl>
                                              <p:pRg st="5" end="5"/>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down)">
                                      <p:cBhvr>
                                        <p:cTn id="18" dur="500"/>
                                        <p:tgtEl>
                                          <p:spTgt spid="3">
                                            <p:txEl>
                                              <p:pRg st="6" end="6"/>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wipe(down)">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wipe(down)">
                                      <p:cBhvr>
                                        <p:cTn id="26" dur="500"/>
                                        <p:tgtEl>
                                          <p:spTgt spid="3">
                                            <p:txEl>
                                              <p:pRg st="9" end="9"/>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wipe(down)">
                                      <p:cBhvr>
                                        <p:cTn id="29" dur="500"/>
                                        <p:tgtEl>
                                          <p:spTgt spid="3">
                                            <p:txEl>
                                              <p:pRg st="10" end="10"/>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wipe(down)">
                                      <p:cBhvr>
                                        <p:cTn id="32" dur="500"/>
                                        <p:tgtEl>
                                          <p:spTgt spid="3">
                                            <p:txEl>
                                              <p:pRg st="11" end="11"/>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wipe(down)">
                                      <p:cBhvr>
                                        <p:cTn id="35" dur="500"/>
                                        <p:tgtEl>
                                          <p:spTgt spid="3">
                                            <p:txEl>
                                              <p:pRg st="12" end="12"/>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wipe(down)">
                                      <p:cBhvr>
                                        <p:cTn id="3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4193" name="Title 1"/>
          <p:cNvSpPr>
            <a:spLocks noGrp="1"/>
          </p:cNvSpPr>
          <p:nvPr>
            <p:ph type="title"/>
          </p:nvPr>
        </p:nvSpPr>
        <p:spPr>
          <a:xfrm>
            <a:off x="457200" y="61913"/>
            <a:ext cx="8229600" cy="909637"/>
          </a:xfrm>
        </p:spPr>
        <p:txBody>
          <a:bodyPr/>
          <a:lstStyle/>
          <a:p>
            <a:pPr eaLnBrk="1" hangingPunct="1"/>
            <a:r>
              <a:rPr lang="en-US" sz="2400" b="1" dirty="0" smtClean="0">
                <a:latin typeface="+mn-lt"/>
              </a:rPr>
              <a:t>Possible problems for precise exceptions in </a:t>
            </a:r>
            <a:r>
              <a:rPr lang="en-US" sz="2400" b="1" dirty="0" err="1" smtClean="0">
                <a:latin typeface="+mn-lt"/>
              </a:rPr>
              <a:t>CISC</a:t>
            </a:r>
            <a:r>
              <a:rPr lang="en-US" sz="2400" b="1" dirty="0" smtClean="0">
                <a:latin typeface="+mn-lt"/>
              </a:rPr>
              <a:t> machines</a:t>
            </a:r>
            <a:endParaRPr lang="en-US" sz="2400" dirty="0" smtClean="0">
              <a:latin typeface="+mn-lt"/>
            </a:endParaRPr>
          </a:p>
        </p:txBody>
      </p:sp>
      <p:sp>
        <p:nvSpPr>
          <p:cNvPr id="3" name="Content Placeholder 2"/>
          <p:cNvSpPr>
            <a:spLocks noGrp="1"/>
          </p:cNvSpPr>
          <p:nvPr>
            <p:ph idx="1"/>
          </p:nvPr>
        </p:nvSpPr>
        <p:spPr>
          <a:xfrm>
            <a:off x="457199" y="1111250"/>
            <a:ext cx="8456613" cy="5384800"/>
          </a:xfrm>
        </p:spPr>
        <p:txBody>
          <a:bodyPr rtlCol="0">
            <a:noAutofit/>
          </a:bodyPr>
          <a:lstStyle/>
          <a:p>
            <a:pPr eaLnBrk="1" fontAlgn="auto" hangingPunct="1">
              <a:spcAft>
                <a:spcPts val="0"/>
              </a:spcAft>
              <a:buFont typeface="Arial"/>
              <a:buChar char="•"/>
              <a:defRPr/>
            </a:pPr>
            <a:r>
              <a:rPr lang="en-US" sz="2400" b="0" dirty="0" smtClean="0">
                <a:latin typeface="+mn-lt"/>
              </a:rPr>
              <a:t>Exceptions are handled easily in the WB stage because our ISA is RISC</a:t>
            </a:r>
          </a:p>
          <a:p>
            <a:pPr lvl="1" eaLnBrk="1" fontAlgn="auto" hangingPunct="1">
              <a:spcAft>
                <a:spcPts val="0"/>
              </a:spcAft>
              <a:buFont typeface="Arial"/>
              <a:buChar char="•"/>
              <a:defRPr/>
            </a:pPr>
            <a:r>
              <a:rPr lang="en-US" sz="1800" b="0" dirty="0" smtClean="0">
                <a:latin typeface="+mn-lt"/>
              </a:rPr>
              <a:t>machine states are updated at the end of the pipeline</a:t>
            </a:r>
            <a:endParaRPr lang="en-US" sz="2400" dirty="0" smtClean="0">
              <a:latin typeface="+mn-lt"/>
            </a:endParaRPr>
          </a:p>
          <a:p>
            <a:pPr eaLnBrk="1" fontAlgn="auto" hangingPunct="1">
              <a:spcAft>
                <a:spcPts val="0"/>
              </a:spcAft>
              <a:buFont typeface="Arial"/>
              <a:buChar char="•"/>
              <a:defRPr/>
            </a:pPr>
            <a:r>
              <a:rPr lang="en-US" sz="2400" dirty="0" smtClean="0">
                <a:latin typeface="+mn-lt"/>
              </a:rPr>
              <a:t>Precise exceptions are much more difficult in </a:t>
            </a:r>
            <a:r>
              <a:rPr lang="en-US" sz="2400" dirty="0" err="1" smtClean="0">
                <a:latin typeface="+mn-lt"/>
              </a:rPr>
              <a:t>CISC</a:t>
            </a:r>
            <a:r>
              <a:rPr lang="en-US" sz="2400" dirty="0" smtClean="0">
                <a:latin typeface="+mn-lt"/>
              </a:rPr>
              <a:t> machines because of:</a:t>
            </a:r>
          </a:p>
          <a:p>
            <a:pPr lvl="1" eaLnBrk="1" fontAlgn="auto" hangingPunct="1">
              <a:spcAft>
                <a:spcPts val="0"/>
              </a:spcAft>
              <a:buFont typeface="Arial"/>
              <a:buChar char="•"/>
              <a:defRPr/>
            </a:pPr>
            <a:r>
              <a:rPr lang="en-US" sz="2000" dirty="0" smtClean="0">
                <a:latin typeface="+mn-lt"/>
              </a:rPr>
              <a:t>Early (in the pipeline) register changes due to complex addressing modes</a:t>
            </a:r>
          </a:p>
          <a:p>
            <a:pPr lvl="2" eaLnBrk="1" fontAlgn="auto" hangingPunct="1">
              <a:spcAft>
                <a:spcPts val="0"/>
              </a:spcAft>
              <a:buFont typeface="Arial"/>
              <a:buChar char="•"/>
              <a:defRPr/>
            </a:pPr>
            <a:r>
              <a:rPr lang="en-US" sz="1800" dirty="0" smtClean="0">
                <a:latin typeface="+mn-lt"/>
              </a:rPr>
              <a:t>Auto-increment and auto-decrement addressing modes</a:t>
            </a:r>
            <a:endParaRPr lang="en-US" sz="2400" dirty="0" smtClean="0">
              <a:latin typeface="+mn-lt"/>
            </a:endParaRPr>
          </a:p>
          <a:p>
            <a:pPr lvl="1" eaLnBrk="1" fontAlgn="auto" hangingPunct="1">
              <a:spcAft>
                <a:spcPts val="0"/>
              </a:spcAft>
              <a:buFont typeface="Arial"/>
              <a:buChar char="•"/>
              <a:defRPr/>
            </a:pPr>
            <a:r>
              <a:rPr lang="en-US" sz="2000" dirty="0" smtClean="0">
                <a:latin typeface="+mn-lt"/>
              </a:rPr>
              <a:t>Condition codes</a:t>
            </a:r>
          </a:p>
          <a:p>
            <a:pPr lvl="2" eaLnBrk="1" fontAlgn="auto" hangingPunct="1">
              <a:spcAft>
                <a:spcPts val="0"/>
              </a:spcAft>
              <a:buFont typeface="Arial"/>
              <a:buChar char="•"/>
              <a:defRPr/>
            </a:pPr>
            <a:r>
              <a:rPr lang="en-US" sz="1800" dirty="0" smtClean="0">
                <a:latin typeface="+mn-lt"/>
              </a:rPr>
              <a:t>Problem if they can be set in multiple stages</a:t>
            </a:r>
          </a:p>
          <a:p>
            <a:pPr lvl="2" eaLnBrk="1" fontAlgn="auto" hangingPunct="1">
              <a:spcAft>
                <a:spcPts val="0"/>
              </a:spcAft>
              <a:buFont typeface="Arial"/>
              <a:buChar char="•"/>
              <a:defRPr/>
            </a:pPr>
            <a:r>
              <a:rPr lang="en-US" sz="1800" dirty="0" smtClean="0">
                <a:latin typeface="+mn-lt"/>
              </a:rPr>
              <a:t>If set early they must be restored on an exception</a:t>
            </a:r>
            <a:endParaRPr lang="en-US" sz="2400" dirty="0" smtClean="0">
              <a:latin typeface="+mn-lt"/>
            </a:endParaRPr>
          </a:p>
          <a:p>
            <a:pPr lvl="1" eaLnBrk="1" fontAlgn="auto" hangingPunct="1">
              <a:spcAft>
                <a:spcPts val="0"/>
              </a:spcAft>
              <a:buFont typeface="Arial"/>
              <a:buChar char="•"/>
              <a:defRPr/>
            </a:pPr>
            <a:r>
              <a:rPr lang="en-US" sz="2000" dirty="0" smtClean="0">
                <a:latin typeface="+mn-lt"/>
              </a:rPr>
              <a:t>Multi-cycle </a:t>
            </a:r>
            <a:r>
              <a:rPr lang="en-US" sz="2000" dirty="0" smtClean="0"/>
              <a:t>i</a:t>
            </a:r>
            <a:r>
              <a:rPr lang="en-US" sz="2000" dirty="0" smtClean="0">
                <a:latin typeface="+mn-lt"/>
              </a:rPr>
              <a:t>nstructions</a:t>
            </a:r>
          </a:p>
          <a:p>
            <a:pPr lvl="2" eaLnBrk="1" fontAlgn="auto" hangingPunct="1">
              <a:spcAft>
                <a:spcPts val="0"/>
              </a:spcAft>
              <a:buFont typeface="Arial"/>
              <a:buChar char="•"/>
              <a:defRPr/>
            </a:pPr>
            <a:r>
              <a:rPr lang="en-US" sz="1800" dirty="0" smtClean="0">
                <a:latin typeface="+mn-lt"/>
              </a:rPr>
              <a:t>Where to stop?</a:t>
            </a:r>
          </a:p>
          <a:p>
            <a:pPr lvl="2" eaLnBrk="1" fontAlgn="auto" hangingPunct="1">
              <a:spcAft>
                <a:spcPts val="0"/>
              </a:spcAft>
              <a:buFont typeface="Arial"/>
              <a:buChar char="•"/>
              <a:defRPr/>
            </a:pPr>
            <a:r>
              <a:rPr lang="en-US" sz="1800" dirty="0" smtClean="0">
                <a:latin typeface="+mn-lt"/>
              </a:rPr>
              <a:t>How to restart?</a:t>
            </a:r>
            <a:endParaRPr lang="en-US" sz="2400" dirty="0" smtClean="0">
              <a:latin typeface="+mn-lt"/>
            </a:endParaRPr>
          </a:p>
          <a:p>
            <a:pPr lvl="1" eaLnBrk="1" fontAlgn="auto" hangingPunct="1">
              <a:spcAft>
                <a:spcPts val="0"/>
              </a:spcAft>
              <a:buFont typeface="Arial"/>
              <a:buChar char="•"/>
              <a:defRPr/>
            </a:pPr>
            <a:r>
              <a:rPr lang="en-US" sz="2000" dirty="0" smtClean="0">
                <a:latin typeface="+mn-lt"/>
              </a:rPr>
              <a:t>Use of registers as working storage in the microcode of complex instructions</a:t>
            </a:r>
          </a:p>
          <a:p>
            <a:pPr eaLnBrk="1" fontAlgn="auto" hangingPunct="1">
              <a:spcAft>
                <a:spcPts val="0"/>
              </a:spcAft>
              <a:buFont typeface="Arial"/>
              <a:buChar char="•"/>
              <a:defRPr/>
            </a:pPr>
            <a:endParaRPr lang="en-US" sz="2400" dirty="0">
              <a:latin typeface="+mn-lt"/>
            </a:endParaRPr>
          </a:p>
        </p:txBody>
      </p:sp>
      <p:sp>
        <p:nvSpPr>
          <p:cNvPr id="4" name="Date Placeholder 3"/>
          <p:cNvSpPr>
            <a:spLocks noGrp="1"/>
          </p:cNvSpPr>
          <p:nvPr>
            <p:ph type="dt" sz="half" idx="10"/>
          </p:nvPr>
        </p:nvSpPr>
        <p:spPr/>
        <p:txBody>
          <a:bodyPr/>
          <a:lstStyle/>
          <a:p>
            <a:pPr>
              <a:defRPr/>
            </a:pPr>
            <a:fld id="{8F4677A1-8261-4314-976E-FB7C5DFC7FC8}" type="datetime1">
              <a:rPr lang="en-US" smtClean="0"/>
              <a:pPr>
                <a:defRPr/>
              </a:pPr>
              <a:t>11/21/2016</a:t>
            </a:fld>
            <a:endParaRPr lang="en-US"/>
          </a:p>
        </p:txBody>
      </p:sp>
      <p:sp>
        <p:nvSpPr>
          <p:cNvPr id="5" name="Slide Number Placeholder 4"/>
          <p:cNvSpPr>
            <a:spLocks noGrp="1"/>
          </p:cNvSpPr>
          <p:nvPr>
            <p:ph type="sldNum" sz="quarter" idx="12"/>
          </p:nvPr>
        </p:nvSpPr>
        <p:spPr/>
        <p:txBody>
          <a:bodyPr/>
          <a:lstStyle/>
          <a:p>
            <a:pPr>
              <a:defRPr/>
            </a:pPr>
            <a:fld id="{B601BB93-CAE0-484E-9CD3-B51A8590C665}" type="slidenum">
              <a:rPr lang="en-US" smtClean="0"/>
              <a:pPr>
                <a:defRPr/>
              </a:pPr>
              <a:t>74</a:t>
            </a:fld>
            <a:endParaRPr lang="en-US"/>
          </a:p>
        </p:txBody>
      </p:sp>
      <p:sp>
        <p:nvSpPr>
          <p:cNvPr id="6" name="Footer Placeholder 5"/>
          <p:cNvSpPr>
            <a:spLocks noGrp="1"/>
          </p:cNvSpPr>
          <p:nvPr>
            <p:ph type="ftr" sz="quarter" idx="11"/>
          </p:nvPr>
        </p:nvSpPr>
        <p:spPr/>
        <p:txBody>
          <a:bodyPr/>
          <a:lstStyle/>
          <a:p>
            <a:pPr>
              <a:defRPr/>
            </a:pPr>
            <a:r>
              <a:rPr lang="en-US" smtClean="0"/>
              <a:t>ECA H Corporaal</a:t>
            </a:r>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le 1"/>
          <p:cNvSpPr>
            <a:spLocks noGrp="1"/>
          </p:cNvSpPr>
          <p:nvPr>
            <p:ph type="title"/>
          </p:nvPr>
        </p:nvSpPr>
        <p:spPr/>
        <p:txBody>
          <a:bodyPr/>
          <a:lstStyle/>
          <a:p>
            <a:pPr eaLnBrk="1" hangingPunct="1"/>
            <a:r>
              <a:rPr lang="en-US" sz="3600" dirty="0" smtClean="0">
                <a:latin typeface="+mn-lt"/>
              </a:rPr>
              <a:t>Out-of</a:t>
            </a:r>
            <a:r>
              <a:rPr lang="en-US" sz="3600" dirty="0">
                <a:latin typeface="+mn-lt"/>
              </a:rPr>
              <a:t>-</a:t>
            </a:r>
            <a:r>
              <a:rPr lang="en-US" sz="3600" dirty="0" smtClean="0">
                <a:latin typeface="+mn-lt"/>
              </a:rPr>
              <a:t>order </a:t>
            </a:r>
            <a:r>
              <a:rPr lang="en-US" sz="3600" dirty="0" smtClean="0">
                <a:latin typeface="+mn-lt"/>
              </a:rPr>
              <a:t>execution completion </a:t>
            </a:r>
          </a:p>
        </p:txBody>
      </p:sp>
      <p:sp>
        <p:nvSpPr>
          <p:cNvPr id="3" name="Content Placeholder 2"/>
          <p:cNvSpPr>
            <a:spLocks noGrp="1"/>
          </p:cNvSpPr>
          <p:nvPr>
            <p:ph idx="1"/>
          </p:nvPr>
        </p:nvSpPr>
        <p:spPr>
          <a:xfrm>
            <a:off x="381000" y="4327450"/>
            <a:ext cx="8534400" cy="2301949"/>
          </a:xfrm>
        </p:spPr>
        <p:txBody>
          <a:bodyPr rtlCol="0">
            <a:normAutofit fontScale="62500" lnSpcReduction="20000"/>
          </a:bodyPr>
          <a:lstStyle/>
          <a:p>
            <a:pPr eaLnBrk="1" fontAlgn="auto" hangingPunct="1">
              <a:spcAft>
                <a:spcPts val="0"/>
              </a:spcAft>
              <a:buFont typeface="Arial"/>
              <a:buChar char="•"/>
              <a:defRPr/>
            </a:pPr>
            <a:r>
              <a:rPr lang="en-US" dirty="0" smtClean="0"/>
              <a:t>I</a:t>
            </a:r>
            <a:r>
              <a:rPr lang="en-US" dirty="0" smtClean="0">
                <a:latin typeface="+mn-lt"/>
              </a:rPr>
              <a:t>nteger unit: handles integer instructions, branches, and loads/stores</a:t>
            </a:r>
          </a:p>
          <a:p>
            <a:pPr eaLnBrk="1" fontAlgn="auto" hangingPunct="1">
              <a:spcAft>
                <a:spcPts val="0"/>
              </a:spcAft>
              <a:defRPr/>
            </a:pPr>
            <a:r>
              <a:rPr lang="en-US" dirty="0" smtClean="0">
                <a:latin typeface="+mn-lt"/>
              </a:rPr>
              <a:t>Floating-point instructions take 5 clocks and are pipelined</a:t>
            </a:r>
          </a:p>
          <a:p>
            <a:pPr eaLnBrk="1" fontAlgn="auto" hangingPunct="1">
              <a:spcAft>
                <a:spcPts val="0"/>
              </a:spcAft>
              <a:buFont typeface="Arial"/>
              <a:buChar char="•"/>
              <a:defRPr/>
            </a:pPr>
            <a:r>
              <a:rPr lang="en-US" dirty="0" smtClean="0">
                <a:latin typeface="+mn-lt"/>
              </a:rPr>
              <a:t>Two separate register files, for integer and </a:t>
            </a:r>
            <a:r>
              <a:rPr lang="en-US" dirty="0" err="1" smtClean="0">
                <a:latin typeface="+mn-lt"/>
              </a:rPr>
              <a:t>fp</a:t>
            </a:r>
            <a:r>
              <a:rPr lang="en-US" dirty="0" smtClean="0">
                <a:latin typeface="+mn-lt"/>
              </a:rPr>
              <a:t> (not shown)</a:t>
            </a:r>
          </a:p>
          <a:p>
            <a:pPr eaLnBrk="1" fontAlgn="auto" hangingPunct="1">
              <a:spcAft>
                <a:spcPts val="0"/>
              </a:spcAft>
              <a:buFont typeface="Arial"/>
              <a:buChar char="•"/>
              <a:defRPr/>
            </a:pPr>
            <a:r>
              <a:rPr lang="en-US" dirty="0" smtClean="0">
                <a:latin typeface="+mn-lt"/>
              </a:rPr>
              <a:t>Forwarding paths into ex and FP1</a:t>
            </a:r>
          </a:p>
          <a:p>
            <a:pPr lvl="1" eaLnBrk="1" fontAlgn="auto" hangingPunct="1">
              <a:spcAft>
                <a:spcPts val="0"/>
              </a:spcAft>
              <a:buFont typeface="Arial"/>
              <a:buChar char="•"/>
              <a:defRPr/>
            </a:pPr>
            <a:r>
              <a:rPr lang="en-US" dirty="0" smtClean="0">
                <a:latin typeface="+mn-lt"/>
              </a:rPr>
              <a:t>FP values forwarded from FP/ME and ME/WB to ID/EX because of stores</a:t>
            </a:r>
          </a:p>
          <a:p>
            <a:pPr eaLnBrk="1" fontAlgn="auto" hangingPunct="1">
              <a:spcAft>
                <a:spcPts val="0"/>
              </a:spcAft>
              <a:buFont typeface="Arial"/>
              <a:buChar char="•"/>
              <a:defRPr/>
            </a:pPr>
            <a:r>
              <a:rPr lang="en-US" dirty="0" smtClean="0">
                <a:latin typeface="+mn-lt"/>
              </a:rPr>
              <a:t>Instructions wait in ID until they can proceed data hazard free</a:t>
            </a:r>
          </a:p>
          <a:p>
            <a:pPr lvl="1" eaLnBrk="1" fontAlgn="auto" hangingPunct="1">
              <a:spcAft>
                <a:spcPts val="0"/>
              </a:spcAft>
              <a:buFont typeface="Arial"/>
              <a:buChar char="•"/>
              <a:defRPr/>
            </a:pPr>
            <a:r>
              <a:rPr lang="en-US" dirty="0" smtClean="0">
                <a:latin typeface="+mn-lt"/>
              </a:rPr>
              <a:t>Static scheduling of instructions</a:t>
            </a:r>
          </a:p>
          <a:p>
            <a:pPr eaLnBrk="1" fontAlgn="auto" hangingPunct="1">
              <a:spcAft>
                <a:spcPts val="0"/>
              </a:spcAft>
              <a:buFont typeface="Arial"/>
              <a:buChar char="•"/>
              <a:defRPr/>
            </a:pPr>
            <a:r>
              <a:rPr lang="en-US" b="1" i="1" dirty="0" smtClean="0">
                <a:solidFill>
                  <a:schemeClr val="accent2"/>
                </a:solidFill>
                <a:latin typeface="+mn-lt"/>
              </a:rPr>
              <a:t>Still in-order execution, but out-of-order completion </a:t>
            </a:r>
            <a:endParaRPr lang="en-US" b="1" i="1" dirty="0">
              <a:solidFill>
                <a:schemeClr val="accent2"/>
              </a:solidFill>
              <a:latin typeface="+mn-lt"/>
            </a:endParaRPr>
          </a:p>
        </p:txBody>
      </p:sp>
      <p:sp>
        <p:nvSpPr>
          <p:cNvPr id="5" name="Date Placeholder 4"/>
          <p:cNvSpPr>
            <a:spLocks noGrp="1"/>
          </p:cNvSpPr>
          <p:nvPr>
            <p:ph type="dt" sz="half" idx="10"/>
          </p:nvPr>
        </p:nvSpPr>
        <p:spPr/>
        <p:txBody>
          <a:bodyPr/>
          <a:lstStyle/>
          <a:p>
            <a:pPr>
              <a:defRPr/>
            </a:pPr>
            <a:fld id="{FFA04432-6068-46AC-89A2-2690C9773D35}" type="datetime1">
              <a:rPr lang="en-US" smtClean="0"/>
              <a:pPr>
                <a:defRPr/>
              </a:pPr>
              <a:t>11/21/2016</a:t>
            </a:fld>
            <a:endParaRPr lang="en-US"/>
          </a:p>
        </p:txBody>
      </p:sp>
      <p:sp>
        <p:nvSpPr>
          <p:cNvPr id="7" name="Footer Placeholder 6"/>
          <p:cNvSpPr>
            <a:spLocks noGrp="1"/>
          </p:cNvSpPr>
          <p:nvPr>
            <p:ph type="ftr" sz="quarter" idx="11"/>
          </p:nvPr>
        </p:nvSpPr>
        <p:spPr/>
        <p:txBody>
          <a:bodyPr/>
          <a:lstStyle/>
          <a:p>
            <a:pPr>
              <a:defRPr/>
            </a:pPr>
            <a:r>
              <a:rPr lang="en-US" smtClean="0"/>
              <a:t>ECA H Corporaal</a:t>
            </a:r>
            <a:endParaRPr lang="en-US"/>
          </a:p>
        </p:txBody>
      </p:sp>
      <p:sp>
        <p:nvSpPr>
          <p:cNvPr id="6" name="Slide Number Placeholder 5"/>
          <p:cNvSpPr>
            <a:spLocks noGrp="1"/>
          </p:cNvSpPr>
          <p:nvPr>
            <p:ph type="sldNum" sz="quarter" idx="12"/>
          </p:nvPr>
        </p:nvSpPr>
        <p:spPr/>
        <p:txBody>
          <a:bodyPr/>
          <a:lstStyle/>
          <a:p>
            <a:pPr>
              <a:defRPr/>
            </a:pPr>
            <a:fld id="{B601BB93-CAE0-484E-9CD3-B51A8590C665}" type="slidenum">
              <a:rPr lang="en-US" smtClean="0"/>
              <a:pPr>
                <a:defRPr/>
              </a:pPr>
              <a:t>75</a:t>
            </a:fld>
            <a:endParaRPr lang="en-US"/>
          </a:p>
        </p:txBody>
      </p:sp>
      <p:pic>
        <p:nvPicPr>
          <p:cNvPr id="265219" name="Picture 3"/>
          <p:cNvPicPr>
            <a:picLocks noChangeAspect="1" noChangeArrowheads="1"/>
          </p:cNvPicPr>
          <p:nvPr/>
        </p:nvPicPr>
        <p:blipFill>
          <a:blip r:embed="rId3"/>
          <a:srcRect/>
          <a:stretch>
            <a:fillRect/>
          </a:stretch>
        </p:blipFill>
        <p:spPr bwMode="auto">
          <a:xfrm>
            <a:off x="0" y="914399"/>
            <a:ext cx="8915400" cy="32617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Title 1"/>
          <p:cNvSpPr>
            <a:spLocks noGrp="1"/>
          </p:cNvSpPr>
          <p:nvPr>
            <p:ph type="title"/>
          </p:nvPr>
        </p:nvSpPr>
        <p:spPr>
          <a:xfrm>
            <a:off x="457200" y="61913"/>
            <a:ext cx="8229600" cy="909637"/>
          </a:xfrm>
        </p:spPr>
        <p:txBody>
          <a:bodyPr/>
          <a:lstStyle/>
          <a:p>
            <a:pPr eaLnBrk="1" hangingPunct="1"/>
            <a:r>
              <a:rPr lang="en-US" sz="2400" b="1" dirty="0" smtClean="0">
                <a:latin typeface="+mn-lt"/>
              </a:rPr>
              <a:t>LATENCY </a:t>
            </a:r>
            <a:r>
              <a:rPr lang="en-US" sz="2400" b="1" dirty="0" err="1" smtClean="0">
                <a:latin typeface="+mn-lt"/>
              </a:rPr>
              <a:t>vs</a:t>
            </a:r>
            <a:r>
              <a:rPr lang="en-US" sz="2400" b="1" dirty="0" smtClean="0">
                <a:latin typeface="+mn-lt"/>
              </a:rPr>
              <a:t> REPEAT INTERVAL</a:t>
            </a:r>
            <a:endParaRPr lang="en-US" sz="2400" dirty="0" smtClean="0">
              <a:latin typeface="+mn-lt"/>
            </a:endParaRPr>
          </a:p>
        </p:txBody>
      </p:sp>
      <p:sp>
        <p:nvSpPr>
          <p:cNvPr id="267266" name="Content Placeholder 2"/>
          <p:cNvSpPr>
            <a:spLocks noGrp="1"/>
          </p:cNvSpPr>
          <p:nvPr>
            <p:ph idx="1"/>
          </p:nvPr>
        </p:nvSpPr>
        <p:spPr>
          <a:xfrm>
            <a:off x="457200" y="971550"/>
            <a:ext cx="8229600" cy="5384800"/>
          </a:xfrm>
        </p:spPr>
        <p:txBody>
          <a:bodyPr/>
          <a:lstStyle/>
          <a:p>
            <a:pPr eaLnBrk="1" hangingPunct="1"/>
            <a:r>
              <a:rPr lang="en-US" sz="2000" dirty="0" smtClean="0">
                <a:latin typeface="+mn-lt"/>
              </a:rPr>
              <a:t>Latency of operation: </a:t>
            </a:r>
          </a:p>
          <a:p>
            <a:pPr lvl="1" eaLnBrk="1" hangingPunct="1"/>
            <a:r>
              <a:rPr lang="en-US" sz="1800" dirty="0" smtClean="0">
                <a:latin typeface="+mn-lt"/>
              </a:rPr>
              <a:t>Minimum number of cycles between an instruction producing a result and the instruction consuming it (= execution time, in cycles, minus 1)</a:t>
            </a:r>
          </a:p>
          <a:p>
            <a:pPr lvl="2" eaLnBrk="1" hangingPunct="1"/>
            <a:r>
              <a:rPr lang="en-US" sz="1600" b="1" dirty="0" smtClean="0">
                <a:solidFill>
                  <a:srgbClr val="FF0000"/>
                </a:solidFill>
              </a:rPr>
              <a:t>Note: many books just take Latency = Number of Execution cycles</a:t>
            </a:r>
          </a:p>
          <a:p>
            <a:pPr lvl="1" eaLnBrk="1" hangingPunct="1"/>
            <a:r>
              <a:rPr lang="en-US" sz="1800" dirty="0" smtClean="0">
                <a:latin typeface="+mn-lt"/>
              </a:rPr>
              <a:t>Dependent instruction must stall in ID until its operand is forwarded</a:t>
            </a:r>
          </a:p>
          <a:p>
            <a:pPr eaLnBrk="1" hangingPunct="1"/>
            <a:r>
              <a:rPr lang="en-US" sz="2000" dirty="0" smtClean="0">
                <a:latin typeface="+mn-lt"/>
              </a:rPr>
              <a:t>Repeat/initiation interval</a:t>
            </a:r>
          </a:p>
          <a:p>
            <a:pPr lvl="1" eaLnBrk="1" hangingPunct="1"/>
            <a:r>
              <a:rPr lang="en-US" sz="1800" dirty="0" smtClean="0">
                <a:latin typeface="+mn-lt"/>
              </a:rPr>
              <a:t>Number of cycles that must elapse between consecutive issues of instructions to the same unit</a:t>
            </a:r>
          </a:p>
          <a:p>
            <a:pPr lvl="1" eaLnBrk="1" hangingPunct="1"/>
            <a:r>
              <a:rPr lang="en-US" sz="1800" dirty="0" smtClean="0">
                <a:latin typeface="+mn-lt"/>
              </a:rPr>
              <a:t>Assume for example that the </a:t>
            </a:r>
            <a:r>
              <a:rPr lang="en-US" sz="1800" dirty="0" err="1" smtClean="0">
                <a:latin typeface="+mn-lt"/>
              </a:rPr>
              <a:t>fp</a:t>
            </a:r>
            <a:r>
              <a:rPr lang="en-US" sz="1800" dirty="0" smtClean="0">
                <a:latin typeface="+mn-lt"/>
              </a:rPr>
              <a:t> unit is not pipelined.</a:t>
            </a:r>
          </a:p>
          <a:p>
            <a:pPr lvl="2" eaLnBrk="1" hangingPunct="1"/>
            <a:r>
              <a:rPr lang="en-US" sz="1600" dirty="0" smtClean="0">
                <a:latin typeface="+mn-lt"/>
              </a:rPr>
              <a:t>Then FP instructions could only be issued every 5 clocks</a:t>
            </a:r>
          </a:p>
          <a:p>
            <a:pPr eaLnBrk="1" hangingPunct="1"/>
            <a:r>
              <a:rPr lang="en-US" sz="2000" dirty="0" smtClean="0">
                <a:latin typeface="+mn-lt"/>
              </a:rPr>
              <a:t>For the new FP capable machine </a:t>
            </a:r>
          </a:p>
          <a:p>
            <a:pPr eaLnBrk="1" hangingPunct="1"/>
            <a:endParaRPr lang="en-US" sz="2000" dirty="0" smtClean="0">
              <a:latin typeface="+mn-lt"/>
            </a:endParaRPr>
          </a:p>
          <a:p>
            <a:pPr eaLnBrk="1" hangingPunct="1"/>
            <a:endParaRPr lang="en-US" sz="2000" dirty="0" smtClean="0">
              <a:latin typeface="+mn-lt"/>
            </a:endParaRPr>
          </a:p>
        </p:txBody>
      </p:sp>
      <p:graphicFrame>
        <p:nvGraphicFramePr>
          <p:cNvPr id="4" name="Table 3"/>
          <p:cNvGraphicFramePr>
            <a:graphicFrameLocks noGrp="1"/>
          </p:cNvGraphicFramePr>
          <p:nvPr/>
        </p:nvGraphicFramePr>
        <p:xfrm>
          <a:off x="839973" y="4953000"/>
          <a:ext cx="7474686" cy="1483360"/>
        </p:xfrm>
        <a:graphic>
          <a:graphicData uri="http://schemas.openxmlformats.org/drawingml/2006/table">
            <a:tbl>
              <a:tblPr firstRow="1" bandRow="1">
                <a:tableStyleId>{5C22544A-7EE6-4342-B048-85BDC9FD1C3A}</a:tableStyleId>
              </a:tblPr>
              <a:tblGrid>
                <a:gridCol w="2491562"/>
                <a:gridCol w="2491562"/>
                <a:gridCol w="2491562"/>
              </a:tblGrid>
              <a:tr h="370840">
                <a:tc>
                  <a:txBody>
                    <a:bodyPr/>
                    <a:lstStyle/>
                    <a:p>
                      <a:pPr marL="0" marR="0" algn="ctr">
                        <a:lnSpc>
                          <a:spcPts val="1600"/>
                        </a:lnSpc>
                        <a:spcBef>
                          <a:spcPts val="0"/>
                        </a:spcBef>
                        <a:spcAft>
                          <a:spcPts val="0"/>
                        </a:spcAft>
                      </a:pPr>
                      <a:r>
                        <a:rPr lang="en-US" sz="1600" dirty="0">
                          <a:solidFill>
                            <a:srgbClr val="000000"/>
                          </a:solidFill>
                          <a:latin typeface="+mn-lt"/>
                          <a:ea typeface="Times New Roman"/>
                          <a:cs typeface="Comic Sans MS"/>
                        </a:rPr>
                        <a:t>FUNCTIONAL UNITS</a:t>
                      </a:r>
                      <a:endParaRPr lang="en-US" sz="1400" dirty="0">
                        <a:solidFill>
                          <a:srgbClr val="000000"/>
                        </a:solidFill>
                        <a:latin typeface="+mn-lt"/>
                        <a:ea typeface="Times New Roman"/>
                        <a:cs typeface="Comic Sans MS"/>
                      </a:endParaRPr>
                    </a:p>
                  </a:txBody>
                  <a:tcPr marL="25400" marR="25400" marT="76200" marB="12700"/>
                </a:tc>
                <a:tc>
                  <a:txBody>
                    <a:bodyPr/>
                    <a:lstStyle/>
                    <a:p>
                      <a:pPr marL="0" marR="0" algn="ctr">
                        <a:lnSpc>
                          <a:spcPts val="1600"/>
                        </a:lnSpc>
                        <a:spcBef>
                          <a:spcPts val="0"/>
                        </a:spcBef>
                        <a:spcAft>
                          <a:spcPts val="0"/>
                        </a:spcAft>
                      </a:pPr>
                      <a:r>
                        <a:rPr lang="en-US" sz="1600" dirty="0">
                          <a:solidFill>
                            <a:srgbClr val="000000"/>
                          </a:solidFill>
                          <a:latin typeface="+mn-lt"/>
                          <a:ea typeface="Times New Roman"/>
                          <a:cs typeface="Comic Sans MS"/>
                        </a:rPr>
                        <a:t>LATENCY</a:t>
                      </a:r>
                      <a:endParaRPr lang="en-US" sz="1400" dirty="0">
                        <a:solidFill>
                          <a:srgbClr val="000000"/>
                        </a:solidFill>
                        <a:latin typeface="+mn-lt"/>
                        <a:ea typeface="Times New Roman"/>
                        <a:cs typeface="Comic Sans MS"/>
                      </a:endParaRPr>
                    </a:p>
                  </a:txBody>
                  <a:tcPr marL="25400" marR="25400" marT="76200" marB="12700"/>
                </a:tc>
                <a:tc>
                  <a:txBody>
                    <a:bodyPr/>
                    <a:lstStyle/>
                    <a:p>
                      <a:pPr marL="0" marR="0" algn="ctr">
                        <a:lnSpc>
                          <a:spcPts val="1600"/>
                        </a:lnSpc>
                        <a:spcBef>
                          <a:spcPts val="0"/>
                        </a:spcBef>
                        <a:spcAft>
                          <a:spcPts val="0"/>
                        </a:spcAft>
                      </a:pPr>
                      <a:r>
                        <a:rPr lang="en-US" sz="1600" dirty="0">
                          <a:solidFill>
                            <a:srgbClr val="000000"/>
                          </a:solidFill>
                          <a:latin typeface="+mn-lt"/>
                          <a:ea typeface="Times New Roman"/>
                          <a:cs typeface="Comic Sans MS"/>
                        </a:rPr>
                        <a:t>INITIATION INTERVAL</a:t>
                      </a:r>
                      <a:endParaRPr lang="en-US" sz="1400" dirty="0">
                        <a:solidFill>
                          <a:srgbClr val="000000"/>
                        </a:solidFill>
                        <a:latin typeface="+mn-lt"/>
                        <a:ea typeface="Times New Roman"/>
                        <a:cs typeface="Comic Sans MS"/>
                      </a:endParaRPr>
                    </a:p>
                  </a:txBody>
                  <a:tcPr marL="25400" marR="25400" marT="76200" marB="12700"/>
                </a:tc>
              </a:tr>
              <a:tr h="370840">
                <a:tc>
                  <a:txBody>
                    <a:bodyPr/>
                    <a:lstStyle/>
                    <a:p>
                      <a:pPr marL="0" marR="0" algn="ctr">
                        <a:lnSpc>
                          <a:spcPts val="1600"/>
                        </a:lnSpc>
                        <a:spcBef>
                          <a:spcPts val="0"/>
                        </a:spcBef>
                        <a:spcAft>
                          <a:spcPts val="0"/>
                        </a:spcAft>
                      </a:pPr>
                      <a:r>
                        <a:rPr lang="en-US" sz="1600">
                          <a:solidFill>
                            <a:srgbClr val="000000"/>
                          </a:solidFill>
                          <a:latin typeface="+mn-lt"/>
                          <a:ea typeface="Times New Roman"/>
                          <a:cs typeface="Comic Sans MS"/>
                        </a:rPr>
                        <a:t>INTEGER ALU</a:t>
                      </a:r>
                      <a:endParaRPr lang="en-US" sz="1400">
                        <a:solidFill>
                          <a:srgbClr val="000000"/>
                        </a:solidFill>
                        <a:latin typeface="+mn-lt"/>
                        <a:ea typeface="Times New Roman"/>
                        <a:cs typeface="Comic Sans MS"/>
                      </a:endParaRPr>
                    </a:p>
                  </a:txBody>
                  <a:tcPr marL="25400" marR="25400" marT="76200" marB="12700"/>
                </a:tc>
                <a:tc>
                  <a:txBody>
                    <a:bodyPr/>
                    <a:lstStyle/>
                    <a:p>
                      <a:pPr marL="0" marR="0" algn="ctr">
                        <a:lnSpc>
                          <a:spcPts val="1600"/>
                        </a:lnSpc>
                        <a:spcBef>
                          <a:spcPts val="0"/>
                        </a:spcBef>
                        <a:spcAft>
                          <a:spcPts val="0"/>
                        </a:spcAft>
                      </a:pPr>
                      <a:r>
                        <a:rPr lang="en-US" sz="1600">
                          <a:solidFill>
                            <a:srgbClr val="000000"/>
                          </a:solidFill>
                          <a:latin typeface="+mn-lt"/>
                          <a:ea typeface="Times New Roman"/>
                          <a:cs typeface="Comic Sans MS"/>
                        </a:rPr>
                        <a:t>0</a:t>
                      </a:r>
                      <a:endParaRPr lang="en-US" sz="1400">
                        <a:solidFill>
                          <a:srgbClr val="000000"/>
                        </a:solidFill>
                        <a:latin typeface="+mn-lt"/>
                        <a:ea typeface="Times New Roman"/>
                        <a:cs typeface="Comic Sans MS"/>
                      </a:endParaRPr>
                    </a:p>
                  </a:txBody>
                  <a:tcPr marL="25400" marR="25400" marT="76200" marB="12700"/>
                </a:tc>
                <a:tc>
                  <a:txBody>
                    <a:bodyPr/>
                    <a:lstStyle/>
                    <a:p>
                      <a:pPr marL="0" marR="0" algn="ctr">
                        <a:lnSpc>
                          <a:spcPts val="1600"/>
                        </a:lnSpc>
                        <a:spcBef>
                          <a:spcPts val="0"/>
                        </a:spcBef>
                        <a:spcAft>
                          <a:spcPts val="0"/>
                        </a:spcAft>
                      </a:pPr>
                      <a:r>
                        <a:rPr lang="en-US" sz="1600">
                          <a:solidFill>
                            <a:srgbClr val="000000"/>
                          </a:solidFill>
                          <a:latin typeface="+mn-lt"/>
                          <a:ea typeface="Times New Roman"/>
                          <a:cs typeface="Comic Sans MS"/>
                        </a:rPr>
                        <a:t>1</a:t>
                      </a:r>
                      <a:endParaRPr lang="en-US" sz="1400">
                        <a:solidFill>
                          <a:srgbClr val="000000"/>
                        </a:solidFill>
                        <a:latin typeface="+mn-lt"/>
                        <a:ea typeface="Times New Roman"/>
                        <a:cs typeface="Comic Sans MS"/>
                      </a:endParaRPr>
                    </a:p>
                  </a:txBody>
                  <a:tcPr marL="25400" marR="25400" marT="76200" marB="12700"/>
                </a:tc>
              </a:tr>
              <a:tr h="370840">
                <a:tc>
                  <a:txBody>
                    <a:bodyPr/>
                    <a:lstStyle/>
                    <a:p>
                      <a:pPr marL="0" marR="0" algn="ctr">
                        <a:lnSpc>
                          <a:spcPts val="1600"/>
                        </a:lnSpc>
                        <a:spcBef>
                          <a:spcPts val="0"/>
                        </a:spcBef>
                        <a:spcAft>
                          <a:spcPts val="0"/>
                        </a:spcAft>
                      </a:pPr>
                      <a:r>
                        <a:rPr lang="en-US" sz="1600">
                          <a:solidFill>
                            <a:srgbClr val="000000"/>
                          </a:solidFill>
                          <a:latin typeface="+mn-lt"/>
                          <a:ea typeface="Times New Roman"/>
                          <a:cs typeface="Comic Sans MS"/>
                        </a:rPr>
                        <a:t>LOAD</a:t>
                      </a:r>
                      <a:endParaRPr lang="en-US" sz="1400">
                        <a:solidFill>
                          <a:srgbClr val="000000"/>
                        </a:solidFill>
                        <a:latin typeface="+mn-lt"/>
                        <a:ea typeface="Times New Roman"/>
                        <a:cs typeface="Comic Sans MS"/>
                      </a:endParaRPr>
                    </a:p>
                  </a:txBody>
                  <a:tcPr marL="25400" marR="25400" marT="76200" marB="12700"/>
                </a:tc>
                <a:tc>
                  <a:txBody>
                    <a:bodyPr/>
                    <a:lstStyle/>
                    <a:p>
                      <a:pPr marL="0" marR="0" algn="ctr">
                        <a:lnSpc>
                          <a:spcPts val="1600"/>
                        </a:lnSpc>
                        <a:spcBef>
                          <a:spcPts val="0"/>
                        </a:spcBef>
                        <a:spcAft>
                          <a:spcPts val="0"/>
                        </a:spcAft>
                      </a:pPr>
                      <a:r>
                        <a:rPr lang="en-US" sz="1600">
                          <a:solidFill>
                            <a:srgbClr val="000000"/>
                          </a:solidFill>
                          <a:latin typeface="+mn-lt"/>
                          <a:ea typeface="Times New Roman"/>
                          <a:cs typeface="Comic Sans MS"/>
                        </a:rPr>
                        <a:t>1</a:t>
                      </a:r>
                      <a:endParaRPr lang="en-US" sz="1400">
                        <a:solidFill>
                          <a:srgbClr val="000000"/>
                        </a:solidFill>
                        <a:latin typeface="+mn-lt"/>
                        <a:ea typeface="Times New Roman"/>
                        <a:cs typeface="Comic Sans MS"/>
                      </a:endParaRPr>
                    </a:p>
                  </a:txBody>
                  <a:tcPr marL="25400" marR="25400" marT="76200" marB="12700"/>
                </a:tc>
                <a:tc>
                  <a:txBody>
                    <a:bodyPr/>
                    <a:lstStyle/>
                    <a:p>
                      <a:pPr marL="0" marR="0" algn="ctr">
                        <a:lnSpc>
                          <a:spcPts val="1600"/>
                        </a:lnSpc>
                        <a:spcBef>
                          <a:spcPts val="0"/>
                        </a:spcBef>
                        <a:spcAft>
                          <a:spcPts val="0"/>
                        </a:spcAft>
                      </a:pPr>
                      <a:r>
                        <a:rPr lang="en-US" sz="1600" dirty="0">
                          <a:solidFill>
                            <a:srgbClr val="000000"/>
                          </a:solidFill>
                          <a:latin typeface="+mn-lt"/>
                          <a:ea typeface="Times New Roman"/>
                          <a:cs typeface="Comic Sans MS"/>
                        </a:rPr>
                        <a:t>1</a:t>
                      </a:r>
                      <a:endParaRPr lang="en-US" sz="1400" dirty="0">
                        <a:solidFill>
                          <a:srgbClr val="000000"/>
                        </a:solidFill>
                        <a:latin typeface="+mn-lt"/>
                        <a:ea typeface="Times New Roman"/>
                        <a:cs typeface="Comic Sans MS"/>
                      </a:endParaRPr>
                    </a:p>
                  </a:txBody>
                  <a:tcPr marL="25400" marR="25400" marT="76200" marB="12700"/>
                </a:tc>
              </a:tr>
              <a:tr h="370840">
                <a:tc>
                  <a:txBody>
                    <a:bodyPr/>
                    <a:lstStyle/>
                    <a:p>
                      <a:pPr marL="0" marR="0" algn="ctr">
                        <a:lnSpc>
                          <a:spcPts val="1600"/>
                        </a:lnSpc>
                        <a:spcBef>
                          <a:spcPts val="0"/>
                        </a:spcBef>
                        <a:spcAft>
                          <a:spcPts val="0"/>
                        </a:spcAft>
                      </a:pPr>
                      <a:r>
                        <a:rPr lang="en-US" sz="1600" dirty="0">
                          <a:solidFill>
                            <a:srgbClr val="000000"/>
                          </a:solidFill>
                          <a:latin typeface="+mn-lt"/>
                          <a:ea typeface="Times New Roman"/>
                          <a:cs typeface="Comic Sans MS"/>
                        </a:rPr>
                        <a:t>FP </a:t>
                      </a:r>
                      <a:r>
                        <a:rPr lang="en-US" sz="1600" dirty="0" smtClean="0">
                          <a:solidFill>
                            <a:srgbClr val="000000"/>
                          </a:solidFill>
                          <a:latin typeface="+mn-lt"/>
                          <a:ea typeface="Times New Roman"/>
                          <a:cs typeface="Comic Sans MS"/>
                        </a:rPr>
                        <a:t> Operation</a:t>
                      </a:r>
                      <a:endParaRPr lang="en-US" sz="1400" dirty="0">
                        <a:solidFill>
                          <a:srgbClr val="000000"/>
                        </a:solidFill>
                        <a:latin typeface="+mn-lt"/>
                        <a:ea typeface="Times New Roman"/>
                        <a:cs typeface="Comic Sans MS"/>
                      </a:endParaRPr>
                    </a:p>
                  </a:txBody>
                  <a:tcPr marL="25400" marR="25400" marT="76200" marB="12700"/>
                </a:tc>
                <a:tc>
                  <a:txBody>
                    <a:bodyPr/>
                    <a:lstStyle/>
                    <a:p>
                      <a:pPr marL="0" marR="0" algn="ctr">
                        <a:lnSpc>
                          <a:spcPts val="1600"/>
                        </a:lnSpc>
                        <a:spcBef>
                          <a:spcPts val="0"/>
                        </a:spcBef>
                        <a:spcAft>
                          <a:spcPts val="0"/>
                        </a:spcAft>
                      </a:pPr>
                      <a:r>
                        <a:rPr lang="en-US" sz="1600" dirty="0">
                          <a:solidFill>
                            <a:srgbClr val="000000"/>
                          </a:solidFill>
                          <a:latin typeface="+mn-lt"/>
                          <a:ea typeface="Times New Roman"/>
                          <a:cs typeface="Comic Sans MS"/>
                        </a:rPr>
                        <a:t>4</a:t>
                      </a:r>
                      <a:endParaRPr lang="en-US" sz="1400" dirty="0">
                        <a:solidFill>
                          <a:srgbClr val="000000"/>
                        </a:solidFill>
                        <a:latin typeface="+mn-lt"/>
                        <a:ea typeface="Times New Roman"/>
                        <a:cs typeface="Comic Sans MS"/>
                      </a:endParaRPr>
                    </a:p>
                  </a:txBody>
                  <a:tcPr marL="25400" marR="25400" marT="76200" marB="12700"/>
                </a:tc>
                <a:tc>
                  <a:txBody>
                    <a:bodyPr/>
                    <a:lstStyle/>
                    <a:p>
                      <a:pPr marL="0" marR="0" algn="ctr">
                        <a:lnSpc>
                          <a:spcPts val="1600"/>
                        </a:lnSpc>
                        <a:spcBef>
                          <a:spcPts val="0"/>
                        </a:spcBef>
                        <a:spcAft>
                          <a:spcPts val="0"/>
                        </a:spcAft>
                      </a:pPr>
                      <a:r>
                        <a:rPr lang="en-US" sz="1600" dirty="0" smtClean="0">
                          <a:solidFill>
                            <a:srgbClr val="000000"/>
                          </a:solidFill>
                          <a:latin typeface="+mn-lt"/>
                          <a:ea typeface="Times New Roman"/>
                          <a:cs typeface="Comic Sans MS"/>
                        </a:rPr>
                        <a:t>1 (</a:t>
                      </a:r>
                      <a:r>
                        <a:rPr lang="en-US" sz="1600" dirty="0">
                          <a:solidFill>
                            <a:srgbClr val="000000"/>
                          </a:solidFill>
                          <a:latin typeface="+mn-lt"/>
                          <a:ea typeface="Times New Roman"/>
                          <a:cs typeface="Comic Sans MS"/>
                        </a:rPr>
                        <a:t>5 IF NOT PIPELINED)</a:t>
                      </a:r>
                      <a:endParaRPr lang="en-US" sz="1400" dirty="0">
                        <a:solidFill>
                          <a:srgbClr val="000000"/>
                        </a:solidFill>
                        <a:latin typeface="+mn-lt"/>
                        <a:ea typeface="Times New Roman"/>
                        <a:cs typeface="Comic Sans MS"/>
                      </a:endParaRPr>
                    </a:p>
                  </a:txBody>
                  <a:tcPr marL="25400" marR="25400" marT="76200" marB="12700"/>
                </a:tc>
              </a:tr>
            </a:tbl>
          </a:graphicData>
        </a:graphic>
      </p:graphicFrame>
      <p:sp>
        <p:nvSpPr>
          <p:cNvPr id="5" name="Date Placeholder 4"/>
          <p:cNvSpPr>
            <a:spLocks noGrp="1"/>
          </p:cNvSpPr>
          <p:nvPr>
            <p:ph type="dt" sz="half" idx="10"/>
          </p:nvPr>
        </p:nvSpPr>
        <p:spPr/>
        <p:txBody>
          <a:bodyPr/>
          <a:lstStyle/>
          <a:p>
            <a:pPr>
              <a:defRPr/>
            </a:pPr>
            <a:fld id="{313ED3DB-2829-43A9-B879-C5E68B5C766C}" type="datetime1">
              <a:rPr lang="en-US" smtClean="0"/>
              <a:pPr>
                <a:defRPr/>
              </a:pPr>
              <a:t>11/21/2016</a:t>
            </a:fld>
            <a:endParaRPr lang="en-US"/>
          </a:p>
        </p:txBody>
      </p:sp>
      <p:sp>
        <p:nvSpPr>
          <p:cNvPr id="6" name="Slide Number Placeholder 5"/>
          <p:cNvSpPr>
            <a:spLocks noGrp="1"/>
          </p:cNvSpPr>
          <p:nvPr>
            <p:ph type="sldNum" sz="quarter" idx="12"/>
          </p:nvPr>
        </p:nvSpPr>
        <p:spPr/>
        <p:txBody>
          <a:bodyPr/>
          <a:lstStyle/>
          <a:p>
            <a:pPr>
              <a:defRPr/>
            </a:pPr>
            <a:fld id="{B601BB93-CAE0-484E-9CD3-B51A8590C665}" type="slidenum">
              <a:rPr lang="en-US" smtClean="0"/>
              <a:pPr>
                <a:defRPr/>
              </a:pPr>
              <a:t>76</a:t>
            </a:fld>
            <a:endParaRPr lang="en-US"/>
          </a:p>
        </p:txBody>
      </p:sp>
      <p:sp>
        <p:nvSpPr>
          <p:cNvPr id="7" name="Footer Placeholder 6"/>
          <p:cNvSpPr>
            <a:spLocks noGrp="1"/>
          </p:cNvSpPr>
          <p:nvPr>
            <p:ph type="ftr" sz="quarter" idx="11"/>
          </p:nvPr>
        </p:nvSpPr>
        <p:spPr/>
        <p:txBody>
          <a:bodyPr/>
          <a:lstStyle/>
          <a:p>
            <a:pPr>
              <a:defRPr/>
            </a:pPr>
            <a:r>
              <a:rPr lang="en-US" smtClean="0"/>
              <a:t>ECA H Corporaal</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le 1"/>
          <p:cNvSpPr>
            <a:spLocks noGrp="1"/>
          </p:cNvSpPr>
          <p:nvPr>
            <p:ph type="title"/>
          </p:nvPr>
        </p:nvSpPr>
        <p:spPr>
          <a:xfrm>
            <a:off x="381000" y="304800"/>
            <a:ext cx="8458200" cy="547688"/>
          </a:xfrm>
        </p:spPr>
        <p:txBody>
          <a:bodyPr/>
          <a:lstStyle/>
          <a:p>
            <a:pPr eaLnBrk="1" hangingPunct="1"/>
            <a:r>
              <a:rPr lang="en-US" sz="3600" dirty="0" smtClean="0">
                <a:latin typeface="+mn-lt"/>
              </a:rPr>
              <a:t>New structural hazards </a:t>
            </a:r>
          </a:p>
        </p:txBody>
      </p:sp>
      <p:sp>
        <p:nvSpPr>
          <p:cNvPr id="268290" name="Content Placeholder 2"/>
          <p:cNvSpPr>
            <a:spLocks noGrp="1"/>
          </p:cNvSpPr>
          <p:nvPr>
            <p:ph idx="1"/>
          </p:nvPr>
        </p:nvSpPr>
        <p:spPr>
          <a:xfrm>
            <a:off x="381000" y="2643698"/>
            <a:ext cx="8534400" cy="3638550"/>
          </a:xfrm>
        </p:spPr>
        <p:txBody>
          <a:bodyPr/>
          <a:lstStyle/>
          <a:p>
            <a:pPr eaLnBrk="1" hangingPunct="1"/>
            <a:r>
              <a:rPr lang="en-US" sz="2000" dirty="0" smtClean="0">
                <a:latin typeface="+mn-lt"/>
              </a:rPr>
              <a:t>Scan columns for </a:t>
            </a:r>
            <a:r>
              <a:rPr lang="en-US" sz="2000" b="1" dirty="0" smtClean="0">
                <a:solidFill>
                  <a:schemeClr val="accent2"/>
                </a:solidFill>
                <a:latin typeface="+mn-lt"/>
              </a:rPr>
              <a:t>common resource usage</a:t>
            </a:r>
          </a:p>
          <a:p>
            <a:pPr lvl="1" eaLnBrk="1" hangingPunct="1"/>
            <a:r>
              <a:rPr lang="en-US" sz="1800" b="1" dirty="0" smtClean="0">
                <a:latin typeface="+mn-lt"/>
              </a:rPr>
              <a:t>At cycle C8</a:t>
            </a:r>
            <a:r>
              <a:rPr lang="en-US" sz="1800" dirty="0" smtClean="0">
                <a:latin typeface="+mn-lt"/>
              </a:rPr>
              <a:t>: i1 and i5 are both in the ME stage</a:t>
            </a:r>
          </a:p>
          <a:p>
            <a:pPr lvl="2" eaLnBrk="1" hangingPunct="1"/>
            <a:r>
              <a:rPr lang="en-US" sz="1600" dirty="0" smtClean="0">
                <a:latin typeface="+mn-lt"/>
              </a:rPr>
              <a:t>Does not matter since i1 does not access memory</a:t>
            </a:r>
          </a:p>
          <a:p>
            <a:pPr lvl="1" eaLnBrk="1" hangingPunct="1"/>
            <a:r>
              <a:rPr lang="en-US" sz="1800" b="1" dirty="0" smtClean="0">
                <a:latin typeface="+mn-lt"/>
              </a:rPr>
              <a:t>At cycle C9</a:t>
            </a:r>
            <a:r>
              <a:rPr lang="en-US" sz="1800" dirty="0" smtClean="0">
                <a:latin typeface="+mn-lt"/>
              </a:rPr>
              <a:t>: i1 and i5 are both in the WB stage and both store in FP registers</a:t>
            </a:r>
          </a:p>
          <a:p>
            <a:pPr lvl="2" eaLnBrk="1" hangingPunct="1"/>
            <a:r>
              <a:rPr lang="en-US" sz="1600" dirty="0" smtClean="0">
                <a:latin typeface="+mn-lt"/>
              </a:rPr>
              <a:t>Structural hazard on FP register file write port</a:t>
            </a:r>
          </a:p>
          <a:p>
            <a:pPr lvl="2" eaLnBrk="1" hangingPunct="1"/>
            <a:r>
              <a:rPr lang="en-US" sz="1600" dirty="0" smtClean="0">
                <a:latin typeface="+mn-lt"/>
              </a:rPr>
              <a:t>Could add one write port to register file : that’s </a:t>
            </a:r>
            <a:r>
              <a:rPr lang="en-US" sz="1600" b="1" dirty="0" smtClean="0">
                <a:latin typeface="+mn-lt"/>
              </a:rPr>
              <a:t>expensive</a:t>
            </a:r>
          </a:p>
          <a:p>
            <a:pPr lvl="2" eaLnBrk="1" hangingPunct="1"/>
            <a:r>
              <a:rPr lang="en-US" sz="1600" dirty="0" smtClean="0">
                <a:latin typeface="+mn-lt"/>
              </a:rPr>
              <a:t>Solution: make sure that only one FP operand accesses the FP register file in each cycle</a:t>
            </a:r>
          </a:p>
          <a:p>
            <a:pPr lvl="2" eaLnBrk="1" hangingPunct="1"/>
            <a:r>
              <a:rPr lang="en-US" sz="1600" dirty="0" smtClean="0">
                <a:latin typeface="+mn-lt"/>
              </a:rPr>
              <a:t>Structural hazard on register file write port is solved in ID by stalling i5 in </a:t>
            </a:r>
            <a:r>
              <a:rPr lang="en-US" sz="1600" dirty="0" smtClean="0"/>
              <a:t>ID stage</a:t>
            </a:r>
            <a:endParaRPr lang="en-US" sz="1600" dirty="0" smtClean="0">
              <a:latin typeface="+mn-lt"/>
            </a:endParaRPr>
          </a:p>
          <a:p>
            <a:pPr eaLnBrk="1" hangingPunct="1"/>
            <a:r>
              <a:rPr lang="en-US" sz="2000" dirty="0" smtClean="0">
                <a:latin typeface="+mn-lt"/>
              </a:rPr>
              <a:t>Also: </a:t>
            </a:r>
            <a:r>
              <a:rPr lang="en-US" sz="2000" b="1" dirty="0" smtClean="0">
                <a:latin typeface="+mn-lt"/>
              </a:rPr>
              <a:t>structural hazards on execution units</a:t>
            </a:r>
          </a:p>
          <a:p>
            <a:pPr eaLnBrk="1" hangingPunct="1"/>
            <a:r>
              <a:rPr lang="en-US" sz="2000" dirty="0" smtClean="0">
                <a:latin typeface="+mn-lt"/>
              </a:rPr>
              <a:t>In general: 2 techniques to remove structural hazards:</a:t>
            </a:r>
          </a:p>
          <a:p>
            <a:pPr lvl="1" eaLnBrk="1" hangingPunct="1"/>
            <a:r>
              <a:rPr lang="en-US" sz="1800" dirty="0" smtClean="0">
                <a:latin typeface="+mn-lt"/>
              </a:rPr>
              <a:t>Add hardware resources </a:t>
            </a:r>
          </a:p>
          <a:p>
            <a:pPr lvl="1" eaLnBrk="1" hangingPunct="1"/>
            <a:r>
              <a:rPr lang="en-US" sz="1800" dirty="0" smtClean="0">
                <a:latin typeface="+mn-lt"/>
              </a:rPr>
              <a:t>Deal with it by stalling instructions to serialize conflicts</a:t>
            </a:r>
          </a:p>
        </p:txBody>
      </p:sp>
      <p:sp>
        <p:nvSpPr>
          <p:cNvPr id="5" name="Date Placeholder 4"/>
          <p:cNvSpPr>
            <a:spLocks noGrp="1"/>
          </p:cNvSpPr>
          <p:nvPr>
            <p:ph type="dt" sz="half" idx="10"/>
          </p:nvPr>
        </p:nvSpPr>
        <p:spPr/>
        <p:txBody>
          <a:bodyPr/>
          <a:lstStyle/>
          <a:p>
            <a:pPr>
              <a:defRPr/>
            </a:pPr>
            <a:fld id="{3E502B6F-D018-4C37-868C-3953A51090C6}" type="datetime1">
              <a:rPr lang="en-US" smtClean="0"/>
              <a:pPr>
                <a:defRPr/>
              </a:pPr>
              <a:t>11/21/2016</a:t>
            </a:fld>
            <a:endParaRPr lang="en-US"/>
          </a:p>
        </p:txBody>
      </p:sp>
      <p:sp>
        <p:nvSpPr>
          <p:cNvPr id="7" name="Footer Placeholder 6"/>
          <p:cNvSpPr>
            <a:spLocks noGrp="1"/>
          </p:cNvSpPr>
          <p:nvPr>
            <p:ph type="ftr" sz="quarter" idx="11"/>
          </p:nvPr>
        </p:nvSpPr>
        <p:spPr/>
        <p:txBody>
          <a:bodyPr/>
          <a:lstStyle/>
          <a:p>
            <a:pPr>
              <a:defRPr/>
            </a:pPr>
            <a:r>
              <a:rPr lang="en-US" smtClean="0"/>
              <a:t>ECA H Corporaal</a:t>
            </a:r>
            <a:endParaRPr lang="en-US"/>
          </a:p>
        </p:txBody>
      </p:sp>
      <p:sp>
        <p:nvSpPr>
          <p:cNvPr id="6" name="Slide Number Placeholder 5"/>
          <p:cNvSpPr>
            <a:spLocks noGrp="1"/>
          </p:cNvSpPr>
          <p:nvPr>
            <p:ph type="sldNum" sz="quarter" idx="12"/>
          </p:nvPr>
        </p:nvSpPr>
        <p:spPr/>
        <p:txBody>
          <a:bodyPr/>
          <a:lstStyle/>
          <a:p>
            <a:pPr>
              <a:defRPr/>
            </a:pPr>
            <a:fld id="{B601BB93-CAE0-484E-9CD3-B51A8590C665}" type="slidenum">
              <a:rPr lang="en-US" smtClean="0"/>
              <a:pPr>
                <a:defRPr/>
              </a:pPr>
              <a:t>77</a:t>
            </a:fld>
            <a:endParaRPr lang="en-US"/>
          </a:p>
        </p:txBody>
      </p:sp>
      <p:graphicFrame>
        <p:nvGraphicFramePr>
          <p:cNvPr id="4" name="Table 3"/>
          <p:cNvGraphicFramePr>
            <a:graphicFrameLocks noGrp="1"/>
          </p:cNvGraphicFramePr>
          <p:nvPr/>
        </p:nvGraphicFramePr>
        <p:xfrm>
          <a:off x="381000" y="852488"/>
          <a:ext cx="8458197" cy="1784860"/>
        </p:xfrm>
        <a:graphic>
          <a:graphicData uri="http://schemas.openxmlformats.org/drawingml/2006/table">
            <a:tbl>
              <a:tblPr firstRow="1" bandRow="1">
                <a:tableStyleId>{5C22544A-7EE6-4342-B048-85BDC9FD1C3A}</a:tableStyleId>
              </a:tblPr>
              <a:tblGrid>
                <a:gridCol w="373912"/>
                <a:gridCol w="1711841"/>
                <a:gridCol w="574159"/>
                <a:gridCol w="595423"/>
                <a:gridCol w="627321"/>
                <a:gridCol w="680484"/>
                <a:gridCol w="637953"/>
                <a:gridCol w="669851"/>
                <a:gridCol w="776177"/>
                <a:gridCol w="691116"/>
                <a:gridCol w="510363"/>
                <a:gridCol w="609597"/>
              </a:tblGrid>
              <a:tr h="279456">
                <a:tc>
                  <a:txBody>
                    <a:bodyPr/>
                    <a:lstStyle/>
                    <a:p>
                      <a:pPr marL="0" marR="0" algn="ctr">
                        <a:lnSpc>
                          <a:spcPts val="1400"/>
                        </a:lnSpc>
                        <a:spcBef>
                          <a:spcPts val="0"/>
                        </a:spcBef>
                        <a:spcAft>
                          <a:spcPts val="0"/>
                        </a:spcAft>
                      </a:pPr>
                      <a:endParaRPr lang="en-US" sz="1600" dirty="0">
                        <a:solidFill>
                          <a:srgbClr val="000000"/>
                        </a:solidFill>
                        <a:latin typeface="+mn-lt"/>
                        <a:ea typeface="Times New Roman"/>
                        <a:cs typeface="Comic Sans MS"/>
                      </a:endParaRPr>
                    </a:p>
                  </a:txBody>
                  <a:tcPr marL="76200" marR="76200" marT="101600" marB="25400" anchor="b"/>
                </a:tc>
                <a:tc>
                  <a:txBody>
                    <a:bodyPr/>
                    <a:lstStyle/>
                    <a:p>
                      <a:pPr marL="0" marR="0" algn="ctr">
                        <a:lnSpc>
                          <a:spcPts val="1400"/>
                        </a:lnSpc>
                        <a:spcBef>
                          <a:spcPts val="0"/>
                        </a:spcBef>
                        <a:spcAft>
                          <a:spcPts val="0"/>
                        </a:spcAft>
                      </a:pPr>
                      <a:r>
                        <a:rPr lang="en-US" sz="1600" dirty="0">
                          <a:solidFill>
                            <a:srgbClr val="000000"/>
                          </a:solidFill>
                          <a:latin typeface="+mn-lt"/>
                          <a:ea typeface="Times New Roman"/>
                          <a:cs typeface="Comic Sans MS"/>
                        </a:rPr>
                        <a:t>CLOCK ==&gt;</a:t>
                      </a:r>
                    </a:p>
                  </a:txBody>
                  <a:tcPr marL="76200" marR="76200" marT="101600" marB="25400" anchor="b"/>
                </a:tc>
                <a:tc>
                  <a:txBody>
                    <a:bodyPr/>
                    <a:lstStyle/>
                    <a:p>
                      <a:pPr marL="0" marR="0" algn="ctr">
                        <a:lnSpc>
                          <a:spcPts val="1400"/>
                        </a:lnSpc>
                        <a:spcBef>
                          <a:spcPts val="0"/>
                        </a:spcBef>
                        <a:spcAft>
                          <a:spcPts val="0"/>
                        </a:spcAft>
                      </a:pPr>
                      <a:r>
                        <a:rPr lang="en-US" sz="1600" dirty="0">
                          <a:solidFill>
                            <a:srgbClr val="000000"/>
                          </a:solidFill>
                          <a:latin typeface="+mn-lt"/>
                          <a:ea typeface="Times New Roman"/>
                          <a:cs typeface="Comic Sans MS"/>
                        </a:rPr>
                        <a:t>C1</a:t>
                      </a:r>
                    </a:p>
                  </a:txBody>
                  <a:tcPr marL="76200" marR="76200" marT="101600" marB="25400" anchor="b"/>
                </a:tc>
                <a:tc>
                  <a:txBody>
                    <a:bodyPr/>
                    <a:lstStyle/>
                    <a:p>
                      <a:pPr marL="0" marR="0" algn="ctr">
                        <a:lnSpc>
                          <a:spcPts val="1400"/>
                        </a:lnSpc>
                        <a:spcBef>
                          <a:spcPts val="0"/>
                        </a:spcBef>
                        <a:spcAft>
                          <a:spcPts val="0"/>
                        </a:spcAft>
                      </a:pPr>
                      <a:r>
                        <a:rPr lang="en-US" sz="1600" dirty="0">
                          <a:solidFill>
                            <a:srgbClr val="000000"/>
                          </a:solidFill>
                          <a:latin typeface="+mn-lt"/>
                          <a:ea typeface="Times New Roman"/>
                          <a:cs typeface="Comic Sans MS"/>
                        </a:rPr>
                        <a:t>C2</a:t>
                      </a:r>
                    </a:p>
                  </a:txBody>
                  <a:tcPr marL="76200" marR="76200" marT="101600" marB="25400" anchor="b"/>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C3</a:t>
                      </a:r>
                    </a:p>
                  </a:txBody>
                  <a:tcPr marL="76200" marR="76200" marT="101600" marB="25400" anchor="b"/>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C4</a:t>
                      </a:r>
                    </a:p>
                  </a:txBody>
                  <a:tcPr marL="76200" marR="76200" marT="101600" marB="25400" anchor="b"/>
                </a:tc>
                <a:tc>
                  <a:txBody>
                    <a:bodyPr/>
                    <a:lstStyle/>
                    <a:p>
                      <a:pPr marL="0" marR="0" algn="ctr">
                        <a:lnSpc>
                          <a:spcPts val="1400"/>
                        </a:lnSpc>
                        <a:spcBef>
                          <a:spcPts val="0"/>
                        </a:spcBef>
                        <a:spcAft>
                          <a:spcPts val="0"/>
                        </a:spcAft>
                      </a:pPr>
                      <a:r>
                        <a:rPr lang="en-US" sz="1600" dirty="0">
                          <a:solidFill>
                            <a:srgbClr val="000000"/>
                          </a:solidFill>
                          <a:latin typeface="+mn-lt"/>
                          <a:ea typeface="Times New Roman"/>
                          <a:cs typeface="Comic Sans MS"/>
                        </a:rPr>
                        <a:t>C5</a:t>
                      </a:r>
                    </a:p>
                  </a:txBody>
                  <a:tcPr marL="76200" marR="76200" marT="101600" marB="25400" anchor="b"/>
                </a:tc>
                <a:tc>
                  <a:txBody>
                    <a:bodyPr/>
                    <a:lstStyle/>
                    <a:p>
                      <a:pPr marL="0" marR="0" algn="ctr">
                        <a:lnSpc>
                          <a:spcPts val="1400"/>
                        </a:lnSpc>
                        <a:spcBef>
                          <a:spcPts val="0"/>
                        </a:spcBef>
                        <a:spcAft>
                          <a:spcPts val="0"/>
                        </a:spcAft>
                      </a:pPr>
                      <a:r>
                        <a:rPr lang="en-US" sz="1600" dirty="0">
                          <a:solidFill>
                            <a:srgbClr val="000000"/>
                          </a:solidFill>
                          <a:latin typeface="+mn-lt"/>
                          <a:ea typeface="Times New Roman"/>
                          <a:cs typeface="Comic Sans MS"/>
                        </a:rPr>
                        <a:t>C6</a:t>
                      </a:r>
                    </a:p>
                  </a:txBody>
                  <a:tcPr marL="76200" marR="76200" marT="101600" marB="25400" anchor="b"/>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C7</a:t>
                      </a:r>
                    </a:p>
                  </a:txBody>
                  <a:tcPr marL="76200" marR="76200" marT="101600" marB="25400" anchor="b"/>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C8</a:t>
                      </a:r>
                    </a:p>
                  </a:txBody>
                  <a:tcPr marL="76200" marR="76200" marT="101600" marB="25400" anchor="b"/>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C9</a:t>
                      </a:r>
                    </a:p>
                  </a:txBody>
                  <a:tcPr marL="76200" marR="76200" marT="101600" marB="25400" anchor="b"/>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C10</a:t>
                      </a:r>
                    </a:p>
                  </a:txBody>
                  <a:tcPr marL="76200" marR="76200" marT="101600" marB="25400" anchor="b"/>
                </a:tc>
              </a:tr>
              <a:tr h="265231">
                <a:tc>
                  <a:txBody>
                    <a:bodyPr/>
                    <a:lstStyle/>
                    <a:p>
                      <a:pPr marL="0" marR="0" algn="ctr">
                        <a:lnSpc>
                          <a:spcPts val="1400"/>
                        </a:lnSpc>
                        <a:spcBef>
                          <a:spcPts val="0"/>
                        </a:spcBef>
                        <a:spcAft>
                          <a:spcPts val="400"/>
                        </a:spcAft>
                      </a:pPr>
                      <a:r>
                        <a:rPr lang="en-US" sz="1600">
                          <a:solidFill>
                            <a:srgbClr val="000000"/>
                          </a:solidFill>
                          <a:latin typeface="+mn-lt"/>
                          <a:ea typeface="Times New Roman"/>
                          <a:cs typeface="Comic Sans MS"/>
                        </a:rPr>
                        <a:t>I1</a:t>
                      </a:r>
                    </a:p>
                  </a:txBody>
                  <a:tcPr marL="76200" marR="76200" marT="50800" marB="25400"/>
                </a:tc>
                <a:tc>
                  <a:txBody>
                    <a:bodyPr/>
                    <a:lstStyle/>
                    <a:p>
                      <a:pPr marL="0" marR="0" algn="ctr">
                        <a:lnSpc>
                          <a:spcPts val="1400"/>
                        </a:lnSpc>
                        <a:spcBef>
                          <a:spcPts val="0"/>
                        </a:spcBef>
                        <a:spcAft>
                          <a:spcPts val="400"/>
                        </a:spcAft>
                      </a:pPr>
                      <a:r>
                        <a:rPr lang="en-US" sz="1600">
                          <a:solidFill>
                            <a:srgbClr val="000000"/>
                          </a:solidFill>
                          <a:latin typeface="+mn-lt"/>
                          <a:ea typeface="Times New Roman"/>
                          <a:cs typeface="Comic Sans MS"/>
                        </a:rPr>
                        <a:t>ADD.S F1,F2,F1</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IF</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ID</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FP1</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FP2</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FP3</a:t>
                      </a:r>
                    </a:p>
                  </a:txBody>
                  <a:tcPr marL="76200" marR="76200" marT="50800" marB="25400"/>
                </a:tc>
                <a:tc>
                  <a:txBody>
                    <a:bodyPr/>
                    <a:lstStyle/>
                    <a:p>
                      <a:pPr marL="0" marR="0" algn="ctr">
                        <a:lnSpc>
                          <a:spcPts val="1400"/>
                        </a:lnSpc>
                        <a:spcBef>
                          <a:spcPts val="0"/>
                        </a:spcBef>
                        <a:spcAft>
                          <a:spcPts val="300"/>
                        </a:spcAft>
                      </a:pPr>
                      <a:r>
                        <a:rPr lang="en-US" sz="1600" dirty="0">
                          <a:solidFill>
                            <a:srgbClr val="000000"/>
                          </a:solidFill>
                          <a:latin typeface="+mn-lt"/>
                          <a:ea typeface="Times New Roman"/>
                          <a:cs typeface="Comic Sans MS"/>
                        </a:rPr>
                        <a:t>FP4</a:t>
                      </a:r>
                    </a:p>
                  </a:txBody>
                  <a:tcPr marL="76200" marR="76200" marT="50800" marB="25400"/>
                </a:tc>
                <a:tc>
                  <a:txBody>
                    <a:bodyPr/>
                    <a:lstStyle/>
                    <a:p>
                      <a:pPr marL="0" marR="0" algn="ctr">
                        <a:lnSpc>
                          <a:spcPts val="1400"/>
                        </a:lnSpc>
                        <a:spcBef>
                          <a:spcPts val="0"/>
                        </a:spcBef>
                        <a:spcAft>
                          <a:spcPts val="300"/>
                        </a:spcAft>
                      </a:pPr>
                      <a:r>
                        <a:rPr lang="en-US" sz="1600" dirty="0">
                          <a:solidFill>
                            <a:srgbClr val="000000"/>
                          </a:solidFill>
                          <a:latin typeface="+mn-lt"/>
                          <a:ea typeface="Times New Roman"/>
                          <a:cs typeface="Comic Sans MS"/>
                        </a:rPr>
                        <a:t>FP5</a:t>
                      </a:r>
                    </a:p>
                  </a:txBody>
                  <a:tcPr marL="76200" marR="76200" marT="50800" marB="25400"/>
                </a:tc>
                <a:tc>
                  <a:txBody>
                    <a:bodyPr/>
                    <a:lstStyle/>
                    <a:p>
                      <a:pPr marL="0" marR="0" algn="ctr">
                        <a:lnSpc>
                          <a:spcPts val="1400"/>
                        </a:lnSpc>
                        <a:spcBef>
                          <a:spcPts val="0"/>
                        </a:spcBef>
                        <a:spcAft>
                          <a:spcPts val="300"/>
                        </a:spcAft>
                      </a:pPr>
                      <a:r>
                        <a:rPr lang="en-US" sz="1600" dirty="0">
                          <a:solidFill>
                            <a:srgbClr val="FF0000"/>
                          </a:solidFill>
                          <a:latin typeface="+mn-lt"/>
                          <a:ea typeface="Times New Roman"/>
                          <a:cs typeface="Comic Sans MS"/>
                        </a:rPr>
                        <a:t>ME</a:t>
                      </a:r>
                    </a:p>
                  </a:txBody>
                  <a:tcPr marL="76200" marR="76200" marT="50800" marB="25400"/>
                </a:tc>
                <a:tc>
                  <a:txBody>
                    <a:bodyPr/>
                    <a:lstStyle/>
                    <a:p>
                      <a:pPr marL="0" marR="0" algn="ctr">
                        <a:lnSpc>
                          <a:spcPts val="1400"/>
                        </a:lnSpc>
                        <a:spcBef>
                          <a:spcPts val="0"/>
                        </a:spcBef>
                        <a:spcAft>
                          <a:spcPts val="300"/>
                        </a:spcAft>
                      </a:pPr>
                      <a:r>
                        <a:rPr lang="en-US" sz="1600" dirty="0">
                          <a:solidFill>
                            <a:srgbClr val="FF0000"/>
                          </a:solidFill>
                          <a:latin typeface="+mn-lt"/>
                          <a:ea typeface="Times New Roman"/>
                          <a:cs typeface="Comic Sans MS"/>
                        </a:rPr>
                        <a:t>WB</a:t>
                      </a:r>
                    </a:p>
                  </a:txBody>
                  <a:tcPr marL="76200" marR="76200" marT="50800" marB="25400"/>
                </a:tc>
                <a:tc>
                  <a:txBody>
                    <a:bodyPr/>
                    <a:lstStyle/>
                    <a:p>
                      <a:pPr marL="0" marR="0" algn="ctr">
                        <a:lnSpc>
                          <a:spcPts val="1400"/>
                        </a:lnSpc>
                        <a:spcBef>
                          <a:spcPts val="0"/>
                        </a:spcBef>
                        <a:spcAft>
                          <a:spcPts val="300"/>
                        </a:spcAft>
                      </a:pPr>
                      <a:endParaRPr lang="en-US" sz="1600" dirty="0">
                        <a:solidFill>
                          <a:srgbClr val="000000"/>
                        </a:solidFill>
                        <a:latin typeface="+mn-lt"/>
                        <a:ea typeface="Times New Roman"/>
                        <a:cs typeface="Comic Sans MS"/>
                      </a:endParaRPr>
                    </a:p>
                  </a:txBody>
                  <a:tcPr marL="76200" marR="76200" marT="50800" marB="25400"/>
                </a:tc>
              </a:tr>
              <a:tr h="276702">
                <a:tc>
                  <a:txBody>
                    <a:bodyPr/>
                    <a:lstStyle/>
                    <a:p>
                      <a:pPr marL="0" marR="0" algn="ctr">
                        <a:lnSpc>
                          <a:spcPts val="1400"/>
                        </a:lnSpc>
                        <a:spcBef>
                          <a:spcPts val="0"/>
                        </a:spcBef>
                        <a:spcAft>
                          <a:spcPts val="400"/>
                        </a:spcAft>
                      </a:pPr>
                      <a:r>
                        <a:rPr lang="en-US" sz="1600">
                          <a:solidFill>
                            <a:srgbClr val="000000"/>
                          </a:solidFill>
                          <a:latin typeface="+mn-lt"/>
                          <a:ea typeface="Times New Roman"/>
                          <a:cs typeface="Comic Sans MS"/>
                        </a:rPr>
                        <a:t>I2</a:t>
                      </a:r>
                    </a:p>
                  </a:txBody>
                  <a:tcPr marL="76200" marR="76200" marT="50800" marB="25400"/>
                </a:tc>
                <a:tc>
                  <a:txBody>
                    <a:bodyPr/>
                    <a:lstStyle/>
                    <a:p>
                      <a:pPr marL="0" marR="0" algn="ctr">
                        <a:lnSpc>
                          <a:spcPts val="1400"/>
                        </a:lnSpc>
                        <a:spcBef>
                          <a:spcPts val="0"/>
                        </a:spcBef>
                        <a:spcAft>
                          <a:spcPts val="400"/>
                        </a:spcAft>
                      </a:pPr>
                      <a:r>
                        <a:rPr lang="en-US" sz="1600">
                          <a:solidFill>
                            <a:srgbClr val="000000"/>
                          </a:solidFill>
                          <a:latin typeface="+mn-lt"/>
                          <a:ea typeface="Times New Roman"/>
                          <a:cs typeface="Comic Sans MS"/>
                        </a:rPr>
                        <a:t>ADD.S F4,F2,F3</a:t>
                      </a:r>
                    </a:p>
                  </a:txBody>
                  <a:tcPr marL="76200" marR="76200" marT="50800" marB="25400"/>
                </a:tc>
                <a:tc>
                  <a:txBody>
                    <a:bodyPr/>
                    <a:lstStyle/>
                    <a:p>
                      <a:pPr marL="0" marR="0" algn="ctr">
                        <a:lnSpc>
                          <a:spcPts val="1400"/>
                        </a:lnSpc>
                        <a:spcBef>
                          <a:spcPts val="0"/>
                        </a:spcBef>
                        <a:spcAft>
                          <a:spcPts val="300"/>
                        </a:spcAft>
                      </a:pPr>
                      <a:endParaRPr lang="en-US" sz="1600" dirty="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IF</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ID</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FP1</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FP2</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FP3</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FP4</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FP5</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ME</a:t>
                      </a:r>
                    </a:p>
                  </a:txBody>
                  <a:tcPr marL="76200" marR="76200" marT="50800" marB="25400"/>
                </a:tc>
                <a:tc>
                  <a:txBody>
                    <a:bodyPr/>
                    <a:lstStyle/>
                    <a:p>
                      <a:pPr marL="0" marR="0" algn="ctr">
                        <a:lnSpc>
                          <a:spcPts val="1400"/>
                        </a:lnSpc>
                        <a:spcBef>
                          <a:spcPts val="0"/>
                        </a:spcBef>
                        <a:spcAft>
                          <a:spcPts val="300"/>
                        </a:spcAft>
                      </a:pPr>
                      <a:r>
                        <a:rPr lang="en-US" sz="1600" dirty="0">
                          <a:solidFill>
                            <a:srgbClr val="000000"/>
                          </a:solidFill>
                          <a:latin typeface="+mn-lt"/>
                          <a:ea typeface="Times New Roman"/>
                          <a:cs typeface="Comic Sans MS"/>
                        </a:rPr>
                        <a:t>WB</a:t>
                      </a:r>
                    </a:p>
                  </a:txBody>
                  <a:tcPr marL="76200" marR="76200" marT="50800" marB="25400"/>
                </a:tc>
              </a:tr>
              <a:tr h="288231">
                <a:tc>
                  <a:txBody>
                    <a:bodyPr/>
                    <a:lstStyle/>
                    <a:p>
                      <a:pPr marL="0" marR="0" algn="ctr">
                        <a:lnSpc>
                          <a:spcPts val="1400"/>
                        </a:lnSpc>
                        <a:spcBef>
                          <a:spcPts val="0"/>
                        </a:spcBef>
                        <a:spcAft>
                          <a:spcPts val="400"/>
                        </a:spcAft>
                      </a:pPr>
                      <a:r>
                        <a:rPr lang="en-US" sz="1600">
                          <a:solidFill>
                            <a:srgbClr val="000000"/>
                          </a:solidFill>
                          <a:latin typeface="+mn-lt"/>
                          <a:ea typeface="Times New Roman"/>
                          <a:cs typeface="Comic Sans MS"/>
                        </a:rPr>
                        <a:t>I3</a:t>
                      </a:r>
                    </a:p>
                  </a:txBody>
                  <a:tcPr marL="76200" marR="76200" marT="50800" marB="25400"/>
                </a:tc>
                <a:tc>
                  <a:txBody>
                    <a:bodyPr/>
                    <a:lstStyle/>
                    <a:p>
                      <a:pPr marL="0" marR="0" algn="ctr">
                        <a:lnSpc>
                          <a:spcPts val="1400"/>
                        </a:lnSpc>
                        <a:spcBef>
                          <a:spcPts val="0"/>
                        </a:spcBef>
                        <a:spcAft>
                          <a:spcPts val="400"/>
                        </a:spcAft>
                      </a:pPr>
                      <a:r>
                        <a:rPr lang="en-US" sz="1600">
                          <a:solidFill>
                            <a:srgbClr val="000000"/>
                          </a:solidFill>
                          <a:latin typeface="+mn-lt"/>
                          <a:ea typeface="Times New Roman"/>
                          <a:cs typeface="Comic Sans MS"/>
                        </a:rPr>
                        <a:t>L.S F10</a:t>
                      </a:r>
                    </a:p>
                  </a:txBody>
                  <a:tcPr marL="76200" marR="76200" marT="50800" marB="25400"/>
                </a:tc>
                <a:tc>
                  <a:txBody>
                    <a:bodyPr/>
                    <a:lstStyle/>
                    <a:p>
                      <a:pPr marL="0" marR="0" algn="ctr">
                        <a:lnSpc>
                          <a:spcPts val="1400"/>
                        </a:lnSpc>
                        <a:spcBef>
                          <a:spcPts val="0"/>
                        </a:spcBef>
                        <a:spcAft>
                          <a:spcPts val="300"/>
                        </a:spcAft>
                      </a:pPr>
                      <a:endParaRPr lang="en-US" sz="160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300"/>
                        </a:spcAft>
                      </a:pPr>
                      <a:endParaRPr lang="en-US" sz="1600" dirty="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IF</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ID</a:t>
                      </a:r>
                    </a:p>
                  </a:txBody>
                  <a:tcPr marL="76200" marR="76200" marT="50800" marB="25400"/>
                </a:tc>
                <a:tc>
                  <a:txBody>
                    <a:bodyPr/>
                    <a:lstStyle/>
                    <a:p>
                      <a:pPr marL="0" marR="0" algn="ctr">
                        <a:lnSpc>
                          <a:spcPts val="1400"/>
                        </a:lnSpc>
                        <a:spcBef>
                          <a:spcPts val="0"/>
                        </a:spcBef>
                        <a:spcAft>
                          <a:spcPts val="300"/>
                        </a:spcAft>
                      </a:pPr>
                      <a:r>
                        <a:rPr lang="en-US" sz="1600" dirty="0">
                          <a:solidFill>
                            <a:srgbClr val="000000"/>
                          </a:solidFill>
                          <a:latin typeface="+mn-lt"/>
                          <a:ea typeface="Times New Roman"/>
                          <a:cs typeface="Comic Sans MS"/>
                        </a:rPr>
                        <a:t>EX</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ME</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WB</a:t>
                      </a:r>
                    </a:p>
                  </a:txBody>
                  <a:tcPr marL="76200" marR="76200" marT="50800" marB="25400"/>
                </a:tc>
                <a:tc>
                  <a:txBody>
                    <a:bodyPr/>
                    <a:lstStyle/>
                    <a:p>
                      <a:pPr marL="0" marR="0" algn="ctr">
                        <a:lnSpc>
                          <a:spcPts val="1400"/>
                        </a:lnSpc>
                        <a:spcBef>
                          <a:spcPts val="0"/>
                        </a:spcBef>
                        <a:spcAft>
                          <a:spcPts val="300"/>
                        </a:spcAft>
                      </a:pPr>
                      <a:endParaRPr lang="en-US" sz="160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300"/>
                        </a:spcAft>
                      </a:pPr>
                      <a:endParaRPr lang="en-US" sz="160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300"/>
                        </a:spcAft>
                      </a:pPr>
                      <a:endParaRPr lang="en-US" sz="1600" dirty="0">
                        <a:solidFill>
                          <a:srgbClr val="000000"/>
                        </a:solidFill>
                        <a:latin typeface="+mn-lt"/>
                        <a:ea typeface="Times New Roman"/>
                        <a:cs typeface="Comic Sans MS"/>
                      </a:endParaRPr>
                    </a:p>
                  </a:txBody>
                  <a:tcPr marL="76200" marR="76200" marT="50800" marB="25400"/>
                </a:tc>
              </a:tr>
              <a:tr h="232880">
                <a:tc>
                  <a:txBody>
                    <a:bodyPr/>
                    <a:lstStyle/>
                    <a:p>
                      <a:pPr marL="0" marR="0" algn="ctr">
                        <a:lnSpc>
                          <a:spcPts val="1400"/>
                        </a:lnSpc>
                        <a:spcBef>
                          <a:spcPts val="0"/>
                        </a:spcBef>
                        <a:spcAft>
                          <a:spcPts val="400"/>
                        </a:spcAft>
                      </a:pPr>
                      <a:r>
                        <a:rPr lang="en-US" sz="1600">
                          <a:solidFill>
                            <a:srgbClr val="000000"/>
                          </a:solidFill>
                          <a:latin typeface="+mn-lt"/>
                          <a:ea typeface="Times New Roman"/>
                          <a:cs typeface="Comic Sans MS"/>
                        </a:rPr>
                        <a:t>I4</a:t>
                      </a:r>
                    </a:p>
                  </a:txBody>
                  <a:tcPr marL="76200" marR="76200" marT="50800" marB="25400"/>
                </a:tc>
                <a:tc>
                  <a:txBody>
                    <a:bodyPr/>
                    <a:lstStyle/>
                    <a:p>
                      <a:pPr marL="0" marR="0" algn="ctr">
                        <a:lnSpc>
                          <a:spcPts val="1400"/>
                        </a:lnSpc>
                        <a:spcBef>
                          <a:spcPts val="0"/>
                        </a:spcBef>
                        <a:spcAft>
                          <a:spcPts val="400"/>
                        </a:spcAft>
                      </a:pPr>
                      <a:r>
                        <a:rPr lang="en-US" sz="1600">
                          <a:solidFill>
                            <a:srgbClr val="000000"/>
                          </a:solidFill>
                          <a:latin typeface="+mn-lt"/>
                          <a:ea typeface="Times New Roman"/>
                          <a:cs typeface="Comic Sans MS"/>
                        </a:rPr>
                        <a:t>L.S F12</a:t>
                      </a:r>
                    </a:p>
                  </a:txBody>
                  <a:tcPr marL="76200" marR="76200" marT="50800" marB="25400"/>
                </a:tc>
                <a:tc>
                  <a:txBody>
                    <a:bodyPr/>
                    <a:lstStyle/>
                    <a:p>
                      <a:pPr marL="0" marR="0" algn="ctr">
                        <a:lnSpc>
                          <a:spcPts val="1400"/>
                        </a:lnSpc>
                        <a:spcBef>
                          <a:spcPts val="0"/>
                        </a:spcBef>
                        <a:spcAft>
                          <a:spcPts val="300"/>
                        </a:spcAft>
                      </a:pPr>
                      <a:endParaRPr lang="en-US" sz="160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300"/>
                        </a:spcAft>
                      </a:pPr>
                      <a:endParaRPr lang="en-US" sz="160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300"/>
                        </a:spcAft>
                      </a:pPr>
                      <a:endParaRPr lang="en-US" sz="1600" dirty="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IF</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ID</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EX</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ME</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WB</a:t>
                      </a:r>
                    </a:p>
                  </a:txBody>
                  <a:tcPr marL="76200" marR="76200" marT="50800" marB="25400"/>
                </a:tc>
                <a:tc>
                  <a:txBody>
                    <a:bodyPr/>
                    <a:lstStyle/>
                    <a:p>
                      <a:pPr marL="0" marR="0" algn="ctr">
                        <a:lnSpc>
                          <a:spcPts val="1400"/>
                        </a:lnSpc>
                        <a:spcBef>
                          <a:spcPts val="0"/>
                        </a:spcBef>
                        <a:spcAft>
                          <a:spcPts val="300"/>
                        </a:spcAft>
                      </a:pPr>
                      <a:endParaRPr lang="en-US" sz="160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300"/>
                        </a:spcAft>
                      </a:pPr>
                      <a:endParaRPr lang="en-US" sz="1600" dirty="0">
                        <a:solidFill>
                          <a:srgbClr val="000000"/>
                        </a:solidFill>
                        <a:latin typeface="+mn-lt"/>
                        <a:ea typeface="Times New Roman"/>
                        <a:cs typeface="Comic Sans MS"/>
                      </a:endParaRPr>
                    </a:p>
                  </a:txBody>
                  <a:tcPr marL="76200" marR="76200" marT="50800" marB="25400"/>
                </a:tc>
              </a:tr>
              <a:tr h="395896">
                <a:tc>
                  <a:txBody>
                    <a:bodyPr/>
                    <a:lstStyle/>
                    <a:p>
                      <a:pPr marL="0" marR="0" algn="ctr">
                        <a:lnSpc>
                          <a:spcPts val="1400"/>
                        </a:lnSpc>
                        <a:spcBef>
                          <a:spcPts val="0"/>
                        </a:spcBef>
                        <a:spcAft>
                          <a:spcPts val="400"/>
                        </a:spcAft>
                      </a:pPr>
                      <a:r>
                        <a:rPr lang="en-US" sz="1600" dirty="0">
                          <a:solidFill>
                            <a:srgbClr val="000000"/>
                          </a:solidFill>
                          <a:latin typeface="+mn-lt"/>
                          <a:ea typeface="Times New Roman"/>
                          <a:cs typeface="Comic Sans MS"/>
                        </a:rPr>
                        <a:t>I5</a:t>
                      </a:r>
                    </a:p>
                  </a:txBody>
                  <a:tcPr marL="76200" marR="76200" marT="50800" marB="25400"/>
                </a:tc>
                <a:tc>
                  <a:txBody>
                    <a:bodyPr/>
                    <a:lstStyle/>
                    <a:p>
                      <a:pPr marL="0" marR="0" algn="ctr">
                        <a:lnSpc>
                          <a:spcPts val="1400"/>
                        </a:lnSpc>
                        <a:spcBef>
                          <a:spcPts val="0"/>
                        </a:spcBef>
                        <a:spcAft>
                          <a:spcPts val="400"/>
                        </a:spcAft>
                      </a:pPr>
                      <a:r>
                        <a:rPr lang="en-US" sz="1600" dirty="0">
                          <a:solidFill>
                            <a:srgbClr val="000000"/>
                          </a:solidFill>
                          <a:latin typeface="+mn-lt"/>
                          <a:ea typeface="Times New Roman"/>
                          <a:cs typeface="Comic Sans MS"/>
                        </a:rPr>
                        <a:t>L.S F14</a:t>
                      </a:r>
                    </a:p>
                  </a:txBody>
                  <a:tcPr marL="76200" marR="76200" marT="50800" marB="25400"/>
                </a:tc>
                <a:tc>
                  <a:txBody>
                    <a:bodyPr/>
                    <a:lstStyle/>
                    <a:p>
                      <a:pPr marL="0" marR="0" algn="ctr">
                        <a:lnSpc>
                          <a:spcPts val="1400"/>
                        </a:lnSpc>
                        <a:spcBef>
                          <a:spcPts val="0"/>
                        </a:spcBef>
                        <a:spcAft>
                          <a:spcPts val="300"/>
                        </a:spcAft>
                      </a:pPr>
                      <a:endParaRPr lang="en-US" sz="160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300"/>
                        </a:spcAft>
                      </a:pPr>
                      <a:endParaRPr lang="en-US" sz="1600" dirty="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300"/>
                        </a:spcAft>
                      </a:pPr>
                      <a:endParaRPr lang="en-US" sz="1600" dirty="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300"/>
                        </a:spcAft>
                      </a:pPr>
                      <a:endParaRPr lang="en-US" sz="1600" dirty="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300"/>
                        </a:spcAft>
                      </a:pPr>
                      <a:r>
                        <a:rPr lang="en-US" sz="1600" dirty="0">
                          <a:solidFill>
                            <a:srgbClr val="000000"/>
                          </a:solidFill>
                          <a:latin typeface="+mn-lt"/>
                          <a:ea typeface="Times New Roman"/>
                          <a:cs typeface="Comic Sans MS"/>
                        </a:rPr>
                        <a:t>IF</a:t>
                      </a:r>
                    </a:p>
                  </a:txBody>
                  <a:tcPr marL="76200" marR="76200" marT="50800" marB="25400"/>
                </a:tc>
                <a:tc>
                  <a:txBody>
                    <a:bodyPr/>
                    <a:lstStyle/>
                    <a:p>
                      <a:pPr marL="0" marR="0" algn="ctr">
                        <a:lnSpc>
                          <a:spcPts val="1400"/>
                        </a:lnSpc>
                        <a:spcBef>
                          <a:spcPts val="0"/>
                        </a:spcBef>
                        <a:spcAft>
                          <a:spcPts val="300"/>
                        </a:spcAft>
                      </a:pPr>
                      <a:r>
                        <a:rPr lang="en-US" sz="1600" dirty="0">
                          <a:solidFill>
                            <a:srgbClr val="000000"/>
                          </a:solidFill>
                          <a:latin typeface="+mn-lt"/>
                          <a:ea typeface="Times New Roman"/>
                          <a:cs typeface="Comic Sans MS"/>
                        </a:rPr>
                        <a:t>ID</a:t>
                      </a:r>
                    </a:p>
                  </a:txBody>
                  <a:tcPr marL="76200" marR="76200" marT="50800" marB="25400"/>
                </a:tc>
                <a:tc>
                  <a:txBody>
                    <a:bodyPr/>
                    <a:lstStyle/>
                    <a:p>
                      <a:pPr marL="0" marR="0" algn="ctr">
                        <a:lnSpc>
                          <a:spcPts val="1400"/>
                        </a:lnSpc>
                        <a:spcBef>
                          <a:spcPts val="0"/>
                        </a:spcBef>
                        <a:spcAft>
                          <a:spcPts val="300"/>
                        </a:spcAft>
                      </a:pPr>
                      <a:r>
                        <a:rPr lang="en-US" sz="1600" dirty="0">
                          <a:solidFill>
                            <a:srgbClr val="000000"/>
                          </a:solidFill>
                          <a:latin typeface="+mn-lt"/>
                          <a:ea typeface="Times New Roman"/>
                          <a:cs typeface="Comic Sans MS"/>
                        </a:rPr>
                        <a:t>EX</a:t>
                      </a:r>
                    </a:p>
                  </a:txBody>
                  <a:tcPr marL="76200" marR="76200" marT="50800" marB="25400"/>
                </a:tc>
                <a:tc>
                  <a:txBody>
                    <a:bodyPr/>
                    <a:lstStyle/>
                    <a:p>
                      <a:pPr marL="0" marR="0" algn="ctr">
                        <a:lnSpc>
                          <a:spcPts val="1400"/>
                        </a:lnSpc>
                        <a:spcBef>
                          <a:spcPts val="0"/>
                        </a:spcBef>
                        <a:spcAft>
                          <a:spcPts val="300"/>
                        </a:spcAft>
                      </a:pPr>
                      <a:r>
                        <a:rPr lang="en-US" sz="1600" dirty="0">
                          <a:solidFill>
                            <a:srgbClr val="FF0000"/>
                          </a:solidFill>
                          <a:latin typeface="+mn-lt"/>
                          <a:ea typeface="Times New Roman"/>
                          <a:cs typeface="Comic Sans MS"/>
                        </a:rPr>
                        <a:t>ME</a:t>
                      </a:r>
                    </a:p>
                  </a:txBody>
                  <a:tcPr marL="76200" marR="76200" marT="50800" marB="25400"/>
                </a:tc>
                <a:tc>
                  <a:txBody>
                    <a:bodyPr/>
                    <a:lstStyle/>
                    <a:p>
                      <a:pPr marL="0" marR="0" algn="ctr">
                        <a:lnSpc>
                          <a:spcPts val="1400"/>
                        </a:lnSpc>
                        <a:spcBef>
                          <a:spcPts val="0"/>
                        </a:spcBef>
                        <a:spcAft>
                          <a:spcPts val="300"/>
                        </a:spcAft>
                      </a:pPr>
                      <a:r>
                        <a:rPr lang="en-US" sz="1600" dirty="0">
                          <a:solidFill>
                            <a:srgbClr val="FF0000"/>
                          </a:solidFill>
                          <a:latin typeface="+mn-lt"/>
                          <a:ea typeface="Times New Roman"/>
                          <a:cs typeface="Comic Sans MS"/>
                        </a:rPr>
                        <a:t>WB</a:t>
                      </a:r>
                    </a:p>
                  </a:txBody>
                  <a:tcPr marL="76200" marR="76200" marT="50800" marB="25400"/>
                </a:tc>
                <a:tc>
                  <a:txBody>
                    <a:bodyPr/>
                    <a:lstStyle/>
                    <a:p>
                      <a:pPr marL="0" marR="0" algn="ctr">
                        <a:lnSpc>
                          <a:spcPts val="1400"/>
                        </a:lnSpc>
                        <a:spcBef>
                          <a:spcPts val="0"/>
                        </a:spcBef>
                        <a:spcAft>
                          <a:spcPts val="300"/>
                        </a:spcAft>
                      </a:pPr>
                      <a:endParaRPr lang="en-US" sz="1600" dirty="0">
                        <a:solidFill>
                          <a:srgbClr val="000000"/>
                        </a:solidFill>
                        <a:latin typeface="+mn-lt"/>
                        <a:ea typeface="Times New Roman"/>
                        <a:cs typeface="Comic Sans MS"/>
                      </a:endParaRPr>
                    </a:p>
                  </a:txBody>
                  <a:tcPr marL="76200" marR="76200" marT="50800" marB="2540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8290">
                                            <p:txEl>
                                              <p:pRg st="0" end="0"/>
                                            </p:txEl>
                                          </p:spTgt>
                                        </p:tgtEl>
                                        <p:attrNameLst>
                                          <p:attrName>style.visibility</p:attrName>
                                        </p:attrNameLst>
                                      </p:cBhvr>
                                      <p:to>
                                        <p:strVal val="visible"/>
                                      </p:to>
                                    </p:set>
                                    <p:animEffect transition="in" filter="wipe(down)">
                                      <p:cBhvr>
                                        <p:cTn id="7" dur="500"/>
                                        <p:tgtEl>
                                          <p:spTgt spid="268290">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8290">
                                            <p:txEl>
                                              <p:pRg st="1" end="1"/>
                                            </p:txEl>
                                          </p:spTgt>
                                        </p:tgtEl>
                                        <p:attrNameLst>
                                          <p:attrName>style.visibility</p:attrName>
                                        </p:attrNameLst>
                                      </p:cBhvr>
                                      <p:to>
                                        <p:strVal val="visible"/>
                                      </p:to>
                                    </p:set>
                                    <p:animEffect transition="in" filter="wipe(down)">
                                      <p:cBhvr>
                                        <p:cTn id="10" dur="500"/>
                                        <p:tgtEl>
                                          <p:spTgt spid="268290">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68290">
                                            <p:txEl>
                                              <p:pRg st="2" end="2"/>
                                            </p:txEl>
                                          </p:spTgt>
                                        </p:tgtEl>
                                        <p:attrNameLst>
                                          <p:attrName>style.visibility</p:attrName>
                                        </p:attrNameLst>
                                      </p:cBhvr>
                                      <p:to>
                                        <p:strVal val="visible"/>
                                      </p:to>
                                    </p:set>
                                    <p:animEffect transition="in" filter="wipe(down)">
                                      <p:cBhvr>
                                        <p:cTn id="13" dur="500"/>
                                        <p:tgtEl>
                                          <p:spTgt spid="268290">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68290">
                                            <p:txEl>
                                              <p:pRg st="3" end="3"/>
                                            </p:txEl>
                                          </p:spTgt>
                                        </p:tgtEl>
                                        <p:attrNameLst>
                                          <p:attrName>style.visibility</p:attrName>
                                        </p:attrNameLst>
                                      </p:cBhvr>
                                      <p:to>
                                        <p:strVal val="visible"/>
                                      </p:to>
                                    </p:set>
                                    <p:animEffect transition="in" filter="wipe(down)">
                                      <p:cBhvr>
                                        <p:cTn id="16" dur="500"/>
                                        <p:tgtEl>
                                          <p:spTgt spid="268290">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8290">
                                            <p:txEl>
                                              <p:pRg st="4" end="4"/>
                                            </p:txEl>
                                          </p:spTgt>
                                        </p:tgtEl>
                                        <p:attrNameLst>
                                          <p:attrName>style.visibility</p:attrName>
                                        </p:attrNameLst>
                                      </p:cBhvr>
                                      <p:to>
                                        <p:strVal val="visible"/>
                                      </p:to>
                                    </p:set>
                                    <p:animEffect transition="in" filter="wipe(down)">
                                      <p:cBhvr>
                                        <p:cTn id="19" dur="500"/>
                                        <p:tgtEl>
                                          <p:spTgt spid="268290">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68290">
                                            <p:txEl>
                                              <p:pRg st="5" end="5"/>
                                            </p:txEl>
                                          </p:spTgt>
                                        </p:tgtEl>
                                        <p:attrNameLst>
                                          <p:attrName>style.visibility</p:attrName>
                                        </p:attrNameLst>
                                      </p:cBhvr>
                                      <p:to>
                                        <p:strVal val="visible"/>
                                      </p:to>
                                    </p:set>
                                    <p:animEffect transition="in" filter="wipe(down)">
                                      <p:cBhvr>
                                        <p:cTn id="22" dur="500"/>
                                        <p:tgtEl>
                                          <p:spTgt spid="268290">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68290">
                                            <p:txEl>
                                              <p:pRg st="6" end="6"/>
                                            </p:txEl>
                                          </p:spTgt>
                                        </p:tgtEl>
                                        <p:attrNameLst>
                                          <p:attrName>style.visibility</p:attrName>
                                        </p:attrNameLst>
                                      </p:cBhvr>
                                      <p:to>
                                        <p:strVal val="visible"/>
                                      </p:to>
                                    </p:set>
                                    <p:animEffect transition="in" filter="wipe(down)">
                                      <p:cBhvr>
                                        <p:cTn id="25" dur="500"/>
                                        <p:tgtEl>
                                          <p:spTgt spid="268290">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8290">
                                            <p:txEl>
                                              <p:pRg st="7" end="7"/>
                                            </p:txEl>
                                          </p:spTgt>
                                        </p:tgtEl>
                                        <p:attrNameLst>
                                          <p:attrName>style.visibility</p:attrName>
                                        </p:attrNameLst>
                                      </p:cBhvr>
                                      <p:to>
                                        <p:strVal val="visible"/>
                                      </p:to>
                                    </p:set>
                                    <p:animEffect transition="in" filter="wipe(down)">
                                      <p:cBhvr>
                                        <p:cTn id="28" dur="500"/>
                                        <p:tgtEl>
                                          <p:spTgt spid="268290">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68290">
                                            <p:txEl>
                                              <p:pRg st="8" end="8"/>
                                            </p:txEl>
                                          </p:spTgt>
                                        </p:tgtEl>
                                        <p:attrNameLst>
                                          <p:attrName>style.visibility</p:attrName>
                                        </p:attrNameLst>
                                      </p:cBhvr>
                                      <p:to>
                                        <p:strVal val="visible"/>
                                      </p:to>
                                    </p:set>
                                    <p:animEffect transition="in" filter="wipe(down)">
                                      <p:cBhvr>
                                        <p:cTn id="33" dur="500"/>
                                        <p:tgtEl>
                                          <p:spTgt spid="268290">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8290">
                                            <p:txEl>
                                              <p:pRg st="9" end="9"/>
                                            </p:txEl>
                                          </p:spTgt>
                                        </p:tgtEl>
                                        <p:attrNameLst>
                                          <p:attrName>style.visibility</p:attrName>
                                        </p:attrNameLst>
                                      </p:cBhvr>
                                      <p:to>
                                        <p:strVal val="visible"/>
                                      </p:to>
                                    </p:set>
                                    <p:animEffect transition="in" filter="wipe(down)">
                                      <p:cBhvr>
                                        <p:cTn id="38" dur="500"/>
                                        <p:tgtEl>
                                          <p:spTgt spid="268290">
                                            <p:txEl>
                                              <p:pRg st="9" end="9"/>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68290">
                                            <p:txEl>
                                              <p:pRg st="10" end="10"/>
                                            </p:txEl>
                                          </p:spTgt>
                                        </p:tgtEl>
                                        <p:attrNameLst>
                                          <p:attrName>style.visibility</p:attrName>
                                        </p:attrNameLst>
                                      </p:cBhvr>
                                      <p:to>
                                        <p:strVal val="visible"/>
                                      </p:to>
                                    </p:set>
                                    <p:animEffect transition="in" filter="wipe(down)">
                                      <p:cBhvr>
                                        <p:cTn id="41" dur="500"/>
                                        <p:tgtEl>
                                          <p:spTgt spid="268290">
                                            <p:txEl>
                                              <p:pRg st="10" end="10"/>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68290">
                                            <p:txEl>
                                              <p:pRg st="11" end="11"/>
                                            </p:txEl>
                                          </p:spTgt>
                                        </p:tgtEl>
                                        <p:attrNameLst>
                                          <p:attrName>style.visibility</p:attrName>
                                        </p:attrNameLst>
                                      </p:cBhvr>
                                      <p:to>
                                        <p:strVal val="visible"/>
                                      </p:to>
                                    </p:set>
                                    <p:animEffect transition="in" filter="wipe(down)">
                                      <p:cBhvr>
                                        <p:cTn id="44" dur="500"/>
                                        <p:tgtEl>
                                          <p:spTgt spid="26829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le 1"/>
          <p:cNvSpPr>
            <a:spLocks noGrp="1"/>
          </p:cNvSpPr>
          <p:nvPr>
            <p:ph type="title"/>
          </p:nvPr>
        </p:nvSpPr>
        <p:spPr>
          <a:xfrm>
            <a:off x="457200" y="61913"/>
            <a:ext cx="8229600" cy="909637"/>
          </a:xfrm>
        </p:spPr>
        <p:txBody>
          <a:bodyPr/>
          <a:lstStyle/>
          <a:p>
            <a:pPr eaLnBrk="1" hangingPunct="1"/>
            <a:r>
              <a:rPr lang="en-US" dirty="0" smtClean="0">
                <a:latin typeface="+mn-lt"/>
              </a:rPr>
              <a:t>New data hazards</a:t>
            </a:r>
          </a:p>
        </p:txBody>
      </p:sp>
      <p:sp>
        <p:nvSpPr>
          <p:cNvPr id="3" name="Content Placeholder 2"/>
          <p:cNvSpPr>
            <a:spLocks noGrp="1"/>
          </p:cNvSpPr>
          <p:nvPr>
            <p:ph idx="1"/>
          </p:nvPr>
        </p:nvSpPr>
        <p:spPr>
          <a:xfrm>
            <a:off x="457200" y="971550"/>
            <a:ext cx="8229600" cy="5384800"/>
          </a:xfrm>
        </p:spPr>
        <p:txBody>
          <a:bodyPr rtlCol="0">
            <a:noAutofit/>
          </a:bodyPr>
          <a:lstStyle/>
          <a:p>
            <a:pPr eaLnBrk="1" fontAlgn="auto" hangingPunct="1">
              <a:spcAft>
                <a:spcPts val="0"/>
              </a:spcAft>
              <a:buFont typeface="Arial"/>
              <a:buChar char="•"/>
              <a:defRPr/>
            </a:pPr>
            <a:r>
              <a:rPr lang="en-US" dirty="0" err="1" smtClean="0">
                <a:latin typeface="+mn-lt"/>
              </a:rPr>
              <a:t>WAW</a:t>
            </a:r>
            <a:r>
              <a:rPr lang="en-US" dirty="0" smtClean="0">
                <a:latin typeface="+mn-lt"/>
              </a:rPr>
              <a:t> hazards on FP registers: instructions can reach WB out of order</a:t>
            </a:r>
          </a:p>
          <a:p>
            <a:pPr lvl="3" eaLnBrk="1" fontAlgn="auto" hangingPunct="1">
              <a:spcAft>
                <a:spcPts val="0"/>
              </a:spcAft>
              <a:buFont typeface="Arial"/>
              <a:buChar char="–"/>
              <a:defRPr/>
            </a:pPr>
            <a:r>
              <a:rPr lang="en-US" sz="1600" dirty="0" smtClean="0">
                <a:latin typeface="+mn-lt"/>
              </a:rPr>
              <a:t>	</a:t>
            </a:r>
            <a:r>
              <a:rPr lang="en-US" sz="1800" b="1" dirty="0" smtClean="0">
                <a:solidFill>
                  <a:schemeClr val="accent2"/>
                </a:solidFill>
                <a:latin typeface="+mn-lt"/>
              </a:rPr>
              <a:t>ADD.D  </a:t>
            </a:r>
            <a:r>
              <a:rPr lang="en-US" sz="1800" b="1" dirty="0" smtClean="0">
                <a:solidFill>
                  <a:schemeClr val="accent2"/>
                </a:solidFill>
                <a:latin typeface="+mn-lt"/>
              </a:rPr>
              <a:t> F2,F4,F6</a:t>
            </a:r>
            <a:endParaRPr lang="en-US" sz="1800" b="1" dirty="0" smtClean="0">
              <a:solidFill>
                <a:schemeClr val="accent2"/>
              </a:solidFill>
              <a:latin typeface="+mn-lt"/>
            </a:endParaRPr>
          </a:p>
          <a:p>
            <a:pPr lvl="3" eaLnBrk="1" fontAlgn="auto" hangingPunct="1">
              <a:spcAft>
                <a:spcPts val="0"/>
              </a:spcAft>
              <a:buFont typeface="Arial"/>
              <a:buChar char="–"/>
              <a:defRPr/>
            </a:pPr>
            <a:r>
              <a:rPr lang="en-US" sz="1800" b="1" dirty="0" smtClean="0">
                <a:solidFill>
                  <a:schemeClr val="accent2"/>
                </a:solidFill>
                <a:latin typeface="+mn-lt"/>
              </a:rPr>
              <a:t>	L.D         F2, 0(R2</a:t>
            </a:r>
            <a:r>
              <a:rPr lang="en-US" sz="1800" b="1" dirty="0" smtClean="0">
                <a:solidFill>
                  <a:schemeClr val="accent2"/>
                </a:solidFill>
                <a:latin typeface="+mn-lt"/>
              </a:rPr>
              <a:t>)   // </a:t>
            </a:r>
            <a:r>
              <a:rPr lang="en-US" sz="1800" b="1" dirty="0" err="1" smtClean="0">
                <a:solidFill>
                  <a:schemeClr val="accent2"/>
                </a:solidFill>
                <a:latin typeface="+mn-lt"/>
              </a:rPr>
              <a:t>WaW</a:t>
            </a:r>
            <a:r>
              <a:rPr lang="en-US" sz="1800" b="1" dirty="0" smtClean="0">
                <a:solidFill>
                  <a:schemeClr val="accent2"/>
                </a:solidFill>
                <a:latin typeface="+mn-lt"/>
              </a:rPr>
              <a:t> on F2</a:t>
            </a:r>
            <a:endParaRPr lang="en-US" sz="1800" b="1" dirty="0" smtClean="0">
              <a:solidFill>
                <a:schemeClr val="accent2"/>
              </a:solidFill>
              <a:latin typeface="+mn-lt"/>
            </a:endParaRPr>
          </a:p>
          <a:p>
            <a:pPr lvl="1" eaLnBrk="1" fontAlgn="auto" hangingPunct="1">
              <a:spcAft>
                <a:spcPts val="0"/>
              </a:spcAft>
              <a:buFont typeface="Arial"/>
              <a:buChar char="•"/>
              <a:defRPr/>
            </a:pPr>
            <a:r>
              <a:rPr lang="en-US" sz="1800" dirty="0" smtClean="0">
                <a:latin typeface="+mn-lt"/>
              </a:rPr>
              <a:t>The </a:t>
            </a:r>
            <a:r>
              <a:rPr lang="en-US" sz="1800" dirty="0"/>
              <a:t>L</a:t>
            </a:r>
            <a:r>
              <a:rPr lang="en-US" sz="1800" dirty="0" smtClean="0">
                <a:latin typeface="+mn-lt"/>
              </a:rPr>
              <a:t>.D </a:t>
            </a:r>
            <a:r>
              <a:rPr lang="en-US" sz="1800" dirty="0" smtClean="0">
                <a:latin typeface="+mn-lt"/>
              </a:rPr>
              <a:t>must stall in ID</a:t>
            </a:r>
            <a:endParaRPr lang="en-US" dirty="0" smtClean="0">
              <a:latin typeface="+mn-lt"/>
            </a:endParaRPr>
          </a:p>
          <a:p>
            <a:pPr eaLnBrk="1" fontAlgn="auto" hangingPunct="1">
              <a:spcAft>
                <a:spcPts val="0"/>
              </a:spcAft>
              <a:buFont typeface="Arial"/>
              <a:buChar char="•"/>
              <a:defRPr/>
            </a:pPr>
            <a:r>
              <a:rPr lang="en-US" dirty="0" smtClean="0">
                <a:latin typeface="+mn-lt"/>
              </a:rPr>
              <a:t>Still no WAR hazards on registers since reads happen early</a:t>
            </a:r>
          </a:p>
          <a:p>
            <a:pPr eaLnBrk="1" fontAlgn="auto" hangingPunct="1">
              <a:spcAft>
                <a:spcPts val="0"/>
              </a:spcAft>
              <a:buFont typeface="Arial"/>
              <a:buChar char="•"/>
              <a:defRPr/>
            </a:pPr>
            <a:endParaRPr lang="en-US" dirty="0" smtClean="0">
              <a:latin typeface="+mn-lt"/>
            </a:endParaRPr>
          </a:p>
          <a:p>
            <a:pPr eaLnBrk="1" fontAlgn="auto" hangingPunct="1">
              <a:spcAft>
                <a:spcPts val="0"/>
              </a:spcAft>
              <a:buFont typeface="Arial"/>
              <a:buChar char="•"/>
              <a:defRPr/>
            </a:pPr>
            <a:r>
              <a:rPr lang="en-US" dirty="0" smtClean="0">
                <a:latin typeface="+mn-lt"/>
              </a:rPr>
              <a:t>More </a:t>
            </a:r>
            <a:r>
              <a:rPr lang="en-US" dirty="0" smtClean="0">
                <a:latin typeface="+mn-lt"/>
              </a:rPr>
              <a:t>RAW hazard stalls due to longer latency </a:t>
            </a:r>
            <a:r>
              <a:rPr lang="en-US" dirty="0" smtClean="0">
                <a:latin typeface="+mn-lt"/>
              </a:rPr>
              <a:t>instructions, e.g.:</a:t>
            </a:r>
            <a:endParaRPr lang="en-US" dirty="0" smtClean="0">
              <a:latin typeface="+mn-lt"/>
            </a:endParaRPr>
          </a:p>
          <a:p>
            <a:pPr eaLnBrk="1" fontAlgn="auto" hangingPunct="1">
              <a:spcAft>
                <a:spcPts val="0"/>
              </a:spcAft>
              <a:buFont typeface="Arial"/>
              <a:buChar char="•"/>
              <a:defRPr/>
            </a:pPr>
            <a:endParaRPr lang="en-US" dirty="0" smtClean="0">
              <a:latin typeface="+mn-lt"/>
            </a:endParaRPr>
          </a:p>
          <a:p>
            <a:pPr eaLnBrk="1" fontAlgn="auto" hangingPunct="1">
              <a:spcAft>
                <a:spcPts val="0"/>
              </a:spcAft>
              <a:buFont typeface="Arial"/>
              <a:buChar char="•"/>
              <a:defRPr/>
            </a:pPr>
            <a:endParaRPr lang="en-US" dirty="0" smtClean="0">
              <a:latin typeface="+mn-lt"/>
            </a:endParaRPr>
          </a:p>
          <a:p>
            <a:pPr eaLnBrk="1" fontAlgn="auto" hangingPunct="1">
              <a:spcAft>
                <a:spcPts val="0"/>
              </a:spcAft>
              <a:buFont typeface="Arial"/>
              <a:buChar char="•"/>
              <a:defRPr/>
            </a:pPr>
            <a:endParaRPr lang="en-US" dirty="0" smtClean="0">
              <a:latin typeface="+mn-lt"/>
            </a:endParaRPr>
          </a:p>
          <a:p>
            <a:pPr eaLnBrk="1" fontAlgn="auto" hangingPunct="1">
              <a:spcAft>
                <a:spcPts val="0"/>
              </a:spcAft>
              <a:buFont typeface="Arial"/>
              <a:buChar char="•"/>
              <a:defRPr/>
            </a:pPr>
            <a:endParaRPr lang="en-US" dirty="0" smtClean="0">
              <a:latin typeface="+mn-lt"/>
            </a:endParaRPr>
          </a:p>
          <a:p>
            <a:pPr marL="0" indent="0" eaLnBrk="1" fontAlgn="auto" hangingPunct="1">
              <a:spcAft>
                <a:spcPts val="0"/>
              </a:spcAft>
              <a:buNone/>
              <a:defRPr/>
            </a:pPr>
            <a:endParaRPr lang="en-US" dirty="0" smtClean="0">
              <a:latin typeface="+mn-lt"/>
            </a:endParaRPr>
          </a:p>
          <a:p>
            <a:pPr eaLnBrk="1" fontAlgn="auto" hangingPunct="1">
              <a:spcAft>
                <a:spcPts val="0"/>
              </a:spcAft>
              <a:buFont typeface="Arial"/>
              <a:buChar char="•"/>
              <a:defRPr/>
            </a:pPr>
            <a:r>
              <a:rPr lang="en-US" dirty="0" smtClean="0">
                <a:latin typeface="+mn-lt"/>
              </a:rPr>
              <a:t>No data hazards on memory</a:t>
            </a:r>
          </a:p>
          <a:p>
            <a:pPr lvl="1" eaLnBrk="1" fontAlgn="auto" hangingPunct="1">
              <a:spcAft>
                <a:spcPts val="0"/>
              </a:spcAft>
              <a:buFont typeface="Arial"/>
              <a:buChar char="•"/>
              <a:defRPr/>
            </a:pPr>
            <a:r>
              <a:rPr lang="en-US" sz="1800" dirty="0" smtClean="0">
                <a:latin typeface="+mn-lt"/>
              </a:rPr>
              <a:t>Loads and Stores follow the same pipeline path</a:t>
            </a:r>
          </a:p>
          <a:p>
            <a:pPr lvl="1" eaLnBrk="1" fontAlgn="auto" hangingPunct="1">
              <a:spcAft>
                <a:spcPts val="0"/>
              </a:spcAft>
              <a:buFont typeface="Arial"/>
              <a:buChar char="•"/>
              <a:defRPr/>
            </a:pPr>
            <a:r>
              <a:rPr lang="en-US" sz="1800" dirty="0" smtClean="0">
                <a:latin typeface="+mn-lt"/>
              </a:rPr>
              <a:t>Are processed in thread order in the </a:t>
            </a:r>
            <a:r>
              <a:rPr lang="en-US" sz="1800" dirty="0" err="1" smtClean="0">
                <a:latin typeface="+mn-lt"/>
              </a:rPr>
              <a:t>MEM</a:t>
            </a:r>
            <a:r>
              <a:rPr lang="en-US" sz="1800" dirty="0" smtClean="0">
                <a:latin typeface="+mn-lt"/>
              </a:rPr>
              <a:t> stage</a:t>
            </a:r>
            <a:endParaRPr lang="en-US" dirty="0" smtClean="0">
              <a:latin typeface="+mn-lt"/>
            </a:endParaRPr>
          </a:p>
          <a:p>
            <a:pPr eaLnBrk="1" fontAlgn="auto" hangingPunct="1">
              <a:spcAft>
                <a:spcPts val="0"/>
              </a:spcAft>
              <a:buFont typeface="Arial"/>
              <a:buChar char="•"/>
              <a:defRPr/>
            </a:pPr>
            <a:r>
              <a:rPr lang="en-US" dirty="0" smtClean="0">
                <a:latin typeface="+mn-lt"/>
              </a:rPr>
              <a:t>Control hazards are unchanged</a:t>
            </a:r>
          </a:p>
          <a:p>
            <a:pPr lvl="1" eaLnBrk="1" fontAlgn="auto" hangingPunct="1">
              <a:spcAft>
                <a:spcPts val="0"/>
              </a:spcAft>
              <a:buFont typeface="Arial"/>
              <a:buChar char="•"/>
              <a:defRPr/>
            </a:pPr>
            <a:r>
              <a:rPr lang="en-US" sz="1800" dirty="0" smtClean="0">
                <a:latin typeface="+mn-lt"/>
              </a:rPr>
              <a:t>Take branch in EX and flush IF and ID</a:t>
            </a:r>
          </a:p>
        </p:txBody>
      </p:sp>
      <p:graphicFrame>
        <p:nvGraphicFramePr>
          <p:cNvPr id="4" name="Table 3"/>
          <p:cNvGraphicFramePr>
            <a:graphicFrameLocks noGrp="1"/>
          </p:cNvGraphicFramePr>
          <p:nvPr/>
        </p:nvGraphicFramePr>
        <p:xfrm>
          <a:off x="457197" y="3296093"/>
          <a:ext cx="8456615" cy="1483360"/>
        </p:xfrm>
        <a:graphic>
          <a:graphicData uri="http://schemas.openxmlformats.org/drawingml/2006/table">
            <a:tbl>
              <a:tblPr firstRow="1" bandRow="1">
                <a:tableStyleId>{5C22544A-7EE6-4342-B048-85BDC9FD1C3A}</a:tableStyleId>
              </a:tblPr>
              <a:tblGrid>
                <a:gridCol w="489101"/>
                <a:gridCol w="1913860"/>
                <a:gridCol w="531628"/>
                <a:gridCol w="531628"/>
                <a:gridCol w="606056"/>
                <a:gridCol w="531628"/>
                <a:gridCol w="595423"/>
                <a:gridCol w="531628"/>
                <a:gridCol w="542260"/>
                <a:gridCol w="552893"/>
                <a:gridCol w="563526"/>
                <a:gridCol w="574158"/>
                <a:gridCol w="492826"/>
              </a:tblGrid>
              <a:tr h="370840">
                <a:tc>
                  <a:txBody>
                    <a:bodyPr/>
                    <a:lstStyle/>
                    <a:p>
                      <a:pPr marL="0" marR="0" algn="ctr">
                        <a:lnSpc>
                          <a:spcPts val="1400"/>
                        </a:lnSpc>
                        <a:spcBef>
                          <a:spcPts val="0"/>
                        </a:spcBef>
                        <a:spcAft>
                          <a:spcPts val="0"/>
                        </a:spcAft>
                      </a:pPr>
                      <a:endParaRPr lang="en-US" sz="1600" dirty="0">
                        <a:solidFill>
                          <a:srgbClr val="000000"/>
                        </a:solidFill>
                        <a:latin typeface="+mn-lt"/>
                        <a:ea typeface="Times New Roman"/>
                        <a:cs typeface="Comic Sans MS"/>
                      </a:endParaRPr>
                    </a:p>
                  </a:txBody>
                  <a:tcPr marL="76200" marR="76200" marT="101600" marB="25400" anchor="b"/>
                </a:tc>
                <a:tc>
                  <a:txBody>
                    <a:bodyPr/>
                    <a:lstStyle/>
                    <a:p>
                      <a:pPr marL="0" marR="0" algn="l">
                        <a:lnSpc>
                          <a:spcPts val="1400"/>
                        </a:lnSpc>
                        <a:spcBef>
                          <a:spcPts val="0"/>
                        </a:spcBef>
                        <a:spcAft>
                          <a:spcPts val="0"/>
                        </a:spcAft>
                      </a:pPr>
                      <a:r>
                        <a:rPr lang="en-US" sz="1600" dirty="0">
                          <a:solidFill>
                            <a:srgbClr val="000000"/>
                          </a:solidFill>
                          <a:latin typeface="+mn-lt"/>
                          <a:ea typeface="Times New Roman"/>
                          <a:cs typeface="Comic Sans MS"/>
                        </a:rPr>
                        <a:t>CLOCK ==&gt;</a:t>
                      </a:r>
                    </a:p>
                  </a:txBody>
                  <a:tcPr marL="76200" marR="76200" marT="101600" marB="25400" anchor="b"/>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C1</a:t>
                      </a:r>
                    </a:p>
                  </a:txBody>
                  <a:tcPr marL="76200" marR="76200" marT="101600" marB="25400" anchor="b"/>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C2</a:t>
                      </a:r>
                    </a:p>
                  </a:txBody>
                  <a:tcPr marL="76200" marR="76200" marT="101600" marB="25400" anchor="b"/>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C3</a:t>
                      </a:r>
                    </a:p>
                  </a:txBody>
                  <a:tcPr marL="76200" marR="76200" marT="101600" marB="25400" anchor="b"/>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C4</a:t>
                      </a:r>
                    </a:p>
                  </a:txBody>
                  <a:tcPr marL="76200" marR="76200" marT="101600" marB="25400" anchor="b"/>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C5</a:t>
                      </a:r>
                    </a:p>
                  </a:txBody>
                  <a:tcPr marL="76200" marR="76200" marT="101600" marB="25400" anchor="b"/>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C6</a:t>
                      </a:r>
                    </a:p>
                  </a:txBody>
                  <a:tcPr marL="76200" marR="76200" marT="101600" marB="25400" anchor="b"/>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C7</a:t>
                      </a:r>
                    </a:p>
                  </a:txBody>
                  <a:tcPr marL="76200" marR="76200" marT="101600" marB="25400" anchor="b"/>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C8</a:t>
                      </a:r>
                    </a:p>
                  </a:txBody>
                  <a:tcPr marL="76200" marR="76200" marT="101600" marB="25400" anchor="b"/>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C9</a:t>
                      </a:r>
                    </a:p>
                  </a:txBody>
                  <a:tcPr marL="76200" marR="76200" marT="101600" marB="25400" anchor="b"/>
                </a:tc>
                <a:tc>
                  <a:txBody>
                    <a:bodyPr/>
                    <a:lstStyle/>
                    <a:p>
                      <a:pPr marL="0" marR="0" algn="ctr">
                        <a:lnSpc>
                          <a:spcPts val="1400"/>
                        </a:lnSpc>
                        <a:spcBef>
                          <a:spcPts val="0"/>
                        </a:spcBef>
                        <a:spcAft>
                          <a:spcPts val="0"/>
                        </a:spcAft>
                      </a:pPr>
                      <a:r>
                        <a:rPr lang="en-US" sz="1600" dirty="0">
                          <a:solidFill>
                            <a:srgbClr val="000000"/>
                          </a:solidFill>
                          <a:latin typeface="+mn-lt"/>
                          <a:ea typeface="Times New Roman"/>
                          <a:cs typeface="Comic Sans MS"/>
                        </a:rPr>
                        <a:t>C10</a:t>
                      </a:r>
                    </a:p>
                  </a:txBody>
                  <a:tcPr marL="76200" marR="76200" marT="101600" marB="25400" anchor="b"/>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C11</a:t>
                      </a:r>
                    </a:p>
                  </a:txBody>
                  <a:tcPr marL="76200" marR="76200" marT="101600" marB="25400" anchor="b"/>
                </a:tc>
              </a:tr>
              <a:tr h="370840">
                <a:tc>
                  <a:txBody>
                    <a:bodyPr/>
                    <a:lstStyle/>
                    <a:p>
                      <a:pPr marL="0" marR="0" algn="ctr">
                        <a:lnSpc>
                          <a:spcPts val="1400"/>
                        </a:lnSpc>
                        <a:spcBef>
                          <a:spcPts val="0"/>
                        </a:spcBef>
                        <a:spcAft>
                          <a:spcPts val="400"/>
                        </a:spcAft>
                      </a:pPr>
                      <a:r>
                        <a:rPr lang="en-US" sz="1600">
                          <a:solidFill>
                            <a:srgbClr val="000000"/>
                          </a:solidFill>
                          <a:latin typeface="+mn-lt"/>
                          <a:ea typeface="Times New Roman"/>
                          <a:cs typeface="Comic Sans MS"/>
                        </a:rPr>
                        <a:t>I1</a:t>
                      </a:r>
                    </a:p>
                  </a:txBody>
                  <a:tcPr marL="76200" marR="76200" marT="50800" marB="25400"/>
                </a:tc>
                <a:tc>
                  <a:txBody>
                    <a:bodyPr/>
                    <a:lstStyle/>
                    <a:p>
                      <a:pPr marL="0" marR="0" algn="l">
                        <a:lnSpc>
                          <a:spcPts val="1400"/>
                        </a:lnSpc>
                        <a:spcBef>
                          <a:spcPts val="0"/>
                        </a:spcBef>
                        <a:spcAft>
                          <a:spcPts val="0"/>
                        </a:spcAft>
                      </a:pPr>
                      <a:r>
                        <a:rPr lang="en-US" sz="1600" dirty="0" err="1">
                          <a:solidFill>
                            <a:srgbClr val="000000"/>
                          </a:solidFill>
                          <a:latin typeface="+mn-lt"/>
                          <a:ea typeface="Times New Roman"/>
                          <a:cs typeface="Comic Sans MS"/>
                        </a:rPr>
                        <a:t>L.D</a:t>
                      </a:r>
                      <a:r>
                        <a:rPr lang="en-US" sz="1600" dirty="0">
                          <a:solidFill>
                            <a:srgbClr val="000000"/>
                          </a:solidFill>
                          <a:latin typeface="+mn-lt"/>
                          <a:ea typeface="Times New Roman"/>
                          <a:cs typeface="Comic Sans MS"/>
                        </a:rPr>
                        <a:t> </a:t>
                      </a:r>
                      <a:r>
                        <a:rPr lang="en-US" sz="1600" dirty="0" smtClean="0">
                          <a:solidFill>
                            <a:srgbClr val="000000"/>
                          </a:solidFill>
                          <a:latin typeface="+mn-lt"/>
                          <a:ea typeface="Times New Roman"/>
                          <a:cs typeface="Comic Sans MS"/>
                        </a:rPr>
                        <a:t>         F4</a:t>
                      </a:r>
                      <a:r>
                        <a:rPr lang="en-US" sz="1600" dirty="0">
                          <a:solidFill>
                            <a:srgbClr val="000000"/>
                          </a:solidFill>
                          <a:latin typeface="+mn-lt"/>
                          <a:ea typeface="Times New Roman"/>
                          <a:cs typeface="Comic Sans MS"/>
                        </a:rPr>
                        <a:t>, 0(R2)</a:t>
                      </a:r>
                    </a:p>
                  </a:txBody>
                  <a:tcPr marL="76200" marR="76200" marT="50800" marB="25400"/>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IF</a:t>
                      </a:r>
                    </a:p>
                  </a:txBody>
                  <a:tcPr marL="76200" marR="76200" marT="50800" marB="25400"/>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ID</a:t>
                      </a:r>
                    </a:p>
                  </a:txBody>
                  <a:tcPr marL="76200" marR="76200" marT="50800" marB="25400"/>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EX</a:t>
                      </a:r>
                    </a:p>
                  </a:txBody>
                  <a:tcPr marL="76200" marR="76200" marT="50800" marB="25400"/>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ME</a:t>
                      </a:r>
                    </a:p>
                  </a:txBody>
                  <a:tcPr marL="76200" marR="76200" marT="50800" marB="25400"/>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WB</a:t>
                      </a:r>
                    </a:p>
                  </a:txBody>
                  <a:tcPr marL="76200" marR="76200" marT="50800" marB="25400"/>
                </a:tc>
                <a:tc>
                  <a:txBody>
                    <a:bodyPr/>
                    <a:lstStyle/>
                    <a:p>
                      <a:pPr marL="0" marR="0" algn="ctr">
                        <a:lnSpc>
                          <a:spcPts val="1400"/>
                        </a:lnSpc>
                        <a:spcBef>
                          <a:spcPts val="0"/>
                        </a:spcBef>
                        <a:spcAft>
                          <a:spcPts val="300"/>
                        </a:spcAft>
                      </a:pPr>
                      <a:endParaRPr lang="en-US" sz="160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300"/>
                        </a:spcAft>
                      </a:pPr>
                      <a:endParaRPr lang="en-US" sz="160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300"/>
                        </a:spcAft>
                      </a:pPr>
                      <a:endParaRPr lang="en-US" sz="160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300"/>
                        </a:spcAft>
                      </a:pPr>
                      <a:endParaRPr lang="en-US" sz="160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300"/>
                        </a:spcAft>
                      </a:pPr>
                      <a:endParaRPr lang="en-US" sz="1600" dirty="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300"/>
                        </a:spcAft>
                      </a:pPr>
                      <a:endParaRPr lang="en-US" sz="1600">
                        <a:solidFill>
                          <a:srgbClr val="000000"/>
                        </a:solidFill>
                        <a:latin typeface="+mn-lt"/>
                        <a:ea typeface="Times New Roman"/>
                        <a:cs typeface="Comic Sans MS"/>
                      </a:endParaRPr>
                    </a:p>
                  </a:txBody>
                  <a:tcPr marL="76200" marR="76200" marT="50800" marB="25400"/>
                </a:tc>
              </a:tr>
              <a:tr h="370840">
                <a:tc>
                  <a:txBody>
                    <a:bodyPr/>
                    <a:lstStyle/>
                    <a:p>
                      <a:pPr marL="0" marR="0" algn="ctr">
                        <a:lnSpc>
                          <a:spcPts val="1400"/>
                        </a:lnSpc>
                        <a:spcBef>
                          <a:spcPts val="0"/>
                        </a:spcBef>
                        <a:spcAft>
                          <a:spcPts val="400"/>
                        </a:spcAft>
                      </a:pPr>
                      <a:r>
                        <a:rPr lang="en-US" sz="1600">
                          <a:solidFill>
                            <a:srgbClr val="000000"/>
                          </a:solidFill>
                          <a:latin typeface="+mn-lt"/>
                          <a:ea typeface="Times New Roman"/>
                          <a:cs typeface="Comic Sans MS"/>
                        </a:rPr>
                        <a:t>I2</a:t>
                      </a:r>
                    </a:p>
                  </a:txBody>
                  <a:tcPr marL="76200" marR="76200" marT="50800" marB="25400"/>
                </a:tc>
                <a:tc>
                  <a:txBody>
                    <a:bodyPr/>
                    <a:lstStyle/>
                    <a:p>
                      <a:pPr marL="0" marR="0" algn="l">
                        <a:lnSpc>
                          <a:spcPts val="1400"/>
                        </a:lnSpc>
                        <a:spcBef>
                          <a:spcPts val="0"/>
                        </a:spcBef>
                        <a:spcAft>
                          <a:spcPts val="400"/>
                        </a:spcAft>
                      </a:pPr>
                      <a:r>
                        <a:rPr lang="en-US" sz="1600" dirty="0" err="1">
                          <a:solidFill>
                            <a:srgbClr val="000000"/>
                          </a:solidFill>
                          <a:latin typeface="+mn-lt"/>
                          <a:ea typeface="Times New Roman"/>
                          <a:cs typeface="Comic Sans MS"/>
                        </a:rPr>
                        <a:t>MULT.D</a:t>
                      </a:r>
                      <a:r>
                        <a:rPr lang="en-US" sz="1600" dirty="0">
                          <a:solidFill>
                            <a:srgbClr val="000000"/>
                          </a:solidFill>
                          <a:latin typeface="+mn-lt"/>
                          <a:ea typeface="Times New Roman"/>
                          <a:cs typeface="Comic Sans MS"/>
                        </a:rPr>
                        <a:t> </a:t>
                      </a:r>
                      <a:r>
                        <a:rPr lang="en-US" sz="1600" dirty="0" smtClean="0">
                          <a:solidFill>
                            <a:srgbClr val="000000"/>
                          </a:solidFill>
                          <a:latin typeface="+mn-lt"/>
                          <a:ea typeface="Times New Roman"/>
                          <a:cs typeface="Comic Sans MS"/>
                        </a:rPr>
                        <a:t> F0,F4,F6</a:t>
                      </a:r>
                      <a:endParaRPr lang="en-US" sz="1600" dirty="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0"/>
                        </a:spcAft>
                      </a:pPr>
                      <a:endParaRPr lang="en-US" sz="160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IF</a:t>
                      </a:r>
                    </a:p>
                  </a:txBody>
                  <a:tcPr marL="76200" marR="76200" marT="50800" marB="25400"/>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ID</a:t>
                      </a:r>
                    </a:p>
                  </a:txBody>
                  <a:tcPr marL="76200" marR="76200" marT="50800" marB="25400"/>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ID</a:t>
                      </a:r>
                    </a:p>
                  </a:txBody>
                  <a:tcPr marL="76200" marR="76200" marT="50800" marB="25400"/>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FP1</a:t>
                      </a:r>
                    </a:p>
                  </a:txBody>
                  <a:tcPr marL="76200" marR="76200" marT="50800" marB="25400"/>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FP2</a:t>
                      </a:r>
                    </a:p>
                  </a:txBody>
                  <a:tcPr marL="76200" marR="76200" marT="50800" marB="25400"/>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FP3</a:t>
                      </a:r>
                    </a:p>
                  </a:txBody>
                  <a:tcPr marL="76200" marR="76200" marT="50800" marB="25400"/>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FP4</a:t>
                      </a:r>
                    </a:p>
                  </a:txBody>
                  <a:tcPr marL="76200" marR="76200" marT="50800" marB="25400"/>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FP5</a:t>
                      </a:r>
                    </a:p>
                  </a:txBody>
                  <a:tcPr marL="76200" marR="76200" marT="50800" marB="25400"/>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ME</a:t>
                      </a:r>
                    </a:p>
                  </a:txBody>
                  <a:tcPr marL="76200" marR="76200" marT="50800" marB="25400"/>
                </a:tc>
                <a:tc>
                  <a:txBody>
                    <a:bodyPr/>
                    <a:lstStyle/>
                    <a:p>
                      <a:pPr marL="0" marR="0" algn="ctr">
                        <a:lnSpc>
                          <a:spcPts val="1400"/>
                        </a:lnSpc>
                        <a:spcBef>
                          <a:spcPts val="0"/>
                        </a:spcBef>
                        <a:spcAft>
                          <a:spcPts val="0"/>
                        </a:spcAft>
                      </a:pPr>
                      <a:r>
                        <a:rPr lang="en-US" sz="1600">
                          <a:solidFill>
                            <a:srgbClr val="000000"/>
                          </a:solidFill>
                          <a:latin typeface="+mn-lt"/>
                          <a:ea typeface="Times New Roman"/>
                          <a:cs typeface="Comic Sans MS"/>
                        </a:rPr>
                        <a:t>WB</a:t>
                      </a:r>
                    </a:p>
                  </a:txBody>
                  <a:tcPr marL="76200" marR="76200" marT="50800" marB="25400"/>
                </a:tc>
              </a:tr>
              <a:tr h="370840">
                <a:tc>
                  <a:txBody>
                    <a:bodyPr/>
                    <a:lstStyle/>
                    <a:p>
                      <a:pPr marL="0" marR="0" algn="ctr">
                        <a:lnSpc>
                          <a:spcPts val="1400"/>
                        </a:lnSpc>
                        <a:spcBef>
                          <a:spcPts val="0"/>
                        </a:spcBef>
                        <a:spcAft>
                          <a:spcPts val="400"/>
                        </a:spcAft>
                      </a:pPr>
                      <a:r>
                        <a:rPr lang="en-US" sz="1600">
                          <a:solidFill>
                            <a:srgbClr val="000000"/>
                          </a:solidFill>
                          <a:latin typeface="+mn-lt"/>
                          <a:ea typeface="Times New Roman"/>
                          <a:cs typeface="Comic Sans MS"/>
                        </a:rPr>
                        <a:t>I3</a:t>
                      </a:r>
                    </a:p>
                  </a:txBody>
                  <a:tcPr marL="76200" marR="76200" marT="50800" marB="25400"/>
                </a:tc>
                <a:tc>
                  <a:txBody>
                    <a:bodyPr/>
                    <a:lstStyle/>
                    <a:p>
                      <a:pPr marL="0" marR="0" algn="l">
                        <a:lnSpc>
                          <a:spcPts val="1400"/>
                        </a:lnSpc>
                        <a:spcBef>
                          <a:spcPts val="0"/>
                        </a:spcBef>
                        <a:spcAft>
                          <a:spcPts val="0"/>
                        </a:spcAft>
                      </a:pPr>
                      <a:r>
                        <a:rPr lang="en-US" sz="1600" dirty="0" err="1">
                          <a:solidFill>
                            <a:srgbClr val="000000"/>
                          </a:solidFill>
                          <a:latin typeface="+mn-lt"/>
                          <a:ea typeface="Times New Roman"/>
                          <a:cs typeface="Comic Sans MS"/>
                        </a:rPr>
                        <a:t>S.D</a:t>
                      </a:r>
                      <a:r>
                        <a:rPr lang="en-US" sz="1600" dirty="0">
                          <a:solidFill>
                            <a:srgbClr val="000000"/>
                          </a:solidFill>
                          <a:latin typeface="+mn-lt"/>
                          <a:ea typeface="Times New Roman"/>
                          <a:cs typeface="Comic Sans MS"/>
                        </a:rPr>
                        <a:t> </a:t>
                      </a:r>
                      <a:r>
                        <a:rPr lang="en-US" sz="1600" dirty="0" smtClean="0">
                          <a:solidFill>
                            <a:srgbClr val="000000"/>
                          </a:solidFill>
                          <a:latin typeface="+mn-lt"/>
                          <a:ea typeface="Times New Roman"/>
                          <a:cs typeface="Comic Sans MS"/>
                        </a:rPr>
                        <a:t>         F0</a:t>
                      </a:r>
                      <a:r>
                        <a:rPr lang="en-US" sz="1600" dirty="0">
                          <a:solidFill>
                            <a:srgbClr val="000000"/>
                          </a:solidFill>
                          <a:latin typeface="+mn-lt"/>
                          <a:ea typeface="Times New Roman"/>
                          <a:cs typeface="Comic Sans MS"/>
                        </a:rPr>
                        <a:t>, 0(R2)</a:t>
                      </a:r>
                    </a:p>
                  </a:txBody>
                  <a:tcPr marL="76200" marR="76200" marT="50800" marB="25400"/>
                </a:tc>
                <a:tc>
                  <a:txBody>
                    <a:bodyPr/>
                    <a:lstStyle/>
                    <a:p>
                      <a:pPr marL="0" marR="0" algn="ctr">
                        <a:lnSpc>
                          <a:spcPts val="1400"/>
                        </a:lnSpc>
                        <a:spcBef>
                          <a:spcPts val="0"/>
                        </a:spcBef>
                        <a:spcAft>
                          <a:spcPts val="300"/>
                        </a:spcAft>
                      </a:pPr>
                      <a:endParaRPr lang="en-US" sz="160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300"/>
                        </a:spcAft>
                      </a:pPr>
                      <a:endParaRPr lang="en-US" sz="1600">
                        <a:solidFill>
                          <a:srgbClr val="000000"/>
                        </a:solidFill>
                        <a:latin typeface="+mn-lt"/>
                        <a:ea typeface="Times New Roman"/>
                        <a:cs typeface="Comic Sans MS"/>
                      </a:endParaRP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IF</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IF</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ID</a:t>
                      </a:r>
                    </a:p>
                  </a:txBody>
                  <a:tcPr marL="76200" marR="76200" marT="50800" marB="25400"/>
                </a:tc>
                <a:tc>
                  <a:txBody>
                    <a:bodyPr/>
                    <a:lstStyle/>
                    <a:p>
                      <a:pPr marL="0" marR="0" algn="ctr">
                        <a:lnSpc>
                          <a:spcPts val="1400"/>
                        </a:lnSpc>
                        <a:spcBef>
                          <a:spcPts val="0"/>
                        </a:spcBef>
                        <a:spcAft>
                          <a:spcPts val="300"/>
                        </a:spcAft>
                      </a:pPr>
                      <a:r>
                        <a:rPr lang="en-US" sz="1600" dirty="0">
                          <a:solidFill>
                            <a:srgbClr val="FF0000"/>
                          </a:solidFill>
                          <a:latin typeface="+mn-lt"/>
                          <a:ea typeface="Times New Roman"/>
                          <a:cs typeface="Comic Sans MS"/>
                        </a:rPr>
                        <a:t>ID</a:t>
                      </a:r>
                    </a:p>
                  </a:txBody>
                  <a:tcPr marL="76200" marR="76200" marT="50800" marB="25400"/>
                </a:tc>
                <a:tc>
                  <a:txBody>
                    <a:bodyPr/>
                    <a:lstStyle/>
                    <a:p>
                      <a:pPr marL="0" marR="0" algn="ctr">
                        <a:lnSpc>
                          <a:spcPts val="1400"/>
                        </a:lnSpc>
                        <a:spcBef>
                          <a:spcPts val="0"/>
                        </a:spcBef>
                        <a:spcAft>
                          <a:spcPts val="300"/>
                        </a:spcAft>
                      </a:pPr>
                      <a:r>
                        <a:rPr lang="en-US" sz="1600" dirty="0">
                          <a:solidFill>
                            <a:srgbClr val="FF0000"/>
                          </a:solidFill>
                          <a:latin typeface="+mn-lt"/>
                          <a:ea typeface="Times New Roman"/>
                          <a:cs typeface="Comic Sans MS"/>
                        </a:rPr>
                        <a:t>ID</a:t>
                      </a:r>
                    </a:p>
                  </a:txBody>
                  <a:tcPr marL="76200" marR="76200" marT="50800" marB="25400"/>
                </a:tc>
                <a:tc>
                  <a:txBody>
                    <a:bodyPr/>
                    <a:lstStyle/>
                    <a:p>
                      <a:pPr marL="0" marR="0" algn="ctr">
                        <a:lnSpc>
                          <a:spcPts val="1400"/>
                        </a:lnSpc>
                        <a:spcBef>
                          <a:spcPts val="0"/>
                        </a:spcBef>
                        <a:spcAft>
                          <a:spcPts val="300"/>
                        </a:spcAft>
                      </a:pPr>
                      <a:r>
                        <a:rPr lang="en-US" sz="1600" dirty="0">
                          <a:solidFill>
                            <a:srgbClr val="FF0000"/>
                          </a:solidFill>
                          <a:latin typeface="+mn-lt"/>
                          <a:ea typeface="Times New Roman"/>
                          <a:cs typeface="Comic Sans MS"/>
                        </a:rPr>
                        <a:t>ID</a:t>
                      </a:r>
                    </a:p>
                  </a:txBody>
                  <a:tcPr marL="76200" marR="76200" marT="50800" marB="25400"/>
                </a:tc>
                <a:tc>
                  <a:txBody>
                    <a:bodyPr/>
                    <a:lstStyle/>
                    <a:p>
                      <a:pPr marL="0" marR="0" algn="ctr">
                        <a:lnSpc>
                          <a:spcPts val="1400"/>
                        </a:lnSpc>
                        <a:spcBef>
                          <a:spcPts val="0"/>
                        </a:spcBef>
                        <a:spcAft>
                          <a:spcPts val="300"/>
                        </a:spcAft>
                      </a:pPr>
                      <a:r>
                        <a:rPr lang="en-US" sz="1600" dirty="0">
                          <a:solidFill>
                            <a:srgbClr val="FF0000"/>
                          </a:solidFill>
                          <a:latin typeface="+mn-lt"/>
                          <a:ea typeface="Times New Roman"/>
                          <a:cs typeface="Comic Sans MS"/>
                        </a:rPr>
                        <a:t>ID</a:t>
                      </a:r>
                    </a:p>
                  </a:txBody>
                  <a:tcPr marL="76200" marR="76200" marT="50800" marB="25400"/>
                </a:tc>
                <a:tc>
                  <a:txBody>
                    <a:bodyPr/>
                    <a:lstStyle/>
                    <a:p>
                      <a:pPr marL="0" marR="0" algn="ctr">
                        <a:lnSpc>
                          <a:spcPts val="1400"/>
                        </a:lnSpc>
                        <a:spcBef>
                          <a:spcPts val="0"/>
                        </a:spcBef>
                        <a:spcAft>
                          <a:spcPts val="300"/>
                        </a:spcAft>
                      </a:pPr>
                      <a:r>
                        <a:rPr lang="en-US" sz="1600">
                          <a:solidFill>
                            <a:srgbClr val="000000"/>
                          </a:solidFill>
                          <a:latin typeface="+mn-lt"/>
                          <a:ea typeface="Times New Roman"/>
                          <a:cs typeface="Comic Sans MS"/>
                        </a:rPr>
                        <a:t>EX</a:t>
                      </a:r>
                    </a:p>
                  </a:txBody>
                  <a:tcPr marL="76200" marR="76200" marT="50800" marB="25400"/>
                </a:tc>
                <a:tc>
                  <a:txBody>
                    <a:bodyPr/>
                    <a:lstStyle/>
                    <a:p>
                      <a:pPr marL="0" marR="0" algn="ctr">
                        <a:lnSpc>
                          <a:spcPts val="1400"/>
                        </a:lnSpc>
                        <a:spcBef>
                          <a:spcPts val="0"/>
                        </a:spcBef>
                        <a:spcAft>
                          <a:spcPts val="300"/>
                        </a:spcAft>
                      </a:pPr>
                      <a:r>
                        <a:rPr lang="en-US" sz="1600" dirty="0">
                          <a:solidFill>
                            <a:srgbClr val="000000"/>
                          </a:solidFill>
                          <a:latin typeface="+mn-lt"/>
                          <a:ea typeface="Times New Roman"/>
                          <a:cs typeface="Comic Sans MS"/>
                        </a:rPr>
                        <a:t>ME</a:t>
                      </a:r>
                    </a:p>
                  </a:txBody>
                  <a:tcPr marL="76200" marR="76200" marT="50800" marB="25400"/>
                </a:tc>
              </a:tr>
            </a:tbl>
          </a:graphicData>
        </a:graphic>
      </p:graphicFrame>
      <p:sp>
        <p:nvSpPr>
          <p:cNvPr id="5" name="Date Placeholder 4"/>
          <p:cNvSpPr>
            <a:spLocks noGrp="1"/>
          </p:cNvSpPr>
          <p:nvPr>
            <p:ph type="dt" sz="half" idx="10"/>
          </p:nvPr>
        </p:nvSpPr>
        <p:spPr/>
        <p:txBody>
          <a:bodyPr/>
          <a:lstStyle/>
          <a:p>
            <a:pPr>
              <a:defRPr/>
            </a:pPr>
            <a:fld id="{1DD6A6D5-3A63-4818-A842-F9AB563E2545}" type="datetime1">
              <a:rPr lang="en-US" smtClean="0"/>
              <a:pPr>
                <a:defRPr/>
              </a:pPr>
              <a:t>11/21/2016</a:t>
            </a:fld>
            <a:endParaRPr lang="en-US"/>
          </a:p>
        </p:txBody>
      </p:sp>
      <p:sp>
        <p:nvSpPr>
          <p:cNvPr id="6" name="Slide Number Placeholder 5"/>
          <p:cNvSpPr>
            <a:spLocks noGrp="1"/>
          </p:cNvSpPr>
          <p:nvPr>
            <p:ph type="sldNum" sz="quarter" idx="12"/>
          </p:nvPr>
        </p:nvSpPr>
        <p:spPr/>
        <p:txBody>
          <a:bodyPr/>
          <a:lstStyle/>
          <a:p>
            <a:pPr>
              <a:defRPr/>
            </a:pPr>
            <a:fld id="{B601BB93-CAE0-484E-9CD3-B51A8590C665}" type="slidenum">
              <a:rPr lang="en-US" smtClean="0"/>
              <a:pPr>
                <a:defRPr/>
              </a:pPr>
              <a:t>78</a:t>
            </a:fld>
            <a:endParaRPr lang="en-US"/>
          </a:p>
        </p:txBody>
      </p:sp>
      <p:sp>
        <p:nvSpPr>
          <p:cNvPr id="7" name="Footer Placeholder 6"/>
          <p:cNvSpPr>
            <a:spLocks noGrp="1"/>
          </p:cNvSpPr>
          <p:nvPr>
            <p:ph type="ftr" sz="quarter" idx="11"/>
          </p:nvPr>
        </p:nvSpPr>
        <p:spPr/>
        <p:txBody>
          <a:bodyPr/>
          <a:lstStyle/>
          <a:p>
            <a:pPr>
              <a:defRPr/>
            </a:pPr>
            <a:r>
              <a:rPr lang="en-US" smtClean="0"/>
              <a:t>ECA</a:t>
            </a:r>
            <a:r>
              <a:rPr lang="en-US" dirty="0" smtClean="0"/>
              <a:t> H Corporaal</a:t>
            </a:r>
            <a:endParaRPr lang="en-US" dirty="0"/>
          </a:p>
        </p:txBody>
      </p:sp>
      <p:cxnSp>
        <p:nvCxnSpPr>
          <p:cNvPr id="8" name="Straight Arrow Connector 7"/>
          <p:cNvCxnSpPr/>
          <p:nvPr/>
        </p:nvCxnSpPr>
        <p:spPr>
          <a:xfrm>
            <a:off x="5022476" y="3859306"/>
            <a:ext cx="188259" cy="242047"/>
          </a:xfrm>
          <a:prstGeom prst="straightConnector1">
            <a:avLst/>
          </a:prstGeom>
          <a:ln>
            <a:solidFill>
              <a:srgbClr val="FF033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7743265" y="4253753"/>
            <a:ext cx="188259" cy="242047"/>
          </a:xfrm>
          <a:prstGeom prst="straightConnector1">
            <a:avLst/>
          </a:prstGeom>
          <a:ln>
            <a:solidFill>
              <a:srgbClr val="FF0333"/>
            </a:solidFill>
            <a:tailEnd type="triangle"/>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wipe(down)">
                                      <p:cBhvr>
                                        <p:cTn id="7" dur="500"/>
                                        <p:tgtEl>
                                          <p:spTgt spid="3">
                                            <p:txEl>
                                              <p:pRg st="12" end="1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3" end="13"/>
                                            </p:txEl>
                                          </p:spTgt>
                                        </p:tgtEl>
                                        <p:attrNameLst>
                                          <p:attrName>style.visibility</p:attrName>
                                        </p:attrNameLst>
                                      </p:cBhvr>
                                      <p:to>
                                        <p:strVal val="visible"/>
                                      </p:to>
                                    </p:set>
                                    <p:animEffect transition="in" filter="wipe(down)">
                                      <p:cBhvr>
                                        <p:cTn id="10" dur="500"/>
                                        <p:tgtEl>
                                          <p:spTgt spid="3">
                                            <p:txEl>
                                              <p:pRg st="13" end="1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14" end="14"/>
                                            </p:txEl>
                                          </p:spTgt>
                                        </p:tgtEl>
                                        <p:attrNameLst>
                                          <p:attrName>style.visibility</p:attrName>
                                        </p:attrNameLst>
                                      </p:cBhvr>
                                      <p:to>
                                        <p:strVal val="visible"/>
                                      </p:to>
                                    </p:set>
                                    <p:animEffect transition="in" filter="wipe(down)">
                                      <p:cBhvr>
                                        <p:cTn id="13" dur="500"/>
                                        <p:tgtEl>
                                          <p:spTgt spid="3">
                                            <p:txEl>
                                              <p:pRg st="14" end="1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5" end="15"/>
                                            </p:txEl>
                                          </p:spTgt>
                                        </p:tgtEl>
                                        <p:attrNameLst>
                                          <p:attrName>style.visibility</p:attrName>
                                        </p:attrNameLst>
                                      </p:cBhvr>
                                      <p:to>
                                        <p:strVal val="visible"/>
                                      </p:to>
                                    </p:set>
                                    <p:animEffect transition="in" filter="wipe(down)">
                                      <p:cBhvr>
                                        <p:cTn id="18" dur="500"/>
                                        <p:tgtEl>
                                          <p:spTgt spid="3">
                                            <p:txEl>
                                              <p:pRg st="15" end="1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16" end="16"/>
                                            </p:txEl>
                                          </p:spTgt>
                                        </p:tgtEl>
                                        <p:attrNameLst>
                                          <p:attrName>style.visibility</p:attrName>
                                        </p:attrNameLst>
                                      </p:cBhvr>
                                      <p:to>
                                        <p:strVal val="visible"/>
                                      </p:to>
                                    </p:set>
                                    <p:animEffect transition="in" filter="wipe(down)">
                                      <p:cBhvr>
                                        <p:cTn id="21"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p:nvPr>
        </p:nvSpPr>
        <p:spPr>
          <a:xfrm>
            <a:off x="457200" y="300038"/>
            <a:ext cx="8229600" cy="671512"/>
          </a:xfrm>
        </p:spPr>
        <p:txBody>
          <a:bodyPr/>
          <a:lstStyle/>
          <a:p>
            <a:pPr eaLnBrk="1" hangingPunct="1"/>
            <a:r>
              <a:rPr lang="en-US" dirty="0" smtClean="0">
                <a:latin typeface="+mn-lt"/>
              </a:rPr>
              <a:t>Structural and data hazards</a:t>
            </a:r>
          </a:p>
        </p:txBody>
      </p:sp>
      <p:sp>
        <p:nvSpPr>
          <p:cNvPr id="3" name="Content Placeholder 2"/>
          <p:cNvSpPr>
            <a:spLocks noGrp="1"/>
          </p:cNvSpPr>
          <p:nvPr>
            <p:ph idx="1"/>
          </p:nvPr>
        </p:nvSpPr>
        <p:spPr>
          <a:xfrm>
            <a:off x="457200" y="971550"/>
            <a:ext cx="8229600" cy="5384800"/>
          </a:xfrm>
        </p:spPr>
        <p:txBody>
          <a:bodyPr rtlCol="0">
            <a:noAutofit/>
          </a:bodyPr>
          <a:lstStyle/>
          <a:p>
            <a:pPr eaLnBrk="1" fontAlgn="auto" hangingPunct="1">
              <a:spcAft>
                <a:spcPts val="0"/>
              </a:spcAft>
              <a:defRPr/>
            </a:pPr>
            <a:r>
              <a:rPr lang="en-US" dirty="0" smtClean="0">
                <a:latin typeface="+mn-lt"/>
              </a:rPr>
              <a:t>Checked in the </a:t>
            </a:r>
            <a:r>
              <a:rPr lang="en-US" dirty="0" smtClean="0"/>
              <a:t>ID</a:t>
            </a:r>
            <a:r>
              <a:rPr lang="en-US" dirty="0"/>
              <a:t>-</a:t>
            </a:r>
            <a:r>
              <a:rPr lang="en-US" dirty="0" smtClean="0">
                <a:latin typeface="+mn-lt"/>
              </a:rPr>
              <a:t>stage</a:t>
            </a:r>
            <a:endParaRPr lang="en-US" dirty="0" smtClean="0">
              <a:latin typeface="+mn-lt"/>
            </a:endParaRPr>
          </a:p>
          <a:p>
            <a:pPr eaLnBrk="1" fontAlgn="auto" hangingPunct="1">
              <a:spcAft>
                <a:spcPts val="0"/>
              </a:spcAft>
              <a:buFont typeface="Arial"/>
              <a:buChar char="•"/>
              <a:defRPr/>
            </a:pPr>
            <a:r>
              <a:rPr lang="en-US" dirty="0" smtClean="0">
                <a:latin typeface="+mn-lt"/>
              </a:rPr>
              <a:t>Structural hazards:</a:t>
            </a:r>
          </a:p>
          <a:p>
            <a:pPr lvl="1" eaLnBrk="1" fontAlgn="auto" hangingPunct="1">
              <a:spcAft>
                <a:spcPts val="0"/>
              </a:spcAft>
              <a:buFont typeface="Arial"/>
              <a:buChar char="•"/>
              <a:defRPr/>
            </a:pPr>
            <a:r>
              <a:rPr lang="en-US" dirty="0" smtClean="0">
                <a:latin typeface="+mn-lt"/>
              </a:rPr>
              <a:t>Wait until the functional unit is not busy (initiation interval)</a:t>
            </a:r>
          </a:p>
          <a:p>
            <a:pPr lvl="1" eaLnBrk="1" fontAlgn="auto" hangingPunct="1">
              <a:spcAft>
                <a:spcPts val="0"/>
              </a:spcAft>
              <a:buFont typeface="Arial"/>
              <a:buChar char="•"/>
              <a:defRPr/>
            </a:pPr>
            <a:r>
              <a:rPr lang="en-US" dirty="0" smtClean="0">
                <a:latin typeface="+mn-lt"/>
              </a:rPr>
              <a:t>Make sure the register write port will be available</a:t>
            </a:r>
          </a:p>
          <a:p>
            <a:pPr eaLnBrk="1" fontAlgn="auto" hangingPunct="1">
              <a:spcAft>
                <a:spcPts val="0"/>
              </a:spcAft>
              <a:buFont typeface="Arial"/>
              <a:buChar char="•"/>
              <a:defRPr/>
            </a:pPr>
            <a:r>
              <a:rPr lang="en-US" dirty="0" smtClean="0">
                <a:latin typeface="+mn-lt"/>
              </a:rPr>
              <a:t>RAW hazards on register</a:t>
            </a:r>
          </a:p>
          <a:p>
            <a:pPr lvl="1" eaLnBrk="1" fontAlgn="auto" hangingPunct="1">
              <a:spcAft>
                <a:spcPts val="0"/>
              </a:spcAft>
              <a:buFont typeface="Arial"/>
              <a:buChar char="•"/>
              <a:defRPr/>
            </a:pPr>
            <a:r>
              <a:rPr lang="en-US" dirty="0" smtClean="0">
                <a:latin typeface="+mn-lt"/>
              </a:rPr>
              <a:t>Forwarding</a:t>
            </a:r>
          </a:p>
          <a:p>
            <a:pPr lvl="1" eaLnBrk="1" fontAlgn="auto" hangingPunct="1">
              <a:spcAft>
                <a:spcPts val="0"/>
              </a:spcAft>
              <a:buFont typeface="Arial"/>
              <a:buChar char="•"/>
              <a:defRPr/>
            </a:pPr>
            <a:r>
              <a:rPr lang="en-US" dirty="0" smtClean="0">
                <a:latin typeface="+mn-lt"/>
              </a:rPr>
              <a:t>Stalling: </a:t>
            </a:r>
            <a:r>
              <a:rPr lang="en-US" dirty="0" err="1" smtClean="0">
                <a:latin typeface="+mn-lt"/>
              </a:rPr>
              <a:t>HDU</a:t>
            </a:r>
            <a:r>
              <a:rPr lang="en-US" dirty="0" smtClean="0">
                <a:latin typeface="+mn-lt"/>
              </a:rPr>
              <a:t> (Hazard Detection Unit) must check that none of the source operands of the current instruction is the destination of one of the instructions in the pipelines (check write register field in pipeline registers)</a:t>
            </a:r>
          </a:p>
          <a:p>
            <a:pPr eaLnBrk="1" fontAlgn="auto" hangingPunct="1">
              <a:spcAft>
                <a:spcPts val="0"/>
              </a:spcAft>
              <a:buFont typeface="Arial"/>
              <a:buChar char="•"/>
              <a:defRPr/>
            </a:pPr>
            <a:r>
              <a:rPr lang="en-US" dirty="0" err="1" smtClean="0">
                <a:latin typeface="+mn-lt"/>
              </a:rPr>
              <a:t>WAW</a:t>
            </a:r>
            <a:r>
              <a:rPr lang="en-US" dirty="0" smtClean="0">
                <a:latin typeface="+mn-lt"/>
              </a:rPr>
              <a:t> hazards</a:t>
            </a:r>
          </a:p>
          <a:p>
            <a:pPr lvl="1" eaLnBrk="1" fontAlgn="auto" hangingPunct="1">
              <a:spcAft>
                <a:spcPts val="0"/>
              </a:spcAft>
              <a:buFont typeface="Arial"/>
              <a:buChar char="•"/>
              <a:defRPr/>
            </a:pPr>
            <a:r>
              <a:rPr lang="en-US" dirty="0" smtClean="0">
                <a:latin typeface="+mn-lt"/>
              </a:rPr>
              <a:t>Handle like stalls for RAW hazards in </a:t>
            </a:r>
            <a:r>
              <a:rPr lang="en-US" dirty="0" smtClean="0">
                <a:latin typeface="+mn-lt"/>
              </a:rPr>
              <a:t>HDU (hazard detection unit)</a:t>
            </a:r>
            <a:endParaRPr lang="en-US" dirty="0" smtClean="0">
              <a:latin typeface="+mn-lt"/>
            </a:endParaRPr>
          </a:p>
          <a:p>
            <a:pPr lvl="1" eaLnBrk="1" fontAlgn="auto" hangingPunct="1">
              <a:spcAft>
                <a:spcPts val="0"/>
              </a:spcAft>
              <a:buFont typeface="Arial"/>
              <a:buChar char="•"/>
              <a:defRPr/>
            </a:pPr>
            <a:r>
              <a:rPr lang="en-US" dirty="0" smtClean="0">
                <a:latin typeface="+mn-lt"/>
              </a:rPr>
              <a:t>Check that the destination register of the current instruction-id is not the destination of any of the instructions in the pipelines</a:t>
            </a:r>
          </a:p>
          <a:p>
            <a:pPr lvl="1" eaLnBrk="1" fontAlgn="auto" hangingPunct="1">
              <a:spcAft>
                <a:spcPts val="0"/>
              </a:spcAft>
              <a:buFont typeface="Arial"/>
              <a:buChar char="•"/>
              <a:defRPr/>
            </a:pPr>
            <a:r>
              <a:rPr lang="en-US" dirty="0" err="1" smtClean="0">
                <a:latin typeface="+mn-lt"/>
              </a:rPr>
              <a:t>WAW</a:t>
            </a:r>
            <a:r>
              <a:rPr lang="en-US" dirty="0" smtClean="0">
                <a:latin typeface="+mn-lt"/>
              </a:rPr>
              <a:t> hazards are very rare because it does not make much sense to update a register twice without using the first value</a:t>
            </a:r>
          </a:p>
          <a:p>
            <a:pPr lvl="2" eaLnBrk="1" fontAlgn="auto" hangingPunct="1">
              <a:spcAft>
                <a:spcPts val="0"/>
              </a:spcAft>
              <a:buFont typeface="Arial"/>
              <a:buChar char="•"/>
              <a:defRPr/>
            </a:pPr>
            <a:r>
              <a:rPr lang="en-US" sz="1600" dirty="0" err="1" smtClean="0">
                <a:latin typeface="+mn-lt"/>
              </a:rPr>
              <a:t>ADD.D</a:t>
            </a:r>
            <a:r>
              <a:rPr lang="en-US" sz="1600" dirty="0" smtClean="0">
                <a:latin typeface="+mn-lt"/>
              </a:rPr>
              <a:t>   F2,F4,F6</a:t>
            </a:r>
          </a:p>
          <a:p>
            <a:pPr lvl="2" eaLnBrk="1" fontAlgn="auto" hangingPunct="1">
              <a:spcAft>
                <a:spcPts val="0"/>
              </a:spcAft>
              <a:buFont typeface="Arial"/>
              <a:buChar char="•"/>
              <a:defRPr/>
            </a:pPr>
            <a:r>
              <a:rPr lang="en-US" sz="1600" dirty="0" err="1" smtClean="0">
                <a:latin typeface="+mn-lt"/>
              </a:rPr>
              <a:t>L.D</a:t>
            </a:r>
            <a:r>
              <a:rPr lang="en-US" sz="1600" dirty="0" smtClean="0">
                <a:latin typeface="+mn-lt"/>
              </a:rPr>
              <a:t>         F2,0(R2)</a:t>
            </a:r>
          </a:p>
          <a:p>
            <a:pPr lvl="1" eaLnBrk="1" fontAlgn="auto" hangingPunct="1">
              <a:spcAft>
                <a:spcPts val="0"/>
              </a:spcAft>
              <a:buFont typeface="Arial"/>
              <a:buChar char="•"/>
              <a:defRPr/>
            </a:pPr>
            <a:r>
              <a:rPr lang="en-US" dirty="0" smtClean="0">
                <a:latin typeface="+mn-lt"/>
              </a:rPr>
              <a:t>If an instruction reading F2 is inserted between the two instruction then the </a:t>
            </a:r>
            <a:r>
              <a:rPr lang="en-US" dirty="0" err="1" smtClean="0">
                <a:latin typeface="+mn-lt"/>
              </a:rPr>
              <a:t>waw</a:t>
            </a:r>
            <a:r>
              <a:rPr lang="en-US" dirty="0" smtClean="0">
                <a:latin typeface="+mn-lt"/>
              </a:rPr>
              <a:t> hazard is solved by the hardware solving raw hazards </a:t>
            </a:r>
            <a:endParaRPr lang="en-US" dirty="0">
              <a:latin typeface="+mn-lt"/>
            </a:endParaRPr>
          </a:p>
        </p:txBody>
      </p:sp>
      <p:sp>
        <p:nvSpPr>
          <p:cNvPr id="4" name="Date Placeholder 3"/>
          <p:cNvSpPr>
            <a:spLocks noGrp="1"/>
          </p:cNvSpPr>
          <p:nvPr>
            <p:ph type="dt" sz="half" idx="10"/>
          </p:nvPr>
        </p:nvSpPr>
        <p:spPr/>
        <p:txBody>
          <a:bodyPr/>
          <a:lstStyle/>
          <a:p>
            <a:pPr>
              <a:defRPr/>
            </a:pPr>
            <a:fld id="{9393CC02-442A-484A-8C1A-846CADE5DC4F}" type="datetime1">
              <a:rPr lang="en-US" smtClean="0"/>
              <a:pPr>
                <a:defRPr/>
              </a:pPr>
              <a:t>11/21/2016</a:t>
            </a:fld>
            <a:endParaRPr lang="en-US"/>
          </a:p>
        </p:txBody>
      </p:sp>
      <p:sp>
        <p:nvSpPr>
          <p:cNvPr id="5" name="Slide Number Placeholder 4"/>
          <p:cNvSpPr>
            <a:spLocks noGrp="1"/>
          </p:cNvSpPr>
          <p:nvPr>
            <p:ph type="sldNum" sz="quarter" idx="12"/>
          </p:nvPr>
        </p:nvSpPr>
        <p:spPr/>
        <p:txBody>
          <a:bodyPr/>
          <a:lstStyle/>
          <a:p>
            <a:pPr>
              <a:defRPr/>
            </a:pPr>
            <a:fld id="{B601BB93-CAE0-484E-9CD3-B51A8590C665}" type="slidenum">
              <a:rPr lang="en-US" smtClean="0"/>
              <a:pPr>
                <a:defRPr/>
              </a:pPr>
              <a:t>79</a:t>
            </a:fld>
            <a:endParaRPr lang="en-US"/>
          </a:p>
        </p:txBody>
      </p:sp>
      <p:sp>
        <p:nvSpPr>
          <p:cNvPr id="6" name="Footer Placeholder 5"/>
          <p:cNvSpPr>
            <a:spLocks noGrp="1"/>
          </p:cNvSpPr>
          <p:nvPr>
            <p:ph type="ftr" sz="quarter" idx="11"/>
          </p:nvPr>
        </p:nvSpPr>
        <p:spPr/>
        <p:txBody>
          <a:bodyPr/>
          <a:lstStyle/>
          <a:p>
            <a:pPr>
              <a:defRPr/>
            </a:pPr>
            <a:r>
              <a:rPr lang="en-US" smtClean="0"/>
              <a:t>ECA H Corporaal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down)">
                                      <p:cBhvr>
                                        <p:cTn id="40" dur="500"/>
                                        <p:tgtEl>
                                          <p:spTgt spid="3">
                                            <p:txEl>
                                              <p:pRg st="9" end="9"/>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down)">
                                      <p:cBhvr>
                                        <p:cTn id="43" dur="500"/>
                                        <p:tgtEl>
                                          <p:spTgt spid="3">
                                            <p:txEl>
                                              <p:pRg st="10" end="10"/>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wipe(down)">
                                      <p:cBhvr>
                                        <p:cTn id="46" dur="500"/>
                                        <p:tgtEl>
                                          <p:spTgt spid="3">
                                            <p:txEl>
                                              <p:pRg st="11" end="11"/>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wipe(down)">
                                      <p:cBhvr>
                                        <p:cTn id="49" dur="500"/>
                                        <p:tgtEl>
                                          <p:spTgt spid="3">
                                            <p:txEl>
                                              <p:pRg st="12" end="12"/>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wipe(down)">
                                      <p:cBhvr>
                                        <p:cTn id="5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quarter" idx="10"/>
          </p:nvPr>
        </p:nvSpPr>
        <p:spPr/>
        <p:txBody>
          <a:bodyPr/>
          <a:lstStyle/>
          <a:p>
            <a:pPr>
              <a:defRPr/>
            </a:pPr>
            <a:r>
              <a:rPr lang="en-US"/>
              <a:t>H.Corporaal  5MD00</a:t>
            </a:r>
          </a:p>
        </p:txBody>
      </p:sp>
      <p:sp>
        <p:nvSpPr>
          <p:cNvPr id="22" name="Slide Number Placeholder 5"/>
          <p:cNvSpPr>
            <a:spLocks noGrp="1"/>
          </p:cNvSpPr>
          <p:nvPr>
            <p:ph type="sldNum" sz="quarter" idx="12"/>
          </p:nvPr>
        </p:nvSpPr>
        <p:spPr/>
        <p:txBody>
          <a:bodyPr/>
          <a:lstStyle/>
          <a:p>
            <a:pPr>
              <a:defRPr/>
            </a:pPr>
            <a:fld id="{D55170CA-7956-4170-9932-7911335E2C56}" type="slidenum">
              <a:rPr lang="en-US"/>
              <a:pPr>
                <a:defRPr/>
              </a:pPr>
              <a:t>8</a:t>
            </a:fld>
            <a:endParaRPr lang="en-US"/>
          </a:p>
        </p:txBody>
      </p:sp>
      <p:sp>
        <p:nvSpPr>
          <p:cNvPr id="26628" name="Rectangle 2"/>
          <p:cNvSpPr>
            <a:spLocks noGrp="1" noChangeArrowheads="1"/>
          </p:cNvSpPr>
          <p:nvPr>
            <p:ph type="title"/>
          </p:nvPr>
        </p:nvSpPr>
        <p:spPr>
          <a:noFill/>
        </p:spPr>
        <p:txBody>
          <a:bodyPr lIns="90488" tIns="44450" rIns="90488" bIns="44450"/>
          <a:lstStyle/>
          <a:p>
            <a:r>
              <a:rPr lang="en-US" smtClean="0"/>
              <a:t>Registers vs. Memory</a:t>
            </a:r>
          </a:p>
        </p:txBody>
      </p:sp>
      <p:sp>
        <p:nvSpPr>
          <p:cNvPr id="26629" name="Rectangle 3"/>
          <p:cNvSpPr>
            <a:spLocks noGrp="1" noChangeArrowheads="1"/>
          </p:cNvSpPr>
          <p:nvPr>
            <p:ph type="body" idx="1"/>
          </p:nvPr>
        </p:nvSpPr>
        <p:spPr>
          <a:xfrm>
            <a:off x="533400" y="1371600"/>
            <a:ext cx="8229600" cy="1752600"/>
          </a:xfrm>
          <a:noFill/>
        </p:spPr>
        <p:txBody>
          <a:bodyPr lIns="90488" tIns="44450" rIns="90488" bIns="44450"/>
          <a:lstStyle/>
          <a:p>
            <a:r>
              <a:rPr lang="en-US" smtClean="0"/>
              <a:t>Arithmetic instruction operands must be registers, </a:t>
            </a:r>
            <a:br>
              <a:rPr lang="en-US" smtClean="0"/>
            </a:br>
            <a:r>
              <a:rPr lang="en-US" smtClean="0"/>
              <a:t>	— only 32 registers provided</a:t>
            </a:r>
          </a:p>
          <a:p>
            <a:r>
              <a:rPr lang="en-US" smtClean="0"/>
              <a:t>Compiler associates variables with registers</a:t>
            </a:r>
          </a:p>
          <a:p>
            <a:r>
              <a:rPr lang="en-US" smtClean="0"/>
              <a:t>What about programs with lots of variables ?</a:t>
            </a:r>
          </a:p>
        </p:txBody>
      </p:sp>
      <p:sp>
        <p:nvSpPr>
          <p:cNvPr id="26630" name="Rectangle 4"/>
          <p:cNvSpPr>
            <a:spLocks noChangeArrowheads="1"/>
          </p:cNvSpPr>
          <p:nvPr/>
        </p:nvSpPr>
        <p:spPr bwMode="auto">
          <a:xfrm>
            <a:off x="1676400" y="3657600"/>
            <a:ext cx="1676400" cy="1676400"/>
          </a:xfrm>
          <a:prstGeom prst="rect">
            <a:avLst/>
          </a:prstGeom>
          <a:solidFill>
            <a:srgbClr val="CCFFCC"/>
          </a:solidFill>
          <a:ln w="9525">
            <a:solidFill>
              <a:schemeClr val="tx1"/>
            </a:solidFill>
            <a:miter lim="800000"/>
            <a:headEnd/>
            <a:tailEnd/>
          </a:ln>
        </p:spPr>
        <p:txBody>
          <a:bodyPr wrap="none" anchor="ctr"/>
          <a:lstStyle/>
          <a:p>
            <a:pPr algn="ctr"/>
            <a:r>
              <a:rPr kumimoji="0" lang="en-US">
                <a:solidFill>
                  <a:schemeClr val="tx1"/>
                </a:solidFill>
              </a:rPr>
              <a:t>CPU</a:t>
            </a:r>
          </a:p>
        </p:txBody>
      </p:sp>
      <p:sp>
        <p:nvSpPr>
          <p:cNvPr id="26631" name="Rectangle 5"/>
          <p:cNvSpPr>
            <a:spLocks noChangeArrowheads="1"/>
          </p:cNvSpPr>
          <p:nvPr/>
        </p:nvSpPr>
        <p:spPr bwMode="auto">
          <a:xfrm>
            <a:off x="5257800" y="3429000"/>
            <a:ext cx="2362200" cy="2133600"/>
          </a:xfrm>
          <a:prstGeom prst="rect">
            <a:avLst/>
          </a:prstGeom>
          <a:solidFill>
            <a:srgbClr val="FFFF99"/>
          </a:solidFill>
          <a:ln w="9525">
            <a:solidFill>
              <a:schemeClr val="tx1"/>
            </a:solidFill>
            <a:miter lim="800000"/>
            <a:headEnd/>
            <a:tailEnd/>
          </a:ln>
        </p:spPr>
        <p:txBody>
          <a:bodyPr wrap="none" anchor="ctr"/>
          <a:lstStyle/>
          <a:p>
            <a:pPr algn="ctr"/>
            <a:r>
              <a:rPr kumimoji="0" lang="en-US">
                <a:solidFill>
                  <a:schemeClr val="tx1"/>
                </a:solidFill>
              </a:rPr>
              <a:t>Memory</a:t>
            </a:r>
          </a:p>
        </p:txBody>
      </p:sp>
      <p:grpSp>
        <p:nvGrpSpPr>
          <p:cNvPr id="2" name="Group 6"/>
          <p:cNvGrpSpPr>
            <a:grpSpLocks/>
          </p:cNvGrpSpPr>
          <p:nvPr/>
        </p:nvGrpSpPr>
        <p:grpSpPr bwMode="auto">
          <a:xfrm>
            <a:off x="5181600" y="6096000"/>
            <a:ext cx="2514600" cy="457200"/>
            <a:chOff x="2544" y="3840"/>
            <a:chExt cx="1680" cy="288"/>
          </a:xfrm>
        </p:grpSpPr>
        <p:sp>
          <p:nvSpPr>
            <p:cNvPr id="26644" name="Oval 7"/>
            <p:cNvSpPr>
              <a:spLocks noChangeArrowheads="1"/>
            </p:cNvSpPr>
            <p:nvPr/>
          </p:nvSpPr>
          <p:spPr bwMode="auto">
            <a:xfrm>
              <a:off x="2544" y="3840"/>
              <a:ext cx="1680"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645" name="Oval 8"/>
            <p:cNvSpPr>
              <a:spLocks noChangeArrowheads="1"/>
            </p:cNvSpPr>
            <p:nvPr/>
          </p:nvSpPr>
          <p:spPr bwMode="auto">
            <a:xfrm>
              <a:off x="2544" y="3888"/>
              <a:ext cx="1680"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646" name="Oval 9"/>
            <p:cNvSpPr>
              <a:spLocks noChangeArrowheads="1"/>
            </p:cNvSpPr>
            <p:nvPr/>
          </p:nvSpPr>
          <p:spPr bwMode="auto">
            <a:xfrm>
              <a:off x="2544" y="3936"/>
              <a:ext cx="1680" cy="192"/>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26633" name="Text Box 10"/>
          <p:cNvSpPr txBox="1">
            <a:spLocks noChangeArrowheads="1"/>
          </p:cNvSpPr>
          <p:nvPr/>
        </p:nvSpPr>
        <p:spPr bwMode="auto">
          <a:xfrm>
            <a:off x="6248400" y="6172200"/>
            <a:ext cx="506413" cy="457200"/>
          </a:xfrm>
          <a:prstGeom prst="rect">
            <a:avLst/>
          </a:prstGeom>
          <a:noFill/>
          <a:ln w="9525">
            <a:noFill/>
            <a:miter lim="800000"/>
            <a:headEnd/>
            <a:tailEnd/>
          </a:ln>
        </p:spPr>
        <p:txBody>
          <a:bodyPr wrap="none">
            <a:spAutoFit/>
          </a:bodyPr>
          <a:lstStyle/>
          <a:p>
            <a:pPr algn="l"/>
            <a:r>
              <a:rPr kumimoji="0" lang="en-US">
                <a:solidFill>
                  <a:schemeClr val="tx1"/>
                </a:solidFill>
              </a:rPr>
              <a:t>IO</a:t>
            </a:r>
          </a:p>
        </p:txBody>
      </p:sp>
      <p:cxnSp>
        <p:nvCxnSpPr>
          <p:cNvPr id="26634" name="AutoShape 11"/>
          <p:cNvCxnSpPr>
            <a:cxnSpLocks noChangeShapeType="1"/>
            <a:stCxn id="26630" idx="3"/>
            <a:endCxn id="26631" idx="1"/>
          </p:cNvCxnSpPr>
          <p:nvPr/>
        </p:nvCxnSpPr>
        <p:spPr bwMode="auto">
          <a:xfrm>
            <a:off x="3352800" y="4495800"/>
            <a:ext cx="1905000" cy="0"/>
          </a:xfrm>
          <a:prstGeom prst="straightConnector1">
            <a:avLst/>
          </a:prstGeom>
          <a:noFill/>
          <a:ln w="28575">
            <a:solidFill>
              <a:schemeClr val="tx1"/>
            </a:solidFill>
            <a:round/>
            <a:headEnd type="triangle" w="med" len="med"/>
            <a:tailEnd type="triangle" w="med" len="med"/>
          </a:ln>
        </p:spPr>
      </p:cxnSp>
      <p:cxnSp>
        <p:nvCxnSpPr>
          <p:cNvPr id="26635" name="AutoShape 12"/>
          <p:cNvCxnSpPr>
            <a:cxnSpLocks noChangeShapeType="1"/>
            <a:stCxn id="26630" idx="3"/>
            <a:endCxn id="26646" idx="2"/>
          </p:cNvCxnSpPr>
          <p:nvPr/>
        </p:nvCxnSpPr>
        <p:spPr bwMode="auto">
          <a:xfrm>
            <a:off x="3352800" y="4495800"/>
            <a:ext cx="1828800" cy="1905000"/>
          </a:xfrm>
          <a:prstGeom prst="bentConnector3">
            <a:avLst>
              <a:gd name="adj1" fmla="val 50000"/>
            </a:avLst>
          </a:prstGeom>
          <a:noFill/>
          <a:ln w="28575">
            <a:solidFill>
              <a:schemeClr val="tx1"/>
            </a:solidFill>
            <a:miter lim="800000"/>
            <a:headEnd type="triangle" w="med" len="med"/>
            <a:tailEnd type="triangle" w="med" len="med"/>
          </a:ln>
        </p:spPr>
      </p:cxnSp>
      <p:sp>
        <p:nvSpPr>
          <p:cNvPr id="26636" name="Rectangle 13"/>
          <p:cNvSpPr>
            <a:spLocks noChangeArrowheads="1"/>
          </p:cNvSpPr>
          <p:nvPr/>
        </p:nvSpPr>
        <p:spPr bwMode="auto">
          <a:xfrm>
            <a:off x="2819400" y="4724400"/>
            <a:ext cx="457200" cy="533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37" name="Line 14"/>
          <p:cNvSpPr>
            <a:spLocks noChangeShapeType="1"/>
          </p:cNvSpPr>
          <p:nvPr/>
        </p:nvSpPr>
        <p:spPr bwMode="auto">
          <a:xfrm>
            <a:off x="2819400" y="4800600"/>
            <a:ext cx="457200" cy="0"/>
          </a:xfrm>
          <a:prstGeom prst="line">
            <a:avLst/>
          </a:prstGeom>
          <a:noFill/>
          <a:ln w="9525">
            <a:solidFill>
              <a:schemeClr val="tx1"/>
            </a:solidFill>
            <a:round/>
            <a:headEnd/>
            <a:tailEnd/>
          </a:ln>
        </p:spPr>
        <p:txBody>
          <a:bodyPr wrap="none" anchor="ctr"/>
          <a:lstStyle/>
          <a:p>
            <a:endParaRPr lang="en-US"/>
          </a:p>
        </p:txBody>
      </p:sp>
      <p:sp>
        <p:nvSpPr>
          <p:cNvPr id="26638" name="Line 15"/>
          <p:cNvSpPr>
            <a:spLocks noChangeShapeType="1"/>
          </p:cNvSpPr>
          <p:nvPr/>
        </p:nvSpPr>
        <p:spPr bwMode="auto">
          <a:xfrm>
            <a:off x="2819400" y="4876800"/>
            <a:ext cx="457200" cy="0"/>
          </a:xfrm>
          <a:prstGeom prst="line">
            <a:avLst/>
          </a:prstGeom>
          <a:noFill/>
          <a:ln w="9525">
            <a:solidFill>
              <a:schemeClr val="tx1"/>
            </a:solidFill>
            <a:round/>
            <a:headEnd/>
            <a:tailEnd/>
          </a:ln>
        </p:spPr>
        <p:txBody>
          <a:bodyPr wrap="none" anchor="ctr"/>
          <a:lstStyle/>
          <a:p>
            <a:endParaRPr lang="en-US"/>
          </a:p>
        </p:txBody>
      </p:sp>
      <p:sp>
        <p:nvSpPr>
          <p:cNvPr id="26639" name="Line 16"/>
          <p:cNvSpPr>
            <a:spLocks noChangeShapeType="1"/>
          </p:cNvSpPr>
          <p:nvPr/>
        </p:nvSpPr>
        <p:spPr bwMode="auto">
          <a:xfrm>
            <a:off x="2819400" y="4953000"/>
            <a:ext cx="457200" cy="0"/>
          </a:xfrm>
          <a:prstGeom prst="line">
            <a:avLst/>
          </a:prstGeom>
          <a:noFill/>
          <a:ln w="9525">
            <a:solidFill>
              <a:schemeClr val="tx1"/>
            </a:solidFill>
            <a:round/>
            <a:headEnd/>
            <a:tailEnd/>
          </a:ln>
        </p:spPr>
        <p:txBody>
          <a:bodyPr wrap="none" anchor="ctr"/>
          <a:lstStyle/>
          <a:p>
            <a:endParaRPr lang="en-US"/>
          </a:p>
        </p:txBody>
      </p:sp>
      <p:sp>
        <p:nvSpPr>
          <p:cNvPr id="26640" name="Line 17"/>
          <p:cNvSpPr>
            <a:spLocks noChangeShapeType="1"/>
          </p:cNvSpPr>
          <p:nvPr/>
        </p:nvSpPr>
        <p:spPr bwMode="auto">
          <a:xfrm>
            <a:off x="2819400" y="5029200"/>
            <a:ext cx="457200" cy="0"/>
          </a:xfrm>
          <a:prstGeom prst="line">
            <a:avLst/>
          </a:prstGeom>
          <a:noFill/>
          <a:ln w="9525">
            <a:solidFill>
              <a:schemeClr val="tx1"/>
            </a:solidFill>
            <a:round/>
            <a:headEnd/>
            <a:tailEnd/>
          </a:ln>
        </p:spPr>
        <p:txBody>
          <a:bodyPr wrap="none" anchor="ctr"/>
          <a:lstStyle/>
          <a:p>
            <a:endParaRPr lang="en-US"/>
          </a:p>
        </p:txBody>
      </p:sp>
      <p:sp>
        <p:nvSpPr>
          <p:cNvPr id="26641" name="Line 18"/>
          <p:cNvSpPr>
            <a:spLocks noChangeShapeType="1"/>
          </p:cNvSpPr>
          <p:nvPr/>
        </p:nvSpPr>
        <p:spPr bwMode="auto">
          <a:xfrm>
            <a:off x="2819400" y="5105400"/>
            <a:ext cx="457200" cy="0"/>
          </a:xfrm>
          <a:prstGeom prst="line">
            <a:avLst/>
          </a:prstGeom>
          <a:noFill/>
          <a:ln w="9525">
            <a:solidFill>
              <a:schemeClr val="tx1"/>
            </a:solidFill>
            <a:round/>
            <a:headEnd/>
            <a:tailEnd/>
          </a:ln>
        </p:spPr>
        <p:txBody>
          <a:bodyPr wrap="none" anchor="ctr"/>
          <a:lstStyle/>
          <a:p>
            <a:endParaRPr lang="en-US"/>
          </a:p>
        </p:txBody>
      </p:sp>
      <p:sp>
        <p:nvSpPr>
          <p:cNvPr id="26642" name="Line 19"/>
          <p:cNvSpPr>
            <a:spLocks noChangeShapeType="1"/>
          </p:cNvSpPr>
          <p:nvPr/>
        </p:nvSpPr>
        <p:spPr bwMode="auto">
          <a:xfrm>
            <a:off x="2819400" y="5181600"/>
            <a:ext cx="457200" cy="0"/>
          </a:xfrm>
          <a:prstGeom prst="line">
            <a:avLst/>
          </a:prstGeom>
          <a:noFill/>
          <a:ln w="9525">
            <a:solidFill>
              <a:schemeClr val="tx1"/>
            </a:solidFill>
            <a:round/>
            <a:headEnd/>
            <a:tailEnd/>
          </a:ln>
        </p:spPr>
        <p:txBody>
          <a:bodyPr wrap="none" anchor="ctr"/>
          <a:lstStyle/>
          <a:p>
            <a:endParaRPr lang="en-US"/>
          </a:p>
        </p:txBody>
      </p:sp>
      <p:sp>
        <p:nvSpPr>
          <p:cNvPr id="26643" name="Text Box 20"/>
          <p:cNvSpPr txBox="1">
            <a:spLocks noChangeArrowheads="1"/>
          </p:cNvSpPr>
          <p:nvPr/>
        </p:nvSpPr>
        <p:spPr bwMode="auto">
          <a:xfrm>
            <a:off x="1828800" y="4953000"/>
            <a:ext cx="998538" cy="304800"/>
          </a:xfrm>
          <a:prstGeom prst="rect">
            <a:avLst/>
          </a:prstGeom>
          <a:noFill/>
          <a:ln w="9525">
            <a:noFill/>
            <a:miter lim="800000"/>
            <a:headEnd/>
            <a:tailEnd/>
          </a:ln>
        </p:spPr>
        <p:txBody>
          <a:bodyPr wrap="none">
            <a:spAutoFit/>
          </a:bodyPr>
          <a:lstStyle/>
          <a:p>
            <a:pPr algn="l"/>
            <a:r>
              <a:rPr kumimoji="0" lang="en-US" sz="1400">
                <a:solidFill>
                  <a:schemeClr val="tx1"/>
                </a:solidFill>
              </a:rPr>
              <a:t>register file</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itle 1"/>
          <p:cNvSpPr>
            <a:spLocks noGrp="1"/>
          </p:cNvSpPr>
          <p:nvPr>
            <p:ph type="title"/>
          </p:nvPr>
        </p:nvSpPr>
        <p:spPr>
          <a:xfrm>
            <a:off x="457200" y="61913"/>
            <a:ext cx="8229600" cy="909637"/>
          </a:xfrm>
        </p:spPr>
        <p:txBody>
          <a:bodyPr/>
          <a:lstStyle/>
          <a:p>
            <a:pPr eaLnBrk="1" hangingPunct="1"/>
            <a:r>
              <a:rPr lang="en-US" dirty="0" smtClean="0">
                <a:latin typeface="+mn-lt"/>
              </a:rPr>
              <a:t>Precise exceptions</a:t>
            </a:r>
          </a:p>
        </p:txBody>
      </p:sp>
      <p:sp>
        <p:nvSpPr>
          <p:cNvPr id="3" name="Content Placeholder 2"/>
          <p:cNvSpPr>
            <a:spLocks noGrp="1"/>
          </p:cNvSpPr>
          <p:nvPr>
            <p:ph idx="1"/>
          </p:nvPr>
        </p:nvSpPr>
        <p:spPr>
          <a:xfrm>
            <a:off x="457200" y="971550"/>
            <a:ext cx="8229600" cy="5384800"/>
          </a:xfrm>
        </p:spPr>
        <p:txBody>
          <a:bodyPr rtlCol="0">
            <a:normAutofit fontScale="92500" lnSpcReduction="10000"/>
          </a:bodyPr>
          <a:lstStyle/>
          <a:p>
            <a:pPr eaLnBrk="1" fontAlgn="auto" hangingPunct="1">
              <a:spcAft>
                <a:spcPts val="0"/>
              </a:spcAft>
              <a:buFont typeface="Arial"/>
              <a:buChar char="•"/>
              <a:defRPr/>
            </a:pPr>
            <a:r>
              <a:rPr lang="en-US" dirty="0" smtClean="0">
                <a:latin typeface="+mn-lt"/>
              </a:rPr>
              <a:t>Consider the following code;</a:t>
            </a:r>
          </a:p>
          <a:p>
            <a:pPr eaLnBrk="1" fontAlgn="auto" hangingPunct="1">
              <a:spcAft>
                <a:spcPts val="0"/>
              </a:spcAft>
              <a:buFont typeface="Arial"/>
              <a:buChar char="•"/>
              <a:defRPr/>
            </a:pPr>
            <a:endParaRPr lang="en-US" dirty="0" smtClean="0">
              <a:latin typeface="+mn-lt"/>
            </a:endParaRPr>
          </a:p>
          <a:p>
            <a:pPr marL="914400" lvl="2" indent="0" eaLnBrk="1" fontAlgn="auto" hangingPunct="1">
              <a:spcAft>
                <a:spcPts val="0"/>
              </a:spcAft>
              <a:buFont typeface="Arial"/>
              <a:buNone/>
              <a:defRPr/>
            </a:pPr>
            <a:r>
              <a:rPr lang="en-US" sz="1800" dirty="0" err="1" smtClean="0">
                <a:latin typeface="+mn-lt"/>
              </a:rPr>
              <a:t>ADD.S</a:t>
            </a:r>
            <a:r>
              <a:rPr lang="en-US" sz="1800" dirty="0" smtClean="0">
                <a:latin typeface="+mn-lt"/>
              </a:rPr>
              <a:t>  F1, F2, F1</a:t>
            </a:r>
          </a:p>
          <a:p>
            <a:pPr marL="914400" lvl="2" indent="0" eaLnBrk="1" fontAlgn="auto" hangingPunct="1">
              <a:spcAft>
                <a:spcPts val="0"/>
              </a:spcAft>
              <a:buFont typeface="Arial"/>
              <a:buNone/>
              <a:defRPr/>
            </a:pPr>
            <a:r>
              <a:rPr lang="en-US" sz="1800" dirty="0" smtClean="0">
                <a:latin typeface="+mn-lt"/>
              </a:rPr>
              <a:t>ADD     R2, R1, R3</a:t>
            </a:r>
          </a:p>
          <a:p>
            <a:pPr eaLnBrk="1" fontAlgn="auto" hangingPunct="1">
              <a:spcAft>
                <a:spcPts val="0"/>
              </a:spcAft>
              <a:buFont typeface="Arial"/>
              <a:buChar char="•"/>
              <a:defRPr/>
            </a:pPr>
            <a:endParaRPr lang="en-US" dirty="0" smtClean="0">
              <a:latin typeface="+mn-lt"/>
            </a:endParaRPr>
          </a:p>
          <a:p>
            <a:pPr eaLnBrk="1" fontAlgn="auto" hangingPunct="1">
              <a:spcAft>
                <a:spcPts val="0"/>
              </a:spcAft>
              <a:buFont typeface="Arial"/>
              <a:buChar char="•"/>
              <a:defRPr/>
            </a:pPr>
            <a:r>
              <a:rPr lang="en-US" dirty="0" smtClean="0">
                <a:latin typeface="+mn-lt"/>
              </a:rPr>
              <a:t>No dependency! Totally independent</a:t>
            </a:r>
          </a:p>
          <a:p>
            <a:pPr eaLnBrk="1" fontAlgn="auto" hangingPunct="1">
              <a:spcAft>
                <a:spcPts val="0"/>
              </a:spcAft>
              <a:buFont typeface="Arial"/>
              <a:buChar char="•"/>
              <a:defRPr/>
            </a:pPr>
            <a:r>
              <a:rPr lang="en-US" dirty="0" smtClean="0">
                <a:latin typeface="+mn-lt"/>
              </a:rPr>
              <a:t>However, there are problems </a:t>
            </a:r>
            <a:r>
              <a:rPr lang="en-US" dirty="0" err="1" smtClean="0">
                <a:latin typeface="+mn-lt"/>
              </a:rPr>
              <a:t>w.r.t</a:t>
            </a:r>
            <a:r>
              <a:rPr lang="en-US" dirty="0" smtClean="0">
                <a:latin typeface="+mn-lt"/>
              </a:rPr>
              <a:t>. precise exception</a:t>
            </a:r>
          </a:p>
          <a:p>
            <a:pPr lvl="1" eaLnBrk="1" fontAlgn="auto" hangingPunct="1">
              <a:spcAft>
                <a:spcPts val="0"/>
              </a:spcAft>
              <a:buFont typeface="Arial"/>
              <a:buChar char="•"/>
              <a:defRPr/>
            </a:pPr>
            <a:r>
              <a:rPr lang="en-US" sz="1700" dirty="0" smtClean="0">
                <a:latin typeface="+mn-lt"/>
              </a:rPr>
              <a:t>What happens if </a:t>
            </a:r>
            <a:r>
              <a:rPr lang="en-US" sz="1700" dirty="0" err="1" smtClean="0">
                <a:latin typeface="+mn-lt"/>
              </a:rPr>
              <a:t>ADD.S</a:t>
            </a:r>
            <a:r>
              <a:rPr lang="en-US" sz="1700" dirty="0" smtClean="0">
                <a:latin typeface="+mn-lt"/>
              </a:rPr>
              <a:t> causes an exception late in the FP pipeline? </a:t>
            </a:r>
          </a:p>
          <a:p>
            <a:pPr lvl="1" eaLnBrk="1" fontAlgn="auto" hangingPunct="1">
              <a:spcAft>
                <a:spcPts val="0"/>
              </a:spcAft>
              <a:buFont typeface="Arial"/>
              <a:buChar char="•"/>
              <a:defRPr/>
            </a:pPr>
            <a:r>
              <a:rPr lang="en-US" sz="1700" dirty="0" smtClean="0">
                <a:latin typeface="+mn-lt"/>
              </a:rPr>
              <a:t>The </a:t>
            </a:r>
            <a:r>
              <a:rPr lang="en-US" sz="1700" dirty="0" smtClean="0">
                <a:latin typeface="+mn-lt"/>
              </a:rPr>
              <a:t>ADD has </a:t>
            </a:r>
            <a:r>
              <a:rPr lang="en-US" sz="1700" dirty="0" smtClean="0">
                <a:latin typeface="+mn-lt"/>
              </a:rPr>
              <a:t>already been executed</a:t>
            </a:r>
          </a:p>
          <a:p>
            <a:pPr lvl="1" eaLnBrk="1" fontAlgn="auto" hangingPunct="1">
              <a:spcAft>
                <a:spcPts val="0"/>
              </a:spcAft>
              <a:buFont typeface="Arial"/>
              <a:buChar char="•"/>
              <a:defRPr/>
            </a:pPr>
            <a:endParaRPr lang="en-US" sz="1700" dirty="0" smtClean="0">
              <a:latin typeface="+mn-lt"/>
            </a:endParaRPr>
          </a:p>
          <a:p>
            <a:pPr lvl="1" eaLnBrk="1" fontAlgn="auto" hangingPunct="1">
              <a:spcAft>
                <a:spcPts val="0"/>
              </a:spcAft>
              <a:buFont typeface="Arial"/>
              <a:buChar char="•"/>
              <a:defRPr/>
            </a:pPr>
            <a:endParaRPr lang="en-US" sz="1700" dirty="0" smtClean="0">
              <a:latin typeface="+mn-lt"/>
            </a:endParaRPr>
          </a:p>
          <a:p>
            <a:pPr lvl="1" eaLnBrk="1" fontAlgn="auto" hangingPunct="1">
              <a:spcAft>
                <a:spcPts val="0"/>
              </a:spcAft>
              <a:buFont typeface="Arial"/>
              <a:buChar char="•"/>
              <a:defRPr/>
            </a:pPr>
            <a:endParaRPr lang="en-US" sz="1700" dirty="0" smtClean="0">
              <a:latin typeface="+mn-lt"/>
            </a:endParaRPr>
          </a:p>
          <a:p>
            <a:pPr lvl="1" eaLnBrk="1" fontAlgn="auto" hangingPunct="1">
              <a:spcAft>
                <a:spcPts val="0"/>
              </a:spcAft>
              <a:buFont typeface="Arial"/>
              <a:buChar char="•"/>
              <a:defRPr/>
            </a:pPr>
            <a:endParaRPr lang="en-US" sz="1700" dirty="0" smtClean="0">
              <a:latin typeface="+mn-lt"/>
            </a:endParaRPr>
          </a:p>
          <a:p>
            <a:pPr lvl="1" eaLnBrk="1" fontAlgn="auto" hangingPunct="1">
              <a:spcAft>
                <a:spcPts val="0"/>
              </a:spcAft>
              <a:buFont typeface="Arial"/>
              <a:buChar char="•"/>
              <a:defRPr/>
            </a:pPr>
            <a:endParaRPr lang="en-US" sz="1700" dirty="0" smtClean="0">
              <a:latin typeface="+mn-lt"/>
            </a:endParaRPr>
          </a:p>
          <a:p>
            <a:pPr lvl="2" eaLnBrk="1" fontAlgn="auto" hangingPunct="1">
              <a:spcAft>
                <a:spcPts val="0"/>
              </a:spcAft>
              <a:buFont typeface="Arial"/>
              <a:buChar char="•"/>
              <a:defRPr/>
            </a:pPr>
            <a:endParaRPr lang="en-US" sz="1500" dirty="0" smtClean="0">
              <a:latin typeface="+mn-lt"/>
            </a:endParaRPr>
          </a:p>
          <a:p>
            <a:pPr lvl="1" eaLnBrk="1" fontAlgn="auto" hangingPunct="1">
              <a:spcAft>
                <a:spcPts val="0"/>
              </a:spcAft>
              <a:buFont typeface="Arial"/>
              <a:buChar char="•"/>
              <a:defRPr/>
            </a:pPr>
            <a:r>
              <a:rPr lang="en-US" sz="1700" dirty="0" smtClean="0">
                <a:latin typeface="+mn-lt"/>
              </a:rPr>
              <a:t>Add stores its result in C6</a:t>
            </a:r>
          </a:p>
          <a:p>
            <a:pPr lvl="1" eaLnBrk="1" fontAlgn="auto" hangingPunct="1">
              <a:spcAft>
                <a:spcPts val="0"/>
              </a:spcAft>
              <a:buFont typeface="Arial"/>
              <a:buChar char="•"/>
              <a:defRPr/>
            </a:pPr>
            <a:r>
              <a:rPr lang="en-US" sz="1700" dirty="0" smtClean="0">
                <a:latin typeface="+mn-lt"/>
              </a:rPr>
              <a:t>In C7 </a:t>
            </a:r>
            <a:r>
              <a:rPr lang="en-US" sz="1700" dirty="0" err="1" smtClean="0">
                <a:latin typeface="+mn-lt"/>
              </a:rPr>
              <a:t>ADD.S</a:t>
            </a:r>
            <a:r>
              <a:rPr lang="en-US" sz="1700" dirty="0" smtClean="0">
                <a:latin typeface="+mn-lt"/>
              </a:rPr>
              <a:t> causes an exception</a:t>
            </a:r>
          </a:p>
          <a:p>
            <a:pPr lvl="1" eaLnBrk="1" fontAlgn="auto" hangingPunct="1">
              <a:spcAft>
                <a:spcPts val="0"/>
              </a:spcAft>
              <a:buFont typeface="Arial"/>
              <a:buChar char="•"/>
              <a:defRPr/>
            </a:pPr>
            <a:r>
              <a:rPr lang="en-US" sz="1700" dirty="0" smtClean="0">
                <a:latin typeface="+mn-lt"/>
              </a:rPr>
              <a:t>R2 has already been modified</a:t>
            </a:r>
            <a:endParaRPr lang="en-US" dirty="0" smtClean="0">
              <a:latin typeface="+mn-lt"/>
            </a:endParaRPr>
          </a:p>
          <a:p>
            <a:pPr eaLnBrk="1" fontAlgn="auto" hangingPunct="1">
              <a:spcAft>
                <a:spcPts val="0"/>
              </a:spcAft>
              <a:buFont typeface="Arial"/>
              <a:buChar char="•"/>
              <a:defRPr/>
            </a:pPr>
            <a:endParaRPr lang="en-US" dirty="0">
              <a:latin typeface="+mn-lt"/>
            </a:endParaRPr>
          </a:p>
        </p:txBody>
      </p:sp>
      <p:graphicFrame>
        <p:nvGraphicFramePr>
          <p:cNvPr id="4" name="Table 3"/>
          <p:cNvGraphicFramePr>
            <a:graphicFrameLocks noGrp="1"/>
          </p:cNvGraphicFramePr>
          <p:nvPr/>
        </p:nvGraphicFramePr>
        <p:xfrm>
          <a:off x="457201" y="3763926"/>
          <a:ext cx="7984278" cy="1112520"/>
        </p:xfrm>
        <a:graphic>
          <a:graphicData uri="http://schemas.openxmlformats.org/drawingml/2006/table">
            <a:tbl>
              <a:tblPr firstRow="1" bandRow="1">
                <a:tableStyleId>{5C22544A-7EE6-4342-B048-85BDC9FD1C3A}</a:tableStyleId>
              </a:tblPr>
              <a:tblGrid>
                <a:gridCol w="1274960"/>
                <a:gridCol w="552728"/>
                <a:gridCol w="596946"/>
                <a:gridCol w="628450"/>
                <a:gridCol w="662792"/>
                <a:gridCol w="662792"/>
                <a:gridCol w="662792"/>
                <a:gridCol w="662792"/>
                <a:gridCol w="526426"/>
                <a:gridCol w="666209"/>
                <a:gridCol w="574766"/>
                <a:gridCol w="512625"/>
              </a:tblGrid>
              <a:tr h="370840">
                <a:tc>
                  <a:txBody>
                    <a:bodyPr/>
                    <a:lstStyle/>
                    <a:p>
                      <a:pPr marL="0" marR="0" algn="ctr">
                        <a:lnSpc>
                          <a:spcPts val="1400"/>
                        </a:lnSpc>
                        <a:spcBef>
                          <a:spcPts val="0"/>
                        </a:spcBef>
                        <a:spcAft>
                          <a:spcPts val="0"/>
                        </a:spcAft>
                      </a:pPr>
                      <a:endParaRPr lang="en-US" sz="1400" dirty="0">
                        <a:solidFill>
                          <a:srgbClr val="000000"/>
                        </a:solidFill>
                        <a:latin typeface="+mn-lt"/>
                        <a:ea typeface="Times New Roman"/>
                        <a:cs typeface="Comic Sans MS"/>
                      </a:endParaRP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C1</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C2</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C3</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C4</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C5</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C6</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C7</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C8</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9</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10</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11</a:t>
                      </a:r>
                    </a:p>
                  </a:txBody>
                  <a:tcPr marL="25400" marR="25400" marT="76200" marB="12700"/>
                </a:tc>
              </a:tr>
              <a:tr h="370840">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ADD.S F1,F2,F1</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IF</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ID</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FP1</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FP2</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FP3</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FP4</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FP5</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ME</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WB</a:t>
                      </a:r>
                    </a:p>
                  </a:txBody>
                  <a:tcPr marL="25400" marR="25400" marT="76200" marB="12700"/>
                </a:tc>
                <a:tc>
                  <a:txBody>
                    <a:bodyPr/>
                    <a:lstStyle/>
                    <a:p>
                      <a:pPr marL="0" marR="0" algn="ctr">
                        <a:lnSpc>
                          <a:spcPts val="1400"/>
                        </a:lnSpc>
                        <a:spcBef>
                          <a:spcPts val="0"/>
                        </a:spcBef>
                        <a:spcAft>
                          <a:spcPts val="0"/>
                        </a:spcAft>
                      </a:pPr>
                      <a:endParaRPr lang="en-US" sz="1400">
                        <a:solidFill>
                          <a:srgbClr val="000000"/>
                        </a:solidFill>
                        <a:latin typeface="+mn-lt"/>
                        <a:ea typeface="Times New Roman"/>
                        <a:cs typeface="Comic Sans MS"/>
                      </a:endParaRPr>
                    </a:p>
                  </a:txBody>
                  <a:tcPr marL="25400" marR="25400" marT="76200" marB="12700"/>
                </a:tc>
                <a:tc>
                  <a:txBody>
                    <a:bodyPr/>
                    <a:lstStyle/>
                    <a:p>
                      <a:pPr marL="0" marR="0" algn="ctr">
                        <a:lnSpc>
                          <a:spcPts val="1400"/>
                        </a:lnSpc>
                        <a:spcBef>
                          <a:spcPts val="0"/>
                        </a:spcBef>
                        <a:spcAft>
                          <a:spcPts val="0"/>
                        </a:spcAft>
                      </a:pPr>
                      <a:endParaRPr lang="en-US" sz="1400">
                        <a:solidFill>
                          <a:srgbClr val="000000"/>
                        </a:solidFill>
                        <a:latin typeface="+mn-lt"/>
                        <a:ea typeface="Times New Roman"/>
                        <a:cs typeface="Comic Sans MS"/>
                      </a:endParaRPr>
                    </a:p>
                  </a:txBody>
                  <a:tcPr marL="25400" marR="25400" marT="76200" marB="12700"/>
                </a:tc>
              </a:tr>
              <a:tr h="370840">
                <a:tc>
                  <a:txBody>
                    <a:bodyPr/>
                    <a:lstStyle/>
                    <a:p>
                      <a:pPr marL="0" marR="0" algn="ctr">
                        <a:lnSpc>
                          <a:spcPts val="1400"/>
                        </a:lnSpc>
                        <a:spcBef>
                          <a:spcPts val="0"/>
                        </a:spcBef>
                        <a:spcAft>
                          <a:spcPts val="0"/>
                        </a:spcAft>
                      </a:pPr>
                      <a:r>
                        <a:rPr lang="en-US" sz="1400" dirty="0">
                          <a:solidFill>
                            <a:srgbClr val="000000"/>
                          </a:solidFill>
                          <a:latin typeface="+mn-lt"/>
                          <a:ea typeface="Times New Roman"/>
                          <a:cs typeface="Comic Sans MS"/>
                        </a:rPr>
                        <a:t>ADD </a:t>
                      </a:r>
                      <a:r>
                        <a:rPr lang="en-US" sz="1400" dirty="0" smtClean="0">
                          <a:solidFill>
                            <a:srgbClr val="000000"/>
                          </a:solidFill>
                          <a:latin typeface="+mn-lt"/>
                          <a:ea typeface="Times New Roman"/>
                          <a:cs typeface="Comic Sans MS"/>
                        </a:rPr>
                        <a:t> R2,R1,R3</a:t>
                      </a:r>
                      <a:endParaRPr lang="en-US" sz="1400" dirty="0">
                        <a:solidFill>
                          <a:srgbClr val="000000"/>
                        </a:solidFill>
                        <a:latin typeface="+mn-lt"/>
                        <a:ea typeface="Times New Roman"/>
                        <a:cs typeface="Comic Sans MS"/>
                      </a:endParaRPr>
                    </a:p>
                  </a:txBody>
                  <a:tcPr marL="25400" marR="25400" marT="76200" marB="12700"/>
                </a:tc>
                <a:tc>
                  <a:txBody>
                    <a:bodyPr/>
                    <a:lstStyle/>
                    <a:p>
                      <a:pPr marL="0" marR="0" algn="ctr">
                        <a:lnSpc>
                          <a:spcPts val="1400"/>
                        </a:lnSpc>
                        <a:spcBef>
                          <a:spcPts val="0"/>
                        </a:spcBef>
                        <a:spcAft>
                          <a:spcPts val="0"/>
                        </a:spcAft>
                      </a:pPr>
                      <a:endParaRPr lang="en-US" sz="1400">
                        <a:solidFill>
                          <a:srgbClr val="000000"/>
                        </a:solidFill>
                        <a:latin typeface="+mn-lt"/>
                        <a:ea typeface="Times New Roman"/>
                        <a:cs typeface="Comic Sans MS"/>
                      </a:endParaRP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IF</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ID</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EX</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ME</a:t>
                      </a:r>
                    </a:p>
                  </a:txBody>
                  <a:tcPr marL="25400" marR="25400" marT="76200" marB="12700"/>
                </a:tc>
                <a:tc>
                  <a:txBody>
                    <a:bodyPr/>
                    <a:lstStyle/>
                    <a:p>
                      <a:pPr marL="0" marR="0" algn="ctr">
                        <a:lnSpc>
                          <a:spcPts val="1400"/>
                        </a:lnSpc>
                        <a:spcBef>
                          <a:spcPts val="0"/>
                        </a:spcBef>
                        <a:spcAft>
                          <a:spcPts val="0"/>
                        </a:spcAft>
                      </a:pPr>
                      <a:r>
                        <a:rPr lang="en-US" sz="1400">
                          <a:solidFill>
                            <a:srgbClr val="000000"/>
                          </a:solidFill>
                          <a:latin typeface="+mn-lt"/>
                          <a:ea typeface="Times New Roman"/>
                          <a:cs typeface="Comic Sans MS"/>
                        </a:rPr>
                        <a:t>WB</a:t>
                      </a:r>
                    </a:p>
                  </a:txBody>
                  <a:tcPr marL="25400" marR="25400" marT="76200" marB="12700"/>
                </a:tc>
                <a:tc>
                  <a:txBody>
                    <a:bodyPr/>
                    <a:lstStyle/>
                    <a:p>
                      <a:pPr marL="0" marR="0" algn="ctr">
                        <a:lnSpc>
                          <a:spcPts val="1400"/>
                        </a:lnSpc>
                        <a:spcBef>
                          <a:spcPts val="0"/>
                        </a:spcBef>
                        <a:spcAft>
                          <a:spcPts val="0"/>
                        </a:spcAft>
                      </a:pPr>
                      <a:endParaRPr lang="en-US" sz="1400">
                        <a:solidFill>
                          <a:srgbClr val="000000"/>
                        </a:solidFill>
                        <a:latin typeface="+mn-lt"/>
                        <a:ea typeface="Times New Roman"/>
                        <a:cs typeface="Comic Sans MS"/>
                      </a:endParaRPr>
                    </a:p>
                  </a:txBody>
                  <a:tcPr marL="25400" marR="25400" marT="76200" marB="12700"/>
                </a:tc>
                <a:tc>
                  <a:txBody>
                    <a:bodyPr/>
                    <a:lstStyle/>
                    <a:p>
                      <a:pPr marL="0" marR="0" algn="ctr">
                        <a:lnSpc>
                          <a:spcPts val="1400"/>
                        </a:lnSpc>
                        <a:spcBef>
                          <a:spcPts val="0"/>
                        </a:spcBef>
                        <a:spcAft>
                          <a:spcPts val="0"/>
                        </a:spcAft>
                      </a:pPr>
                      <a:endParaRPr lang="en-US" sz="1400">
                        <a:solidFill>
                          <a:srgbClr val="000000"/>
                        </a:solidFill>
                        <a:latin typeface="+mn-lt"/>
                        <a:ea typeface="Times New Roman"/>
                        <a:cs typeface="Comic Sans MS"/>
                      </a:endParaRPr>
                    </a:p>
                  </a:txBody>
                  <a:tcPr marL="25400" marR="25400" marT="76200" marB="12700"/>
                </a:tc>
                <a:tc>
                  <a:txBody>
                    <a:bodyPr/>
                    <a:lstStyle/>
                    <a:p>
                      <a:pPr marL="0" marR="0" algn="ctr">
                        <a:lnSpc>
                          <a:spcPts val="1400"/>
                        </a:lnSpc>
                        <a:spcBef>
                          <a:spcPts val="0"/>
                        </a:spcBef>
                        <a:spcAft>
                          <a:spcPts val="0"/>
                        </a:spcAft>
                      </a:pPr>
                      <a:endParaRPr lang="en-US" sz="1400">
                        <a:solidFill>
                          <a:srgbClr val="000000"/>
                        </a:solidFill>
                        <a:latin typeface="+mn-lt"/>
                        <a:ea typeface="Times New Roman"/>
                        <a:cs typeface="Comic Sans MS"/>
                      </a:endParaRPr>
                    </a:p>
                  </a:txBody>
                  <a:tcPr marL="25400" marR="25400" marT="76200" marB="12700"/>
                </a:tc>
                <a:tc>
                  <a:txBody>
                    <a:bodyPr/>
                    <a:lstStyle/>
                    <a:p>
                      <a:pPr marL="0" marR="0" algn="ctr">
                        <a:lnSpc>
                          <a:spcPts val="1400"/>
                        </a:lnSpc>
                        <a:spcBef>
                          <a:spcPts val="0"/>
                        </a:spcBef>
                        <a:spcAft>
                          <a:spcPts val="0"/>
                        </a:spcAft>
                      </a:pPr>
                      <a:endParaRPr lang="en-US" sz="1400">
                        <a:solidFill>
                          <a:srgbClr val="000000"/>
                        </a:solidFill>
                        <a:latin typeface="+mn-lt"/>
                        <a:ea typeface="Times New Roman"/>
                        <a:cs typeface="Comic Sans MS"/>
                      </a:endParaRPr>
                    </a:p>
                  </a:txBody>
                  <a:tcPr marL="25400" marR="25400" marT="76200" marB="12700"/>
                </a:tc>
                <a:tc>
                  <a:txBody>
                    <a:bodyPr/>
                    <a:lstStyle/>
                    <a:p>
                      <a:pPr marL="0" marR="0" algn="ctr">
                        <a:lnSpc>
                          <a:spcPts val="1400"/>
                        </a:lnSpc>
                        <a:spcBef>
                          <a:spcPts val="0"/>
                        </a:spcBef>
                        <a:spcAft>
                          <a:spcPts val="0"/>
                        </a:spcAft>
                      </a:pPr>
                      <a:endParaRPr lang="en-US" sz="1400" dirty="0">
                        <a:solidFill>
                          <a:srgbClr val="000000"/>
                        </a:solidFill>
                        <a:latin typeface="+mn-lt"/>
                        <a:ea typeface="Times New Roman"/>
                        <a:cs typeface="Comic Sans MS"/>
                      </a:endParaRPr>
                    </a:p>
                  </a:txBody>
                  <a:tcPr marL="25400" marR="25400" marT="76200" marB="12700"/>
                </a:tc>
              </a:tr>
            </a:tbl>
          </a:graphicData>
        </a:graphic>
      </p:graphicFrame>
      <p:sp>
        <p:nvSpPr>
          <p:cNvPr id="5" name="Date Placeholder 4"/>
          <p:cNvSpPr>
            <a:spLocks noGrp="1"/>
          </p:cNvSpPr>
          <p:nvPr>
            <p:ph type="dt" sz="half" idx="10"/>
          </p:nvPr>
        </p:nvSpPr>
        <p:spPr/>
        <p:txBody>
          <a:bodyPr/>
          <a:lstStyle/>
          <a:p>
            <a:pPr>
              <a:defRPr/>
            </a:pPr>
            <a:fld id="{9132E02D-A5D4-4FE5-86CF-65FCF2CF5E79}" type="datetime1">
              <a:rPr lang="en-US" smtClean="0"/>
              <a:pPr>
                <a:defRPr/>
              </a:pPr>
              <a:t>11/21/2016</a:t>
            </a:fld>
            <a:endParaRPr lang="en-US"/>
          </a:p>
        </p:txBody>
      </p:sp>
      <p:sp>
        <p:nvSpPr>
          <p:cNvPr id="6" name="Slide Number Placeholder 5"/>
          <p:cNvSpPr>
            <a:spLocks noGrp="1"/>
          </p:cNvSpPr>
          <p:nvPr>
            <p:ph type="sldNum" sz="quarter" idx="12"/>
          </p:nvPr>
        </p:nvSpPr>
        <p:spPr/>
        <p:txBody>
          <a:bodyPr/>
          <a:lstStyle/>
          <a:p>
            <a:pPr>
              <a:defRPr/>
            </a:pPr>
            <a:fld id="{B601BB93-CAE0-484E-9CD3-B51A8590C665}" type="slidenum">
              <a:rPr lang="en-US" smtClean="0"/>
              <a:pPr>
                <a:defRPr/>
              </a:pPr>
              <a:t>80</a:t>
            </a:fld>
            <a:endParaRPr lang="en-US"/>
          </a:p>
        </p:txBody>
      </p:sp>
      <p:sp>
        <p:nvSpPr>
          <p:cNvPr id="7" name="Footer Placeholder 6"/>
          <p:cNvSpPr>
            <a:spLocks noGrp="1"/>
          </p:cNvSpPr>
          <p:nvPr>
            <p:ph type="ftr" sz="quarter" idx="11"/>
          </p:nvPr>
        </p:nvSpPr>
        <p:spPr/>
        <p:txBody>
          <a:bodyPr/>
          <a:lstStyle/>
          <a:p>
            <a:pPr>
              <a:defRPr/>
            </a:pPr>
            <a:r>
              <a:rPr lang="en-US" smtClean="0"/>
              <a:t>ECA H Corporaal</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itle 1"/>
          <p:cNvSpPr>
            <a:spLocks noGrp="1"/>
          </p:cNvSpPr>
          <p:nvPr>
            <p:ph type="title"/>
          </p:nvPr>
        </p:nvSpPr>
        <p:spPr>
          <a:xfrm>
            <a:off x="457200" y="61913"/>
            <a:ext cx="8229600" cy="909637"/>
          </a:xfrm>
        </p:spPr>
        <p:txBody>
          <a:bodyPr/>
          <a:lstStyle/>
          <a:p>
            <a:pPr eaLnBrk="1" hangingPunct="1"/>
            <a:r>
              <a:rPr lang="en-US" sz="2400" b="1" dirty="0" smtClean="0">
                <a:latin typeface="+mn-lt"/>
              </a:rPr>
              <a:t>Coping with precise exceptions</a:t>
            </a:r>
            <a:endParaRPr lang="en-US" sz="2400" dirty="0" smtClean="0">
              <a:latin typeface="+mn-lt"/>
            </a:endParaRPr>
          </a:p>
        </p:txBody>
      </p:sp>
      <p:sp>
        <p:nvSpPr>
          <p:cNvPr id="272386" name="Content Placeholder 2"/>
          <p:cNvSpPr>
            <a:spLocks noGrp="1"/>
          </p:cNvSpPr>
          <p:nvPr>
            <p:ph idx="1"/>
          </p:nvPr>
        </p:nvSpPr>
        <p:spPr>
          <a:xfrm>
            <a:off x="457200" y="971550"/>
            <a:ext cx="8229600" cy="5384800"/>
          </a:xfrm>
        </p:spPr>
        <p:txBody>
          <a:bodyPr/>
          <a:lstStyle/>
          <a:p>
            <a:pPr eaLnBrk="1" hangingPunct="1"/>
            <a:r>
              <a:rPr lang="en-US" dirty="0" smtClean="0">
                <a:latin typeface="+mn-lt"/>
              </a:rPr>
              <a:t>Forget precision on exceptions</a:t>
            </a:r>
          </a:p>
          <a:p>
            <a:pPr lvl="1" eaLnBrk="1" hangingPunct="1"/>
            <a:r>
              <a:rPr lang="en-US" dirty="0" smtClean="0">
                <a:latin typeface="+mn-lt"/>
              </a:rPr>
              <a:t>Not really viable today in machines supporting virtual memory and IEEE floating point standard</a:t>
            </a:r>
          </a:p>
          <a:p>
            <a:pPr lvl="1" eaLnBrk="1" hangingPunct="1"/>
            <a:r>
              <a:rPr lang="en-US" dirty="0" smtClean="0">
                <a:latin typeface="+mn-lt"/>
              </a:rPr>
              <a:t>Give </a:t>
            </a:r>
            <a:r>
              <a:rPr lang="en-US" b="1" dirty="0" smtClean="0">
                <a:latin typeface="+mn-lt"/>
              </a:rPr>
              <a:t>state</a:t>
            </a:r>
            <a:r>
              <a:rPr lang="en-US" dirty="0" smtClean="0">
                <a:latin typeface="+mn-lt"/>
              </a:rPr>
              <a:t> to software and let the software figure it out</a:t>
            </a:r>
          </a:p>
          <a:p>
            <a:pPr lvl="2" eaLnBrk="1" hangingPunct="1"/>
            <a:r>
              <a:rPr lang="en-US" dirty="0" smtClean="0">
                <a:latin typeface="+mn-lt"/>
              </a:rPr>
              <a:t>Only possible for simple pipelines</a:t>
            </a:r>
          </a:p>
          <a:p>
            <a:pPr eaLnBrk="1" hangingPunct="1"/>
            <a:r>
              <a:rPr lang="en-US" dirty="0" smtClean="0">
                <a:latin typeface="+mn-lt"/>
              </a:rPr>
              <a:t>Deal with exceptions as if they were hazards</a:t>
            </a:r>
          </a:p>
          <a:p>
            <a:pPr lvl="1" eaLnBrk="1" hangingPunct="1"/>
            <a:r>
              <a:rPr lang="en-US" dirty="0" smtClean="0">
                <a:latin typeface="+mn-lt"/>
              </a:rPr>
              <a:t>Do not issue an instruction in ID until it is sure that all prior instructions are exception free</a:t>
            </a:r>
          </a:p>
          <a:p>
            <a:pPr lvl="1" eaLnBrk="1" hangingPunct="1"/>
            <a:r>
              <a:rPr lang="en-US" dirty="0" smtClean="0">
                <a:latin typeface="+mn-lt"/>
              </a:rPr>
              <a:t>Detect exceptions as early as possible in the execution</a:t>
            </a:r>
          </a:p>
          <a:p>
            <a:pPr lvl="1" eaLnBrk="1" hangingPunct="1"/>
            <a:r>
              <a:rPr lang="en-US" dirty="0" smtClean="0">
                <a:latin typeface="+mn-lt"/>
              </a:rPr>
              <a:t>May </a:t>
            </a:r>
            <a:r>
              <a:rPr lang="en-US" dirty="0" err="1" smtClean="0">
                <a:latin typeface="+mn-lt"/>
              </a:rPr>
              <a:t>stiffle</a:t>
            </a:r>
            <a:r>
              <a:rPr lang="en-US" dirty="0" smtClean="0">
                <a:latin typeface="+mn-lt"/>
              </a:rPr>
              <a:t> pipelining</a:t>
            </a:r>
          </a:p>
          <a:p>
            <a:pPr eaLnBrk="1" hangingPunct="1"/>
            <a:endParaRPr lang="en-US" dirty="0" smtClean="0">
              <a:latin typeface="+mn-lt"/>
            </a:endParaRPr>
          </a:p>
          <a:p>
            <a:pPr eaLnBrk="1" hangingPunct="1"/>
            <a:r>
              <a:rPr lang="en-US" dirty="0" smtClean="0">
                <a:latin typeface="+mn-lt"/>
              </a:rPr>
              <a:t>Force </a:t>
            </a:r>
            <a:r>
              <a:rPr lang="en-US" dirty="0" smtClean="0">
                <a:latin typeface="+mn-lt"/>
              </a:rPr>
              <a:t>in-order completion </a:t>
            </a:r>
            <a:r>
              <a:rPr lang="en-US" dirty="0" smtClean="0">
                <a:latin typeface="+mn-lt"/>
              </a:rPr>
              <a:t>:</a:t>
            </a:r>
            <a:endParaRPr lang="en-US" dirty="0" smtClean="0">
              <a:latin typeface="+mn-lt"/>
            </a:endParaRPr>
          </a:p>
        </p:txBody>
      </p:sp>
      <p:pic>
        <p:nvPicPr>
          <p:cNvPr id="272387" name="Picture 3"/>
          <p:cNvPicPr>
            <a:picLocks noChangeAspect="1" noChangeArrowheads="1"/>
          </p:cNvPicPr>
          <p:nvPr/>
        </p:nvPicPr>
        <p:blipFill>
          <a:blip r:embed="rId2"/>
          <a:srcRect/>
          <a:stretch>
            <a:fillRect/>
          </a:stretch>
        </p:blipFill>
        <p:spPr bwMode="auto">
          <a:xfrm>
            <a:off x="523461" y="4652682"/>
            <a:ext cx="8163339" cy="1840753"/>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fld id="{236F55C1-3531-4B07-867A-6D89B959CCE5}" type="datetime1">
              <a:rPr lang="en-US" smtClean="0"/>
              <a:pPr>
                <a:defRPr/>
              </a:pPr>
              <a:t>11/21/2016</a:t>
            </a:fld>
            <a:endParaRPr lang="en-US"/>
          </a:p>
        </p:txBody>
      </p:sp>
      <p:sp>
        <p:nvSpPr>
          <p:cNvPr id="6" name="Slide Number Placeholder 5"/>
          <p:cNvSpPr>
            <a:spLocks noGrp="1"/>
          </p:cNvSpPr>
          <p:nvPr>
            <p:ph type="sldNum" sz="quarter" idx="12"/>
          </p:nvPr>
        </p:nvSpPr>
        <p:spPr/>
        <p:txBody>
          <a:bodyPr/>
          <a:lstStyle/>
          <a:p>
            <a:pPr>
              <a:defRPr/>
            </a:pPr>
            <a:fld id="{B601BB93-CAE0-484E-9CD3-B51A8590C665}" type="slidenum">
              <a:rPr lang="en-US" smtClean="0"/>
              <a:pPr>
                <a:defRPr/>
              </a:pPr>
              <a:t>81</a:t>
            </a:fld>
            <a:endParaRPr lang="en-US"/>
          </a:p>
        </p:txBody>
      </p:sp>
      <p:sp>
        <p:nvSpPr>
          <p:cNvPr id="7" name="Footer Placeholder 6"/>
          <p:cNvSpPr>
            <a:spLocks noGrp="1"/>
          </p:cNvSpPr>
          <p:nvPr>
            <p:ph type="ftr" sz="quarter" idx="11"/>
          </p:nvPr>
        </p:nvSpPr>
        <p:spPr/>
        <p:txBody>
          <a:bodyPr/>
          <a:lstStyle/>
          <a:p>
            <a:pPr>
              <a:defRPr/>
            </a:pPr>
            <a:r>
              <a:rPr lang="en-US" smtClean="0"/>
              <a:t>ECA H Corporaal</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p:cNvSpPr>
            <a:spLocks noGrp="1"/>
          </p:cNvSpPr>
          <p:nvPr>
            <p:ph type="title"/>
          </p:nvPr>
        </p:nvSpPr>
        <p:spPr>
          <a:xfrm>
            <a:off x="457200" y="61913"/>
            <a:ext cx="8229600" cy="909637"/>
          </a:xfrm>
        </p:spPr>
        <p:txBody>
          <a:bodyPr/>
          <a:lstStyle/>
          <a:p>
            <a:pPr eaLnBrk="1" hangingPunct="1"/>
            <a:r>
              <a:rPr lang="en-US" sz="3600" b="1" dirty="0" err="1" smtClean="0">
                <a:latin typeface="+mn-lt"/>
              </a:rPr>
              <a:t>Superpipelined</a:t>
            </a:r>
            <a:r>
              <a:rPr lang="en-US" sz="3600" b="1" dirty="0" smtClean="0">
                <a:latin typeface="+mn-lt"/>
              </a:rPr>
              <a:t> CPU </a:t>
            </a:r>
          </a:p>
        </p:txBody>
      </p:sp>
      <p:sp>
        <p:nvSpPr>
          <p:cNvPr id="273410" name="Content Placeholder 2"/>
          <p:cNvSpPr>
            <a:spLocks noGrp="1"/>
          </p:cNvSpPr>
          <p:nvPr>
            <p:ph idx="1"/>
          </p:nvPr>
        </p:nvSpPr>
        <p:spPr>
          <a:xfrm>
            <a:off x="457200" y="2546350"/>
            <a:ext cx="8229600" cy="2599808"/>
          </a:xfrm>
        </p:spPr>
        <p:txBody>
          <a:bodyPr/>
          <a:lstStyle/>
          <a:p>
            <a:pPr eaLnBrk="1" hangingPunct="1"/>
            <a:r>
              <a:rPr lang="en-US" dirty="0" smtClean="0">
                <a:latin typeface="+mn-lt"/>
              </a:rPr>
              <a:t>Some stages in the 5-stage integer pipeline are further pipelined</a:t>
            </a:r>
          </a:p>
          <a:p>
            <a:pPr lvl="1" eaLnBrk="1" hangingPunct="1"/>
            <a:r>
              <a:rPr lang="en-US" dirty="0" smtClean="0">
                <a:latin typeface="+mn-lt"/>
              </a:rPr>
              <a:t>To increase the clock rate</a:t>
            </a:r>
          </a:p>
          <a:p>
            <a:pPr lvl="1" eaLnBrk="1" hangingPunct="1"/>
            <a:r>
              <a:rPr lang="en-US" dirty="0" smtClean="0">
                <a:latin typeface="+mn-lt"/>
              </a:rPr>
              <a:t>Here if, EX, and me are now 2 pipeline stages</a:t>
            </a:r>
          </a:p>
          <a:p>
            <a:pPr lvl="1" eaLnBrk="1" hangingPunct="1"/>
            <a:r>
              <a:rPr lang="en-US" dirty="0" smtClean="0">
                <a:latin typeface="+mn-lt"/>
              </a:rPr>
              <a:t>Clock is 2x as fast (hopefully)</a:t>
            </a:r>
          </a:p>
          <a:p>
            <a:pPr lvl="1" eaLnBrk="1" hangingPunct="1"/>
            <a:r>
              <a:rPr lang="en-US" dirty="0" smtClean="0">
                <a:latin typeface="+mn-lt"/>
              </a:rPr>
              <a:t>Not “free”</a:t>
            </a:r>
          </a:p>
          <a:p>
            <a:pPr lvl="2" eaLnBrk="1" hangingPunct="1"/>
            <a:r>
              <a:rPr lang="en-US" dirty="0" smtClean="0">
                <a:latin typeface="+mn-lt"/>
              </a:rPr>
              <a:t>Branch penalty when taken is now 3 clocks</a:t>
            </a:r>
          </a:p>
          <a:p>
            <a:pPr lvl="2" eaLnBrk="1" hangingPunct="1"/>
            <a:r>
              <a:rPr lang="en-US" dirty="0" smtClean="0">
                <a:latin typeface="+mn-lt"/>
              </a:rPr>
              <a:t>Latencies in clock are higher</a:t>
            </a:r>
          </a:p>
          <a:p>
            <a:pPr eaLnBrk="1" hangingPunct="1"/>
            <a:r>
              <a:rPr lang="en-US" dirty="0" smtClean="0">
                <a:latin typeface="+mn-lt"/>
              </a:rPr>
              <a:t>Assuming unchanged 5-stages for FP</a:t>
            </a:r>
          </a:p>
          <a:p>
            <a:pPr eaLnBrk="1" hangingPunct="1"/>
            <a:endParaRPr lang="en-US" dirty="0" smtClean="0">
              <a:latin typeface="+mn-lt"/>
            </a:endParaRPr>
          </a:p>
        </p:txBody>
      </p:sp>
      <p:pic>
        <p:nvPicPr>
          <p:cNvPr id="273411" name="Picture 3"/>
          <p:cNvPicPr>
            <a:picLocks noChangeAspect="1" noChangeArrowheads="1"/>
          </p:cNvPicPr>
          <p:nvPr/>
        </p:nvPicPr>
        <p:blipFill>
          <a:blip r:embed="rId2"/>
          <a:srcRect/>
          <a:stretch>
            <a:fillRect/>
          </a:stretch>
        </p:blipFill>
        <p:spPr bwMode="auto">
          <a:xfrm>
            <a:off x="228600" y="781050"/>
            <a:ext cx="8458200" cy="1765300"/>
          </a:xfrm>
          <a:prstGeom prst="rect">
            <a:avLst/>
          </a:prstGeom>
          <a:noFill/>
          <a:ln w="9525">
            <a:noFill/>
            <a:miter lim="800000"/>
            <a:headEnd/>
            <a:tailEnd/>
          </a:ln>
        </p:spPr>
      </p:pic>
      <p:graphicFrame>
        <p:nvGraphicFramePr>
          <p:cNvPr id="5" name="Table 4"/>
          <p:cNvGraphicFramePr>
            <a:graphicFrameLocks noGrp="1"/>
          </p:cNvGraphicFramePr>
          <p:nvPr/>
        </p:nvGraphicFramePr>
        <p:xfrm>
          <a:off x="1523998" y="5146158"/>
          <a:ext cx="6237768" cy="1483360"/>
        </p:xfrm>
        <a:graphic>
          <a:graphicData uri="http://schemas.openxmlformats.org/drawingml/2006/table">
            <a:tbl>
              <a:tblPr firstRow="1" bandRow="1">
                <a:tableStyleId>{5C22544A-7EE6-4342-B048-85BDC9FD1C3A}</a:tableStyleId>
              </a:tblPr>
              <a:tblGrid>
                <a:gridCol w="2448709"/>
                <a:gridCol w="1279777"/>
                <a:gridCol w="2509282"/>
              </a:tblGrid>
              <a:tr h="370840">
                <a:tc>
                  <a:txBody>
                    <a:bodyPr/>
                    <a:lstStyle/>
                    <a:p>
                      <a:pPr marL="0" marR="0" algn="ctr">
                        <a:lnSpc>
                          <a:spcPts val="1600"/>
                        </a:lnSpc>
                        <a:spcBef>
                          <a:spcPts val="0"/>
                        </a:spcBef>
                        <a:spcAft>
                          <a:spcPts val="0"/>
                        </a:spcAft>
                      </a:pPr>
                      <a:r>
                        <a:rPr lang="en-US" sz="1400" dirty="0">
                          <a:solidFill>
                            <a:srgbClr val="000000"/>
                          </a:solidFill>
                          <a:latin typeface="+mn-lt"/>
                          <a:ea typeface="Times New Roman"/>
                          <a:cs typeface="Comic Sans MS"/>
                        </a:rPr>
                        <a:t>FUNCTIONAL UNITS</a:t>
                      </a:r>
                      <a:endParaRPr lang="en-US" sz="1200" dirty="0">
                        <a:solidFill>
                          <a:srgbClr val="000000"/>
                        </a:solidFill>
                        <a:latin typeface="+mn-lt"/>
                        <a:ea typeface="Times New Roman"/>
                        <a:cs typeface="Comic Sans MS"/>
                      </a:endParaRPr>
                    </a:p>
                  </a:txBody>
                  <a:tcPr marL="25400" marR="25400" marT="76200" marB="12700"/>
                </a:tc>
                <a:tc>
                  <a:txBody>
                    <a:bodyPr/>
                    <a:lstStyle/>
                    <a:p>
                      <a:pPr marL="0" marR="0" algn="ctr">
                        <a:lnSpc>
                          <a:spcPts val="1600"/>
                        </a:lnSpc>
                        <a:spcBef>
                          <a:spcPts val="0"/>
                        </a:spcBef>
                        <a:spcAft>
                          <a:spcPts val="0"/>
                        </a:spcAft>
                      </a:pPr>
                      <a:r>
                        <a:rPr lang="en-US" sz="1400">
                          <a:solidFill>
                            <a:srgbClr val="000000"/>
                          </a:solidFill>
                          <a:latin typeface="+mn-lt"/>
                          <a:ea typeface="Times New Roman"/>
                          <a:cs typeface="Comic Sans MS"/>
                        </a:rPr>
                        <a:t>LATENCY</a:t>
                      </a:r>
                      <a:endParaRPr lang="en-US" sz="1200">
                        <a:solidFill>
                          <a:srgbClr val="000000"/>
                        </a:solidFill>
                        <a:latin typeface="+mn-lt"/>
                        <a:ea typeface="Times New Roman"/>
                        <a:cs typeface="Comic Sans MS"/>
                      </a:endParaRPr>
                    </a:p>
                  </a:txBody>
                  <a:tcPr marL="25400" marR="25400" marT="76200" marB="12700"/>
                </a:tc>
                <a:tc>
                  <a:txBody>
                    <a:bodyPr/>
                    <a:lstStyle/>
                    <a:p>
                      <a:pPr marL="0" marR="0" algn="ctr">
                        <a:lnSpc>
                          <a:spcPts val="1600"/>
                        </a:lnSpc>
                        <a:spcBef>
                          <a:spcPts val="0"/>
                        </a:spcBef>
                        <a:spcAft>
                          <a:spcPts val="0"/>
                        </a:spcAft>
                      </a:pPr>
                      <a:r>
                        <a:rPr lang="en-US" sz="1400">
                          <a:solidFill>
                            <a:srgbClr val="000000"/>
                          </a:solidFill>
                          <a:latin typeface="+mn-lt"/>
                          <a:ea typeface="Times New Roman"/>
                          <a:cs typeface="Comic Sans MS"/>
                        </a:rPr>
                        <a:t>INITIATION INTERVAL</a:t>
                      </a:r>
                      <a:endParaRPr lang="en-US" sz="1200">
                        <a:solidFill>
                          <a:srgbClr val="000000"/>
                        </a:solidFill>
                        <a:latin typeface="+mn-lt"/>
                        <a:ea typeface="Times New Roman"/>
                        <a:cs typeface="Comic Sans MS"/>
                      </a:endParaRPr>
                    </a:p>
                  </a:txBody>
                  <a:tcPr marL="25400" marR="25400" marT="76200" marB="12700"/>
                </a:tc>
              </a:tr>
              <a:tr h="370840">
                <a:tc>
                  <a:txBody>
                    <a:bodyPr/>
                    <a:lstStyle/>
                    <a:p>
                      <a:pPr marL="0" marR="0" algn="ctr">
                        <a:lnSpc>
                          <a:spcPts val="1600"/>
                        </a:lnSpc>
                        <a:spcBef>
                          <a:spcPts val="0"/>
                        </a:spcBef>
                        <a:spcAft>
                          <a:spcPts val="0"/>
                        </a:spcAft>
                      </a:pPr>
                      <a:r>
                        <a:rPr lang="en-US" sz="1400">
                          <a:solidFill>
                            <a:srgbClr val="000000"/>
                          </a:solidFill>
                          <a:latin typeface="+mn-lt"/>
                          <a:ea typeface="Times New Roman"/>
                          <a:cs typeface="Comic Sans MS"/>
                        </a:rPr>
                        <a:t>INTEGER ALU</a:t>
                      </a:r>
                      <a:endParaRPr lang="en-US" sz="1200">
                        <a:solidFill>
                          <a:srgbClr val="000000"/>
                        </a:solidFill>
                        <a:latin typeface="+mn-lt"/>
                        <a:ea typeface="Times New Roman"/>
                        <a:cs typeface="Comic Sans MS"/>
                      </a:endParaRPr>
                    </a:p>
                  </a:txBody>
                  <a:tcPr marL="25400" marR="25400" marT="76200" marB="12700"/>
                </a:tc>
                <a:tc>
                  <a:txBody>
                    <a:bodyPr/>
                    <a:lstStyle/>
                    <a:p>
                      <a:pPr marL="0" marR="0" algn="ctr">
                        <a:lnSpc>
                          <a:spcPts val="1600"/>
                        </a:lnSpc>
                        <a:spcBef>
                          <a:spcPts val="0"/>
                        </a:spcBef>
                        <a:spcAft>
                          <a:spcPts val="0"/>
                        </a:spcAft>
                      </a:pPr>
                      <a:r>
                        <a:rPr lang="en-US" sz="1400" dirty="0">
                          <a:solidFill>
                            <a:srgbClr val="000000"/>
                          </a:solidFill>
                          <a:latin typeface="+mn-lt"/>
                          <a:ea typeface="Times New Roman"/>
                          <a:cs typeface="Comic Sans MS"/>
                        </a:rPr>
                        <a:t>1</a:t>
                      </a:r>
                      <a:endParaRPr lang="en-US" sz="1200" dirty="0">
                        <a:solidFill>
                          <a:srgbClr val="000000"/>
                        </a:solidFill>
                        <a:latin typeface="+mn-lt"/>
                        <a:ea typeface="Times New Roman"/>
                        <a:cs typeface="Comic Sans MS"/>
                      </a:endParaRPr>
                    </a:p>
                  </a:txBody>
                  <a:tcPr marL="25400" marR="25400" marT="76200" marB="12700"/>
                </a:tc>
                <a:tc>
                  <a:txBody>
                    <a:bodyPr/>
                    <a:lstStyle/>
                    <a:p>
                      <a:pPr marL="0" marR="0" algn="ctr">
                        <a:lnSpc>
                          <a:spcPts val="1600"/>
                        </a:lnSpc>
                        <a:spcBef>
                          <a:spcPts val="0"/>
                        </a:spcBef>
                        <a:spcAft>
                          <a:spcPts val="0"/>
                        </a:spcAft>
                      </a:pPr>
                      <a:r>
                        <a:rPr lang="en-US" sz="1400" dirty="0">
                          <a:solidFill>
                            <a:srgbClr val="000000"/>
                          </a:solidFill>
                          <a:latin typeface="+mn-lt"/>
                          <a:ea typeface="Times New Roman"/>
                          <a:cs typeface="Comic Sans MS"/>
                        </a:rPr>
                        <a:t>1</a:t>
                      </a:r>
                      <a:endParaRPr lang="en-US" sz="1200" dirty="0">
                        <a:solidFill>
                          <a:srgbClr val="000000"/>
                        </a:solidFill>
                        <a:latin typeface="+mn-lt"/>
                        <a:ea typeface="Times New Roman"/>
                        <a:cs typeface="Comic Sans MS"/>
                      </a:endParaRPr>
                    </a:p>
                  </a:txBody>
                  <a:tcPr marL="25400" marR="25400" marT="76200" marB="12700"/>
                </a:tc>
              </a:tr>
              <a:tr h="370840">
                <a:tc>
                  <a:txBody>
                    <a:bodyPr/>
                    <a:lstStyle/>
                    <a:p>
                      <a:pPr marL="0" marR="0" algn="ctr">
                        <a:lnSpc>
                          <a:spcPts val="1600"/>
                        </a:lnSpc>
                        <a:spcBef>
                          <a:spcPts val="0"/>
                        </a:spcBef>
                        <a:spcAft>
                          <a:spcPts val="0"/>
                        </a:spcAft>
                      </a:pPr>
                      <a:r>
                        <a:rPr lang="en-US" sz="1400">
                          <a:solidFill>
                            <a:srgbClr val="000000"/>
                          </a:solidFill>
                          <a:latin typeface="+mn-lt"/>
                          <a:ea typeface="Times New Roman"/>
                          <a:cs typeface="Comic Sans MS"/>
                        </a:rPr>
                        <a:t>LOAD</a:t>
                      </a:r>
                      <a:endParaRPr lang="en-US" sz="1200">
                        <a:solidFill>
                          <a:srgbClr val="000000"/>
                        </a:solidFill>
                        <a:latin typeface="+mn-lt"/>
                        <a:ea typeface="Times New Roman"/>
                        <a:cs typeface="Comic Sans MS"/>
                      </a:endParaRPr>
                    </a:p>
                  </a:txBody>
                  <a:tcPr marL="25400" marR="25400" marT="76200" marB="12700"/>
                </a:tc>
                <a:tc>
                  <a:txBody>
                    <a:bodyPr/>
                    <a:lstStyle/>
                    <a:p>
                      <a:pPr marL="0" marR="0" algn="ctr">
                        <a:lnSpc>
                          <a:spcPts val="1600"/>
                        </a:lnSpc>
                        <a:spcBef>
                          <a:spcPts val="0"/>
                        </a:spcBef>
                        <a:spcAft>
                          <a:spcPts val="0"/>
                        </a:spcAft>
                      </a:pPr>
                      <a:r>
                        <a:rPr lang="en-US" sz="1400">
                          <a:solidFill>
                            <a:srgbClr val="000000"/>
                          </a:solidFill>
                          <a:latin typeface="+mn-lt"/>
                          <a:ea typeface="Times New Roman"/>
                          <a:cs typeface="Comic Sans MS"/>
                        </a:rPr>
                        <a:t>3</a:t>
                      </a:r>
                      <a:endParaRPr lang="en-US" sz="1200">
                        <a:solidFill>
                          <a:srgbClr val="000000"/>
                        </a:solidFill>
                        <a:latin typeface="+mn-lt"/>
                        <a:ea typeface="Times New Roman"/>
                        <a:cs typeface="Comic Sans MS"/>
                      </a:endParaRPr>
                    </a:p>
                  </a:txBody>
                  <a:tcPr marL="25400" marR="25400" marT="76200" marB="12700"/>
                </a:tc>
                <a:tc>
                  <a:txBody>
                    <a:bodyPr/>
                    <a:lstStyle/>
                    <a:p>
                      <a:pPr marL="0" marR="0" algn="ctr">
                        <a:lnSpc>
                          <a:spcPts val="1600"/>
                        </a:lnSpc>
                        <a:spcBef>
                          <a:spcPts val="0"/>
                        </a:spcBef>
                        <a:spcAft>
                          <a:spcPts val="0"/>
                        </a:spcAft>
                      </a:pPr>
                      <a:r>
                        <a:rPr lang="en-US" sz="1400">
                          <a:solidFill>
                            <a:srgbClr val="000000"/>
                          </a:solidFill>
                          <a:latin typeface="+mn-lt"/>
                          <a:ea typeface="Times New Roman"/>
                          <a:cs typeface="Comic Sans MS"/>
                        </a:rPr>
                        <a:t>1</a:t>
                      </a:r>
                      <a:endParaRPr lang="en-US" sz="1200">
                        <a:solidFill>
                          <a:srgbClr val="000000"/>
                        </a:solidFill>
                        <a:latin typeface="+mn-lt"/>
                        <a:ea typeface="Times New Roman"/>
                        <a:cs typeface="Comic Sans MS"/>
                      </a:endParaRPr>
                    </a:p>
                  </a:txBody>
                  <a:tcPr marL="25400" marR="25400" marT="76200" marB="12700"/>
                </a:tc>
              </a:tr>
              <a:tr h="370840">
                <a:tc>
                  <a:txBody>
                    <a:bodyPr/>
                    <a:lstStyle/>
                    <a:p>
                      <a:pPr marL="0" marR="0" algn="ctr">
                        <a:lnSpc>
                          <a:spcPts val="1600"/>
                        </a:lnSpc>
                        <a:spcBef>
                          <a:spcPts val="0"/>
                        </a:spcBef>
                        <a:spcAft>
                          <a:spcPts val="0"/>
                        </a:spcAft>
                      </a:pPr>
                      <a:r>
                        <a:rPr lang="en-US" sz="1400">
                          <a:solidFill>
                            <a:srgbClr val="000000"/>
                          </a:solidFill>
                          <a:latin typeface="+mn-lt"/>
                          <a:ea typeface="Times New Roman"/>
                          <a:cs typeface="Comic Sans MS"/>
                        </a:rPr>
                        <a:t>FP OP</a:t>
                      </a:r>
                      <a:endParaRPr lang="en-US" sz="1200">
                        <a:solidFill>
                          <a:srgbClr val="000000"/>
                        </a:solidFill>
                        <a:latin typeface="+mn-lt"/>
                        <a:ea typeface="Times New Roman"/>
                        <a:cs typeface="Comic Sans MS"/>
                      </a:endParaRPr>
                    </a:p>
                  </a:txBody>
                  <a:tcPr marL="25400" marR="25400" marT="76200" marB="12700"/>
                </a:tc>
                <a:tc>
                  <a:txBody>
                    <a:bodyPr/>
                    <a:lstStyle/>
                    <a:p>
                      <a:pPr marL="0" marR="0" algn="ctr">
                        <a:lnSpc>
                          <a:spcPts val="1600"/>
                        </a:lnSpc>
                        <a:spcBef>
                          <a:spcPts val="0"/>
                        </a:spcBef>
                        <a:spcAft>
                          <a:spcPts val="0"/>
                        </a:spcAft>
                      </a:pPr>
                      <a:r>
                        <a:rPr lang="en-US" sz="1400">
                          <a:solidFill>
                            <a:srgbClr val="000000"/>
                          </a:solidFill>
                          <a:latin typeface="+mn-lt"/>
                          <a:ea typeface="Times New Roman"/>
                          <a:cs typeface="Comic Sans MS"/>
                        </a:rPr>
                        <a:t>4</a:t>
                      </a:r>
                      <a:endParaRPr lang="en-US" sz="1200">
                        <a:solidFill>
                          <a:srgbClr val="000000"/>
                        </a:solidFill>
                        <a:latin typeface="+mn-lt"/>
                        <a:ea typeface="Times New Roman"/>
                        <a:cs typeface="Comic Sans MS"/>
                      </a:endParaRPr>
                    </a:p>
                  </a:txBody>
                  <a:tcPr marL="25400" marR="25400" marT="76200" marB="12700"/>
                </a:tc>
                <a:tc>
                  <a:txBody>
                    <a:bodyPr/>
                    <a:lstStyle/>
                    <a:p>
                      <a:pPr marL="0" marR="0" algn="ctr">
                        <a:lnSpc>
                          <a:spcPts val="1600"/>
                        </a:lnSpc>
                        <a:spcBef>
                          <a:spcPts val="0"/>
                        </a:spcBef>
                        <a:spcAft>
                          <a:spcPts val="0"/>
                        </a:spcAft>
                      </a:pPr>
                      <a:r>
                        <a:rPr lang="en-US" sz="1400" dirty="0">
                          <a:solidFill>
                            <a:srgbClr val="000000"/>
                          </a:solidFill>
                          <a:latin typeface="+mn-lt"/>
                          <a:ea typeface="Times New Roman"/>
                          <a:cs typeface="Comic Sans MS"/>
                        </a:rPr>
                        <a:t>1(5 IF NOT PIPELINED)</a:t>
                      </a:r>
                      <a:endParaRPr lang="en-US" sz="1200" dirty="0">
                        <a:solidFill>
                          <a:srgbClr val="000000"/>
                        </a:solidFill>
                        <a:latin typeface="+mn-lt"/>
                        <a:ea typeface="Times New Roman"/>
                        <a:cs typeface="Comic Sans MS"/>
                      </a:endParaRPr>
                    </a:p>
                  </a:txBody>
                  <a:tcPr marL="25400" marR="25400" marT="76200" marB="12700"/>
                </a:tc>
              </a:tr>
            </a:tbl>
          </a:graphicData>
        </a:graphic>
      </p:graphicFrame>
      <p:sp>
        <p:nvSpPr>
          <p:cNvPr id="6" name="Date Placeholder 5"/>
          <p:cNvSpPr>
            <a:spLocks noGrp="1"/>
          </p:cNvSpPr>
          <p:nvPr>
            <p:ph type="dt" sz="half" idx="10"/>
          </p:nvPr>
        </p:nvSpPr>
        <p:spPr/>
        <p:txBody>
          <a:bodyPr/>
          <a:lstStyle/>
          <a:p>
            <a:pPr>
              <a:defRPr/>
            </a:pPr>
            <a:fld id="{9335D6FD-62F4-4E68-AFA8-1DCF2C85C824}" type="datetime1">
              <a:rPr lang="en-US" smtClean="0"/>
              <a:pPr>
                <a:defRPr/>
              </a:pPr>
              <a:t>11/21/2016</a:t>
            </a:fld>
            <a:endParaRPr lang="en-US"/>
          </a:p>
        </p:txBody>
      </p:sp>
      <p:sp>
        <p:nvSpPr>
          <p:cNvPr id="7" name="Slide Number Placeholder 6"/>
          <p:cNvSpPr>
            <a:spLocks noGrp="1"/>
          </p:cNvSpPr>
          <p:nvPr>
            <p:ph type="sldNum" sz="quarter" idx="12"/>
          </p:nvPr>
        </p:nvSpPr>
        <p:spPr/>
        <p:txBody>
          <a:bodyPr/>
          <a:lstStyle/>
          <a:p>
            <a:pPr>
              <a:defRPr/>
            </a:pPr>
            <a:fld id="{B601BB93-CAE0-484E-9CD3-B51A8590C665}" type="slidenum">
              <a:rPr lang="en-US" smtClean="0"/>
              <a:pPr>
                <a:defRPr/>
              </a:pPr>
              <a:t>82</a:t>
            </a:fld>
            <a:endParaRPr lang="en-US"/>
          </a:p>
        </p:txBody>
      </p:sp>
      <p:sp>
        <p:nvSpPr>
          <p:cNvPr id="8" name="Footer Placeholder 7"/>
          <p:cNvSpPr>
            <a:spLocks noGrp="1"/>
          </p:cNvSpPr>
          <p:nvPr>
            <p:ph type="ftr" sz="quarter" idx="11"/>
          </p:nvPr>
        </p:nvSpPr>
        <p:spPr/>
        <p:txBody>
          <a:bodyPr/>
          <a:lstStyle/>
          <a:p>
            <a:pPr>
              <a:defRPr/>
            </a:pPr>
            <a:r>
              <a:rPr lang="en-US" smtClean="0"/>
              <a:t>ECA H Corporaal</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Title 1"/>
          <p:cNvSpPr>
            <a:spLocks noGrp="1"/>
          </p:cNvSpPr>
          <p:nvPr>
            <p:ph type="title"/>
          </p:nvPr>
        </p:nvSpPr>
        <p:spPr>
          <a:xfrm>
            <a:off x="457200" y="61913"/>
            <a:ext cx="8229600" cy="909637"/>
          </a:xfrm>
        </p:spPr>
        <p:txBody>
          <a:bodyPr/>
          <a:lstStyle/>
          <a:p>
            <a:pPr eaLnBrk="1" hangingPunct="1"/>
            <a:r>
              <a:rPr lang="en-US" sz="3600" b="1" dirty="0" smtClean="0">
                <a:latin typeface="+mn-lt"/>
              </a:rPr>
              <a:t>Superscalar CPU </a:t>
            </a:r>
          </a:p>
        </p:txBody>
      </p:sp>
      <p:sp>
        <p:nvSpPr>
          <p:cNvPr id="3" name="Content Placeholder 2"/>
          <p:cNvSpPr>
            <a:spLocks noGrp="1"/>
          </p:cNvSpPr>
          <p:nvPr>
            <p:ph idx="1"/>
          </p:nvPr>
        </p:nvSpPr>
        <p:spPr>
          <a:xfrm>
            <a:off x="457200" y="2901855"/>
            <a:ext cx="8229600" cy="3530843"/>
          </a:xfrm>
        </p:spPr>
        <p:txBody>
          <a:bodyPr rtlCol="0">
            <a:noAutofit/>
          </a:bodyPr>
          <a:lstStyle/>
          <a:p>
            <a:pPr eaLnBrk="1" fontAlgn="auto" hangingPunct="1">
              <a:spcAft>
                <a:spcPts val="0"/>
              </a:spcAft>
              <a:defRPr/>
            </a:pPr>
            <a:r>
              <a:rPr lang="en-US" sz="2000" dirty="0" smtClean="0">
                <a:latin typeface="+mn-lt"/>
              </a:rPr>
              <a:t>Fetch, decode and execute e.g. up to 2 instructions per clock</a:t>
            </a:r>
          </a:p>
          <a:p>
            <a:pPr lvl="1" eaLnBrk="1" fontAlgn="auto" hangingPunct="1">
              <a:spcAft>
                <a:spcPts val="0"/>
              </a:spcAft>
              <a:buFont typeface="Arial"/>
              <a:buChar char="•"/>
              <a:defRPr/>
            </a:pPr>
            <a:r>
              <a:rPr lang="en-US" sz="1800" dirty="0" smtClean="0">
                <a:latin typeface="+mn-lt"/>
              </a:rPr>
              <a:t>Same clock rate as basic pipeline</a:t>
            </a:r>
          </a:p>
          <a:p>
            <a:pPr lvl="1" eaLnBrk="1" fontAlgn="auto" hangingPunct="1">
              <a:spcAft>
                <a:spcPts val="0"/>
              </a:spcAft>
              <a:buFont typeface="Arial"/>
              <a:buChar char="•"/>
              <a:defRPr/>
            </a:pPr>
            <a:r>
              <a:rPr lang="en-US" sz="1800" dirty="0" smtClean="0">
                <a:latin typeface="+mn-lt"/>
              </a:rPr>
              <a:t>Easy because of the 2 (</a:t>
            </a:r>
            <a:r>
              <a:rPr lang="en-US" sz="1800" dirty="0" err="1" smtClean="0">
                <a:latin typeface="+mn-lt"/>
              </a:rPr>
              <a:t>INT</a:t>
            </a:r>
            <a:r>
              <a:rPr lang="en-US" sz="1800" dirty="0" smtClean="0">
                <a:latin typeface="+mn-lt"/>
              </a:rPr>
              <a:t> and FP) register files</a:t>
            </a:r>
          </a:p>
          <a:p>
            <a:pPr lvl="1" eaLnBrk="1" fontAlgn="auto" hangingPunct="1">
              <a:spcAft>
                <a:spcPts val="0"/>
              </a:spcAft>
              <a:buFont typeface="Arial"/>
              <a:buChar char="•"/>
              <a:defRPr/>
            </a:pPr>
            <a:r>
              <a:rPr lang="en-US" sz="1800" dirty="0" smtClean="0">
                <a:latin typeface="+mn-lt"/>
              </a:rPr>
              <a:t>Issue a pair of instructions </a:t>
            </a:r>
          </a:p>
          <a:p>
            <a:pPr lvl="2" eaLnBrk="1" fontAlgn="auto" hangingPunct="1">
              <a:spcAft>
                <a:spcPts val="0"/>
              </a:spcAft>
              <a:buFont typeface="Arial"/>
              <a:buChar char="•"/>
              <a:defRPr/>
            </a:pPr>
            <a:r>
              <a:rPr lang="en-US" sz="1600" dirty="0" smtClean="0">
                <a:latin typeface="+mn-lt"/>
              </a:rPr>
              <a:t>Pair must be integer/branch/memory and FP pair (compiler)</a:t>
            </a:r>
          </a:p>
          <a:p>
            <a:pPr lvl="2" eaLnBrk="1" fontAlgn="auto" hangingPunct="1">
              <a:spcAft>
                <a:spcPts val="0"/>
              </a:spcAft>
              <a:buFont typeface="Arial"/>
              <a:buChar char="•"/>
              <a:defRPr/>
            </a:pPr>
            <a:r>
              <a:rPr lang="en-US" sz="1600" dirty="0" smtClean="0">
                <a:latin typeface="+mn-lt"/>
              </a:rPr>
              <a:t>Instructions in pair must be independent and have no hazard with prior instructions</a:t>
            </a:r>
          </a:p>
          <a:p>
            <a:pPr lvl="1" eaLnBrk="1" fontAlgn="auto" hangingPunct="1">
              <a:spcAft>
                <a:spcPts val="0"/>
              </a:spcAft>
              <a:buFont typeface="Arial"/>
              <a:buChar char="•"/>
              <a:defRPr/>
            </a:pPr>
            <a:r>
              <a:rPr lang="en-US" sz="1800" dirty="0" smtClean="0">
                <a:latin typeface="+mn-lt"/>
              </a:rPr>
              <a:t>Same latencies as basic pipeline; branches execute in EX</a:t>
            </a:r>
          </a:p>
          <a:p>
            <a:pPr lvl="1" eaLnBrk="1" fontAlgn="auto" hangingPunct="1">
              <a:spcAft>
                <a:spcPts val="0"/>
              </a:spcAft>
              <a:buFont typeface="Arial"/>
              <a:buChar char="•"/>
              <a:defRPr/>
            </a:pPr>
            <a:r>
              <a:rPr lang="en-US" sz="1800" dirty="0" smtClean="0">
                <a:latin typeface="+mn-lt"/>
              </a:rPr>
              <a:t>Branches and latencies waste more instruction slots</a:t>
            </a:r>
          </a:p>
          <a:p>
            <a:pPr lvl="1" eaLnBrk="1" fontAlgn="auto" hangingPunct="1">
              <a:spcAft>
                <a:spcPts val="0"/>
              </a:spcAft>
              <a:buFont typeface="Arial"/>
              <a:buChar char="•"/>
              <a:defRPr/>
            </a:pPr>
            <a:r>
              <a:rPr lang="en-US" sz="1800" dirty="0" smtClean="0">
                <a:latin typeface="+mn-lt"/>
              </a:rPr>
              <a:t>Exceptions are more complex</a:t>
            </a:r>
          </a:p>
          <a:p>
            <a:pPr eaLnBrk="1" fontAlgn="auto" hangingPunct="1">
              <a:spcAft>
                <a:spcPts val="0"/>
              </a:spcAft>
              <a:buFont typeface="Arial"/>
              <a:buChar char="•"/>
              <a:defRPr/>
            </a:pPr>
            <a:r>
              <a:rPr lang="en-US" sz="2000" dirty="0" err="1" smtClean="0">
                <a:latin typeface="+mn-lt"/>
              </a:rPr>
              <a:t>IPC</a:t>
            </a:r>
            <a:r>
              <a:rPr lang="en-US" sz="2000" dirty="0" smtClean="0">
                <a:latin typeface="+mn-lt"/>
              </a:rPr>
              <a:t> (instructions per clock) instead of CPI (</a:t>
            </a:r>
            <a:r>
              <a:rPr lang="en-US" sz="2000" dirty="0" err="1" smtClean="0">
                <a:latin typeface="+mn-lt"/>
              </a:rPr>
              <a:t>IPC</a:t>
            </a:r>
            <a:r>
              <a:rPr lang="en-US" sz="2000" dirty="0" smtClean="0">
                <a:latin typeface="+mn-lt"/>
              </a:rPr>
              <a:t> = 1/CPI)</a:t>
            </a:r>
            <a:endParaRPr lang="en-US" sz="1600" dirty="0" smtClean="0">
              <a:solidFill>
                <a:srgbClr val="FF0333"/>
              </a:solidFill>
              <a:latin typeface="+mn-lt"/>
            </a:endParaRPr>
          </a:p>
          <a:p>
            <a:pPr eaLnBrk="1" fontAlgn="auto" hangingPunct="1">
              <a:spcAft>
                <a:spcPts val="0"/>
              </a:spcAft>
              <a:buFont typeface="Arial"/>
              <a:buChar char="•"/>
              <a:defRPr/>
            </a:pPr>
            <a:endParaRPr lang="en-US" sz="2000" dirty="0">
              <a:latin typeface="+mn-lt"/>
            </a:endParaRPr>
          </a:p>
        </p:txBody>
      </p:sp>
      <p:pic>
        <p:nvPicPr>
          <p:cNvPr id="274435" name="Picture 3"/>
          <p:cNvPicPr>
            <a:picLocks noChangeAspect="1" noChangeArrowheads="1"/>
          </p:cNvPicPr>
          <p:nvPr/>
        </p:nvPicPr>
        <p:blipFill>
          <a:blip r:embed="rId2"/>
          <a:srcRect/>
          <a:stretch>
            <a:fillRect/>
          </a:stretch>
        </p:blipFill>
        <p:spPr bwMode="auto">
          <a:xfrm>
            <a:off x="0" y="717550"/>
            <a:ext cx="8458200" cy="20701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fld id="{53424A91-8F90-4BA3-9D11-52CA52FAC8D5}" type="datetime1">
              <a:rPr lang="en-US" smtClean="0"/>
              <a:pPr>
                <a:defRPr/>
              </a:pPr>
              <a:t>11/21/2016</a:t>
            </a:fld>
            <a:endParaRPr lang="en-US"/>
          </a:p>
        </p:txBody>
      </p:sp>
      <p:sp>
        <p:nvSpPr>
          <p:cNvPr id="6" name="Slide Number Placeholder 5"/>
          <p:cNvSpPr>
            <a:spLocks noGrp="1"/>
          </p:cNvSpPr>
          <p:nvPr>
            <p:ph type="sldNum" sz="quarter" idx="12"/>
          </p:nvPr>
        </p:nvSpPr>
        <p:spPr/>
        <p:txBody>
          <a:bodyPr/>
          <a:lstStyle/>
          <a:p>
            <a:pPr>
              <a:defRPr/>
            </a:pPr>
            <a:fld id="{B601BB93-CAE0-484E-9CD3-B51A8590C665}" type="slidenum">
              <a:rPr lang="en-US" smtClean="0"/>
              <a:pPr>
                <a:defRPr/>
              </a:pPr>
              <a:t>83</a:t>
            </a:fld>
            <a:endParaRPr lang="en-US"/>
          </a:p>
        </p:txBody>
      </p:sp>
      <p:sp>
        <p:nvSpPr>
          <p:cNvPr id="7" name="Footer Placeholder 6"/>
          <p:cNvSpPr>
            <a:spLocks noGrp="1"/>
          </p:cNvSpPr>
          <p:nvPr>
            <p:ph type="ftr" sz="quarter" idx="11"/>
          </p:nvPr>
        </p:nvSpPr>
        <p:spPr/>
        <p:txBody>
          <a:bodyPr/>
          <a:lstStyle/>
          <a:p>
            <a:pPr>
              <a:defRPr/>
            </a:pPr>
            <a:r>
              <a:rPr lang="en-US" dirty="0" err="1" smtClean="0"/>
              <a:t>ECA</a:t>
            </a:r>
            <a:r>
              <a:rPr lang="en-US" dirty="0" smtClean="0"/>
              <a:t> H Corporaal</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itle 1"/>
          <p:cNvSpPr>
            <a:spLocks noGrp="1"/>
          </p:cNvSpPr>
          <p:nvPr>
            <p:ph type="title"/>
          </p:nvPr>
        </p:nvSpPr>
        <p:spPr>
          <a:xfrm>
            <a:off x="457200" y="61913"/>
            <a:ext cx="8229600" cy="909637"/>
          </a:xfrm>
        </p:spPr>
        <p:txBody>
          <a:bodyPr/>
          <a:lstStyle/>
          <a:p>
            <a:pPr eaLnBrk="1" hangingPunct="1"/>
            <a:r>
              <a:rPr lang="en-US" sz="3600" b="1" dirty="0" smtClean="0">
                <a:latin typeface="+mn-lt"/>
              </a:rPr>
              <a:t>Static branch prediction</a:t>
            </a:r>
          </a:p>
        </p:txBody>
      </p:sp>
      <p:sp>
        <p:nvSpPr>
          <p:cNvPr id="275458" name="Content Placeholder 2"/>
          <p:cNvSpPr>
            <a:spLocks noGrp="1"/>
          </p:cNvSpPr>
          <p:nvPr>
            <p:ph idx="1"/>
          </p:nvPr>
        </p:nvSpPr>
        <p:spPr>
          <a:xfrm>
            <a:off x="457200" y="971550"/>
            <a:ext cx="8229600" cy="5384800"/>
          </a:xfrm>
        </p:spPr>
        <p:txBody>
          <a:bodyPr/>
          <a:lstStyle/>
          <a:p>
            <a:pPr eaLnBrk="1" hangingPunct="1"/>
            <a:r>
              <a:rPr lang="en-US" sz="2400" dirty="0" smtClean="0">
                <a:latin typeface="+mn-lt"/>
              </a:rPr>
              <a:t>Hardwired (fixed) branch prediction</a:t>
            </a:r>
          </a:p>
          <a:p>
            <a:pPr lvl="1" eaLnBrk="1" hangingPunct="1"/>
            <a:r>
              <a:rPr lang="en-US" sz="2000" dirty="0" smtClean="0">
                <a:latin typeface="+mn-lt"/>
              </a:rPr>
              <a:t>Always predict untaken and execute in EX</a:t>
            </a:r>
          </a:p>
          <a:p>
            <a:pPr lvl="1" eaLnBrk="1" hangingPunct="1"/>
            <a:r>
              <a:rPr lang="en-US" sz="2000" dirty="0" smtClean="0">
                <a:latin typeface="+mn-lt"/>
              </a:rPr>
              <a:t>Conditional branches at the bottom of a loop are mostly </a:t>
            </a:r>
            <a:r>
              <a:rPr lang="en-US" sz="2000" dirty="0" err="1" smtClean="0">
                <a:latin typeface="+mn-lt"/>
              </a:rPr>
              <a:t>mispredicted</a:t>
            </a:r>
            <a:endParaRPr lang="en-US" sz="2000" dirty="0" smtClean="0">
              <a:latin typeface="+mn-lt"/>
            </a:endParaRPr>
          </a:p>
          <a:p>
            <a:pPr lvl="1" eaLnBrk="1" hangingPunct="1"/>
            <a:r>
              <a:rPr lang="en-US" sz="2000" dirty="0" smtClean="0">
                <a:latin typeface="+mn-lt"/>
              </a:rPr>
              <a:t>No compiler assist is possible</a:t>
            </a:r>
          </a:p>
          <a:p>
            <a:pPr lvl="1" eaLnBrk="1" hangingPunct="1"/>
            <a:r>
              <a:rPr lang="en-US" sz="2000" dirty="0" smtClean="0">
                <a:latin typeface="+mn-lt"/>
              </a:rPr>
              <a:t>Could predict taken, but not very useful here (why?)</a:t>
            </a:r>
          </a:p>
          <a:p>
            <a:pPr lvl="1" eaLnBrk="1" hangingPunct="1"/>
            <a:r>
              <a:rPr lang="en-US" sz="2000" dirty="0" smtClean="0">
                <a:latin typeface="+mn-lt"/>
              </a:rPr>
              <a:t>Could be more flexible</a:t>
            </a:r>
          </a:p>
          <a:p>
            <a:pPr lvl="1" eaLnBrk="1" hangingPunct="1"/>
            <a:r>
              <a:rPr lang="en-US" sz="2000" dirty="0" smtClean="0">
                <a:latin typeface="+mn-lt"/>
              </a:rPr>
              <a:t>Based on </a:t>
            </a:r>
            <a:r>
              <a:rPr lang="en-US" sz="2000" dirty="0" err="1" smtClean="0">
                <a:latin typeface="+mn-lt"/>
              </a:rPr>
              <a:t>opcode</a:t>
            </a:r>
            <a:r>
              <a:rPr lang="en-US" sz="2000" dirty="0" smtClean="0">
                <a:latin typeface="+mn-lt"/>
              </a:rPr>
              <a:t> and/or sign/size of branch </a:t>
            </a:r>
            <a:r>
              <a:rPr lang="en-US" sz="2000" dirty="0" err="1" smtClean="0">
                <a:latin typeface="+mn-lt"/>
              </a:rPr>
              <a:t>opcode</a:t>
            </a:r>
            <a:endParaRPr lang="en-US" sz="2000" dirty="0" smtClean="0">
              <a:latin typeface="+mn-lt"/>
            </a:endParaRPr>
          </a:p>
          <a:p>
            <a:pPr lvl="1" eaLnBrk="1" hangingPunct="1"/>
            <a:r>
              <a:rPr lang="en-US" sz="2000" dirty="0" smtClean="0">
                <a:latin typeface="+mn-lt"/>
              </a:rPr>
              <a:t>Decisions are made at micro-architecture design time (benchmarking)</a:t>
            </a:r>
          </a:p>
          <a:p>
            <a:pPr eaLnBrk="1" hangingPunct="1"/>
            <a:endParaRPr lang="en-US" sz="2400" dirty="0" smtClean="0">
              <a:latin typeface="+mn-lt"/>
            </a:endParaRPr>
          </a:p>
          <a:p>
            <a:pPr eaLnBrk="1" hangingPunct="1"/>
            <a:r>
              <a:rPr lang="en-US" sz="2400" dirty="0" smtClean="0">
                <a:latin typeface="+mn-lt"/>
              </a:rPr>
              <a:t>Compile-time branch prediction</a:t>
            </a:r>
          </a:p>
          <a:p>
            <a:pPr lvl="1" eaLnBrk="1" hangingPunct="1"/>
            <a:r>
              <a:rPr lang="en-US" sz="2000" dirty="0" smtClean="0">
                <a:latin typeface="+mn-lt"/>
              </a:rPr>
              <a:t>Each branch instruction has a “hint” bit set by the compiler</a:t>
            </a:r>
          </a:p>
          <a:p>
            <a:pPr lvl="1" eaLnBrk="1" hangingPunct="1"/>
            <a:r>
              <a:rPr lang="en-US" sz="2000" dirty="0" smtClean="0">
                <a:latin typeface="+mn-lt"/>
              </a:rPr>
              <a:t>Compiler profiles the code and sets the hint bit in branch instructions</a:t>
            </a:r>
          </a:p>
          <a:p>
            <a:pPr lvl="1" eaLnBrk="1" hangingPunct="1"/>
            <a:r>
              <a:rPr lang="en-US" sz="2000" dirty="0" smtClean="0">
                <a:latin typeface="+mn-lt"/>
              </a:rPr>
              <a:t>Taken/not taken prediction is much more flexible</a:t>
            </a:r>
          </a:p>
          <a:p>
            <a:pPr eaLnBrk="1" hangingPunct="1"/>
            <a:endParaRPr lang="en-US" sz="2400" dirty="0" smtClean="0">
              <a:latin typeface="+mn-lt"/>
            </a:endParaRPr>
          </a:p>
        </p:txBody>
      </p:sp>
      <p:sp>
        <p:nvSpPr>
          <p:cNvPr id="4" name="Date Placeholder 3"/>
          <p:cNvSpPr>
            <a:spLocks noGrp="1"/>
          </p:cNvSpPr>
          <p:nvPr>
            <p:ph type="dt" sz="half" idx="10"/>
          </p:nvPr>
        </p:nvSpPr>
        <p:spPr/>
        <p:txBody>
          <a:bodyPr/>
          <a:lstStyle/>
          <a:p>
            <a:pPr>
              <a:defRPr/>
            </a:pPr>
            <a:fld id="{B8D709D4-0117-41E6-964C-8344B7731A1F}" type="datetime1">
              <a:rPr lang="en-US" smtClean="0"/>
              <a:pPr>
                <a:defRPr/>
              </a:pPr>
              <a:t>11/21/2016</a:t>
            </a:fld>
            <a:endParaRPr lang="en-US"/>
          </a:p>
        </p:txBody>
      </p:sp>
      <p:sp>
        <p:nvSpPr>
          <p:cNvPr id="5" name="Slide Number Placeholder 4"/>
          <p:cNvSpPr>
            <a:spLocks noGrp="1"/>
          </p:cNvSpPr>
          <p:nvPr>
            <p:ph type="sldNum" sz="quarter" idx="12"/>
          </p:nvPr>
        </p:nvSpPr>
        <p:spPr/>
        <p:txBody>
          <a:bodyPr/>
          <a:lstStyle/>
          <a:p>
            <a:pPr>
              <a:defRPr/>
            </a:pPr>
            <a:fld id="{B601BB93-CAE0-484E-9CD3-B51A8590C665}" type="slidenum">
              <a:rPr lang="en-US" smtClean="0"/>
              <a:pPr>
                <a:defRPr/>
              </a:pPr>
              <a:t>84</a:t>
            </a:fld>
            <a:endParaRPr lang="en-US"/>
          </a:p>
        </p:txBody>
      </p:sp>
      <p:sp>
        <p:nvSpPr>
          <p:cNvPr id="6" name="Footer Placeholder 5"/>
          <p:cNvSpPr>
            <a:spLocks noGrp="1"/>
          </p:cNvSpPr>
          <p:nvPr>
            <p:ph type="ftr" sz="quarter" idx="11"/>
          </p:nvPr>
        </p:nvSpPr>
        <p:spPr/>
        <p:txBody>
          <a:bodyPr/>
          <a:lstStyle/>
          <a:p>
            <a:pPr>
              <a:defRPr/>
            </a:pPr>
            <a:r>
              <a:rPr lang="en-US" smtClean="0"/>
              <a:t>ECA H Corporaal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5458">
                                            <p:txEl>
                                              <p:pRg st="0" end="0"/>
                                            </p:txEl>
                                          </p:spTgt>
                                        </p:tgtEl>
                                        <p:attrNameLst>
                                          <p:attrName>style.visibility</p:attrName>
                                        </p:attrNameLst>
                                      </p:cBhvr>
                                      <p:to>
                                        <p:strVal val="visible"/>
                                      </p:to>
                                    </p:set>
                                    <p:animEffect transition="in" filter="wipe(down)">
                                      <p:cBhvr>
                                        <p:cTn id="7" dur="500"/>
                                        <p:tgtEl>
                                          <p:spTgt spid="27545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5458">
                                            <p:txEl>
                                              <p:pRg st="1" end="1"/>
                                            </p:txEl>
                                          </p:spTgt>
                                        </p:tgtEl>
                                        <p:attrNameLst>
                                          <p:attrName>style.visibility</p:attrName>
                                        </p:attrNameLst>
                                      </p:cBhvr>
                                      <p:to>
                                        <p:strVal val="visible"/>
                                      </p:to>
                                    </p:set>
                                    <p:animEffect transition="in" filter="wipe(down)">
                                      <p:cBhvr>
                                        <p:cTn id="10" dur="500"/>
                                        <p:tgtEl>
                                          <p:spTgt spid="275458">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5458">
                                            <p:txEl>
                                              <p:pRg st="2" end="2"/>
                                            </p:txEl>
                                          </p:spTgt>
                                        </p:tgtEl>
                                        <p:attrNameLst>
                                          <p:attrName>style.visibility</p:attrName>
                                        </p:attrNameLst>
                                      </p:cBhvr>
                                      <p:to>
                                        <p:strVal val="visible"/>
                                      </p:to>
                                    </p:set>
                                    <p:animEffect transition="in" filter="wipe(down)">
                                      <p:cBhvr>
                                        <p:cTn id="13" dur="500"/>
                                        <p:tgtEl>
                                          <p:spTgt spid="275458">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5458">
                                            <p:txEl>
                                              <p:pRg st="3" end="3"/>
                                            </p:txEl>
                                          </p:spTgt>
                                        </p:tgtEl>
                                        <p:attrNameLst>
                                          <p:attrName>style.visibility</p:attrName>
                                        </p:attrNameLst>
                                      </p:cBhvr>
                                      <p:to>
                                        <p:strVal val="visible"/>
                                      </p:to>
                                    </p:set>
                                    <p:animEffect transition="in" filter="wipe(down)">
                                      <p:cBhvr>
                                        <p:cTn id="16" dur="500"/>
                                        <p:tgtEl>
                                          <p:spTgt spid="275458">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75458">
                                            <p:txEl>
                                              <p:pRg st="4" end="4"/>
                                            </p:txEl>
                                          </p:spTgt>
                                        </p:tgtEl>
                                        <p:attrNameLst>
                                          <p:attrName>style.visibility</p:attrName>
                                        </p:attrNameLst>
                                      </p:cBhvr>
                                      <p:to>
                                        <p:strVal val="visible"/>
                                      </p:to>
                                    </p:set>
                                    <p:animEffect transition="in" filter="wipe(down)">
                                      <p:cBhvr>
                                        <p:cTn id="19" dur="500"/>
                                        <p:tgtEl>
                                          <p:spTgt spid="275458">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5458">
                                            <p:txEl>
                                              <p:pRg st="5" end="5"/>
                                            </p:txEl>
                                          </p:spTgt>
                                        </p:tgtEl>
                                        <p:attrNameLst>
                                          <p:attrName>style.visibility</p:attrName>
                                        </p:attrNameLst>
                                      </p:cBhvr>
                                      <p:to>
                                        <p:strVal val="visible"/>
                                      </p:to>
                                    </p:set>
                                    <p:animEffect transition="in" filter="wipe(down)">
                                      <p:cBhvr>
                                        <p:cTn id="22" dur="500"/>
                                        <p:tgtEl>
                                          <p:spTgt spid="275458">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75458">
                                            <p:txEl>
                                              <p:pRg st="6" end="6"/>
                                            </p:txEl>
                                          </p:spTgt>
                                        </p:tgtEl>
                                        <p:attrNameLst>
                                          <p:attrName>style.visibility</p:attrName>
                                        </p:attrNameLst>
                                      </p:cBhvr>
                                      <p:to>
                                        <p:strVal val="visible"/>
                                      </p:to>
                                    </p:set>
                                    <p:animEffect transition="in" filter="wipe(down)">
                                      <p:cBhvr>
                                        <p:cTn id="25" dur="500"/>
                                        <p:tgtEl>
                                          <p:spTgt spid="275458">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75458">
                                            <p:txEl>
                                              <p:pRg st="7" end="7"/>
                                            </p:txEl>
                                          </p:spTgt>
                                        </p:tgtEl>
                                        <p:attrNameLst>
                                          <p:attrName>style.visibility</p:attrName>
                                        </p:attrNameLst>
                                      </p:cBhvr>
                                      <p:to>
                                        <p:strVal val="visible"/>
                                      </p:to>
                                    </p:set>
                                    <p:animEffect transition="in" filter="wipe(down)">
                                      <p:cBhvr>
                                        <p:cTn id="28" dur="500"/>
                                        <p:tgtEl>
                                          <p:spTgt spid="275458">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75458">
                                            <p:txEl>
                                              <p:pRg st="9" end="9"/>
                                            </p:txEl>
                                          </p:spTgt>
                                        </p:tgtEl>
                                        <p:attrNameLst>
                                          <p:attrName>style.visibility</p:attrName>
                                        </p:attrNameLst>
                                      </p:cBhvr>
                                      <p:to>
                                        <p:strVal val="visible"/>
                                      </p:to>
                                    </p:set>
                                    <p:animEffect transition="in" filter="wipe(down)">
                                      <p:cBhvr>
                                        <p:cTn id="33" dur="500"/>
                                        <p:tgtEl>
                                          <p:spTgt spid="275458">
                                            <p:txEl>
                                              <p:pRg st="9" end="9"/>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75458">
                                            <p:txEl>
                                              <p:pRg st="10" end="10"/>
                                            </p:txEl>
                                          </p:spTgt>
                                        </p:tgtEl>
                                        <p:attrNameLst>
                                          <p:attrName>style.visibility</p:attrName>
                                        </p:attrNameLst>
                                      </p:cBhvr>
                                      <p:to>
                                        <p:strVal val="visible"/>
                                      </p:to>
                                    </p:set>
                                    <p:animEffect transition="in" filter="wipe(down)">
                                      <p:cBhvr>
                                        <p:cTn id="36" dur="500"/>
                                        <p:tgtEl>
                                          <p:spTgt spid="275458">
                                            <p:txEl>
                                              <p:pRg st="10" end="10"/>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75458">
                                            <p:txEl>
                                              <p:pRg st="11" end="11"/>
                                            </p:txEl>
                                          </p:spTgt>
                                        </p:tgtEl>
                                        <p:attrNameLst>
                                          <p:attrName>style.visibility</p:attrName>
                                        </p:attrNameLst>
                                      </p:cBhvr>
                                      <p:to>
                                        <p:strVal val="visible"/>
                                      </p:to>
                                    </p:set>
                                    <p:animEffect transition="in" filter="wipe(down)">
                                      <p:cBhvr>
                                        <p:cTn id="39" dur="500"/>
                                        <p:tgtEl>
                                          <p:spTgt spid="275458">
                                            <p:txEl>
                                              <p:pRg st="11" end="11"/>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75458">
                                            <p:txEl>
                                              <p:pRg st="12" end="12"/>
                                            </p:txEl>
                                          </p:spTgt>
                                        </p:tgtEl>
                                        <p:attrNameLst>
                                          <p:attrName>style.visibility</p:attrName>
                                        </p:attrNameLst>
                                      </p:cBhvr>
                                      <p:to>
                                        <p:strVal val="visible"/>
                                      </p:to>
                                    </p:set>
                                    <p:animEffect transition="in" filter="wipe(down)">
                                      <p:cBhvr>
                                        <p:cTn id="42" dur="500"/>
                                        <p:tgtEl>
                                          <p:spTgt spid="27545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Title 1"/>
          <p:cNvSpPr>
            <a:spLocks noGrp="1"/>
          </p:cNvSpPr>
          <p:nvPr>
            <p:ph type="title"/>
          </p:nvPr>
        </p:nvSpPr>
        <p:spPr/>
        <p:txBody>
          <a:bodyPr/>
          <a:lstStyle/>
          <a:p>
            <a:r>
              <a:rPr lang="en-US" smtClean="0"/>
              <a:t>Static instruction scheduling</a:t>
            </a:r>
            <a:endParaRPr lang="en-US" dirty="0" smtClean="0"/>
          </a:p>
        </p:txBody>
      </p:sp>
      <p:sp>
        <p:nvSpPr>
          <p:cNvPr id="3" name="Content Placeholder 2"/>
          <p:cNvSpPr>
            <a:spLocks noGrp="1"/>
          </p:cNvSpPr>
          <p:nvPr>
            <p:ph idx="1"/>
          </p:nvPr>
        </p:nvSpPr>
        <p:spPr>
          <a:xfrm>
            <a:off x="457200" y="971139"/>
            <a:ext cx="8229600" cy="3026703"/>
          </a:xfrm>
        </p:spPr>
        <p:txBody>
          <a:bodyPr/>
          <a:lstStyle/>
          <a:p>
            <a:r>
              <a:rPr lang="en-US" dirty="0" smtClean="0"/>
              <a:t>To maximize performance compiler moves code up or down</a:t>
            </a:r>
          </a:p>
          <a:p>
            <a:pPr lvl="1"/>
            <a:r>
              <a:rPr lang="en-US" dirty="0" smtClean="0"/>
              <a:t>Local (basic block)</a:t>
            </a:r>
          </a:p>
          <a:p>
            <a:pPr lvl="1"/>
            <a:r>
              <a:rPr lang="en-US" dirty="0" smtClean="0"/>
              <a:t>Global (across basic blocks)</a:t>
            </a:r>
          </a:p>
          <a:p>
            <a:pPr lvl="2"/>
            <a:r>
              <a:rPr lang="en-US" dirty="0" smtClean="0"/>
              <a:t>Cyclic (loops)</a:t>
            </a:r>
          </a:p>
          <a:p>
            <a:pPr lvl="2"/>
            <a:r>
              <a:rPr lang="en-US" dirty="0" smtClean="0"/>
              <a:t>Non-cyclic (traces)</a:t>
            </a:r>
          </a:p>
          <a:p>
            <a:r>
              <a:rPr lang="en-US" dirty="0" smtClean="0"/>
              <a:t>Example</a:t>
            </a:r>
            <a:br>
              <a:rPr lang="en-US" dirty="0" smtClean="0"/>
            </a:br>
            <a:r>
              <a:rPr lang="en-US" dirty="0" smtClean="0"/>
              <a:t>                     </a:t>
            </a:r>
            <a:r>
              <a:rPr lang="en-US" dirty="0" smtClean="0">
                <a:latin typeface="Courier New" pitchFamily="49" charset="0"/>
                <a:cs typeface="Courier New" pitchFamily="49" charset="0"/>
              </a:rPr>
              <a:t>For (</a:t>
            </a:r>
            <a:r>
              <a:rPr lang="en-US" dirty="0" err="1" smtClean="0">
                <a:latin typeface="Courier New" pitchFamily="49" charset="0"/>
                <a:cs typeface="Courier New" pitchFamily="49" charset="0"/>
              </a:rPr>
              <a:t>i</a:t>
            </a:r>
            <a:r>
              <a:rPr lang="en-US" dirty="0" smtClean="0">
                <a:latin typeface="Courier New" pitchFamily="49" charset="0"/>
                <a:cs typeface="Courier New" pitchFamily="49" charset="0"/>
              </a:rPr>
              <a:t>=0;i&lt;100;i++)</a:t>
            </a:r>
          </a:p>
          <a:p>
            <a:pPr>
              <a:buNone/>
            </a:pPr>
            <a:r>
              <a:rPr lang="en-US" dirty="0" smtClean="0">
                <a:latin typeface="Courier New" pitchFamily="49" charset="0"/>
                <a:cs typeface="Courier New" pitchFamily="49" charset="0"/>
              </a:rPr>
              <a:t>			  A[</a:t>
            </a:r>
            <a:r>
              <a:rPr lang="en-US" dirty="0" err="1" smtClean="0">
                <a:latin typeface="Courier New" pitchFamily="49" charset="0"/>
                <a:cs typeface="Courier New" pitchFamily="49" charset="0"/>
              </a:rPr>
              <a:t>i</a:t>
            </a:r>
            <a:r>
              <a:rPr lang="en-US" dirty="0" smtClean="0">
                <a:latin typeface="Courier New" pitchFamily="49" charset="0"/>
                <a:cs typeface="Courier New" pitchFamily="49" charset="0"/>
              </a:rPr>
              <a:t>]:= a[</a:t>
            </a:r>
            <a:r>
              <a:rPr lang="en-US" dirty="0" err="1" smtClean="0">
                <a:latin typeface="Courier New" pitchFamily="49" charset="0"/>
                <a:cs typeface="Courier New" pitchFamily="49" charset="0"/>
              </a:rPr>
              <a:t>i</a:t>
            </a:r>
            <a:r>
              <a:rPr lang="en-US" dirty="0" smtClean="0">
                <a:latin typeface="Courier New" pitchFamily="49" charset="0"/>
                <a:cs typeface="Courier New" pitchFamily="49" charset="0"/>
              </a:rPr>
              <a:t>] + b[</a:t>
            </a:r>
            <a:r>
              <a:rPr lang="en-US" dirty="0" err="1" smtClean="0">
                <a:latin typeface="Courier New" pitchFamily="49" charset="0"/>
                <a:cs typeface="Courier New" pitchFamily="49" charset="0"/>
              </a:rPr>
              <a:t>i</a:t>
            </a:r>
            <a:r>
              <a:rPr lang="en-US" dirty="0" smtClean="0">
                <a:latin typeface="Courier New" pitchFamily="49" charset="0"/>
                <a:cs typeface="Courier New" pitchFamily="49" charset="0"/>
              </a:rPr>
              <a:t>]; </a:t>
            </a:r>
          </a:p>
          <a:p>
            <a:r>
              <a:rPr lang="en-US" dirty="0" smtClean="0"/>
              <a:t>An </a:t>
            </a:r>
            <a:r>
              <a:rPr lang="en-US" dirty="0" err="1" smtClean="0"/>
              <a:t>unoptimized</a:t>
            </a:r>
            <a:r>
              <a:rPr lang="en-US" dirty="0" smtClean="0"/>
              <a:t> code:</a:t>
            </a:r>
          </a:p>
        </p:txBody>
      </p:sp>
      <p:sp>
        <p:nvSpPr>
          <p:cNvPr id="6" name="Date Placeholder 5"/>
          <p:cNvSpPr>
            <a:spLocks noGrp="1"/>
          </p:cNvSpPr>
          <p:nvPr>
            <p:ph type="dt" sz="half" idx="10"/>
          </p:nvPr>
        </p:nvSpPr>
        <p:spPr/>
        <p:txBody>
          <a:bodyPr/>
          <a:lstStyle/>
          <a:p>
            <a:fld id="{51CF3E5F-5783-457D-A4F6-F8B9233642B9}" type="datetime1">
              <a:rPr lang="en-US" smtClean="0"/>
              <a:pPr/>
              <a:t>11/21/2016</a:t>
            </a:fld>
            <a:endParaRPr lang="en-US"/>
          </a:p>
        </p:txBody>
      </p:sp>
      <p:sp>
        <p:nvSpPr>
          <p:cNvPr id="8" name="Footer Placeholder 7"/>
          <p:cNvSpPr>
            <a:spLocks noGrp="1"/>
          </p:cNvSpPr>
          <p:nvPr>
            <p:ph type="ftr" sz="quarter" idx="11"/>
          </p:nvPr>
        </p:nvSpPr>
        <p:spPr/>
        <p:txBody>
          <a:bodyPr/>
          <a:lstStyle/>
          <a:p>
            <a:r>
              <a:rPr lang="en-US" smtClean="0"/>
              <a:t>ECA H Corporaal</a:t>
            </a:r>
            <a:endParaRPr lang="en-US"/>
          </a:p>
        </p:txBody>
      </p:sp>
      <p:sp>
        <p:nvSpPr>
          <p:cNvPr id="7" name="Slide Number Placeholder 6"/>
          <p:cNvSpPr>
            <a:spLocks noGrp="1"/>
          </p:cNvSpPr>
          <p:nvPr>
            <p:ph type="sldNum" sz="quarter" idx="12"/>
          </p:nvPr>
        </p:nvSpPr>
        <p:spPr/>
        <p:txBody>
          <a:bodyPr/>
          <a:lstStyle/>
          <a:p>
            <a:fld id="{B601BB93-CAE0-484E-9CD3-B51A8590C665}" type="slidenum">
              <a:rPr lang="en-US" smtClean="0"/>
              <a:pPr/>
              <a:t>85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279731823"/>
              </p:ext>
            </p:extLst>
          </p:nvPr>
        </p:nvGraphicFramePr>
        <p:xfrm>
          <a:off x="688392" y="3889878"/>
          <a:ext cx="4189228" cy="2734376"/>
        </p:xfrm>
        <a:graphic>
          <a:graphicData uri="http://schemas.openxmlformats.org/drawingml/2006/table">
            <a:tbl>
              <a:tblPr firstRow="1" bandRow="1">
                <a:tableStyleId>{69CF1AB2-1976-4502-BF36-3FF5EA218861}</a:tableStyleId>
              </a:tblPr>
              <a:tblGrid>
                <a:gridCol w="1148316"/>
                <a:gridCol w="2147777"/>
                <a:gridCol w="893135"/>
              </a:tblGrid>
              <a:tr h="341797">
                <a:tc>
                  <a:txBody>
                    <a:bodyPr/>
                    <a:lstStyle/>
                    <a:p>
                      <a:r>
                        <a:rPr lang="en-US" sz="1600" b="0" dirty="0" smtClean="0"/>
                        <a:t>Loop:</a:t>
                      </a:r>
                      <a:endParaRPr lang="en-US" sz="1600" b="0" dirty="0"/>
                    </a:p>
                  </a:txBody>
                  <a:tcPr/>
                </a:tc>
                <a:tc>
                  <a:txBody>
                    <a:bodyPr/>
                    <a:lstStyle/>
                    <a:p>
                      <a:r>
                        <a:rPr lang="en-US" sz="1600" b="0" dirty="0" err="1" smtClean="0"/>
                        <a:t>L.S</a:t>
                      </a:r>
                      <a:r>
                        <a:rPr lang="en-US" sz="1600" b="0" dirty="0" smtClean="0"/>
                        <a:t>        F0,#4(R1)</a:t>
                      </a:r>
                      <a:endParaRPr lang="en-US" sz="1600" b="0" dirty="0"/>
                    </a:p>
                  </a:txBody>
                  <a:tcPr/>
                </a:tc>
                <a:tc>
                  <a:txBody>
                    <a:bodyPr/>
                    <a:lstStyle/>
                    <a:p>
                      <a:r>
                        <a:rPr lang="en-US" sz="1600" b="0" dirty="0" smtClean="0"/>
                        <a:t>(1)</a:t>
                      </a:r>
                      <a:endParaRPr lang="en-US" sz="1600" b="0" dirty="0"/>
                    </a:p>
                  </a:txBody>
                  <a:tcPr/>
                </a:tc>
              </a:tr>
              <a:tr h="34179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L.S</a:t>
                      </a:r>
                      <a:r>
                        <a:rPr lang="en-US" sz="1600" dirty="0" smtClean="0"/>
                        <a:t>        F1,#4(R2)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(1)</a:t>
                      </a:r>
                    </a:p>
                  </a:txBody>
                  <a:tcPr/>
                </a:tc>
              </a:tr>
              <a:tr h="341797">
                <a:tc>
                  <a:txBody>
                    <a:bodyPr/>
                    <a:lstStyle/>
                    <a:p>
                      <a:endParaRPr lang="en-US" sz="1600" dirty="0"/>
                    </a:p>
                  </a:txBody>
                  <a:tcPr/>
                </a:tc>
                <a:tc>
                  <a:txBody>
                    <a:bodyPr/>
                    <a:lstStyle/>
                    <a:p>
                      <a:r>
                        <a:rPr lang="en-US" sz="1600" dirty="0" err="1" smtClean="0"/>
                        <a:t>ADD.S</a:t>
                      </a:r>
                      <a:r>
                        <a:rPr lang="en-US" sz="1600" dirty="0" smtClean="0"/>
                        <a:t>  </a:t>
                      </a:r>
                      <a:r>
                        <a:rPr lang="en-US" sz="1600" b="1" dirty="0" smtClean="0">
                          <a:solidFill>
                            <a:srgbClr val="FF0000"/>
                          </a:solidFill>
                        </a:rPr>
                        <a:t>F2</a:t>
                      </a:r>
                      <a:r>
                        <a:rPr lang="en-US" sz="1600" dirty="0" smtClean="0"/>
                        <a:t>,F1,F0</a:t>
                      </a:r>
                      <a:endParaRPr lang="en-US" sz="1600" dirty="0"/>
                    </a:p>
                  </a:txBody>
                  <a:tcPr/>
                </a:tc>
                <a:tc>
                  <a:txBody>
                    <a:bodyPr/>
                    <a:lstStyle/>
                    <a:p>
                      <a:r>
                        <a:rPr lang="en-US" sz="1600" dirty="0" smtClean="0"/>
                        <a:t>(2)</a:t>
                      </a:r>
                      <a:endParaRPr lang="en-US" sz="1600" dirty="0"/>
                    </a:p>
                  </a:txBody>
                  <a:tcPr/>
                </a:tc>
              </a:tr>
              <a:tr h="341797">
                <a:tc>
                  <a:txBody>
                    <a:bodyPr/>
                    <a:lstStyle/>
                    <a:p>
                      <a:endParaRPr lang="en-US" sz="1600" dirty="0"/>
                    </a:p>
                  </a:txBody>
                  <a:tcPr/>
                </a:tc>
                <a:tc>
                  <a:txBody>
                    <a:bodyPr/>
                    <a:lstStyle/>
                    <a:p>
                      <a:r>
                        <a:rPr lang="en-US" sz="1600" dirty="0" err="1" smtClean="0"/>
                        <a:t>S.S</a:t>
                      </a:r>
                      <a:r>
                        <a:rPr lang="en-US" sz="1600" dirty="0" smtClean="0"/>
                        <a:t>         </a:t>
                      </a:r>
                      <a:r>
                        <a:rPr lang="en-US" sz="1600" b="1" dirty="0" smtClean="0">
                          <a:solidFill>
                            <a:srgbClr val="FF0000"/>
                          </a:solidFill>
                        </a:rPr>
                        <a:t>F2</a:t>
                      </a:r>
                      <a:r>
                        <a:rPr lang="en-US" sz="1600" dirty="0" smtClean="0"/>
                        <a:t>,#4(R1)</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(5)</a:t>
                      </a:r>
                    </a:p>
                  </a:txBody>
                  <a:tcPr/>
                </a:tc>
              </a:tr>
              <a:tr h="341797">
                <a:tc>
                  <a:txBody>
                    <a:bodyPr/>
                    <a:lstStyle/>
                    <a:p>
                      <a:endParaRPr lang="en-US" sz="1600" dirty="0"/>
                    </a:p>
                  </a:txBody>
                  <a:tcPr/>
                </a:tc>
                <a:tc>
                  <a:txBody>
                    <a:bodyPr/>
                    <a:lstStyle/>
                    <a:p>
                      <a:r>
                        <a:rPr lang="en-US" sz="1600" dirty="0" err="1" smtClean="0"/>
                        <a:t>ADDI</a:t>
                      </a:r>
                      <a:r>
                        <a:rPr lang="en-US" sz="1600" dirty="0" smtClean="0"/>
                        <a:t>    R1,R1,#8</a:t>
                      </a:r>
                      <a:endParaRPr lang="en-US" sz="1600" dirty="0"/>
                    </a:p>
                  </a:txBody>
                  <a:tcPr/>
                </a:tc>
                <a:tc>
                  <a:txBody>
                    <a:bodyPr/>
                    <a:lstStyle/>
                    <a:p>
                      <a:r>
                        <a:rPr lang="en-US" sz="1600" dirty="0" smtClean="0"/>
                        <a:t>(1)</a:t>
                      </a:r>
                      <a:endParaRPr lang="en-US" sz="1600" dirty="0"/>
                    </a:p>
                  </a:txBody>
                  <a:tcPr/>
                </a:tc>
              </a:tr>
              <a:tr h="341797">
                <a:tc>
                  <a:txBody>
                    <a:bodyPr/>
                    <a:lstStyle/>
                    <a:p>
                      <a:endParaRPr lang="en-US" sz="1600" dirty="0"/>
                    </a:p>
                  </a:txBody>
                  <a:tcPr/>
                </a:tc>
                <a:tc>
                  <a:txBody>
                    <a:bodyPr/>
                    <a:lstStyle/>
                    <a:p>
                      <a:r>
                        <a:rPr lang="en-US" sz="1600" dirty="0" err="1" smtClean="0"/>
                        <a:t>ADDI</a:t>
                      </a:r>
                      <a:r>
                        <a:rPr lang="en-US" sz="1600" dirty="0" smtClean="0"/>
                        <a:t>    R2,R2,#8</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(1)</a:t>
                      </a:r>
                    </a:p>
                  </a:txBody>
                  <a:tcPr/>
                </a:tc>
              </a:tr>
              <a:tr h="341797">
                <a:tc>
                  <a:txBody>
                    <a:bodyPr/>
                    <a:lstStyle/>
                    <a:p>
                      <a:endParaRPr lang="en-US" sz="1600" dirty="0"/>
                    </a:p>
                  </a:txBody>
                  <a:tcPr/>
                </a:tc>
                <a:tc>
                  <a:txBody>
                    <a:bodyPr/>
                    <a:lstStyle/>
                    <a:p>
                      <a:r>
                        <a:rPr lang="en-US" sz="1600" dirty="0" err="1" smtClean="0"/>
                        <a:t>SUBI</a:t>
                      </a:r>
                      <a:r>
                        <a:rPr lang="en-US" sz="1600" dirty="0" smtClean="0"/>
                        <a:t>     </a:t>
                      </a:r>
                      <a:r>
                        <a:rPr lang="en-US" sz="1600" b="1" dirty="0" smtClean="0">
                          <a:solidFill>
                            <a:srgbClr val="FF0000"/>
                          </a:solidFill>
                        </a:rPr>
                        <a:t>R3</a:t>
                      </a:r>
                      <a:r>
                        <a:rPr lang="en-US" sz="1600" dirty="0" smtClean="0"/>
                        <a:t>,R3,#2	</a:t>
                      </a:r>
                      <a:endParaRPr lang="en-US" sz="1600" dirty="0"/>
                    </a:p>
                  </a:txBody>
                  <a:tcPr/>
                </a:tc>
                <a:tc>
                  <a:txBody>
                    <a:bodyPr/>
                    <a:lstStyle/>
                    <a:p>
                      <a:r>
                        <a:rPr lang="en-US" sz="1600" dirty="0" smtClean="0"/>
                        <a:t>(1)</a:t>
                      </a:r>
                      <a:endParaRPr lang="en-US" sz="1600" dirty="0"/>
                    </a:p>
                  </a:txBody>
                  <a:tcPr/>
                </a:tc>
              </a:tr>
              <a:tr h="341797">
                <a:tc>
                  <a:txBody>
                    <a:bodyPr/>
                    <a:lstStyle/>
                    <a:p>
                      <a:endParaRPr lang="en-US" sz="1600" dirty="0"/>
                    </a:p>
                  </a:txBody>
                  <a:tcPr/>
                </a:tc>
                <a:tc>
                  <a:txBody>
                    <a:bodyPr/>
                    <a:lstStyle/>
                    <a:p>
                      <a:r>
                        <a:rPr lang="en-US" sz="1600" dirty="0" err="1" smtClean="0"/>
                        <a:t>BNEZ</a:t>
                      </a:r>
                      <a:r>
                        <a:rPr lang="en-US" sz="1600" dirty="0" smtClean="0"/>
                        <a:t>    </a:t>
                      </a:r>
                      <a:r>
                        <a:rPr lang="en-US" sz="1600" b="1" dirty="0" smtClean="0">
                          <a:solidFill>
                            <a:srgbClr val="FF0000"/>
                          </a:solidFill>
                        </a:rPr>
                        <a:t>R3</a:t>
                      </a:r>
                      <a:r>
                        <a:rPr lang="en-US" sz="1600" dirty="0" smtClean="0"/>
                        <a:t>,Loop</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(3)</a:t>
                      </a:r>
                    </a:p>
                  </a:txBody>
                  <a:tcPr/>
                </a:tc>
              </a:tr>
            </a:tbl>
          </a:graphicData>
        </a:graphic>
      </p:graphicFrame>
      <p:sp>
        <p:nvSpPr>
          <p:cNvPr id="276521" name="TextBox 4"/>
          <p:cNvSpPr txBox="1">
            <a:spLocks noChangeArrowheads="1"/>
          </p:cNvSpPr>
          <p:nvPr/>
        </p:nvSpPr>
        <p:spPr bwMode="auto">
          <a:xfrm>
            <a:off x="5241851" y="5257066"/>
            <a:ext cx="3296093" cy="830997"/>
          </a:xfrm>
          <a:prstGeom prst="rect">
            <a:avLst/>
          </a:prstGeom>
          <a:noFill/>
          <a:ln w="9525">
            <a:noFill/>
            <a:miter lim="800000"/>
            <a:headEnd/>
            <a:tailEnd/>
          </a:ln>
        </p:spPr>
        <p:txBody>
          <a:bodyPr wrap="square">
            <a:spAutoFit/>
          </a:bodyPr>
          <a:lstStyle/>
          <a:p>
            <a:r>
              <a:rPr lang="en-US" sz="1600" b="1" dirty="0" smtClean="0">
                <a:latin typeface="+mn-lt"/>
              </a:rPr>
              <a:t>TOTAL </a:t>
            </a:r>
            <a:r>
              <a:rPr lang="en-US" sz="1600" b="1" dirty="0">
                <a:latin typeface="+mn-lt"/>
              </a:rPr>
              <a:t>EXECUTION </a:t>
            </a:r>
            <a:r>
              <a:rPr lang="en-US" sz="1600" b="1" dirty="0" smtClean="0">
                <a:latin typeface="+mn-lt"/>
              </a:rPr>
              <a:t>TIME =</a:t>
            </a:r>
          </a:p>
          <a:p>
            <a:r>
              <a:rPr lang="en-US" sz="1600" b="1" dirty="0" smtClean="0">
                <a:latin typeface="+mn-lt"/>
              </a:rPr>
              <a:t>  15 Clock cycles; </a:t>
            </a:r>
          </a:p>
          <a:p>
            <a:r>
              <a:rPr lang="en-US" sz="1600" b="1" dirty="0" smtClean="0">
                <a:latin typeface="+mn-lt"/>
              </a:rPr>
              <a:t>  CPI </a:t>
            </a:r>
            <a:r>
              <a:rPr lang="en-US" sz="1600" b="1" dirty="0">
                <a:latin typeface="+mn-lt"/>
              </a:rPr>
              <a:t>= 15/8 = </a:t>
            </a:r>
            <a:r>
              <a:rPr lang="en-US" sz="1600" b="1" dirty="0" smtClean="0">
                <a:latin typeface="+mn-lt"/>
              </a:rPr>
              <a:t>1.88</a:t>
            </a:r>
            <a:endParaRPr lang="en-US" sz="1600" b="1" dirty="0">
              <a:latin typeface="+mn-lt"/>
            </a:endParaRPr>
          </a:p>
        </p:txBody>
      </p:sp>
      <p:sp>
        <p:nvSpPr>
          <p:cNvPr id="2" name="TextBox 1"/>
          <p:cNvSpPr txBox="1"/>
          <p:nvPr/>
        </p:nvSpPr>
        <p:spPr>
          <a:xfrm>
            <a:off x="3939988" y="3574335"/>
            <a:ext cx="825867" cy="369332"/>
          </a:xfrm>
          <a:prstGeom prst="rect">
            <a:avLst/>
          </a:prstGeom>
          <a:noFill/>
        </p:spPr>
        <p:txBody>
          <a:bodyPr wrap="none" rtlCol="0">
            <a:spAutoFit/>
          </a:bodyPr>
          <a:lstStyle/>
          <a:p>
            <a:r>
              <a:rPr lang="en-US" i="1" dirty="0" smtClean="0"/>
              <a:t>cycles</a:t>
            </a:r>
            <a:endParaRPr lang="en-US" i="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itle 1"/>
          <p:cNvSpPr>
            <a:spLocks noGrp="1"/>
          </p:cNvSpPr>
          <p:nvPr>
            <p:ph type="title"/>
          </p:nvPr>
        </p:nvSpPr>
        <p:spPr>
          <a:xfrm>
            <a:off x="457200" y="61913"/>
            <a:ext cx="8229600" cy="909637"/>
          </a:xfrm>
        </p:spPr>
        <p:txBody>
          <a:bodyPr/>
          <a:lstStyle/>
          <a:p>
            <a:pPr eaLnBrk="1" hangingPunct="1"/>
            <a:r>
              <a:rPr lang="en-US" sz="2400" b="1" dirty="0" smtClean="0">
                <a:latin typeface="+mn-lt"/>
              </a:rPr>
              <a:t>Local code scheduling</a:t>
            </a:r>
            <a:endParaRPr lang="en-US" sz="2400" dirty="0" smtClean="0">
              <a:latin typeface="+mn-lt"/>
            </a:endParaRPr>
          </a:p>
        </p:txBody>
      </p:sp>
      <p:sp>
        <p:nvSpPr>
          <p:cNvPr id="3" name="Content Placeholder 2"/>
          <p:cNvSpPr>
            <a:spLocks noGrp="1"/>
          </p:cNvSpPr>
          <p:nvPr>
            <p:ph idx="1"/>
          </p:nvPr>
        </p:nvSpPr>
        <p:spPr>
          <a:xfrm>
            <a:off x="457200" y="971550"/>
            <a:ext cx="8229600" cy="5384800"/>
          </a:xfrm>
        </p:spPr>
        <p:txBody>
          <a:bodyPr rtlCol="0">
            <a:noAutofit/>
          </a:bodyPr>
          <a:lstStyle/>
          <a:p>
            <a:pPr eaLnBrk="1" fontAlgn="auto" hangingPunct="1">
              <a:spcAft>
                <a:spcPts val="0"/>
              </a:spcAft>
              <a:buFont typeface="Arial"/>
              <a:buChar char="•"/>
              <a:defRPr/>
            </a:pPr>
            <a:r>
              <a:rPr lang="en-US" dirty="0" smtClean="0">
                <a:latin typeface="+mn-lt"/>
              </a:rPr>
              <a:t>Compiler moves instructions inside the loop body:</a:t>
            </a:r>
          </a:p>
          <a:p>
            <a:pPr lvl="1" eaLnBrk="1" fontAlgn="auto" hangingPunct="1">
              <a:spcAft>
                <a:spcPts val="0"/>
              </a:spcAft>
              <a:buFont typeface="Arial"/>
              <a:buChar char="•"/>
              <a:defRPr/>
            </a:pPr>
            <a:r>
              <a:rPr lang="en-US" dirty="0" smtClean="0">
                <a:latin typeface="+mn-lt"/>
              </a:rPr>
              <a:t>Move </a:t>
            </a:r>
            <a:r>
              <a:rPr lang="en-US" dirty="0" err="1" smtClean="0">
                <a:latin typeface="+mn-lt"/>
              </a:rPr>
              <a:t>SUBI</a:t>
            </a:r>
            <a:r>
              <a:rPr lang="en-US" dirty="0" smtClean="0">
                <a:latin typeface="+mn-lt"/>
              </a:rPr>
              <a:t> up</a:t>
            </a:r>
          </a:p>
          <a:p>
            <a:pPr lvl="1" eaLnBrk="1" fontAlgn="auto" hangingPunct="1">
              <a:spcAft>
                <a:spcPts val="0"/>
              </a:spcAft>
              <a:buFont typeface="Arial"/>
              <a:buChar char="•"/>
              <a:defRPr/>
            </a:pPr>
            <a:r>
              <a:rPr lang="en-US" dirty="0" smtClean="0">
                <a:latin typeface="+mn-lt"/>
              </a:rPr>
              <a:t>Move </a:t>
            </a:r>
            <a:r>
              <a:rPr lang="en-US" dirty="0" err="1" smtClean="0">
                <a:latin typeface="+mn-lt"/>
              </a:rPr>
              <a:t>S.S</a:t>
            </a:r>
            <a:r>
              <a:rPr lang="en-US" dirty="0" smtClean="0">
                <a:latin typeface="+mn-lt"/>
              </a:rPr>
              <a:t> down</a:t>
            </a:r>
          </a:p>
          <a:p>
            <a:pPr lvl="1" eaLnBrk="1" fontAlgn="auto" hangingPunct="1">
              <a:spcAft>
                <a:spcPts val="0"/>
              </a:spcAft>
              <a:buFont typeface="Arial"/>
              <a:buChar char="•"/>
              <a:defRPr/>
            </a:pPr>
            <a:endParaRPr lang="en-US" dirty="0" smtClean="0">
              <a:latin typeface="+mn-lt"/>
            </a:endParaRPr>
          </a:p>
          <a:p>
            <a:pPr lvl="1" eaLnBrk="1" fontAlgn="auto" hangingPunct="1">
              <a:spcAft>
                <a:spcPts val="0"/>
              </a:spcAft>
              <a:buFont typeface="Arial"/>
              <a:buChar char="•"/>
              <a:defRPr/>
            </a:pPr>
            <a:endParaRPr lang="en-US" dirty="0" smtClean="0">
              <a:latin typeface="+mn-lt"/>
            </a:endParaRPr>
          </a:p>
          <a:p>
            <a:pPr lvl="1" eaLnBrk="1" fontAlgn="auto" hangingPunct="1">
              <a:spcAft>
                <a:spcPts val="0"/>
              </a:spcAft>
              <a:buFont typeface="Arial"/>
              <a:buChar char="•"/>
              <a:defRPr/>
            </a:pPr>
            <a:endParaRPr lang="en-US" dirty="0" smtClean="0">
              <a:latin typeface="+mn-lt"/>
            </a:endParaRPr>
          </a:p>
          <a:p>
            <a:pPr lvl="1" eaLnBrk="1" fontAlgn="auto" hangingPunct="1">
              <a:spcAft>
                <a:spcPts val="0"/>
              </a:spcAft>
              <a:buFont typeface="Arial"/>
              <a:buChar char="•"/>
              <a:defRPr/>
            </a:pPr>
            <a:endParaRPr lang="en-US" dirty="0" smtClean="0">
              <a:latin typeface="+mn-lt"/>
            </a:endParaRPr>
          </a:p>
          <a:p>
            <a:pPr lvl="1" eaLnBrk="1" fontAlgn="auto" hangingPunct="1">
              <a:spcAft>
                <a:spcPts val="0"/>
              </a:spcAft>
              <a:buFont typeface="Arial"/>
              <a:buChar char="•"/>
              <a:defRPr/>
            </a:pPr>
            <a:endParaRPr lang="en-US" dirty="0" smtClean="0">
              <a:latin typeface="+mn-lt"/>
            </a:endParaRPr>
          </a:p>
          <a:p>
            <a:pPr lvl="1" eaLnBrk="1" fontAlgn="auto" hangingPunct="1">
              <a:spcAft>
                <a:spcPts val="0"/>
              </a:spcAft>
              <a:buNone/>
              <a:defRPr/>
            </a:pPr>
            <a:endParaRPr lang="en-US" dirty="0" smtClean="0">
              <a:latin typeface="+mn-lt"/>
            </a:endParaRPr>
          </a:p>
          <a:p>
            <a:pPr lvl="1" eaLnBrk="1" fontAlgn="auto" hangingPunct="1">
              <a:spcAft>
                <a:spcPts val="0"/>
              </a:spcAft>
              <a:buFont typeface="Arial"/>
              <a:buChar char="•"/>
              <a:defRPr/>
            </a:pPr>
            <a:endParaRPr lang="en-US" dirty="0" smtClean="0">
              <a:latin typeface="+mn-lt"/>
            </a:endParaRPr>
          </a:p>
          <a:p>
            <a:pPr lvl="1" eaLnBrk="1" fontAlgn="auto" hangingPunct="1">
              <a:spcAft>
                <a:spcPts val="0"/>
              </a:spcAft>
              <a:buFont typeface="Arial"/>
              <a:buNone/>
              <a:defRPr/>
            </a:pPr>
            <a:endParaRPr lang="en-US" dirty="0" smtClean="0">
              <a:latin typeface="+mn-lt"/>
            </a:endParaRPr>
          </a:p>
          <a:p>
            <a:pPr lvl="1" eaLnBrk="1" fontAlgn="auto" hangingPunct="1">
              <a:spcAft>
                <a:spcPts val="0"/>
              </a:spcAft>
              <a:buFont typeface="Arial"/>
              <a:buChar char="•"/>
              <a:defRPr/>
            </a:pPr>
            <a:r>
              <a:rPr lang="en-US" dirty="0" smtClean="0">
                <a:latin typeface="+mn-lt"/>
              </a:rPr>
              <a:t>Must change the displacement of the store (war hazard on R1)</a:t>
            </a:r>
          </a:p>
          <a:p>
            <a:pPr eaLnBrk="1" fontAlgn="auto" hangingPunct="1">
              <a:spcAft>
                <a:spcPts val="0"/>
              </a:spcAft>
              <a:buFont typeface="Arial"/>
              <a:buChar char="•"/>
              <a:defRPr/>
            </a:pPr>
            <a:r>
              <a:rPr lang="en-US" dirty="0" smtClean="0">
                <a:latin typeface="+mn-lt"/>
              </a:rPr>
              <a:t>Execution time </a:t>
            </a:r>
            <a:r>
              <a:rPr lang="en-US" dirty="0" smtClean="0"/>
              <a:t>=</a:t>
            </a:r>
            <a:r>
              <a:rPr lang="en-US" dirty="0" smtClean="0">
                <a:latin typeface="+mn-lt"/>
              </a:rPr>
              <a:t> 12 clock </a:t>
            </a:r>
            <a:r>
              <a:rPr lang="en-US" dirty="0" err="1" smtClean="0">
                <a:latin typeface="+mn-lt"/>
              </a:rPr>
              <a:t>clycles</a:t>
            </a:r>
            <a:r>
              <a:rPr lang="en-US" dirty="0" smtClean="0">
                <a:latin typeface="+mn-lt"/>
              </a:rPr>
              <a:t>,  a speed up of 15/12 = 1.25</a:t>
            </a:r>
          </a:p>
          <a:p>
            <a:pPr eaLnBrk="1" fontAlgn="auto" hangingPunct="1">
              <a:spcAft>
                <a:spcPts val="0"/>
              </a:spcAft>
              <a:buFont typeface="Arial"/>
              <a:buChar char="•"/>
              <a:defRPr/>
            </a:pPr>
            <a:r>
              <a:rPr lang="en-US" dirty="0" smtClean="0">
                <a:latin typeface="+mn-lt"/>
              </a:rPr>
              <a:t>The penalty of the branch cannot be improved</a:t>
            </a:r>
          </a:p>
          <a:p>
            <a:pPr lvl="1" eaLnBrk="1" fontAlgn="auto" hangingPunct="1">
              <a:spcAft>
                <a:spcPts val="0"/>
              </a:spcAft>
              <a:buFont typeface="Arial"/>
              <a:buChar char="•"/>
              <a:defRPr/>
            </a:pPr>
            <a:r>
              <a:rPr lang="en-US" dirty="0" smtClean="0">
                <a:latin typeface="+mn-lt"/>
              </a:rPr>
              <a:t>Change the code and use a branch at the top of the loop body</a:t>
            </a:r>
          </a:p>
          <a:p>
            <a:pPr lvl="1" eaLnBrk="1" fontAlgn="auto" hangingPunct="1">
              <a:spcAft>
                <a:spcPts val="0"/>
              </a:spcAft>
              <a:buFont typeface="Arial"/>
              <a:buChar char="•"/>
              <a:defRPr/>
            </a:pPr>
            <a:r>
              <a:rPr lang="en-US" dirty="0" smtClean="0">
                <a:latin typeface="+mn-lt"/>
              </a:rPr>
              <a:t>Delayed branches</a:t>
            </a:r>
          </a:p>
          <a:p>
            <a:pPr eaLnBrk="1" fontAlgn="auto" hangingPunct="1">
              <a:spcAft>
                <a:spcPts val="0"/>
              </a:spcAft>
              <a:buFont typeface="Arial"/>
              <a:buNone/>
              <a:defRPr/>
            </a:pPr>
            <a:r>
              <a:rPr lang="en-US" dirty="0" smtClean="0">
                <a:latin typeface="+mn-lt"/>
              </a:rPr>
              <a:t> </a:t>
            </a:r>
          </a:p>
          <a:p>
            <a:pPr algn="ctr" eaLnBrk="1" fontAlgn="auto" hangingPunct="1">
              <a:spcAft>
                <a:spcPts val="0"/>
              </a:spcAft>
              <a:buFont typeface="Arial"/>
              <a:buNone/>
              <a:defRPr/>
            </a:pPr>
            <a:r>
              <a:rPr lang="en-US" dirty="0" smtClean="0">
                <a:solidFill>
                  <a:srgbClr val="FF0333"/>
                </a:solidFill>
                <a:latin typeface="+mn-lt"/>
              </a:rPr>
              <a:t>Easy but limited because basic blocks are small</a:t>
            </a:r>
          </a:p>
          <a:p>
            <a:pPr algn="ctr" eaLnBrk="1" fontAlgn="auto" hangingPunct="1">
              <a:spcAft>
                <a:spcPts val="0"/>
              </a:spcAft>
              <a:buFont typeface="Arial"/>
              <a:buNone/>
              <a:defRPr/>
            </a:pPr>
            <a:r>
              <a:rPr lang="en-US" dirty="0" smtClean="0">
                <a:solidFill>
                  <a:srgbClr val="FF0333"/>
                </a:solidFill>
                <a:latin typeface="+mn-lt"/>
              </a:rPr>
              <a:t>Use global scheduling: loop unrolling and software pipelining </a:t>
            </a:r>
            <a:endParaRPr lang="en-US" dirty="0">
              <a:solidFill>
                <a:srgbClr val="FF0333"/>
              </a:solidFill>
              <a:latin typeface="+mn-lt"/>
            </a:endParaRPr>
          </a:p>
        </p:txBody>
      </p:sp>
      <p:graphicFrame>
        <p:nvGraphicFramePr>
          <p:cNvPr id="4" name="Table 3"/>
          <p:cNvGraphicFramePr>
            <a:graphicFrameLocks noGrp="1"/>
          </p:cNvGraphicFramePr>
          <p:nvPr/>
        </p:nvGraphicFramePr>
        <p:xfrm>
          <a:off x="4742121" y="1371600"/>
          <a:ext cx="3944679" cy="2734376"/>
        </p:xfrm>
        <a:graphic>
          <a:graphicData uri="http://schemas.openxmlformats.org/drawingml/2006/table">
            <a:tbl>
              <a:tblPr firstRow="1" bandRow="1">
                <a:tableStyleId>{69CF1AB2-1976-4502-BF36-3FF5EA218861}</a:tableStyleId>
              </a:tblPr>
              <a:tblGrid>
                <a:gridCol w="988828"/>
                <a:gridCol w="1956391"/>
                <a:gridCol w="999460"/>
              </a:tblGrid>
              <a:tr h="341797">
                <a:tc>
                  <a:txBody>
                    <a:bodyPr/>
                    <a:lstStyle/>
                    <a:p>
                      <a:r>
                        <a:rPr lang="en-US" sz="1400" b="0" dirty="0" smtClean="0"/>
                        <a:t>Loop:</a:t>
                      </a:r>
                      <a:endParaRPr lang="en-US" sz="1400" b="0" dirty="0"/>
                    </a:p>
                  </a:txBody>
                  <a:tcPr/>
                </a:tc>
                <a:tc>
                  <a:txBody>
                    <a:bodyPr/>
                    <a:lstStyle/>
                    <a:p>
                      <a:r>
                        <a:rPr lang="en-US" sz="1400" b="0" dirty="0" err="1" smtClean="0"/>
                        <a:t>L.S</a:t>
                      </a:r>
                      <a:r>
                        <a:rPr lang="en-US" sz="1400" b="0" dirty="0" smtClean="0"/>
                        <a:t>       F0,#4(R1)</a:t>
                      </a:r>
                      <a:endParaRPr lang="en-US" sz="1400" b="0" dirty="0"/>
                    </a:p>
                  </a:txBody>
                  <a:tcPr/>
                </a:tc>
                <a:tc>
                  <a:txBody>
                    <a:bodyPr/>
                    <a:lstStyle/>
                    <a:p>
                      <a:r>
                        <a:rPr lang="en-US" sz="1400" b="0" dirty="0" smtClean="0"/>
                        <a:t>(1)</a:t>
                      </a:r>
                      <a:endParaRPr lang="en-US" sz="1400" b="0" dirty="0"/>
                    </a:p>
                  </a:txBody>
                  <a:tcPr/>
                </a:tc>
              </a:tr>
              <a:tr h="34179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t>L.S</a:t>
                      </a:r>
                      <a:r>
                        <a:rPr lang="en-US" sz="1400" dirty="0" smtClean="0"/>
                        <a:t>       F1,#4(R2)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(1)</a:t>
                      </a:r>
                    </a:p>
                  </a:txBody>
                  <a:tcPr/>
                </a:tc>
              </a:tr>
              <a:tr h="341797">
                <a:tc>
                  <a:txBody>
                    <a:bodyPr/>
                    <a:lstStyle/>
                    <a:p>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t>SUBI</a:t>
                      </a:r>
                      <a:r>
                        <a:rPr lang="en-US" sz="1400" dirty="0" smtClean="0"/>
                        <a:t>    R3,R3,#2	</a:t>
                      </a:r>
                    </a:p>
                  </a:txBody>
                  <a:tcPr/>
                </a:tc>
                <a:tc>
                  <a:txBody>
                    <a:bodyPr/>
                    <a:lstStyle/>
                    <a:p>
                      <a:r>
                        <a:rPr lang="en-US" sz="1400" dirty="0" smtClean="0"/>
                        <a:t>(1)</a:t>
                      </a:r>
                      <a:endParaRPr lang="en-US" sz="1400" dirty="0"/>
                    </a:p>
                  </a:txBody>
                  <a:tcPr/>
                </a:tc>
              </a:tr>
              <a:tr h="341797">
                <a:tc>
                  <a:txBody>
                    <a:bodyPr/>
                    <a:lstStyle/>
                    <a:p>
                      <a:endParaRPr lang="en-US" sz="1400" dirty="0"/>
                    </a:p>
                  </a:txBody>
                  <a:tcPr/>
                </a:tc>
                <a:tc>
                  <a:txBody>
                    <a:bodyPr/>
                    <a:lstStyle/>
                    <a:p>
                      <a:r>
                        <a:rPr lang="en-US" sz="1400" b="1" dirty="0" err="1" smtClean="0">
                          <a:solidFill>
                            <a:schemeClr val="accent2"/>
                          </a:solidFill>
                        </a:rPr>
                        <a:t>ADD.S</a:t>
                      </a:r>
                      <a:r>
                        <a:rPr lang="en-US" sz="1400" b="1" dirty="0" smtClean="0">
                          <a:solidFill>
                            <a:schemeClr val="accent2"/>
                          </a:solidFill>
                        </a:rPr>
                        <a:t>  F2,F1,F0</a:t>
                      </a:r>
                      <a:r>
                        <a:rPr lang="en-US" sz="1400" dirty="0" smtClean="0"/>
                        <a:t>	</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rPr>
                        <a:t>(1)</a:t>
                      </a:r>
                    </a:p>
                  </a:txBody>
                  <a:tcPr/>
                </a:tc>
              </a:tr>
              <a:tr h="341797">
                <a:tc>
                  <a:txBody>
                    <a:bodyPr/>
                    <a:lstStyle/>
                    <a:p>
                      <a:endParaRPr lang="en-US" sz="1400" dirty="0"/>
                    </a:p>
                  </a:txBody>
                  <a:tcPr/>
                </a:tc>
                <a:tc>
                  <a:txBody>
                    <a:bodyPr/>
                    <a:lstStyle/>
                    <a:p>
                      <a:r>
                        <a:rPr lang="en-US" sz="1400" dirty="0" err="1" smtClean="0"/>
                        <a:t>ADDI</a:t>
                      </a:r>
                      <a:r>
                        <a:rPr lang="en-US" sz="1400" dirty="0" smtClean="0"/>
                        <a:t>    R1,R1,#8	</a:t>
                      </a:r>
                      <a:endParaRPr lang="en-US" sz="1400" dirty="0"/>
                    </a:p>
                  </a:txBody>
                  <a:tcPr/>
                </a:tc>
                <a:tc>
                  <a:txBody>
                    <a:bodyPr/>
                    <a:lstStyle/>
                    <a:p>
                      <a:r>
                        <a:rPr lang="en-US" sz="1400" dirty="0" smtClean="0"/>
                        <a:t>(1)</a:t>
                      </a:r>
                      <a:endParaRPr lang="en-US" sz="1400" dirty="0"/>
                    </a:p>
                  </a:txBody>
                  <a:tcPr/>
                </a:tc>
              </a:tr>
              <a:tr h="341797">
                <a:tc>
                  <a:txBody>
                    <a:bodyPr/>
                    <a:lstStyle/>
                    <a:p>
                      <a:endParaRPr lang="en-US" sz="1400" dirty="0"/>
                    </a:p>
                  </a:txBody>
                  <a:tcPr/>
                </a:tc>
                <a:tc>
                  <a:txBody>
                    <a:bodyPr/>
                    <a:lstStyle/>
                    <a:p>
                      <a:r>
                        <a:rPr lang="en-US" sz="1400" dirty="0" err="1" smtClean="0"/>
                        <a:t>ADDI</a:t>
                      </a:r>
                      <a:r>
                        <a:rPr lang="en-US" sz="1400" dirty="0" smtClean="0"/>
                        <a:t>    R2,R2,#8</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(1)</a:t>
                      </a:r>
                    </a:p>
                  </a:txBody>
                  <a:tcPr/>
                </a:tc>
              </a:tr>
              <a:tr h="34179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err="1" smtClean="0">
                          <a:solidFill>
                            <a:schemeClr val="accent2"/>
                          </a:solidFill>
                        </a:rPr>
                        <a:t>S.S</a:t>
                      </a:r>
                      <a:r>
                        <a:rPr lang="en-US" sz="1400" b="1" dirty="0" smtClean="0">
                          <a:solidFill>
                            <a:schemeClr val="accent2"/>
                          </a:solidFill>
                        </a:rPr>
                        <a:t>         F2,#4(R1)</a:t>
                      </a:r>
                      <a:endParaRPr lang="en-US" sz="1800" b="1" dirty="0" smtClean="0">
                        <a:solidFill>
                          <a:schemeClr val="accent2"/>
                        </a:solidFill>
                      </a:endParaRPr>
                    </a:p>
                  </a:txBody>
                  <a:tcPr/>
                </a:tc>
                <a:tc>
                  <a:txBody>
                    <a:bodyPr/>
                    <a:lstStyle/>
                    <a:p>
                      <a:r>
                        <a:rPr lang="en-US" sz="1400" b="1" dirty="0" smtClean="0">
                          <a:solidFill>
                            <a:srgbClr val="FF0000"/>
                          </a:solidFill>
                        </a:rPr>
                        <a:t>(3)</a:t>
                      </a:r>
                      <a:endParaRPr lang="en-US" sz="1400" b="1" dirty="0">
                        <a:solidFill>
                          <a:srgbClr val="FF0000"/>
                        </a:solidFill>
                      </a:endParaRPr>
                    </a:p>
                  </a:txBody>
                  <a:tcPr/>
                </a:tc>
              </a:tr>
              <a:tr h="341797">
                <a:tc>
                  <a:txBody>
                    <a:bodyPr/>
                    <a:lstStyle/>
                    <a:p>
                      <a:endParaRPr lang="en-US" sz="1400" dirty="0"/>
                    </a:p>
                  </a:txBody>
                  <a:tcPr/>
                </a:tc>
                <a:tc>
                  <a:txBody>
                    <a:bodyPr/>
                    <a:lstStyle/>
                    <a:p>
                      <a:r>
                        <a:rPr lang="en-US" sz="1400" dirty="0" err="1" smtClean="0"/>
                        <a:t>BNEZ</a:t>
                      </a:r>
                      <a:r>
                        <a:rPr lang="en-US" sz="1400" dirty="0" smtClean="0"/>
                        <a:t>    R3,Loop</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(3)</a:t>
                      </a:r>
                    </a:p>
                  </a:txBody>
                  <a:tcPr/>
                </a:tc>
              </a:tr>
            </a:tbl>
          </a:graphicData>
        </a:graphic>
      </p:graphicFrame>
      <p:sp>
        <p:nvSpPr>
          <p:cNvPr id="5" name="Date Placeholder 4"/>
          <p:cNvSpPr>
            <a:spLocks noGrp="1"/>
          </p:cNvSpPr>
          <p:nvPr>
            <p:ph type="dt" sz="half" idx="10"/>
          </p:nvPr>
        </p:nvSpPr>
        <p:spPr/>
        <p:txBody>
          <a:bodyPr/>
          <a:lstStyle/>
          <a:p>
            <a:pPr>
              <a:defRPr/>
            </a:pPr>
            <a:fld id="{72B77F33-2B25-4782-9450-FD4085613369}" type="datetime1">
              <a:rPr lang="en-US" smtClean="0"/>
              <a:pPr>
                <a:defRPr/>
              </a:pPr>
              <a:t>11/21/2016</a:t>
            </a:fld>
            <a:endParaRPr lang="en-US"/>
          </a:p>
        </p:txBody>
      </p:sp>
      <p:sp>
        <p:nvSpPr>
          <p:cNvPr id="6" name="Slide Number Placeholder 5"/>
          <p:cNvSpPr>
            <a:spLocks noGrp="1"/>
          </p:cNvSpPr>
          <p:nvPr>
            <p:ph type="sldNum" sz="quarter" idx="12"/>
          </p:nvPr>
        </p:nvSpPr>
        <p:spPr/>
        <p:txBody>
          <a:bodyPr/>
          <a:lstStyle/>
          <a:p>
            <a:pPr>
              <a:defRPr/>
            </a:pPr>
            <a:fld id="{B601BB93-CAE0-484E-9CD3-B51A8590C665}" type="slidenum">
              <a:rPr lang="en-US" smtClean="0"/>
              <a:pPr>
                <a:defRPr/>
              </a:pPr>
              <a:t>86</a:t>
            </a:fld>
            <a:endParaRPr lang="en-US"/>
          </a:p>
        </p:txBody>
      </p:sp>
      <p:sp>
        <p:nvSpPr>
          <p:cNvPr id="7" name="Footer Placeholder 6"/>
          <p:cNvSpPr>
            <a:spLocks noGrp="1"/>
          </p:cNvSpPr>
          <p:nvPr>
            <p:ph type="ftr" sz="quarter" idx="11"/>
          </p:nvPr>
        </p:nvSpPr>
        <p:spPr/>
        <p:txBody>
          <a:bodyPr/>
          <a:lstStyle/>
          <a:p>
            <a:pPr>
              <a:defRPr/>
            </a:pPr>
            <a:r>
              <a:rPr lang="en-US" smtClean="0"/>
              <a:t>ECA H Corporaal</a:t>
            </a: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itle 1"/>
          <p:cNvSpPr>
            <a:spLocks noGrp="1"/>
          </p:cNvSpPr>
          <p:nvPr>
            <p:ph type="title"/>
          </p:nvPr>
        </p:nvSpPr>
        <p:spPr/>
        <p:txBody>
          <a:bodyPr/>
          <a:lstStyle/>
          <a:p>
            <a:r>
              <a:rPr lang="en-US" smtClean="0"/>
              <a:t>Loop unrolling</a:t>
            </a:r>
            <a:endParaRPr lang="en-US" dirty="0" smtClean="0"/>
          </a:p>
        </p:txBody>
      </p:sp>
      <p:graphicFrame>
        <p:nvGraphicFramePr>
          <p:cNvPr id="5" name="Content Placeholder 4"/>
          <p:cNvGraphicFramePr>
            <a:graphicFrameLocks noGrp="1"/>
          </p:cNvGraphicFramePr>
          <p:nvPr>
            <p:ph idx="1"/>
          </p:nvPr>
        </p:nvGraphicFramePr>
        <p:xfrm>
          <a:off x="457200" y="971139"/>
          <a:ext cx="8229600" cy="5410522"/>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Unroll twice		</a:t>
                      </a:r>
                    </a:p>
                  </a:txBody>
                  <a:tcPr/>
                </a:tc>
                <a:tc>
                  <a:txBody>
                    <a:bodyPr/>
                    <a:lstStyle/>
                    <a:p>
                      <a:r>
                        <a:rPr lang="en-US" sz="1600" b="1" dirty="0" smtClean="0">
                          <a:solidFill>
                            <a:schemeClr val="tx1"/>
                          </a:solidFill>
                        </a:rPr>
                        <a:t>Rename FP register	</a:t>
                      </a:r>
                      <a:endParaRPr lang="en-US" sz="1600" b="1"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Schedule		</a:t>
                      </a:r>
                      <a:endParaRPr lang="en-US" sz="1600" b="1"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err="1" smtClean="0">
                          <a:solidFill>
                            <a:schemeClr val="tx1"/>
                          </a:solidFill>
                        </a:rPr>
                        <a:t>Times(basic</a:t>
                      </a:r>
                      <a:r>
                        <a:rPr lang="en-US" sz="1600" b="1" dirty="0" smtClean="0">
                          <a:solidFill>
                            <a:schemeClr val="tx1"/>
                          </a:solidFill>
                        </a:rPr>
                        <a:t>/super)</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err="1" smtClean="0"/>
                        <a:t>L.S</a:t>
                      </a:r>
                      <a:r>
                        <a:rPr lang="en-US" sz="1600" b="0" dirty="0" smtClean="0"/>
                        <a:t>      F0,0(R1)</a:t>
                      </a:r>
                      <a:endParaRPr lang="en-US" sz="1600" dirty="0"/>
                    </a:p>
                  </a:txBody>
                  <a:tcPr/>
                </a:tc>
                <a:tc>
                  <a:txBody>
                    <a:bodyPr/>
                    <a:lstStyle/>
                    <a:p>
                      <a:r>
                        <a:rPr lang="en-US" sz="1600" b="0" dirty="0" err="1" smtClean="0"/>
                        <a:t>L.S</a:t>
                      </a:r>
                      <a:r>
                        <a:rPr lang="en-US" sz="1600" b="0" dirty="0" smtClean="0"/>
                        <a:t>       F0,0(R1)</a:t>
                      </a:r>
                      <a:endParaRPr lang="en-US" sz="1600" dirty="0"/>
                    </a:p>
                  </a:txBody>
                  <a:tcPr/>
                </a:tc>
                <a:tc>
                  <a:txBody>
                    <a:bodyPr/>
                    <a:lstStyle/>
                    <a:p>
                      <a:r>
                        <a:rPr lang="en-US" sz="1600" b="0" dirty="0" err="1" smtClean="0"/>
                        <a:t>L.S</a:t>
                      </a:r>
                      <a:r>
                        <a:rPr lang="en-US" sz="1600" b="0" dirty="0" smtClean="0"/>
                        <a:t>       F0,0(R1)</a:t>
                      </a:r>
                      <a:endParaRPr lang="en-US" sz="1600" dirty="0"/>
                    </a:p>
                  </a:txBody>
                  <a:tcPr/>
                </a:tc>
                <a:tc>
                  <a:txBody>
                    <a:bodyPr/>
                    <a:lstStyle/>
                    <a:p>
                      <a:r>
                        <a:rPr lang="en-US" sz="1600" b="0" dirty="0" smtClean="0"/>
                        <a:t>(1)	(1)</a:t>
                      </a:r>
                      <a:endParaRPr lang="en-US"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err="1" smtClean="0"/>
                        <a:t>L.S</a:t>
                      </a:r>
                      <a:r>
                        <a:rPr lang="en-US" sz="1600" b="0" dirty="0" smtClean="0"/>
                        <a:t>      F1,0(R2)	</a:t>
                      </a:r>
                      <a:endParaRPr lang="en-US" sz="1600" dirty="0" smtClean="0"/>
                    </a:p>
                  </a:txBody>
                  <a:tcPr/>
                </a:tc>
                <a:tc>
                  <a:txBody>
                    <a:bodyPr/>
                    <a:lstStyle/>
                    <a:p>
                      <a:r>
                        <a:rPr lang="en-US" sz="1600" b="0" dirty="0" err="1" smtClean="0"/>
                        <a:t>L.S</a:t>
                      </a:r>
                      <a:r>
                        <a:rPr lang="en-US" sz="1600" b="0" dirty="0" smtClean="0"/>
                        <a:t>       F1,0(R2)	</a:t>
                      </a:r>
                      <a:endParaRPr lang="en-US" sz="1600" dirty="0"/>
                    </a:p>
                  </a:txBody>
                  <a:tcPr/>
                </a:tc>
                <a:tc>
                  <a:txBody>
                    <a:bodyPr/>
                    <a:lstStyle/>
                    <a:p>
                      <a:r>
                        <a:rPr lang="en-US" sz="1600" b="0" dirty="0" err="1" smtClean="0"/>
                        <a:t>L.S</a:t>
                      </a:r>
                      <a:r>
                        <a:rPr lang="en-US" sz="1600" b="0" dirty="0" smtClean="0"/>
                        <a:t>       F1,0(R2)</a:t>
                      </a:r>
                      <a:endParaRPr lang="en-US" sz="1600" dirty="0"/>
                    </a:p>
                  </a:txBody>
                  <a:tcPr/>
                </a:tc>
                <a:tc>
                  <a:txBody>
                    <a:bodyPr/>
                    <a:lstStyle/>
                    <a:p>
                      <a:r>
                        <a:rPr lang="en-US" sz="1600" b="0" dirty="0" smtClean="0"/>
                        <a:t>(1)	(1)</a:t>
                      </a:r>
                      <a:endParaRPr lang="en-US"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t>ADD.S F2,F1,F0	</a:t>
                      </a:r>
                      <a:endParaRPr lang="en-US" sz="1600" dirty="0" smtClean="0"/>
                    </a:p>
                  </a:txBody>
                  <a:tcPr/>
                </a:tc>
                <a:tc>
                  <a:txBody>
                    <a:bodyPr/>
                    <a:lstStyle/>
                    <a:p>
                      <a:r>
                        <a:rPr lang="en-US" sz="1600" b="0" dirty="0" smtClean="0"/>
                        <a:t>ADD.S F2,F1,F0	</a:t>
                      </a:r>
                      <a:endParaRPr lang="en-US" sz="1600" dirty="0"/>
                    </a:p>
                  </a:txBody>
                  <a:tcPr/>
                </a:tc>
                <a:tc>
                  <a:txBody>
                    <a:bodyPr/>
                    <a:lstStyle/>
                    <a:p>
                      <a:r>
                        <a:rPr lang="en-US" sz="1600" b="0" dirty="0" err="1" smtClean="0"/>
                        <a:t>L.S</a:t>
                      </a:r>
                      <a:r>
                        <a:rPr lang="en-US" sz="1600" b="0" dirty="0" smtClean="0"/>
                        <a:t>       F3,#4(R1)	</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t>(1)	(1)</a:t>
                      </a:r>
                      <a:endParaRPr lang="en-US" sz="1600" dirty="0" smtClean="0"/>
                    </a:p>
                  </a:txBody>
                  <a:tcPr/>
                </a:tc>
              </a:tr>
              <a:tr h="370840">
                <a:tc>
                  <a:txBody>
                    <a:bodyPr/>
                    <a:lstStyle/>
                    <a:p>
                      <a:r>
                        <a:rPr lang="en-US" sz="1600" b="0" dirty="0" err="1" smtClean="0"/>
                        <a:t>S.S</a:t>
                      </a:r>
                      <a:r>
                        <a:rPr lang="en-US" sz="1600" b="0" dirty="0" smtClean="0"/>
                        <a:t>       F2,0(R1)	</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err="1" smtClean="0"/>
                        <a:t>S.S</a:t>
                      </a:r>
                      <a:r>
                        <a:rPr lang="en-US" sz="1600" b="0" dirty="0" smtClean="0"/>
                        <a:t>        F2,0(R1)	</a:t>
                      </a:r>
                      <a:endParaRPr lang="en-US" sz="1600" dirty="0" smtClean="0"/>
                    </a:p>
                  </a:txBody>
                  <a:tcPr/>
                </a:tc>
                <a:tc>
                  <a:txBody>
                    <a:bodyPr/>
                    <a:lstStyle/>
                    <a:p>
                      <a:r>
                        <a:rPr lang="en-US" sz="1600" b="0" dirty="0" err="1" smtClean="0"/>
                        <a:t>L.S</a:t>
                      </a:r>
                      <a:r>
                        <a:rPr lang="en-US" sz="1600" b="0" dirty="0" smtClean="0"/>
                        <a:t>       F4,#4(R2)</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t>(1)	(1)</a:t>
                      </a:r>
                      <a:endParaRPr lang="en-US" sz="1600" dirty="0" smtClean="0"/>
                    </a:p>
                  </a:txBody>
                  <a:tcPr/>
                </a:tc>
              </a:tr>
              <a:tr h="370840">
                <a:tc>
                  <a:txBody>
                    <a:bodyPr/>
                    <a:lstStyle/>
                    <a:p>
                      <a:r>
                        <a:rPr lang="en-US" sz="1600" b="0" dirty="0" err="1" smtClean="0"/>
                        <a:t>L.S</a:t>
                      </a:r>
                      <a:r>
                        <a:rPr lang="en-US" sz="1600" b="0" dirty="0" smtClean="0"/>
                        <a:t>       F0,#4(R1)</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err="1" smtClean="0"/>
                        <a:t>L.S</a:t>
                      </a:r>
                      <a:r>
                        <a:rPr lang="en-US" sz="1600" b="0" dirty="0" smtClean="0"/>
                        <a:t>        </a:t>
                      </a:r>
                      <a:r>
                        <a:rPr lang="en-US" sz="1600" b="1" dirty="0" smtClean="0">
                          <a:solidFill>
                            <a:srgbClr val="002060"/>
                          </a:solidFill>
                        </a:rPr>
                        <a:t>F3</a:t>
                      </a:r>
                      <a:r>
                        <a:rPr lang="en-US" sz="1600" b="0" dirty="0" smtClean="0"/>
                        <a:t>,#4(R1)</a:t>
                      </a:r>
                      <a:endParaRPr lang="en-US" sz="1600" dirty="0" smtClean="0"/>
                    </a:p>
                  </a:txBody>
                  <a:tcPr/>
                </a:tc>
                <a:tc>
                  <a:txBody>
                    <a:bodyPr/>
                    <a:lstStyle/>
                    <a:p>
                      <a:r>
                        <a:rPr lang="en-US" sz="1600" b="0" dirty="0" smtClean="0"/>
                        <a:t>ADD.S F2,F1,F0</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t>(1)	</a:t>
                      </a:r>
                      <a:r>
                        <a:rPr lang="en-US" sz="1600" b="1" dirty="0" smtClean="0">
                          <a:solidFill>
                            <a:srgbClr val="FF0000"/>
                          </a:solidFill>
                        </a:rPr>
                        <a:t>(2)</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err="1" smtClean="0"/>
                        <a:t>L.S</a:t>
                      </a:r>
                      <a:r>
                        <a:rPr lang="en-US" sz="1600" b="0" dirty="0" smtClean="0"/>
                        <a:t>       F1,#4(R2)	</a:t>
                      </a:r>
                      <a:endParaRPr lang="en-US" sz="1600" dirty="0" smtClean="0"/>
                    </a:p>
                  </a:txBody>
                  <a:tcPr/>
                </a:tc>
                <a:tc>
                  <a:txBody>
                    <a:bodyPr/>
                    <a:lstStyle/>
                    <a:p>
                      <a:r>
                        <a:rPr lang="en-US" sz="1600" b="0" dirty="0" err="1" smtClean="0"/>
                        <a:t>L.S</a:t>
                      </a:r>
                      <a:r>
                        <a:rPr lang="en-US" sz="1600" b="0" dirty="0" smtClean="0"/>
                        <a:t>        </a:t>
                      </a:r>
                      <a:r>
                        <a:rPr lang="en-US" sz="1600" b="1" dirty="0" smtClean="0">
                          <a:solidFill>
                            <a:srgbClr val="002060"/>
                          </a:solidFill>
                        </a:rPr>
                        <a:t>F4</a:t>
                      </a:r>
                      <a:r>
                        <a:rPr lang="en-US" sz="1600" b="0" dirty="0" smtClean="0"/>
                        <a:t>,#4(R2)	</a:t>
                      </a:r>
                      <a:endParaRPr lang="en-US" sz="1600" dirty="0"/>
                    </a:p>
                  </a:txBody>
                  <a:tcPr/>
                </a:tc>
                <a:tc>
                  <a:txBody>
                    <a:bodyPr/>
                    <a:lstStyle/>
                    <a:p>
                      <a:r>
                        <a:rPr lang="en-US" sz="1600" b="0" dirty="0" smtClean="0"/>
                        <a:t>ADD.S F5,F3,F4	</a:t>
                      </a:r>
                      <a:endParaRPr lang="en-US" sz="1600" dirty="0"/>
                    </a:p>
                  </a:txBody>
                  <a:tcPr/>
                </a:tc>
                <a:tc>
                  <a:txBody>
                    <a:bodyPr/>
                    <a:lstStyle/>
                    <a:p>
                      <a:r>
                        <a:rPr lang="en-US" sz="1600" b="0" dirty="0" smtClean="0"/>
                        <a:t>(1)	</a:t>
                      </a:r>
                      <a:r>
                        <a:rPr lang="en-US" sz="1600" b="1" dirty="0" smtClean="0">
                          <a:solidFill>
                            <a:srgbClr val="FF0000"/>
                          </a:solidFill>
                        </a:rPr>
                        <a:t>(2)</a:t>
                      </a:r>
                      <a:endParaRPr lang="en-US" sz="1600" b="1" dirty="0">
                        <a:solidFill>
                          <a:srgbClr val="FF0000"/>
                        </a:solidFill>
                      </a:endParaRPr>
                    </a:p>
                  </a:txBody>
                  <a:tcPr/>
                </a:tc>
              </a:tr>
              <a:tr h="370840">
                <a:tc>
                  <a:txBody>
                    <a:bodyPr/>
                    <a:lstStyle/>
                    <a:p>
                      <a:r>
                        <a:rPr lang="en-US" sz="1600" b="0" dirty="0" smtClean="0"/>
                        <a:t>ADD.S F2,F1,F0	</a:t>
                      </a:r>
                      <a:endParaRPr lang="en-US" sz="1600" dirty="0"/>
                    </a:p>
                  </a:txBody>
                  <a:tcPr/>
                </a:tc>
                <a:tc>
                  <a:txBody>
                    <a:bodyPr/>
                    <a:lstStyle/>
                    <a:p>
                      <a:r>
                        <a:rPr lang="en-US" sz="1600" b="0" dirty="0" err="1" smtClean="0"/>
                        <a:t>ADD.S</a:t>
                      </a:r>
                      <a:r>
                        <a:rPr lang="en-US" sz="1600" b="0" dirty="0" smtClean="0"/>
                        <a:t>  </a:t>
                      </a:r>
                      <a:r>
                        <a:rPr lang="en-US" sz="1600" b="1" dirty="0" smtClean="0">
                          <a:solidFill>
                            <a:srgbClr val="002060"/>
                          </a:solidFill>
                        </a:rPr>
                        <a:t>F5,F3,F4</a:t>
                      </a:r>
                      <a:r>
                        <a:rPr lang="en-US" sz="1600" b="0" dirty="0" smtClean="0"/>
                        <a:t>	</a:t>
                      </a:r>
                      <a:endParaRPr lang="en-US" sz="1600" dirty="0"/>
                    </a:p>
                  </a:txBody>
                  <a:tcPr/>
                </a:tc>
                <a:tc>
                  <a:txBody>
                    <a:bodyPr/>
                    <a:lstStyle/>
                    <a:p>
                      <a:r>
                        <a:rPr lang="en-US" sz="1600" b="0" dirty="0" err="1" smtClean="0"/>
                        <a:t>SUBI</a:t>
                      </a:r>
                      <a:r>
                        <a:rPr lang="en-US" sz="1600" b="0" dirty="0" smtClean="0"/>
                        <a:t>    R3,R3,#2</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t>(1)	(1)</a:t>
                      </a:r>
                      <a:endParaRPr lang="en-US" sz="1600" dirty="0" smtClean="0"/>
                    </a:p>
                  </a:txBody>
                  <a:tcPr/>
                </a:tc>
              </a:tr>
              <a:tr h="325797">
                <a:tc>
                  <a:txBody>
                    <a:bodyPr/>
                    <a:lstStyle/>
                    <a:p>
                      <a:r>
                        <a:rPr lang="en-US" sz="1600" b="0" dirty="0" err="1" smtClean="0"/>
                        <a:t>S.S</a:t>
                      </a:r>
                      <a:r>
                        <a:rPr lang="en-US" sz="1600" b="0" dirty="0" smtClean="0"/>
                        <a:t>       F2,#4(R1)	</a:t>
                      </a:r>
                      <a:endParaRPr lang="en-US" sz="1600" dirty="0"/>
                    </a:p>
                  </a:txBody>
                  <a:tcPr/>
                </a:tc>
                <a:tc>
                  <a:txBody>
                    <a:bodyPr/>
                    <a:lstStyle/>
                    <a:p>
                      <a:r>
                        <a:rPr lang="en-US" sz="1600" b="0" dirty="0" err="1" smtClean="0"/>
                        <a:t>S.S</a:t>
                      </a:r>
                      <a:r>
                        <a:rPr lang="en-US" sz="1600" b="0" dirty="0" smtClean="0"/>
                        <a:t>         </a:t>
                      </a:r>
                      <a:r>
                        <a:rPr lang="en-US" sz="1600" b="1" dirty="0" smtClean="0">
                          <a:solidFill>
                            <a:srgbClr val="002060"/>
                          </a:solidFill>
                        </a:rPr>
                        <a:t>F5</a:t>
                      </a:r>
                      <a:r>
                        <a:rPr lang="en-US" sz="1600" b="0" dirty="0" smtClean="0"/>
                        <a:t>,#4(R1)	</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err="1" smtClean="0"/>
                        <a:t>ADDI</a:t>
                      </a:r>
                      <a:r>
                        <a:rPr lang="en-US" sz="1600" b="0" dirty="0" smtClean="0"/>
                        <a:t>   R1,R1,#8</a:t>
                      </a:r>
                      <a:endParaRPr lang="en-US" sz="16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t>(1)	(1)</a:t>
                      </a:r>
                      <a:endParaRPr lang="en-US" sz="1600" dirty="0" smtClean="0"/>
                    </a:p>
                  </a:txBody>
                  <a:tcPr/>
                </a:tc>
              </a:tr>
              <a:tr h="370840">
                <a:tc>
                  <a:txBody>
                    <a:bodyPr/>
                    <a:lstStyle/>
                    <a:p>
                      <a:r>
                        <a:rPr lang="en-US" sz="1600" b="0" dirty="0" err="1" smtClean="0"/>
                        <a:t>ADDI</a:t>
                      </a:r>
                      <a:r>
                        <a:rPr lang="en-US" sz="1600" b="0" dirty="0" smtClean="0"/>
                        <a:t>   R1,R1,#8</a:t>
                      </a:r>
                      <a:endParaRPr lang="en-US" sz="1600" dirty="0"/>
                    </a:p>
                  </a:txBody>
                  <a:tcPr/>
                </a:tc>
                <a:tc>
                  <a:txBody>
                    <a:bodyPr/>
                    <a:lstStyle/>
                    <a:p>
                      <a:r>
                        <a:rPr lang="en-US" sz="1600" b="0" dirty="0" err="1" smtClean="0"/>
                        <a:t>ADDI</a:t>
                      </a:r>
                      <a:r>
                        <a:rPr lang="en-US" sz="1600" b="0" dirty="0" smtClean="0"/>
                        <a:t>    R1,R1,#8	</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err="1" smtClean="0"/>
                        <a:t>ADDI</a:t>
                      </a:r>
                      <a:r>
                        <a:rPr lang="en-US" sz="1600" b="0" dirty="0" smtClean="0"/>
                        <a:t>   R2,R2,#8</a:t>
                      </a:r>
                      <a:endParaRPr lang="en-US" sz="16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t>(1)	(1)</a:t>
                      </a:r>
                      <a:endParaRPr lang="en-US" sz="1600" dirty="0" smtClean="0"/>
                    </a:p>
                  </a:txBody>
                  <a:tcPr/>
                </a:tc>
              </a:tr>
              <a:tr h="370840">
                <a:tc>
                  <a:txBody>
                    <a:bodyPr/>
                    <a:lstStyle/>
                    <a:p>
                      <a:r>
                        <a:rPr lang="en-US" sz="1600" b="0" dirty="0" err="1" smtClean="0"/>
                        <a:t>ADDI</a:t>
                      </a:r>
                      <a:r>
                        <a:rPr lang="en-US" sz="1600" b="0" dirty="0" smtClean="0"/>
                        <a:t>   R2,R2,#8</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err="1" smtClean="0"/>
                        <a:t>ADDI</a:t>
                      </a:r>
                      <a:r>
                        <a:rPr lang="en-US" sz="1600" b="0" dirty="0" smtClean="0"/>
                        <a:t>    R2,R2,#8	</a:t>
                      </a:r>
                      <a:endParaRPr lang="en-US" sz="1600" dirty="0" smtClean="0"/>
                    </a:p>
                  </a:txBody>
                  <a:tcPr/>
                </a:tc>
                <a:tc>
                  <a:txBody>
                    <a:bodyPr/>
                    <a:lstStyle/>
                    <a:p>
                      <a:r>
                        <a:rPr lang="en-US" sz="1600" b="0" dirty="0" err="1" smtClean="0"/>
                        <a:t>S.S</a:t>
                      </a:r>
                      <a:r>
                        <a:rPr lang="en-US" sz="1600" b="0" dirty="0" smtClean="0"/>
                        <a:t>       F2,#-8(R1)</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rPr>
                        <a:t>(1)</a:t>
                      </a:r>
                      <a:r>
                        <a:rPr lang="en-US" sz="1600" b="0" dirty="0" smtClean="0"/>
                        <a:t>	(1)</a:t>
                      </a:r>
                      <a:endParaRPr lang="en-US" sz="1600" dirty="0" smtClean="0"/>
                    </a:p>
                  </a:txBody>
                  <a:tcPr/>
                </a:tc>
              </a:tr>
              <a:tr h="370840">
                <a:tc>
                  <a:txBody>
                    <a:bodyPr/>
                    <a:lstStyle/>
                    <a:p>
                      <a:r>
                        <a:rPr lang="en-US" sz="1600" b="0" dirty="0" err="1" smtClean="0"/>
                        <a:t>SUBI</a:t>
                      </a:r>
                      <a:r>
                        <a:rPr lang="en-US" sz="1600" b="0" dirty="0" smtClean="0"/>
                        <a:t>    R3,R3,#2</a:t>
                      </a:r>
                      <a:endParaRPr lang="en-US" sz="1600" dirty="0"/>
                    </a:p>
                  </a:txBody>
                  <a:tcPr/>
                </a:tc>
                <a:tc>
                  <a:txBody>
                    <a:bodyPr/>
                    <a:lstStyle/>
                    <a:p>
                      <a:r>
                        <a:rPr lang="en-US" sz="1600" b="0" dirty="0" err="1" smtClean="0"/>
                        <a:t>SUBI</a:t>
                      </a:r>
                      <a:r>
                        <a:rPr lang="en-US" sz="1600" b="0" dirty="0" smtClean="0"/>
                        <a:t>    R3,R3,#2</a:t>
                      </a:r>
                      <a:endParaRPr lang="en-US" sz="1600" dirty="0"/>
                    </a:p>
                  </a:txBody>
                  <a:tcPr/>
                </a:tc>
                <a:tc>
                  <a:txBody>
                    <a:bodyPr/>
                    <a:lstStyle/>
                    <a:p>
                      <a:r>
                        <a:rPr lang="en-US" sz="1600" b="0" dirty="0" err="1" smtClean="0"/>
                        <a:t>S.S</a:t>
                      </a:r>
                      <a:r>
                        <a:rPr lang="en-US" sz="1600" b="0" dirty="0" smtClean="0"/>
                        <a:t>       F5,#-4(R1)</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rPr>
                        <a:t>(1)</a:t>
                      </a:r>
                      <a:r>
                        <a:rPr lang="en-US" sz="1600" b="0" dirty="0" smtClean="0"/>
                        <a:t>	(1)</a:t>
                      </a:r>
                      <a:endParaRPr lang="en-US" sz="1600" dirty="0" smtClean="0"/>
                    </a:p>
                  </a:txBody>
                  <a:tcPr/>
                </a:tc>
              </a:tr>
              <a:tr h="355922">
                <a:tc>
                  <a:txBody>
                    <a:bodyPr/>
                    <a:lstStyle/>
                    <a:p>
                      <a:r>
                        <a:rPr lang="en-US" sz="1600" b="0" dirty="0" err="1" smtClean="0"/>
                        <a:t>BNEZ</a:t>
                      </a:r>
                      <a:r>
                        <a:rPr lang="en-US" sz="1600" b="0" dirty="0" smtClean="0"/>
                        <a:t>   R3,Loop</a:t>
                      </a:r>
                      <a:endParaRPr lang="en-US" sz="1600" dirty="0"/>
                    </a:p>
                  </a:txBody>
                  <a:tcPr/>
                </a:tc>
                <a:tc>
                  <a:txBody>
                    <a:bodyPr/>
                    <a:lstStyle/>
                    <a:p>
                      <a:r>
                        <a:rPr lang="en-US" sz="1600" b="0" dirty="0" err="1" smtClean="0"/>
                        <a:t>BNEZ</a:t>
                      </a:r>
                      <a:r>
                        <a:rPr lang="en-US" sz="1600" b="0" dirty="0" smtClean="0"/>
                        <a:t>   R3,Loop</a:t>
                      </a:r>
                      <a:endParaRPr lang="en-US" sz="1600" dirty="0"/>
                    </a:p>
                  </a:txBody>
                  <a:tcPr/>
                </a:tc>
                <a:tc>
                  <a:txBody>
                    <a:bodyPr/>
                    <a:lstStyle/>
                    <a:p>
                      <a:r>
                        <a:rPr lang="en-US" sz="1600" b="0" dirty="0" err="1" smtClean="0"/>
                        <a:t>BNEZ</a:t>
                      </a:r>
                      <a:r>
                        <a:rPr lang="en-US" sz="1600" b="0" dirty="0" smtClean="0"/>
                        <a:t>  R3,Loop</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t>(3)	(4)</a:t>
                      </a:r>
                      <a:endParaRPr lang="en-US" sz="1600" dirty="0" smtClean="0"/>
                    </a:p>
                  </a:txBody>
                  <a:tcPr/>
                </a:tc>
              </a:tr>
              <a:tr h="370840">
                <a:tc>
                  <a:txBody>
                    <a:bodyPr/>
                    <a:lstStyle/>
                    <a:p>
                      <a:r>
                        <a:rPr lang="en-US" sz="1200" b="0" dirty="0" smtClean="0"/>
                        <a:t>Copy loop twice,</a:t>
                      </a:r>
                      <a:endParaRPr lang="en-US" sz="1200" dirty="0" smtClean="0"/>
                    </a:p>
                    <a:p>
                      <a:r>
                        <a:rPr lang="en-US" sz="1200" b="0" dirty="0" smtClean="0"/>
                        <a:t>remove instructions, adjust displacements	</a:t>
                      </a:r>
                      <a:endParaRPr lang="en-US" sz="1200" dirty="0"/>
                    </a:p>
                  </a:txBody>
                  <a:tcPr/>
                </a:tc>
                <a:tc>
                  <a:txBody>
                    <a:bodyPr/>
                    <a:lstStyle/>
                    <a:p>
                      <a:r>
                        <a:rPr lang="en-US" sz="1200" b="0" dirty="0" smtClean="0"/>
                        <a:t>Remove WAW and WAR hazards by renaming</a:t>
                      </a:r>
                      <a:endParaRPr lang="en-US" sz="1200" dirty="0"/>
                    </a:p>
                  </a:txBody>
                  <a:tcPr/>
                </a:tc>
                <a:tc>
                  <a:txBody>
                    <a:bodyPr/>
                    <a:lstStyle/>
                    <a:p>
                      <a:r>
                        <a:rPr lang="en-US" sz="1200" b="0" dirty="0" smtClean="0"/>
                        <a:t>Move loads up, move stores down, adjust</a:t>
                      </a:r>
                      <a:r>
                        <a:rPr lang="en-US" sz="1200" b="0" baseline="0" dirty="0" smtClean="0"/>
                        <a:t> </a:t>
                      </a:r>
                      <a:r>
                        <a:rPr lang="en-US" sz="1200" b="0" dirty="0" smtClean="0"/>
                        <a:t>displacements</a:t>
                      </a:r>
                      <a:endParaRPr lang="en-US" sz="1200" dirty="0" smtClean="0"/>
                    </a:p>
                    <a:p>
                      <a:r>
                        <a:rPr lang="en-US" sz="1200" dirty="0" smtClean="0"/>
                        <a:t>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p>
                  </a:txBody>
                  <a:tcPr/>
                </a:tc>
              </a:tr>
            </a:tbl>
          </a:graphicData>
        </a:graphic>
      </p:graphicFrame>
      <p:sp>
        <p:nvSpPr>
          <p:cNvPr id="6" name="Date Placeholder 5"/>
          <p:cNvSpPr>
            <a:spLocks noGrp="1"/>
          </p:cNvSpPr>
          <p:nvPr>
            <p:ph type="dt" sz="half" idx="10"/>
          </p:nvPr>
        </p:nvSpPr>
        <p:spPr/>
        <p:txBody>
          <a:bodyPr/>
          <a:lstStyle/>
          <a:p>
            <a:fld id="{9DC23185-2AA0-49A1-9C64-800891032ACF}" type="datetime1">
              <a:rPr lang="en-US" smtClean="0"/>
              <a:pPr/>
              <a:t>11/21/2016</a:t>
            </a:fld>
            <a:endParaRPr lang="en-US"/>
          </a:p>
        </p:txBody>
      </p:sp>
      <p:sp>
        <p:nvSpPr>
          <p:cNvPr id="8" name="Footer Placeholder 7"/>
          <p:cNvSpPr>
            <a:spLocks noGrp="1"/>
          </p:cNvSpPr>
          <p:nvPr>
            <p:ph type="ftr" sz="quarter" idx="11"/>
          </p:nvPr>
        </p:nvSpPr>
        <p:spPr/>
        <p:txBody>
          <a:bodyPr/>
          <a:lstStyle/>
          <a:p>
            <a:r>
              <a:rPr lang="en-US" smtClean="0"/>
              <a:t>ECA H Corporaal</a:t>
            </a:r>
            <a:endParaRPr lang="en-US"/>
          </a:p>
        </p:txBody>
      </p:sp>
      <p:sp>
        <p:nvSpPr>
          <p:cNvPr id="7" name="Slide Number Placeholder 6"/>
          <p:cNvSpPr>
            <a:spLocks noGrp="1"/>
          </p:cNvSpPr>
          <p:nvPr>
            <p:ph type="sldNum" sz="quarter" idx="12"/>
          </p:nvPr>
        </p:nvSpPr>
        <p:spPr/>
        <p:txBody>
          <a:bodyPr/>
          <a:lstStyle/>
          <a:p>
            <a:fld id="{B601BB93-CAE0-484E-9CD3-B51A8590C665}" type="slidenum">
              <a:rPr lang="en-US" smtClean="0"/>
              <a:pPr/>
              <a:t>87</a:t>
            </a:fld>
            <a:endParaRPr lang="en-US"/>
          </a:p>
        </p:txBody>
      </p:sp>
      <p:sp>
        <p:nvSpPr>
          <p:cNvPr id="280655" name="TextBox 5"/>
          <p:cNvSpPr txBox="1">
            <a:spLocks noChangeArrowheads="1"/>
          </p:cNvSpPr>
          <p:nvPr/>
        </p:nvSpPr>
        <p:spPr bwMode="auto">
          <a:xfrm>
            <a:off x="0" y="6396756"/>
            <a:ext cx="6581930" cy="369332"/>
          </a:xfrm>
          <a:prstGeom prst="rect">
            <a:avLst/>
          </a:prstGeom>
          <a:noFill/>
          <a:ln w="9525">
            <a:noFill/>
            <a:miter lim="800000"/>
            <a:headEnd/>
            <a:tailEnd/>
          </a:ln>
        </p:spPr>
        <p:txBody>
          <a:bodyPr wrap="none">
            <a:spAutoFit/>
          </a:bodyPr>
          <a:lstStyle/>
          <a:p>
            <a:r>
              <a:rPr lang="en-US" b="1" dirty="0" smtClean="0">
                <a:latin typeface="+mn-lt"/>
              </a:rPr>
              <a:t>Time =14 </a:t>
            </a:r>
            <a:r>
              <a:rPr lang="en-US" b="1" dirty="0">
                <a:latin typeface="+mn-lt"/>
              </a:rPr>
              <a:t>clocks </a:t>
            </a:r>
            <a:r>
              <a:rPr lang="en-US" b="1" dirty="0" smtClean="0">
                <a:latin typeface="+mn-lt"/>
              </a:rPr>
              <a:t>=&gt; </a:t>
            </a:r>
            <a:r>
              <a:rPr lang="en-US" b="1" dirty="0">
                <a:latin typeface="+mn-lt"/>
              </a:rPr>
              <a:t>7 clocks </a:t>
            </a:r>
            <a:r>
              <a:rPr lang="en-US" b="1" dirty="0" smtClean="0">
                <a:latin typeface="+mn-lt"/>
              </a:rPr>
              <a:t>per iteration. </a:t>
            </a:r>
            <a:r>
              <a:rPr lang="en-US" b="1" dirty="0">
                <a:latin typeface="+mn-lt"/>
              </a:rPr>
              <a:t>SPEEDUP: 15/7 = </a:t>
            </a:r>
            <a:r>
              <a:rPr lang="en-US" b="1" dirty="0" smtClean="0">
                <a:latin typeface="+mn-lt"/>
              </a:rPr>
              <a:t>2.14</a:t>
            </a:r>
            <a:endParaRPr lang="en-US" b="1" dirty="0">
              <a:latin typeface="+mn-lt"/>
            </a:endParaRPr>
          </a:p>
        </p:txBody>
      </p:sp>
      <p:cxnSp>
        <p:nvCxnSpPr>
          <p:cNvPr id="10" name="Shape 9"/>
          <p:cNvCxnSpPr>
            <a:stCxn id="280655" idx="3"/>
          </p:cNvCxnSpPr>
          <p:nvPr/>
        </p:nvCxnSpPr>
        <p:spPr>
          <a:xfrm flipV="1">
            <a:off x="6581930" y="5730949"/>
            <a:ext cx="199205" cy="85047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itle 1"/>
          <p:cNvSpPr>
            <a:spLocks noGrp="1"/>
          </p:cNvSpPr>
          <p:nvPr>
            <p:ph type="title"/>
          </p:nvPr>
        </p:nvSpPr>
        <p:spPr/>
        <p:txBody>
          <a:bodyPr/>
          <a:lstStyle/>
          <a:p>
            <a:r>
              <a:rPr lang="en-US" dirty="0" smtClean="0"/>
              <a:t>Loop unrolling</a:t>
            </a:r>
          </a:p>
        </p:txBody>
      </p:sp>
      <p:sp>
        <p:nvSpPr>
          <p:cNvPr id="282626" name="Content Placeholder 2"/>
          <p:cNvSpPr>
            <a:spLocks noGrp="1"/>
          </p:cNvSpPr>
          <p:nvPr>
            <p:ph idx="1"/>
          </p:nvPr>
        </p:nvSpPr>
        <p:spPr>
          <a:xfrm>
            <a:off x="457200" y="971140"/>
            <a:ext cx="8229600" cy="1533936"/>
          </a:xfrm>
        </p:spPr>
        <p:txBody>
          <a:bodyPr/>
          <a:lstStyle/>
          <a:p>
            <a:r>
              <a:rPr lang="en-US" sz="2000" dirty="0" err="1" smtClean="0"/>
              <a:t>Superpipelined</a:t>
            </a:r>
            <a:r>
              <a:rPr lang="en-US" sz="2000" dirty="0" smtClean="0"/>
              <a:t> processor (2nd column)</a:t>
            </a:r>
          </a:p>
          <a:p>
            <a:pPr lvl="1"/>
            <a:r>
              <a:rPr lang="en-US" sz="1800" dirty="0" smtClean="0"/>
              <a:t>Total time = 18 clocks =&gt; 8.5 clocks per iteration of original loop</a:t>
            </a:r>
          </a:p>
          <a:p>
            <a:pPr lvl="1"/>
            <a:r>
              <a:rPr lang="en-US" sz="1800" dirty="0" smtClean="0"/>
              <a:t>Clock rate (frequency) is 2x as fast</a:t>
            </a:r>
          </a:p>
          <a:p>
            <a:pPr lvl="1"/>
            <a:r>
              <a:rPr lang="en-US" sz="1800" dirty="0" smtClean="0"/>
              <a:t>Speedup = 2x 15/8.5 = 3.52</a:t>
            </a:r>
          </a:p>
        </p:txBody>
      </p:sp>
      <p:sp>
        <p:nvSpPr>
          <p:cNvPr id="5" name="Date Placeholder 4"/>
          <p:cNvSpPr>
            <a:spLocks noGrp="1"/>
          </p:cNvSpPr>
          <p:nvPr>
            <p:ph type="dt" sz="half" idx="10"/>
          </p:nvPr>
        </p:nvSpPr>
        <p:spPr/>
        <p:txBody>
          <a:bodyPr/>
          <a:lstStyle/>
          <a:p>
            <a:fld id="{D6361EAD-E666-4676-AD8F-FAE71BC01CFE}" type="datetime1">
              <a:rPr lang="en-US" smtClean="0"/>
              <a:pPr/>
              <a:t>11/21/2016</a:t>
            </a:fld>
            <a:endParaRPr lang="en-US"/>
          </a:p>
        </p:txBody>
      </p:sp>
      <p:sp>
        <p:nvSpPr>
          <p:cNvPr id="7" name="Footer Placeholder 6"/>
          <p:cNvSpPr>
            <a:spLocks noGrp="1"/>
          </p:cNvSpPr>
          <p:nvPr>
            <p:ph type="ftr" sz="quarter" idx="11"/>
          </p:nvPr>
        </p:nvSpPr>
        <p:spPr/>
        <p:txBody>
          <a:bodyPr/>
          <a:lstStyle/>
          <a:p>
            <a:r>
              <a:rPr lang="en-US" smtClean="0"/>
              <a:t>ECA H Corporaal</a:t>
            </a:r>
            <a:endParaRPr lang="en-US"/>
          </a:p>
        </p:txBody>
      </p:sp>
      <p:sp>
        <p:nvSpPr>
          <p:cNvPr id="6" name="Slide Number Placeholder 5"/>
          <p:cNvSpPr>
            <a:spLocks noGrp="1"/>
          </p:cNvSpPr>
          <p:nvPr>
            <p:ph type="sldNum" sz="quarter" idx="12"/>
          </p:nvPr>
        </p:nvSpPr>
        <p:spPr/>
        <p:txBody>
          <a:bodyPr/>
          <a:lstStyle/>
          <a:p>
            <a:fld id="{B601BB93-CAE0-484E-9CD3-B51A8590C665}" type="slidenum">
              <a:rPr lang="en-US" smtClean="0"/>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 unrolling</a:t>
            </a:r>
            <a:endParaRPr lang="en-US" dirty="0"/>
          </a:p>
        </p:txBody>
      </p:sp>
      <p:sp>
        <p:nvSpPr>
          <p:cNvPr id="3" name="Content Placeholder 2"/>
          <p:cNvSpPr>
            <a:spLocks noGrp="1"/>
          </p:cNvSpPr>
          <p:nvPr>
            <p:ph idx="1"/>
          </p:nvPr>
        </p:nvSpPr>
        <p:spPr>
          <a:xfrm>
            <a:off x="457200" y="971139"/>
            <a:ext cx="8229600" cy="1477925"/>
          </a:xfrm>
        </p:spPr>
        <p:txBody>
          <a:bodyPr/>
          <a:lstStyle/>
          <a:p>
            <a:r>
              <a:rPr lang="en-US" dirty="0" smtClean="0"/>
              <a:t>Superscalar </a:t>
            </a:r>
            <a:r>
              <a:rPr lang="en-US" sz="2400" dirty="0" smtClean="0"/>
              <a:t>processor</a:t>
            </a:r>
            <a:endParaRPr lang="en-US" dirty="0" smtClean="0"/>
          </a:p>
          <a:p>
            <a:pPr lvl="1"/>
            <a:r>
              <a:rPr lang="en-US" dirty="0" smtClean="0"/>
              <a:t>Not so good because the fraction </a:t>
            </a:r>
            <a:r>
              <a:rPr lang="en-US" dirty="0" err="1" smtClean="0"/>
              <a:t>int</a:t>
            </a:r>
            <a:r>
              <a:rPr lang="en-US" dirty="0" smtClean="0"/>
              <a:t>/</a:t>
            </a:r>
            <a:r>
              <a:rPr lang="en-US" dirty="0" err="1" smtClean="0"/>
              <a:t>fp</a:t>
            </a:r>
            <a:r>
              <a:rPr lang="en-US" dirty="0" smtClean="0"/>
              <a:t> instruction far from 50-50</a:t>
            </a:r>
          </a:p>
          <a:p>
            <a:pPr lvl="1"/>
            <a:r>
              <a:rPr lang="en-US" dirty="0" smtClean="0"/>
              <a:t>14 </a:t>
            </a:r>
            <a:r>
              <a:rPr lang="en-US" dirty="0" smtClean="0"/>
              <a:t>clocks for 2 iterations =&gt; speedup</a:t>
            </a:r>
            <a:r>
              <a:rPr lang="en-US" dirty="0" smtClean="0"/>
              <a:t>: 15/7 = 2.1</a:t>
            </a:r>
          </a:p>
          <a:p>
            <a:endParaRPr lang="en-US" dirty="0"/>
          </a:p>
        </p:txBody>
      </p:sp>
      <p:sp>
        <p:nvSpPr>
          <p:cNvPr id="4" name="Date Placeholder 3"/>
          <p:cNvSpPr>
            <a:spLocks noGrp="1"/>
          </p:cNvSpPr>
          <p:nvPr>
            <p:ph type="dt" sz="half" idx="10"/>
          </p:nvPr>
        </p:nvSpPr>
        <p:spPr/>
        <p:txBody>
          <a:bodyPr/>
          <a:lstStyle/>
          <a:p>
            <a:pPr>
              <a:defRPr/>
            </a:pPr>
            <a:fld id="{83C579A9-ED12-4ED1-8023-8A17C0774F3D}" type="datetime1">
              <a:rPr lang="en-US" smtClean="0"/>
              <a:pPr>
                <a:defRPr/>
              </a:pPr>
              <a:t>11/21/2016</a:t>
            </a:fld>
            <a:endParaRPr lang="en-US"/>
          </a:p>
        </p:txBody>
      </p:sp>
      <p:sp>
        <p:nvSpPr>
          <p:cNvPr id="5" name="Footer Placeholder 4"/>
          <p:cNvSpPr>
            <a:spLocks noGrp="1"/>
          </p:cNvSpPr>
          <p:nvPr>
            <p:ph type="ftr" sz="quarter" idx="11"/>
          </p:nvPr>
        </p:nvSpPr>
        <p:spPr/>
        <p:txBody>
          <a:bodyPr/>
          <a:lstStyle/>
          <a:p>
            <a:pPr>
              <a:defRPr/>
            </a:pPr>
            <a:r>
              <a:rPr lang="en-US" smtClean="0"/>
              <a:t>ECA H Corporaal</a:t>
            </a:r>
            <a:endParaRPr lang="en-US"/>
          </a:p>
        </p:txBody>
      </p:sp>
      <p:sp>
        <p:nvSpPr>
          <p:cNvPr id="6" name="Slide Number Placeholder 5"/>
          <p:cNvSpPr>
            <a:spLocks noGrp="1"/>
          </p:cNvSpPr>
          <p:nvPr>
            <p:ph type="sldNum" sz="quarter" idx="12"/>
          </p:nvPr>
        </p:nvSpPr>
        <p:spPr/>
        <p:txBody>
          <a:bodyPr/>
          <a:lstStyle/>
          <a:p>
            <a:pPr>
              <a:defRPr/>
            </a:pPr>
            <a:fld id="{B601BB93-CAE0-484E-9CD3-B51A8590C665}" type="slidenum">
              <a:rPr lang="en-US" smtClean="0"/>
              <a:pPr>
                <a:defRPr/>
              </a:pPr>
              <a:t>89</a:t>
            </a:fld>
            <a:endParaRPr lang="en-US"/>
          </a:p>
        </p:txBody>
      </p:sp>
      <p:graphicFrame>
        <p:nvGraphicFramePr>
          <p:cNvPr id="7" name="Table 6"/>
          <p:cNvGraphicFramePr>
            <a:graphicFrameLocks noGrp="1"/>
          </p:cNvGraphicFramePr>
          <p:nvPr/>
        </p:nvGraphicFramePr>
        <p:xfrm>
          <a:off x="881063" y="2315115"/>
          <a:ext cx="7559040" cy="4358640"/>
        </p:xfrm>
        <a:graphic>
          <a:graphicData uri="http://schemas.openxmlformats.org/drawingml/2006/table">
            <a:tbl>
              <a:tblPr firstRow="1" bandRow="1">
                <a:tableStyleId>{5C22544A-7EE6-4342-B048-85BDC9FD1C3A}</a:tableStyleId>
              </a:tblPr>
              <a:tblGrid>
                <a:gridCol w="2011680"/>
                <a:gridCol w="2011680"/>
                <a:gridCol w="1524000"/>
                <a:gridCol w="2011680"/>
              </a:tblGrid>
              <a:tr h="283358">
                <a:tc>
                  <a:txBody>
                    <a:bodyPr/>
                    <a:lstStyle/>
                    <a:p>
                      <a:r>
                        <a:rPr lang="en-US" sz="1600" dirty="0" smtClean="0"/>
                        <a:t>Schedule</a:t>
                      </a:r>
                      <a:endParaRPr lang="en-US" sz="1600" dirty="0"/>
                    </a:p>
                  </a:txBody>
                  <a:tcPr/>
                </a:tc>
                <a:tc>
                  <a:txBody>
                    <a:bodyPr/>
                    <a:lstStyle/>
                    <a:p>
                      <a:r>
                        <a:rPr lang="en-US" sz="1600" dirty="0" smtClean="0"/>
                        <a:t>(2nd-issue-width)</a:t>
                      </a:r>
                      <a:endParaRPr lang="en-US" sz="1600" dirty="0"/>
                    </a:p>
                  </a:txBody>
                  <a:tcPr/>
                </a:tc>
                <a:tc>
                  <a:txBody>
                    <a:bodyPr/>
                    <a:lstStyle/>
                    <a:p>
                      <a:r>
                        <a:rPr lang="en-US" sz="1600" dirty="0" smtClean="0"/>
                        <a:t>Time</a:t>
                      </a:r>
                      <a:endParaRPr lang="en-US" sz="1600" dirty="0"/>
                    </a:p>
                  </a:txBody>
                  <a:tcPr/>
                </a:tc>
                <a:tc>
                  <a:txBody>
                    <a:bodyPr/>
                    <a:lstStyle/>
                    <a:p>
                      <a:r>
                        <a:rPr lang="en-US" sz="1600" dirty="0" smtClean="0"/>
                        <a:t>Program</a:t>
                      </a:r>
                      <a:endParaRPr lang="en-US" sz="1600" dirty="0"/>
                    </a:p>
                  </a:txBody>
                  <a:tcPr/>
                </a:tc>
              </a:tr>
              <a:tr h="283358">
                <a:tc>
                  <a:txBody>
                    <a:bodyPr/>
                    <a:lstStyle/>
                    <a:p>
                      <a:r>
                        <a:rPr lang="en-US" sz="1600" b="0" dirty="0" smtClean="0"/>
                        <a:t>L.S F0,0(R1)		</a:t>
                      </a:r>
                      <a:endParaRPr lang="en-US" sz="1600" dirty="0"/>
                    </a:p>
                  </a:txBody>
                  <a:tcPr/>
                </a:tc>
                <a:tc>
                  <a:txBody>
                    <a:bodyPr/>
                    <a:lstStyle/>
                    <a:p>
                      <a:endParaRPr lang="en-US" sz="1600"/>
                    </a:p>
                  </a:txBody>
                  <a:tcPr/>
                </a:tc>
                <a:tc>
                  <a:txBody>
                    <a:bodyPr/>
                    <a:lstStyle/>
                    <a:p>
                      <a:r>
                        <a:rPr lang="en-US" sz="1600" dirty="0" smtClean="0"/>
                        <a:t>(1)</a:t>
                      </a:r>
                      <a:endParaRPr lang="en-US" sz="1600" dirty="0"/>
                    </a:p>
                  </a:txBody>
                  <a:tcPr/>
                </a:tc>
                <a:tc>
                  <a:txBody>
                    <a:bodyPr/>
                    <a:lstStyle/>
                    <a:p>
                      <a:r>
                        <a:rPr lang="en-US" sz="1600" b="0" dirty="0" smtClean="0"/>
                        <a:t>L.S F0,0(R1)		</a:t>
                      </a:r>
                      <a:endParaRPr lang="en-US" sz="1600" dirty="0"/>
                    </a:p>
                  </a:txBody>
                  <a:tcPr/>
                </a:tc>
              </a:tr>
              <a:tr h="283358">
                <a:tc>
                  <a:txBody>
                    <a:bodyPr/>
                    <a:lstStyle/>
                    <a:p>
                      <a:r>
                        <a:rPr lang="en-US" sz="1600" b="0" dirty="0" smtClean="0"/>
                        <a:t>L.S F1,0(R2)		</a:t>
                      </a:r>
                      <a:endParaRPr lang="en-US" sz="1600" dirty="0"/>
                    </a:p>
                  </a:txBody>
                  <a:tcPr/>
                </a:tc>
                <a:tc>
                  <a:txBody>
                    <a:bodyPr/>
                    <a:lstStyle/>
                    <a:p>
                      <a:endParaRPr lang="en-US" sz="16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(1)</a:t>
                      </a:r>
                    </a:p>
                  </a:txBody>
                  <a:tcPr/>
                </a:tc>
                <a:tc>
                  <a:txBody>
                    <a:bodyPr/>
                    <a:lstStyle/>
                    <a:p>
                      <a:r>
                        <a:rPr lang="en-US" sz="1600" b="0" dirty="0" smtClean="0"/>
                        <a:t>L.S F1,0(R2)		</a:t>
                      </a:r>
                      <a:endParaRPr lang="en-US" sz="1600" dirty="0"/>
                    </a:p>
                  </a:txBody>
                  <a:tcPr/>
                </a:tc>
              </a:tr>
              <a:tr h="283358">
                <a:tc>
                  <a:txBody>
                    <a:bodyPr/>
                    <a:lstStyle/>
                    <a:p>
                      <a:r>
                        <a:rPr lang="en-US" sz="1600" b="0" dirty="0" smtClean="0"/>
                        <a:t>L.S F3,#4(R1)	</a:t>
                      </a:r>
                      <a:endParaRPr lang="en-US" sz="1600" dirty="0"/>
                    </a:p>
                  </a:txBody>
                  <a:tcPr/>
                </a:tc>
                <a:tc>
                  <a:txBody>
                    <a:bodyPr/>
                    <a:lstStyle/>
                    <a:p>
                      <a:endParaRPr lang="en-US" sz="1600"/>
                    </a:p>
                  </a:txBody>
                  <a:tcPr/>
                </a:tc>
                <a:tc>
                  <a:txBody>
                    <a:bodyPr/>
                    <a:lstStyle/>
                    <a:p>
                      <a:r>
                        <a:rPr lang="en-US" sz="1600" dirty="0" smtClean="0"/>
                        <a:t>(1)</a:t>
                      </a:r>
                      <a:endParaRPr lang="en-US" sz="1600" dirty="0"/>
                    </a:p>
                  </a:txBody>
                  <a:tcPr/>
                </a:tc>
                <a:tc>
                  <a:txBody>
                    <a:bodyPr/>
                    <a:lstStyle/>
                    <a:p>
                      <a:r>
                        <a:rPr lang="en-US" sz="1600" b="0" dirty="0" smtClean="0"/>
                        <a:t>L.S F3,#4(R1)	</a:t>
                      </a:r>
                      <a:endParaRPr lang="en-US" sz="1600" dirty="0"/>
                    </a:p>
                  </a:txBody>
                  <a:tcPr/>
                </a:tc>
              </a:tr>
              <a:tr h="283358">
                <a:tc>
                  <a:txBody>
                    <a:bodyPr/>
                    <a:lstStyle/>
                    <a:p>
                      <a:r>
                        <a:rPr lang="en-US" sz="1600" b="0" dirty="0" smtClean="0"/>
                        <a:t>L.S F4,#4(R2)</a:t>
                      </a:r>
                      <a:endParaRPr lang="en-US" sz="1600" dirty="0"/>
                    </a:p>
                  </a:txBody>
                  <a:tcPr/>
                </a:tc>
                <a:tc>
                  <a:txBody>
                    <a:bodyPr/>
                    <a:lstStyle/>
                    <a:p>
                      <a:endParaRPr lang="en-US" sz="16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(1)</a:t>
                      </a:r>
                    </a:p>
                  </a:txBody>
                  <a:tcPr/>
                </a:tc>
                <a:tc>
                  <a:txBody>
                    <a:bodyPr/>
                    <a:lstStyle/>
                    <a:p>
                      <a:r>
                        <a:rPr lang="en-US" sz="1600" b="0" dirty="0" smtClean="0"/>
                        <a:t>L.S F4,#4(R2)</a:t>
                      </a:r>
                      <a:endParaRPr lang="en-US" sz="1600" dirty="0"/>
                    </a:p>
                  </a:txBody>
                  <a:tcPr/>
                </a:tc>
              </a:tr>
              <a:tr h="283358">
                <a:tc>
                  <a:txBody>
                    <a:bodyPr/>
                    <a:lstStyle/>
                    <a:p>
                      <a:r>
                        <a:rPr lang="en-US" sz="1600" b="0" dirty="0" smtClean="0"/>
                        <a:t>SUBI R3,R3,#2</a:t>
                      </a:r>
                      <a:endParaRPr lang="en-US" sz="1600" dirty="0"/>
                    </a:p>
                  </a:txBody>
                  <a:tcPr/>
                </a:tc>
                <a:tc>
                  <a:txBody>
                    <a:bodyPr/>
                    <a:lstStyle/>
                    <a:p>
                      <a:r>
                        <a:rPr lang="en-US" sz="1600" b="0" dirty="0" smtClean="0"/>
                        <a:t>ADD.S F2,F1,F0</a:t>
                      </a:r>
                      <a:endParaRPr lang="en-US" sz="1600" dirty="0"/>
                    </a:p>
                  </a:txBody>
                  <a:tcPr/>
                </a:tc>
                <a:tc>
                  <a:txBody>
                    <a:bodyPr/>
                    <a:lstStyle/>
                    <a:p>
                      <a:r>
                        <a:rPr lang="en-US" sz="1600" dirty="0" smtClean="0"/>
                        <a:t>(1)</a:t>
                      </a:r>
                      <a:endParaRPr lang="en-US" sz="1600" dirty="0"/>
                    </a:p>
                  </a:txBody>
                  <a:tcPr/>
                </a:tc>
                <a:tc>
                  <a:txBody>
                    <a:bodyPr/>
                    <a:lstStyle/>
                    <a:p>
                      <a:r>
                        <a:rPr lang="en-US" sz="1600" b="0" dirty="0" smtClean="0"/>
                        <a:t>ADD.S F2,F1,F0</a:t>
                      </a:r>
                      <a:endParaRPr lang="en-US" sz="1600" dirty="0"/>
                    </a:p>
                  </a:txBody>
                  <a:tcPr/>
                </a:tc>
              </a:tr>
              <a:tr h="2833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t>ADDI R1,R1,#8</a:t>
                      </a:r>
                      <a:endParaRPr lang="en-US" sz="1600" dirty="0" smtClean="0"/>
                    </a:p>
                  </a:txBody>
                  <a:tcPr/>
                </a:tc>
                <a:tc>
                  <a:txBody>
                    <a:bodyPr/>
                    <a:lstStyle/>
                    <a:p>
                      <a:r>
                        <a:rPr lang="en-US" sz="1600" b="0" dirty="0" smtClean="0"/>
                        <a:t>ADD.S F5,F3,F4	</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(1)</a:t>
                      </a:r>
                    </a:p>
                  </a:txBody>
                  <a:tcPr/>
                </a:tc>
                <a:tc>
                  <a:txBody>
                    <a:bodyPr/>
                    <a:lstStyle/>
                    <a:p>
                      <a:r>
                        <a:rPr lang="en-US" sz="1600" b="0" dirty="0" smtClean="0"/>
                        <a:t>ADD.S F5,F3,F4	</a:t>
                      </a:r>
                      <a:endParaRPr lang="en-US" sz="1600" dirty="0"/>
                    </a:p>
                  </a:txBody>
                  <a:tcPr/>
                </a:tc>
              </a:tr>
              <a:tr h="2833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t>ADDI R2,R2,#8</a:t>
                      </a:r>
                      <a:endParaRPr lang="en-US" sz="1600" dirty="0" smtClean="0"/>
                    </a:p>
                  </a:txBody>
                  <a:tcPr/>
                </a:tc>
                <a:tc>
                  <a:txBody>
                    <a:bodyPr/>
                    <a:lstStyle/>
                    <a:p>
                      <a:endParaRPr lang="en-US" sz="1600"/>
                    </a:p>
                  </a:txBody>
                  <a:tcPr/>
                </a:tc>
                <a:tc>
                  <a:txBody>
                    <a:bodyPr/>
                    <a:lstStyle/>
                    <a:p>
                      <a:r>
                        <a:rPr lang="en-US" sz="1600" dirty="0" smtClean="0"/>
                        <a:t>(1)</a:t>
                      </a:r>
                      <a:endParaRPr lang="en-US" sz="1600" dirty="0"/>
                    </a:p>
                  </a:txBody>
                  <a:tcPr/>
                </a:tc>
                <a:tc>
                  <a:txBody>
                    <a:bodyPr/>
                    <a:lstStyle/>
                    <a:p>
                      <a:r>
                        <a:rPr lang="en-US" sz="1600" b="0" dirty="0" smtClean="0"/>
                        <a:t>SUBI R3,R3,#2</a:t>
                      </a:r>
                      <a:endParaRPr lang="en-US" sz="1600" dirty="0"/>
                    </a:p>
                  </a:txBody>
                  <a:tcPr/>
                </a:tc>
              </a:tr>
              <a:tr h="283358">
                <a:tc>
                  <a:txBody>
                    <a:bodyPr/>
                    <a:lstStyle/>
                    <a:p>
                      <a:r>
                        <a:rPr lang="en-US" sz="1600" b="0" dirty="0" smtClean="0"/>
                        <a:t>S.S F2,#-8(R1)</a:t>
                      </a:r>
                      <a:endParaRPr lang="en-US" sz="1600" dirty="0"/>
                    </a:p>
                  </a:txBody>
                  <a:tcPr/>
                </a:tc>
                <a:tc>
                  <a:txBody>
                    <a:bodyPr/>
                    <a:lstStyle/>
                    <a:p>
                      <a:endParaRPr lang="en-US" sz="16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t>ADDI R1,R1,#8</a:t>
                      </a:r>
                      <a:endParaRPr lang="en-US" sz="1600" dirty="0" smtClean="0"/>
                    </a:p>
                  </a:txBody>
                  <a:tcPr/>
                </a:tc>
              </a:tr>
              <a:tr h="283358">
                <a:tc>
                  <a:txBody>
                    <a:bodyPr/>
                    <a:lstStyle/>
                    <a:p>
                      <a:r>
                        <a:rPr lang="en-US" sz="1600" b="0" dirty="0" smtClean="0"/>
                        <a:t>S.S F5,#-4(R1)</a:t>
                      </a:r>
                      <a:endParaRPr lang="en-US" sz="1600" dirty="0"/>
                    </a:p>
                  </a:txBody>
                  <a:tcPr/>
                </a:tc>
                <a:tc>
                  <a:txBody>
                    <a:bodyPr/>
                    <a:lstStyle/>
                    <a:p>
                      <a:endParaRPr lang="en-US" sz="1600"/>
                    </a:p>
                  </a:txBody>
                  <a:tcPr/>
                </a:tc>
                <a:tc>
                  <a:txBody>
                    <a:bodyPr/>
                    <a:lstStyle/>
                    <a:p>
                      <a:r>
                        <a:rPr lang="en-US" sz="1600" dirty="0" smtClean="0"/>
                        <a:t>(1)</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t>ADDI R2,R2,#8</a:t>
                      </a:r>
                      <a:endParaRPr lang="en-US" sz="1600" dirty="0" smtClean="0"/>
                    </a:p>
                  </a:txBody>
                  <a:tcPr/>
                </a:tc>
              </a:tr>
              <a:tr h="283358">
                <a:tc>
                  <a:txBody>
                    <a:bodyPr/>
                    <a:lstStyle/>
                    <a:p>
                      <a:r>
                        <a:rPr lang="en-US" sz="1600" b="0" dirty="0" smtClean="0"/>
                        <a:t>BNEZ R3,Loop</a:t>
                      </a:r>
                      <a:endParaRPr lang="en-US" sz="1600" dirty="0"/>
                    </a:p>
                  </a:txBody>
                  <a:tcPr/>
                </a:tc>
                <a:tc>
                  <a:txBody>
                    <a:bodyPr/>
                    <a:lstStyle/>
                    <a:p>
                      <a:endParaRPr lang="en-US" sz="16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(3)</a:t>
                      </a:r>
                    </a:p>
                  </a:txBody>
                  <a:tcPr/>
                </a:tc>
                <a:tc>
                  <a:txBody>
                    <a:bodyPr/>
                    <a:lstStyle/>
                    <a:p>
                      <a:r>
                        <a:rPr lang="en-US" sz="1600" b="0" dirty="0" smtClean="0"/>
                        <a:t>S.S F2,#-8(R1)</a:t>
                      </a:r>
                      <a:endParaRPr lang="en-US" sz="1600" dirty="0"/>
                    </a:p>
                  </a:txBody>
                  <a:tcPr/>
                </a:tc>
              </a:tr>
              <a:tr h="283358">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r>
                        <a:rPr lang="en-US" sz="1600" b="0" dirty="0" smtClean="0"/>
                        <a:t>S.S F5,#-4(R1)</a:t>
                      </a:r>
                      <a:endParaRPr lang="en-US" sz="1600" dirty="0"/>
                    </a:p>
                  </a:txBody>
                  <a:tcPr/>
                </a:tc>
              </a:tr>
              <a:tr h="283358">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b="0" dirty="0" smtClean="0"/>
                        <a:t>BNEZ R3,Loop</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H.Corporaal  5MD00</a:t>
            </a:r>
          </a:p>
        </p:txBody>
      </p:sp>
      <p:sp>
        <p:nvSpPr>
          <p:cNvPr id="5" name="Slide Number Placeholder 5"/>
          <p:cNvSpPr>
            <a:spLocks noGrp="1"/>
          </p:cNvSpPr>
          <p:nvPr>
            <p:ph type="sldNum" sz="quarter" idx="12"/>
          </p:nvPr>
        </p:nvSpPr>
        <p:spPr/>
        <p:txBody>
          <a:bodyPr/>
          <a:lstStyle/>
          <a:p>
            <a:pPr>
              <a:defRPr/>
            </a:pPr>
            <a:fld id="{60597B93-07F7-45E5-9DFE-04E00EE6067C}" type="slidenum">
              <a:rPr lang="en-US"/>
              <a:pPr>
                <a:defRPr/>
              </a:pPr>
              <a:t>9</a:t>
            </a:fld>
            <a:endParaRPr lang="en-US"/>
          </a:p>
        </p:txBody>
      </p:sp>
      <p:sp>
        <p:nvSpPr>
          <p:cNvPr id="27652" name="Rectangle 2"/>
          <p:cNvSpPr>
            <a:spLocks noGrp="1" noChangeArrowheads="1"/>
          </p:cNvSpPr>
          <p:nvPr>
            <p:ph type="title"/>
          </p:nvPr>
        </p:nvSpPr>
        <p:spPr/>
        <p:txBody>
          <a:bodyPr/>
          <a:lstStyle/>
          <a:p>
            <a:r>
              <a:rPr lang="en-US" smtClean="0"/>
              <a:t>Register allocation</a:t>
            </a:r>
          </a:p>
        </p:txBody>
      </p:sp>
      <p:sp>
        <p:nvSpPr>
          <p:cNvPr id="486403" name="Rectangle 3"/>
          <p:cNvSpPr>
            <a:spLocks noGrp="1" noChangeArrowheads="1"/>
          </p:cNvSpPr>
          <p:nvPr>
            <p:ph type="body" idx="1"/>
          </p:nvPr>
        </p:nvSpPr>
        <p:spPr/>
        <p:txBody>
          <a:bodyPr/>
          <a:lstStyle/>
          <a:p>
            <a:r>
              <a:rPr lang="en-US" sz="2400" dirty="0" smtClean="0"/>
              <a:t>Compiler tries to keep as many variables in registers as possible</a:t>
            </a:r>
          </a:p>
          <a:p>
            <a:endParaRPr lang="en-US" sz="2400" dirty="0" smtClean="0"/>
          </a:p>
          <a:p>
            <a:r>
              <a:rPr lang="en-US" sz="2400" dirty="0" smtClean="0"/>
              <a:t>Some variables can not be allocated</a:t>
            </a:r>
          </a:p>
          <a:p>
            <a:pPr lvl="1"/>
            <a:r>
              <a:rPr lang="en-US" sz="2000" dirty="0" smtClean="0"/>
              <a:t>large arrays (too few registers)</a:t>
            </a:r>
          </a:p>
          <a:p>
            <a:pPr lvl="1"/>
            <a:r>
              <a:rPr lang="en-US" sz="2000" dirty="0" smtClean="0"/>
              <a:t>aliased variables (variables accessible through pointers in C)</a:t>
            </a:r>
          </a:p>
          <a:p>
            <a:pPr lvl="1"/>
            <a:r>
              <a:rPr lang="en-US" sz="2000" dirty="0" smtClean="0"/>
              <a:t>dynamic allocated variables</a:t>
            </a:r>
          </a:p>
          <a:p>
            <a:pPr lvl="2"/>
            <a:r>
              <a:rPr lang="en-US" sz="1800" dirty="0"/>
              <a:t>heap </a:t>
            </a:r>
            <a:r>
              <a:rPr lang="en-US" sz="1800" dirty="0" smtClean="0"/>
              <a:t> </a:t>
            </a:r>
          </a:p>
          <a:p>
            <a:pPr lvl="2"/>
            <a:r>
              <a:rPr lang="en-US" sz="1800" dirty="0" smtClean="0"/>
              <a:t>stack</a:t>
            </a:r>
          </a:p>
          <a:p>
            <a:endParaRPr lang="en-US" sz="2400" dirty="0" smtClean="0"/>
          </a:p>
          <a:p>
            <a:r>
              <a:rPr lang="en-US" sz="2400" dirty="0" smtClean="0"/>
              <a:t>Compiler may run out of registers =&gt; </a:t>
            </a:r>
            <a:r>
              <a:rPr lang="en-US" sz="2400" b="1" i="1" dirty="0" smtClean="0">
                <a:solidFill>
                  <a:srgbClr val="FF0000"/>
                </a:solidFill>
              </a:rPr>
              <a:t>spilling</a:t>
            </a: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6403">
                                            <p:txEl>
                                              <p:pRg st="0" end="0"/>
                                            </p:txEl>
                                          </p:spTgt>
                                        </p:tgtEl>
                                        <p:attrNameLst>
                                          <p:attrName>style.visibility</p:attrName>
                                        </p:attrNameLst>
                                      </p:cBhvr>
                                      <p:to>
                                        <p:strVal val="visible"/>
                                      </p:to>
                                    </p:set>
                                    <p:anim calcmode="lin" valueType="num">
                                      <p:cBhvr additive="base">
                                        <p:cTn id="7" dur="500" fill="hold"/>
                                        <p:tgtEl>
                                          <p:spTgt spid="4864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64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6403">
                                            <p:txEl>
                                              <p:pRg st="2" end="2"/>
                                            </p:txEl>
                                          </p:spTgt>
                                        </p:tgtEl>
                                        <p:attrNameLst>
                                          <p:attrName>style.visibility</p:attrName>
                                        </p:attrNameLst>
                                      </p:cBhvr>
                                      <p:to>
                                        <p:strVal val="visible"/>
                                      </p:to>
                                    </p:set>
                                    <p:anim calcmode="lin" valueType="num">
                                      <p:cBhvr additive="base">
                                        <p:cTn id="13" dur="500" fill="hold"/>
                                        <p:tgtEl>
                                          <p:spTgt spid="4864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640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86403">
                                            <p:txEl>
                                              <p:pRg st="3" end="3"/>
                                            </p:txEl>
                                          </p:spTgt>
                                        </p:tgtEl>
                                        <p:attrNameLst>
                                          <p:attrName>style.visibility</p:attrName>
                                        </p:attrNameLst>
                                      </p:cBhvr>
                                      <p:to>
                                        <p:strVal val="visible"/>
                                      </p:to>
                                    </p:set>
                                    <p:anim calcmode="lin" valueType="num">
                                      <p:cBhvr additive="base">
                                        <p:cTn id="17" dur="500" fill="hold"/>
                                        <p:tgtEl>
                                          <p:spTgt spid="48640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8640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86403">
                                            <p:txEl>
                                              <p:pRg st="4" end="4"/>
                                            </p:txEl>
                                          </p:spTgt>
                                        </p:tgtEl>
                                        <p:attrNameLst>
                                          <p:attrName>style.visibility</p:attrName>
                                        </p:attrNameLst>
                                      </p:cBhvr>
                                      <p:to>
                                        <p:strVal val="visible"/>
                                      </p:to>
                                    </p:set>
                                    <p:anim calcmode="lin" valueType="num">
                                      <p:cBhvr additive="base">
                                        <p:cTn id="21" dur="500" fill="hold"/>
                                        <p:tgtEl>
                                          <p:spTgt spid="48640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8640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86403">
                                            <p:txEl>
                                              <p:pRg st="5" end="5"/>
                                            </p:txEl>
                                          </p:spTgt>
                                        </p:tgtEl>
                                        <p:attrNameLst>
                                          <p:attrName>style.visibility</p:attrName>
                                        </p:attrNameLst>
                                      </p:cBhvr>
                                      <p:to>
                                        <p:strVal val="visible"/>
                                      </p:to>
                                    </p:set>
                                    <p:anim calcmode="lin" valueType="num">
                                      <p:cBhvr additive="base">
                                        <p:cTn id="25" dur="500" fill="hold"/>
                                        <p:tgtEl>
                                          <p:spTgt spid="48640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640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86403">
                                            <p:txEl>
                                              <p:pRg st="6" end="6"/>
                                            </p:txEl>
                                          </p:spTgt>
                                        </p:tgtEl>
                                        <p:attrNameLst>
                                          <p:attrName>style.visibility</p:attrName>
                                        </p:attrNameLst>
                                      </p:cBhvr>
                                      <p:to>
                                        <p:strVal val="visible"/>
                                      </p:to>
                                    </p:set>
                                    <p:anim calcmode="lin" valueType="num">
                                      <p:cBhvr additive="base">
                                        <p:cTn id="29" dur="500" fill="hold"/>
                                        <p:tgtEl>
                                          <p:spTgt spid="48640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8640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86403">
                                            <p:txEl>
                                              <p:pRg st="7" end="7"/>
                                            </p:txEl>
                                          </p:spTgt>
                                        </p:tgtEl>
                                        <p:attrNameLst>
                                          <p:attrName>style.visibility</p:attrName>
                                        </p:attrNameLst>
                                      </p:cBhvr>
                                      <p:to>
                                        <p:strVal val="visible"/>
                                      </p:to>
                                    </p:set>
                                    <p:anim calcmode="lin" valueType="num">
                                      <p:cBhvr additive="base">
                                        <p:cTn id="33" dur="500" fill="hold"/>
                                        <p:tgtEl>
                                          <p:spTgt spid="48640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8640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86403">
                                            <p:txEl>
                                              <p:pRg st="9" end="9"/>
                                            </p:txEl>
                                          </p:spTgt>
                                        </p:tgtEl>
                                        <p:attrNameLst>
                                          <p:attrName>style.visibility</p:attrName>
                                        </p:attrNameLst>
                                      </p:cBhvr>
                                      <p:to>
                                        <p:strVal val="visible"/>
                                      </p:to>
                                    </p:set>
                                    <p:anim calcmode="lin" valueType="num">
                                      <p:cBhvr additive="base">
                                        <p:cTn id="39" dur="500" fill="hold"/>
                                        <p:tgtEl>
                                          <p:spTgt spid="48640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8640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Title 1"/>
          <p:cNvSpPr>
            <a:spLocks noGrp="1"/>
          </p:cNvSpPr>
          <p:nvPr>
            <p:ph type="title"/>
          </p:nvPr>
        </p:nvSpPr>
        <p:spPr/>
        <p:txBody>
          <a:bodyPr/>
          <a:lstStyle/>
          <a:p>
            <a:r>
              <a:rPr lang="en-US" dirty="0" smtClean="0"/>
              <a:t>Loop unrolling: limitations </a:t>
            </a:r>
          </a:p>
        </p:txBody>
      </p:sp>
      <p:sp>
        <p:nvSpPr>
          <p:cNvPr id="3" name="Content Placeholder 2"/>
          <p:cNvSpPr>
            <a:spLocks noGrp="1"/>
          </p:cNvSpPr>
          <p:nvPr>
            <p:ph idx="1"/>
          </p:nvPr>
        </p:nvSpPr>
        <p:spPr/>
        <p:txBody>
          <a:bodyPr/>
          <a:lstStyle/>
          <a:p>
            <a:r>
              <a:rPr lang="en-US" dirty="0" smtClean="0"/>
              <a:t>Works well if loop iterations are independent</a:t>
            </a:r>
          </a:p>
          <a:p>
            <a:endParaRPr lang="en-US" dirty="0" smtClean="0"/>
          </a:p>
          <a:p>
            <a:r>
              <a:rPr lang="en-US" dirty="0" smtClean="0"/>
              <a:t>Problem with loop-carried </a:t>
            </a:r>
            <a:r>
              <a:rPr lang="en-US" dirty="0" err="1" smtClean="0"/>
              <a:t>RaW</a:t>
            </a:r>
            <a:r>
              <a:rPr lang="en-US" dirty="0" smtClean="0"/>
              <a:t> dependency</a:t>
            </a:r>
          </a:p>
          <a:p>
            <a:pPr lvl="1"/>
            <a:r>
              <a:rPr lang="en-US" dirty="0" smtClean="0"/>
              <a:t>Example:</a:t>
            </a:r>
          </a:p>
          <a:p>
            <a:pPr>
              <a:buNone/>
            </a:pPr>
            <a:r>
              <a:rPr lang="en-US" dirty="0" smtClean="0"/>
              <a:t>			</a:t>
            </a:r>
            <a:r>
              <a:rPr lang="en-US" dirty="0" smtClean="0">
                <a:latin typeface="Courier New" pitchFamily="49" charset="0"/>
                <a:cs typeface="Courier New" pitchFamily="49" charset="0"/>
              </a:rPr>
              <a:t>For (</a:t>
            </a:r>
            <a:r>
              <a:rPr lang="en-US" dirty="0" err="1" smtClean="0">
                <a:latin typeface="Courier New" pitchFamily="49" charset="0"/>
                <a:cs typeface="Courier New" pitchFamily="49" charset="0"/>
              </a:rPr>
              <a:t>i</a:t>
            </a:r>
            <a:r>
              <a:rPr lang="en-US" dirty="0" smtClean="0">
                <a:latin typeface="Courier New" pitchFamily="49" charset="0"/>
                <a:cs typeface="Courier New" pitchFamily="49" charset="0"/>
              </a:rPr>
              <a:t>=5;i&lt;100;i++)</a:t>
            </a:r>
          </a:p>
          <a:p>
            <a:pPr>
              <a:buNone/>
            </a:pPr>
            <a:r>
              <a:rPr lang="en-US" dirty="0" smtClean="0">
                <a:latin typeface="Courier New" pitchFamily="49" charset="0"/>
                <a:cs typeface="Courier New" pitchFamily="49" charset="0"/>
              </a:rPr>
              <a:t>			     A[</a:t>
            </a:r>
            <a:r>
              <a:rPr lang="en-US" dirty="0" err="1" smtClean="0">
                <a:latin typeface="Courier New" pitchFamily="49" charset="0"/>
                <a:cs typeface="Courier New" pitchFamily="49" charset="0"/>
              </a:rPr>
              <a:t>i</a:t>
            </a:r>
            <a:r>
              <a:rPr lang="en-US" dirty="0" smtClean="0">
                <a:latin typeface="Courier New" pitchFamily="49" charset="0"/>
                <a:cs typeface="Courier New" pitchFamily="49" charset="0"/>
              </a:rPr>
              <a:t>]:= a[i-5] + b[</a:t>
            </a:r>
            <a:r>
              <a:rPr lang="en-US" dirty="0" err="1" smtClean="0">
                <a:latin typeface="Courier New" pitchFamily="49" charset="0"/>
                <a:cs typeface="Courier New" pitchFamily="49" charset="0"/>
              </a:rPr>
              <a:t>i</a:t>
            </a:r>
            <a:r>
              <a:rPr lang="en-US" dirty="0" smtClean="0">
                <a:latin typeface="Courier New" pitchFamily="49" charset="0"/>
                <a:cs typeface="Courier New" pitchFamily="49" charset="0"/>
              </a:rPr>
              <a:t>];</a:t>
            </a:r>
          </a:p>
          <a:p>
            <a:pPr lvl="1"/>
            <a:r>
              <a:rPr lang="en-US" b="1" dirty="0" smtClean="0">
                <a:solidFill>
                  <a:schemeClr val="accent2"/>
                </a:solidFill>
              </a:rPr>
              <a:t>Recurrence</a:t>
            </a:r>
            <a:r>
              <a:rPr lang="en-US" dirty="0" smtClean="0"/>
              <a:t> with distance 5 iterations</a:t>
            </a:r>
          </a:p>
          <a:p>
            <a:pPr lvl="1"/>
            <a:r>
              <a:rPr lang="en-US" dirty="0" smtClean="0"/>
              <a:t>Unroll up to 4 times</a:t>
            </a:r>
          </a:p>
          <a:p>
            <a:pPr lvl="1"/>
            <a:r>
              <a:rPr lang="en-US" dirty="0" smtClean="0"/>
              <a:t>5 times ==&gt; loop carried dependency limits code motion</a:t>
            </a:r>
          </a:p>
          <a:p>
            <a:pPr lvl="1"/>
            <a:endParaRPr lang="en-US" dirty="0" smtClean="0"/>
          </a:p>
          <a:p>
            <a:r>
              <a:rPr lang="en-US" dirty="0" smtClean="0"/>
              <a:t>Consumes architectural registers due to renaming</a:t>
            </a:r>
          </a:p>
          <a:p>
            <a:endParaRPr lang="en-US" dirty="0" smtClean="0"/>
          </a:p>
          <a:p>
            <a:r>
              <a:rPr lang="en-US" dirty="0" smtClean="0"/>
              <a:t>Code expansion</a:t>
            </a:r>
          </a:p>
          <a:p>
            <a:pPr lvl="1"/>
            <a:r>
              <a:rPr lang="en-US" dirty="0" smtClean="0"/>
              <a:t>Affects I-cache and memory </a:t>
            </a:r>
          </a:p>
          <a:p>
            <a:pPr lvl="1"/>
            <a:endParaRPr lang="en-US" dirty="0" smtClean="0"/>
          </a:p>
          <a:p>
            <a:r>
              <a:rPr lang="en-US" dirty="0" smtClean="0"/>
              <a:t>Problem when the number of iterations is unknown at compile time </a:t>
            </a:r>
            <a:endParaRPr lang="en-US" dirty="0"/>
          </a:p>
        </p:txBody>
      </p:sp>
      <p:sp>
        <p:nvSpPr>
          <p:cNvPr id="4" name="Date Placeholder 3"/>
          <p:cNvSpPr>
            <a:spLocks noGrp="1"/>
          </p:cNvSpPr>
          <p:nvPr>
            <p:ph type="dt" sz="half" idx="10"/>
          </p:nvPr>
        </p:nvSpPr>
        <p:spPr/>
        <p:txBody>
          <a:bodyPr/>
          <a:lstStyle/>
          <a:p>
            <a:fld id="{8BBF2856-B8D8-42F9-B333-D0E2F237C24D}" type="datetime1">
              <a:rPr lang="en-US" smtClean="0"/>
              <a:pPr/>
              <a:t>11/21/2016</a:t>
            </a:fld>
            <a:endParaRPr lang="en-US"/>
          </a:p>
        </p:txBody>
      </p:sp>
      <p:sp>
        <p:nvSpPr>
          <p:cNvPr id="6" name="Footer Placeholder 5"/>
          <p:cNvSpPr>
            <a:spLocks noGrp="1"/>
          </p:cNvSpPr>
          <p:nvPr>
            <p:ph type="ftr" sz="quarter" idx="11"/>
          </p:nvPr>
        </p:nvSpPr>
        <p:spPr/>
        <p:txBody>
          <a:bodyPr/>
          <a:lstStyle/>
          <a:p>
            <a:r>
              <a:rPr lang="en-US" smtClean="0"/>
              <a:t>ECA H Corporaal</a:t>
            </a:r>
            <a:endParaRPr lang="en-US"/>
          </a:p>
        </p:txBody>
      </p:sp>
      <p:sp>
        <p:nvSpPr>
          <p:cNvPr id="5" name="Slide Number Placeholder 4"/>
          <p:cNvSpPr>
            <a:spLocks noGrp="1"/>
          </p:cNvSpPr>
          <p:nvPr>
            <p:ph type="sldNum" sz="quarter" idx="12"/>
          </p:nvPr>
        </p:nvSpPr>
        <p:spPr/>
        <p:txBody>
          <a:bodyPr/>
          <a:lstStyle/>
          <a:p>
            <a:fld id="{B601BB93-CAE0-484E-9CD3-B51A8590C665}"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Software pipelining</a:t>
            </a:r>
            <a:br>
              <a:rPr lang="en-US" smtClean="0"/>
            </a:br>
            <a:endParaRPr lang="en-US" dirty="0"/>
          </a:p>
        </p:txBody>
      </p:sp>
      <p:sp>
        <p:nvSpPr>
          <p:cNvPr id="3" name="Content Placeholder 2"/>
          <p:cNvSpPr>
            <a:spLocks noGrp="1"/>
          </p:cNvSpPr>
          <p:nvPr>
            <p:ph idx="1"/>
          </p:nvPr>
        </p:nvSpPr>
        <p:spPr>
          <a:xfrm>
            <a:off x="457200" y="971139"/>
            <a:ext cx="8229600" cy="1768849"/>
          </a:xfrm>
        </p:spPr>
        <p:txBody>
          <a:bodyPr/>
          <a:lstStyle/>
          <a:p>
            <a:r>
              <a:rPr lang="en-US" b="0" dirty="0" smtClean="0"/>
              <a:t>Original loop is translated into pipelined loop</a:t>
            </a:r>
          </a:p>
          <a:p>
            <a:pPr lvl="1"/>
            <a:r>
              <a:rPr lang="en-US" dirty="0" smtClean="0"/>
              <a:t>Pipeline dependent instructions in different iterations</a:t>
            </a:r>
          </a:p>
          <a:p>
            <a:r>
              <a:rPr lang="en-US" b="0" dirty="0" smtClean="0"/>
              <a:t>Let’s look again at our simple loop adding two vectors</a:t>
            </a:r>
          </a:p>
          <a:p>
            <a:r>
              <a:rPr lang="en-US" b="0" dirty="0" smtClean="0"/>
              <a:t>Since the </a:t>
            </a:r>
            <a:r>
              <a:rPr lang="en-US" b="0" dirty="0" err="1" smtClean="0"/>
              <a:t>ADD.S</a:t>
            </a:r>
            <a:r>
              <a:rPr lang="en-US" b="0" dirty="0" smtClean="0"/>
              <a:t> is the long latency operation, we can pipeline the two loads and the </a:t>
            </a:r>
            <a:r>
              <a:rPr lang="en-US" b="0" dirty="0" err="1" smtClean="0"/>
              <a:t>ADD.S</a:t>
            </a:r>
            <a:r>
              <a:rPr lang="en-US" b="0" dirty="0" smtClean="0"/>
              <a:t> with the store</a:t>
            </a:r>
          </a:p>
        </p:txBody>
      </p:sp>
      <p:sp>
        <p:nvSpPr>
          <p:cNvPr id="5" name="Date Placeholder 4"/>
          <p:cNvSpPr>
            <a:spLocks noGrp="1"/>
          </p:cNvSpPr>
          <p:nvPr>
            <p:ph type="dt" sz="half" idx="10"/>
          </p:nvPr>
        </p:nvSpPr>
        <p:spPr/>
        <p:txBody>
          <a:bodyPr/>
          <a:lstStyle/>
          <a:p>
            <a:fld id="{10AFA1ED-9F97-42B3-9297-E5386C495E84}" type="datetime1">
              <a:rPr lang="en-US" smtClean="0"/>
              <a:pPr/>
              <a:t>11/21/2016</a:t>
            </a:fld>
            <a:endParaRPr lang="en-US"/>
          </a:p>
        </p:txBody>
      </p:sp>
      <p:sp>
        <p:nvSpPr>
          <p:cNvPr id="7" name="Footer Placeholder 6"/>
          <p:cNvSpPr>
            <a:spLocks noGrp="1"/>
          </p:cNvSpPr>
          <p:nvPr>
            <p:ph type="ftr" sz="quarter" idx="11"/>
          </p:nvPr>
        </p:nvSpPr>
        <p:spPr/>
        <p:txBody>
          <a:bodyPr/>
          <a:lstStyle/>
          <a:p>
            <a:r>
              <a:rPr lang="en-US" smtClean="0"/>
              <a:t>ECA H Corporaal</a:t>
            </a:r>
            <a:endParaRPr lang="en-US"/>
          </a:p>
        </p:txBody>
      </p:sp>
      <p:sp>
        <p:nvSpPr>
          <p:cNvPr id="6" name="Slide Number Placeholder 5"/>
          <p:cNvSpPr>
            <a:spLocks noGrp="1"/>
          </p:cNvSpPr>
          <p:nvPr>
            <p:ph type="sldNum" sz="quarter" idx="12"/>
          </p:nvPr>
        </p:nvSpPr>
        <p:spPr/>
        <p:txBody>
          <a:bodyPr/>
          <a:lstStyle/>
          <a:p>
            <a:fld id="{B601BB93-CAE0-484E-9CD3-B51A8590C665}" type="slidenum">
              <a:rPr lang="en-US" smtClean="0"/>
              <a:pPr/>
              <a:t>91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467847150"/>
              </p:ext>
            </p:extLst>
          </p:nvPr>
        </p:nvGraphicFramePr>
        <p:xfrm>
          <a:off x="584789" y="2739988"/>
          <a:ext cx="8102010" cy="3458793"/>
        </p:xfrm>
        <a:graphic>
          <a:graphicData uri="http://schemas.openxmlformats.org/drawingml/2006/table">
            <a:tbl>
              <a:tblPr firstRow="1" bandRow="1">
                <a:tableStyleId>{5C22544A-7EE6-4342-B048-85BDC9FD1C3A}</a:tableStyleId>
              </a:tblPr>
              <a:tblGrid>
                <a:gridCol w="1318439"/>
                <a:gridCol w="1775637"/>
                <a:gridCol w="1648047"/>
                <a:gridCol w="1658679"/>
                <a:gridCol w="1701208"/>
              </a:tblGrid>
              <a:tr h="322189">
                <a:tc>
                  <a:txBody>
                    <a:bodyPr/>
                    <a:lstStyle/>
                    <a:p>
                      <a:pPr marL="0" marR="0" algn="l">
                        <a:lnSpc>
                          <a:spcPts val="1000"/>
                        </a:lnSpc>
                        <a:spcBef>
                          <a:spcPts val="0"/>
                        </a:spcBef>
                        <a:spcAft>
                          <a:spcPts val="0"/>
                        </a:spcAft>
                      </a:pPr>
                      <a:endParaRPr lang="en-US" sz="1000" dirty="0">
                        <a:solidFill>
                          <a:srgbClr val="000000"/>
                        </a:solidFill>
                        <a:latin typeface="+mn-lt"/>
                        <a:ea typeface="Times New Roman"/>
                        <a:cs typeface="Comic Sans MS"/>
                      </a:endParaRPr>
                    </a:p>
                  </a:txBody>
                  <a:tcPr marL="76200" marR="76200" marT="101600" marB="25400" anchor="b"/>
                </a:tc>
                <a:tc>
                  <a:txBody>
                    <a:bodyPr/>
                    <a:lstStyle/>
                    <a:p>
                      <a:pPr marL="0" marR="0" algn="l">
                        <a:lnSpc>
                          <a:spcPts val="1400"/>
                        </a:lnSpc>
                        <a:spcBef>
                          <a:spcPts val="0"/>
                        </a:spcBef>
                        <a:spcAft>
                          <a:spcPts val="0"/>
                        </a:spcAft>
                      </a:pPr>
                      <a:r>
                        <a:rPr lang="en-US" sz="1600" dirty="0">
                          <a:solidFill>
                            <a:srgbClr val="000000"/>
                          </a:solidFill>
                          <a:latin typeface="+mn-lt"/>
                          <a:ea typeface="Times New Roman"/>
                          <a:cs typeface="Comic Sans MS"/>
                        </a:rPr>
                        <a:t>O_ITE1</a:t>
                      </a:r>
                    </a:p>
                  </a:txBody>
                  <a:tcPr marL="76200" marR="76200" marT="101600" marB="25400" anchor="b"/>
                </a:tc>
                <a:tc>
                  <a:txBody>
                    <a:bodyPr/>
                    <a:lstStyle/>
                    <a:p>
                      <a:pPr marL="0" marR="0" algn="l">
                        <a:lnSpc>
                          <a:spcPts val="1400"/>
                        </a:lnSpc>
                        <a:spcBef>
                          <a:spcPts val="0"/>
                        </a:spcBef>
                        <a:spcAft>
                          <a:spcPts val="0"/>
                        </a:spcAft>
                      </a:pPr>
                      <a:r>
                        <a:rPr lang="en-US" sz="1600">
                          <a:solidFill>
                            <a:srgbClr val="000000"/>
                          </a:solidFill>
                          <a:latin typeface="+mn-lt"/>
                          <a:ea typeface="Times New Roman"/>
                          <a:cs typeface="Comic Sans MS"/>
                        </a:rPr>
                        <a:t>O_ITE2</a:t>
                      </a:r>
                    </a:p>
                  </a:txBody>
                  <a:tcPr marL="76200" marR="76200" marT="101600" marB="25400" anchor="b"/>
                </a:tc>
                <a:tc>
                  <a:txBody>
                    <a:bodyPr/>
                    <a:lstStyle/>
                    <a:p>
                      <a:pPr marL="0" marR="0" algn="l">
                        <a:lnSpc>
                          <a:spcPts val="1400"/>
                        </a:lnSpc>
                        <a:spcBef>
                          <a:spcPts val="0"/>
                        </a:spcBef>
                        <a:spcAft>
                          <a:spcPts val="0"/>
                        </a:spcAft>
                      </a:pPr>
                      <a:r>
                        <a:rPr lang="en-US" sz="1600" dirty="0">
                          <a:solidFill>
                            <a:srgbClr val="000000"/>
                          </a:solidFill>
                          <a:latin typeface="+mn-lt"/>
                          <a:ea typeface="Times New Roman"/>
                          <a:cs typeface="Comic Sans MS"/>
                        </a:rPr>
                        <a:t>O_ITE3</a:t>
                      </a:r>
                    </a:p>
                  </a:txBody>
                  <a:tcPr marL="76200" marR="76200" marT="101600" marB="25400" anchor="b"/>
                </a:tc>
                <a:tc>
                  <a:txBody>
                    <a:bodyPr/>
                    <a:lstStyle/>
                    <a:p>
                      <a:pPr marL="0" marR="0" algn="l">
                        <a:lnSpc>
                          <a:spcPts val="1400"/>
                        </a:lnSpc>
                        <a:spcBef>
                          <a:spcPts val="0"/>
                        </a:spcBef>
                        <a:spcAft>
                          <a:spcPts val="0"/>
                        </a:spcAft>
                      </a:pPr>
                      <a:r>
                        <a:rPr lang="en-US" sz="1600" dirty="0" smtClean="0">
                          <a:solidFill>
                            <a:srgbClr val="000000"/>
                          </a:solidFill>
                          <a:latin typeface="+mn-lt"/>
                          <a:ea typeface="Times New Roman"/>
                          <a:cs typeface="Comic Sans MS"/>
                        </a:rPr>
                        <a:t>O_ITE4</a:t>
                      </a:r>
                      <a:endParaRPr lang="en-US" sz="1600" dirty="0">
                        <a:solidFill>
                          <a:srgbClr val="000000"/>
                        </a:solidFill>
                        <a:latin typeface="+mn-lt"/>
                        <a:ea typeface="Times New Roman"/>
                        <a:cs typeface="Comic Sans MS"/>
                      </a:endParaRPr>
                    </a:p>
                  </a:txBody>
                  <a:tcPr marL="76200" marR="76200" marT="101600" marB="25400" anchor="b"/>
                </a:tc>
              </a:tr>
              <a:tr h="644488">
                <a:tc>
                  <a:txBody>
                    <a:bodyPr/>
                    <a:lstStyle/>
                    <a:p>
                      <a:pPr marL="0" marR="0" algn="l">
                        <a:lnSpc>
                          <a:spcPts val="1400"/>
                        </a:lnSpc>
                        <a:spcBef>
                          <a:spcPts val="0"/>
                        </a:spcBef>
                        <a:spcAft>
                          <a:spcPts val="400"/>
                        </a:spcAft>
                      </a:pPr>
                      <a:endParaRPr lang="en-US" sz="1600" dirty="0">
                        <a:solidFill>
                          <a:srgbClr val="000000"/>
                        </a:solidFill>
                        <a:latin typeface="+mn-lt"/>
                        <a:ea typeface="Times New Roman"/>
                        <a:cs typeface="Comic Sans MS"/>
                      </a:endParaRPr>
                    </a:p>
                    <a:p>
                      <a:pPr marL="0" marR="0" algn="l">
                        <a:lnSpc>
                          <a:spcPts val="1400"/>
                        </a:lnSpc>
                        <a:spcBef>
                          <a:spcPts val="0"/>
                        </a:spcBef>
                        <a:spcAft>
                          <a:spcPts val="400"/>
                        </a:spcAft>
                      </a:pPr>
                      <a:r>
                        <a:rPr lang="en-US" sz="1600" b="1" dirty="0">
                          <a:solidFill>
                            <a:srgbClr val="000000"/>
                          </a:solidFill>
                          <a:latin typeface="+mn-lt"/>
                          <a:ea typeface="Times New Roman"/>
                          <a:cs typeface="Comic Sans MS"/>
                        </a:rPr>
                        <a:t>Prologue</a:t>
                      </a:r>
                      <a:endParaRPr lang="en-US" sz="1600" dirty="0">
                        <a:solidFill>
                          <a:srgbClr val="000000"/>
                        </a:solidFill>
                        <a:latin typeface="+mn-lt"/>
                        <a:ea typeface="Times New Roman"/>
                        <a:cs typeface="Comic Sans MS"/>
                      </a:endParaRPr>
                    </a:p>
                  </a:txBody>
                  <a:tcPr marL="76200" marR="76200" marT="50800" marB="25400"/>
                </a:tc>
                <a:tc>
                  <a:txBody>
                    <a:bodyPr/>
                    <a:lstStyle/>
                    <a:p>
                      <a:pPr marL="0" marR="0" algn="l">
                        <a:lnSpc>
                          <a:spcPts val="1400"/>
                        </a:lnSpc>
                        <a:spcBef>
                          <a:spcPts val="0"/>
                        </a:spcBef>
                        <a:spcAft>
                          <a:spcPts val="400"/>
                        </a:spcAft>
                      </a:pPr>
                      <a:r>
                        <a:rPr lang="en-US" sz="1600" dirty="0" err="1">
                          <a:solidFill>
                            <a:srgbClr val="000000"/>
                          </a:solidFill>
                          <a:latin typeface="+mn-lt"/>
                          <a:ea typeface="Times New Roman"/>
                          <a:cs typeface="Comic Sans MS"/>
                        </a:rPr>
                        <a:t>L.S</a:t>
                      </a:r>
                      <a:r>
                        <a:rPr lang="en-US" sz="1600" dirty="0">
                          <a:solidFill>
                            <a:srgbClr val="000000"/>
                          </a:solidFill>
                          <a:latin typeface="+mn-lt"/>
                          <a:ea typeface="Times New Roman"/>
                          <a:cs typeface="Comic Sans MS"/>
                        </a:rPr>
                        <a:t> </a:t>
                      </a:r>
                      <a:r>
                        <a:rPr lang="en-US" sz="1600" dirty="0" smtClean="0">
                          <a:solidFill>
                            <a:srgbClr val="000000"/>
                          </a:solidFill>
                          <a:latin typeface="+mn-lt"/>
                          <a:ea typeface="Times New Roman"/>
                          <a:cs typeface="Comic Sans MS"/>
                        </a:rPr>
                        <a:t>    F0,0(R1)</a:t>
                      </a:r>
                    </a:p>
                    <a:p>
                      <a:pPr marL="0" marR="0" algn="l">
                        <a:lnSpc>
                          <a:spcPts val="1400"/>
                        </a:lnSpc>
                        <a:spcBef>
                          <a:spcPts val="0"/>
                        </a:spcBef>
                        <a:spcAft>
                          <a:spcPts val="400"/>
                        </a:spcAft>
                      </a:pPr>
                      <a:r>
                        <a:rPr lang="en-US" sz="1600" dirty="0" err="1" smtClean="0">
                          <a:solidFill>
                            <a:srgbClr val="000000"/>
                          </a:solidFill>
                          <a:latin typeface="+mn-lt"/>
                          <a:ea typeface="Times New Roman"/>
                          <a:cs typeface="Comic Sans MS"/>
                        </a:rPr>
                        <a:t>L.S</a:t>
                      </a:r>
                      <a:r>
                        <a:rPr lang="en-US" sz="1600" dirty="0" smtClean="0">
                          <a:solidFill>
                            <a:srgbClr val="000000"/>
                          </a:solidFill>
                          <a:latin typeface="+mn-lt"/>
                          <a:ea typeface="Times New Roman"/>
                          <a:cs typeface="Comic Sans MS"/>
                        </a:rPr>
                        <a:t>     F1,0(R2)</a:t>
                      </a:r>
                    </a:p>
                    <a:p>
                      <a:pPr marL="0" marR="0" algn="l">
                        <a:lnSpc>
                          <a:spcPts val="1400"/>
                        </a:lnSpc>
                        <a:spcBef>
                          <a:spcPts val="0"/>
                        </a:spcBef>
                        <a:spcAft>
                          <a:spcPts val="400"/>
                        </a:spcAft>
                      </a:pPr>
                      <a:r>
                        <a:rPr lang="en-US" sz="1600" dirty="0">
                          <a:solidFill>
                            <a:srgbClr val="000000"/>
                          </a:solidFill>
                          <a:latin typeface="+mn-lt"/>
                          <a:ea typeface="Times New Roman"/>
                          <a:cs typeface="Comic Sans MS"/>
                        </a:rPr>
                        <a:t>ADD.S F2,F1,F0</a:t>
                      </a:r>
                    </a:p>
                  </a:txBody>
                  <a:tcPr marL="76200" marR="76200" marT="50800" marB="25400"/>
                </a:tc>
                <a:tc>
                  <a:txBody>
                    <a:bodyPr/>
                    <a:lstStyle/>
                    <a:p>
                      <a:pPr marL="0" marR="0" algn="l">
                        <a:lnSpc>
                          <a:spcPts val="1400"/>
                        </a:lnSpc>
                        <a:spcBef>
                          <a:spcPts val="0"/>
                        </a:spcBef>
                        <a:spcAft>
                          <a:spcPts val="400"/>
                        </a:spcAft>
                      </a:pPr>
                      <a:endParaRPr lang="en-US" sz="1600">
                        <a:solidFill>
                          <a:srgbClr val="000000"/>
                        </a:solidFill>
                        <a:latin typeface="+mn-lt"/>
                        <a:ea typeface="Times New Roman"/>
                        <a:cs typeface="Comic Sans MS"/>
                      </a:endParaRPr>
                    </a:p>
                    <a:p>
                      <a:pPr marL="0" marR="0" algn="l">
                        <a:lnSpc>
                          <a:spcPts val="1400"/>
                        </a:lnSpc>
                        <a:spcBef>
                          <a:spcPts val="0"/>
                        </a:spcBef>
                        <a:spcAft>
                          <a:spcPts val="400"/>
                        </a:spcAft>
                      </a:pPr>
                      <a:r>
                        <a:rPr lang="en-US" sz="1600">
                          <a:solidFill>
                            <a:srgbClr val="000000"/>
                          </a:solidFill>
                          <a:latin typeface="+mn-lt"/>
                          <a:ea typeface="Times New Roman"/>
                          <a:cs typeface="Comic Sans MS"/>
                        </a:rPr>
                        <a:t>---</a:t>
                      </a:r>
                    </a:p>
                  </a:txBody>
                  <a:tcPr marL="76200" marR="76200" marT="50800" marB="25400"/>
                </a:tc>
                <a:tc>
                  <a:txBody>
                    <a:bodyPr/>
                    <a:lstStyle/>
                    <a:p>
                      <a:pPr marL="0" marR="0" algn="l">
                        <a:lnSpc>
                          <a:spcPts val="1400"/>
                        </a:lnSpc>
                        <a:spcBef>
                          <a:spcPts val="0"/>
                        </a:spcBef>
                        <a:spcAft>
                          <a:spcPts val="400"/>
                        </a:spcAft>
                      </a:pPr>
                      <a:endParaRPr lang="en-US" sz="1600">
                        <a:solidFill>
                          <a:srgbClr val="000000"/>
                        </a:solidFill>
                        <a:latin typeface="+mn-lt"/>
                        <a:ea typeface="Times New Roman"/>
                        <a:cs typeface="Comic Sans MS"/>
                      </a:endParaRPr>
                    </a:p>
                    <a:p>
                      <a:pPr marL="0" marR="0" algn="l">
                        <a:lnSpc>
                          <a:spcPts val="1400"/>
                        </a:lnSpc>
                        <a:spcBef>
                          <a:spcPts val="0"/>
                        </a:spcBef>
                        <a:spcAft>
                          <a:spcPts val="400"/>
                        </a:spcAft>
                      </a:pPr>
                      <a:r>
                        <a:rPr lang="en-US" sz="1600">
                          <a:solidFill>
                            <a:srgbClr val="000000"/>
                          </a:solidFill>
                          <a:latin typeface="+mn-lt"/>
                          <a:ea typeface="Times New Roman"/>
                          <a:cs typeface="Comic Sans MS"/>
                        </a:rPr>
                        <a:t>---</a:t>
                      </a:r>
                    </a:p>
                  </a:txBody>
                  <a:tcPr marL="76200" marR="76200" marT="50800" marB="25400"/>
                </a:tc>
                <a:tc>
                  <a:txBody>
                    <a:bodyPr/>
                    <a:lstStyle/>
                    <a:p>
                      <a:pPr marL="0" marR="0" algn="l">
                        <a:lnSpc>
                          <a:spcPts val="1400"/>
                        </a:lnSpc>
                        <a:spcBef>
                          <a:spcPts val="0"/>
                        </a:spcBef>
                        <a:spcAft>
                          <a:spcPts val="400"/>
                        </a:spcAft>
                      </a:pPr>
                      <a:endParaRPr lang="en-US" sz="1600">
                        <a:solidFill>
                          <a:srgbClr val="000000"/>
                        </a:solidFill>
                        <a:latin typeface="+mn-lt"/>
                        <a:ea typeface="Times New Roman"/>
                        <a:cs typeface="Comic Sans MS"/>
                      </a:endParaRPr>
                    </a:p>
                    <a:p>
                      <a:pPr marL="0" marR="0" algn="l">
                        <a:lnSpc>
                          <a:spcPts val="1400"/>
                        </a:lnSpc>
                        <a:spcBef>
                          <a:spcPts val="0"/>
                        </a:spcBef>
                        <a:spcAft>
                          <a:spcPts val="400"/>
                        </a:spcAft>
                      </a:pPr>
                      <a:r>
                        <a:rPr lang="en-US" sz="1600">
                          <a:solidFill>
                            <a:srgbClr val="000000"/>
                          </a:solidFill>
                          <a:latin typeface="+mn-lt"/>
                          <a:ea typeface="Times New Roman"/>
                          <a:cs typeface="Comic Sans MS"/>
                        </a:rPr>
                        <a:t>---</a:t>
                      </a:r>
                    </a:p>
                  </a:txBody>
                  <a:tcPr marL="76200" marR="76200" marT="50800" marB="25400"/>
                </a:tc>
              </a:tr>
              <a:tr h="370840">
                <a:tc>
                  <a:txBody>
                    <a:bodyPr/>
                    <a:lstStyle/>
                    <a:p>
                      <a:pPr marL="0" marR="0" algn="l">
                        <a:lnSpc>
                          <a:spcPts val="1400"/>
                        </a:lnSpc>
                        <a:spcBef>
                          <a:spcPts val="0"/>
                        </a:spcBef>
                        <a:spcAft>
                          <a:spcPts val="400"/>
                        </a:spcAft>
                      </a:pPr>
                      <a:endParaRPr lang="en-US" sz="1600">
                        <a:solidFill>
                          <a:srgbClr val="000000"/>
                        </a:solidFill>
                        <a:latin typeface="+mn-lt"/>
                        <a:ea typeface="Times New Roman"/>
                        <a:cs typeface="Comic Sans MS"/>
                      </a:endParaRPr>
                    </a:p>
                    <a:p>
                      <a:pPr marL="0" marR="0" algn="l">
                        <a:lnSpc>
                          <a:spcPts val="1400"/>
                        </a:lnSpc>
                        <a:spcBef>
                          <a:spcPts val="0"/>
                        </a:spcBef>
                        <a:spcAft>
                          <a:spcPts val="400"/>
                        </a:spcAft>
                      </a:pPr>
                      <a:r>
                        <a:rPr lang="en-US" sz="1600" b="1">
                          <a:solidFill>
                            <a:srgbClr val="000000"/>
                          </a:solidFill>
                          <a:latin typeface="+mn-lt"/>
                          <a:ea typeface="Times New Roman"/>
                          <a:cs typeface="Comic Sans MS"/>
                        </a:rPr>
                        <a:t>P_ITE1</a:t>
                      </a:r>
                      <a:endParaRPr lang="en-US" sz="1600">
                        <a:solidFill>
                          <a:srgbClr val="000000"/>
                        </a:solidFill>
                        <a:latin typeface="+mn-lt"/>
                        <a:ea typeface="Times New Roman"/>
                        <a:cs typeface="Comic Sans MS"/>
                      </a:endParaRPr>
                    </a:p>
                  </a:txBody>
                  <a:tcPr marL="76200" marR="76200" marT="50800" marB="25400"/>
                </a:tc>
                <a:tc>
                  <a:txBody>
                    <a:bodyPr/>
                    <a:lstStyle/>
                    <a:p>
                      <a:pPr marL="0" marR="0" algn="l">
                        <a:lnSpc>
                          <a:spcPts val="1400"/>
                        </a:lnSpc>
                        <a:spcBef>
                          <a:spcPts val="0"/>
                        </a:spcBef>
                        <a:spcAft>
                          <a:spcPts val="400"/>
                        </a:spcAft>
                      </a:pPr>
                      <a:endParaRPr lang="en-US" sz="1600" dirty="0">
                        <a:solidFill>
                          <a:srgbClr val="000000"/>
                        </a:solidFill>
                        <a:latin typeface="+mn-lt"/>
                        <a:ea typeface="Times New Roman"/>
                        <a:cs typeface="Comic Sans MS"/>
                      </a:endParaRPr>
                    </a:p>
                    <a:p>
                      <a:pPr marL="0" marR="0" algn="l">
                        <a:lnSpc>
                          <a:spcPts val="1400"/>
                        </a:lnSpc>
                        <a:spcBef>
                          <a:spcPts val="0"/>
                        </a:spcBef>
                        <a:spcAft>
                          <a:spcPts val="400"/>
                        </a:spcAft>
                      </a:pPr>
                      <a:r>
                        <a:rPr lang="en-US" sz="1600" dirty="0" err="1">
                          <a:solidFill>
                            <a:srgbClr val="000000"/>
                          </a:solidFill>
                          <a:latin typeface="+mn-lt"/>
                          <a:ea typeface="Times New Roman"/>
                          <a:cs typeface="Comic Sans MS"/>
                        </a:rPr>
                        <a:t>S.S</a:t>
                      </a:r>
                      <a:r>
                        <a:rPr lang="en-US" sz="1600" dirty="0">
                          <a:solidFill>
                            <a:srgbClr val="000000"/>
                          </a:solidFill>
                          <a:latin typeface="+mn-lt"/>
                          <a:ea typeface="Times New Roman"/>
                          <a:cs typeface="Comic Sans MS"/>
                        </a:rPr>
                        <a:t> </a:t>
                      </a:r>
                      <a:r>
                        <a:rPr lang="en-US" sz="1600" dirty="0" smtClean="0">
                          <a:solidFill>
                            <a:srgbClr val="000000"/>
                          </a:solidFill>
                          <a:latin typeface="+mn-lt"/>
                          <a:ea typeface="Times New Roman"/>
                          <a:cs typeface="Comic Sans MS"/>
                        </a:rPr>
                        <a:t>    F2,0(R1</a:t>
                      </a:r>
                      <a:r>
                        <a:rPr lang="en-US" sz="1600" dirty="0">
                          <a:solidFill>
                            <a:srgbClr val="000000"/>
                          </a:solidFill>
                          <a:latin typeface="+mn-lt"/>
                          <a:ea typeface="Times New Roman"/>
                          <a:cs typeface="Comic Sans MS"/>
                        </a:rPr>
                        <a:t>)</a:t>
                      </a:r>
                    </a:p>
                  </a:txBody>
                  <a:tcPr marL="76200" marR="76200" marT="50800" marB="25400"/>
                </a:tc>
                <a:tc>
                  <a:txBody>
                    <a:bodyPr/>
                    <a:lstStyle/>
                    <a:p>
                      <a:pPr marL="0" marR="0" algn="l">
                        <a:lnSpc>
                          <a:spcPts val="1400"/>
                        </a:lnSpc>
                        <a:spcBef>
                          <a:spcPts val="0"/>
                        </a:spcBef>
                        <a:spcAft>
                          <a:spcPts val="400"/>
                        </a:spcAft>
                      </a:pPr>
                      <a:r>
                        <a:rPr lang="en-US" sz="1600" dirty="0" err="1">
                          <a:solidFill>
                            <a:srgbClr val="000000"/>
                          </a:solidFill>
                          <a:latin typeface="+mn-lt"/>
                          <a:ea typeface="Times New Roman"/>
                          <a:cs typeface="Comic Sans MS"/>
                        </a:rPr>
                        <a:t>L.S</a:t>
                      </a:r>
                      <a:r>
                        <a:rPr lang="en-US" sz="1600" dirty="0">
                          <a:solidFill>
                            <a:srgbClr val="000000"/>
                          </a:solidFill>
                          <a:latin typeface="+mn-lt"/>
                          <a:ea typeface="Times New Roman"/>
                          <a:cs typeface="Comic Sans MS"/>
                        </a:rPr>
                        <a:t> </a:t>
                      </a:r>
                      <a:r>
                        <a:rPr lang="en-US" sz="1600" dirty="0" smtClean="0">
                          <a:solidFill>
                            <a:srgbClr val="000000"/>
                          </a:solidFill>
                          <a:latin typeface="+mn-lt"/>
                          <a:ea typeface="Times New Roman"/>
                          <a:cs typeface="Comic Sans MS"/>
                        </a:rPr>
                        <a:t>   F0,0(R1)</a:t>
                      </a:r>
                    </a:p>
                    <a:p>
                      <a:pPr marL="0" marR="0" algn="l">
                        <a:lnSpc>
                          <a:spcPts val="1400"/>
                        </a:lnSpc>
                        <a:spcBef>
                          <a:spcPts val="0"/>
                        </a:spcBef>
                        <a:spcAft>
                          <a:spcPts val="400"/>
                        </a:spcAft>
                      </a:pPr>
                      <a:r>
                        <a:rPr lang="en-US" sz="1600" dirty="0" err="1" smtClean="0">
                          <a:solidFill>
                            <a:srgbClr val="000000"/>
                          </a:solidFill>
                          <a:latin typeface="+mn-lt"/>
                          <a:ea typeface="Times New Roman"/>
                          <a:cs typeface="Comic Sans MS"/>
                        </a:rPr>
                        <a:t>L.S</a:t>
                      </a:r>
                      <a:r>
                        <a:rPr lang="en-US" sz="1600" dirty="0" smtClean="0">
                          <a:solidFill>
                            <a:srgbClr val="000000"/>
                          </a:solidFill>
                          <a:latin typeface="+mn-lt"/>
                          <a:ea typeface="Times New Roman"/>
                          <a:cs typeface="Comic Sans MS"/>
                        </a:rPr>
                        <a:t>    F1,0(R2)</a:t>
                      </a:r>
                    </a:p>
                    <a:p>
                      <a:pPr marL="0" marR="0" algn="l">
                        <a:lnSpc>
                          <a:spcPts val="1400"/>
                        </a:lnSpc>
                        <a:spcBef>
                          <a:spcPts val="0"/>
                        </a:spcBef>
                        <a:spcAft>
                          <a:spcPts val="400"/>
                        </a:spcAft>
                      </a:pPr>
                      <a:r>
                        <a:rPr lang="en-US" sz="1600" dirty="0" smtClean="0">
                          <a:solidFill>
                            <a:srgbClr val="000000"/>
                          </a:solidFill>
                          <a:latin typeface="+mn-lt"/>
                          <a:ea typeface="Times New Roman"/>
                          <a:cs typeface="Comic Sans MS"/>
                        </a:rPr>
                        <a:t>ADD.S </a:t>
                      </a:r>
                      <a:r>
                        <a:rPr lang="en-US" sz="1600" dirty="0">
                          <a:solidFill>
                            <a:srgbClr val="000000"/>
                          </a:solidFill>
                          <a:latin typeface="+mn-lt"/>
                          <a:ea typeface="Times New Roman"/>
                          <a:cs typeface="Comic Sans MS"/>
                        </a:rPr>
                        <a:t>F2,F1,F0</a:t>
                      </a:r>
                    </a:p>
                  </a:txBody>
                  <a:tcPr marL="76200" marR="76200" marT="50800" marB="25400"/>
                </a:tc>
                <a:tc>
                  <a:txBody>
                    <a:bodyPr/>
                    <a:lstStyle/>
                    <a:p>
                      <a:pPr marL="0" marR="0" algn="l">
                        <a:lnSpc>
                          <a:spcPts val="1400"/>
                        </a:lnSpc>
                        <a:spcBef>
                          <a:spcPts val="0"/>
                        </a:spcBef>
                        <a:spcAft>
                          <a:spcPts val="400"/>
                        </a:spcAft>
                      </a:pPr>
                      <a:endParaRPr lang="en-US" sz="1600">
                        <a:solidFill>
                          <a:srgbClr val="000000"/>
                        </a:solidFill>
                        <a:latin typeface="+mn-lt"/>
                        <a:ea typeface="Times New Roman"/>
                        <a:cs typeface="Comic Sans MS"/>
                      </a:endParaRPr>
                    </a:p>
                    <a:p>
                      <a:pPr marL="0" marR="0" algn="l">
                        <a:lnSpc>
                          <a:spcPts val="1400"/>
                        </a:lnSpc>
                        <a:spcBef>
                          <a:spcPts val="0"/>
                        </a:spcBef>
                        <a:spcAft>
                          <a:spcPts val="400"/>
                        </a:spcAft>
                      </a:pPr>
                      <a:r>
                        <a:rPr lang="en-US" sz="1600">
                          <a:solidFill>
                            <a:srgbClr val="000000"/>
                          </a:solidFill>
                          <a:latin typeface="+mn-lt"/>
                          <a:ea typeface="Times New Roman"/>
                          <a:cs typeface="Comic Sans MS"/>
                        </a:rPr>
                        <a:t>---</a:t>
                      </a:r>
                    </a:p>
                  </a:txBody>
                  <a:tcPr marL="76200" marR="76200" marT="50800" marB="25400"/>
                </a:tc>
                <a:tc>
                  <a:txBody>
                    <a:bodyPr/>
                    <a:lstStyle/>
                    <a:p>
                      <a:pPr marL="0" marR="0" algn="l">
                        <a:lnSpc>
                          <a:spcPts val="1400"/>
                        </a:lnSpc>
                        <a:spcBef>
                          <a:spcPts val="0"/>
                        </a:spcBef>
                        <a:spcAft>
                          <a:spcPts val="400"/>
                        </a:spcAft>
                      </a:pPr>
                      <a:endParaRPr lang="en-US" sz="1600">
                        <a:solidFill>
                          <a:srgbClr val="000000"/>
                        </a:solidFill>
                        <a:latin typeface="+mn-lt"/>
                        <a:ea typeface="Times New Roman"/>
                        <a:cs typeface="Comic Sans MS"/>
                      </a:endParaRPr>
                    </a:p>
                    <a:p>
                      <a:pPr marL="0" marR="0" algn="l">
                        <a:lnSpc>
                          <a:spcPts val="1400"/>
                        </a:lnSpc>
                        <a:spcBef>
                          <a:spcPts val="0"/>
                        </a:spcBef>
                        <a:spcAft>
                          <a:spcPts val="400"/>
                        </a:spcAft>
                      </a:pPr>
                      <a:r>
                        <a:rPr lang="en-US" sz="1600">
                          <a:solidFill>
                            <a:srgbClr val="000000"/>
                          </a:solidFill>
                          <a:latin typeface="+mn-lt"/>
                          <a:ea typeface="Times New Roman"/>
                          <a:cs typeface="Comic Sans MS"/>
                        </a:rPr>
                        <a:t>---</a:t>
                      </a:r>
                    </a:p>
                  </a:txBody>
                  <a:tcPr marL="76200" marR="76200" marT="50800" marB="25400"/>
                </a:tc>
              </a:tr>
              <a:tr h="370840">
                <a:tc>
                  <a:txBody>
                    <a:bodyPr/>
                    <a:lstStyle/>
                    <a:p>
                      <a:pPr marL="0" marR="0" algn="l">
                        <a:lnSpc>
                          <a:spcPts val="1400"/>
                        </a:lnSpc>
                        <a:spcBef>
                          <a:spcPts val="0"/>
                        </a:spcBef>
                        <a:spcAft>
                          <a:spcPts val="400"/>
                        </a:spcAft>
                      </a:pPr>
                      <a:endParaRPr lang="en-US" sz="1600">
                        <a:solidFill>
                          <a:srgbClr val="000000"/>
                        </a:solidFill>
                        <a:latin typeface="+mn-lt"/>
                        <a:ea typeface="Times New Roman"/>
                        <a:cs typeface="Comic Sans MS"/>
                      </a:endParaRPr>
                    </a:p>
                    <a:p>
                      <a:pPr marL="0" marR="0" algn="l">
                        <a:lnSpc>
                          <a:spcPts val="1400"/>
                        </a:lnSpc>
                        <a:spcBef>
                          <a:spcPts val="0"/>
                        </a:spcBef>
                        <a:spcAft>
                          <a:spcPts val="400"/>
                        </a:spcAft>
                      </a:pPr>
                      <a:r>
                        <a:rPr lang="en-US" sz="1600" b="1">
                          <a:solidFill>
                            <a:srgbClr val="000000"/>
                          </a:solidFill>
                          <a:latin typeface="+mn-lt"/>
                          <a:ea typeface="Times New Roman"/>
                          <a:cs typeface="Comic Sans MS"/>
                        </a:rPr>
                        <a:t>P_ITE2</a:t>
                      </a:r>
                      <a:endParaRPr lang="en-US" sz="1600">
                        <a:solidFill>
                          <a:srgbClr val="000000"/>
                        </a:solidFill>
                        <a:latin typeface="+mn-lt"/>
                        <a:ea typeface="Times New Roman"/>
                        <a:cs typeface="Comic Sans MS"/>
                      </a:endParaRPr>
                    </a:p>
                  </a:txBody>
                  <a:tcPr marL="76200" marR="76200" marT="50800" marB="25400"/>
                </a:tc>
                <a:tc>
                  <a:txBody>
                    <a:bodyPr/>
                    <a:lstStyle/>
                    <a:p>
                      <a:pPr marL="0" marR="0" algn="l">
                        <a:lnSpc>
                          <a:spcPts val="1400"/>
                        </a:lnSpc>
                        <a:spcBef>
                          <a:spcPts val="0"/>
                        </a:spcBef>
                        <a:spcAft>
                          <a:spcPts val="400"/>
                        </a:spcAft>
                      </a:pPr>
                      <a:endParaRPr lang="en-US" sz="1600">
                        <a:solidFill>
                          <a:srgbClr val="000000"/>
                        </a:solidFill>
                        <a:latin typeface="+mn-lt"/>
                        <a:ea typeface="Times New Roman"/>
                        <a:cs typeface="Comic Sans MS"/>
                      </a:endParaRPr>
                    </a:p>
                    <a:p>
                      <a:pPr marL="0" marR="0" algn="l">
                        <a:lnSpc>
                          <a:spcPts val="1400"/>
                        </a:lnSpc>
                        <a:spcBef>
                          <a:spcPts val="0"/>
                        </a:spcBef>
                        <a:spcAft>
                          <a:spcPts val="400"/>
                        </a:spcAft>
                      </a:pPr>
                      <a:r>
                        <a:rPr lang="en-US" sz="1600">
                          <a:solidFill>
                            <a:srgbClr val="000000"/>
                          </a:solidFill>
                          <a:latin typeface="+mn-lt"/>
                          <a:ea typeface="Times New Roman"/>
                          <a:cs typeface="Comic Sans MS"/>
                        </a:rPr>
                        <a:t>---</a:t>
                      </a:r>
                    </a:p>
                  </a:txBody>
                  <a:tcPr marL="76200" marR="76200" marT="50800" marB="25400"/>
                </a:tc>
                <a:tc>
                  <a:txBody>
                    <a:bodyPr/>
                    <a:lstStyle/>
                    <a:p>
                      <a:pPr marL="0" marR="0" algn="l">
                        <a:lnSpc>
                          <a:spcPts val="1400"/>
                        </a:lnSpc>
                        <a:spcBef>
                          <a:spcPts val="0"/>
                        </a:spcBef>
                        <a:spcAft>
                          <a:spcPts val="400"/>
                        </a:spcAft>
                      </a:pPr>
                      <a:endParaRPr lang="en-US" sz="1600" dirty="0">
                        <a:solidFill>
                          <a:srgbClr val="000000"/>
                        </a:solidFill>
                        <a:latin typeface="+mn-lt"/>
                        <a:ea typeface="Times New Roman"/>
                        <a:cs typeface="Comic Sans MS"/>
                      </a:endParaRPr>
                    </a:p>
                    <a:p>
                      <a:pPr marL="0" marR="0" algn="l">
                        <a:lnSpc>
                          <a:spcPts val="1400"/>
                        </a:lnSpc>
                        <a:spcBef>
                          <a:spcPts val="0"/>
                        </a:spcBef>
                        <a:spcAft>
                          <a:spcPts val="400"/>
                        </a:spcAft>
                      </a:pPr>
                      <a:r>
                        <a:rPr lang="en-US" sz="1600" dirty="0" err="1">
                          <a:solidFill>
                            <a:srgbClr val="000000"/>
                          </a:solidFill>
                          <a:latin typeface="+mn-lt"/>
                          <a:ea typeface="Times New Roman"/>
                          <a:cs typeface="Comic Sans MS"/>
                        </a:rPr>
                        <a:t>S.S</a:t>
                      </a:r>
                      <a:r>
                        <a:rPr lang="en-US" sz="1600" dirty="0">
                          <a:solidFill>
                            <a:srgbClr val="000000"/>
                          </a:solidFill>
                          <a:latin typeface="+mn-lt"/>
                          <a:ea typeface="Times New Roman"/>
                          <a:cs typeface="Comic Sans MS"/>
                        </a:rPr>
                        <a:t> </a:t>
                      </a:r>
                      <a:r>
                        <a:rPr lang="en-US" sz="1600" dirty="0" smtClean="0">
                          <a:solidFill>
                            <a:srgbClr val="000000"/>
                          </a:solidFill>
                          <a:latin typeface="+mn-lt"/>
                          <a:ea typeface="Times New Roman"/>
                          <a:cs typeface="Comic Sans MS"/>
                        </a:rPr>
                        <a:t>    F2,0(R1</a:t>
                      </a:r>
                      <a:r>
                        <a:rPr lang="en-US" sz="1600" dirty="0">
                          <a:solidFill>
                            <a:srgbClr val="000000"/>
                          </a:solidFill>
                          <a:latin typeface="+mn-lt"/>
                          <a:ea typeface="Times New Roman"/>
                          <a:cs typeface="Comic Sans MS"/>
                        </a:rPr>
                        <a:t>)</a:t>
                      </a:r>
                    </a:p>
                  </a:txBody>
                  <a:tcPr marL="76200" marR="76200" marT="50800" marB="25400"/>
                </a:tc>
                <a:tc>
                  <a:txBody>
                    <a:bodyPr/>
                    <a:lstStyle/>
                    <a:p>
                      <a:pPr marL="0" marR="0" algn="l">
                        <a:lnSpc>
                          <a:spcPts val="1400"/>
                        </a:lnSpc>
                        <a:spcBef>
                          <a:spcPts val="0"/>
                        </a:spcBef>
                        <a:spcAft>
                          <a:spcPts val="400"/>
                        </a:spcAft>
                      </a:pPr>
                      <a:r>
                        <a:rPr lang="en-US" sz="1600" dirty="0" err="1">
                          <a:solidFill>
                            <a:srgbClr val="000000"/>
                          </a:solidFill>
                          <a:latin typeface="+mn-lt"/>
                          <a:ea typeface="Times New Roman"/>
                          <a:cs typeface="Comic Sans MS"/>
                        </a:rPr>
                        <a:t>L.S</a:t>
                      </a:r>
                      <a:r>
                        <a:rPr lang="en-US" sz="1600" dirty="0">
                          <a:solidFill>
                            <a:srgbClr val="000000"/>
                          </a:solidFill>
                          <a:latin typeface="+mn-lt"/>
                          <a:ea typeface="Times New Roman"/>
                          <a:cs typeface="Comic Sans MS"/>
                        </a:rPr>
                        <a:t> </a:t>
                      </a:r>
                      <a:r>
                        <a:rPr lang="en-US" sz="1600" dirty="0" smtClean="0">
                          <a:solidFill>
                            <a:srgbClr val="000000"/>
                          </a:solidFill>
                          <a:latin typeface="+mn-lt"/>
                          <a:ea typeface="Times New Roman"/>
                          <a:cs typeface="Comic Sans MS"/>
                        </a:rPr>
                        <a:t>     F0,0(R1)</a:t>
                      </a:r>
                    </a:p>
                    <a:p>
                      <a:pPr marL="0" marR="0" algn="l">
                        <a:lnSpc>
                          <a:spcPts val="1400"/>
                        </a:lnSpc>
                        <a:spcBef>
                          <a:spcPts val="0"/>
                        </a:spcBef>
                        <a:spcAft>
                          <a:spcPts val="400"/>
                        </a:spcAft>
                      </a:pPr>
                      <a:r>
                        <a:rPr lang="en-US" sz="1600" dirty="0" err="1">
                          <a:solidFill>
                            <a:srgbClr val="000000"/>
                          </a:solidFill>
                          <a:latin typeface="+mn-lt"/>
                          <a:ea typeface="Times New Roman"/>
                          <a:cs typeface="Comic Sans MS"/>
                        </a:rPr>
                        <a:t>L.S</a:t>
                      </a:r>
                      <a:r>
                        <a:rPr lang="en-US" sz="1600" dirty="0">
                          <a:solidFill>
                            <a:srgbClr val="000000"/>
                          </a:solidFill>
                          <a:latin typeface="+mn-lt"/>
                          <a:ea typeface="Times New Roman"/>
                          <a:cs typeface="Comic Sans MS"/>
                        </a:rPr>
                        <a:t> </a:t>
                      </a:r>
                      <a:r>
                        <a:rPr lang="en-US" sz="1600" dirty="0" smtClean="0">
                          <a:solidFill>
                            <a:srgbClr val="000000"/>
                          </a:solidFill>
                          <a:latin typeface="+mn-lt"/>
                          <a:ea typeface="Times New Roman"/>
                          <a:cs typeface="Comic Sans MS"/>
                        </a:rPr>
                        <a:t>     F1,0(R2)</a:t>
                      </a:r>
                    </a:p>
                    <a:p>
                      <a:pPr marL="0" marR="0" algn="l">
                        <a:lnSpc>
                          <a:spcPts val="1400"/>
                        </a:lnSpc>
                        <a:spcBef>
                          <a:spcPts val="0"/>
                        </a:spcBef>
                        <a:spcAft>
                          <a:spcPts val="400"/>
                        </a:spcAft>
                      </a:pPr>
                      <a:r>
                        <a:rPr lang="en-US" sz="1600" dirty="0">
                          <a:solidFill>
                            <a:srgbClr val="000000"/>
                          </a:solidFill>
                          <a:latin typeface="+mn-lt"/>
                          <a:ea typeface="Times New Roman"/>
                          <a:cs typeface="Comic Sans MS"/>
                        </a:rPr>
                        <a:t>ADD.S F2,F1,F0</a:t>
                      </a:r>
                    </a:p>
                  </a:txBody>
                  <a:tcPr marL="76200" marR="76200" marT="50800" marB="25400"/>
                </a:tc>
                <a:tc>
                  <a:txBody>
                    <a:bodyPr/>
                    <a:lstStyle/>
                    <a:p>
                      <a:pPr marL="0" marR="0" algn="l">
                        <a:lnSpc>
                          <a:spcPts val="1400"/>
                        </a:lnSpc>
                        <a:spcBef>
                          <a:spcPts val="0"/>
                        </a:spcBef>
                        <a:spcAft>
                          <a:spcPts val="400"/>
                        </a:spcAft>
                      </a:pPr>
                      <a:endParaRPr lang="en-US" sz="1600">
                        <a:solidFill>
                          <a:srgbClr val="000000"/>
                        </a:solidFill>
                        <a:latin typeface="+mn-lt"/>
                        <a:ea typeface="Times New Roman"/>
                        <a:cs typeface="Comic Sans MS"/>
                      </a:endParaRPr>
                    </a:p>
                    <a:p>
                      <a:pPr marL="0" marR="0" algn="l">
                        <a:lnSpc>
                          <a:spcPts val="1400"/>
                        </a:lnSpc>
                        <a:spcBef>
                          <a:spcPts val="0"/>
                        </a:spcBef>
                        <a:spcAft>
                          <a:spcPts val="400"/>
                        </a:spcAft>
                      </a:pPr>
                      <a:r>
                        <a:rPr lang="en-US" sz="1600">
                          <a:solidFill>
                            <a:srgbClr val="000000"/>
                          </a:solidFill>
                          <a:latin typeface="+mn-lt"/>
                          <a:ea typeface="Times New Roman"/>
                          <a:cs typeface="Comic Sans MS"/>
                        </a:rPr>
                        <a:t>---</a:t>
                      </a:r>
                    </a:p>
                  </a:txBody>
                  <a:tcPr marL="76200" marR="76200" marT="50800" marB="25400"/>
                </a:tc>
              </a:tr>
              <a:tr h="370840">
                <a:tc>
                  <a:txBody>
                    <a:bodyPr/>
                    <a:lstStyle/>
                    <a:p>
                      <a:pPr marL="0" marR="0" algn="l">
                        <a:lnSpc>
                          <a:spcPts val="1400"/>
                        </a:lnSpc>
                        <a:spcBef>
                          <a:spcPts val="0"/>
                        </a:spcBef>
                        <a:spcAft>
                          <a:spcPts val="400"/>
                        </a:spcAft>
                      </a:pPr>
                      <a:endParaRPr lang="en-US" sz="1600">
                        <a:solidFill>
                          <a:srgbClr val="000000"/>
                        </a:solidFill>
                        <a:latin typeface="+mn-lt"/>
                        <a:ea typeface="Times New Roman"/>
                        <a:cs typeface="Comic Sans MS"/>
                      </a:endParaRPr>
                    </a:p>
                    <a:p>
                      <a:pPr marL="0" marR="0" algn="l">
                        <a:lnSpc>
                          <a:spcPts val="1400"/>
                        </a:lnSpc>
                        <a:spcBef>
                          <a:spcPts val="0"/>
                        </a:spcBef>
                        <a:spcAft>
                          <a:spcPts val="400"/>
                        </a:spcAft>
                      </a:pPr>
                      <a:r>
                        <a:rPr lang="en-US" sz="1600" b="1">
                          <a:solidFill>
                            <a:srgbClr val="000000"/>
                          </a:solidFill>
                          <a:latin typeface="+mn-lt"/>
                          <a:ea typeface="Times New Roman"/>
                          <a:cs typeface="Comic Sans MS"/>
                        </a:rPr>
                        <a:t>P_ITE3</a:t>
                      </a:r>
                      <a:endParaRPr lang="en-US" sz="1600">
                        <a:solidFill>
                          <a:srgbClr val="000000"/>
                        </a:solidFill>
                        <a:latin typeface="+mn-lt"/>
                        <a:ea typeface="Times New Roman"/>
                        <a:cs typeface="Comic Sans MS"/>
                      </a:endParaRPr>
                    </a:p>
                  </a:txBody>
                  <a:tcPr marL="76200" marR="76200" marT="50800" marB="25400"/>
                </a:tc>
                <a:tc>
                  <a:txBody>
                    <a:bodyPr/>
                    <a:lstStyle/>
                    <a:p>
                      <a:pPr marL="0" marR="0" algn="l">
                        <a:lnSpc>
                          <a:spcPts val="1400"/>
                        </a:lnSpc>
                        <a:spcBef>
                          <a:spcPts val="0"/>
                        </a:spcBef>
                        <a:spcAft>
                          <a:spcPts val="400"/>
                        </a:spcAft>
                      </a:pPr>
                      <a:endParaRPr lang="en-US" sz="1600">
                        <a:solidFill>
                          <a:srgbClr val="000000"/>
                        </a:solidFill>
                        <a:latin typeface="+mn-lt"/>
                        <a:ea typeface="Times New Roman"/>
                        <a:cs typeface="Comic Sans MS"/>
                      </a:endParaRPr>
                    </a:p>
                    <a:p>
                      <a:pPr marL="0" marR="0" algn="l">
                        <a:lnSpc>
                          <a:spcPts val="1400"/>
                        </a:lnSpc>
                        <a:spcBef>
                          <a:spcPts val="0"/>
                        </a:spcBef>
                        <a:spcAft>
                          <a:spcPts val="400"/>
                        </a:spcAft>
                      </a:pPr>
                      <a:r>
                        <a:rPr lang="en-US" sz="1600">
                          <a:solidFill>
                            <a:srgbClr val="000000"/>
                          </a:solidFill>
                          <a:latin typeface="+mn-lt"/>
                          <a:ea typeface="Times New Roman"/>
                          <a:cs typeface="Comic Sans MS"/>
                        </a:rPr>
                        <a:t>---</a:t>
                      </a:r>
                    </a:p>
                  </a:txBody>
                  <a:tcPr marL="76200" marR="76200" marT="50800" marB="25400"/>
                </a:tc>
                <a:tc>
                  <a:txBody>
                    <a:bodyPr/>
                    <a:lstStyle/>
                    <a:p>
                      <a:pPr marL="0" marR="0" algn="l">
                        <a:lnSpc>
                          <a:spcPts val="1400"/>
                        </a:lnSpc>
                        <a:spcBef>
                          <a:spcPts val="0"/>
                        </a:spcBef>
                        <a:spcAft>
                          <a:spcPts val="400"/>
                        </a:spcAft>
                      </a:pPr>
                      <a:endParaRPr lang="en-US" sz="1600">
                        <a:solidFill>
                          <a:srgbClr val="000000"/>
                        </a:solidFill>
                        <a:latin typeface="+mn-lt"/>
                        <a:ea typeface="Times New Roman"/>
                        <a:cs typeface="Comic Sans MS"/>
                      </a:endParaRPr>
                    </a:p>
                    <a:p>
                      <a:pPr marL="0" marR="0" algn="l">
                        <a:lnSpc>
                          <a:spcPts val="1400"/>
                        </a:lnSpc>
                        <a:spcBef>
                          <a:spcPts val="0"/>
                        </a:spcBef>
                        <a:spcAft>
                          <a:spcPts val="400"/>
                        </a:spcAft>
                      </a:pPr>
                      <a:r>
                        <a:rPr lang="en-US" sz="1600">
                          <a:solidFill>
                            <a:srgbClr val="000000"/>
                          </a:solidFill>
                          <a:latin typeface="+mn-lt"/>
                          <a:ea typeface="Times New Roman"/>
                          <a:cs typeface="Comic Sans MS"/>
                        </a:rPr>
                        <a:t>---</a:t>
                      </a:r>
                    </a:p>
                  </a:txBody>
                  <a:tcPr marL="76200" marR="76200" marT="50800" marB="25400"/>
                </a:tc>
                <a:tc>
                  <a:txBody>
                    <a:bodyPr/>
                    <a:lstStyle/>
                    <a:p>
                      <a:pPr marL="0" marR="0" algn="l">
                        <a:lnSpc>
                          <a:spcPts val="1400"/>
                        </a:lnSpc>
                        <a:spcBef>
                          <a:spcPts val="0"/>
                        </a:spcBef>
                        <a:spcAft>
                          <a:spcPts val="400"/>
                        </a:spcAft>
                      </a:pPr>
                      <a:endParaRPr lang="en-US" sz="1600" dirty="0">
                        <a:solidFill>
                          <a:srgbClr val="000000"/>
                        </a:solidFill>
                        <a:latin typeface="+mn-lt"/>
                        <a:ea typeface="Times New Roman"/>
                        <a:cs typeface="Comic Sans MS"/>
                      </a:endParaRPr>
                    </a:p>
                    <a:p>
                      <a:pPr marL="0" marR="0" algn="l">
                        <a:lnSpc>
                          <a:spcPts val="1400"/>
                        </a:lnSpc>
                        <a:spcBef>
                          <a:spcPts val="0"/>
                        </a:spcBef>
                        <a:spcAft>
                          <a:spcPts val="400"/>
                        </a:spcAft>
                      </a:pPr>
                      <a:r>
                        <a:rPr lang="en-US" sz="1600" dirty="0" err="1">
                          <a:solidFill>
                            <a:srgbClr val="000000"/>
                          </a:solidFill>
                          <a:latin typeface="+mn-lt"/>
                          <a:ea typeface="Times New Roman"/>
                          <a:cs typeface="Comic Sans MS"/>
                        </a:rPr>
                        <a:t>S.S</a:t>
                      </a:r>
                      <a:r>
                        <a:rPr lang="en-US" sz="1600" dirty="0">
                          <a:solidFill>
                            <a:srgbClr val="000000"/>
                          </a:solidFill>
                          <a:latin typeface="+mn-lt"/>
                          <a:ea typeface="Times New Roman"/>
                          <a:cs typeface="Comic Sans MS"/>
                        </a:rPr>
                        <a:t> </a:t>
                      </a:r>
                      <a:r>
                        <a:rPr lang="en-US" sz="1600" dirty="0" smtClean="0">
                          <a:solidFill>
                            <a:srgbClr val="000000"/>
                          </a:solidFill>
                          <a:latin typeface="+mn-lt"/>
                          <a:ea typeface="Times New Roman"/>
                          <a:cs typeface="Comic Sans MS"/>
                        </a:rPr>
                        <a:t>     F2,0(R1</a:t>
                      </a:r>
                      <a:r>
                        <a:rPr lang="en-US" sz="1600" dirty="0">
                          <a:solidFill>
                            <a:srgbClr val="000000"/>
                          </a:solidFill>
                          <a:latin typeface="+mn-lt"/>
                          <a:ea typeface="Times New Roman"/>
                          <a:cs typeface="Comic Sans MS"/>
                        </a:rPr>
                        <a:t>)</a:t>
                      </a:r>
                    </a:p>
                  </a:txBody>
                  <a:tcPr marL="76200" marR="76200" marT="50800" marB="25400"/>
                </a:tc>
                <a:tc>
                  <a:txBody>
                    <a:bodyPr/>
                    <a:lstStyle/>
                    <a:p>
                      <a:pPr marL="0" marR="0" algn="l">
                        <a:lnSpc>
                          <a:spcPts val="1400"/>
                        </a:lnSpc>
                        <a:spcBef>
                          <a:spcPts val="0"/>
                        </a:spcBef>
                        <a:spcAft>
                          <a:spcPts val="400"/>
                        </a:spcAft>
                      </a:pPr>
                      <a:r>
                        <a:rPr lang="en-US" sz="1600" dirty="0" err="1">
                          <a:solidFill>
                            <a:srgbClr val="000000"/>
                          </a:solidFill>
                          <a:latin typeface="+mn-lt"/>
                          <a:ea typeface="Times New Roman"/>
                          <a:cs typeface="Comic Sans MS"/>
                        </a:rPr>
                        <a:t>L.S</a:t>
                      </a:r>
                      <a:r>
                        <a:rPr lang="en-US" sz="1600" dirty="0">
                          <a:solidFill>
                            <a:srgbClr val="000000"/>
                          </a:solidFill>
                          <a:latin typeface="+mn-lt"/>
                          <a:ea typeface="Times New Roman"/>
                          <a:cs typeface="Comic Sans MS"/>
                        </a:rPr>
                        <a:t> </a:t>
                      </a:r>
                      <a:r>
                        <a:rPr lang="en-US" sz="1600" dirty="0" smtClean="0">
                          <a:solidFill>
                            <a:srgbClr val="000000"/>
                          </a:solidFill>
                          <a:latin typeface="+mn-lt"/>
                          <a:ea typeface="Times New Roman"/>
                          <a:cs typeface="Comic Sans MS"/>
                        </a:rPr>
                        <a:t>  F0,0(R1)</a:t>
                      </a:r>
                    </a:p>
                    <a:p>
                      <a:pPr marL="0" marR="0" algn="l">
                        <a:lnSpc>
                          <a:spcPts val="1400"/>
                        </a:lnSpc>
                        <a:spcBef>
                          <a:spcPts val="0"/>
                        </a:spcBef>
                        <a:spcAft>
                          <a:spcPts val="400"/>
                        </a:spcAft>
                      </a:pPr>
                      <a:r>
                        <a:rPr lang="en-US" sz="1600" dirty="0" err="1">
                          <a:solidFill>
                            <a:srgbClr val="000000"/>
                          </a:solidFill>
                          <a:latin typeface="+mn-lt"/>
                          <a:ea typeface="Times New Roman"/>
                          <a:cs typeface="Comic Sans MS"/>
                        </a:rPr>
                        <a:t>L.S</a:t>
                      </a:r>
                      <a:r>
                        <a:rPr lang="en-US" sz="1600" dirty="0">
                          <a:solidFill>
                            <a:srgbClr val="000000"/>
                          </a:solidFill>
                          <a:latin typeface="+mn-lt"/>
                          <a:ea typeface="Times New Roman"/>
                          <a:cs typeface="Comic Sans MS"/>
                        </a:rPr>
                        <a:t> </a:t>
                      </a:r>
                      <a:r>
                        <a:rPr lang="en-US" sz="1600" dirty="0" smtClean="0">
                          <a:solidFill>
                            <a:srgbClr val="000000"/>
                          </a:solidFill>
                          <a:latin typeface="+mn-lt"/>
                          <a:ea typeface="Times New Roman"/>
                          <a:cs typeface="Comic Sans MS"/>
                        </a:rPr>
                        <a:t>  F1,0(R2)</a:t>
                      </a:r>
                    </a:p>
                    <a:p>
                      <a:pPr marL="0" marR="0" algn="l">
                        <a:lnSpc>
                          <a:spcPts val="1400"/>
                        </a:lnSpc>
                        <a:spcBef>
                          <a:spcPts val="0"/>
                        </a:spcBef>
                        <a:spcAft>
                          <a:spcPts val="400"/>
                        </a:spcAft>
                      </a:pPr>
                      <a:r>
                        <a:rPr lang="en-US" sz="1600" dirty="0" smtClean="0">
                          <a:solidFill>
                            <a:srgbClr val="000000"/>
                          </a:solidFill>
                          <a:latin typeface="+mn-lt"/>
                          <a:ea typeface="Times New Roman"/>
                          <a:cs typeface="Comic Sans MS"/>
                        </a:rPr>
                        <a:t>ADD.S </a:t>
                      </a:r>
                      <a:r>
                        <a:rPr lang="en-US" sz="1600" dirty="0">
                          <a:solidFill>
                            <a:srgbClr val="000000"/>
                          </a:solidFill>
                          <a:latin typeface="+mn-lt"/>
                          <a:ea typeface="Times New Roman"/>
                          <a:cs typeface="Comic Sans MS"/>
                        </a:rPr>
                        <a:t>F2,F1,F0</a:t>
                      </a:r>
                    </a:p>
                  </a:txBody>
                  <a:tcPr marL="76200" marR="76200" marT="50800" marB="25400"/>
                </a:tc>
              </a:tr>
              <a:tr h="291804">
                <a:tc>
                  <a:txBody>
                    <a:bodyPr/>
                    <a:lstStyle/>
                    <a:p>
                      <a:pPr marL="0" marR="0" algn="l">
                        <a:lnSpc>
                          <a:spcPts val="1400"/>
                        </a:lnSpc>
                        <a:spcBef>
                          <a:spcPts val="0"/>
                        </a:spcBef>
                        <a:spcAft>
                          <a:spcPts val="400"/>
                        </a:spcAft>
                      </a:pPr>
                      <a:r>
                        <a:rPr lang="en-US" sz="1600" b="1">
                          <a:solidFill>
                            <a:srgbClr val="000000"/>
                          </a:solidFill>
                          <a:latin typeface="+mn-lt"/>
                          <a:ea typeface="Times New Roman"/>
                          <a:cs typeface="Comic Sans MS"/>
                        </a:rPr>
                        <a:t>Epilogue</a:t>
                      </a:r>
                      <a:endParaRPr lang="en-US" sz="1600">
                        <a:solidFill>
                          <a:srgbClr val="000000"/>
                        </a:solidFill>
                        <a:latin typeface="+mn-lt"/>
                        <a:ea typeface="Times New Roman"/>
                        <a:cs typeface="Comic Sans MS"/>
                      </a:endParaRPr>
                    </a:p>
                  </a:txBody>
                  <a:tcPr marL="76200" marR="76200" marT="50800" marB="25400"/>
                </a:tc>
                <a:tc>
                  <a:txBody>
                    <a:bodyPr/>
                    <a:lstStyle/>
                    <a:p>
                      <a:pPr marL="0" marR="0" algn="l">
                        <a:lnSpc>
                          <a:spcPts val="1400"/>
                        </a:lnSpc>
                        <a:spcBef>
                          <a:spcPts val="0"/>
                        </a:spcBef>
                        <a:spcAft>
                          <a:spcPts val="400"/>
                        </a:spcAft>
                      </a:pPr>
                      <a:endParaRPr lang="en-US" sz="1600">
                        <a:solidFill>
                          <a:srgbClr val="000000"/>
                        </a:solidFill>
                        <a:latin typeface="+mn-lt"/>
                        <a:ea typeface="Times New Roman"/>
                        <a:cs typeface="Comic Sans MS"/>
                      </a:endParaRPr>
                    </a:p>
                  </a:txBody>
                  <a:tcPr marL="76200" marR="76200" marT="50800" marB="25400"/>
                </a:tc>
                <a:tc>
                  <a:txBody>
                    <a:bodyPr/>
                    <a:lstStyle/>
                    <a:p>
                      <a:pPr marL="0" marR="0" algn="l">
                        <a:lnSpc>
                          <a:spcPts val="1400"/>
                        </a:lnSpc>
                        <a:spcBef>
                          <a:spcPts val="0"/>
                        </a:spcBef>
                        <a:spcAft>
                          <a:spcPts val="400"/>
                        </a:spcAft>
                      </a:pPr>
                      <a:endParaRPr lang="en-US" sz="1600">
                        <a:solidFill>
                          <a:srgbClr val="000000"/>
                        </a:solidFill>
                        <a:latin typeface="+mn-lt"/>
                        <a:ea typeface="Times New Roman"/>
                        <a:cs typeface="Comic Sans MS"/>
                      </a:endParaRPr>
                    </a:p>
                  </a:txBody>
                  <a:tcPr marL="76200" marR="76200" marT="50800" marB="25400"/>
                </a:tc>
                <a:tc>
                  <a:txBody>
                    <a:bodyPr/>
                    <a:lstStyle/>
                    <a:p>
                      <a:pPr marL="0" marR="0" algn="l">
                        <a:lnSpc>
                          <a:spcPts val="1400"/>
                        </a:lnSpc>
                        <a:spcBef>
                          <a:spcPts val="0"/>
                        </a:spcBef>
                        <a:spcAft>
                          <a:spcPts val="400"/>
                        </a:spcAft>
                      </a:pPr>
                      <a:endParaRPr lang="en-US" sz="1600">
                        <a:solidFill>
                          <a:srgbClr val="000000"/>
                        </a:solidFill>
                        <a:latin typeface="+mn-lt"/>
                        <a:ea typeface="Times New Roman"/>
                        <a:cs typeface="Comic Sans MS"/>
                      </a:endParaRPr>
                    </a:p>
                  </a:txBody>
                  <a:tcPr marL="76200" marR="76200" marT="50800" marB="25400"/>
                </a:tc>
                <a:tc>
                  <a:txBody>
                    <a:bodyPr/>
                    <a:lstStyle/>
                    <a:p>
                      <a:pPr marL="0" marR="0" algn="l">
                        <a:lnSpc>
                          <a:spcPts val="1400"/>
                        </a:lnSpc>
                        <a:spcBef>
                          <a:spcPts val="0"/>
                        </a:spcBef>
                        <a:spcAft>
                          <a:spcPts val="400"/>
                        </a:spcAft>
                      </a:pPr>
                      <a:r>
                        <a:rPr lang="en-US" sz="1600" dirty="0" err="1">
                          <a:solidFill>
                            <a:srgbClr val="000000"/>
                          </a:solidFill>
                          <a:latin typeface="+mn-lt"/>
                          <a:ea typeface="Times New Roman"/>
                          <a:cs typeface="Comic Sans MS"/>
                        </a:rPr>
                        <a:t>S.S</a:t>
                      </a:r>
                      <a:r>
                        <a:rPr lang="en-US" sz="1600" dirty="0">
                          <a:solidFill>
                            <a:srgbClr val="000000"/>
                          </a:solidFill>
                          <a:latin typeface="+mn-lt"/>
                          <a:ea typeface="Times New Roman"/>
                          <a:cs typeface="Comic Sans MS"/>
                        </a:rPr>
                        <a:t> </a:t>
                      </a:r>
                      <a:r>
                        <a:rPr lang="en-US" sz="1600" dirty="0" smtClean="0">
                          <a:solidFill>
                            <a:srgbClr val="000000"/>
                          </a:solidFill>
                          <a:latin typeface="+mn-lt"/>
                          <a:ea typeface="Times New Roman"/>
                          <a:cs typeface="Comic Sans MS"/>
                        </a:rPr>
                        <a:t>   F2,0(R1</a:t>
                      </a:r>
                      <a:r>
                        <a:rPr lang="en-US" sz="1600" dirty="0">
                          <a:solidFill>
                            <a:srgbClr val="000000"/>
                          </a:solidFill>
                          <a:latin typeface="+mn-lt"/>
                          <a:ea typeface="Times New Roman"/>
                          <a:cs typeface="Comic Sans MS"/>
                        </a:rPr>
                        <a:t>)</a:t>
                      </a:r>
                    </a:p>
                  </a:txBody>
                  <a:tcPr marL="76200" marR="76200" marT="50800" marB="25400"/>
                </a:tc>
              </a:tr>
            </a:tbl>
          </a:graphicData>
        </a:graphic>
      </p:graphicFrame>
      <p:sp>
        <p:nvSpPr>
          <p:cNvPr id="8" name="TextBox 7"/>
          <p:cNvSpPr txBox="1"/>
          <p:nvPr/>
        </p:nvSpPr>
        <p:spPr>
          <a:xfrm>
            <a:off x="2133600" y="5919093"/>
            <a:ext cx="2969083" cy="584775"/>
          </a:xfrm>
          <a:prstGeom prst="rect">
            <a:avLst/>
          </a:prstGeom>
          <a:solidFill>
            <a:srgbClr val="FFFF99"/>
          </a:solidFill>
        </p:spPr>
        <p:txBody>
          <a:bodyPr wrap="none" rtlCol="0">
            <a:spAutoFit/>
          </a:bodyPr>
          <a:lstStyle/>
          <a:p>
            <a:r>
              <a:rPr lang="en-US" sz="1600" i="1" dirty="0" err="1" smtClean="0"/>
              <a:t>O_ITE</a:t>
            </a:r>
            <a:r>
              <a:rPr lang="en-US" sz="1600" i="1" dirty="0" smtClean="0"/>
              <a:t> : Original Loop Iteration</a:t>
            </a:r>
          </a:p>
          <a:p>
            <a:r>
              <a:rPr lang="en-US" sz="1600" i="1" dirty="0" err="1" smtClean="0"/>
              <a:t>P_ITE</a:t>
            </a:r>
            <a:r>
              <a:rPr lang="en-US" sz="1600" i="1" dirty="0" smtClean="0"/>
              <a:t>    Pipelined Iteration</a:t>
            </a:r>
          </a:p>
        </p:txBody>
      </p:sp>
      <p:cxnSp>
        <p:nvCxnSpPr>
          <p:cNvPr id="10" name="Straight Arrow Connector 9"/>
          <p:cNvCxnSpPr/>
          <p:nvPr/>
        </p:nvCxnSpPr>
        <p:spPr>
          <a:xfrm>
            <a:off x="275665" y="3099547"/>
            <a:ext cx="0" cy="309923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5400000">
            <a:off x="-382671" y="3839136"/>
            <a:ext cx="1595309" cy="369332"/>
          </a:xfrm>
          <a:prstGeom prst="rect">
            <a:avLst/>
          </a:prstGeom>
          <a:noFill/>
        </p:spPr>
        <p:txBody>
          <a:bodyPr wrap="none" rtlCol="0">
            <a:spAutoFit/>
          </a:bodyPr>
          <a:lstStyle/>
          <a:p>
            <a:r>
              <a:rPr lang="en-US" dirty="0" smtClean="0"/>
              <a:t>time or cycles</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itle 1"/>
          <p:cNvSpPr>
            <a:spLocks noGrp="1"/>
          </p:cNvSpPr>
          <p:nvPr>
            <p:ph type="title"/>
          </p:nvPr>
        </p:nvSpPr>
        <p:spPr/>
        <p:txBody>
          <a:bodyPr/>
          <a:lstStyle/>
          <a:p>
            <a:r>
              <a:rPr lang="en-US" smtClean="0"/>
              <a:t>Software pipelining</a:t>
            </a:r>
            <a:endParaRPr lang="en-US" dirty="0" smtClean="0"/>
          </a:p>
        </p:txBody>
      </p:sp>
      <p:graphicFrame>
        <p:nvGraphicFramePr>
          <p:cNvPr id="5" name="Content Placeholder 4"/>
          <p:cNvGraphicFramePr>
            <a:graphicFrameLocks noGrp="1"/>
          </p:cNvGraphicFramePr>
          <p:nvPr>
            <p:ph idx="1"/>
          </p:nvPr>
        </p:nvGraphicFramePr>
        <p:xfrm>
          <a:off x="4799013" y="223284"/>
          <a:ext cx="4114800" cy="5181600"/>
        </p:xfrm>
        <a:graphic>
          <a:graphicData uri="http://schemas.openxmlformats.org/drawingml/2006/table">
            <a:tbl>
              <a:tblPr firstRow="1" bandRow="1">
                <a:tableStyleId>{69CF1AB2-1976-4502-BF36-3FF5EA218861}</a:tableStyleId>
              </a:tblPr>
              <a:tblGrid>
                <a:gridCol w="1155220"/>
                <a:gridCol w="2959580"/>
              </a:tblGrid>
              <a:tr h="280132">
                <a:tc>
                  <a:txBody>
                    <a:bodyPr/>
                    <a:lstStyle/>
                    <a:p>
                      <a:r>
                        <a:rPr lang="en-US" sz="1400" b="0" dirty="0" smtClean="0"/>
                        <a:t>Prologue:</a:t>
                      </a:r>
                      <a:endParaRPr lang="en-US" sz="1400"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err="1" smtClean="0"/>
                        <a:t>L.S</a:t>
                      </a:r>
                      <a:r>
                        <a:rPr lang="en-US" sz="1400" b="0" dirty="0" smtClean="0"/>
                        <a:t>       F0,0(R1)</a:t>
                      </a:r>
                      <a:endParaRPr lang="en-US" sz="1400" b="0" dirty="0"/>
                    </a:p>
                  </a:txBody>
                  <a:tcPr/>
                </a:tc>
              </a:tr>
              <a:tr h="280132">
                <a:tc>
                  <a:txBody>
                    <a:bodyPr/>
                    <a:lstStyle/>
                    <a:p>
                      <a:endParaRPr lang="en-US" sz="14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t>L.S</a:t>
                      </a:r>
                      <a:r>
                        <a:rPr lang="en-US" sz="1400" dirty="0" smtClean="0"/>
                        <a:t>       F1,0(R2)	</a:t>
                      </a:r>
                    </a:p>
                  </a:txBody>
                  <a:tcPr/>
                </a:tc>
              </a:tr>
              <a:tr h="280132">
                <a:tc>
                  <a:txBody>
                    <a:bodyPr/>
                    <a:lstStyle/>
                    <a:p>
                      <a:endParaRPr lang="en-US" sz="14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t>SUBI</a:t>
                      </a:r>
                      <a:r>
                        <a:rPr lang="en-US" sz="1400" dirty="0" smtClean="0"/>
                        <a:t>    R3,R3,#1</a:t>
                      </a:r>
                    </a:p>
                  </a:txBody>
                  <a:tcPr/>
                </a:tc>
              </a:tr>
              <a:tr h="280132">
                <a:tc>
                  <a:txBody>
                    <a:bodyPr/>
                    <a:lstStyle/>
                    <a:p>
                      <a:endParaRPr lang="en-US" sz="14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ADD.S F2,F1,F0	</a:t>
                      </a:r>
                    </a:p>
                  </a:txBody>
                  <a:tcPr/>
                </a:tc>
              </a:tr>
              <a:tr h="280132">
                <a:tc>
                  <a:txBody>
                    <a:bodyPr/>
                    <a:lstStyle/>
                    <a:p>
                      <a:endParaRPr lang="en-US" sz="1400"/>
                    </a:p>
                  </a:txBody>
                  <a:tcPr/>
                </a:tc>
                <a:tc>
                  <a:txBody>
                    <a:bodyPr/>
                    <a:lstStyle/>
                    <a:p>
                      <a:r>
                        <a:rPr lang="en-US" sz="1400" dirty="0" err="1" smtClean="0"/>
                        <a:t>ADDI</a:t>
                      </a:r>
                      <a:r>
                        <a:rPr lang="en-US" sz="1400" dirty="0" smtClean="0"/>
                        <a:t>   R1,R1,#4		</a:t>
                      </a:r>
                      <a:endParaRPr lang="en-US" sz="1400" dirty="0"/>
                    </a:p>
                  </a:txBody>
                  <a:tcPr/>
                </a:tc>
              </a:tr>
              <a:tr h="280132">
                <a:tc>
                  <a:txBody>
                    <a:bodyPr/>
                    <a:lstStyle/>
                    <a:p>
                      <a:endParaRPr lang="en-US" sz="1400"/>
                    </a:p>
                  </a:txBody>
                  <a:tcPr/>
                </a:tc>
                <a:tc>
                  <a:txBody>
                    <a:bodyPr/>
                    <a:lstStyle/>
                    <a:p>
                      <a:r>
                        <a:rPr lang="en-US" sz="1400" dirty="0" err="1" smtClean="0"/>
                        <a:t>ADDI</a:t>
                      </a:r>
                      <a:r>
                        <a:rPr lang="en-US" sz="1400" dirty="0" smtClean="0"/>
                        <a:t>   R2,R2,#4		</a:t>
                      </a:r>
                      <a:endParaRPr lang="en-US" sz="1400" dirty="0"/>
                    </a:p>
                  </a:txBody>
                  <a:tcPr/>
                </a:tc>
              </a:tr>
              <a:tr h="280132">
                <a:tc>
                  <a:txBody>
                    <a:bodyPr/>
                    <a:lstStyle/>
                    <a:p>
                      <a:endParaRPr lang="en-US" sz="1400"/>
                    </a:p>
                  </a:txBody>
                  <a:tcPr/>
                </a:tc>
                <a:tc>
                  <a:txBody>
                    <a:bodyPr/>
                    <a:lstStyle/>
                    <a:p>
                      <a:endParaRPr lang="en-US" sz="1400" dirty="0"/>
                    </a:p>
                  </a:txBody>
                  <a:tcPr/>
                </a:tc>
              </a:tr>
              <a:tr h="280132">
                <a:tc>
                  <a:txBody>
                    <a:bodyPr/>
                    <a:lstStyle/>
                    <a:p>
                      <a:r>
                        <a:rPr lang="en-US" sz="1400" dirty="0" smtClean="0"/>
                        <a:t>Loop</a:t>
                      </a:r>
                      <a:endParaRPr lang="en-US" sz="1400" dirty="0"/>
                    </a:p>
                  </a:txBody>
                  <a:tcPr/>
                </a:tc>
                <a:tc>
                  <a:txBody>
                    <a:bodyPr/>
                    <a:lstStyle/>
                    <a:p>
                      <a:r>
                        <a:rPr lang="en-US" sz="1400" dirty="0" err="1" smtClean="0"/>
                        <a:t>S.S</a:t>
                      </a:r>
                      <a:r>
                        <a:rPr lang="en-US" sz="1400" dirty="0" smtClean="0"/>
                        <a:t>        F2,#-4(R1)	 (1)</a:t>
                      </a:r>
                      <a:endParaRPr lang="en-US" sz="1400" dirty="0"/>
                    </a:p>
                  </a:txBody>
                  <a:tcPr/>
                </a:tc>
              </a:tr>
              <a:tr h="280132">
                <a:tc>
                  <a:txBody>
                    <a:bodyPr/>
                    <a:lstStyle/>
                    <a:p>
                      <a:endParaRPr lang="en-US" sz="1400"/>
                    </a:p>
                  </a:txBody>
                  <a:tcPr/>
                </a:tc>
                <a:tc>
                  <a:txBody>
                    <a:bodyPr/>
                    <a:lstStyle/>
                    <a:p>
                      <a:r>
                        <a:rPr lang="en-US" sz="1400" dirty="0" err="1" smtClean="0"/>
                        <a:t>L.S</a:t>
                      </a:r>
                      <a:r>
                        <a:rPr lang="en-US" sz="1400" dirty="0" smtClean="0"/>
                        <a:t>        F0,0(R1)		  (1)</a:t>
                      </a:r>
                      <a:endParaRPr lang="en-US" sz="1400" dirty="0"/>
                    </a:p>
                  </a:txBody>
                  <a:tcPr/>
                </a:tc>
              </a:tr>
              <a:tr h="280132">
                <a:tc>
                  <a:txBody>
                    <a:bodyPr/>
                    <a:lstStyle/>
                    <a:p>
                      <a:endParaRPr lang="en-US" sz="14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t>L.S</a:t>
                      </a:r>
                      <a:r>
                        <a:rPr lang="en-US" sz="1400" dirty="0" smtClean="0"/>
                        <a:t>        F1,0(R2)	            (1)</a:t>
                      </a:r>
                    </a:p>
                  </a:txBody>
                  <a:tcPr/>
                </a:tc>
              </a:tr>
              <a:tr h="280132">
                <a:tc>
                  <a:txBody>
                    <a:bodyPr/>
                    <a:lstStyle/>
                    <a:p>
                      <a:endParaRPr lang="en-US" sz="14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t>SUBI</a:t>
                      </a:r>
                      <a:r>
                        <a:rPr lang="en-US" sz="1400" dirty="0" smtClean="0"/>
                        <a:t>     R3,R3,#1             (1)</a:t>
                      </a:r>
                    </a:p>
                  </a:txBody>
                  <a:tcPr/>
                </a:tc>
              </a:tr>
              <a:tr h="280132">
                <a:tc>
                  <a:txBody>
                    <a:bodyPr/>
                    <a:lstStyle/>
                    <a:p>
                      <a:endParaRPr lang="en-US" sz="14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t>ADD.S</a:t>
                      </a:r>
                      <a:r>
                        <a:rPr lang="en-US" sz="1400" dirty="0" smtClean="0"/>
                        <a:t>  F2,F1,F0	            (1)</a:t>
                      </a:r>
                    </a:p>
                  </a:txBody>
                  <a:tcPr/>
                </a:tc>
              </a:tr>
              <a:tr h="280132">
                <a:tc>
                  <a:txBody>
                    <a:bodyPr/>
                    <a:lstStyle/>
                    <a:p>
                      <a:endParaRPr lang="en-US" sz="1400" dirty="0"/>
                    </a:p>
                  </a:txBody>
                  <a:tcPr/>
                </a:tc>
                <a:tc>
                  <a:txBody>
                    <a:bodyPr/>
                    <a:lstStyle/>
                    <a:p>
                      <a:r>
                        <a:rPr lang="en-US" sz="1400" dirty="0" err="1" smtClean="0"/>
                        <a:t>ADDI</a:t>
                      </a:r>
                      <a:r>
                        <a:rPr lang="en-US" sz="1400" dirty="0" smtClean="0"/>
                        <a:t>    R1,R1,#4	            (1)	</a:t>
                      </a:r>
                      <a:endParaRPr lang="en-US" sz="1400" dirty="0"/>
                    </a:p>
                  </a:txBody>
                  <a:tcPr/>
                </a:tc>
              </a:tr>
              <a:tr h="280132">
                <a:tc>
                  <a:txBody>
                    <a:bodyPr/>
                    <a:lstStyle/>
                    <a:p>
                      <a:endParaRPr lang="en-US" sz="1400" dirty="0"/>
                    </a:p>
                  </a:txBody>
                  <a:tcPr/>
                </a:tc>
                <a:tc>
                  <a:txBody>
                    <a:bodyPr/>
                    <a:lstStyle/>
                    <a:p>
                      <a:r>
                        <a:rPr lang="en-US" sz="1400" dirty="0" err="1" smtClean="0"/>
                        <a:t>ADDI</a:t>
                      </a:r>
                      <a:r>
                        <a:rPr lang="en-US" sz="1400" dirty="0" smtClean="0"/>
                        <a:t>    R2,R2,#4	            (1)	</a:t>
                      </a:r>
                      <a:endParaRPr lang="en-US" sz="1400" dirty="0"/>
                    </a:p>
                  </a:txBody>
                  <a:tcPr/>
                </a:tc>
              </a:tr>
              <a:tr h="280132">
                <a:tc>
                  <a:txBody>
                    <a:bodyPr/>
                    <a:lstStyle/>
                    <a:p>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t>BNEZ</a:t>
                      </a:r>
                      <a:r>
                        <a:rPr lang="en-US" sz="1400" dirty="0" smtClean="0"/>
                        <a:t>    R3,Loop               (3)</a:t>
                      </a:r>
                    </a:p>
                  </a:txBody>
                  <a:tcPr/>
                </a:tc>
              </a:tr>
              <a:tr h="280132">
                <a:tc>
                  <a:txBody>
                    <a:bodyPr/>
                    <a:lstStyle/>
                    <a:p>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a:tc>
              </a:tr>
              <a:tr h="280132">
                <a:tc>
                  <a:txBody>
                    <a:bodyPr/>
                    <a:lstStyle/>
                    <a:p>
                      <a:r>
                        <a:rPr lang="en-US" sz="1400" dirty="0" smtClean="0"/>
                        <a:t>Epilogue</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err="1" smtClean="0"/>
                        <a:t>S.S</a:t>
                      </a:r>
                      <a:r>
                        <a:rPr lang="en-US" sz="1400" dirty="0" smtClean="0"/>
                        <a:t>         F2,#-4(R1)	</a:t>
                      </a:r>
                    </a:p>
                  </a:txBody>
                  <a:tcPr/>
                </a:tc>
              </a:tr>
            </a:tbl>
          </a:graphicData>
        </a:graphic>
      </p:graphicFrame>
      <p:sp>
        <p:nvSpPr>
          <p:cNvPr id="7" name="Date Placeholder 6"/>
          <p:cNvSpPr>
            <a:spLocks noGrp="1"/>
          </p:cNvSpPr>
          <p:nvPr>
            <p:ph type="dt" sz="half" idx="10"/>
          </p:nvPr>
        </p:nvSpPr>
        <p:spPr/>
        <p:txBody>
          <a:bodyPr/>
          <a:lstStyle/>
          <a:p>
            <a:fld id="{BC5CEB87-2442-4D9D-8246-827DBA69D16D}" type="datetime1">
              <a:rPr lang="en-US" smtClean="0"/>
              <a:pPr/>
              <a:t>11/21/2016</a:t>
            </a:fld>
            <a:endParaRPr lang="en-US"/>
          </a:p>
        </p:txBody>
      </p:sp>
      <p:sp>
        <p:nvSpPr>
          <p:cNvPr id="9" name="Footer Placeholder 8"/>
          <p:cNvSpPr>
            <a:spLocks noGrp="1"/>
          </p:cNvSpPr>
          <p:nvPr>
            <p:ph type="ftr" sz="quarter" idx="11"/>
          </p:nvPr>
        </p:nvSpPr>
        <p:spPr/>
        <p:txBody>
          <a:bodyPr/>
          <a:lstStyle/>
          <a:p>
            <a:r>
              <a:rPr lang="en-US" smtClean="0"/>
              <a:t>ECA H Corporaal</a:t>
            </a:r>
            <a:endParaRPr lang="en-US"/>
          </a:p>
        </p:txBody>
      </p:sp>
      <p:sp>
        <p:nvSpPr>
          <p:cNvPr id="8" name="Slide Number Placeholder 7"/>
          <p:cNvSpPr>
            <a:spLocks noGrp="1"/>
          </p:cNvSpPr>
          <p:nvPr>
            <p:ph type="sldNum" sz="quarter" idx="12"/>
          </p:nvPr>
        </p:nvSpPr>
        <p:spPr/>
        <p:txBody>
          <a:bodyPr/>
          <a:lstStyle/>
          <a:p>
            <a:fld id="{B601BB93-CAE0-484E-9CD3-B51A8590C665}" type="slidenum">
              <a:rPr lang="en-US" smtClean="0"/>
              <a:pPr/>
              <a:t>92</a:t>
            </a:fld>
            <a:endParaRPr lang="en-US"/>
          </a:p>
        </p:txBody>
      </p:sp>
      <p:sp>
        <p:nvSpPr>
          <p:cNvPr id="6" name="TextBox 5"/>
          <p:cNvSpPr txBox="1"/>
          <p:nvPr/>
        </p:nvSpPr>
        <p:spPr>
          <a:xfrm>
            <a:off x="739775" y="5983288"/>
            <a:ext cx="7105650" cy="584775"/>
          </a:xfrm>
          <a:prstGeom prst="rect">
            <a:avLst/>
          </a:prstGeom>
          <a:noFill/>
        </p:spPr>
        <p:txBody>
          <a:bodyPr>
            <a:spAutoFit/>
          </a:bodyPr>
          <a:lstStyle/>
          <a:p>
            <a:pPr marL="285750" indent="-285750" fontAlgn="auto">
              <a:spcBef>
                <a:spcPts val="0"/>
              </a:spcBef>
              <a:spcAft>
                <a:spcPts val="0"/>
              </a:spcAft>
              <a:buFont typeface="Arial" pitchFamily="34" charset="0"/>
              <a:buChar char="•"/>
              <a:defRPr/>
            </a:pPr>
            <a:r>
              <a:rPr lang="en-US" sz="1600" b="1" dirty="0" smtClean="0">
                <a:latin typeface="Comic Sans MS"/>
              </a:rPr>
              <a:t>No stall, no code expansion, no register renaming</a:t>
            </a:r>
          </a:p>
          <a:p>
            <a:pPr algn="ctr" fontAlgn="auto">
              <a:spcBef>
                <a:spcPts val="0"/>
              </a:spcBef>
              <a:spcAft>
                <a:spcPts val="0"/>
              </a:spcAft>
              <a:defRPr/>
            </a:pPr>
            <a:r>
              <a:rPr lang="en-US" sz="1600" b="1" dirty="0" smtClean="0">
                <a:solidFill>
                  <a:srgbClr val="FF0000"/>
                </a:solidFill>
                <a:latin typeface="Comic Sans MS"/>
              </a:rPr>
              <a:t>Use both: first loop unrolling then software pipelining</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itle 1"/>
          <p:cNvSpPr>
            <a:spLocks noGrp="1"/>
          </p:cNvSpPr>
          <p:nvPr>
            <p:ph type="title"/>
          </p:nvPr>
        </p:nvSpPr>
        <p:spPr>
          <a:xfrm>
            <a:off x="457200" y="223284"/>
            <a:ext cx="8686800" cy="747855"/>
          </a:xfrm>
        </p:spPr>
        <p:txBody>
          <a:bodyPr/>
          <a:lstStyle/>
          <a:p>
            <a:r>
              <a:rPr lang="en-US" dirty="0" smtClean="0"/>
              <a:t>Strength and weakness of static pipelines</a:t>
            </a:r>
          </a:p>
        </p:txBody>
      </p:sp>
      <p:sp>
        <p:nvSpPr>
          <p:cNvPr id="3" name="Content Placeholder 2"/>
          <p:cNvSpPr>
            <a:spLocks noGrp="1"/>
          </p:cNvSpPr>
          <p:nvPr>
            <p:ph idx="1"/>
          </p:nvPr>
        </p:nvSpPr>
        <p:spPr/>
        <p:txBody>
          <a:bodyPr/>
          <a:lstStyle/>
          <a:p>
            <a:r>
              <a:rPr lang="en-US" dirty="0" smtClean="0"/>
              <a:t>Strengths</a:t>
            </a:r>
          </a:p>
          <a:p>
            <a:pPr lvl="1"/>
            <a:r>
              <a:rPr lang="en-US" dirty="0" smtClean="0"/>
              <a:t>Hardware simplicity: clock rate advantage over more complex designs</a:t>
            </a:r>
          </a:p>
          <a:p>
            <a:pPr lvl="1"/>
            <a:r>
              <a:rPr lang="en-US" dirty="0" smtClean="0"/>
              <a:t>Very predictable: static performance predictions are reliable</a:t>
            </a:r>
          </a:p>
          <a:p>
            <a:pPr lvl="1"/>
            <a:r>
              <a:rPr lang="en-US" dirty="0" smtClean="0"/>
              <a:t>COMPILER HAS A GLOBAL VIEW OF THE CODE: e.g., Optimize loops</a:t>
            </a:r>
          </a:p>
          <a:p>
            <a:pPr lvl="1"/>
            <a:r>
              <a:rPr lang="en-US" dirty="0" smtClean="0"/>
              <a:t>Power/energy advantage</a:t>
            </a:r>
          </a:p>
          <a:p>
            <a:r>
              <a:rPr lang="en-US" dirty="0" smtClean="0"/>
              <a:t>Weaknesses</a:t>
            </a:r>
          </a:p>
          <a:p>
            <a:pPr lvl="1"/>
            <a:r>
              <a:rPr lang="en-US" dirty="0" smtClean="0"/>
              <a:t>Dynamic events</a:t>
            </a:r>
          </a:p>
          <a:p>
            <a:pPr lvl="2"/>
            <a:r>
              <a:rPr lang="en-US" dirty="0" smtClean="0"/>
              <a:t>Cache misses</a:t>
            </a:r>
          </a:p>
          <a:p>
            <a:pPr lvl="2"/>
            <a:r>
              <a:rPr lang="en-US" dirty="0" smtClean="0"/>
              <a:t>Conditional branches</a:t>
            </a:r>
          </a:p>
          <a:p>
            <a:pPr lvl="1"/>
            <a:r>
              <a:rPr lang="en-US" dirty="0" smtClean="0"/>
              <a:t>No mechanism to deal with cache misses</a:t>
            </a:r>
          </a:p>
          <a:p>
            <a:pPr lvl="2"/>
            <a:r>
              <a:rPr lang="en-US" dirty="0" smtClean="0"/>
              <a:t>Freeze the processor on a miss</a:t>
            </a:r>
          </a:p>
          <a:p>
            <a:pPr lvl="2"/>
            <a:r>
              <a:rPr lang="en-US" dirty="0" smtClean="0"/>
              <a:t>Only one access at a time==&gt;no tolerance for miss latency</a:t>
            </a:r>
          </a:p>
          <a:p>
            <a:r>
              <a:rPr lang="en-US" dirty="0" smtClean="0"/>
              <a:t>Lack of dynamic information</a:t>
            </a:r>
          </a:p>
          <a:p>
            <a:pPr lvl="1"/>
            <a:r>
              <a:rPr lang="en-US" dirty="0" smtClean="0"/>
              <a:t>Memory addresses==&gt;this limits code motion</a:t>
            </a:r>
          </a:p>
          <a:p>
            <a:r>
              <a:rPr lang="en-US" dirty="0" smtClean="0"/>
              <a:t>No good solution for precise exceptions with out-of-order completion</a:t>
            </a:r>
          </a:p>
          <a:p>
            <a:pPr lvl="1"/>
            <a:r>
              <a:rPr lang="en-US" dirty="0" smtClean="0"/>
              <a:t>Embedded vs. General purpose environments</a:t>
            </a:r>
          </a:p>
          <a:p>
            <a:r>
              <a:rPr lang="en-US" dirty="0" smtClean="0"/>
              <a:t>Compilers are complex</a:t>
            </a:r>
          </a:p>
        </p:txBody>
      </p:sp>
      <p:sp>
        <p:nvSpPr>
          <p:cNvPr id="4" name="Date Placeholder 3"/>
          <p:cNvSpPr>
            <a:spLocks noGrp="1"/>
          </p:cNvSpPr>
          <p:nvPr>
            <p:ph type="dt" sz="half" idx="10"/>
          </p:nvPr>
        </p:nvSpPr>
        <p:spPr/>
        <p:txBody>
          <a:bodyPr/>
          <a:lstStyle/>
          <a:p>
            <a:fld id="{0FC779FA-785D-4DA1-85E5-64513B2C4A05}" type="datetime1">
              <a:rPr lang="en-US" smtClean="0"/>
              <a:pPr/>
              <a:t>11/21/2016</a:t>
            </a:fld>
            <a:endParaRPr lang="en-US"/>
          </a:p>
        </p:txBody>
      </p:sp>
      <p:sp>
        <p:nvSpPr>
          <p:cNvPr id="6" name="Footer Placeholder 5"/>
          <p:cNvSpPr>
            <a:spLocks noGrp="1"/>
          </p:cNvSpPr>
          <p:nvPr>
            <p:ph type="ftr" sz="quarter" idx="11"/>
          </p:nvPr>
        </p:nvSpPr>
        <p:spPr/>
        <p:txBody>
          <a:bodyPr/>
          <a:lstStyle/>
          <a:p>
            <a:r>
              <a:rPr lang="en-US" smtClean="0"/>
              <a:t>ECA H Corporaal</a:t>
            </a:r>
            <a:endParaRPr lang="en-US"/>
          </a:p>
        </p:txBody>
      </p:sp>
      <p:sp>
        <p:nvSpPr>
          <p:cNvPr id="5" name="Slide Number Placeholder 4"/>
          <p:cNvSpPr>
            <a:spLocks noGrp="1"/>
          </p:cNvSpPr>
          <p:nvPr>
            <p:ph type="sldNum" sz="quarter" idx="12"/>
          </p:nvPr>
        </p:nvSpPr>
        <p:spPr/>
        <p:txBody>
          <a:bodyPr/>
          <a:lstStyle/>
          <a:p>
            <a:fld id="{B601BB93-CAE0-484E-9CD3-B51A8590C665}" type="slidenum">
              <a:rPr lang="en-US" smtClean="0"/>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4468" name="Picture 4" descr="https://startupjuncture.com/wp-content/uploads/2014/05/wrapup-636x31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Title 1"/>
          <p:cNvSpPr>
            <a:spLocks noGrp="1"/>
          </p:cNvSpPr>
          <p:nvPr>
            <p:ph type="title"/>
          </p:nvPr>
        </p:nvSpPr>
        <p:spPr>
          <a:xfrm>
            <a:off x="286604" y="1307805"/>
            <a:ext cx="8627209" cy="736979"/>
          </a:xfrm>
        </p:spPr>
        <p:txBody>
          <a:bodyPr/>
          <a:lstStyle/>
          <a:p>
            <a:pPr algn="r"/>
            <a:r>
              <a:rPr lang="en-US" sz="4800" dirty="0" smtClean="0"/>
              <a:t>Wrap-Up</a:t>
            </a:r>
            <a:endParaRPr lang="en-US" sz="4800" dirty="0"/>
          </a:p>
        </p:txBody>
      </p:sp>
      <p:sp>
        <p:nvSpPr>
          <p:cNvPr id="4" name="Date Placeholder 3"/>
          <p:cNvSpPr>
            <a:spLocks noGrp="1"/>
          </p:cNvSpPr>
          <p:nvPr>
            <p:ph type="dt" sz="half" idx="10"/>
          </p:nvPr>
        </p:nvSpPr>
        <p:spPr/>
        <p:txBody>
          <a:bodyPr/>
          <a:lstStyle/>
          <a:p>
            <a:fld id="{83C579A9-ED12-4ED1-8023-8A17C0774F3D}" type="datetime1">
              <a:rPr lang="en-US" smtClean="0"/>
              <a:pPr/>
              <a:t>11/21/2016</a:t>
            </a:fld>
            <a:endParaRPr lang="en-US"/>
          </a:p>
        </p:txBody>
      </p:sp>
      <p:sp>
        <p:nvSpPr>
          <p:cNvPr id="5" name="Footer Placeholder 4"/>
          <p:cNvSpPr>
            <a:spLocks noGrp="1"/>
          </p:cNvSpPr>
          <p:nvPr>
            <p:ph type="ftr" sz="quarter" idx="11"/>
          </p:nvPr>
        </p:nvSpPr>
        <p:spPr/>
        <p:txBody>
          <a:bodyPr/>
          <a:lstStyle/>
          <a:p>
            <a:r>
              <a:rPr lang="en-US" smtClean="0"/>
              <a:t>ECA H Corporaal</a:t>
            </a:r>
            <a:endParaRPr lang="en-US"/>
          </a:p>
        </p:txBody>
      </p:sp>
      <p:sp>
        <p:nvSpPr>
          <p:cNvPr id="6" name="Slide Number Placeholder 5"/>
          <p:cNvSpPr>
            <a:spLocks noGrp="1"/>
          </p:cNvSpPr>
          <p:nvPr>
            <p:ph type="sldNum" sz="quarter" idx="12"/>
          </p:nvPr>
        </p:nvSpPr>
        <p:spPr/>
        <p:txBody>
          <a:bodyPr/>
          <a:lstStyle/>
          <a:p>
            <a:fld id="{B601BB93-CAE0-484E-9CD3-B51A8590C665}" type="slidenum">
              <a:rPr lang="en-US" smtClean="0"/>
              <a:pPr/>
              <a:t>94</a:t>
            </a:fld>
            <a:endParaRPr lang="en-US"/>
          </a:p>
        </p:txBody>
      </p:sp>
      <p:pic>
        <p:nvPicPr>
          <p:cNvPr id="574466" name="Picture 2" descr="https://encrypted-tbn3.gstatic.com/images?q=tbn:ANd9GcR-jPLn3oJFHD4PKvxDhO6NFxwvkWRXP_ZZyhqyLB7AbmNIge4vbQ"/>
          <p:cNvPicPr>
            <a:picLocks noChangeAspect="1" noChangeArrowheads="1"/>
          </p:cNvPicPr>
          <p:nvPr/>
        </p:nvPicPr>
        <p:blipFill>
          <a:blip r:embed="rId3"/>
          <a:srcRect/>
          <a:stretch>
            <a:fillRect/>
          </a:stretch>
        </p:blipFill>
        <p:spPr bwMode="auto">
          <a:xfrm>
            <a:off x="4770438" y="3511454"/>
            <a:ext cx="4143375" cy="3162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74466"/>
                                        </p:tgtEl>
                                        <p:attrNameLst>
                                          <p:attrName>style.visibility</p:attrName>
                                        </p:attrNameLst>
                                      </p:cBhvr>
                                      <p:to>
                                        <p:strVal val="visible"/>
                                      </p:to>
                                    </p:set>
                                    <p:anim calcmode="lin" valueType="num">
                                      <p:cBhvr>
                                        <p:cTn id="7" dur="1000" fill="hold"/>
                                        <p:tgtEl>
                                          <p:spTgt spid="574466"/>
                                        </p:tgtEl>
                                        <p:attrNameLst>
                                          <p:attrName>ppt_w</p:attrName>
                                        </p:attrNameLst>
                                      </p:cBhvr>
                                      <p:tavLst>
                                        <p:tav tm="0">
                                          <p:val>
                                            <p:strVal val="#ppt_w*0.70"/>
                                          </p:val>
                                        </p:tav>
                                        <p:tav tm="100000">
                                          <p:val>
                                            <p:strVal val="#ppt_w"/>
                                          </p:val>
                                        </p:tav>
                                      </p:tavLst>
                                    </p:anim>
                                    <p:anim calcmode="lin" valueType="num">
                                      <p:cBhvr>
                                        <p:cTn id="8" dur="1000" fill="hold"/>
                                        <p:tgtEl>
                                          <p:spTgt spid="574466"/>
                                        </p:tgtEl>
                                        <p:attrNameLst>
                                          <p:attrName>ppt_h</p:attrName>
                                        </p:attrNameLst>
                                      </p:cBhvr>
                                      <p:tavLst>
                                        <p:tav tm="0">
                                          <p:val>
                                            <p:strVal val="#ppt_h"/>
                                          </p:val>
                                        </p:tav>
                                        <p:tav tm="100000">
                                          <p:val>
                                            <p:strVal val="#ppt_h"/>
                                          </p:val>
                                        </p:tav>
                                      </p:tavLst>
                                    </p:anim>
                                    <p:animEffect transition="in" filter="fade">
                                      <p:cBhvr>
                                        <p:cTn id="9" dur="1000"/>
                                        <p:tgtEl>
                                          <p:spTgt spid="574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2"/>
          <p:cNvSpPr>
            <a:spLocks noGrp="1" noChangeArrowheads="1"/>
          </p:cNvSpPr>
          <p:nvPr>
            <p:ph type="title"/>
          </p:nvPr>
        </p:nvSpPr>
        <p:spPr/>
        <p:txBody>
          <a:bodyPr/>
          <a:lstStyle/>
          <a:p>
            <a:r>
              <a:rPr lang="en-US" smtClean="0"/>
              <a:t>Why RISC? Keep it simple</a:t>
            </a:r>
          </a:p>
        </p:txBody>
      </p:sp>
      <p:sp>
        <p:nvSpPr>
          <p:cNvPr id="132101" name="Rectangle 3"/>
          <p:cNvSpPr>
            <a:spLocks noGrp="1" noChangeArrowheads="1"/>
          </p:cNvSpPr>
          <p:nvPr>
            <p:ph type="body" idx="1"/>
          </p:nvPr>
        </p:nvSpPr>
        <p:spPr/>
        <p:txBody>
          <a:bodyPr/>
          <a:lstStyle/>
          <a:p>
            <a:pPr>
              <a:buNone/>
            </a:pPr>
            <a:r>
              <a:rPr lang="en-US" sz="2000" dirty="0" smtClean="0"/>
              <a:t>RISC characteristics:</a:t>
            </a:r>
          </a:p>
          <a:p>
            <a:r>
              <a:rPr lang="en-US" sz="2000" dirty="0" smtClean="0"/>
              <a:t>Reduced number of instructions</a:t>
            </a:r>
          </a:p>
          <a:p>
            <a:r>
              <a:rPr lang="en-US" sz="2000" dirty="0" smtClean="0"/>
              <a:t>Limited addressing modes </a:t>
            </a:r>
          </a:p>
          <a:p>
            <a:pPr lvl="1"/>
            <a:r>
              <a:rPr lang="en-US" sz="1800" dirty="0" smtClean="0"/>
              <a:t>load-store architecture</a:t>
            </a:r>
          </a:p>
          <a:p>
            <a:pPr lvl="1"/>
            <a:r>
              <a:rPr lang="en-US" sz="1800" dirty="0" smtClean="0"/>
              <a:t>enables pipelining</a:t>
            </a:r>
          </a:p>
          <a:p>
            <a:r>
              <a:rPr lang="en-US" sz="2000" dirty="0" smtClean="0"/>
              <a:t>Large register set</a:t>
            </a:r>
          </a:p>
          <a:p>
            <a:pPr lvl="1"/>
            <a:r>
              <a:rPr lang="en-US" sz="1800" dirty="0" smtClean="0"/>
              <a:t>uniform (no distinction between e.g. address and data registers)</a:t>
            </a:r>
          </a:p>
          <a:p>
            <a:r>
              <a:rPr lang="en-US" sz="2000" dirty="0" smtClean="0"/>
              <a:t>Limited number of instruction sizes (preferably one)</a:t>
            </a:r>
          </a:p>
          <a:p>
            <a:pPr lvl="1"/>
            <a:r>
              <a:rPr lang="en-US" sz="1800" dirty="0" smtClean="0"/>
              <a:t>know directly where the following instruction starts</a:t>
            </a:r>
          </a:p>
          <a:p>
            <a:r>
              <a:rPr lang="en-US" sz="2000" dirty="0" smtClean="0"/>
              <a:t>Limited number of instruction formats</a:t>
            </a:r>
          </a:p>
          <a:p>
            <a:r>
              <a:rPr lang="en-US" sz="2000" dirty="0" smtClean="0"/>
              <a:t>Memory alignment restrictions</a:t>
            </a:r>
          </a:p>
          <a:p>
            <a:r>
              <a:rPr lang="en-US" sz="2000" dirty="0" smtClean="0"/>
              <a:t>......</a:t>
            </a:r>
          </a:p>
          <a:p>
            <a:r>
              <a:rPr lang="en-US" sz="2000" dirty="0" smtClean="0"/>
              <a:t>Based on quantitative analysis</a:t>
            </a:r>
          </a:p>
          <a:p>
            <a:pPr lvl="1"/>
            <a:r>
              <a:rPr lang="en-US" sz="1800" dirty="0" smtClean="0"/>
              <a:t>" the famous MIPS one percent rule": don't even think about it when its not used more than one percent</a:t>
            </a:r>
          </a:p>
          <a:p>
            <a:endParaRPr lang="en-US" sz="2000" dirty="0" smtClean="0"/>
          </a:p>
        </p:txBody>
      </p:sp>
      <p:sp>
        <p:nvSpPr>
          <p:cNvPr id="4" name="Date Placeholder 3"/>
          <p:cNvSpPr>
            <a:spLocks noGrp="1"/>
          </p:cNvSpPr>
          <p:nvPr>
            <p:ph type="dt" sz="quarter" idx="10"/>
          </p:nvPr>
        </p:nvSpPr>
        <p:spPr/>
        <p:txBody>
          <a:bodyPr/>
          <a:lstStyle/>
          <a:p>
            <a:r>
              <a:rPr lang="en-US" smtClean="0"/>
              <a:t>H.Corporaal  5MD00</a:t>
            </a:r>
            <a:endParaRPr lang="en-US"/>
          </a:p>
        </p:txBody>
      </p:sp>
      <p:sp>
        <p:nvSpPr>
          <p:cNvPr id="5" name="Slide Number Placeholder 5"/>
          <p:cNvSpPr>
            <a:spLocks noGrp="1"/>
          </p:cNvSpPr>
          <p:nvPr>
            <p:ph type="sldNum" sz="quarter" idx="12"/>
          </p:nvPr>
        </p:nvSpPr>
        <p:spPr/>
        <p:txBody>
          <a:bodyPr/>
          <a:lstStyle/>
          <a:p>
            <a:fld id="{B7663AA5-C25D-4303-9B80-D74BC37E53DE}" type="slidenum">
              <a:rPr lang="en-US" smtClean="0"/>
              <a:pPr/>
              <a:t>95</a:t>
            </a:fld>
            <a:endParaRPr lang="en-US"/>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H.Corporaal  5MD00</a:t>
            </a:r>
          </a:p>
        </p:txBody>
      </p:sp>
      <p:sp>
        <p:nvSpPr>
          <p:cNvPr id="5" name="Slide Number Placeholder 5"/>
          <p:cNvSpPr>
            <a:spLocks noGrp="1"/>
          </p:cNvSpPr>
          <p:nvPr>
            <p:ph type="sldNum" sz="quarter" idx="12"/>
          </p:nvPr>
        </p:nvSpPr>
        <p:spPr/>
        <p:txBody>
          <a:bodyPr/>
          <a:lstStyle/>
          <a:p>
            <a:pPr>
              <a:defRPr/>
            </a:pPr>
            <a:fld id="{76F7D691-6EFF-42EA-9E67-8DFB77AEB78D}" type="slidenum">
              <a:rPr lang="en-US"/>
              <a:pPr>
                <a:defRPr/>
              </a:pPr>
              <a:t>96</a:t>
            </a:fld>
            <a:endParaRPr lang="en-US"/>
          </a:p>
        </p:txBody>
      </p:sp>
      <p:sp>
        <p:nvSpPr>
          <p:cNvPr id="136196" name="Rectangle 2"/>
          <p:cNvSpPr>
            <a:spLocks noGrp="1" noChangeArrowheads="1"/>
          </p:cNvSpPr>
          <p:nvPr>
            <p:ph type="title"/>
          </p:nvPr>
        </p:nvSpPr>
        <p:spPr/>
        <p:txBody>
          <a:bodyPr/>
          <a:lstStyle/>
          <a:p>
            <a:r>
              <a:rPr lang="en-US" sz="4800" smtClean="0"/>
              <a:t>Other architecture styles</a:t>
            </a:r>
          </a:p>
        </p:txBody>
      </p:sp>
      <p:sp>
        <p:nvSpPr>
          <p:cNvPr id="136197" name="Rectangle 3"/>
          <p:cNvSpPr>
            <a:spLocks noGrp="1" noChangeArrowheads="1"/>
          </p:cNvSpPr>
          <p:nvPr>
            <p:ph type="body" idx="1"/>
          </p:nvPr>
        </p:nvSpPr>
        <p:spPr/>
        <p:txBody>
          <a:bodyPr/>
          <a:lstStyle/>
          <a:p>
            <a:pPr>
              <a:lnSpc>
                <a:spcPct val="90000"/>
              </a:lnSpc>
            </a:pPr>
            <a:r>
              <a:rPr lang="en-US" sz="2000" dirty="0" smtClean="0"/>
              <a:t>Accumulator architecture</a:t>
            </a:r>
          </a:p>
          <a:p>
            <a:pPr lvl="1">
              <a:lnSpc>
                <a:spcPct val="90000"/>
              </a:lnSpc>
            </a:pPr>
            <a:r>
              <a:rPr lang="en-US" sz="1800" dirty="0" smtClean="0"/>
              <a:t>one operand (in register or memory), accumulator almost always implicitly used</a:t>
            </a:r>
          </a:p>
          <a:p>
            <a:pPr>
              <a:lnSpc>
                <a:spcPct val="90000"/>
              </a:lnSpc>
            </a:pPr>
            <a:r>
              <a:rPr lang="en-US" sz="2000" dirty="0" smtClean="0"/>
              <a:t>Stack</a:t>
            </a:r>
          </a:p>
          <a:p>
            <a:pPr lvl="1">
              <a:lnSpc>
                <a:spcPct val="90000"/>
              </a:lnSpc>
            </a:pPr>
            <a:r>
              <a:rPr lang="en-US" sz="1800" dirty="0" smtClean="0"/>
              <a:t>zero operand: all operands implicit (on </a:t>
            </a:r>
            <a:r>
              <a:rPr lang="en-US" sz="1800" dirty="0" err="1" smtClean="0"/>
              <a:t>TOS</a:t>
            </a:r>
            <a:r>
              <a:rPr lang="en-US" sz="1800" dirty="0" smtClean="0"/>
              <a:t>)</a:t>
            </a:r>
          </a:p>
          <a:p>
            <a:pPr>
              <a:lnSpc>
                <a:spcPct val="90000"/>
              </a:lnSpc>
            </a:pPr>
            <a:r>
              <a:rPr lang="en-US" sz="2000" dirty="0" smtClean="0"/>
              <a:t>Register (load store)</a:t>
            </a:r>
          </a:p>
          <a:p>
            <a:pPr lvl="1">
              <a:lnSpc>
                <a:spcPct val="90000"/>
              </a:lnSpc>
            </a:pPr>
            <a:r>
              <a:rPr lang="en-US" sz="1800" dirty="0" smtClean="0"/>
              <a:t>three operands, all in registers</a:t>
            </a:r>
          </a:p>
          <a:p>
            <a:pPr lvl="1">
              <a:lnSpc>
                <a:spcPct val="90000"/>
              </a:lnSpc>
            </a:pPr>
            <a:r>
              <a:rPr lang="en-US" sz="1800" dirty="0" smtClean="0"/>
              <a:t>loads and stores are the only instructions accessing memory (i.e. with a memory (indirect) addressing mode</a:t>
            </a:r>
          </a:p>
          <a:p>
            <a:pPr>
              <a:lnSpc>
                <a:spcPct val="90000"/>
              </a:lnSpc>
            </a:pPr>
            <a:r>
              <a:rPr lang="en-US" sz="2000" dirty="0" smtClean="0"/>
              <a:t>Register-Memory</a:t>
            </a:r>
          </a:p>
          <a:p>
            <a:pPr lvl="1">
              <a:lnSpc>
                <a:spcPct val="90000"/>
              </a:lnSpc>
            </a:pPr>
            <a:r>
              <a:rPr lang="en-US" sz="1800" dirty="0" smtClean="0"/>
              <a:t>two operands, one in memory</a:t>
            </a:r>
          </a:p>
          <a:p>
            <a:pPr>
              <a:lnSpc>
                <a:spcPct val="90000"/>
              </a:lnSpc>
            </a:pPr>
            <a:r>
              <a:rPr lang="en-US" sz="2000" dirty="0" smtClean="0"/>
              <a:t>Memory-Memory</a:t>
            </a:r>
          </a:p>
          <a:p>
            <a:pPr lvl="1">
              <a:lnSpc>
                <a:spcPct val="90000"/>
              </a:lnSpc>
            </a:pPr>
            <a:r>
              <a:rPr lang="en-US" sz="1800" dirty="0" smtClean="0"/>
              <a:t>three operands, may be all in memory</a:t>
            </a:r>
          </a:p>
          <a:p>
            <a:pPr>
              <a:lnSpc>
                <a:spcPct val="90000"/>
              </a:lnSpc>
              <a:buFont typeface="Monotype Sorts" pitchFamily="2" charset="2"/>
              <a:buNone/>
            </a:pPr>
            <a:endParaRPr lang="en-US" sz="2400" dirty="0" smtClean="0"/>
          </a:p>
          <a:p>
            <a:pPr>
              <a:lnSpc>
                <a:spcPct val="90000"/>
              </a:lnSpc>
              <a:buFont typeface="Monotype Sorts" pitchFamily="2" charset="2"/>
              <a:buNone/>
            </a:pPr>
            <a:r>
              <a:rPr lang="en-US" sz="2400" dirty="0" smtClean="0"/>
              <a:t>(there are more varieties / combinations)</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2"/>
          <p:cNvSpPr>
            <a:spLocks noGrp="1"/>
          </p:cNvSpPr>
          <p:nvPr>
            <p:ph type="dt" sz="quarter" idx="10"/>
          </p:nvPr>
        </p:nvSpPr>
        <p:spPr/>
        <p:txBody>
          <a:bodyPr/>
          <a:lstStyle/>
          <a:p>
            <a:pPr>
              <a:defRPr/>
            </a:pPr>
            <a:r>
              <a:rPr lang="en-US"/>
              <a:t>H.Corporaal  5MD00</a:t>
            </a:r>
          </a:p>
        </p:txBody>
      </p:sp>
      <p:sp>
        <p:nvSpPr>
          <p:cNvPr id="34" name="Slide Number Placeholder 4"/>
          <p:cNvSpPr>
            <a:spLocks noGrp="1"/>
          </p:cNvSpPr>
          <p:nvPr>
            <p:ph type="sldNum" sz="quarter" idx="12"/>
          </p:nvPr>
        </p:nvSpPr>
        <p:spPr/>
        <p:txBody>
          <a:bodyPr/>
          <a:lstStyle/>
          <a:p>
            <a:pPr>
              <a:defRPr/>
            </a:pPr>
            <a:fld id="{3DE597AF-2276-4ABA-BD8D-DBF10BF773E7}" type="slidenum">
              <a:rPr lang="en-US"/>
              <a:pPr>
                <a:defRPr/>
              </a:pPr>
              <a:t>97</a:t>
            </a:fld>
            <a:endParaRPr lang="en-US"/>
          </a:p>
        </p:txBody>
      </p:sp>
      <p:sp>
        <p:nvSpPr>
          <p:cNvPr id="137220" name="Rectangle 2"/>
          <p:cNvSpPr>
            <a:spLocks noGrp="1" noChangeArrowheads="1"/>
          </p:cNvSpPr>
          <p:nvPr>
            <p:ph type="title"/>
          </p:nvPr>
        </p:nvSpPr>
        <p:spPr/>
        <p:txBody>
          <a:bodyPr/>
          <a:lstStyle/>
          <a:p>
            <a:r>
              <a:rPr lang="en-US" smtClean="0"/>
              <a:t>Accumulator architecture</a:t>
            </a:r>
          </a:p>
        </p:txBody>
      </p:sp>
      <p:grpSp>
        <p:nvGrpSpPr>
          <p:cNvPr id="2" name="Group 3"/>
          <p:cNvGrpSpPr>
            <a:grpSpLocks/>
          </p:cNvGrpSpPr>
          <p:nvPr/>
        </p:nvGrpSpPr>
        <p:grpSpPr bwMode="auto">
          <a:xfrm>
            <a:off x="762000" y="1219200"/>
            <a:ext cx="7467600" cy="3276600"/>
            <a:chOff x="1056" y="1920"/>
            <a:chExt cx="4704" cy="2064"/>
          </a:xfrm>
        </p:grpSpPr>
        <p:sp>
          <p:nvSpPr>
            <p:cNvPr id="648196" name="Rectangle 4"/>
            <p:cNvSpPr>
              <a:spLocks noChangeArrowheads="1"/>
            </p:cNvSpPr>
            <p:nvPr/>
          </p:nvSpPr>
          <p:spPr bwMode="auto">
            <a:xfrm>
              <a:off x="1056" y="1920"/>
              <a:ext cx="4704" cy="2064"/>
            </a:xfrm>
            <a:prstGeom prst="rect">
              <a:avLst/>
            </a:prstGeom>
            <a:solidFill>
              <a:srgbClr val="DDDDDD"/>
            </a:solidFill>
            <a:ln w="12700">
              <a:solidFill>
                <a:schemeClr val="bg2"/>
              </a:solidFill>
              <a:miter lim="800000"/>
              <a:headEnd/>
              <a:tailEnd/>
            </a:ln>
            <a:effectLst>
              <a:outerShdw dist="107763" dir="2700000" algn="ctr" rotWithShape="0">
                <a:srgbClr val="808080"/>
              </a:outerShdw>
            </a:effectLst>
          </p:spPr>
          <p:txBody>
            <a:bodyPr wrap="none" anchor="ctr">
              <a:spAutoFit/>
            </a:bodyPr>
            <a:lstStyle/>
            <a:p>
              <a:pPr>
                <a:defRPr/>
              </a:pPr>
              <a:endParaRPr lang="en-US"/>
            </a:p>
          </p:txBody>
        </p:sp>
        <p:sp>
          <p:nvSpPr>
            <p:cNvPr id="137224" name="Rectangle 5"/>
            <p:cNvSpPr>
              <a:spLocks noChangeArrowheads="1"/>
            </p:cNvSpPr>
            <p:nvPr/>
          </p:nvSpPr>
          <p:spPr bwMode="auto">
            <a:xfrm>
              <a:off x="2304" y="2256"/>
              <a:ext cx="672" cy="192"/>
            </a:xfrm>
            <a:prstGeom prst="rect">
              <a:avLst/>
            </a:prstGeom>
            <a:solidFill>
              <a:srgbClr val="CCFF33"/>
            </a:solidFill>
            <a:ln w="12700">
              <a:solidFill>
                <a:schemeClr val="bg2"/>
              </a:solidFill>
              <a:miter lim="800000"/>
              <a:headEnd/>
              <a:tailEnd/>
            </a:ln>
          </p:spPr>
          <p:txBody>
            <a:bodyPr wrap="none" anchor="ctr"/>
            <a:lstStyle/>
            <a:p>
              <a:pPr algn="ctr"/>
              <a:endParaRPr lang="en-US" sz="2000"/>
            </a:p>
          </p:txBody>
        </p:sp>
        <p:sp>
          <p:nvSpPr>
            <p:cNvPr id="137225" name="Freeform 6"/>
            <p:cNvSpPr>
              <a:spLocks/>
            </p:cNvSpPr>
            <p:nvPr/>
          </p:nvSpPr>
          <p:spPr bwMode="auto">
            <a:xfrm>
              <a:off x="1200" y="2544"/>
              <a:ext cx="1776" cy="720"/>
            </a:xfrm>
            <a:custGeom>
              <a:avLst/>
              <a:gdLst>
                <a:gd name="T0" fmla="*/ 1152 w 1776"/>
                <a:gd name="T1" fmla="*/ 0 h 720"/>
                <a:gd name="T2" fmla="*/ 912 w 1776"/>
                <a:gd name="T3" fmla="*/ 240 h 720"/>
                <a:gd name="T4" fmla="*/ 672 w 1776"/>
                <a:gd name="T5" fmla="*/ 0 h 720"/>
                <a:gd name="T6" fmla="*/ 0 w 1776"/>
                <a:gd name="T7" fmla="*/ 0 h 720"/>
                <a:gd name="T8" fmla="*/ 588 w 1776"/>
                <a:gd name="T9" fmla="*/ 718 h 720"/>
                <a:gd name="T10" fmla="*/ 1248 w 1776"/>
                <a:gd name="T11" fmla="*/ 720 h 720"/>
                <a:gd name="T12" fmla="*/ 1776 w 1776"/>
                <a:gd name="T13" fmla="*/ 0 h 720"/>
                <a:gd name="T14" fmla="*/ 1152 w 1776"/>
                <a:gd name="T15" fmla="*/ 0 h 720"/>
                <a:gd name="T16" fmla="*/ 0 60000 65536"/>
                <a:gd name="T17" fmla="*/ 0 60000 65536"/>
                <a:gd name="T18" fmla="*/ 0 60000 65536"/>
                <a:gd name="T19" fmla="*/ 0 60000 65536"/>
                <a:gd name="T20" fmla="*/ 0 60000 65536"/>
                <a:gd name="T21" fmla="*/ 0 60000 65536"/>
                <a:gd name="T22" fmla="*/ 0 60000 65536"/>
                <a:gd name="T23" fmla="*/ 0 60000 65536"/>
                <a:gd name="T24" fmla="*/ 0 w 1776"/>
                <a:gd name="T25" fmla="*/ 0 h 720"/>
                <a:gd name="T26" fmla="*/ 1776 w 1776"/>
                <a:gd name="T27" fmla="*/ 720 h 7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6" h="720">
                  <a:moveTo>
                    <a:pt x="1152" y="0"/>
                  </a:moveTo>
                  <a:lnTo>
                    <a:pt x="912" y="240"/>
                  </a:lnTo>
                  <a:lnTo>
                    <a:pt x="672" y="0"/>
                  </a:lnTo>
                  <a:lnTo>
                    <a:pt x="0" y="0"/>
                  </a:lnTo>
                  <a:lnTo>
                    <a:pt x="588" y="718"/>
                  </a:lnTo>
                  <a:lnTo>
                    <a:pt x="1248" y="720"/>
                  </a:lnTo>
                  <a:lnTo>
                    <a:pt x="1776" y="0"/>
                  </a:lnTo>
                  <a:lnTo>
                    <a:pt x="1152" y="0"/>
                  </a:lnTo>
                  <a:close/>
                </a:path>
              </a:pathLst>
            </a:custGeom>
            <a:solidFill>
              <a:schemeClr val="accent1"/>
            </a:solidFill>
            <a:ln w="12700" cap="flat" cmpd="sng">
              <a:solidFill>
                <a:schemeClr val="bg2"/>
              </a:solidFill>
              <a:prstDash val="solid"/>
              <a:round/>
              <a:headEnd/>
              <a:tailEnd/>
            </a:ln>
          </p:spPr>
          <p:txBody>
            <a:bodyPr wrap="none" anchor="ctr">
              <a:spAutoFit/>
            </a:bodyPr>
            <a:lstStyle/>
            <a:p>
              <a:endParaRPr lang="en-US"/>
            </a:p>
          </p:txBody>
        </p:sp>
        <p:sp>
          <p:nvSpPr>
            <p:cNvPr id="137226" name="Rectangle 7"/>
            <p:cNvSpPr>
              <a:spLocks noChangeArrowheads="1"/>
            </p:cNvSpPr>
            <p:nvPr/>
          </p:nvSpPr>
          <p:spPr bwMode="auto">
            <a:xfrm>
              <a:off x="1200" y="2256"/>
              <a:ext cx="672" cy="192"/>
            </a:xfrm>
            <a:prstGeom prst="rect">
              <a:avLst/>
            </a:prstGeom>
            <a:noFill/>
            <a:ln w="12700">
              <a:solidFill>
                <a:schemeClr val="bg2"/>
              </a:solidFill>
              <a:miter lim="800000"/>
              <a:headEnd/>
              <a:tailEnd/>
            </a:ln>
          </p:spPr>
          <p:txBody>
            <a:bodyPr wrap="none" anchor="ctr">
              <a:spAutoFit/>
            </a:bodyPr>
            <a:lstStyle/>
            <a:p>
              <a:endParaRPr lang="en-US"/>
            </a:p>
          </p:txBody>
        </p:sp>
        <p:sp>
          <p:nvSpPr>
            <p:cNvPr id="137227" name="Rectangle 8"/>
            <p:cNvSpPr>
              <a:spLocks noChangeArrowheads="1"/>
            </p:cNvSpPr>
            <p:nvPr/>
          </p:nvSpPr>
          <p:spPr bwMode="auto">
            <a:xfrm>
              <a:off x="1776" y="3360"/>
              <a:ext cx="672" cy="192"/>
            </a:xfrm>
            <a:prstGeom prst="rect">
              <a:avLst/>
            </a:prstGeom>
            <a:noFill/>
            <a:ln w="12700">
              <a:solidFill>
                <a:schemeClr val="bg2"/>
              </a:solidFill>
              <a:miter lim="800000"/>
              <a:headEnd/>
              <a:tailEnd/>
            </a:ln>
          </p:spPr>
          <p:txBody>
            <a:bodyPr wrap="none" anchor="ctr">
              <a:spAutoFit/>
            </a:bodyPr>
            <a:lstStyle/>
            <a:p>
              <a:endParaRPr lang="en-US"/>
            </a:p>
          </p:txBody>
        </p:sp>
        <p:sp>
          <p:nvSpPr>
            <p:cNvPr id="137228" name="Text Box 9"/>
            <p:cNvSpPr txBox="1">
              <a:spLocks noChangeArrowheads="1"/>
            </p:cNvSpPr>
            <p:nvPr/>
          </p:nvSpPr>
          <p:spPr bwMode="auto">
            <a:xfrm>
              <a:off x="2928" y="2208"/>
              <a:ext cx="950" cy="250"/>
            </a:xfrm>
            <a:prstGeom prst="rect">
              <a:avLst/>
            </a:prstGeom>
            <a:noFill/>
            <a:ln w="12700">
              <a:noFill/>
              <a:miter lim="800000"/>
              <a:headEnd/>
              <a:tailEnd/>
            </a:ln>
          </p:spPr>
          <p:txBody>
            <a:bodyPr wrap="none">
              <a:spAutoFit/>
            </a:bodyPr>
            <a:lstStyle/>
            <a:p>
              <a:pPr algn="ctr"/>
              <a:r>
                <a:rPr lang="en-US" sz="2000"/>
                <a:t>Accumulator</a:t>
              </a:r>
            </a:p>
          </p:txBody>
        </p:sp>
        <p:sp>
          <p:nvSpPr>
            <p:cNvPr id="137229" name="Text Box 10"/>
            <p:cNvSpPr txBox="1">
              <a:spLocks noChangeArrowheads="1"/>
            </p:cNvSpPr>
            <p:nvPr/>
          </p:nvSpPr>
          <p:spPr bwMode="auto">
            <a:xfrm>
              <a:off x="1872" y="2880"/>
              <a:ext cx="446" cy="250"/>
            </a:xfrm>
            <a:prstGeom prst="rect">
              <a:avLst/>
            </a:prstGeom>
            <a:noFill/>
            <a:ln w="12700">
              <a:noFill/>
              <a:miter lim="800000"/>
              <a:headEnd/>
              <a:tailEnd/>
            </a:ln>
          </p:spPr>
          <p:txBody>
            <a:bodyPr wrap="none">
              <a:spAutoFit/>
            </a:bodyPr>
            <a:lstStyle/>
            <a:p>
              <a:pPr algn="ctr"/>
              <a:r>
                <a:rPr lang="en-US" sz="2000"/>
                <a:t>ALU</a:t>
              </a:r>
            </a:p>
          </p:txBody>
        </p:sp>
        <p:sp>
          <p:nvSpPr>
            <p:cNvPr id="137230" name="Freeform 11"/>
            <p:cNvSpPr>
              <a:spLocks/>
            </p:cNvSpPr>
            <p:nvPr/>
          </p:nvSpPr>
          <p:spPr bwMode="auto">
            <a:xfrm>
              <a:off x="1536" y="2112"/>
              <a:ext cx="3360" cy="144"/>
            </a:xfrm>
            <a:custGeom>
              <a:avLst/>
              <a:gdLst>
                <a:gd name="T0" fmla="*/ 0 w 3120"/>
                <a:gd name="T1" fmla="*/ 144 h 144"/>
                <a:gd name="T2" fmla="*/ 0 w 3120"/>
                <a:gd name="T3" fmla="*/ 0 h 144"/>
                <a:gd name="T4" fmla="*/ 5241 w 3120"/>
                <a:gd name="T5" fmla="*/ 0 h 144"/>
                <a:gd name="T6" fmla="*/ 5160 w 3120"/>
                <a:gd name="T7" fmla="*/ 0 h 144"/>
                <a:gd name="T8" fmla="*/ 0 60000 65536"/>
                <a:gd name="T9" fmla="*/ 0 60000 65536"/>
                <a:gd name="T10" fmla="*/ 0 60000 65536"/>
                <a:gd name="T11" fmla="*/ 0 60000 65536"/>
                <a:gd name="T12" fmla="*/ 0 w 3120"/>
                <a:gd name="T13" fmla="*/ 0 h 144"/>
                <a:gd name="T14" fmla="*/ 3120 w 3120"/>
                <a:gd name="T15" fmla="*/ 144 h 144"/>
              </a:gdLst>
              <a:ahLst/>
              <a:cxnLst>
                <a:cxn ang="T8">
                  <a:pos x="T0" y="T1"/>
                </a:cxn>
                <a:cxn ang="T9">
                  <a:pos x="T2" y="T3"/>
                </a:cxn>
                <a:cxn ang="T10">
                  <a:pos x="T4" y="T5"/>
                </a:cxn>
                <a:cxn ang="T11">
                  <a:pos x="T6" y="T7"/>
                </a:cxn>
              </a:cxnLst>
              <a:rect l="T12" t="T13" r="T14" b="T15"/>
              <a:pathLst>
                <a:path w="3120" h="144">
                  <a:moveTo>
                    <a:pt x="0" y="144"/>
                  </a:moveTo>
                  <a:lnTo>
                    <a:pt x="0" y="0"/>
                  </a:lnTo>
                  <a:lnTo>
                    <a:pt x="3120" y="0"/>
                  </a:lnTo>
                  <a:lnTo>
                    <a:pt x="3072" y="0"/>
                  </a:lnTo>
                </a:path>
              </a:pathLst>
            </a:custGeom>
            <a:noFill/>
            <a:ln w="12700" cap="flat" cmpd="sng">
              <a:solidFill>
                <a:schemeClr val="bg2"/>
              </a:solidFill>
              <a:prstDash val="solid"/>
              <a:round/>
              <a:headEnd type="triangle" w="med" len="med"/>
              <a:tailEnd type="triangle" w="med" len="med"/>
            </a:ln>
          </p:spPr>
          <p:txBody>
            <a:bodyPr anchor="ctr">
              <a:spAutoFit/>
            </a:bodyPr>
            <a:lstStyle/>
            <a:p>
              <a:endParaRPr lang="en-US"/>
            </a:p>
          </p:txBody>
        </p:sp>
        <p:sp>
          <p:nvSpPr>
            <p:cNvPr id="137231" name="Line 12"/>
            <p:cNvSpPr>
              <a:spLocks noChangeShapeType="1"/>
            </p:cNvSpPr>
            <p:nvPr/>
          </p:nvSpPr>
          <p:spPr bwMode="auto">
            <a:xfrm>
              <a:off x="1536" y="2448"/>
              <a:ext cx="0" cy="96"/>
            </a:xfrm>
            <a:prstGeom prst="line">
              <a:avLst/>
            </a:prstGeom>
            <a:noFill/>
            <a:ln w="12700">
              <a:solidFill>
                <a:schemeClr val="bg2"/>
              </a:solidFill>
              <a:round/>
              <a:headEnd/>
              <a:tailEnd/>
            </a:ln>
          </p:spPr>
          <p:txBody>
            <a:bodyPr wrap="none" anchor="ctr">
              <a:spAutoFit/>
            </a:bodyPr>
            <a:lstStyle/>
            <a:p>
              <a:endParaRPr lang="en-US"/>
            </a:p>
          </p:txBody>
        </p:sp>
        <p:sp>
          <p:nvSpPr>
            <p:cNvPr id="137232" name="Line 13"/>
            <p:cNvSpPr>
              <a:spLocks noChangeShapeType="1"/>
            </p:cNvSpPr>
            <p:nvPr/>
          </p:nvSpPr>
          <p:spPr bwMode="auto">
            <a:xfrm>
              <a:off x="2688" y="2448"/>
              <a:ext cx="0" cy="96"/>
            </a:xfrm>
            <a:prstGeom prst="line">
              <a:avLst/>
            </a:prstGeom>
            <a:noFill/>
            <a:ln w="12700">
              <a:solidFill>
                <a:schemeClr val="bg2"/>
              </a:solidFill>
              <a:round/>
              <a:headEnd/>
              <a:tailEnd/>
            </a:ln>
          </p:spPr>
          <p:txBody>
            <a:bodyPr wrap="none" anchor="ctr">
              <a:spAutoFit/>
            </a:bodyPr>
            <a:lstStyle/>
            <a:p>
              <a:endParaRPr lang="en-US"/>
            </a:p>
          </p:txBody>
        </p:sp>
        <p:sp>
          <p:nvSpPr>
            <p:cNvPr id="137233" name="Line 14"/>
            <p:cNvSpPr>
              <a:spLocks noChangeShapeType="1"/>
            </p:cNvSpPr>
            <p:nvPr/>
          </p:nvSpPr>
          <p:spPr bwMode="auto">
            <a:xfrm>
              <a:off x="2112" y="3264"/>
              <a:ext cx="0" cy="96"/>
            </a:xfrm>
            <a:prstGeom prst="line">
              <a:avLst/>
            </a:prstGeom>
            <a:noFill/>
            <a:ln w="12700">
              <a:solidFill>
                <a:schemeClr val="bg2"/>
              </a:solidFill>
              <a:round/>
              <a:headEnd/>
              <a:tailEnd/>
            </a:ln>
          </p:spPr>
          <p:txBody>
            <a:bodyPr wrap="none" anchor="ctr">
              <a:spAutoFit/>
            </a:bodyPr>
            <a:lstStyle/>
            <a:p>
              <a:endParaRPr lang="en-US"/>
            </a:p>
          </p:txBody>
        </p:sp>
        <p:sp>
          <p:nvSpPr>
            <p:cNvPr id="137234" name="Rectangle 15"/>
            <p:cNvSpPr>
              <a:spLocks noChangeArrowheads="1"/>
            </p:cNvSpPr>
            <p:nvPr/>
          </p:nvSpPr>
          <p:spPr bwMode="auto">
            <a:xfrm>
              <a:off x="3984" y="2496"/>
              <a:ext cx="672" cy="192"/>
            </a:xfrm>
            <a:prstGeom prst="rect">
              <a:avLst/>
            </a:prstGeom>
            <a:noFill/>
            <a:ln w="12700">
              <a:solidFill>
                <a:schemeClr val="bg2"/>
              </a:solidFill>
              <a:miter lim="800000"/>
              <a:headEnd/>
              <a:tailEnd/>
            </a:ln>
          </p:spPr>
          <p:txBody>
            <a:bodyPr wrap="none" anchor="ctr">
              <a:spAutoFit/>
            </a:bodyPr>
            <a:lstStyle/>
            <a:p>
              <a:endParaRPr lang="en-US"/>
            </a:p>
          </p:txBody>
        </p:sp>
        <p:sp>
          <p:nvSpPr>
            <p:cNvPr id="137235" name="Rectangle 16"/>
            <p:cNvSpPr>
              <a:spLocks noChangeArrowheads="1"/>
            </p:cNvSpPr>
            <p:nvPr/>
          </p:nvSpPr>
          <p:spPr bwMode="auto">
            <a:xfrm>
              <a:off x="3984" y="2688"/>
              <a:ext cx="672" cy="192"/>
            </a:xfrm>
            <a:prstGeom prst="rect">
              <a:avLst/>
            </a:prstGeom>
            <a:noFill/>
            <a:ln w="12700">
              <a:solidFill>
                <a:schemeClr val="bg2"/>
              </a:solidFill>
              <a:miter lim="800000"/>
              <a:headEnd/>
              <a:tailEnd/>
            </a:ln>
          </p:spPr>
          <p:txBody>
            <a:bodyPr wrap="none" anchor="ctr">
              <a:spAutoFit/>
            </a:bodyPr>
            <a:lstStyle/>
            <a:p>
              <a:endParaRPr lang="en-US"/>
            </a:p>
          </p:txBody>
        </p:sp>
        <p:sp>
          <p:nvSpPr>
            <p:cNvPr id="137236" name="Rectangle 17"/>
            <p:cNvSpPr>
              <a:spLocks noChangeArrowheads="1"/>
            </p:cNvSpPr>
            <p:nvPr/>
          </p:nvSpPr>
          <p:spPr bwMode="auto">
            <a:xfrm>
              <a:off x="3984" y="2880"/>
              <a:ext cx="672" cy="192"/>
            </a:xfrm>
            <a:prstGeom prst="rect">
              <a:avLst/>
            </a:prstGeom>
            <a:noFill/>
            <a:ln w="12700">
              <a:solidFill>
                <a:schemeClr val="bg2"/>
              </a:solidFill>
              <a:miter lim="800000"/>
              <a:headEnd/>
              <a:tailEnd/>
            </a:ln>
          </p:spPr>
          <p:txBody>
            <a:bodyPr wrap="none" anchor="ctr">
              <a:spAutoFit/>
            </a:bodyPr>
            <a:lstStyle/>
            <a:p>
              <a:endParaRPr lang="en-US"/>
            </a:p>
          </p:txBody>
        </p:sp>
        <p:sp>
          <p:nvSpPr>
            <p:cNvPr id="137237" name="Rectangle 18"/>
            <p:cNvSpPr>
              <a:spLocks noChangeArrowheads="1"/>
            </p:cNvSpPr>
            <p:nvPr/>
          </p:nvSpPr>
          <p:spPr bwMode="auto">
            <a:xfrm>
              <a:off x="3984" y="3072"/>
              <a:ext cx="672" cy="192"/>
            </a:xfrm>
            <a:prstGeom prst="rect">
              <a:avLst/>
            </a:prstGeom>
            <a:noFill/>
            <a:ln w="12700">
              <a:solidFill>
                <a:schemeClr val="bg2"/>
              </a:solidFill>
              <a:miter lim="800000"/>
              <a:headEnd/>
              <a:tailEnd/>
            </a:ln>
          </p:spPr>
          <p:txBody>
            <a:bodyPr wrap="none" anchor="ctr">
              <a:spAutoFit/>
            </a:bodyPr>
            <a:lstStyle/>
            <a:p>
              <a:endParaRPr lang="en-US"/>
            </a:p>
          </p:txBody>
        </p:sp>
        <p:sp>
          <p:nvSpPr>
            <p:cNvPr id="137238" name="Rectangle 19"/>
            <p:cNvSpPr>
              <a:spLocks noChangeArrowheads="1"/>
            </p:cNvSpPr>
            <p:nvPr/>
          </p:nvSpPr>
          <p:spPr bwMode="auto">
            <a:xfrm>
              <a:off x="3984" y="3264"/>
              <a:ext cx="672" cy="192"/>
            </a:xfrm>
            <a:prstGeom prst="rect">
              <a:avLst/>
            </a:prstGeom>
            <a:noFill/>
            <a:ln w="12700">
              <a:solidFill>
                <a:schemeClr val="bg2"/>
              </a:solidFill>
              <a:miter lim="800000"/>
              <a:headEnd/>
              <a:tailEnd/>
            </a:ln>
          </p:spPr>
          <p:txBody>
            <a:bodyPr wrap="none" anchor="ctr">
              <a:spAutoFit/>
            </a:bodyPr>
            <a:lstStyle/>
            <a:p>
              <a:endParaRPr lang="en-US"/>
            </a:p>
          </p:txBody>
        </p:sp>
        <p:sp>
          <p:nvSpPr>
            <p:cNvPr id="137239" name="Rectangle 20"/>
            <p:cNvSpPr>
              <a:spLocks noChangeArrowheads="1"/>
            </p:cNvSpPr>
            <p:nvPr/>
          </p:nvSpPr>
          <p:spPr bwMode="auto">
            <a:xfrm>
              <a:off x="4896" y="2016"/>
              <a:ext cx="720" cy="1824"/>
            </a:xfrm>
            <a:prstGeom prst="rect">
              <a:avLst/>
            </a:prstGeom>
            <a:solidFill>
              <a:srgbClr val="FFCC99"/>
            </a:solidFill>
            <a:ln w="12700">
              <a:solidFill>
                <a:schemeClr val="bg2"/>
              </a:solidFill>
              <a:miter lim="800000"/>
              <a:headEnd/>
              <a:tailEnd/>
            </a:ln>
          </p:spPr>
          <p:txBody>
            <a:bodyPr anchor="ctr">
              <a:spAutoFit/>
            </a:bodyPr>
            <a:lstStyle/>
            <a:p>
              <a:endParaRPr lang="en-US"/>
            </a:p>
          </p:txBody>
        </p:sp>
        <p:sp>
          <p:nvSpPr>
            <p:cNvPr id="137240" name="Text Box 21"/>
            <p:cNvSpPr txBox="1">
              <a:spLocks noChangeArrowheads="1"/>
            </p:cNvSpPr>
            <p:nvPr/>
          </p:nvSpPr>
          <p:spPr bwMode="auto">
            <a:xfrm>
              <a:off x="4896" y="2928"/>
              <a:ext cx="666" cy="250"/>
            </a:xfrm>
            <a:prstGeom prst="rect">
              <a:avLst/>
            </a:prstGeom>
            <a:noFill/>
            <a:ln w="12700">
              <a:noFill/>
              <a:miter lim="800000"/>
              <a:headEnd/>
              <a:tailEnd/>
            </a:ln>
          </p:spPr>
          <p:txBody>
            <a:bodyPr wrap="none">
              <a:spAutoFit/>
            </a:bodyPr>
            <a:lstStyle/>
            <a:p>
              <a:pPr algn="ctr"/>
              <a:r>
                <a:rPr lang="en-US" sz="2000"/>
                <a:t>Memory</a:t>
              </a:r>
            </a:p>
          </p:txBody>
        </p:sp>
        <p:sp>
          <p:nvSpPr>
            <p:cNvPr id="137241" name="Text Box 22"/>
            <p:cNvSpPr txBox="1">
              <a:spLocks noChangeArrowheads="1"/>
            </p:cNvSpPr>
            <p:nvPr/>
          </p:nvSpPr>
          <p:spPr bwMode="auto">
            <a:xfrm>
              <a:off x="3322" y="3129"/>
              <a:ext cx="656" cy="250"/>
            </a:xfrm>
            <a:prstGeom prst="rect">
              <a:avLst/>
            </a:prstGeom>
            <a:noFill/>
            <a:ln w="12700">
              <a:noFill/>
              <a:miter lim="800000"/>
              <a:headEnd/>
              <a:tailEnd/>
            </a:ln>
          </p:spPr>
          <p:txBody>
            <a:bodyPr wrap="none">
              <a:spAutoFit/>
            </a:bodyPr>
            <a:lstStyle/>
            <a:p>
              <a:pPr algn="ctr"/>
              <a:r>
                <a:rPr lang="en-US" sz="2000"/>
                <a:t>registers</a:t>
              </a:r>
            </a:p>
          </p:txBody>
        </p:sp>
        <p:sp>
          <p:nvSpPr>
            <p:cNvPr id="137242" name="Line 23"/>
            <p:cNvSpPr>
              <a:spLocks noChangeShapeType="1"/>
            </p:cNvSpPr>
            <p:nvPr/>
          </p:nvSpPr>
          <p:spPr bwMode="auto">
            <a:xfrm flipV="1">
              <a:off x="4320" y="2112"/>
              <a:ext cx="0" cy="384"/>
            </a:xfrm>
            <a:prstGeom prst="line">
              <a:avLst/>
            </a:prstGeom>
            <a:noFill/>
            <a:ln w="12700">
              <a:solidFill>
                <a:schemeClr val="bg2"/>
              </a:solidFill>
              <a:round/>
              <a:headEnd/>
              <a:tailEnd type="triangle" w="med" len="med"/>
            </a:ln>
          </p:spPr>
          <p:txBody>
            <a:bodyPr wrap="none" anchor="ctr">
              <a:spAutoFit/>
            </a:bodyPr>
            <a:lstStyle/>
            <a:p>
              <a:endParaRPr lang="en-US"/>
            </a:p>
          </p:txBody>
        </p:sp>
        <p:sp>
          <p:nvSpPr>
            <p:cNvPr id="137243" name="Freeform 24"/>
            <p:cNvSpPr>
              <a:spLocks/>
            </p:cNvSpPr>
            <p:nvPr/>
          </p:nvSpPr>
          <p:spPr bwMode="auto">
            <a:xfrm>
              <a:off x="2112" y="3552"/>
              <a:ext cx="2208" cy="192"/>
            </a:xfrm>
            <a:custGeom>
              <a:avLst/>
              <a:gdLst>
                <a:gd name="T0" fmla="*/ 0 w 2784"/>
                <a:gd name="T1" fmla="*/ 0 h 192"/>
                <a:gd name="T2" fmla="*/ 0 w 2784"/>
                <a:gd name="T3" fmla="*/ 192 h 192"/>
                <a:gd name="T4" fmla="*/ 550 w 2784"/>
                <a:gd name="T5" fmla="*/ 192 h 192"/>
                <a:gd name="T6" fmla="*/ 0 60000 65536"/>
                <a:gd name="T7" fmla="*/ 0 60000 65536"/>
                <a:gd name="T8" fmla="*/ 0 60000 65536"/>
                <a:gd name="T9" fmla="*/ 0 w 2784"/>
                <a:gd name="T10" fmla="*/ 0 h 192"/>
                <a:gd name="T11" fmla="*/ 2784 w 2784"/>
                <a:gd name="T12" fmla="*/ 192 h 192"/>
              </a:gdLst>
              <a:ahLst/>
              <a:cxnLst>
                <a:cxn ang="T6">
                  <a:pos x="T0" y="T1"/>
                </a:cxn>
                <a:cxn ang="T7">
                  <a:pos x="T2" y="T3"/>
                </a:cxn>
                <a:cxn ang="T8">
                  <a:pos x="T4" y="T5"/>
                </a:cxn>
              </a:cxnLst>
              <a:rect l="T9" t="T10" r="T11" b="T12"/>
              <a:pathLst>
                <a:path w="2784" h="192">
                  <a:moveTo>
                    <a:pt x="0" y="0"/>
                  </a:moveTo>
                  <a:lnTo>
                    <a:pt x="0" y="192"/>
                  </a:lnTo>
                  <a:lnTo>
                    <a:pt x="2784" y="192"/>
                  </a:lnTo>
                </a:path>
              </a:pathLst>
            </a:custGeom>
            <a:noFill/>
            <a:ln w="12700" cap="flat" cmpd="sng">
              <a:solidFill>
                <a:schemeClr val="bg2"/>
              </a:solidFill>
              <a:prstDash val="solid"/>
              <a:round/>
              <a:headEnd type="none" w="med" len="med"/>
              <a:tailEnd type="none" w="med" len="med"/>
            </a:ln>
          </p:spPr>
          <p:txBody>
            <a:bodyPr anchor="ctr">
              <a:spAutoFit/>
            </a:bodyPr>
            <a:lstStyle/>
            <a:p>
              <a:endParaRPr lang="en-US"/>
            </a:p>
          </p:txBody>
        </p:sp>
        <p:sp>
          <p:nvSpPr>
            <p:cNvPr id="137244" name="Line 25"/>
            <p:cNvSpPr>
              <a:spLocks noChangeShapeType="1"/>
            </p:cNvSpPr>
            <p:nvPr/>
          </p:nvSpPr>
          <p:spPr bwMode="auto">
            <a:xfrm flipV="1">
              <a:off x="4320" y="3456"/>
              <a:ext cx="0" cy="288"/>
            </a:xfrm>
            <a:prstGeom prst="line">
              <a:avLst/>
            </a:prstGeom>
            <a:noFill/>
            <a:ln w="12700">
              <a:solidFill>
                <a:schemeClr val="bg2"/>
              </a:solidFill>
              <a:round/>
              <a:headEnd/>
              <a:tailEnd type="triangle" w="med" len="med"/>
            </a:ln>
          </p:spPr>
          <p:txBody>
            <a:bodyPr wrap="none" anchor="ctr">
              <a:spAutoFit/>
            </a:bodyPr>
            <a:lstStyle/>
            <a:p>
              <a:endParaRPr lang="en-US"/>
            </a:p>
          </p:txBody>
        </p:sp>
        <p:sp>
          <p:nvSpPr>
            <p:cNvPr id="137245" name="Line 26"/>
            <p:cNvSpPr>
              <a:spLocks noChangeShapeType="1"/>
            </p:cNvSpPr>
            <p:nvPr/>
          </p:nvSpPr>
          <p:spPr bwMode="auto">
            <a:xfrm>
              <a:off x="2688" y="2112"/>
              <a:ext cx="0" cy="144"/>
            </a:xfrm>
            <a:prstGeom prst="line">
              <a:avLst/>
            </a:prstGeom>
            <a:noFill/>
            <a:ln w="12700">
              <a:solidFill>
                <a:schemeClr val="bg2"/>
              </a:solidFill>
              <a:round/>
              <a:headEnd/>
              <a:tailEnd type="triangle" w="med" len="med"/>
            </a:ln>
          </p:spPr>
          <p:txBody>
            <a:bodyPr wrap="none" anchor="ctr">
              <a:spAutoFit/>
            </a:bodyPr>
            <a:lstStyle/>
            <a:p>
              <a:endParaRPr lang="en-US"/>
            </a:p>
          </p:txBody>
        </p:sp>
        <p:sp>
          <p:nvSpPr>
            <p:cNvPr id="137246" name="Line 27"/>
            <p:cNvSpPr>
              <a:spLocks noChangeShapeType="1"/>
            </p:cNvSpPr>
            <p:nvPr/>
          </p:nvSpPr>
          <p:spPr bwMode="auto">
            <a:xfrm flipV="1">
              <a:off x="3600" y="2112"/>
              <a:ext cx="0" cy="1632"/>
            </a:xfrm>
            <a:prstGeom prst="line">
              <a:avLst/>
            </a:prstGeom>
            <a:noFill/>
            <a:ln w="12700">
              <a:solidFill>
                <a:schemeClr val="bg2"/>
              </a:solidFill>
              <a:round/>
              <a:headEnd/>
              <a:tailEnd type="triangle" w="med" len="med"/>
            </a:ln>
          </p:spPr>
          <p:txBody>
            <a:bodyPr wrap="none" anchor="ctr">
              <a:spAutoFit/>
            </a:bodyPr>
            <a:lstStyle/>
            <a:p>
              <a:endParaRPr lang="en-US"/>
            </a:p>
          </p:txBody>
        </p:sp>
        <p:sp>
          <p:nvSpPr>
            <p:cNvPr id="137247" name="Text Box 28"/>
            <p:cNvSpPr txBox="1">
              <a:spLocks noChangeArrowheads="1"/>
            </p:cNvSpPr>
            <p:nvPr/>
          </p:nvSpPr>
          <p:spPr bwMode="auto">
            <a:xfrm>
              <a:off x="4032" y="3024"/>
              <a:ext cx="595" cy="250"/>
            </a:xfrm>
            <a:prstGeom prst="rect">
              <a:avLst/>
            </a:prstGeom>
            <a:noFill/>
            <a:ln w="12700">
              <a:noFill/>
              <a:miter lim="800000"/>
              <a:headEnd/>
              <a:tailEnd/>
            </a:ln>
          </p:spPr>
          <p:txBody>
            <a:bodyPr wrap="none">
              <a:spAutoFit/>
            </a:bodyPr>
            <a:lstStyle/>
            <a:p>
              <a:pPr algn="ctr"/>
              <a:r>
                <a:rPr lang="en-US" sz="2000"/>
                <a:t>address</a:t>
              </a:r>
            </a:p>
          </p:txBody>
        </p:sp>
        <p:sp>
          <p:nvSpPr>
            <p:cNvPr id="137248" name="Line 29"/>
            <p:cNvSpPr>
              <a:spLocks noChangeShapeType="1"/>
            </p:cNvSpPr>
            <p:nvPr/>
          </p:nvSpPr>
          <p:spPr bwMode="auto">
            <a:xfrm>
              <a:off x="4656" y="3168"/>
              <a:ext cx="240" cy="0"/>
            </a:xfrm>
            <a:prstGeom prst="line">
              <a:avLst/>
            </a:prstGeom>
            <a:noFill/>
            <a:ln w="12700">
              <a:solidFill>
                <a:schemeClr val="bg2"/>
              </a:solidFill>
              <a:round/>
              <a:headEnd/>
              <a:tailEnd type="triangle" w="med" len="med"/>
            </a:ln>
          </p:spPr>
          <p:txBody>
            <a:bodyPr wrap="none" anchor="ctr">
              <a:spAutoFit/>
            </a:bodyPr>
            <a:lstStyle/>
            <a:p>
              <a:endParaRPr lang="en-US"/>
            </a:p>
          </p:txBody>
        </p:sp>
        <p:sp>
          <p:nvSpPr>
            <p:cNvPr id="137249" name="Text Box 30"/>
            <p:cNvSpPr txBox="1">
              <a:spLocks noChangeArrowheads="1"/>
            </p:cNvSpPr>
            <p:nvPr/>
          </p:nvSpPr>
          <p:spPr bwMode="auto">
            <a:xfrm>
              <a:off x="1344" y="2235"/>
              <a:ext cx="426" cy="250"/>
            </a:xfrm>
            <a:prstGeom prst="rect">
              <a:avLst/>
            </a:prstGeom>
            <a:noFill/>
            <a:ln w="12700">
              <a:noFill/>
              <a:miter lim="800000"/>
              <a:headEnd/>
              <a:tailEnd/>
            </a:ln>
          </p:spPr>
          <p:txBody>
            <a:bodyPr wrap="none">
              <a:spAutoFit/>
            </a:bodyPr>
            <a:lstStyle/>
            <a:p>
              <a:pPr algn="ctr"/>
              <a:r>
                <a:rPr lang="en-US" sz="2000"/>
                <a:t>latch</a:t>
              </a:r>
            </a:p>
          </p:txBody>
        </p:sp>
        <p:sp>
          <p:nvSpPr>
            <p:cNvPr id="137250" name="Text Box 31"/>
            <p:cNvSpPr txBox="1">
              <a:spLocks noChangeArrowheads="1"/>
            </p:cNvSpPr>
            <p:nvPr/>
          </p:nvSpPr>
          <p:spPr bwMode="auto">
            <a:xfrm>
              <a:off x="1920" y="3339"/>
              <a:ext cx="426" cy="250"/>
            </a:xfrm>
            <a:prstGeom prst="rect">
              <a:avLst/>
            </a:prstGeom>
            <a:noFill/>
            <a:ln w="12700">
              <a:noFill/>
              <a:miter lim="800000"/>
              <a:headEnd/>
              <a:tailEnd/>
            </a:ln>
          </p:spPr>
          <p:txBody>
            <a:bodyPr wrap="none">
              <a:spAutoFit/>
            </a:bodyPr>
            <a:lstStyle/>
            <a:p>
              <a:pPr algn="ctr"/>
              <a:r>
                <a:rPr lang="en-US" sz="2000"/>
                <a:t>latch</a:t>
              </a:r>
            </a:p>
          </p:txBody>
        </p:sp>
      </p:grpSp>
      <p:sp>
        <p:nvSpPr>
          <p:cNvPr id="648224" name="Text Box 32"/>
          <p:cNvSpPr txBox="1">
            <a:spLocks noChangeArrowheads="1"/>
          </p:cNvSpPr>
          <p:nvPr/>
        </p:nvSpPr>
        <p:spPr bwMode="auto">
          <a:xfrm>
            <a:off x="762000" y="4953000"/>
            <a:ext cx="7194550" cy="1616075"/>
          </a:xfrm>
          <a:prstGeom prst="rect">
            <a:avLst/>
          </a:prstGeom>
          <a:noFill/>
          <a:ln w="12700">
            <a:noFill/>
            <a:miter lim="800000"/>
            <a:headEnd/>
            <a:tailEnd/>
          </a:ln>
        </p:spPr>
        <p:txBody>
          <a:bodyPr wrap="none">
            <a:spAutoFit/>
          </a:bodyPr>
          <a:lstStyle/>
          <a:p>
            <a:pPr algn="l"/>
            <a:r>
              <a:rPr lang="en-US" sz="2000">
                <a:latin typeface="Arial" charset="0"/>
              </a:rPr>
              <a:t>Example code:</a:t>
            </a:r>
            <a:r>
              <a:rPr lang="en-US" sz="2000">
                <a:latin typeface="Courier New" pitchFamily="49" charset="0"/>
              </a:rPr>
              <a:t> a = b+c;</a:t>
            </a:r>
          </a:p>
          <a:p>
            <a:pPr algn="l"/>
            <a:endParaRPr lang="en-US" sz="2000">
              <a:latin typeface="Courier New" pitchFamily="49" charset="0"/>
            </a:endParaRPr>
          </a:p>
          <a:p>
            <a:pPr algn="l"/>
            <a:r>
              <a:rPr lang="en-US" sz="2000">
                <a:latin typeface="Courier New" pitchFamily="49" charset="0"/>
              </a:rPr>
              <a:t>load  b;    // accumulator is implicit operand</a:t>
            </a:r>
          </a:p>
          <a:p>
            <a:pPr algn="l"/>
            <a:r>
              <a:rPr lang="en-US" sz="2000">
                <a:latin typeface="Courier New" pitchFamily="49" charset="0"/>
              </a:rPr>
              <a:t>add   c;</a:t>
            </a:r>
          </a:p>
          <a:p>
            <a:pPr algn="l"/>
            <a:r>
              <a:rPr lang="en-US" sz="2000">
                <a:latin typeface="Courier New" pitchFamily="49" charset="0"/>
              </a:rPr>
              <a:t>store 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8224"/>
                                        </p:tgtEl>
                                        <p:attrNameLst>
                                          <p:attrName>style.visibility</p:attrName>
                                        </p:attrNameLst>
                                      </p:cBhvr>
                                      <p:to>
                                        <p:strVal val="visible"/>
                                      </p:to>
                                    </p:set>
                                    <p:anim calcmode="lin" valueType="num">
                                      <p:cBhvr additive="base">
                                        <p:cTn id="7" dur="500" fill="hold"/>
                                        <p:tgtEl>
                                          <p:spTgt spid="648224"/>
                                        </p:tgtEl>
                                        <p:attrNameLst>
                                          <p:attrName>ppt_x</p:attrName>
                                        </p:attrNameLst>
                                      </p:cBhvr>
                                      <p:tavLst>
                                        <p:tav tm="0">
                                          <p:val>
                                            <p:strVal val="0-#ppt_w/2"/>
                                          </p:val>
                                        </p:tav>
                                        <p:tav tm="100000">
                                          <p:val>
                                            <p:strVal val="#ppt_x"/>
                                          </p:val>
                                        </p:tav>
                                      </p:tavLst>
                                    </p:anim>
                                    <p:anim calcmode="lin" valueType="num">
                                      <p:cBhvr additive="base">
                                        <p:cTn id="8" dur="500" fill="hold"/>
                                        <p:tgtEl>
                                          <p:spTgt spid="6482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224"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ate Placeholder 2"/>
          <p:cNvSpPr>
            <a:spLocks noGrp="1"/>
          </p:cNvSpPr>
          <p:nvPr>
            <p:ph type="dt" sz="quarter" idx="10"/>
          </p:nvPr>
        </p:nvSpPr>
        <p:spPr/>
        <p:txBody>
          <a:bodyPr/>
          <a:lstStyle/>
          <a:p>
            <a:pPr>
              <a:defRPr/>
            </a:pPr>
            <a:r>
              <a:rPr lang="en-US"/>
              <a:t>H.Corporaal  5MD00</a:t>
            </a:r>
          </a:p>
        </p:txBody>
      </p:sp>
      <p:sp>
        <p:nvSpPr>
          <p:cNvPr id="55" name="Slide Number Placeholder 4"/>
          <p:cNvSpPr>
            <a:spLocks noGrp="1"/>
          </p:cNvSpPr>
          <p:nvPr>
            <p:ph type="sldNum" sz="quarter" idx="12"/>
          </p:nvPr>
        </p:nvSpPr>
        <p:spPr/>
        <p:txBody>
          <a:bodyPr/>
          <a:lstStyle/>
          <a:p>
            <a:pPr>
              <a:defRPr/>
            </a:pPr>
            <a:fld id="{2E7265B2-0329-420B-9677-4AA632DBB180}" type="slidenum">
              <a:rPr lang="en-US"/>
              <a:pPr>
                <a:defRPr/>
              </a:pPr>
              <a:t>98</a:t>
            </a:fld>
            <a:endParaRPr lang="en-US"/>
          </a:p>
        </p:txBody>
      </p:sp>
      <p:sp>
        <p:nvSpPr>
          <p:cNvPr id="138244" name="Rectangle 2"/>
          <p:cNvSpPr>
            <a:spLocks noGrp="1" noChangeArrowheads="1"/>
          </p:cNvSpPr>
          <p:nvPr>
            <p:ph type="title"/>
          </p:nvPr>
        </p:nvSpPr>
        <p:spPr/>
        <p:txBody>
          <a:bodyPr/>
          <a:lstStyle/>
          <a:p>
            <a:r>
              <a:rPr lang="en-US" smtClean="0"/>
              <a:t>Stack architecture</a:t>
            </a:r>
          </a:p>
        </p:txBody>
      </p:sp>
      <p:sp>
        <p:nvSpPr>
          <p:cNvPr id="650243" name="Text Box 3"/>
          <p:cNvSpPr txBox="1">
            <a:spLocks noChangeArrowheads="1"/>
          </p:cNvSpPr>
          <p:nvPr/>
        </p:nvSpPr>
        <p:spPr bwMode="auto">
          <a:xfrm>
            <a:off x="304800" y="4572000"/>
            <a:ext cx="3235325" cy="1616075"/>
          </a:xfrm>
          <a:prstGeom prst="rect">
            <a:avLst/>
          </a:prstGeom>
          <a:noFill/>
          <a:ln w="12700">
            <a:noFill/>
            <a:miter lim="800000"/>
            <a:headEnd/>
            <a:tailEnd/>
          </a:ln>
        </p:spPr>
        <p:txBody>
          <a:bodyPr wrap="none">
            <a:spAutoFit/>
          </a:bodyPr>
          <a:lstStyle/>
          <a:p>
            <a:pPr algn="l"/>
            <a:r>
              <a:rPr lang="en-US" sz="2000">
                <a:latin typeface="Arial" charset="0"/>
              </a:rPr>
              <a:t>Example code:</a:t>
            </a:r>
            <a:r>
              <a:rPr lang="en-US" sz="2000">
                <a:latin typeface="Courier New" pitchFamily="49" charset="0"/>
              </a:rPr>
              <a:t> a = b+c;</a:t>
            </a:r>
          </a:p>
          <a:p>
            <a:pPr algn="l"/>
            <a:r>
              <a:rPr lang="en-US" sz="2000">
                <a:latin typeface="Courier New" pitchFamily="49" charset="0"/>
              </a:rPr>
              <a:t>push b;</a:t>
            </a:r>
          </a:p>
          <a:p>
            <a:pPr algn="l"/>
            <a:r>
              <a:rPr lang="en-US" sz="2000">
                <a:latin typeface="Courier New" pitchFamily="49" charset="0"/>
              </a:rPr>
              <a:t>push c;</a:t>
            </a:r>
          </a:p>
          <a:p>
            <a:pPr algn="l"/>
            <a:r>
              <a:rPr lang="en-US" sz="2000">
                <a:latin typeface="Courier New" pitchFamily="49" charset="0"/>
              </a:rPr>
              <a:t>add;</a:t>
            </a:r>
          </a:p>
          <a:p>
            <a:pPr algn="l"/>
            <a:r>
              <a:rPr lang="en-US" sz="2000">
                <a:latin typeface="Courier New" pitchFamily="49" charset="0"/>
              </a:rPr>
              <a:t>pop  a;</a:t>
            </a:r>
          </a:p>
        </p:txBody>
      </p:sp>
      <p:grpSp>
        <p:nvGrpSpPr>
          <p:cNvPr id="2" name="Group 4"/>
          <p:cNvGrpSpPr>
            <a:grpSpLocks/>
          </p:cNvGrpSpPr>
          <p:nvPr/>
        </p:nvGrpSpPr>
        <p:grpSpPr bwMode="auto">
          <a:xfrm>
            <a:off x="3124200" y="5029200"/>
            <a:ext cx="5670550" cy="1524000"/>
            <a:chOff x="1968" y="3168"/>
            <a:chExt cx="3572" cy="960"/>
          </a:xfrm>
        </p:grpSpPr>
        <p:sp>
          <p:nvSpPr>
            <p:cNvPr id="138275" name="Rectangle 5"/>
            <p:cNvSpPr>
              <a:spLocks noChangeArrowheads="1"/>
            </p:cNvSpPr>
            <p:nvPr/>
          </p:nvSpPr>
          <p:spPr bwMode="auto">
            <a:xfrm>
              <a:off x="2544" y="340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138276" name="Rectangle 6"/>
            <p:cNvSpPr>
              <a:spLocks noChangeArrowheads="1"/>
            </p:cNvSpPr>
            <p:nvPr/>
          </p:nvSpPr>
          <p:spPr bwMode="auto">
            <a:xfrm>
              <a:off x="2544" y="364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138277" name="Rectangle 7"/>
            <p:cNvSpPr>
              <a:spLocks noChangeArrowheads="1"/>
            </p:cNvSpPr>
            <p:nvPr/>
          </p:nvSpPr>
          <p:spPr bwMode="auto">
            <a:xfrm>
              <a:off x="2544" y="388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138278" name="Rectangle 8"/>
            <p:cNvSpPr>
              <a:spLocks noChangeArrowheads="1"/>
            </p:cNvSpPr>
            <p:nvPr/>
          </p:nvSpPr>
          <p:spPr bwMode="auto">
            <a:xfrm>
              <a:off x="3408" y="340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138279" name="Rectangle 9"/>
            <p:cNvSpPr>
              <a:spLocks noChangeArrowheads="1"/>
            </p:cNvSpPr>
            <p:nvPr/>
          </p:nvSpPr>
          <p:spPr bwMode="auto">
            <a:xfrm>
              <a:off x="3408" y="364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138280" name="Rectangle 10"/>
            <p:cNvSpPr>
              <a:spLocks noChangeArrowheads="1"/>
            </p:cNvSpPr>
            <p:nvPr/>
          </p:nvSpPr>
          <p:spPr bwMode="auto">
            <a:xfrm>
              <a:off x="3408" y="388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138281" name="Rectangle 11"/>
            <p:cNvSpPr>
              <a:spLocks noChangeArrowheads="1"/>
            </p:cNvSpPr>
            <p:nvPr/>
          </p:nvSpPr>
          <p:spPr bwMode="auto">
            <a:xfrm>
              <a:off x="4242" y="340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138282" name="Rectangle 12"/>
            <p:cNvSpPr>
              <a:spLocks noChangeArrowheads="1"/>
            </p:cNvSpPr>
            <p:nvPr/>
          </p:nvSpPr>
          <p:spPr bwMode="auto">
            <a:xfrm>
              <a:off x="4242" y="364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138283" name="Rectangle 13"/>
            <p:cNvSpPr>
              <a:spLocks noChangeArrowheads="1"/>
            </p:cNvSpPr>
            <p:nvPr/>
          </p:nvSpPr>
          <p:spPr bwMode="auto">
            <a:xfrm>
              <a:off x="4242" y="388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138284" name="Rectangle 14"/>
            <p:cNvSpPr>
              <a:spLocks noChangeArrowheads="1"/>
            </p:cNvSpPr>
            <p:nvPr/>
          </p:nvSpPr>
          <p:spPr bwMode="auto">
            <a:xfrm>
              <a:off x="4992" y="340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138285" name="Rectangle 15"/>
            <p:cNvSpPr>
              <a:spLocks noChangeArrowheads="1"/>
            </p:cNvSpPr>
            <p:nvPr/>
          </p:nvSpPr>
          <p:spPr bwMode="auto">
            <a:xfrm>
              <a:off x="4992" y="364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138286" name="Rectangle 16"/>
            <p:cNvSpPr>
              <a:spLocks noChangeArrowheads="1"/>
            </p:cNvSpPr>
            <p:nvPr/>
          </p:nvSpPr>
          <p:spPr bwMode="auto">
            <a:xfrm>
              <a:off x="4992" y="3888"/>
              <a:ext cx="528" cy="240"/>
            </a:xfrm>
            <a:prstGeom prst="rect">
              <a:avLst/>
            </a:prstGeom>
            <a:solidFill>
              <a:srgbClr val="FFCC00"/>
            </a:solidFill>
            <a:ln w="19050">
              <a:solidFill>
                <a:schemeClr val="bg2"/>
              </a:solidFill>
              <a:miter lim="800000"/>
              <a:headEnd/>
              <a:tailEnd/>
            </a:ln>
          </p:spPr>
          <p:txBody>
            <a:bodyPr anchor="ctr">
              <a:spAutoFit/>
            </a:bodyPr>
            <a:lstStyle/>
            <a:p>
              <a:endParaRPr lang="en-US"/>
            </a:p>
          </p:txBody>
        </p:sp>
        <p:sp>
          <p:nvSpPr>
            <p:cNvPr id="138287" name="Text Box 17"/>
            <p:cNvSpPr txBox="1">
              <a:spLocks noChangeArrowheads="1"/>
            </p:cNvSpPr>
            <p:nvPr/>
          </p:nvSpPr>
          <p:spPr bwMode="auto">
            <a:xfrm>
              <a:off x="2726" y="3402"/>
              <a:ext cx="231" cy="288"/>
            </a:xfrm>
            <a:prstGeom prst="rect">
              <a:avLst/>
            </a:prstGeom>
            <a:noFill/>
            <a:ln w="19050">
              <a:noFill/>
              <a:miter lim="800000"/>
              <a:headEnd/>
              <a:tailEnd/>
            </a:ln>
          </p:spPr>
          <p:txBody>
            <a:bodyPr wrap="none">
              <a:spAutoFit/>
            </a:bodyPr>
            <a:lstStyle/>
            <a:p>
              <a:pPr algn="l"/>
              <a:r>
                <a:rPr kumimoji="0" lang="en-US" b="1">
                  <a:solidFill>
                    <a:srgbClr val="0000FF"/>
                  </a:solidFill>
                  <a:latin typeface="Courier New" pitchFamily="49" charset="0"/>
                </a:rPr>
                <a:t>b</a:t>
              </a:r>
            </a:p>
          </p:txBody>
        </p:sp>
        <p:sp>
          <p:nvSpPr>
            <p:cNvPr id="138288" name="Text Box 18"/>
            <p:cNvSpPr txBox="1">
              <a:spLocks noChangeArrowheads="1"/>
            </p:cNvSpPr>
            <p:nvPr/>
          </p:nvSpPr>
          <p:spPr bwMode="auto">
            <a:xfrm>
              <a:off x="3561" y="3648"/>
              <a:ext cx="231" cy="288"/>
            </a:xfrm>
            <a:prstGeom prst="rect">
              <a:avLst/>
            </a:prstGeom>
            <a:noFill/>
            <a:ln w="19050">
              <a:noFill/>
              <a:miter lim="800000"/>
              <a:headEnd/>
              <a:tailEnd/>
            </a:ln>
          </p:spPr>
          <p:txBody>
            <a:bodyPr wrap="none">
              <a:spAutoFit/>
            </a:bodyPr>
            <a:lstStyle/>
            <a:p>
              <a:pPr algn="l"/>
              <a:r>
                <a:rPr kumimoji="0" lang="en-US" b="1">
                  <a:solidFill>
                    <a:srgbClr val="0000FF"/>
                  </a:solidFill>
                  <a:latin typeface="Courier New" pitchFamily="49" charset="0"/>
                </a:rPr>
                <a:t>b</a:t>
              </a:r>
            </a:p>
          </p:txBody>
        </p:sp>
        <p:sp>
          <p:nvSpPr>
            <p:cNvPr id="138289" name="Text Box 19"/>
            <p:cNvSpPr txBox="1">
              <a:spLocks noChangeArrowheads="1"/>
            </p:cNvSpPr>
            <p:nvPr/>
          </p:nvSpPr>
          <p:spPr bwMode="auto">
            <a:xfrm>
              <a:off x="3561" y="3408"/>
              <a:ext cx="231" cy="288"/>
            </a:xfrm>
            <a:prstGeom prst="rect">
              <a:avLst/>
            </a:prstGeom>
            <a:noFill/>
            <a:ln w="19050">
              <a:noFill/>
              <a:miter lim="800000"/>
              <a:headEnd/>
              <a:tailEnd/>
            </a:ln>
          </p:spPr>
          <p:txBody>
            <a:bodyPr wrap="none">
              <a:spAutoFit/>
            </a:bodyPr>
            <a:lstStyle/>
            <a:p>
              <a:pPr algn="l"/>
              <a:r>
                <a:rPr kumimoji="0" lang="en-US" b="1">
                  <a:solidFill>
                    <a:srgbClr val="0000FF"/>
                  </a:solidFill>
                  <a:latin typeface="Courier New" pitchFamily="49" charset="0"/>
                </a:rPr>
                <a:t>c</a:t>
              </a:r>
            </a:p>
          </p:txBody>
        </p:sp>
        <p:sp>
          <p:nvSpPr>
            <p:cNvPr id="138290" name="Text Box 20"/>
            <p:cNvSpPr txBox="1">
              <a:spLocks noChangeArrowheads="1"/>
            </p:cNvSpPr>
            <p:nvPr/>
          </p:nvSpPr>
          <p:spPr bwMode="auto">
            <a:xfrm>
              <a:off x="4272" y="3408"/>
              <a:ext cx="461" cy="288"/>
            </a:xfrm>
            <a:prstGeom prst="rect">
              <a:avLst/>
            </a:prstGeom>
            <a:noFill/>
            <a:ln w="19050">
              <a:noFill/>
              <a:miter lim="800000"/>
              <a:headEnd/>
              <a:tailEnd/>
            </a:ln>
          </p:spPr>
          <p:txBody>
            <a:bodyPr wrap="none">
              <a:spAutoFit/>
            </a:bodyPr>
            <a:lstStyle/>
            <a:p>
              <a:pPr algn="ctr"/>
              <a:r>
                <a:rPr kumimoji="0" lang="en-US" b="1">
                  <a:solidFill>
                    <a:srgbClr val="0000FF"/>
                  </a:solidFill>
                  <a:latin typeface="Courier New" pitchFamily="49" charset="0"/>
                </a:rPr>
                <a:t>b+c</a:t>
              </a:r>
            </a:p>
          </p:txBody>
        </p:sp>
        <p:sp>
          <p:nvSpPr>
            <p:cNvPr id="138291" name="Text Box 21"/>
            <p:cNvSpPr txBox="1">
              <a:spLocks noChangeArrowheads="1"/>
            </p:cNvSpPr>
            <p:nvPr/>
          </p:nvSpPr>
          <p:spPr bwMode="auto">
            <a:xfrm>
              <a:off x="2448" y="3168"/>
              <a:ext cx="692" cy="250"/>
            </a:xfrm>
            <a:prstGeom prst="rect">
              <a:avLst/>
            </a:prstGeom>
            <a:noFill/>
            <a:ln w="12700">
              <a:noFill/>
              <a:miter lim="800000"/>
              <a:headEnd/>
              <a:tailEnd/>
            </a:ln>
          </p:spPr>
          <p:txBody>
            <a:bodyPr wrap="none">
              <a:spAutoFit/>
            </a:bodyPr>
            <a:lstStyle/>
            <a:p>
              <a:pPr algn="ctr"/>
              <a:r>
                <a:rPr lang="en-US" sz="2000">
                  <a:latin typeface="Courier New" pitchFamily="49" charset="0"/>
                </a:rPr>
                <a:t>push b</a:t>
              </a:r>
            </a:p>
          </p:txBody>
        </p:sp>
        <p:sp>
          <p:nvSpPr>
            <p:cNvPr id="138292" name="Text Box 22"/>
            <p:cNvSpPr txBox="1">
              <a:spLocks noChangeArrowheads="1"/>
            </p:cNvSpPr>
            <p:nvPr/>
          </p:nvSpPr>
          <p:spPr bwMode="auto">
            <a:xfrm>
              <a:off x="3312" y="3168"/>
              <a:ext cx="692" cy="250"/>
            </a:xfrm>
            <a:prstGeom prst="rect">
              <a:avLst/>
            </a:prstGeom>
            <a:noFill/>
            <a:ln w="12700">
              <a:noFill/>
              <a:miter lim="800000"/>
              <a:headEnd/>
              <a:tailEnd/>
            </a:ln>
          </p:spPr>
          <p:txBody>
            <a:bodyPr wrap="none">
              <a:spAutoFit/>
            </a:bodyPr>
            <a:lstStyle/>
            <a:p>
              <a:pPr algn="ctr"/>
              <a:r>
                <a:rPr lang="en-US" sz="2000">
                  <a:latin typeface="Courier New" pitchFamily="49" charset="0"/>
                </a:rPr>
                <a:t>push c</a:t>
              </a:r>
            </a:p>
          </p:txBody>
        </p:sp>
        <p:sp>
          <p:nvSpPr>
            <p:cNvPr id="138293" name="Text Box 23"/>
            <p:cNvSpPr txBox="1">
              <a:spLocks noChangeArrowheads="1"/>
            </p:cNvSpPr>
            <p:nvPr/>
          </p:nvSpPr>
          <p:spPr bwMode="auto">
            <a:xfrm>
              <a:off x="4320" y="3168"/>
              <a:ext cx="404" cy="231"/>
            </a:xfrm>
            <a:prstGeom prst="rect">
              <a:avLst/>
            </a:prstGeom>
            <a:noFill/>
            <a:ln w="12700">
              <a:noFill/>
              <a:miter lim="800000"/>
              <a:headEnd/>
              <a:tailEnd/>
            </a:ln>
          </p:spPr>
          <p:txBody>
            <a:bodyPr wrap="none">
              <a:spAutoFit/>
            </a:bodyPr>
            <a:lstStyle/>
            <a:p>
              <a:pPr algn="ctr">
                <a:lnSpc>
                  <a:spcPct val="90000"/>
                </a:lnSpc>
                <a:spcBef>
                  <a:spcPct val="20000"/>
                </a:spcBef>
                <a:buClr>
                  <a:schemeClr val="tx2"/>
                </a:buClr>
                <a:buSzPct val="75000"/>
                <a:buFont typeface="Monotype Sorts" pitchFamily="2" charset="2"/>
                <a:buNone/>
              </a:pPr>
              <a:r>
                <a:rPr lang="en-US" sz="2000">
                  <a:latin typeface="Courier New" pitchFamily="49" charset="0"/>
                </a:rPr>
                <a:t>add</a:t>
              </a:r>
              <a:endParaRPr lang="en-US" sz="2000"/>
            </a:p>
          </p:txBody>
        </p:sp>
        <p:sp>
          <p:nvSpPr>
            <p:cNvPr id="138294" name="Text Box 24"/>
            <p:cNvSpPr txBox="1">
              <a:spLocks noChangeArrowheads="1"/>
            </p:cNvSpPr>
            <p:nvPr/>
          </p:nvSpPr>
          <p:spPr bwMode="auto">
            <a:xfrm>
              <a:off x="4944" y="3168"/>
              <a:ext cx="596" cy="231"/>
            </a:xfrm>
            <a:prstGeom prst="rect">
              <a:avLst/>
            </a:prstGeom>
            <a:noFill/>
            <a:ln w="12700">
              <a:noFill/>
              <a:miter lim="800000"/>
              <a:headEnd/>
              <a:tailEnd/>
            </a:ln>
          </p:spPr>
          <p:txBody>
            <a:bodyPr wrap="none">
              <a:spAutoFit/>
            </a:bodyPr>
            <a:lstStyle/>
            <a:p>
              <a:pPr algn="ctr">
                <a:lnSpc>
                  <a:spcPct val="90000"/>
                </a:lnSpc>
                <a:spcBef>
                  <a:spcPct val="20000"/>
                </a:spcBef>
                <a:buClr>
                  <a:schemeClr val="tx2"/>
                </a:buClr>
                <a:buSzPct val="75000"/>
                <a:buFont typeface="Monotype Sorts" pitchFamily="2" charset="2"/>
                <a:buNone/>
              </a:pPr>
              <a:r>
                <a:rPr lang="en-US" sz="2000">
                  <a:latin typeface="Courier New" pitchFamily="49" charset="0"/>
                </a:rPr>
                <a:t>pop a</a:t>
              </a:r>
              <a:endParaRPr lang="en-US" sz="2000"/>
            </a:p>
          </p:txBody>
        </p:sp>
        <p:sp>
          <p:nvSpPr>
            <p:cNvPr id="138295" name="Text Box 25"/>
            <p:cNvSpPr txBox="1">
              <a:spLocks noChangeArrowheads="1"/>
            </p:cNvSpPr>
            <p:nvPr/>
          </p:nvSpPr>
          <p:spPr bwMode="auto">
            <a:xfrm>
              <a:off x="1968" y="3456"/>
              <a:ext cx="488" cy="250"/>
            </a:xfrm>
            <a:prstGeom prst="rect">
              <a:avLst/>
            </a:prstGeom>
            <a:noFill/>
            <a:ln w="12700">
              <a:noFill/>
              <a:miter lim="800000"/>
              <a:headEnd/>
              <a:tailEnd/>
            </a:ln>
          </p:spPr>
          <p:txBody>
            <a:bodyPr wrap="none">
              <a:spAutoFit/>
            </a:bodyPr>
            <a:lstStyle/>
            <a:p>
              <a:pPr algn="ctr"/>
              <a:r>
                <a:rPr lang="en-US" sz="2000"/>
                <a:t>stack:</a:t>
              </a:r>
            </a:p>
          </p:txBody>
        </p:sp>
      </p:grpSp>
      <p:sp>
        <p:nvSpPr>
          <p:cNvPr id="650266" name="Rectangle 26"/>
          <p:cNvSpPr>
            <a:spLocks noChangeArrowheads="1"/>
          </p:cNvSpPr>
          <p:nvPr/>
        </p:nvSpPr>
        <p:spPr bwMode="auto">
          <a:xfrm>
            <a:off x="762000" y="914400"/>
            <a:ext cx="7467600" cy="3276600"/>
          </a:xfrm>
          <a:prstGeom prst="rect">
            <a:avLst/>
          </a:prstGeom>
          <a:solidFill>
            <a:srgbClr val="DDDDDD"/>
          </a:solidFill>
          <a:ln w="12700">
            <a:solidFill>
              <a:schemeClr val="bg2"/>
            </a:solidFill>
            <a:miter lim="800000"/>
            <a:headEnd/>
            <a:tailEnd/>
          </a:ln>
          <a:effectLst>
            <a:outerShdw dist="107763" dir="2700000" algn="ctr" rotWithShape="0">
              <a:srgbClr val="808080"/>
            </a:outerShdw>
          </a:effectLst>
        </p:spPr>
        <p:txBody>
          <a:bodyPr wrap="none" anchor="ctr">
            <a:spAutoFit/>
          </a:bodyPr>
          <a:lstStyle/>
          <a:p>
            <a:pPr>
              <a:defRPr/>
            </a:pPr>
            <a:endParaRPr lang="en-US"/>
          </a:p>
        </p:txBody>
      </p:sp>
      <p:sp>
        <p:nvSpPr>
          <p:cNvPr id="138248" name="Rectangle 27"/>
          <p:cNvSpPr>
            <a:spLocks noChangeArrowheads="1"/>
          </p:cNvSpPr>
          <p:nvPr/>
        </p:nvSpPr>
        <p:spPr bwMode="auto">
          <a:xfrm>
            <a:off x="2743200" y="1447800"/>
            <a:ext cx="1066800" cy="304800"/>
          </a:xfrm>
          <a:prstGeom prst="rect">
            <a:avLst/>
          </a:prstGeom>
          <a:noFill/>
          <a:ln w="12700">
            <a:solidFill>
              <a:schemeClr val="bg2"/>
            </a:solidFill>
            <a:miter lim="800000"/>
            <a:headEnd/>
            <a:tailEnd/>
          </a:ln>
        </p:spPr>
        <p:txBody>
          <a:bodyPr wrap="none" anchor="ctr"/>
          <a:lstStyle/>
          <a:p>
            <a:pPr algn="ctr"/>
            <a:endParaRPr lang="en-US" sz="2000"/>
          </a:p>
        </p:txBody>
      </p:sp>
      <p:sp>
        <p:nvSpPr>
          <p:cNvPr id="138249" name="Freeform 28"/>
          <p:cNvSpPr>
            <a:spLocks/>
          </p:cNvSpPr>
          <p:nvPr/>
        </p:nvSpPr>
        <p:spPr bwMode="auto">
          <a:xfrm>
            <a:off x="990600" y="1905000"/>
            <a:ext cx="2819400" cy="1143000"/>
          </a:xfrm>
          <a:custGeom>
            <a:avLst/>
            <a:gdLst>
              <a:gd name="T0" fmla="*/ 2147483647 w 1776"/>
              <a:gd name="T1" fmla="*/ 0 h 720"/>
              <a:gd name="T2" fmla="*/ 2147483647 w 1776"/>
              <a:gd name="T3" fmla="*/ 2147483647 h 720"/>
              <a:gd name="T4" fmla="*/ 2147483647 w 1776"/>
              <a:gd name="T5" fmla="*/ 0 h 720"/>
              <a:gd name="T6" fmla="*/ 0 w 1776"/>
              <a:gd name="T7" fmla="*/ 0 h 720"/>
              <a:gd name="T8" fmla="*/ 2147483647 w 1776"/>
              <a:gd name="T9" fmla="*/ 2147483647 h 720"/>
              <a:gd name="T10" fmla="*/ 2147483647 w 1776"/>
              <a:gd name="T11" fmla="*/ 2147483647 h 720"/>
              <a:gd name="T12" fmla="*/ 2147483647 w 1776"/>
              <a:gd name="T13" fmla="*/ 0 h 720"/>
              <a:gd name="T14" fmla="*/ 2147483647 w 1776"/>
              <a:gd name="T15" fmla="*/ 0 h 720"/>
              <a:gd name="T16" fmla="*/ 0 60000 65536"/>
              <a:gd name="T17" fmla="*/ 0 60000 65536"/>
              <a:gd name="T18" fmla="*/ 0 60000 65536"/>
              <a:gd name="T19" fmla="*/ 0 60000 65536"/>
              <a:gd name="T20" fmla="*/ 0 60000 65536"/>
              <a:gd name="T21" fmla="*/ 0 60000 65536"/>
              <a:gd name="T22" fmla="*/ 0 60000 65536"/>
              <a:gd name="T23" fmla="*/ 0 60000 65536"/>
              <a:gd name="T24" fmla="*/ 0 w 1776"/>
              <a:gd name="T25" fmla="*/ 0 h 720"/>
              <a:gd name="T26" fmla="*/ 1776 w 1776"/>
              <a:gd name="T27" fmla="*/ 720 h 7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6" h="720">
                <a:moveTo>
                  <a:pt x="1152" y="0"/>
                </a:moveTo>
                <a:lnTo>
                  <a:pt x="912" y="240"/>
                </a:lnTo>
                <a:lnTo>
                  <a:pt x="672" y="0"/>
                </a:lnTo>
                <a:lnTo>
                  <a:pt x="0" y="0"/>
                </a:lnTo>
                <a:lnTo>
                  <a:pt x="588" y="718"/>
                </a:lnTo>
                <a:lnTo>
                  <a:pt x="1248" y="720"/>
                </a:lnTo>
                <a:lnTo>
                  <a:pt x="1776" y="0"/>
                </a:lnTo>
                <a:lnTo>
                  <a:pt x="1152" y="0"/>
                </a:lnTo>
                <a:close/>
              </a:path>
            </a:pathLst>
          </a:custGeom>
          <a:solidFill>
            <a:schemeClr val="accent1"/>
          </a:solidFill>
          <a:ln w="12700" cap="flat" cmpd="sng">
            <a:solidFill>
              <a:schemeClr val="bg2"/>
            </a:solidFill>
            <a:prstDash val="solid"/>
            <a:round/>
            <a:headEnd/>
            <a:tailEnd/>
          </a:ln>
        </p:spPr>
        <p:txBody>
          <a:bodyPr wrap="none" anchor="ctr">
            <a:spAutoFit/>
          </a:bodyPr>
          <a:lstStyle/>
          <a:p>
            <a:endParaRPr lang="en-US"/>
          </a:p>
        </p:txBody>
      </p:sp>
      <p:sp>
        <p:nvSpPr>
          <p:cNvPr id="138250" name="Rectangle 29"/>
          <p:cNvSpPr>
            <a:spLocks noChangeArrowheads="1"/>
          </p:cNvSpPr>
          <p:nvPr/>
        </p:nvSpPr>
        <p:spPr bwMode="auto">
          <a:xfrm>
            <a:off x="990600" y="1447800"/>
            <a:ext cx="1066800" cy="304800"/>
          </a:xfrm>
          <a:prstGeom prst="rect">
            <a:avLst/>
          </a:prstGeom>
          <a:noFill/>
          <a:ln w="12700">
            <a:solidFill>
              <a:schemeClr val="bg2"/>
            </a:solidFill>
            <a:miter lim="800000"/>
            <a:headEnd/>
            <a:tailEnd/>
          </a:ln>
        </p:spPr>
        <p:txBody>
          <a:bodyPr wrap="none" anchor="ctr">
            <a:spAutoFit/>
          </a:bodyPr>
          <a:lstStyle/>
          <a:p>
            <a:endParaRPr lang="en-US"/>
          </a:p>
        </p:txBody>
      </p:sp>
      <p:sp>
        <p:nvSpPr>
          <p:cNvPr id="138251" name="Rectangle 30"/>
          <p:cNvSpPr>
            <a:spLocks noChangeArrowheads="1"/>
          </p:cNvSpPr>
          <p:nvPr/>
        </p:nvSpPr>
        <p:spPr bwMode="auto">
          <a:xfrm>
            <a:off x="1905000" y="3200400"/>
            <a:ext cx="1066800" cy="304800"/>
          </a:xfrm>
          <a:prstGeom prst="rect">
            <a:avLst/>
          </a:prstGeom>
          <a:noFill/>
          <a:ln w="12700">
            <a:solidFill>
              <a:schemeClr val="bg2"/>
            </a:solidFill>
            <a:miter lim="800000"/>
            <a:headEnd/>
            <a:tailEnd/>
          </a:ln>
        </p:spPr>
        <p:txBody>
          <a:bodyPr wrap="none" anchor="ctr">
            <a:spAutoFit/>
          </a:bodyPr>
          <a:lstStyle/>
          <a:p>
            <a:endParaRPr lang="en-US"/>
          </a:p>
        </p:txBody>
      </p:sp>
      <p:sp>
        <p:nvSpPr>
          <p:cNvPr id="138252" name="Text Box 31"/>
          <p:cNvSpPr txBox="1">
            <a:spLocks noChangeArrowheads="1"/>
          </p:cNvSpPr>
          <p:nvPr/>
        </p:nvSpPr>
        <p:spPr bwMode="auto">
          <a:xfrm>
            <a:off x="2057400" y="2438400"/>
            <a:ext cx="708025" cy="396875"/>
          </a:xfrm>
          <a:prstGeom prst="rect">
            <a:avLst/>
          </a:prstGeom>
          <a:noFill/>
          <a:ln w="12700">
            <a:noFill/>
            <a:miter lim="800000"/>
            <a:headEnd/>
            <a:tailEnd/>
          </a:ln>
        </p:spPr>
        <p:txBody>
          <a:bodyPr wrap="none">
            <a:spAutoFit/>
          </a:bodyPr>
          <a:lstStyle/>
          <a:p>
            <a:pPr algn="ctr"/>
            <a:r>
              <a:rPr lang="en-US" sz="2000"/>
              <a:t>ALU</a:t>
            </a:r>
          </a:p>
        </p:txBody>
      </p:sp>
      <p:sp>
        <p:nvSpPr>
          <p:cNvPr id="138253" name="Freeform 32"/>
          <p:cNvSpPr>
            <a:spLocks/>
          </p:cNvSpPr>
          <p:nvPr/>
        </p:nvSpPr>
        <p:spPr bwMode="auto">
          <a:xfrm>
            <a:off x="1524000" y="1219200"/>
            <a:ext cx="5334000" cy="228600"/>
          </a:xfrm>
          <a:custGeom>
            <a:avLst/>
            <a:gdLst>
              <a:gd name="T0" fmla="*/ 0 w 3120"/>
              <a:gd name="T1" fmla="*/ 2147483647 h 144"/>
              <a:gd name="T2" fmla="*/ 0 w 3120"/>
              <a:gd name="T3" fmla="*/ 0 h 144"/>
              <a:gd name="T4" fmla="*/ 2147483647 w 3120"/>
              <a:gd name="T5" fmla="*/ 0 h 144"/>
              <a:gd name="T6" fmla="*/ 2147483647 w 3120"/>
              <a:gd name="T7" fmla="*/ 0 h 144"/>
              <a:gd name="T8" fmla="*/ 0 60000 65536"/>
              <a:gd name="T9" fmla="*/ 0 60000 65536"/>
              <a:gd name="T10" fmla="*/ 0 60000 65536"/>
              <a:gd name="T11" fmla="*/ 0 60000 65536"/>
              <a:gd name="T12" fmla="*/ 0 w 3120"/>
              <a:gd name="T13" fmla="*/ 0 h 144"/>
              <a:gd name="T14" fmla="*/ 3120 w 3120"/>
              <a:gd name="T15" fmla="*/ 144 h 144"/>
            </a:gdLst>
            <a:ahLst/>
            <a:cxnLst>
              <a:cxn ang="T8">
                <a:pos x="T0" y="T1"/>
              </a:cxn>
              <a:cxn ang="T9">
                <a:pos x="T2" y="T3"/>
              </a:cxn>
              <a:cxn ang="T10">
                <a:pos x="T4" y="T5"/>
              </a:cxn>
              <a:cxn ang="T11">
                <a:pos x="T6" y="T7"/>
              </a:cxn>
            </a:cxnLst>
            <a:rect l="T12" t="T13" r="T14" b="T15"/>
            <a:pathLst>
              <a:path w="3120" h="144">
                <a:moveTo>
                  <a:pt x="0" y="144"/>
                </a:moveTo>
                <a:lnTo>
                  <a:pt x="0" y="0"/>
                </a:lnTo>
                <a:lnTo>
                  <a:pt x="3120" y="0"/>
                </a:lnTo>
                <a:lnTo>
                  <a:pt x="3072" y="0"/>
                </a:lnTo>
              </a:path>
            </a:pathLst>
          </a:custGeom>
          <a:noFill/>
          <a:ln w="12700" cap="flat" cmpd="sng">
            <a:solidFill>
              <a:schemeClr val="bg2"/>
            </a:solidFill>
            <a:prstDash val="solid"/>
            <a:round/>
            <a:headEnd type="triangle" w="med" len="med"/>
            <a:tailEnd type="triangle" w="med" len="med"/>
          </a:ln>
        </p:spPr>
        <p:txBody>
          <a:bodyPr anchor="ctr">
            <a:spAutoFit/>
          </a:bodyPr>
          <a:lstStyle/>
          <a:p>
            <a:endParaRPr lang="en-US"/>
          </a:p>
        </p:txBody>
      </p:sp>
      <p:sp>
        <p:nvSpPr>
          <p:cNvPr id="138254" name="Line 33"/>
          <p:cNvSpPr>
            <a:spLocks noChangeShapeType="1"/>
          </p:cNvSpPr>
          <p:nvPr/>
        </p:nvSpPr>
        <p:spPr bwMode="auto">
          <a:xfrm>
            <a:off x="1524000" y="1752600"/>
            <a:ext cx="0" cy="152400"/>
          </a:xfrm>
          <a:prstGeom prst="line">
            <a:avLst/>
          </a:prstGeom>
          <a:noFill/>
          <a:ln w="12700">
            <a:solidFill>
              <a:schemeClr val="bg2"/>
            </a:solidFill>
            <a:round/>
            <a:headEnd/>
            <a:tailEnd/>
          </a:ln>
        </p:spPr>
        <p:txBody>
          <a:bodyPr wrap="none" anchor="ctr">
            <a:spAutoFit/>
          </a:bodyPr>
          <a:lstStyle/>
          <a:p>
            <a:endParaRPr lang="en-US"/>
          </a:p>
        </p:txBody>
      </p:sp>
      <p:sp>
        <p:nvSpPr>
          <p:cNvPr id="138255" name="Line 34"/>
          <p:cNvSpPr>
            <a:spLocks noChangeShapeType="1"/>
          </p:cNvSpPr>
          <p:nvPr/>
        </p:nvSpPr>
        <p:spPr bwMode="auto">
          <a:xfrm>
            <a:off x="3352800" y="1752600"/>
            <a:ext cx="0" cy="152400"/>
          </a:xfrm>
          <a:prstGeom prst="line">
            <a:avLst/>
          </a:prstGeom>
          <a:noFill/>
          <a:ln w="12700">
            <a:solidFill>
              <a:schemeClr val="bg2"/>
            </a:solidFill>
            <a:round/>
            <a:headEnd/>
            <a:tailEnd/>
          </a:ln>
        </p:spPr>
        <p:txBody>
          <a:bodyPr wrap="none" anchor="ctr">
            <a:spAutoFit/>
          </a:bodyPr>
          <a:lstStyle/>
          <a:p>
            <a:endParaRPr lang="en-US"/>
          </a:p>
        </p:txBody>
      </p:sp>
      <p:sp>
        <p:nvSpPr>
          <p:cNvPr id="138256" name="Line 35"/>
          <p:cNvSpPr>
            <a:spLocks noChangeShapeType="1"/>
          </p:cNvSpPr>
          <p:nvPr/>
        </p:nvSpPr>
        <p:spPr bwMode="auto">
          <a:xfrm>
            <a:off x="2438400" y="3048000"/>
            <a:ext cx="0" cy="152400"/>
          </a:xfrm>
          <a:prstGeom prst="line">
            <a:avLst/>
          </a:prstGeom>
          <a:noFill/>
          <a:ln w="12700">
            <a:solidFill>
              <a:schemeClr val="bg2"/>
            </a:solidFill>
            <a:round/>
            <a:headEnd/>
            <a:tailEnd/>
          </a:ln>
        </p:spPr>
        <p:txBody>
          <a:bodyPr wrap="none" anchor="ctr">
            <a:spAutoFit/>
          </a:bodyPr>
          <a:lstStyle/>
          <a:p>
            <a:endParaRPr lang="en-US"/>
          </a:p>
        </p:txBody>
      </p:sp>
      <p:sp>
        <p:nvSpPr>
          <p:cNvPr id="138257" name="Rectangle 36"/>
          <p:cNvSpPr>
            <a:spLocks noChangeArrowheads="1"/>
          </p:cNvSpPr>
          <p:nvPr/>
        </p:nvSpPr>
        <p:spPr bwMode="auto">
          <a:xfrm>
            <a:off x="5410200" y="1828800"/>
            <a:ext cx="1066800" cy="304800"/>
          </a:xfrm>
          <a:prstGeom prst="rect">
            <a:avLst/>
          </a:prstGeom>
          <a:solidFill>
            <a:srgbClr val="FFCC00"/>
          </a:solidFill>
          <a:ln w="12700">
            <a:solidFill>
              <a:schemeClr val="bg2"/>
            </a:solidFill>
            <a:miter lim="800000"/>
            <a:headEnd/>
            <a:tailEnd/>
          </a:ln>
        </p:spPr>
        <p:txBody>
          <a:bodyPr wrap="none" anchor="ctr">
            <a:spAutoFit/>
          </a:bodyPr>
          <a:lstStyle/>
          <a:p>
            <a:endParaRPr lang="en-US"/>
          </a:p>
        </p:txBody>
      </p:sp>
      <p:sp>
        <p:nvSpPr>
          <p:cNvPr id="138258" name="Rectangle 37"/>
          <p:cNvSpPr>
            <a:spLocks noChangeArrowheads="1"/>
          </p:cNvSpPr>
          <p:nvPr/>
        </p:nvSpPr>
        <p:spPr bwMode="auto">
          <a:xfrm>
            <a:off x="5410200" y="2133600"/>
            <a:ext cx="1066800" cy="304800"/>
          </a:xfrm>
          <a:prstGeom prst="rect">
            <a:avLst/>
          </a:prstGeom>
          <a:solidFill>
            <a:srgbClr val="FFCC00"/>
          </a:solidFill>
          <a:ln w="12700">
            <a:solidFill>
              <a:schemeClr val="bg2"/>
            </a:solidFill>
            <a:miter lim="800000"/>
            <a:headEnd/>
            <a:tailEnd/>
          </a:ln>
        </p:spPr>
        <p:txBody>
          <a:bodyPr wrap="none" anchor="ctr">
            <a:spAutoFit/>
          </a:bodyPr>
          <a:lstStyle/>
          <a:p>
            <a:endParaRPr lang="en-US"/>
          </a:p>
        </p:txBody>
      </p:sp>
      <p:sp>
        <p:nvSpPr>
          <p:cNvPr id="138259" name="Rectangle 38"/>
          <p:cNvSpPr>
            <a:spLocks noChangeArrowheads="1"/>
          </p:cNvSpPr>
          <p:nvPr/>
        </p:nvSpPr>
        <p:spPr bwMode="auto">
          <a:xfrm>
            <a:off x="5410200" y="2438400"/>
            <a:ext cx="1066800" cy="304800"/>
          </a:xfrm>
          <a:prstGeom prst="rect">
            <a:avLst/>
          </a:prstGeom>
          <a:solidFill>
            <a:srgbClr val="FFCC00"/>
          </a:solidFill>
          <a:ln w="12700">
            <a:solidFill>
              <a:schemeClr val="bg2"/>
            </a:solidFill>
            <a:miter lim="800000"/>
            <a:headEnd/>
            <a:tailEnd/>
          </a:ln>
        </p:spPr>
        <p:txBody>
          <a:bodyPr wrap="none" anchor="ctr">
            <a:spAutoFit/>
          </a:bodyPr>
          <a:lstStyle/>
          <a:p>
            <a:endParaRPr lang="en-US"/>
          </a:p>
        </p:txBody>
      </p:sp>
      <p:sp>
        <p:nvSpPr>
          <p:cNvPr id="138260" name="Rectangle 39"/>
          <p:cNvSpPr>
            <a:spLocks noChangeArrowheads="1"/>
          </p:cNvSpPr>
          <p:nvPr/>
        </p:nvSpPr>
        <p:spPr bwMode="auto">
          <a:xfrm>
            <a:off x="5410200" y="2743200"/>
            <a:ext cx="1066800" cy="304800"/>
          </a:xfrm>
          <a:prstGeom prst="rect">
            <a:avLst/>
          </a:prstGeom>
          <a:solidFill>
            <a:srgbClr val="FFCC00"/>
          </a:solidFill>
          <a:ln w="12700">
            <a:solidFill>
              <a:schemeClr val="bg2"/>
            </a:solidFill>
            <a:miter lim="800000"/>
            <a:headEnd/>
            <a:tailEnd/>
          </a:ln>
        </p:spPr>
        <p:txBody>
          <a:bodyPr wrap="none" anchor="ctr">
            <a:spAutoFit/>
          </a:bodyPr>
          <a:lstStyle/>
          <a:p>
            <a:endParaRPr lang="en-US"/>
          </a:p>
        </p:txBody>
      </p:sp>
      <p:sp>
        <p:nvSpPr>
          <p:cNvPr id="138261" name="Rectangle 40"/>
          <p:cNvSpPr>
            <a:spLocks noChangeArrowheads="1"/>
          </p:cNvSpPr>
          <p:nvPr/>
        </p:nvSpPr>
        <p:spPr bwMode="auto">
          <a:xfrm>
            <a:off x="5410200" y="3200400"/>
            <a:ext cx="1066800" cy="304800"/>
          </a:xfrm>
          <a:prstGeom prst="rect">
            <a:avLst/>
          </a:prstGeom>
          <a:noFill/>
          <a:ln w="12700">
            <a:solidFill>
              <a:schemeClr val="bg2"/>
            </a:solidFill>
            <a:miter lim="800000"/>
            <a:headEnd/>
            <a:tailEnd/>
          </a:ln>
        </p:spPr>
        <p:txBody>
          <a:bodyPr wrap="none" anchor="ctr">
            <a:spAutoFit/>
          </a:bodyPr>
          <a:lstStyle/>
          <a:p>
            <a:endParaRPr lang="en-US"/>
          </a:p>
        </p:txBody>
      </p:sp>
      <p:sp>
        <p:nvSpPr>
          <p:cNvPr id="138262" name="Rectangle 41"/>
          <p:cNvSpPr>
            <a:spLocks noChangeArrowheads="1"/>
          </p:cNvSpPr>
          <p:nvPr/>
        </p:nvSpPr>
        <p:spPr bwMode="auto">
          <a:xfrm>
            <a:off x="6858000" y="1066800"/>
            <a:ext cx="1143000" cy="2895600"/>
          </a:xfrm>
          <a:prstGeom prst="rect">
            <a:avLst/>
          </a:prstGeom>
          <a:solidFill>
            <a:srgbClr val="FFCC99"/>
          </a:solidFill>
          <a:ln w="12700">
            <a:solidFill>
              <a:schemeClr val="bg2"/>
            </a:solidFill>
            <a:miter lim="800000"/>
            <a:headEnd/>
            <a:tailEnd/>
          </a:ln>
        </p:spPr>
        <p:txBody>
          <a:bodyPr anchor="ctr">
            <a:spAutoFit/>
          </a:bodyPr>
          <a:lstStyle/>
          <a:p>
            <a:endParaRPr lang="en-US"/>
          </a:p>
        </p:txBody>
      </p:sp>
      <p:sp>
        <p:nvSpPr>
          <p:cNvPr id="138263" name="Text Box 42"/>
          <p:cNvSpPr txBox="1">
            <a:spLocks noChangeArrowheads="1"/>
          </p:cNvSpPr>
          <p:nvPr/>
        </p:nvSpPr>
        <p:spPr bwMode="auto">
          <a:xfrm>
            <a:off x="6858000" y="2514600"/>
            <a:ext cx="1057275" cy="396875"/>
          </a:xfrm>
          <a:prstGeom prst="rect">
            <a:avLst/>
          </a:prstGeom>
          <a:noFill/>
          <a:ln w="12700">
            <a:noFill/>
            <a:miter lim="800000"/>
            <a:headEnd/>
            <a:tailEnd/>
          </a:ln>
        </p:spPr>
        <p:txBody>
          <a:bodyPr wrap="none">
            <a:spAutoFit/>
          </a:bodyPr>
          <a:lstStyle/>
          <a:p>
            <a:pPr algn="ctr"/>
            <a:r>
              <a:rPr lang="en-US" sz="2000"/>
              <a:t>Memory</a:t>
            </a:r>
          </a:p>
        </p:txBody>
      </p:sp>
      <p:sp>
        <p:nvSpPr>
          <p:cNvPr id="138264" name="Text Box 43"/>
          <p:cNvSpPr txBox="1">
            <a:spLocks noChangeArrowheads="1"/>
          </p:cNvSpPr>
          <p:nvPr/>
        </p:nvSpPr>
        <p:spPr bwMode="auto">
          <a:xfrm>
            <a:off x="4610100" y="1828800"/>
            <a:ext cx="782638" cy="701675"/>
          </a:xfrm>
          <a:prstGeom prst="rect">
            <a:avLst/>
          </a:prstGeom>
          <a:noFill/>
          <a:ln w="12700">
            <a:noFill/>
            <a:miter lim="800000"/>
            <a:headEnd/>
            <a:tailEnd/>
          </a:ln>
        </p:spPr>
        <p:txBody>
          <a:bodyPr wrap="none">
            <a:spAutoFit/>
          </a:bodyPr>
          <a:lstStyle/>
          <a:p>
            <a:pPr algn="ctr"/>
            <a:r>
              <a:rPr lang="en-US" sz="2000"/>
              <a:t>top of</a:t>
            </a:r>
          </a:p>
          <a:p>
            <a:pPr algn="ctr"/>
            <a:r>
              <a:rPr lang="en-US" sz="2000"/>
              <a:t>stack</a:t>
            </a:r>
          </a:p>
        </p:txBody>
      </p:sp>
      <p:sp>
        <p:nvSpPr>
          <p:cNvPr id="138265" name="Line 44"/>
          <p:cNvSpPr>
            <a:spLocks noChangeShapeType="1"/>
          </p:cNvSpPr>
          <p:nvPr/>
        </p:nvSpPr>
        <p:spPr bwMode="auto">
          <a:xfrm flipV="1">
            <a:off x="5943600" y="1219200"/>
            <a:ext cx="0" cy="609600"/>
          </a:xfrm>
          <a:prstGeom prst="line">
            <a:avLst/>
          </a:prstGeom>
          <a:noFill/>
          <a:ln w="12700">
            <a:solidFill>
              <a:schemeClr val="bg2"/>
            </a:solidFill>
            <a:round/>
            <a:headEnd type="triangle" w="med" len="med"/>
            <a:tailEnd type="triangle" w="med" len="med"/>
          </a:ln>
        </p:spPr>
        <p:txBody>
          <a:bodyPr wrap="none" anchor="ctr">
            <a:spAutoFit/>
          </a:bodyPr>
          <a:lstStyle/>
          <a:p>
            <a:endParaRPr lang="en-US"/>
          </a:p>
        </p:txBody>
      </p:sp>
      <p:sp>
        <p:nvSpPr>
          <p:cNvPr id="138266" name="Freeform 45"/>
          <p:cNvSpPr>
            <a:spLocks/>
          </p:cNvSpPr>
          <p:nvPr/>
        </p:nvSpPr>
        <p:spPr bwMode="auto">
          <a:xfrm>
            <a:off x="2438400" y="3505200"/>
            <a:ext cx="2362200" cy="304800"/>
          </a:xfrm>
          <a:custGeom>
            <a:avLst/>
            <a:gdLst>
              <a:gd name="T0" fmla="*/ 0 w 2784"/>
              <a:gd name="T1" fmla="*/ 0 h 192"/>
              <a:gd name="T2" fmla="*/ 0 w 2784"/>
              <a:gd name="T3" fmla="*/ 2147483647 h 192"/>
              <a:gd name="T4" fmla="*/ 2147483647 w 2784"/>
              <a:gd name="T5" fmla="*/ 2147483647 h 192"/>
              <a:gd name="T6" fmla="*/ 0 60000 65536"/>
              <a:gd name="T7" fmla="*/ 0 60000 65536"/>
              <a:gd name="T8" fmla="*/ 0 60000 65536"/>
              <a:gd name="T9" fmla="*/ 0 w 2784"/>
              <a:gd name="T10" fmla="*/ 0 h 192"/>
              <a:gd name="T11" fmla="*/ 2784 w 2784"/>
              <a:gd name="T12" fmla="*/ 192 h 192"/>
            </a:gdLst>
            <a:ahLst/>
            <a:cxnLst>
              <a:cxn ang="T6">
                <a:pos x="T0" y="T1"/>
              </a:cxn>
              <a:cxn ang="T7">
                <a:pos x="T2" y="T3"/>
              </a:cxn>
              <a:cxn ang="T8">
                <a:pos x="T4" y="T5"/>
              </a:cxn>
            </a:cxnLst>
            <a:rect l="T9" t="T10" r="T11" b="T12"/>
            <a:pathLst>
              <a:path w="2784" h="192">
                <a:moveTo>
                  <a:pt x="0" y="0"/>
                </a:moveTo>
                <a:lnTo>
                  <a:pt x="0" y="192"/>
                </a:lnTo>
                <a:lnTo>
                  <a:pt x="2784" y="192"/>
                </a:lnTo>
              </a:path>
            </a:pathLst>
          </a:custGeom>
          <a:noFill/>
          <a:ln w="12700" cap="flat" cmpd="sng">
            <a:solidFill>
              <a:schemeClr val="bg2"/>
            </a:solidFill>
            <a:prstDash val="solid"/>
            <a:round/>
            <a:headEnd type="none" w="med" len="med"/>
            <a:tailEnd type="none" w="med" len="med"/>
          </a:ln>
        </p:spPr>
        <p:txBody>
          <a:bodyPr anchor="ctr">
            <a:spAutoFit/>
          </a:bodyPr>
          <a:lstStyle/>
          <a:p>
            <a:endParaRPr lang="en-US"/>
          </a:p>
        </p:txBody>
      </p:sp>
      <p:sp>
        <p:nvSpPr>
          <p:cNvPr id="138267" name="Line 46"/>
          <p:cNvSpPr>
            <a:spLocks noChangeShapeType="1"/>
          </p:cNvSpPr>
          <p:nvPr/>
        </p:nvSpPr>
        <p:spPr bwMode="auto">
          <a:xfrm>
            <a:off x="3352800" y="1219200"/>
            <a:ext cx="0" cy="228600"/>
          </a:xfrm>
          <a:prstGeom prst="line">
            <a:avLst/>
          </a:prstGeom>
          <a:noFill/>
          <a:ln w="12700">
            <a:solidFill>
              <a:schemeClr val="bg2"/>
            </a:solidFill>
            <a:round/>
            <a:headEnd/>
            <a:tailEnd type="triangle" w="med" len="med"/>
          </a:ln>
        </p:spPr>
        <p:txBody>
          <a:bodyPr wrap="none" anchor="ctr">
            <a:spAutoFit/>
          </a:bodyPr>
          <a:lstStyle/>
          <a:p>
            <a:endParaRPr lang="en-US"/>
          </a:p>
        </p:txBody>
      </p:sp>
      <p:sp>
        <p:nvSpPr>
          <p:cNvPr id="138268" name="Line 47"/>
          <p:cNvSpPr>
            <a:spLocks noChangeShapeType="1"/>
          </p:cNvSpPr>
          <p:nvPr/>
        </p:nvSpPr>
        <p:spPr bwMode="auto">
          <a:xfrm flipV="1">
            <a:off x="4800600" y="1219200"/>
            <a:ext cx="0" cy="2590800"/>
          </a:xfrm>
          <a:prstGeom prst="line">
            <a:avLst/>
          </a:prstGeom>
          <a:noFill/>
          <a:ln w="12700">
            <a:solidFill>
              <a:schemeClr val="bg2"/>
            </a:solidFill>
            <a:round/>
            <a:headEnd/>
            <a:tailEnd type="triangle" w="med" len="med"/>
          </a:ln>
        </p:spPr>
        <p:txBody>
          <a:bodyPr wrap="none" anchor="ctr">
            <a:spAutoFit/>
          </a:bodyPr>
          <a:lstStyle/>
          <a:p>
            <a:endParaRPr lang="en-US"/>
          </a:p>
        </p:txBody>
      </p:sp>
      <p:sp>
        <p:nvSpPr>
          <p:cNvPr id="138269" name="Text Box 48"/>
          <p:cNvSpPr txBox="1">
            <a:spLocks noChangeArrowheads="1"/>
          </p:cNvSpPr>
          <p:nvPr/>
        </p:nvSpPr>
        <p:spPr bwMode="auto">
          <a:xfrm>
            <a:off x="5486400" y="3124200"/>
            <a:ext cx="965200" cy="396875"/>
          </a:xfrm>
          <a:prstGeom prst="rect">
            <a:avLst/>
          </a:prstGeom>
          <a:noFill/>
          <a:ln w="12700">
            <a:noFill/>
            <a:miter lim="800000"/>
            <a:headEnd/>
            <a:tailEnd/>
          </a:ln>
        </p:spPr>
        <p:txBody>
          <a:bodyPr wrap="none">
            <a:spAutoFit/>
          </a:bodyPr>
          <a:lstStyle/>
          <a:p>
            <a:pPr algn="ctr"/>
            <a:r>
              <a:rPr lang="en-US" sz="2000"/>
              <a:t>stack pt</a:t>
            </a:r>
          </a:p>
        </p:txBody>
      </p:sp>
      <p:sp>
        <p:nvSpPr>
          <p:cNvPr id="138270" name="Line 49"/>
          <p:cNvSpPr>
            <a:spLocks noChangeShapeType="1"/>
          </p:cNvSpPr>
          <p:nvPr/>
        </p:nvSpPr>
        <p:spPr bwMode="auto">
          <a:xfrm>
            <a:off x="6477000" y="3352800"/>
            <a:ext cx="381000" cy="0"/>
          </a:xfrm>
          <a:prstGeom prst="line">
            <a:avLst/>
          </a:prstGeom>
          <a:noFill/>
          <a:ln w="12700">
            <a:solidFill>
              <a:schemeClr val="bg2"/>
            </a:solidFill>
            <a:round/>
            <a:headEnd/>
            <a:tailEnd type="triangle" w="med" len="med"/>
          </a:ln>
        </p:spPr>
        <p:txBody>
          <a:bodyPr wrap="none" anchor="ctr">
            <a:spAutoFit/>
          </a:bodyPr>
          <a:lstStyle/>
          <a:p>
            <a:endParaRPr lang="en-US"/>
          </a:p>
        </p:txBody>
      </p:sp>
      <p:sp>
        <p:nvSpPr>
          <p:cNvPr id="138271" name="Text Box 50"/>
          <p:cNvSpPr txBox="1">
            <a:spLocks noChangeArrowheads="1"/>
          </p:cNvSpPr>
          <p:nvPr/>
        </p:nvSpPr>
        <p:spPr bwMode="auto">
          <a:xfrm>
            <a:off x="1219200" y="1414463"/>
            <a:ext cx="676275" cy="396875"/>
          </a:xfrm>
          <a:prstGeom prst="rect">
            <a:avLst/>
          </a:prstGeom>
          <a:noFill/>
          <a:ln w="12700">
            <a:noFill/>
            <a:miter lim="800000"/>
            <a:headEnd/>
            <a:tailEnd/>
          </a:ln>
        </p:spPr>
        <p:txBody>
          <a:bodyPr wrap="none">
            <a:spAutoFit/>
          </a:bodyPr>
          <a:lstStyle/>
          <a:p>
            <a:pPr algn="ctr"/>
            <a:r>
              <a:rPr lang="en-US" sz="2000"/>
              <a:t>latch</a:t>
            </a:r>
          </a:p>
        </p:txBody>
      </p:sp>
      <p:sp>
        <p:nvSpPr>
          <p:cNvPr id="138272" name="Text Box 51"/>
          <p:cNvSpPr txBox="1">
            <a:spLocks noChangeArrowheads="1"/>
          </p:cNvSpPr>
          <p:nvPr/>
        </p:nvSpPr>
        <p:spPr bwMode="auto">
          <a:xfrm>
            <a:off x="2133600" y="3167063"/>
            <a:ext cx="676275" cy="396875"/>
          </a:xfrm>
          <a:prstGeom prst="rect">
            <a:avLst/>
          </a:prstGeom>
          <a:noFill/>
          <a:ln w="12700">
            <a:noFill/>
            <a:miter lim="800000"/>
            <a:headEnd/>
            <a:tailEnd/>
          </a:ln>
        </p:spPr>
        <p:txBody>
          <a:bodyPr wrap="none">
            <a:spAutoFit/>
          </a:bodyPr>
          <a:lstStyle/>
          <a:p>
            <a:pPr algn="ctr"/>
            <a:r>
              <a:rPr lang="en-US" sz="2000"/>
              <a:t>latch</a:t>
            </a:r>
          </a:p>
        </p:txBody>
      </p:sp>
      <p:sp>
        <p:nvSpPr>
          <p:cNvPr id="138273" name="Line 52"/>
          <p:cNvSpPr>
            <a:spLocks noChangeShapeType="1"/>
          </p:cNvSpPr>
          <p:nvPr/>
        </p:nvSpPr>
        <p:spPr bwMode="auto">
          <a:xfrm>
            <a:off x="5943600" y="3048000"/>
            <a:ext cx="0" cy="152400"/>
          </a:xfrm>
          <a:prstGeom prst="line">
            <a:avLst/>
          </a:prstGeom>
          <a:noFill/>
          <a:ln w="12700">
            <a:solidFill>
              <a:schemeClr val="bg2"/>
            </a:solidFill>
            <a:round/>
            <a:headEnd/>
            <a:tailEnd/>
          </a:ln>
        </p:spPr>
        <p:txBody>
          <a:bodyPr wrap="none">
            <a:spAutoFit/>
          </a:bodyPr>
          <a:lstStyle/>
          <a:p>
            <a:endParaRPr lang="en-US"/>
          </a:p>
        </p:txBody>
      </p:sp>
      <p:sp>
        <p:nvSpPr>
          <p:cNvPr id="138274" name="Text Box 53"/>
          <p:cNvSpPr txBox="1">
            <a:spLocks noChangeArrowheads="1"/>
          </p:cNvSpPr>
          <p:nvPr/>
        </p:nvSpPr>
        <p:spPr bwMode="auto">
          <a:xfrm>
            <a:off x="2971800" y="1371600"/>
            <a:ext cx="676275" cy="396875"/>
          </a:xfrm>
          <a:prstGeom prst="rect">
            <a:avLst/>
          </a:prstGeom>
          <a:noFill/>
          <a:ln w="12700">
            <a:noFill/>
            <a:miter lim="800000"/>
            <a:headEnd/>
            <a:tailEnd/>
          </a:ln>
        </p:spPr>
        <p:txBody>
          <a:bodyPr wrap="none">
            <a:spAutoFit/>
          </a:bodyPr>
          <a:lstStyle/>
          <a:p>
            <a:pPr algn="ctr"/>
            <a:r>
              <a:rPr lang="en-US" sz="2000"/>
              <a:t>latch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0243"/>
                                        </p:tgtEl>
                                        <p:attrNameLst>
                                          <p:attrName>style.visibility</p:attrName>
                                        </p:attrNameLst>
                                      </p:cBhvr>
                                      <p:to>
                                        <p:strVal val="visible"/>
                                      </p:to>
                                    </p:set>
                                    <p:anim calcmode="lin" valueType="num">
                                      <p:cBhvr additive="base">
                                        <p:cTn id="7" dur="500" fill="hold"/>
                                        <p:tgtEl>
                                          <p:spTgt spid="650243"/>
                                        </p:tgtEl>
                                        <p:attrNameLst>
                                          <p:attrName>ppt_x</p:attrName>
                                        </p:attrNameLst>
                                      </p:cBhvr>
                                      <p:tavLst>
                                        <p:tav tm="0">
                                          <p:val>
                                            <p:strVal val="0-#ppt_w/2"/>
                                          </p:val>
                                        </p:tav>
                                        <p:tav tm="100000">
                                          <p:val>
                                            <p:strVal val="#ppt_x"/>
                                          </p:val>
                                        </p:tav>
                                      </p:tavLst>
                                    </p:anim>
                                    <p:anim calcmode="lin" valueType="num">
                                      <p:cBhvr additive="base">
                                        <p:cTn id="8" dur="500" fill="hold"/>
                                        <p:tgtEl>
                                          <p:spTgt spid="6502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3"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2"/>
          <p:cNvSpPr>
            <a:spLocks noGrp="1"/>
          </p:cNvSpPr>
          <p:nvPr>
            <p:ph type="dt" sz="quarter" idx="10"/>
          </p:nvPr>
        </p:nvSpPr>
        <p:spPr/>
        <p:txBody>
          <a:bodyPr/>
          <a:lstStyle/>
          <a:p>
            <a:pPr>
              <a:defRPr/>
            </a:pPr>
            <a:r>
              <a:rPr lang="en-US"/>
              <a:t>H.Corporaal  5MD00</a:t>
            </a:r>
          </a:p>
        </p:txBody>
      </p:sp>
      <p:sp>
        <p:nvSpPr>
          <p:cNvPr id="44" name="Slide Number Placeholder 4"/>
          <p:cNvSpPr>
            <a:spLocks noGrp="1"/>
          </p:cNvSpPr>
          <p:nvPr>
            <p:ph type="sldNum" sz="quarter" idx="12"/>
          </p:nvPr>
        </p:nvSpPr>
        <p:spPr/>
        <p:txBody>
          <a:bodyPr/>
          <a:lstStyle/>
          <a:p>
            <a:pPr>
              <a:defRPr/>
            </a:pPr>
            <a:fld id="{F8C208CE-C763-420C-B457-7A2A2CAC61EF}" type="slidenum">
              <a:rPr lang="en-US"/>
              <a:pPr>
                <a:defRPr/>
              </a:pPr>
              <a:t>99</a:t>
            </a:fld>
            <a:endParaRPr lang="en-US"/>
          </a:p>
        </p:txBody>
      </p:sp>
      <p:sp>
        <p:nvSpPr>
          <p:cNvPr id="139268" name="Rectangle 2"/>
          <p:cNvSpPr>
            <a:spLocks noGrp="1" noChangeArrowheads="1"/>
          </p:cNvSpPr>
          <p:nvPr>
            <p:ph type="title"/>
          </p:nvPr>
        </p:nvSpPr>
        <p:spPr/>
        <p:txBody>
          <a:bodyPr/>
          <a:lstStyle/>
          <a:p>
            <a:r>
              <a:rPr lang="en-US" sz="4800" smtClean="0"/>
              <a:t>Other architecture styles</a:t>
            </a:r>
          </a:p>
        </p:txBody>
      </p:sp>
      <p:graphicFrame>
        <p:nvGraphicFramePr>
          <p:cNvPr id="652291" name="Group 3"/>
          <p:cNvGraphicFramePr>
            <a:graphicFrameLocks noGrp="1"/>
          </p:cNvGraphicFramePr>
          <p:nvPr/>
        </p:nvGraphicFramePr>
        <p:xfrm>
          <a:off x="304800" y="2286000"/>
          <a:ext cx="8610600" cy="3055939"/>
        </p:xfrm>
        <a:graphic>
          <a:graphicData uri="http://schemas.openxmlformats.org/drawingml/2006/table">
            <a:tbl>
              <a:tblPr/>
              <a:tblGrid>
                <a:gridCol w="1692275"/>
                <a:gridCol w="1690688"/>
                <a:gridCol w="1692275"/>
                <a:gridCol w="1554162"/>
                <a:gridCol w="1981200"/>
              </a:tblGrid>
              <a:tr h="5762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dirty="0" smtClean="0">
                          <a:ln>
                            <a:noFill/>
                          </a:ln>
                          <a:solidFill>
                            <a:schemeClr val="tx1"/>
                          </a:solidFill>
                          <a:effectLst/>
                          <a:latin typeface="Arial" charset="0"/>
                        </a:rPr>
                        <a:t>Stack</a:t>
                      </a:r>
                    </a:p>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dirty="0" smtClean="0">
                          <a:ln>
                            <a:noFill/>
                          </a:ln>
                          <a:solidFill>
                            <a:schemeClr val="tx1"/>
                          </a:solidFill>
                          <a:effectLst/>
                          <a:latin typeface="Arial" charset="0"/>
                        </a:rPr>
                        <a:t>Architecture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Accumulator</a:t>
                      </a:r>
                    </a:p>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Architecture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Register-Memory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Memory-Memory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Register</a:t>
                      </a:r>
                    </a:p>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(load-store)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1" i="0" u="none" strike="noStrike" cap="none" normalizeH="0" baseline="0" dirty="0" smtClean="0">
                          <a:ln>
                            <a:noFill/>
                          </a:ln>
                          <a:solidFill>
                            <a:schemeClr val="accent2"/>
                          </a:solidFill>
                          <a:effectLst/>
                          <a:latin typeface="Courier New" pitchFamily="49" charset="0"/>
                        </a:rPr>
                        <a:t>Push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1" i="0" u="none" strike="noStrike" cap="none" normalizeH="0" baseline="0" dirty="0" smtClean="0">
                          <a:ln>
                            <a:noFill/>
                          </a:ln>
                          <a:solidFill>
                            <a:srgbClr val="C00000"/>
                          </a:solidFill>
                          <a:effectLst/>
                          <a:latin typeface="Courier New" pitchFamily="49" charset="0"/>
                        </a:rPr>
                        <a:t>Load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1" i="0" u="none" strike="noStrike" cap="none" normalizeH="0" baseline="0" smtClean="0">
                          <a:ln>
                            <a:noFill/>
                          </a:ln>
                          <a:solidFill>
                            <a:schemeClr val="accent2"/>
                          </a:solidFill>
                          <a:effectLst/>
                          <a:latin typeface="Courier New" pitchFamily="49" charset="0"/>
                        </a:rPr>
                        <a:t>Load r1,A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1" i="0" u="none" strike="noStrike" cap="none" normalizeH="0" baseline="0" dirty="0" smtClean="0">
                          <a:ln>
                            <a:noFill/>
                          </a:ln>
                          <a:solidFill>
                            <a:srgbClr val="C00000"/>
                          </a:solidFill>
                          <a:effectLst/>
                          <a:latin typeface="Courier New" pitchFamily="49" charset="0"/>
                        </a:rPr>
                        <a:t>Add </a:t>
                      </a:r>
                      <a:r>
                        <a:rPr kumimoji="1" lang="en-US" sz="1800" b="1" i="0" u="none" strike="noStrike" cap="none" normalizeH="0" baseline="0" dirty="0" err="1" smtClean="0">
                          <a:ln>
                            <a:noFill/>
                          </a:ln>
                          <a:solidFill>
                            <a:srgbClr val="C00000"/>
                          </a:solidFill>
                          <a:effectLst/>
                          <a:latin typeface="Courier New" pitchFamily="49" charset="0"/>
                        </a:rPr>
                        <a:t>C,B,A</a:t>
                      </a:r>
                      <a:endParaRPr kumimoji="1" lang="en-US" sz="1800" b="1" i="0" u="none" strike="noStrike" cap="none" normalizeH="0" baseline="0" dirty="0" smtClean="0">
                        <a:ln>
                          <a:noFill/>
                        </a:ln>
                        <a:solidFill>
                          <a:srgbClr val="C00000"/>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1" i="0" u="none" strike="noStrike" cap="none" normalizeH="0" baseline="0" smtClean="0">
                          <a:ln>
                            <a:noFill/>
                          </a:ln>
                          <a:solidFill>
                            <a:schemeClr val="accent2"/>
                          </a:solidFill>
                          <a:effectLst/>
                          <a:latin typeface="Courier New" pitchFamily="49" charset="0"/>
                        </a:rPr>
                        <a:t>Load r1,A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1" i="0" u="none" strike="noStrike" cap="none" normalizeH="0" baseline="0" dirty="0" smtClean="0">
                          <a:ln>
                            <a:noFill/>
                          </a:ln>
                          <a:solidFill>
                            <a:schemeClr val="accent2"/>
                          </a:solidFill>
                          <a:effectLst/>
                          <a:latin typeface="Courier New" pitchFamily="49" charset="0"/>
                        </a:rPr>
                        <a:t>Push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1" i="0" u="none" strike="noStrike" cap="none" normalizeH="0" baseline="0" dirty="0" smtClean="0">
                          <a:ln>
                            <a:noFill/>
                          </a:ln>
                          <a:solidFill>
                            <a:srgbClr val="C00000"/>
                          </a:solidFill>
                          <a:effectLst/>
                          <a:latin typeface="Courier New" pitchFamily="49" charset="0"/>
                        </a:rPr>
                        <a:t>Add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1" i="0" u="none" strike="noStrike" cap="none" normalizeH="0" baseline="0" smtClean="0">
                          <a:ln>
                            <a:noFill/>
                          </a:ln>
                          <a:solidFill>
                            <a:schemeClr val="accent2"/>
                          </a:solidFill>
                          <a:effectLst/>
                          <a:latin typeface="Courier New" pitchFamily="49" charset="0"/>
                        </a:rPr>
                        <a:t>Add  r1,B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endParaRPr kumimoji="1" lang="en-US" sz="1800" b="1" i="0" u="none" strike="noStrike" cap="none" normalizeH="0" baseline="0" smtClean="0">
                        <a:ln>
                          <a:noFill/>
                        </a:ln>
                        <a:solidFill>
                          <a:schemeClr val="accent2"/>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1" i="0" u="none" strike="noStrike" cap="none" normalizeH="0" baseline="0" smtClean="0">
                          <a:ln>
                            <a:noFill/>
                          </a:ln>
                          <a:solidFill>
                            <a:schemeClr val="accent2"/>
                          </a:solidFill>
                          <a:effectLst/>
                          <a:latin typeface="Courier New" pitchFamily="49" charset="0"/>
                        </a:rPr>
                        <a:t>Load r2,B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1" i="0" u="none" strike="noStrike" cap="none" normalizeH="0" baseline="0" smtClean="0">
                          <a:ln>
                            <a:noFill/>
                          </a:ln>
                          <a:solidFill>
                            <a:schemeClr val="accent2"/>
                          </a:solidFill>
                          <a:effectLst/>
                          <a:latin typeface="Courier New" pitchFamily="49" charset="0"/>
                        </a:rPr>
                        <a:t>Add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1" i="0" u="none" strike="noStrike" cap="none" normalizeH="0" baseline="0" dirty="0" smtClean="0">
                          <a:ln>
                            <a:noFill/>
                          </a:ln>
                          <a:solidFill>
                            <a:srgbClr val="C00000"/>
                          </a:solidFill>
                          <a:effectLst/>
                          <a:latin typeface="Courier New" pitchFamily="49" charset="0"/>
                        </a:rPr>
                        <a:t>Store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1" i="0" u="none" strike="noStrike" cap="none" normalizeH="0" baseline="0" dirty="0" smtClean="0">
                          <a:ln>
                            <a:noFill/>
                          </a:ln>
                          <a:solidFill>
                            <a:schemeClr val="accent2"/>
                          </a:solidFill>
                          <a:effectLst/>
                          <a:latin typeface="Courier New" pitchFamily="49" charset="0"/>
                        </a:rPr>
                        <a:t>Store C,r1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endParaRPr kumimoji="1" lang="en-US" sz="1800" b="1" i="0" u="none" strike="noStrike" cap="none" normalizeH="0" baseline="0" dirty="0" smtClean="0">
                        <a:ln>
                          <a:noFill/>
                        </a:ln>
                        <a:solidFill>
                          <a:schemeClr val="accent2"/>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1" i="0" u="none" strike="noStrike" cap="none" normalizeH="0" baseline="0" smtClean="0">
                          <a:ln>
                            <a:noFill/>
                          </a:ln>
                          <a:solidFill>
                            <a:schemeClr val="accent2"/>
                          </a:solidFill>
                          <a:effectLst/>
                          <a:latin typeface="Courier New" pitchFamily="49" charset="0"/>
                        </a:rPr>
                        <a:t>Add  r3,r1,r2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1" i="0" u="none" strike="noStrike" cap="none" normalizeH="0" baseline="0" smtClean="0">
                          <a:ln>
                            <a:noFill/>
                          </a:ln>
                          <a:solidFill>
                            <a:schemeClr val="accent2"/>
                          </a:solidFill>
                          <a:effectLst/>
                          <a:latin typeface="Courier New" pitchFamily="49" charset="0"/>
                        </a:rPr>
                        <a:t>Pop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endParaRPr kumimoji="1" lang="en-US" sz="1800" b="1" i="0" u="none" strike="noStrike" cap="none" normalizeH="0" baseline="0" dirty="0" smtClean="0">
                        <a:ln>
                          <a:noFill/>
                        </a:ln>
                        <a:solidFill>
                          <a:srgbClr val="C00000"/>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endParaRPr kumimoji="1" lang="en-US" sz="1800" b="1" i="0" u="none" strike="noStrike" cap="none" normalizeH="0" baseline="0" smtClean="0">
                        <a:ln>
                          <a:noFill/>
                        </a:ln>
                        <a:solidFill>
                          <a:schemeClr val="accent2"/>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endParaRPr kumimoji="1" lang="en-US" sz="1800" b="1" i="0" u="none" strike="noStrike" cap="none" normalizeH="0" baseline="0" dirty="0" smtClean="0">
                        <a:ln>
                          <a:noFill/>
                        </a:ln>
                        <a:solidFill>
                          <a:schemeClr val="accent2"/>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en-US" sz="1800" b="1" i="0" u="none" strike="noStrike" cap="none" normalizeH="0" baseline="0" dirty="0" smtClean="0">
                          <a:ln>
                            <a:noFill/>
                          </a:ln>
                          <a:solidFill>
                            <a:schemeClr val="accent2"/>
                          </a:solidFill>
                          <a:effectLst/>
                          <a:latin typeface="Courier New" pitchFamily="49" charset="0"/>
                        </a:rPr>
                        <a:t>Store C,r3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9307" name="Text Box 41"/>
          <p:cNvSpPr txBox="1">
            <a:spLocks noChangeArrowheads="1"/>
          </p:cNvSpPr>
          <p:nvPr/>
        </p:nvSpPr>
        <p:spPr bwMode="auto">
          <a:xfrm>
            <a:off x="152400" y="1371600"/>
            <a:ext cx="4557713" cy="457200"/>
          </a:xfrm>
          <a:prstGeom prst="rect">
            <a:avLst/>
          </a:prstGeom>
          <a:noFill/>
          <a:ln w="19050">
            <a:noFill/>
            <a:miter lim="800000"/>
            <a:headEnd/>
            <a:tailEnd/>
          </a:ln>
        </p:spPr>
        <p:txBody>
          <a:bodyPr wrap="none">
            <a:spAutoFit/>
          </a:bodyPr>
          <a:lstStyle/>
          <a:p>
            <a:pPr algn="l"/>
            <a:r>
              <a:rPr lang="en-US"/>
              <a:t>Let's look at the code for C = A + B</a:t>
            </a:r>
          </a:p>
        </p:txBody>
      </p:sp>
      <p:sp>
        <p:nvSpPr>
          <p:cNvPr id="139308" name="Text Box 42"/>
          <p:cNvSpPr txBox="1">
            <a:spLocks noChangeArrowheads="1"/>
          </p:cNvSpPr>
          <p:nvPr/>
        </p:nvSpPr>
        <p:spPr bwMode="auto">
          <a:xfrm>
            <a:off x="646906" y="5791200"/>
            <a:ext cx="8126413" cy="396875"/>
          </a:xfrm>
          <a:prstGeom prst="rect">
            <a:avLst/>
          </a:prstGeom>
          <a:noFill/>
          <a:ln w="12700">
            <a:noFill/>
            <a:miter lim="800000"/>
            <a:headEnd/>
            <a:tailEnd/>
          </a:ln>
        </p:spPr>
        <p:txBody>
          <a:bodyPr wrap="none">
            <a:spAutoFit/>
          </a:bodyPr>
          <a:lstStyle/>
          <a:p>
            <a:pPr algn="ctr"/>
            <a:r>
              <a:rPr lang="en-US" sz="2000" dirty="0"/>
              <a:t>Q: What are the advantages / disadvantages of load-store (RISC) architecture?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72690</TotalTime>
  <Words>10490</Words>
  <Application>Microsoft Office PowerPoint</Application>
  <PresentationFormat>On-screen Show (4:3)</PresentationFormat>
  <Paragraphs>5921</Paragraphs>
  <Slides>102</Slides>
  <Notes>76</Notes>
  <HiddenSlides>5</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102</vt:i4>
      </vt:variant>
    </vt:vector>
  </HeadingPairs>
  <TitlesOfParts>
    <vt:vector size="114" baseType="lpstr">
      <vt:lpstr>Arial</vt:lpstr>
      <vt:lpstr>Arial Black</vt:lpstr>
      <vt:lpstr>Calibri</vt:lpstr>
      <vt:lpstr>Comic Sans MS</vt:lpstr>
      <vt:lpstr>Courier New</vt:lpstr>
      <vt:lpstr>Monotype Sorts</vt:lpstr>
      <vt:lpstr>Symbol</vt:lpstr>
      <vt:lpstr>Times New Roman</vt:lpstr>
      <vt:lpstr>Wingdings</vt:lpstr>
      <vt:lpstr>Office Theme</vt:lpstr>
      <vt:lpstr>Default Design</vt:lpstr>
      <vt:lpstr>Worksheet</vt:lpstr>
      <vt:lpstr>Embedded Computer Architecture 5SAI0  Micro Processor Architecture (Chapter 3 - part 1)</vt:lpstr>
      <vt:lpstr> Overview Processor Microarchitecture  </vt:lpstr>
      <vt:lpstr>ISA in relation to other  abstraction layers</vt:lpstr>
      <vt:lpstr>Instruction Set Architectures (ISA)</vt:lpstr>
      <vt:lpstr>Instruction types: 3 classes</vt:lpstr>
      <vt:lpstr>MIPS arithmetic</vt:lpstr>
      <vt:lpstr>MIPS arithmetic</vt:lpstr>
      <vt:lpstr>Registers vs. Memory</vt:lpstr>
      <vt:lpstr>Register allocation</vt:lpstr>
      <vt:lpstr>Stack vs Heap</vt:lpstr>
      <vt:lpstr>Heap</vt:lpstr>
      <vt:lpstr>Memory Organization</vt:lpstr>
      <vt:lpstr>Memory Organization</vt:lpstr>
      <vt:lpstr>Memory layout: Alignment</vt:lpstr>
      <vt:lpstr>Instructions: load and store</vt:lpstr>
      <vt:lpstr>Let's translate some C-code</vt:lpstr>
      <vt:lpstr>Machine Language: R-format</vt:lpstr>
      <vt:lpstr>Machine Language: I-format</vt:lpstr>
      <vt:lpstr>Control flow</vt:lpstr>
      <vt:lpstr>Control flow</vt:lpstr>
      <vt:lpstr>So far:</vt:lpstr>
      <vt:lpstr>Control Flow</vt:lpstr>
      <vt:lpstr>MIPS compiler/assembler conventions</vt:lpstr>
      <vt:lpstr>Constants</vt:lpstr>
      <vt:lpstr>How about larger constants?</vt:lpstr>
      <vt:lpstr>Assembly Language vs. Machine Language</vt:lpstr>
      <vt:lpstr>Addresses in Branches and Jumps</vt:lpstr>
      <vt:lpstr>What's the next address?</vt:lpstr>
      <vt:lpstr>To summarize:</vt:lpstr>
      <vt:lpstr>MIPS (3+2) addressing modes overview</vt:lpstr>
      <vt:lpstr>Pipelining</vt:lpstr>
      <vt:lpstr>Pipelining</vt:lpstr>
      <vt:lpstr>Pipelining</vt:lpstr>
      <vt:lpstr>Basic idea: start from single cycle impl.</vt:lpstr>
      <vt:lpstr>Pipelined Datapath</vt:lpstr>
      <vt:lpstr>Corrected Datapath</vt:lpstr>
      <vt:lpstr>Graphically Representing Pipelines</vt:lpstr>
      <vt:lpstr>Pipeline Control</vt:lpstr>
      <vt:lpstr>Pipeline control</vt:lpstr>
      <vt:lpstr>Datapath with Control</vt:lpstr>
      <vt:lpstr>Pipeline Control</vt:lpstr>
      <vt:lpstr>PowerPoint Presentation</vt:lpstr>
      <vt:lpstr>Hazards: problems due to pipelining</vt:lpstr>
      <vt:lpstr>Structural hazards</vt:lpstr>
      <vt:lpstr>Structural hazards on MIPS</vt:lpstr>
      <vt:lpstr>Data hazards; due to data dependences</vt:lpstr>
      <vt:lpstr>3 Data dependences types: RaW, WaR, WaW</vt:lpstr>
      <vt:lpstr>RaW on MIPS pipeline</vt:lpstr>
      <vt:lpstr>Use forwarding hardware</vt:lpstr>
      <vt:lpstr>Forwarding example</vt:lpstr>
      <vt:lpstr>Forwarding</vt:lpstr>
      <vt:lpstr>Forwarding check</vt:lpstr>
      <vt:lpstr>Can't always forward: Load !!</vt:lpstr>
      <vt:lpstr>Stalling</vt:lpstr>
      <vt:lpstr>Hazard Detection Unit</vt:lpstr>
      <vt:lpstr>Software only solution?</vt:lpstr>
      <vt:lpstr>Scheduling data hazards: example 1</vt:lpstr>
      <vt:lpstr>Scheduling data hazards example 2 </vt:lpstr>
      <vt:lpstr>Control hazards</vt:lpstr>
      <vt:lpstr>Control hazard: Branch</vt:lpstr>
      <vt:lpstr>Branch example</vt:lpstr>
      <vt:lpstr>Branching</vt:lpstr>
      <vt:lpstr>Branch with predict not taken</vt:lpstr>
      <vt:lpstr>Branch speedup</vt:lpstr>
      <vt:lpstr>Improved branching / flushing IF/ID</vt:lpstr>
      <vt:lpstr>Scheduling control hazards </vt:lpstr>
      <vt:lpstr>Scheduling control hazards </vt:lpstr>
      <vt:lpstr>Branch delay slot</vt:lpstr>
      <vt:lpstr>Branch delay slot scheduling</vt:lpstr>
      <vt:lpstr>PowerPoint Presentation</vt:lpstr>
      <vt:lpstr>Exceptions, traps and interrupts</vt:lpstr>
      <vt:lpstr>Exception handling</vt:lpstr>
      <vt:lpstr>Exceptions </vt:lpstr>
      <vt:lpstr>Possible problems for precise exceptions in CISC machines</vt:lpstr>
      <vt:lpstr>Out-of-order execution completion </vt:lpstr>
      <vt:lpstr>LATENCY vs REPEAT INTERVAL</vt:lpstr>
      <vt:lpstr>New structural hazards </vt:lpstr>
      <vt:lpstr>New data hazards</vt:lpstr>
      <vt:lpstr>Structural and data hazards</vt:lpstr>
      <vt:lpstr>Precise exceptions</vt:lpstr>
      <vt:lpstr>Coping with precise exceptions</vt:lpstr>
      <vt:lpstr>Superpipelined CPU </vt:lpstr>
      <vt:lpstr>Superscalar CPU </vt:lpstr>
      <vt:lpstr>Static branch prediction</vt:lpstr>
      <vt:lpstr>Static instruction scheduling</vt:lpstr>
      <vt:lpstr>Local code scheduling</vt:lpstr>
      <vt:lpstr>Loop unrolling</vt:lpstr>
      <vt:lpstr>Loop unrolling</vt:lpstr>
      <vt:lpstr>Loop unrolling</vt:lpstr>
      <vt:lpstr>Loop unrolling: limitations </vt:lpstr>
      <vt:lpstr> Software pipelining </vt:lpstr>
      <vt:lpstr>Software pipelining</vt:lpstr>
      <vt:lpstr>Strength and weakness of static pipelines</vt:lpstr>
      <vt:lpstr>Wrap-Up</vt:lpstr>
      <vt:lpstr>Why RISC? Keep it simple</vt:lpstr>
      <vt:lpstr>Other architecture styles</vt:lpstr>
      <vt:lpstr>Accumulator architecture</vt:lpstr>
      <vt:lpstr>Stack architecture</vt:lpstr>
      <vt:lpstr>Other architecture styles</vt:lpstr>
      <vt:lpstr>General addressing modes </vt:lpstr>
      <vt:lpstr>RISC vs. CISC</vt:lpstr>
      <vt:lpstr>PowerPoint Presentation</vt:lpstr>
    </vt:vector>
  </TitlesOfParts>
  <Company>USC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Murali Annavaram</dc:creator>
  <cp:lastModifiedBy>Corporaal, H.</cp:lastModifiedBy>
  <cp:revision>357</cp:revision>
  <cp:lastPrinted>2012-02-22T19:58:40Z</cp:lastPrinted>
  <dcterms:created xsi:type="dcterms:W3CDTF">2012-07-03T23:03:25Z</dcterms:created>
  <dcterms:modified xsi:type="dcterms:W3CDTF">2016-11-21T14:42:08Z</dcterms:modified>
</cp:coreProperties>
</file>